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94.xml" ContentType="application/vnd.openxmlformats-officedocument.presentationml.slide+xml"/>
  <Override PartName="/ppt/slides/slide113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s/slide102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s/slide99.xml" ContentType="application/vnd.openxmlformats-officedocument.presentationml.slide+xml"/>
  <Override PartName="/ppt/notesSlides/notesSlide7.xml" ContentType="application/vnd.openxmlformats-officedocument.presentationml.notes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107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s/slide95.xml" ContentType="application/vnd.openxmlformats-officedocument.presentationml.slide+xml"/>
  <Override PartName="/ppt/slides/slide103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s/slide91.xml" ContentType="application/vnd.openxmlformats-officedocument.presentationml.slide+xml"/>
  <Override PartName="/ppt/slides/slide110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89.xml" ContentType="application/vnd.openxmlformats-officedocument.presentationml.slide+xml"/>
  <Override PartName="/ppt/slides/slide98.xml" ContentType="application/vnd.openxmlformats-officedocument.presentationml.slide+xml"/>
  <Override PartName="/ppt/slides/slide108.xml" ContentType="application/vnd.openxmlformats-officedocument.presentationml.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ppt/slides/slide96.xml" ContentType="application/vnd.openxmlformats-officedocument.presentationml.slide+xml"/>
  <Override PartName="/ppt/slides/slide106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s/slide104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s/slide111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Default Extension="wmf" ContentType="image/x-wmf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79.xml" ContentType="application/vnd.openxmlformats-officedocument.presentationml.slide+xml"/>
  <Override PartName="/ppt/slides/slide109.xml" ContentType="application/vnd.openxmlformats-officedocument.presentationml.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105.xml" ContentType="application/vnd.openxmlformats-officedocument.presentationml.slide+xml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notesMasterIdLst>
    <p:notesMasterId r:id="rId115"/>
  </p:notesMasterIdLst>
  <p:sldIdLst>
    <p:sldId id="259" r:id="rId2"/>
    <p:sldId id="260" r:id="rId3"/>
    <p:sldId id="261" r:id="rId4"/>
    <p:sldId id="383" r:id="rId5"/>
    <p:sldId id="279" r:id="rId6"/>
    <p:sldId id="276" r:id="rId7"/>
    <p:sldId id="384" r:id="rId8"/>
    <p:sldId id="277" r:id="rId9"/>
    <p:sldId id="278" r:id="rId10"/>
    <p:sldId id="280" r:id="rId11"/>
    <p:sldId id="262" r:id="rId12"/>
    <p:sldId id="385" r:id="rId13"/>
    <p:sldId id="386" r:id="rId14"/>
    <p:sldId id="256" r:id="rId15"/>
    <p:sldId id="263" r:id="rId16"/>
    <p:sldId id="283" r:id="rId17"/>
    <p:sldId id="282" r:id="rId18"/>
    <p:sldId id="258" r:id="rId19"/>
    <p:sldId id="264" r:id="rId20"/>
    <p:sldId id="265" r:id="rId21"/>
    <p:sldId id="266" r:id="rId22"/>
    <p:sldId id="267" r:id="rId23"/>
    <p:sldId id="268" r:id="rId24"/>
    <p:sldId id="269" r:id="rId25"/>
    <p:sldId id="270" r:id="rId26"/>
    <p:sldId id="281" r:id="rId27"/>
    <p:sldId id="257" r:id="rId28"/>
    <p:sldId id="294" r:id="rId29"/>
    <p:sldId id="307" r:id="rId30"/>
    <p:sldId id="271" r:id="rId31"/>
    <p:sldId id="273" r:id="rId32"/>
    <p:sldId id="275" r:id="rId33"/>
    <p:sldId id="274" r:id="rId34"/>
    <p:sldId id="295" r:id="rId35"/>
    <p:sldId id="308" r:id="rId36"/>
    <p:sldId id="309" r:id="rId37"/>
    <p:sldId id="296" r:id="rId38"/>
    <p:sldId id="297" r:id="rId39"/>
    <p:sldId id="303" r:id="rId40"/>
    <p:sldId id="304" r:id="rId41"/>
    <p:sldId id="306" r:id="rId42"/>
    <p:sldId id="298" r:id="rId43"/>
    <p:sldId id="300" r:id="rId44"/>
    <p:sldId id="301" r:id="rId45"/>
    <p:sldId id="302" r:id="rId46"/>
    <p:sldId id="317" r:id="rId47"/>
    <p:sldId id="310" r:id="rId48"/>
    <p:sldId id="311" r:id="rId49"/>
    <p:sldId id="312" r:id="rId50"/>
    <p:sldId id="313" r:id="rId51"/>
    <p:sldId id="314" r:id="rId52"/>
    <p:sldId id="315" r:id="rId53"/>
    <p:sldId id="316" r:id="rId54"/>
    <p:sldId id="320" r:id="rId55"/>
    <p:sldId id="322" r:id="rId56"/>
    <p:sldId id="328" r:id="rId57"/>
    <p:sldId id="323" r:id="rId58"/>
    <p:sldId id="325" r:id="rId59"/>
    <p:sldId id="324" r:id="rId60"/>
    <p:sldId id="321" r:id="rId61"/>
    <p:sldId id="327" r:id="rId62"/>
    <p:sldId id="330" r:id="rId63"/>
    <p:sldId id="329" r:id="rId64"/>
    <p:sldId id="326" r:id="rId65"/>
    <p:sldId id="333" r:id="rId66"/>
    <p:sldId id="334" r:id="rId67"/>
    <p:sldId id="343" r:id="rId68"/>
    <p:sldId id="344" r:id="rId69"/>
    <p:sldId id="345" r:id="rId70"/>
    <p:sldId id="335" r:id="rId71"/>
    <p:sldId id="299" r:id="rId72"/>
    <p:sldId id="336" r:id="rId73"/>
    <p:sldId id="337" r:id="rId74"/>
    <p:sldId id="332" r:id="rId75"/>
    <p:sldId id="331" r:id="rId76"/>
    <p:sldId id="338" r:id="rId77"/>
    <p:sldId id="346" r:id="rId78"/>
    <p:sldId id="339" r:id="rId79"/>
    <p:sldId id="347" r:id="rId80"/>
    <p:sldId id="340" r:id="rId81"/>
    <p:sldId id="348" r:id="rId82"/>
    <p:sldId id="341" r:id="rId83"/>
    <p:sldId id="349" r:id="rId84"/>
    <p:sldId id="342" r:id="rId85"/>
    <p:sldId id="350" r:id="rId86"/>
    <p:sldId id="351" r:id="rId87"/>
    <p:sldId id="352" r:id="rId88"/>
    <p:sldId id="356" r:id="rId89"/>
    <p:sldId id="353" r:id="rId90"/>
    <p:sldId id="354" r:id="rId91"/>
    <p:sldId id="355" r:id="rId92"/>
    <p:sldId id="358" r:id="rId93"/>
    <p:sldId id="357" r:id="rId94"/>
    <p:sldId id="379" r:id="rId95"/>
    <p:sldId id="380" r:id="rId96"/>
    <p:sldId id="359" r:id="rId97"/>
    <p:sldId id="360" r:id="rId98"/>
    <p:sldId id="361" r:id="rId99"/>
    <p:sldId id="362" r:id="rId100"/>
    <p:sldId id="363" r:id="rId101"/>
    <p:sldId id="364" r:id="rId102"/>
    <p:sldId id="387" r:id="rId103"/>
    <p:sldId id="388" r:id="rId104"/>
    <p:sldId id="365" r:id="rId105"/>
    <p:sldId id="366" r:id="rId106"/>
    <p:sldId id="382" r:id="rId107"/>
    <p:sldId id="367" r:id="rId108"/>
    <p:sldId id="368" r:id="rId109"/>
    <p:sldId id="372" r:id="rId110"/>
    <p:sldId id="369" r:id="rId111"/>
    <p:sldId id="373" r:id="rId112"/>
    <p:sldId id="370" r:id="rId113"/>
    <p:sldId id="371" r:id="rId114"/>
  </p:sldIdLst>
  <p:sldSz cx="9144000" cy="5143500" type="screen16x9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974" autoAdjust="0"/>
    <p:restoredTop sz="94572" autoAdjust="0"/>
  </p:normalViewPr>
  <p:slideViewPr>
    <p:cSldViewPr>
      <p:cViewPr>
        <p:scale>
          <a:sx n="70" d="100"/>
          <a:sy n="70" d="100"/>
        </p:scale>
        <p:origin x="-1644" y="-828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5586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viewProps" Target="viewProps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110" Type="http://schemas.openxmlformats.org/officeDocument/2006/relationships/slide" Target="slides/slide109.xml"/><Relationship Id="rId11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7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297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97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FA7DCE69-D41B-41FF-BADC-ACBE8B369E2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118387F-9A37-409B-BFC4-E6F66ACB59EF}" type="slidenum">
              <a:rPr lang="en-US" smtClean="0"/>
              <a:pPr/>
              <a:t>16</a:t>
            </a:fld>
            <a:endParaRPr lang="en-US" smtClean="0"/>
          </a:p>
        </p:txBody>
      </p:sp>
      <p:sp>
        <p:nvSpPr>
          <p:cNvPr id="134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341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9B3D699-13A3-40D7-9178-6E8551FD19E0}" type="slidenum">
              <a:rPr lang="en-US" smtClean="0"/>
              <a:pPr/>
              <a:t>17</a:t>
            </a:fld>
            <a:endParaRPr lang="en-US" smtClean="0"/>
          </a:p>
        </p:txBody>
      </p:sp>
      <p:sp>
        <p:nvSpPr>
          <p:cNvPr id="135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351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AC15A83-D4B3-47DD-BCDF-C918551F49CC}" type="slidenum">
              <a:rPr lang="en-US" smtClean="0"/>
              <a:pPr/>
              <a:t>39</a:t>
            </a:fld>
            <a:endParaRPr lang="en-US" smtClean="0"/>
          </a:p>
        </p:txBody>
      </p:sp>
      <p:sp>
        <p:nvSpPr>
          <p:cNvPr id="137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372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eaLnBrk="1" hangingPunct="1"/>
            <a:r>
              <a:rPr lang="en-US" smtClean="0"/>
              <a:t>Feedback mechanism </a:t>
            </a:r>
          </a:p>
          <a:p>
            <a:pPr eaLnBrk="1" hangingPunct="1"/>
            <a:r>
              <a:rPr lang="en-US" smtClean="0"/>
              <a:t>There are sensors in the cell that monitor growth. They trigger self-destruct when they sense processes.</a:t>
            </a:r>
          </a:p>
          <a:p>
            <a:pPr eaLnBrk="1" hangingPunct="1"/>
            <a:endParaRPr lang="en-US" smtClean="0"/>
          </a:p>
          <a:p>
            <a:pPr eaLnBrk="1" hangingPunct="1"/>
            <a:r>
              <a:rPr lang="en-US" smtClean="0"/>
              <a:t>Brown spots on leaves too.</a:t>
            </a:r>
          </a:p>
          <a:p>
            <a:pPr eaLnBrk="1" hangingPunct="1"/>
            <a:r>
              <a:rPr lang="en-US" smtClean="0"/>
              <a:t>Virus infected plant cell auto-destructs and even cells around it to wall off virus.</a:t>
            </a:r>
          </a:p>
          <a:p>
            <a:pPr eaLnBrk="1" hangingPunct="1"/>
            <a:endParaRPr lang="en-US" smtClean="0"/>
          </a:p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AD7060D-27A6-46B2-B9A5-C020B54196C2}" type="slidenum">
              <a:rPr lang="en-US" smtClean="0"/>
              <a:pPr/>
              <a:t>40</a:t>
            </a:fld>
            <a:endParaRPr lang="en-US" smtClean="0"/>
          </a:p>
        </p:txBody>
      </p:sp>
      <p:sp>
        <p:nvSpPr>
          <p:cNvPr id="138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382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5324F0F-7B75-46D6-B043-26BE0BD4A4CB}" type="slidenum">
              <a:rPr lang="en-US" smtClean="0"/>
              <a:pPr/>
              <a:t>46</a:t>
            </a:fld>
            <a:endParaRPr lang="en-US" smtClean="0"/>
          </a:p>
        </p:txBody>
      </p:sp>
      <p:sp>
        <p:nvSpPr>
          <p:cNvPr id="139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392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1CBC0CE-EF48-4281-872D-72E9BC2C1ADB}" type="slidenum">
              <a:rPr lang="en-US" smtClean="0"/>
              <a:pPr/>
              <a:t>53</a:t>
            </a:fld>
            <a:endParaRPr lang="en-US" smtClean="0"/>
          </a:p>
        </p:txBody>
      </p:sp>
      <p:sp>
        <p:nvSpPr>
          <p:cNvPr id="140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402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F86BEB4-3E8C-43DB-A735-2233C07BB156}" type="slidenum">
              <a:rPr lang="en-US" smtClean="0"/>
              <a:pPr/>
              <a:t>61</a:t>
            </a:fld>
            <a:endParaRPr lang="en-US" smtClean="0"/>
          </a:p>
        </p:txBody>
      </p:sp>
      <p:sp>
        <p:nvSpPr>
          <p:cNvPr id="141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413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059F861-778A-4819-8A98-2E5B0A4E98D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7BDC584-99AA-439E-B107-F9F65BF2B26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9355FB7-8084-4737-9B2B-F8D20DE49C3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468933-4EF9-4AB5-9B53-AA4ECE8694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C5FA0A-A08C-41F7-A719-3106E484878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1BEC36B-1F81-418B-97A3-DCDE7159F2E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F40C20A-CB28-4A9A-9780-21C7C9A6258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F60C680-206B-4945-8845-F8285F787C5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AD1CE02-821B-4BA3-A3FF-4FD7538D497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C5821C2-D1F7-475E-B210-995FC3B99DB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F94A8F1-3C5E-49A4-9641-5D6E86D1B75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90E98A-B46C-4685-AAC7-40ECDF40C02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55D81B6-40FE-46F3-9604-46593232837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NULL" TargetMode="External"/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7.xml"/><Relationship Id="rId4" Type="http://schemas.openxmlformats.org/officeDocument/2006/relationships/image" Target="NULL" TargetMode="Externa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hyperlink" Target="http://highered.mcgraw-hill.com/sites/0072495855/student_view0/chapter2/animation__how_the_sodium_potassium_pump_works.html" TargetMode="External"/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9.wmf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jpeg"/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hyperlink" Target="http://academic.brooklyn.cuny.edu/biology/bio4fv/page/rectpr.htm" TargetMode="External"/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6.wmf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pn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tanford.edu/group/Urchin/GIFS/exocyt.gif" TargetMode="External"/><Relationship Id="rId2" Type="http://schemas.openxmlformats.org/officeDocument/2006/relationships/image" Target="../media/image16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9.wmf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NULL" TargetMode="External"/><Relationship Id="rId2" Type="http://schemas.openxmlformats.org/officeDocument/2006/relationships/image" Target="../media/image17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eg"/><Relationship Id="rId5" Type="http://schemas.openxmlformats.org/officeDocument/2006/relationships/hyperlink" Target="../../Videos%20-%20Laptop/RealPlayer%20Downloads/Deer%20Gets%20Revenge%20on%20Hunter%20-%20YouTube.flv" TargetMode="External"/><Relationship Id="rId4" Type="http://schemas.openxmlformats.org/officeDocument/2006/relationships/image" Target="../media/image4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p.uconn.edu/~terry/Common/phago053.html" TargetMode="External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wmf"/><Relationship Id="rId5" Type="http://schemas.openxmlformats.org/officeDocument/2006/relationships/hyperlink" Target="http://www.stolaf.edu/people/giannini/flashanimat/cellstructures/phagocitosis.swf" TargetMode="External"/><Relationship Id="rId4" Type="http://schemas.openxmlformats.org/officeDocument/2006/relationships/image" Target="../media/image73.wmf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9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hyperlink" Target="../../Videos%20-%20Laptop/RealPlayer%20Downloads/ABC%20Report%20on%20The%20Inner%20Life%20of%20the%20Cell%20-%20YouTube.flv" TargetMode="External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3.jpe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7.xml"/><Relationship Id="rId4" Type="http://schemas.openxmlformats.org/officeDocument/2006/relationships/image" Target="NULL" TargetMode="Externa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e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WordArt 2"/>
          <p:cNvSpPr>
            <a:spLocks noChangeArrowheads="1" noChangeShapeType="1" noTextEdit="1"/>
          </p:cNvSpPr>
          <p:nvPr/>
        </p:nvSpPr>
        <p:spPr bwMode="auto">
          <a:xfrm>
            <a:off x="457200" y="1085850"/>
            <a:ext cx="8229600" cy="2171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i="1" kern="10" dirty="0">
                <a:ln w="25400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00"/>
                    </a:gs>
                  </a:gsLst>
                  <a:path path="rect">
                    <a:fillToRect l="50000" t="50000" r="50000" b="50000"/>
                  </a:path>
                </a:gradFill>
                <a:latin typeface="Georgia"/>
              </a:rPr>
              <a:t>The Cell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29766"/>
            <a:ext cx="7391400" cy="5132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6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1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11931"/>
            <a:ext cx="9144000" cy="14454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0834" name="Group 7"/>
          <p:cNvGrpSpPr>
            <a:grpSpLocks/>
          </p:cNvGrpSpPr>
          <p:nvPr/>
        </p:nvGrpSpPr>
        <p:grpSpPr bwMode="auto">
          <a:xfrm>
            <a:off x="0" y="0"/>
            <a:ext cx="9144000" cy="3790950"/>
            <a:chOff x="0" y="0"/>
            <a:chExt cx="5760" cy="2904"/>
          </a:xfrm>
        </p:grpSpPr>
        <p:pic>
          <p:nvPicPr>
            <p:cNvPr id="120836" name="Picture 4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0"/>
              <a:ext cx="5760" cy="29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0837" name="Rectangle 6"/>
            <p:cNvSpPr>
              <a:spLocks noChangeArrowheads="1"/>
            </p:cNvSpPr>
            <p:nvPr/>
          </p:nvSpPr>
          <p:spPr bwMode="auto">
            <a:xfrm>
              <a:off x="1152" y="960"/>
              <a:ext cx="4320" cy="177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120835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" y="1371600"/>
            <a:ext cx="7010400" cy="2044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906" name="Picture 2" descr="http://www.mhhe.com/biosci/abio/images/card14.gif"/>
          <p:cNvPicPr>
            <a:picLocks noChangeAspect="1" noChangeArrowheads="1"/>
          </p:cNvPicPr>
          <p:nvPr/>
        </p:nvPicPr>
        <p:blipFill>
          <a:blip r:embed="rId2" r:link="rId3" cstate="print"/>
          <a:srcRect/>
          <a:stretch>
            <a:fillRect/>
          </a:stretch>
        </p:blipFill>
        <p:spPr bwMode="auto">
          <a:xfrm>
            <a:off x="381001" y="400050"/>
            <a:ext cx="4595813" cy="257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9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71450"/>
            <a:ext cx="9067800" cy="125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4931" name="Picture 3" descr="http://www.examstutor.com/biology/resources/studyroom/organs_and_systems/gas_exchange/pictures/fig144c.gif"/>
          <p:cNvPicPr>
            <a:picLocks noChangeAspect="1" noChangeArrowheads="1"/>
          </p:cNvPicPr>
          <p:nvPr/>
        </p:nvPicPr>
        <p:blipFill>
          <a:blip r:embed="rId3" r:link="rId4" cstate="print"/>
          <a:srcRect/>
          <a:stretch>
            <a:fillRect/>
          </a:stretch>
        </p:blipFill>
        <p:spPr bwMode="auto">
          <a:xfrm>
            <a:off x="3810001" y="1809750"/>
            <a:ext cx="5257800" cy="32829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85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7150"/>
            <a:ext cx="9144000" cy="19157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8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3394" y="342900"/>
            <a:ext cx="9050606" cy="459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883" name="Picture 6" descr="j0215565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01000" y="171450"/>
            <a:ext cx="833438" cy="7786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90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28650"/>
            <a:ext cx="9144000" cy="14061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93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71450"/>
            <a:ext cx="91440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4931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1543049"/>
            <a:ext cx="4419600" cy="3102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14300"/>
            <a:ext cx="9144000" cy="314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978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257301"/>
            <a:ext cx="9144000" cy="2459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2291" name="Group 9"/>
          <p:cNvGrpSpPr>
            <a:grpSpLocks/>
          </p:cNvGrpSpPr>
          <p:nvPr/>
        </p:nvGrpSpPr>
        <p:grpSpPr bwMode="auto">
          <a:xfrm>
            <a:off x="228600" y="1276350"/>
            <a:ext cx="5638800" cy="3133725"/>
            <a:chOff x="48" y="1056"/>
            <a:chExt cx="3552" cy="2632"/>
          </a:xfrm>
        </p:grpSpPr>
        <p:pic>
          <p:nvPicPr>
            <p:cNvPr id="12292" name="Picture 6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8" y="1056"/>
              <a:ext cx="3552" cy="26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293" name="Rectangle 8"/>
            <p:cNvSpPr>
              <a:spLocks noChangeArrowheads="1"/>
            </p:cNvSpPr>
            <p:nvPr/>
          </p:nvSpPr>
          <p:spPr bwMode="auto">
            <a:xfrm>
              <a:off x="144" y="1104"/>
              <a:ext cx="3408" cy="28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7" name="SMARTInkShape-Group213"/>
          <p:cNvGrpSpPr/>
          <p:nvPr/>
        </p:nvGrpSpPr>
        <p:grpSpPr>
          <a:xfrm>
            <a:off x="5589800" y="515310"/>
            <a:ext cx="2004801" cy="506007"/>
            <a:chOff x="5589800" y="515310"/>
            <a:chExt cx="2004801" cy="506007"/>
          </a:xfrm>
        </p:grpSpPr>
        <p:sp>
          <p:nvSpPr>
            <p:cNvPr id="6" name="SMARTInkShape-1716"/>
            <p:cNvSpPr/>
            <p:nvPr/>
          </p:nvSpPr>
          <p:spPr>
            <a:xfrm>
              <a:off x="7264400" y="626128"/>
              <a:ext cx="330201" cy="211494"/>
            </a:xfrm>
            <a:custGeom>
              <a:avLst/>
              <a:gdLst/>
              <a:ahLst/>
              <a:cxnLst/>
              <a:rect l="0" t="0" r="0" b="0"/>
              <a:pathLst>
                <a:path w="330201" h="211494">
                  <a:moveTo>
                    <a:pt x="0" y="97772"/>
                  </a:moveTo>
                  <a:lnTo>
                    <a:pt x="0" y="103239"/>
                  </a:lnTo>
                  <a:lnTo>
                    <a:pt x="3371" y="107231"/>
                  </a:lnTo>
                  <a:lnTo>
                    <a:pt x="6907" y="109031"/>
                  </a:lnTo>
                  <a:lnTo>
                    <a:pt x="33408" y="119226"/>
                  </a:lnTo>
                  <a:lnTo>
                    <a:pt x="62547" y="122392"/>
                  </a:lnTo>
                  <a:lnTo>
                    <a:pt x="93598" y="121136"/>
                  </a:lnTo>
                  <a:lnTo>
                    <a:pt x="123694" y="114303"/>
                  </a:lnTo>
                  <a:lnTo>
                    <a:pt x="148442" y="108236"/>
                  </a:lnTo>
                  <a:lnTo>
                    <a:pt x="173647" y="98599"/>
                  </a:lnTo>
                  <a:lnTo>
                    <a:pt x="201674" y="86359"/>
                  </a:lnTo>
                  <a:lnTo>
                    <a:pt x="229691" y="57947"/>
                  </a:lnTo>
                  <a:lnTo>
                    <a:pt x="235670" y="49262"/>
                  </a:lnTo>
                  <a:lnTo>
                    <a:pt x="239631" y="33069"/>
                  </a:lnTo>
                  <a:lnTo>
                    <a:pt x="238676" y="22918"/>
                  </a:lnTo>
                  <a:lnTo>
                    <a:pt x="235901" y="14409"/>
                  </a:lnTo>
                  <a:lnTo>
                    <a:pt x="228369" y="3197"/>
                  </a:lnTo>
                  <a:lnTo>
                    <a:pt x="226330" y="855"/>
                  </a:lnTo>
                  <a:lnTo>
                    <a:pt x="222853" y="0"/>
                  </a:lnTo>
                  <a:lnTo>
                    <a:pt x="207847" y="2166"/>
                  </a:lnTo>
                  <a:lnTo>
                    <a:pt x="177575" y="11220"/>
                  </a:lnTo>
                  <a:lnTo>
                    <a:pt x="158683" y="20778"/>
                  </a:lnTo>
                  <a:lnTo>
                    <a:pt x="137700" y="42425"/>
                  </a:lnTo>
                  <a:lnTo>
                    <a:pt x="115786" y="73146"/>
                  </a:lnTo>
                  <a:lnTo>
                    <a:pt x="102040" y="98001"/>
                  </a:lnTo>
                  <a:lnTo>
                    <a:pt x="89030" y="123239"/>
                  </a:lnTo>
                  <a:lnTo>
                    <a:pt x="81901" y="140135"/>
                  </a:lnTo>
                  <a:lnTo>
                    <a:pt x="78734" y="157052"/>
                  </a:lnTo>
                  <a:lnTo>
                    <a:pt x="81089" y="170215"/>
                  </a:lnTo>
                  <a:lnTo>
                    <a:pt x="92230" y="187440"/>
                  </a:lnTo>
                  <a:lnTo>
                    <a:pt x="103785" y="198302"/>
                  </a:lnTo>
                  <a:lnTo>
                    <a:pt x="118329" y="205481"/>
                  </a:lnTo>
                  <a:lnTo>
                    <a:pt x="145753" y="210119"/>
                  </a:lnTo>
                  <a:lnTo>
                    <a:pt x="176223" y="211493"/>
                  </a:lnTo>
                  <a:lnTo>
                    <a:pt x="198971" y="209933"/>
                  </a:lnTo>
                  <a:lnTo>
                    <a:pt x="222487" y="206182"/>
                  </a:lnTo>
                  <a:lnTo>
                    <a:pt x="244698" y="199811"/>
                  </a:lnTo>
                  <a:lnTo>
                    <a:pt x="266328" y="192276"/>
                  </a:lnTo>
                  <a:lnTo>
                    <a:pt x="294577" y="180101"/>
                  </a:lnTo>
                  <a:lnTo>
                    <a:pt x="330200" y="161272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SMARTInkShape-1717"/>
            <p:cNvSpPr/>
            <p:nvPr/>
          </p:nvSpPr>
          <p:spPr>
            <a:xfrm>
              <a:off x="7077574" y="666750"/>
              <a:ext cx="228736" cy="354567"/>
            </a:xfrm>
            <a:custGeom>
              <a:avLst/>
              <a:gdLst/>
              <a:ahLst/>
              <a:cxnLst/>
              <a:rect l="0" t="0" r="0" b="0"/>
              <a:pathLst>
                <a:path w="228736" h="354567">
                  <a:moveTo>
                    <a:pt x="136026" y="0"/>
                  </a:moveTo>
                  <a:lnTo>
                    <a:pt x="107650" y="705"/>
                  </a:lnTo>
                  <a:lnTo>
                    <a:pt x="77964" y="11536"/>
                  </a:lnTo>
                  <a:lnTo>
                    <a:pt x="47006" y="30037"/>
                  </a:lnTo>
                  <a:lnTo>
                    <a:pt x="28040" y="45824"/>
                  </a:lnTo>
                  <a:lnTo>
                    <a:pt x="19123" y="59642"/>
                  </a:lnTo>
                  <a:lnTo>
                    <a:pt x="7650" y="88137"/>
                  </a:lnTo>
                  <a:lnTo>
                    <a:pt x="0" y="114149"/>
                  </a:lnTo>
                  <a:lnTo>
                    <a:pt x="1016" y="126933"/>
                  </a:lnTo>
                  <a:lnTo>
                    <a:pt x="5701" y="137788"/>
                  </a:lnTo>
                  <a:lnTo>
                    <a:pt x="8926" y="142659"/>
                  </a:lnTo>
                  <a:lnTo>
                    <a:pt x="16272" y="148070"/>
                  </a:lnTo>
                  <a:lnTo>
                    <a:pt x="35857" y="154915"/>
                  </a:lnTo>
                  <a:lnTo>
                    <a:pt x="47761" y="155164"/>
                  </a:lnTo>
                  <a:lnTo>
                    <a:pt x="78254" y="151352"/>
                  </a:lnTo>
                  <a:lnTo>
                    <a:pt x="92881" y="142368"/>
                  </a:lnTo>
                  <a:lnTo>
                    <a:pt x="118315" y="118395"/>
                  </a:lnTo>
                  <a:lnTo>
                    <a:pt x="129103" y="99691"/>
                  </a:lnTo>
                  <a:lnTo>
                    <a:pt x="131411" y="93977"/>
                  </a:lnTo>
                  <a:lnTo>
                    <a:pt x="132093" y="81984"/>
                  </a:lnTo>
                  <a:lnTo>
                    <a:pt x="128006" y="56333"/>
                  </a:lnTo>
                  <a:lnTo>
                    <a:pt x="124701" y="49731"/>
                  </a:lnTo>
                  <a:lnTo>
                    <a:pt x="118132" y="45145"/>
                  </a:lnTo>
                  <a:lnTo>
                    <a:pt x="113947" y="44656"/>
                  </a:lnTo>
                  <a:lnTo>
                    <a:pt x="112840" y="45998"/>
                  </a:lnTo>
                  <a:lnTo>
                    <a:pt x="111281" y="54629"/>
                  </a:lnTo>
                  <a:lnTo>
                    <a:pt x="111525" y="66124"/>
                  </a:lnTo>
                  <a:lnTo>
                    <a:pt x="122179" y="96130"/>
                  </a:lnTo>
                  <a:lnTo>
                    <a:pt x="138517" y="122705"/>
                  </a:lnTo>
                  <a:lnTo>
                    <a:pt x="155813" y="146658"/>
                  </a:lnTo>
                  <a:lnTo>
                    <a:pt x="180621" y="176665"/>
                  </a:lnTo>
                  <a:lnTo>
                    <a:pt x="200835" y="208045"/>
                  </a:lnTo>
                  <a:lnTo>
                    <a:pt x="214103" y="233014"/>
                  </a:lnTo>
                  <a:lnTo>
                    <a:pt x="225560" y="257581"/>
                  </a:lnTo>
                  <a:lnTo>
                    <a:pt x="228735" y="271819"/>
                  </a:lnTo>
                  <a:lnTo>
                    <a:pt x="227152" y="291735"/>
                  </a:lnTo>
                  <a:lnTo>
                    <a:pt x="219590" y="316722"/>
                  </a:lnTo>
                  <a:lnTo>
                    <a:pt x="208450" y="331459"/>
                  </a:lnTo>
                  <a:lnTo>
                    <a:pt x="191351" y="344057"/>
                  </a:lnTo>
                  <a:lnTo>
                    <a:pt x="168724" y="351866"/>
                  </a:lnTo>
                  <a:lnTo>
                    <a:pt x="144146" y="354493"/>
                  </a:lnTo>
                  <a:lnTo>
                    <a:pt x="118284" y="354566"/>
                  </a:lnTo>
                  <a:lnTo>
                    <a:pt x="89298" y="349727"/>
                  </a:lnTo>
                  <a:lnTo>
                    <a:pt x="63227" y="339670"/>
                  </a:lnTo>
                  <a:lnTo>
                    <a:pt x="48637" y="331822"/>
                  </a:lnTo>
                  <a:lnTo>
                    <a:pt x="22482" y="301032"/>
                  </a:lnTo>
                  <a:lnTo>
                    <a:pt x="2676" y="2730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SMARTInkShape-1718"/>
            <p:cNvSpPr/>
            <p:nvPr/>
          </p:nvSpPr>
          <p:spPr>
            <a:xfrm>
              <a:off x="6910150" y="679450"/>
              <a:ext cx="150637" cy="169792"/>
            </a:xfrm>
            <a:custGeom>
              <a:avLst/>
              <a:gdLst/>
              <a:ahLst/>
              <a:cxnLst/>
              <a:rect l="0" t="0" r="0" b="0"/>
              <a:pathLst>
                <a:path w="150637" h="169792">
                  <a:moveTo>
                    <a:pt x="17700" y="0"/>
                  </a:moveTo>
                  <a:lnTo>
                    <a:pt x="17700" y="8838"/>
                  </a:lnTo>
                  <a:lnTo>
                    <a:pt x="11232" y="39205"/>
                  </a:lnTo>
                  <a:lnTo>
                    <a:pt x="5959" y="69995"/>
                  </a:lnTo>
                  <a:lnTo>
                    <a:pt x="100" y="101619"/>
                  </a:lnTo>
                  <a:lnTo>
                    <a:pt x="0" y="114308"/>
                  </a:lnTo>
                  <a:lnTo>
                    <a:pt x="4202" y="142680"/>
                  </a:lnTo>
                  <a:lnTo>
                    <a:pt x="8134" y="156261"/>
                  </a:lnTo>
                  <a:lnTo>
                    <a:pt x="13683" y="163053"/>
                  </a:lnTo>
                  <a:lnTo>
                    <a:pt x="20853" y="167718"/>
                  </a:lnTo>
                  <a:lnTo>
                    <a:pt x="28744" y="169791"/>
                  </a:lnTo>
                  <a:lnTo>
                    <a:pt x="50377" y="166052"/>
                  </a:lnTo>
                  <a:lnTo>
                    <a:pt x="68069" y="159816"/>
                  </a:lnTo>
                  <a:lnTo>
                    <a:pt x="94819" y="138028"/>
                  </a:lnTo>
                  <a:lnTo>
                    <a:pt x="118776" y="113264"/>
                  </a:lnTo>
                  <a:lnTo>
                    <a:pt x="135947" y="83808"/>
                  </a:lnTo>
                  <a:lnTo>
                    <a:pt x="146341" y="57398"/>
                  </a:lnTo>
                  <a:lnTo>
                    <a:pt x="150636" y="27910"/>
                  </a:lnTo>
                  <a:lnTo>
                    <a:pt x="148985" y="21106"/>
                  </a:lnTo>
                  <a:lnTo>
                    <a:pt x="139483" y="7724"/>
                  </a:lnTo>
                  <a:lnTo>
                    <a:pt x="13200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SMARTInkShape-1719"/>
            <p:cNvSpPr/>
            <p:nvPr/>
          </p:nvSpPr>
          <p:spPr>
            <a:xfrm>
              <a:off x="6711950" y="698500"/>
              <a:ext cx="146051" cy="44451"/>
            </a:xfrm>
            <a:custGeom>
              <a:avLst/>
              <a:gdLst/>
              <a:ahLst/>
              <a:cxnLst/>
              <a:rect l="0" t="0" r="0" b="0"/>
              <a:pathLst>
                <a:path w="146051" h="44451">
                  <a:moveTo>
                    <a:pt x="0" y="44450"/>
                  </a:moveTo>
                  <a:lnTo>
                    <a:pt x="16605" y="43744"/>
                  </a:lnTo>
                  <a:lnTo>
                    <a:pt x="44964" y="35611"/>
                  </a:lnTo>
                  <a:lnTo>
                    <a:pt x="74316" y="27443"/>
                  </a:lnTo>
                  <a:lnTo>
                    <a:pt x="101227" y="19035"/>
                  </a:lnTo>
                  <a:lnTo>
                    <a:pt x="132759" y="6348"/>
                  </a:lnTo>
                  <a:lnTo>
                    <a:pt x="14605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SMARTInkShape-1720"/>
            <p:cNvSpPr/>
            <p:nvPr/>
          </p:nvSpPr>
          <p:spPr>
            <a:xfrm>
              <a:off x="6759414" y="515310"/>
              <a:ext cx="136687" cy="335591"/>
            </a:xfrm>
            <a:custGeom>
              <a:avLst/>
              <a:gdLst/>
              <a:ahLst/>
              <a:cxnLst/>
              <a:rect l="0" t="0" r="0" b="0"/>
              <a:pathLst>
                <a:path w="136687" h="335591">
                  <a:moveTo>
                    <a:pt x="136686" y="11740"/>
                  </a:moveTo>
                  <a:lnTo>
                    <a:pt x="133314" y="8369"/>
                  </a:lnTo>
                  <a:lnTo>
                    <a:pt x="129778" y="6714"/>
                  </a:lnTo>
                  <a:lnTo>
                    <a:pt x="127847" y="6272"/>
                  </a:lnTo>
                  <a:lnTo>
                    <a:pt x="118973" y="1200"/>
                  </a:lnTo>
                  <a:lnTo>
                    <a:pt x="112115" y="0"/>
                  </a:lnTo>
                  <a:lnTo>
                    <a:pt x="85158" y="6073"/>
                  </a:lnTo>
                  <a:lnTo>
                    <a:pt x="54745" y="16768"/>
                  </a:lnTo>
                  <a:lnTo>
                    <a:pt x="31211" y="35406"/>
                  </a:lnTo>
                  <a:lnTo>
                    <a:pt x="14695" y="57101"/>
                  </a:lnTo>
                  <a:lnTo>
                    <a:pt x="7015" y="75510"/>
                  </a:lnTo>
                  <a:lnTo>
                    <a:pt x="2181" y="102574"/>
                  </a:lnTo>
                  <a:lnTo>
                    <a:pt x="0" y="118433"/>
                  </a:lnTo>
                  <a:lnTo>
                    <a:pt x="2034" y="143933"/>
                  </a:lnTo>
                  <a:lnTo>
                    <a:pt x="2949" y="172812"/>
                  </a:lnTo>
                  <a:lnTo>
                    <a:pt x="3927" y="199557"/>
                  </a:lnTo>
                  <a:lnTo>
                    <a:pt x="8371" y="225355"/>
                  </a:lnTo>
                  <a:lnTo>
                    <a:pt x="14157" y="250873"/>
                  </a:lnTo>
                  <a:lnTo>
                    <a:pt x="19634" y="275603"/>
                  </a:lnTo>
                  <a:lnTo>
                    <a:pt x="22024" y="306445"/>
                  </a:lnTo>
                  <a:lnTo>
                    <a:pt x="21608" y="323979"/>
                  </a:lnTo>
                  <a:lnTo>
                    <a:pt x="18983" y="329959"/>
                  </a:lnTo>
                  <a:lnTo>
                    <a:pt x="17294" y="331836"/>
                  </a:lnTo>
                  <a:lnTo>
                    <a:pt x="10827" y="335095"/>
                  </a:lnTo>
                  <a:lnTo>
                    <a:pt x="3336" y="33559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SMARTInkShape-1721"/>
            <p:cNvSpPr/>
            <p:nvPr/>
          </p:nvSpPr>
          <p:spPr>
            <a:xfrm>
              <a:off x="6623311" y="635000"/>
              <a:ext cx="6090" cy="6351"/>
            </a:xfrm>
            <a:custGeom>
              <a:avLst/>
              <a:gdLst/>
              <a:ahLst/>
              <a:cxnLst/>
              <a:rect l="0" t="0" r="0" b="0"/>
              <a:pathLst>
                <a:path w="6090" h="6351">
                  <a:moveTo>
                    <a:pt x="6089" y="0"/>
                  </a:moveTo>
                  <a:lnTo>
                    <a:pt x="0" y="0"/>
                  </a:lnTo>
                  <a:lnTo>
                    <a:pt x="6089" y="63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SMARTInkShape-1722"/>
            <p:cNvSpPr/>
            <p:nvPr/>
          </p:nvSpPr>
          <p:spPr>
            <a:xfrm>
              <a:off x="6625793" y="698500"/>
              <a:ext cx="16308" cy="139701"/>
            </a:xfrm>
            <a:custGeom>
              <a:avLst/>
              <a:gdLst/>
              <a:ahLst/>
              <a:cxnLst/>
              <a:rect l="0" t="0" r="0" b="0"/>
              <a:pathLst>
                <a:path w="16308" h="139701">
                  <a:moveTo>
                    <a:pt x="9957" y="0"/>
                  </a:moveTo>
                  <a:lnTo>
                    <a:pt x="5592" y="10139"/>
                  </a:lnTo>
                  <a:lnTo>
                    <a:pt x="3075" y="39788"/>
                  </a:lnTo>
                  <a:lnTo>
                    <a:pt x="0" y="61805"/>
                  </a:lnTo>
                  <a:lnTo>
                    <a:pt x="2685" y="90446"/>
                  </a:lnTo>
                  <a:lnTo>
                    <a:pt x="4191" y="120592"/>
                  </a:lnTo>
                  <a:lnTo>
                    <a:pt x="9877" y="139278"/>
                  </a:lnTo>
                  <a:lnTo>
                    <a:pt x="16307" y="1397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SMARTInkShape-1723"/>
            <p:cNvSpPr/>
            <p:nvPr/>
          </p:nvSpPr>
          <p:spPr>
            <a:xfrm>
              <a:off x="6210561" y="673100"/>
              <a:ext cx="329940" cy="177593"/>
            </a:xfrm>
            <a:custGeom>
              <a:avLst/>
              <a:gdLst/>
              <a:ahLst/>
              <a:cxnLst/>
              <a:rect l="0" t="0" r="0" b="0"/>
              <a:pathLst>
                <a:path w="329940" h="177593">
                  <a:moveTo>
                    <a:pt x="6089" y="82550"/>
                  </a:moveTo>
                  <a:lnTo>
                    <a:pt x="0" y="82550"/>
                  </a:lnTo>
                  <a:lnTo>
                    <a:pt x="3186" y="82550"/>
                  </a:lnTo>
                  <a:lnTo>
                    <a:pt x="30252" y="73711"/>
                  </a:lnTo>
                  <a:lnTo>
                    <a:pt x="58055" y="65543"/>
                  </a:lnTo>
                  <a:lnTo>
                    <a:pt x="85300" y="58539"/>
                  </a:lnTo>
                  <a:lnTo>
                    <a:pt x="111560" y="48546"/>
                  </a:lnTo>
                  <a:lnTo>
                    <a:pt x="137215" y="40803"/>
                  </a:lnTo>
                  <a:lnTo>
                    <a:pt x="167404" y="31865"/>
                  </a:lnTo>
                  <a:lnTo>
                    <a:pt x="196221" y="21887"/>
                  </a:lnTo>
                  <a:lnTo>
                    <a:pt x="219545" y="19423"/>
                  </a:lnTo>
                  <a:lnTo>
                    <a:pt x="226311" y="21097"/>
                  </a:lnTo>
                  <a:lnTo>
                    <a:pt x="236405" y="27921"/>
                  </a:lnTo>
                  <a:lnTo>
                    <a:pt x="238979" y="33811"/>
                  </a:lnTo>
                  <a:lnTo>
                    <a:pt x="246385" y="64874"/>
                  </a:lnTo>
                  <a:lnTo>
                    <a:pt x="247190" y="89877"/>
                  </a:lnTo>
                  <a:lnTo>
                    <a:pt x="247349" y="119379"/>
                  </a:lnTo>
                  <a:lnTo>
                    <a:pt x="249259" y="139323"/>
                  </a:lnTo>
                  <a:lnTo>
                    <a:pt x="253477" y="169822"/>
                  </a:lnTo>
                  <a:lnTo>
                    <a:pt x="254269" y="172481"/>
                  </a:lnTo>
                  <a:lnTo>
                    <a:pt x="255503" y="174254"/>
                  </a:lnTo>
                  <a:lnTo>
                    <a:pt x="259820" y="177592"/>
                  </a:lnTo>
                  <a:lnTo>
                    <a:pt x="260065" y="165572"/>
                  </a:lnTo>
                  <a:lnTo>
                    <a:pt x="255059" y="137044"/>
                  </a:lnTo>
                  <a:lnTo>
                    <a:pt x="253999" y="105308"/>
                  </a:lnTo>
                  <a:lnTo>
                    <a:pt x="253815" y="80277"/>
                  </a:lnTo>
                  <a:lnTo>
                    <a:pt x="260656" y="50013"/>
                  </a:lnTo>
                  <a:lnTo>
                    <a:pt x="270746" y="24721"/>
                  </a:lnTo>
                  <a:lnTo>
                    <a:pt x="281265" y="11051"/>
                  </a:lnTo>
                  <a:lnTo>
                    <a:pt x="290979" y="4372"/>
                  </a:lnTo>
                  <a:lnTo>
                    <a:pt x="302794" y="1295"/>
                  </a:lnTo>
                  <a:lnTo>
                    <a:pt x="329939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SMARTInkShape-1724"/>
            <p:cNvSpPr/>
            <p:nvPr/>
          </p:nvSpPr>
          <p:spPr>
            <a:xfrm>
              <a:off x="6286619" y="565150"/>
              <a:ext cx="31632" cy="266701"/>
            </a:xfrm>
            <a:custGeom>
              <a:avLst/>
              <a:gdLst/>
              <a:ahLst/>
              <a:cxnLst/>
              <a:rect l="0" t="0" r="0" b="0"/>
              <a:pathLst>
                <a:path w="31632" h="266701">
                  <a:moveTo>
                    <a:pt x="12581" y="0"/>
                  </a:moveTo>
                  <a:lnTo>
                    <a:pt x="12581" y="8838"/>
                  </a:lnTo>
                  <a:lnTo>
                    <a:pt x="10699" y="12865"/>
                  </a:lnTo>
                  <a:lnTo>
                    <a:pt x="9209" y="14926"/>
                  </a:lnTo>
                  <a:lnTo>
                    <a:pt x="7113" y="24570"/>
                  </a:lnTo>
                  <a:lnTo>
                    <a:pt x="4465" y="53408"/>
                  </a:lnTo>
                  <a:lnTo>
                    <a:pt x="1239" y="78854"/>
                  </a:lnTo>
                  <a:lnTo>
                    <a:pt x="484" y="99251"/>
                  </a:lnTo>
                  <a:lnTo>
                    <a:pt x="149" y="122428"/>
                  </a:lnTo>
                  <a:lnTo>
                    <a:pt x="0" y="144959"/>
                  </a:lnTo>
                  <a:lnTo>
                    <a:pt x="639" y="166731"/>
                  </a:lnTo>
                  <a:lnTo>
                    <a:pt x="4965" y="197411"/>
                  </a:lnTo>
                  <a:lnTo>
                    <a:pt x="12749" y="227456"/>
                  </a:lnTo>
                  <a:lnTo>
                    <a:pt x="23414" y="257810"/>
                  </a:lnTo>
                  <a:lnTo>
                    <a:pt x="24036" y="260773"/>
                  </a:lnTo>
                  <a:lnTo>
                    <a:pt x="25156" y="262749"/>
                  </a:lnTo>
                  <a:lnTo>
                    <a:pt x="26609" y="264066"/>
                  </a:lnTo>
                  <a:lnTo>
                    <a:pt x="31631" y="2667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SMARTInkShape-1725"/>
            <p:cNvSpPr/>
            <p:nvPr/>
          </p:nvSpPr>
          <p:spPr>
            <a:xfrm>
              <a:off x="5747632" y="641612"/>
              <a:ext cx="437269" cy="176762"/>
            </a:xfrm>
            <a:custGeom>
              <a:avLst/>
              <a:gdLst/>
              <a:ahLst/>
              <a:cxnLst/>
              <a:rect l="0" t="0" r="0" b="0"/>
              <a:pathLst>
                <a:path w="437269" h="176762">
                  <a:moveTo>
                    <a:pt x="5468" y="82288"/>
                  </a:moveTo>
                  <a:lnTo>
                    <a:pt x="2097" y="82288"/>
                  </a:lnTo>
                  <a:lnTo>
                    <a:pt x="1104" y="82993"/>
                  </a:lnTo>
                  <a:lnTo>
                    <a:pt x="441" y="84169"/>
                  </a:lnTo>
                  <a:lnTo>
                    <a:pt x="0" y="85658"/>
                  </a:lnTo>
                  <a:lnTo>
                    <a:pt x="411" y="86651"/>
                  </a:lnTo>
                  <a:lnTo>
                    <a:pt x="1391" y="87313"/>
                  </a:lnTo>
                  <a:lnTo>
                    <a:pt x="2750" y="87755"/>
                  </a:lnTo>
                  <a:lnTo>
                    <a:pt x="10706" y="92827"/>
                  </a:lnTo>
                  <a:lnTo>
                    <a:pt x="32533" y="94703"/>
                  </a:lnTo>
                  <a:lnTo>
                    <a:pt x="61666" y="89862"/>
                  </a:lnTo>
                  <a:lnTo>
                    <a:pt x="86246" y="84140"/>
                  </a:lnTo>
                  <a:lnTo>
                    <a:pt x="111403" y="77270"/>
                  </a:lnTo>
                  <a:lnTo>
                    <a:pt x="136026" y="66611"/>
                  </a:lnTo>
                  <a:lnTo>
                    <a:pt x="163666" y="52249"/>
                  </a:lnTo>
                  <a:lnTo>
                    <a:pt x="195362" y="37988"/>
                  </a:lnTo>
                  <a:lnTo>
                    <a:pt x="202754" y="33671"/>
                  </a:lnTo>
                  <a:lnTo>
                    <a:pt x="206039" y="29401"/>
                  </a:lnTo>
                  <a:lnTo>
                    <a:pt x="207889" y="23030"/>
                  </a:lnTo>
                  <a:lnTo>
                    <a:pt x="206737" y="20910"/>
                  </a:lnTo>
                  <a:lnTo>
                    <a:pt x="201694" y="16673"/>
                  </a:lnTo>
                  <a:lnTo>
                    <a:pt x="198374" y="15967"/>
                  </a:lnTo>
                  <a:lnTo>
                    <a:pt x="190922" y="17064"/>
                  </a:lnTo>
                  <a:lnTo>
                    <a:pt x="168579" y="27349"/>
                  </a:lnTo>
                  <a:lnTo>
                    <a:pt x="138556" y="50959"/>
                  </a:lnTo>
                  <a:lnTo>
                    <a:pt x="120395" y="66263"/>
                  </a:lnTo>
                  <a:lnTo>
                    <a:pt x="103141" y="94122"/>
                  </a:lnTo>
                  <a:lnTo>
                    <a:pt x="92730" y="120216"/>
                  </a:lnTo>
                  <a:lnTo>
                    <a:pt x="91993" y="133012"/>
                  </a:lnTo>
                  <a:lnTo>
                    <a:pt x="97270" y="155102"/>
                  </a:lnTo>
                  <a:lnTo>
                    <a:pt x="103067" y="168695"/>
                  </a:lnTo>
                  <a:lnTo>
                    <a:pt x="106517" y="171642"/>
                  </a:lnTo>
                  <a:lnTo>
                    <a:pt x="115996" y="174918"/>
                  </a:lnTo>
                  <a:lnTo>
                    <a:pt x="133231" y="176761"/>
                  </a:lnTo>
                  <a:lnTo>
                    <a:pt x="159429" y="172315"/>
                  </a:lnTo>
                  <a:lnTo>
                    <a:pt x="185690" y="165955"/>
                  </a:lnTo>
                  <a:lnTo>
                    <a:pt x="207504" y="154742"/>
                  </a:lnTo>
                  <a:lnTo>
                    <a:pt x="233837" y="134229"/>
                  </a:lnTo>
                  <a:lnTo>
                    <a:pt x="251168" y="118844"/>
                  </a:lnTo>
                  <a:lnTo>
                    <a:pt x="263358" y="100880"/>
                  </a:lnTo>
                  <a:lnTo>
                    <a:pt x="276420" y="71986"/>
                  </a:lnTo>
                  <a:lnTo>
                    <a:pt x="278481" y="57301"/>
                  </a:lnTo>
                  <a:lnTo>
                    <a:pt x="275136" y="60381"/>
                  </a:lnTo>
                  <a:lnTo>
                    <a:pt x="273487" y="65731"/>
                  </a:lnTo>
                  <a:lnTo>
                    <a:pt x="272245" y="96388"/>
                  </a:lnTo>
                  <a:lnTo>
                    <a:pt x="272178" y="126922"/>
                  </a:lnTo>
                  <a:lnTo>
                    <a:pt x="272168" y="156065"/>
                  </a:lnTo>
                  <a:lnTo>
                    <a:pt x="272168" y="176241"/>
                  </a:lnTo>
                  <a:lnTo>
                    <a:pt x="272168" y="147650"/>
                  </a:lnTo>
                  <a:lnTo>
                    <a:pt x="272873" y="120076"/>
                  </a:lnTo>
                  <a:lnTo>
                    <a:pt x="277237" y="92230"/>
                  </a:lnTo>
                  <a:lnTo>
                    <a:pt x="283704" y="65791"/>
                  </a:lnTo>
                  <a:lnTo>
                    <a:pt x="293538" y="40789"/>
                  </a:lnTo>
                  <a:lnTo>
                    <a:pt x="305421" y="14902"/>
                  </a:lnTo>
                  <a:lnTo>
                    <a:pt x="309153" y="9847"/>
                  </a:lnTo>
                  <a:lnTo>
                    <a:pt x="318944" y="4231"/>
                  </a:lnTo>
                  <a:lnTo>
                    <a:pt x="348014" y="132"/>
                  </a:lnTo>
                  <a:lnTo>
                    <a:pt x="352365" y="0"/>
                  </a:lnTo>
                  <a:lnTo>
                    <a:pt x="368602" y="6557"/>
                  </a:lnTo>
                  <a:lnTo>
                    <a:pt x="376881" y="13587"/>
                  </a:lnTo>
                  <a:lnTo>
                    <a:pt x="391316" y="32969"/>
                  </a:lnTo>
                  <a:lnTo>
                    <a:pt x="395677" y="46727"/>
                  </a:lnTo>
                  <a:lnTo>
                    <a:pt x="400015" y="70340"/>
                  </a:lnTo>
                  <a:lnTo>
                    <a:pt x="404431" y="100232"/>
                  </a:lnTo>
                  <a:lnTo>
                    <a:pt x="412281" y="131060"/>
                  </a:lnTo>
                  <a:lnTo>
                    <a:pt x="418340" y="143305"/>
                  </a:lnTo>
                  <a:lnTo>
                    <a:pt x="422506" y="148212"/>
                  </a:lnTo>
                  <a:lnTo>
                    <a:pt x="426708" y="150393"/>
                  </a:lnTo>
                  <a:lnTo>
                    <a:pt x="428817" y="150269"/>
                  </a:lnTo>
                  <a:lnTo>
                    <a:pt x="437268" y="145788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SMARTInkShape-1726"/>
            <p:cNvSpPr/>
            <p:nvPr/>
          </p:nvSpPr>
          <p:spPr>
            <a:xfrm>
              <a:off x="5589800" y="581381"/>
              <a:ext cx="176001" cy="249706"/>
            </a:xfrm>
            <a:custGeom>
              <a:avLst/>
              <a:gdLst/>
              <a:ahLst/>
              <a:cxnLst/>
              <a:rect l="0" t="0" r="0" b="0"/>
              <a:pathLst>
                <a:path w="176001" h="249706">
                  <a:moveTo>
                    <a:pt x="176000" y="53619"/>
                  </a:moveTo>
                  <a:lnTo>
                    <a:pt x="175294" y="31542"/>
                  </a:lnTo>
                  <a:lnTo>
                    <a:pt x="167161" y="11165"/>
                  </a:lnTo>
                  <a:lnTo>
                    <a:pt x="163134" y="6528"/>
                  </a:lnTo>
                  <a:lnTo>
                    <a:pt x="151429" y="180"/>
                  </a:lnTo>
                  <a:lnTo>
                    <a:pt x="141796" y="0"/>
                  </a:lnTo>
                  <a:lnTo>
                    <a:pt x="118365" y="5633"/>
                  </a:lnTo>
                  <a:lnTo>
                    <a:pt x="99656" y="14863"/>
                  </a:lnTo>
                  <a:lnTo>
                    <a:pt x="73665" y="40057"/>
                  </a:lnTo>
                  <a:lnTo>
                    <a:pt x="51682" y="61124"/>
                  </a:lnTo>
                  <a:lnTo>
                    <a:pt x="35605" y="89082"/>
                  </a:lnTo>
                  <a:lnTo>
                    <a:pt x="21904" y="119708"/>
                  </a:lnTo>
                  <a:lnTo>
                    <a:pt x="9613" y="150420"/>
                  </a:lnTo>
                  <a:lnTo>
                    <a:pt x="1895" y="177707"/>
                  </a:lnTo>
                  <a:lnTo>
                    <a:pt x="0" y="202255"/>
                  </a:lnTo>
                  <a:lnTo>
                    <a:pt x="5323" y="223907"/>
                  </a:lnTo>
                  <a:lnTo>
                    <a:pt x="7182" y="228528"/>
                  </a:lnTo>
                  <a:lnTo>
                    <a:pt x="19911" y="241772"/>
                  </a:lnTo>
                  <a:lnTo>
                    <a:pt x="31132" y="246604"/>
                  </a:lnTo>
                  <a:lnTo>
                    <a:pt x="55583" y="249705"/>
                  </a:lnTo>
                  <a:lnTo>
                    <a:pt x="84631" y="244934"/>
                  </a:lnTo>
                  <a:lnTo>
                    <a:pt x="93450" y="244119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SMARTInkShape-1727"/>
          <p:cNvSpPr/>
          <p:nvPr/>
        </p:nvSpPr>
        <p:spPr>
          <a:xfrm>
            <a:off x="6236082" y="2641627"/>
            <a:ext cx="405764" cy="311109"/>
          </a:xfrm>
          <a:custGeom>
            <a:avLst/>
            <a:gdLst/>
            <a:ahLst/>
            <a:cxnLst/>
            <a:rect l="0" t="0" r="0" b="0"/>
            <a:pathLst>
              <a:path w="405764" h="311109">
                <a:moveTo>
                  <a:pt x="266318" y="76173"/>
                </a:moveTo>
                <a:lnTo>
                  <a:pt x="262946" y="72802"/>
                </a:lnTo>
                <a:lnTo>
                  <a:pt x="261291" y="69265"/>
                </a:lnTo>
                <a:lnTo>
                  <a:pt x="256858" y="57875"/>
                </a:lnTo>
                <a:lnTo>
                  <a:pt x="249018" y="44800"/>
                </a:lnTo>
                <a:lnTo>
                  <a:pt x="244242" y="32660"/>
                </a:lnTo>
                <a:lnTo>
                  <a:pt x="238532" y="24161"/>
                </a:lnTo>
                <a:lnTo>
                  <a:pt x="220610" y="10635"/>
                </a:lnTo>
                <a:lnTo>
                  <a:pt x="214018" y="8239"/>
                </a:lnTo>
                <a:lnTo>
                  <a:pt x="185796" y="6435"/>
                </a:lnTo>
                <a:lnTo>
                  <a:pt x="164570" y="7050"/>
                </a:lnTo>
                <a:lnTo>
                  <a:pt x="138323" y="15164"/>
                </a:lnTo>
                <a:lnTo>
                  <a:pt x="106597" y="36360"/>
                </a:lnTo>
                <a:lnTo>
                  <a:pt x="77571" y="57176"/>
                </a:lnTo>
                <a:lnTo>
                  <a:pt x="50517" y="82660"/>
                </a:lnTo>
                <a:lnTo>
                  <a:pt x="23801" y="114229"/>
                </a:lnTo>
                <a:lnTo>
                  <a:pt x="10598" y="140643"/>
                </a:lnTo>
                <a:lnTo>
                  <a:pt x="1551" y="171550"/>
                </a:lnTo>
                <a:lnTo>
                  <a:pt x="0" y="193477"/>
                </a:lnTo>
                <a:lnTo>
                  <a:pt x="6473" y="210413"/>
                </a:lnTo>
                <a:lnTo>
                  <a:pt x="20337" y="234482"/>
                </a:lnTo>
                <a:lnTo>
                  <a:pt x="48398" y="264530"/>
                </a:lnTo>
                <a:lnTo>
                  <a:pt x="70323" y="280778"/>
                </a:lnTo>
                <a:lnTo>
                  <a:pt x="101330" y="293817"/>
                </a:lnTo>
                <a:lnTo>
                  <a:pt x="132983" y="304723"/>
                </a:lnTo>
                <a:lnTo>
                  <a:pt x="153903" y="309227"/>
                </a:lnTo>
                <a:lnTo>
                  <a:pt x="182885" y="310748"/>
                </a:lnTo>
                <a:lnTo>
                  <a:pt x="213358" y="311049"/>
                </a:lnTo>
                <a:lnTo>
                  <a:pt x="240491" y="311108"/>
                </a:lnTo>
                <a:lnTo>
                  <a:pt x="259841" y="309237"/>
                </a:lnTo>
                <a:lnTo>
                  <a:pt x="285343" y="302283"/>
                </a:lnTo>
                <a:lnTo>
                  <a:pt x="310763" y="294115"/>
                </a:lnTo>
                <a:lnTo>
                  <a:pt x="329111" y="287112"/>
                </a:lnTo>
                <a:lnTo>
                  <a:pt x="357086" y="265012"/>
                </a:lnTo>
                <a:lnTo>
                  <a:pt x="369961" y="255440"/>
                </a:lnTo>
                <a:lnTo>
                  <a:pt x="390358" y="226863"/>
                </a:lnTo>
                <a:lnTo>
                  <a:pt x="403122" y="200386"/>
                </a:lnTo>
                <a:lnTo>
                  <a:pt x="405763" y="169897"/>
                </a:lnTo>
                <a:lnTo>
                  <a:pt x="405290" y="138888"/>
                </a:lnTo>
                <a:lnTo>
                  <a:pt x="400547" y="111190"/>
                </a:lnTo>
                <a:lnTo>
                  <a:pt x="396296" y="102084"/>
                </a:lnTo>
                <a:lnTo>
                  <a:pt x="378997" y="71191"/>
                </a:lnTo>
                <a:lnTo>
                  <a:pt x="350889" y="40269"/>
                </a:lnTo>
                <a:lnTo>
                  <a:pt x="321345" y="20686"/>
                </a:lnTo>
                <a:lnTo>
                  <a:pt x="307944" y="11206"/>
                </a:lnTo>
                <a:lnTo>
                  <a:pt x="278646" y="3594"/>
                </a:lnTo>
                <a:lnTo>
                  <a:pt x="249100" y="450"/>
                </a:lnTo>
                <a:lnTo>
                  <a:pt x="217741" y="0"/>
                </a:lnTo>
                <a:lnTo>
                  <a:pt x="188713" y="6441"/>
                </a:lnTo>
                <a:lnTo>
                  <a:pt x="166207" y="19153"/>
                </a:lnTo>
                <a:lnTo>
                  <a:pt x="161146" y="24020"/>
                </a:lnTo>
                <a:lnTo>
                  <a:pt x="155036" y="33987"/>
                </a:lnTo>
                <a:lnTo>
                  <a:pt x="150732" y="44034"/>
                </a:lnTo>
                <a:lnTo>
                  <a:pt x="145668" y="50773"/>
                </a:lnTo>
              </a:path>
            </a:pathLst>
          </a:custGeom>
          <a:ln w="1905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9" name="SMARTInkShape-Group215"/>
          <p:cNvGrpSpPr/>
          <p:nvPr/>
        </p:nvGrpSpPr>
        <p:grpSpPr>
          <a:xfrm>
            <a:off x="5278415" y="1816507"/>
            <a:ext cx="2455763" cy="2107473"/>
            <a:chOff x="5278415" y="1816507"/>
            <a:chExt cx="2455763" cy="2107473"/>
          </a:xfrm>
        </p:grpSpPr>
        <p:sp>
          <p:nvSpPr>
            <p:cNvPr id="19" name="SMARTInkShape-1728"/>
            <p:cNvSpPr/>
            <p:nvPr/>
          </p:nvSpPr>
          <p:spPr>
            <a:xfrm>
              <a:off x="6292850" y="2762250"/>
              <a:ext cx="285751" cy="50801"/>
            </a:xfrm>
            <a:custGeom>
              <a:avLst/>
              <a:gdLst/>
              <a:ahLst/>
              <a:cxnLst/>
              <a:rect l="0" t="0" r="0" b="0"/>
              <a:pathLst>
                <a:path w="285751" h="50801">
                  <a:moveTo>
                    <a:pt x="0" y="50800"/>
                  </a:moveTo>
                  <a:lnTo>
                    <a:pt x="3371" y="50800"/>
                  </a:lnTo>
                  <a:lnTo>
                    <a:pt x="6907" y="48918"/>
                  </a:lnTo>
                  <a:lnTo>
                    <a:pt x="18417" y="39968"/>
                  </a:lnTo>
                  <a:lnTo>
                    <a:pt x="48573" y="29600"/>
                  </a:lnTo>
                  <a:lnTo>
                    <a:pt x="72561" y="23273"/>
                  </a:lnTo>
                  <a:lnTo>
                    <a:pt x="100913" y="16930"/>
                  </a:lnTo>
                  <a:lnTo>
                    <a:pt x="128285" y="13953"/>
                  </a:lnTo>
                  <a:lnTo>
                    <a:pt x="157641" y="9700"/>
                  </a:lnTo>
                  <a:lnTo>
                    <a:pt x="188681" y="3971"/>
                  </a:lnTo>
                  <a:lnTo>
                    <a:pt x="216851" y="1177"/>
                  </a:lnTo>
                  <a:lnTo>
                    <a:pt x="246583" y="232"/>
                  </a:lnTo>
                  <a:lnTo>
                    <a:pt x="275888" y="30"/>
                  </a:lnTo>
                  <a:lnTo>
                    <a:pt x="28575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SMARTInkShape-1729"/>
            <p:cNvSpPr/>
            <p:nvPr/>
          </p:nvSpPr>
          <p:spPr>
            <a:xfrm>
              <a:off x="6400991" y="2108200"/>
              <a:ext cx="239951" cy="256523"/>
            </a:xfrm>
            <a:custGeom>
              <a:avLst/>
              <a:gdLst/>
              <a:ahLst/>
              <a:cxnLst/>
              <a:rect l="0" t="0" r="0" b="0"/>
              <a:pathLst>
                <a:path w="239951" h="256523">
                  <a:moveTo>
                    <a:pt x="196659" y="6350"/>
                  </a:moveTo>
                  <a:lnTo>
                    <a:pt x="193287" y="6350"/>
                  </a:lnTo>
                  <a:lnTo>
                    <a:pt x="189751" y="4468"/>
                  </a:lnTo>
                  <a:lnTo>
                    <a:pt x="187820" y="2978"/>
                  </a:lnTo>
                  <a:lnTo>
                    <a:pt x="181912" y="1323"/>
                  </a:lnTo>
                  <a:lnTo>
                    <a:pt x="150835" y="77"/>
                  </a:lnTo>
                  <a:lnTo>
                    <a:pt x="132752" y="22"/>
                  </a:lnTo>
                  <a:lnTo>
                    <a:pt x="122159" y="3773"/>
                  </a:lnTo>
                  <a:lnTo>
                    <a:pt x="94446" y="16593"/>
                  </a:lnTo>
                  <a:lnTo>
                    <a:pt x="82086" y="21015"/>
                  </a:lnTo>
                  <a:lnTo>
                    <a:pt x="71419" y="29095"/>
                  </a:lnTo>
                  <a:lnTo>
                    <a:pt x="44359" y="53272"/>
                  </a:lnTo>
                  <a:lnTo>
                    <a:pt x="30804" y="70582"/>
                  </a:lnTo>
                  <a:lnTo>
                    <a:pt x="19546" y="97276"/>
                  </a:lnTo>
                  <a:lnTo>
                    <a:pt x="10830" y="121250"/>
                  </a:lnTo>
                  <a:lnTo>
                    <a:pt x="3075" y="144346"/>
                  </a:lnTo>
                  <a:lnTo>
                    <a:pt x="453" y="174484"/>
                  </a:lnTo>
                  <a:lnTo>
                    <a:pt x="0" y="195867"/>
                  </a:lnTo>
                  <a:lnTo>
                    <a:pt x="3656" y="209113"/>
                  </a:lnTo>
                  <a:lnTo>
                    <a:pt x="13649" y="226589"/>
                  </a:lnTo>
                  <a:lnTo>
                    <a:pt x="25546" y="238822"/>
                  </a:lnTo>
                  <a:lnTo>
                    <a:pt x="39891" y="246915"/>
                  </a:lnTo>
                  <a:lnTo>
                    <a:pt x="63700" y="255971"/>
                  </a:lnTo>
                  <a:lnTo>
                    <a:pt x="76182" y="256522"/>
                  </a:lnTo>
                  <a:lnTo>
                    <a:pt x="104814" y="254498"/>
                  </a:lnTo>
                  <a:lnTo>
                    <a:pt x="125936" y="247405"/>
                  </a:lnTo>
                  <a:lnTo>
                    <a:pt x="156400" y="231661"/>
                  </a:lnTo>
                  <a:lnTo>
                    <a:pt x="183532" y="210781"/>
                  </a:lnTo>
                  <a:lnTo>
                    <a:pt x="202882" y="193451"/>
                  </a:lnTo>
                  <a:lnTo>
                    <a:pt x="225013" y="165683"/>
                  </a:lnTo>
                  <a:lnTo>
                    <a:pt x="235242" y="142851"/>
                  </a:lnTo>
                  <a:lnTo>
                    <a:pt x="239950" y="114217"/>
                  </a:lnTo>
                  <a:lnTo>
                    <a:pt x="238998" y="83997"/>
                  </a:lnTo>
                  <a:lnTo>
                    <a:pt x="232252" y="63928"/>
                  </a:lnTo>
                  <a:lnTo>
                    <a:pt x="219434" y="44576"/>
                  </a:lnTo>
                  <a:lnTo>
                    <a:pt x="196140" y="22446"/>
                  </a:lnTo>
                  <a:lnTo>
                    <a:pt x="166722" y="7076"/>
                  </a:lnTo>
                  <a:lnTo>
                    <a:pt x="152209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SMARTInkShape-1730"/>
            <p:cNvSpPr/>
            <p:nvPr/>
          </p:nvSpPr>
          <p:spPr>
            <a:xfrm>
              <a:off x="6413500" y="2686050"/>
              <a:ext cx="12701" cy="196851"/>
            </a:xfrm>
            <a:custGeom>
              <a:avLst/>
              <a:gdLst/>
              <a:ahLst/>
              <a:cxnLst/>
              <a:rect l="0" t="0" r="0" b="0"/>
              <a:pathLst>
                <a:path w="12701" h="196851">
                  <a:moveTo>
                    <a:pt x="0" y="0"/>
                  </a:moveTo>
                  <a:lnTo>
                    <a:pt x="0" y="30092"/>
                  </a:lnTo>
                  <a:lnTo>
                    <a:pt x="5026" y="57767"/>
                  </a:lnTo>
                  <a:lnTo>
                    <a:pt x="6088" y="86043"/>
                  </a:lnTo>
                  <a:lnTo>
                    <a:pt x="7004" y="113735"/>
                  </a:lnTo>
                  <a:lnTo>
                    <a:pt x="11365" y="139588"/>
                  </a:lnTo>
                  <a:lnTo>
                    <a:pt x="12524" y="170729"/>
                  </a:lnTo>
                  <a:lnTo>
                    <a:pt x="12700" y="1968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SMARTInkShape-1731"/>
            <p:cNvSpPr/>
            <p:nvPr/>
          </p:nvSpPr>
          <p:spPr>
            <a:xfrm>
              <a:off x="6967322" y="2336800"/>
              <a:ext cx="267118" cy="291347"/>
            </a:xfrm>
            <a:custGeom>
              <a:avLst/>
              <a:gdLst/>
              <a:ahLst/>
              <a:cxnLst/>
              <a:rect l="0" t="0" r="0" b="0"/>
              <a:pathLst>
                <a:path w="267118" h="291347">
                  <a:moveTo>
                    <a:pt x="214528" y="25400"/>
                  </a:moveTo>
                  <a:lnTo>
                    <a:pt x="211156" y="22028"/>
                  </a:lnTo>
                  <a:lnTo>
                    <a:pt x="207620" y="20373"/>
                  </a:lnTo>
                  <a:lnTo>
                    <a:pt x="177748" y="19127"/>
                  </a:lnTo>
                  <a:lnTo>
                    <a:pt x="151288" y="24134"/>
                  </a:lnTo>
                  <a:lnTo>
                    <a:pt x="125679" y="31918"/>
                  </a:lnTo>
                  <a:lnTo>
                    <a:pt x="100238" y="43620"/>
                  </a:lnTo>
                  <a:lnTo>
                    <a:pt x="75535" y="60226"/>
                  </a:lnTo>
                  <a:lnTo>
                    <a:pt x="48545" y="89305"/>
                  </a:lnTo>
                  <a:lnTo>
                    <a:pt x="28923" y="115085"/>
                  </a:lnTo>
                  <a:lnTo>
                    <a:pt x="13339" y="146623"/>
                  </a:lnTo>
                  <a:lnTo>
                    <a:pt x="3258" y="176658"/>
                  </a:lnTo>
                  <a:lnTo>
                    <a:pt x="0" y="199882"/>
                  </a:lnTo>
                  <a:lnTo>
                    <a:pt x="2405" y="221267"/>
                  </a:lnTo>
                  <a:lnTo>
                    <a:pt x="10957" y="241008"/>
                  </a:lnTo>
                  <a:lnTo>
                    <a:pt x="34764" y="270536"/>
                  </a:lnTo>
                  <a:lnTo>
                    <a:pt x="50727" y="283515"/>
                  </a:lnTo>
                  <a:lnTo>
                    <a:pt x="62706" y="288284"/>
                  </a:lnTo>
                  <a:lnTo>
                    <a:pt x="91013" y="291346"/>
                  </a:lnTo>
                  <a:lnTo>
                    <a:pt x="120122" y="291245"/>
                  </a:lnTo>
                  <a:lnTo>
                    <a:pt x="147594" y="286986"/>
                  </a:lnTo>
                  <a:lnTo>
                    <a:pt x="173215" y="280550"/>
                  </a:lnTo>
                  <a:lnTo>
                    <a:pt x="201193" y="266091"/>
                  </a:lnTo>
                  <a:lnTo>
                    <a:pt x="227102" y="246275"/>
                  </a:lnTo>
                  <a:lnTo>
                    <a:pt x="243169" y="221272"/>
                  </a:lnTo>
                  <a:lnTo>
                    <a:pt x="257319" y="189888"/>
                  </a:lnTo>
                  <a:lnTo>
                    <a:pt x="267117" y="159883"/>
                  </a:lnTo>
                  <a:lnTo>
                    <a:pt x="266413" y="128504"/>
                  </a:lnTo>
                  <a:lnTo>
                    <a:pt x="264238" y="103535"/>
                  </a:lnTo>
                  <a:lnTo>
                    <a:pt x="254578" y="78968"/>
                  </a:lnTo>
                  <a:lnTo>
                    <a:pt x="232709" y="51346"/>
                  </a:lnTo>
                  <a:lnTo>
                    <a:pt x="212389" y="33793"/>
                  </a:lnTo>
                  <a:lnTo>
                    <a:pt x="183610" y="15220"/>
                  </a:lnTo>
                  <a:lnTo>
                    <a:pt x="157378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SMARTInkShape-1732"/>
            <p:cNvSpPr/>
            <p:nvPr/>
          </p:nvSpPr>
          <p:spPr>
            <a:xfrm>
              <a:off x="7069173" y="2857500"/>
              <a:ext cx="295545" cy="272716"/>
            </a:xfrm>
            <a:custGeom>
              <a:avLst/>
              <a:gdLst/>
              <a:ahLst/>
              <a:cxnLst/>
              <a:rect l="0" t="0" r="0" b="0"/>
              <a:pathLst>
                <a:path w="295545" h="272716">
                  <a:moveTo>
                    <a:pt x="233327" y="69850"/>
                  </a:moveTo>
                  <a:lnTo>
                    <a:pt x="229955" y="69850"/>
                  </a:lnTo>
                  <a:lnTo>
                    <a:pt x="226419" y="67968"/>
                  </a:lnTo>
                  <a:lnTo>
                    <a:pt x="224488" y="66479"/>
                  </a:lnTo>
                  <a:lnTo>
                    <a:pt x="218580" y="64823"/>
                  </a:lnTo>
                  <a:lnTo>
                    <a:pt x="207320" y="62010"/>
                  </a:lnTo>
                  <a:lnTo>
                    <a:pt x="177447" y="52550"/>
                  </a:lnTo>
                  <a:lnTo>
                    <a:pt x="145743" y="51735"/>
                  </a:lnTo>
                  <a:lnTo>
                    <a:pt x="119286" y="57753"/>
                  </a:lnTo>
                  <a:lnTo>
                    <a:pt x="93678" y="69106"/>
                  </a:lnTo>
                  <a:lnTo>
                    <a:pt x="63873" y="81279"/>
                  </a:lnTo>
                  <a:lnTo>
                    <a:pt x="44124" y="96755"/>
                  </a:lnTo>
                  <a:lnTo>
                    <a:pt x="19992" y="127198"/>
                  </a:lnTo>
                  <a:lnTo>
                    <a:pt x="5343" y="158775"/>
                  </a:lnTo>
                  <a:lnTo>
                    <a:pt x="441" y="177808"/>
                  </a:lnTo>
                  <a:lnTo>
                    <a:pt x="0" y="190503"/>
                  </a:lnTo>
                  <a:lnTo>
                    <a:pt x="7336" y="222250"/>
                  </a:lnTo>
                  <a:lnTo>
                    <a:pt x="16709" y="237929"/>
                  </a:lnTo>
                  <a:lnTo>
                    <a:pt x="38295" y="255868"/>
                  </a:lnTo>
                  <a:lnTo>
                    <a:pt x="60220" y="267332"/>
                  </a:lnTo>
                  <a:lnTo>
                    <a:pt x="88831" y="271920"/>
                  </a:lnTo>
                  <a:lnTo>
                    <a:pt x="113137" y="272715"/>
                  </a:lnTo>
                  <a:lnTo>
                    <a:pt x="140095" y="271069"/>
                  </a:lnTo>
                  <a:lnTo>
                    <a:pt x="168543" y="266113"/>
                  </a:lnTo>
                  <a:lnTo>
                    <a:pt x="194846" y="258294"/>
                  </a:lnTo>
                  <a:lnTo>
                    <a:pt x="225647" y="243010"/>
                  </a:lnTo>
                  <a:lnTo>
                    <a:pt x="251409" y="221333"/>
                  </a:lnTo>
                  <a:lnTo>
                    <a:pt x="272699" y="194787"/>
                  </a:lnTo>
                  <a:lnTo>
                    <a:pt x="290336" y="165946"/>
                  </a:lnTo>
                  <a:lnTo>
                    <a:pt x="295544" y="134797"/>
                  </a:lnTo>
                  <a:lnTo>
                    <a:pt x="294692" y="103349"/>
                  </a:lnTo>
                  <a:lnTo>
                    <a:pt x="287938" y="76545"/>
                  </a:lnTo>
                  <a:lnTo>
                    <a:pt x="274035" y="50868"/>
                  </a:lnTo>
                  <a:lnTo>
                    <a:pt x="248905" y="22429"/>
                  </a:lnTo>
                  <a:lnTo>
                    <a:pt x="220627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SMARTInkShape-1733"/>
            <p:cNvSpPr/>
            <p:nvPr/>
          </p:nvSpPr>
          <p:spPr>
            <a:xfrm>
              <a:off x="6754872" y="3346450"/>
              <a:ext cx="329745" cy="297529"/>
            </a:xfrm>
            <a:custGeom>
              <a:avLst/>
              <a:gdLst/>
              <a:ahLst/>
              <a:cxnLst/>
              <a:rect l="0" t="0" r="0" b="0"/>
              <a:pathLst>
                <a:path w="329745" h="297529">
                  <a:moveTo>
                    <a:pt x="230128" y="76200"/>
                  </a:moveTo>
                  <a:lnTo>
                    <a:pt x="217262" y="61453"/>
                  </a:lnTo>
                  <a:lnTo>
                    <a:pt x="215201" y="57901"/>
                  </a:lnTo>
                  <a:lnTo>
                    <a:pt x="207266" y="52075"/>
                  </a:lnTo>
                  <a:lnTo>
                    <a:pt x="183189" y="41090"/>
                  </a:lnTo>
                  <a:lnTo>
                    <a:pt x="156971" y="38493"/>
                  </a:lnTo>
                  <a:lnTo>
                    <a:pt x="129860" y="38883"/>
                  </a:lnTo>
                  <a:lnTo>
                    <a:pt x="101509" y="46904"/>
                  </a:lnTo>
                  <a:lnTo>
                    <a:pt x="72312" y="61868"/>
                  </a:lnTo>
                  <a:lnTo>
                    <a:pt x="46867" y="79118"/>
                  </a:lnTo>
                  <a:lnTo>
                    <a:pt x="19719" y="108334"/>
                  </a:lnTo>
                  <a:lnTo>
                    <a:pt x="5147" y="137790"/>
                  </a:lnTo>
                  <a:lnTo>
                    <a:pt x="79" y="151551"/>
                  </a:lnTo>
                  <a:lnTo>
                    <a:pt x="0" y="174569"/>
                  </a:lnTo>
                  <a:lnTo>
                    <a:pt x="4447" y="199263"/>
                  </a:lnTo>
                  <a:lnTo>
                    <a:pt x="17339" y="228527"/>
                  </a:lnTo>
                  <a:lnTo>
                    <a:pt x="30750" y="251078"/>
                  </a:lnTo>
                  <a:lnTo>
                    <a:pt x="57969" y="272054"/>
                  </a:lnTo>
                  <a:lnTo>
                    <a:pt x="72474" y="280368"/>
                  </a:lnTo>
                  <a:lnTo>
                    <a:pt x="99768" y="289016"/>
                  </a:lnTo>
                  <a:lnTo>
                    <a:pt x="126748" y="295340"/>
                  </a:lnTo>
                  <a:lnTo>
                    <a:pt x="156772" y="297528"/>
                  </a:lnTo>
                  <a:lnTo>
                    <a:pt x="187304" y="297471"/>
                  </a:lnTo>
                  <a:lnTo>
                    <a:pt x="214539" y="292593"/>
                  </a:lnTo>
                  <a:lnTo>
                    <a:pt x="240482" y="281820"/>
                  </a:lnTo>
                  <a:lnTo>
                    <a:pt x="265338" y="265535"/>
                  </a:lnTo>
                  <a:lnTo>
                    <a:pt x="293057" y="241069"/>
                  </a:lnTo>
                  <a:lnTo>
                    <a:pt x="304662" y="227792"/>
                  </a:lnTo>
                  <a:lnTo>
                    <a:pt x="317862" y="198153"/>
                  </a:lnTo>
                  <a:lnTo>
                    <a:pt x="325033" y="174423"/>
                  </a:lnTo>
                  <a:lnTo>
                    <a:pt x="329744" y="148812"/>
                  </a:lnTo>
                  <a:lnTo>
                    <a:pt x="329258" y="125937"/>
                  </a:lnTo>
                  <a:lnTo>
                    <a:pt x="324646" y="101285"/>
                  </a:lnTo>
                  <a:lnTo>
                    <a:pt x="316766" y="71042"/>
                  </a:lnTo>
                  <a:lnTo>
                    <a:pt x="301282" y="40138"/>
                  </a:lnTo>
                  <a:lnTo>
                    <a:pt x="279770" y="8585"/>
                  </a:lnTo>
                  <a:lnTo>
                    <a:pt x="275004" y="3816"/>
                  </a:lnTo>
                  <a:lnTo>
                    <a:pt x="268228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SMARTInkShape-1734"/>
            <p:cNvSpPr/>
            <p:nvPr/>
          </p:nvSpPr>
          <p:spPr>
            <a:xfrm>
              <a:off x="6116398" y="3372024"/>
              <a:ext cx="322088" cy="279011"/>
            </a:xfrm>
            <a:custGeom>
              <a:avLst/>
              <a:gdLst/>
              <a:ahLst/>
              <a:cxnLst/>
              <a:rect l="0" t="0" r="0" b="0"/>
              <a:pathLst>
                <a:path w="322088" h="279011">
                  <a:moveTo>
                    <a:pt x="189152" y="6176"/>
                  </a:moveTo>
                  <a:lnTo>
                    <a:pt x="185780" y="6176"/>
                  </a:lnTo>
                  <a:lnTo>
                    <a:pt x="162015" y="708"/>
                  </a:lnTo>
                  <a:lnTo>
                    <a:pt x="133644" y="0"/>
                  </a:lnTo>
                  <a:lnTo>
                    <a:pt x="108808" y="1741"/>
                  </a:lnTo>
                  <a:lnTo>
                    <a:pt x="81362" y="11367"/>
                  </a:lnTo>
                  <a:lnTo>
                    <a:pt x="53179" y="34668"/>
                  </a:lnTo>
                  <a:lnTo>
                    <a:pt x="37386" y="51542"/>
                  </a:lnTo>
                  <a:lnTo>
                    <a:pt x="23131" y="78088"/>
                  </a:lnTo>
                  <a:lnTo>
                    <a:pt x="12961" y="102037"/>
                  </a:lnTo>
                  <a:lnTo>
                    <a:pt x="5478" y="127007"/>
                  </a:lnTo>
                  <a:lnTo>
                    <a:pt x="0" y="157357"/>
                  </a:lnTo>
                  <a:lnTo>
                    <a:pt x="2422" y="180635"/>
                  </a:lnTo>
                  <a:lnTo>
                    <a:pt x="14631" y="208716"/>
                  </a:lnTo>
                  <a:lnTo>
                    <a:pt x="27218" y="227524"/>
                  </a:lnTo>
                  <a:lnTo>
                    <a:pt x="51959" y="246879"/>
                  </a:lnTo>
                  <a:lnTo>
                    <a:pt x="75594" y="259999"/>
                  </a:lnTo>
                  <a:lnTo>
                    <a:pt x="102353" y="270942"/>
                  </a:lnTo>
                  <a:lnTo>
                    <a:pt x="130743" y="276771"/>
                  </a:lnTo>
                  <a:lnTo>
                    <a:pt x="158910" y="278498"/>
                  </a:lnTo>
                  <a:lnTo>
                    <a:pt x="187717" y="279010"/>
                  </a:lnTo>
                  <a:lnTo>
                    <a:pt x="205447" y="277719"/>
                  </a:lnTo>
                  <a:lnTo>
                    <a:pt x="230590" y="269058"/>
                  </a:lnTo>
                  <a:lnTo>
                    <a:pt x="258407" y="253490"/>
                  </a:lnTo>
                  <a:lnTo>
                    <a:pt x="289967" y="231909"/>
                  </a:lnTo>
                  <a:lnTo>
                    <a:pt x="300046" y="220802"/>
                  </a:lnTo>
                  <a:lnTo>
                    <a:pt x="312944" y="192060"/>
                  </a:lnTo>
                  <a:lnTo>
                    <a:pt x="320405" y="163386"/>
                  </a:lnTo>
                  <a:lnTo>
                    <a:pt x="322087" y="134126"/>
                  </a:lnTo>
                  <a:lnTo>
                    <a:pt x="321714" y="107963"/>
                  </a:lnTo>
                  <a:lnTo>
                    <a:pt x="317024" y="79421"/>
                  </a:lnTo>
                  <a:lnTo>
                    <a:pt x="313039" y="65821"/>
                  </a:lnTo>
                  <a:lnTo>
                    <a:pt x="305201" y="49352"/>
                  </a:lnTo>
                  <a:lnTo>
                    <a:pt x="303452" y="37926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SMARTInkShape-1735"/>
            <p:cNvSpPr/>
            <p:nvPr/>
          </p:nvSpPr>
          <p:spPr>
            <a:xfrm>
              <a:off x="5569844" y="2898543"/>
              <a:ext cx="295971" cy="298823"/>
            </a:xfrm>
            <a:custGeom>
              <a:avLst/>
              <a:gdLst/>
              <a:ahLst/>
              <a:cxnLst/>
              <a:rect l="0" t="0" r="0" b="0"/>
              <a:pathLst>
                <a:path w="295971" h="298823">
                  <a:moveTo>
                    <a:pt x="170556" y="54207"/>
                  </a:moveTo>
                  <a:lnTo>
                    <a:pt x="170556" y="29582"/>
                  </a:lnTo>
                  <a:lnTo>
                    <a:pt x="168674" y="23742"/>
                  </a:lnTo>
                  <a:lnTo>
                    <a:pt x="157690" y="9869"/>
                  </a:lnTo>
                  <a:lnTo>
                    <a:pt x="155629" y="7715"/>
                  </a:lnTo>
                  <a:lnTo>
                    <a:pt x="149575" y="5321"/>
                  </a:lnTo>
                  <a:lnTo>
                    <a:pt x="130085" y="0"/>
                  </a:lnTo>
                  <a:lnTo>
                    <a:pt x="98809" y="5027"/>
                  </a:lnTo>
                  <a:lnTo>
                    <a:pt x="78302" y="12193"/>
                  </a:lnTo>
                  <a:lnTo>
                    <a:pt x="52100" y="33440"/>
                  </a:lnTo>
                  <a:lnTo>
                    <a:pt x="35810" y="55122"/>
                  </a:lnTo>
                  <a:lnTo>
                    <a:pt x="23185" y="81669"/>
                  </a:lnTo>
                  <a:lnTo>
                    <a:pt x="10682" y="110509"/>
                  </a:lnTo>
                  <a:lnTo>
                    <a:pt x="2124" y="141659"/>
                  </a:lnTo>
                  <a:lnTo>
                    <a:pt x="0" y="166588"/>
                  </a:lnTo>
                  <a:lnTo>
                    <a:pt x="76" y="191143"/>
                  </a:lnTo>
                  <a:lnTo>
                    <a:pt x="6065" y="218760"/>
                  </a:lnTo>
                  <a:lnTo>
                    <a:pt x="17414" y="244599"/>
                  </a:lnTo>
                  <a:lnTo>
                    <a:pt x="33949" y="269380"/>
                  </a:lnTo>
                  <a:lnTo>
                    <a:pt x="50822" y="283375"/>
                  </a:lnTo>
                  <a:lnTo>
                    <a:pt x="63013" y="289644"/>
                  </a:lnTo>
                  <a:lnTo>
                    <a:pt x="93156" y="295054"/>
                  </a:lnTo>
                  <a:lnTo>
                    <a:pt x="117911" y="298822"/>
                  </a:lnTo>
                  <a:lnTo>
                    <a:pt x="143120" y="296803"/>
                  </a:lnTo>
                  <a:lnTo>
                    <a:pt x="168463" y="295185"/>
                  </a:lnTo>
                  <a:lnTo>
                    <a:pt x="193140" y="289845"/>
                  </a:lnTo>
                  <a:lnTo>
                    <a:pt x="220800" y="277638"/>
                  </a:lnTo>
                  <a:lnTo>
                    <a:pt x="246646" y="264852"/>
                  </a:lnTo>
                  <a:lnTo>
                    <a:pt x="265773" y="252871"/>
                  </a:lnTo>
                  <a:lnTo>
                    <a:pt x="274728" y="242690"/>
                  </a:lnTo>
                  <a:lnTo>
                    <a:pt x="290874" y="211455"/>
                  </a:lnTo>
                  <a:lnTo>
                    <a:pt x="295576" y="193462"/>
                  </a:lnTo>
                  <a:lnTo>
                    <a:pt x="295970" y="181009"/>
                  </a:lnTo>
                  <a:lnTo>
                    <a:pt x="288601" y="149431"/>
                  </a:lnTo>
                  <a:lnTo>
                    <a:pt x="279821" y="124757"/>
                  </a:lnTo>
                  <a:lnTo>
                    <a:pt x="257082" y="93129"/>
                  </a:lnTo>
                  <a:lnTo>
                    <a:pt x="236139" y="78156"/>
                  </a:lnTo>
                  <a:lnTo>
                    <a:pt x="209211" y="62464"/>
                  </a:lnTo>
                  <a:lnTo>
                    <a:pt x="202306" y="60557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SMARTInkShape-1736"/>
            <p:cNvSpPr/>
            <p:nvPr/>
          </p:nvSpPr>
          <p:spPr>
            <a:xfrm>
              <a:off x="5712152" y="2337388"/>
              <a:ext cx="224694" cy="253198"/>
            </a:xfrm>
            <a:custGeom>
              <a:avLst/>
              <a:gdLst/>
              <a:ahLst/>
              <a:cxnLst/>
              <a:rect l="0" t="0" r="0" b="0"/>
              <a:pathLst>
                <a:path w="224694" h="253198">
                  <a:moveTo>
                    <a:pt x="212398" y="5762"/>
                  </a:moveTo>
                  <a:lnTo>
                    <a:pt x="209026" y="5762"/>
                  </a:lnTo>
                  <a:lnTo>
                    <a:pt x="184560" y="0"/>
                  </a:lnTo>
                  <a:lnTo>
                    <a:pt x="171380" y="291"/>
                  </a:lnTo>
                  <a:lnTo>
                    <a:pt x="145534" y="8273"/>
                  </a:lnTo>
                  <a:lnTo>
                    <a:pt x="116705" y="25421"/>
                  </a:lnTo>
                  <a:lnTo>
                    <a:pt x="89703" y="46058"/>
                  </a:lnTo>
                  <a:lnTo>
                    <a:pt x="59729" y="70527"/>
                  </a:lnTo>
                  <a:lnTo>
                    <a:pt x="35119" y="101178"/>
                  </a:lnTo>
                  <a:lnTo>
                    <a:pt x="17864" y="132783"/>
                  </a:lnTo>
                  <a:lnTo>
                    <a:pt x="7924" y="151818"/>
                  </a:lnTo>
                  <a:lnTo>
                    <a:pt x="145" y="183562"/>
                  </a:lnTo>
                  <a:lnTo>
                    <a:pt x="0" y="194380"/>
                  </a:lnTo>
                  <a:lnTo>
                    <a:pt x="5656" y="212823"/>
                  </a:lnTo>
                  <a:lnTo>
                    <a:pt x="26563" y="238562"/>
                  </a:lnTo>
                  <a:lnTo>
                    <a:pt x="38959" y="247914"/>
                  </a:lnTo>
                  <a:lnTo>
                    <a:pt x="54940" y="251783"/>
                  </a:lnTo>
                  <a:lnTo>
                    <a:pt x="85567" y="253197"/>
                  </a:lnTo>
                  <a:lnTo>
                    <a:pt x="104498" y="251466"/>
                  </a:lnTo>
                  <a:lnTo>
                    <a:pt x="135499" y="241866"/>
                  </a:lnTo>
                  <a:lnTo>
                    <a:pt x="162481" y="223373"/>
                  </a:lnTo>
                  <a:lnTo>
                    <a:pt x="190937" y="198342"/>
                  </a:lnTo>
                  <a:lnTo>
                    <a:pt x="213234" y="167508"/>
                  </a:lnTo>
                  <a:lnTo>
                    <a:pt x="222022" y="149163"/>
                  </a:lnTo>
                  <a:lnTo>
                    <a:pt x="224693" y="123084"/>
                  </a:lnTo>
                  <a:lnTo>
                    <a:pt x="216224" y="93487"/>
                  </a:lnTo>
                  <a:lnTo>
                    <a:pt x="206789" y="78635"/>
                  </a:lnTo>
                  <a:lnTo>
                    <a:pt x="179273" y="57875"/>
                  </a:lnTo>
                  <a:lnTo>
                    <a:pt x="164562" y="49111"/>
                  </a:lnTo>
                  <a:lnTo>
                    <a:pt x="147894" y="45417"/>
                  </a:lnTo>
                  <a:lnTo>
                    <a:pt x="116630" y="43953"/>
                  </a:lnTo>
                  <a:lnTo>
                    <a:pt x="110798" y="43862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SMARTInkShape-1737"/>
            <p:cNvSpPr/>
            <p:nvPr/>
          </p:nvSpPr>
          <p:spPr>
            <a:xfrm>
              <a:off x="5278415" y="1816507"/>
              <a:ext cx="2455763" cy="2107473"/>
            </a:xfrm>
            <a:custGeom>
              <a:avLst/>
              <a:gdLst/>
              <a:ahLst/>
              <a:cxnLst/>
              <a:rect l="0" t="0" r="0" b="0"/>
              <a:pathLst>
                <a:path w="2455763" h="2107473">
                  <a:moveTo>
                    <a:pt x="830285" y="183743"/>
                  </a:moveTo>
                  <a:lnTo>
                    <a:pt x="804867" y="183743"/>
                  </a:lnTo>
                  <a:lnTo>
                    <a:pt x="777598" y="183743"/>
                  </a:lnTo>
                  <a:lnTo>
                    <a:pt x="747176" y="185624"/>
                  </a:lnTo>
                  <a:lnTo>
                    <a:pt x="715819" y="192531"/>
                  </a:lnTo>
                  <a:lnTo>
                    <a:pt x="684186" y="201634"/>
                  </a:lnTo>
                  <a:lnTo>
                    <a:pt x="662340" y="207216"/>
                  </a:lnTo>
                  <a:lnTo>
                    <a:pt x="638520" y="214401"/>
                  </a:lnTo>
                  <a:lnTo>
                    <a:pt x="613823" y="224180"/>
                  </a:lnTo>
                  <a:lnTo>
                    <a:pt x="588735" y="235581"/>
                  </a:lnTo>
                  <a:lnTo>
                    <a:pt x="563474" y="247704"/>
                  </a:lnTo>
                  <a:lnTo>
                    <a:pt x="538136" y="260148"/>
                  </a:lnTo>
                  <a:lnTo>
                    <a:pt x="512763" y="273439"/>
                  </a:lnTo>
                  <a:lnTo>
                    <a:pt x="487375" y="288754"/>
                  </a:lnTo>
                  <a:lnTo>
                    <a:pt x="461981" y="304968"/>
                  </a:lnTo>
                  <a:lnTo>
                    <a:pt x="436583" y="322287"/>
                  </a:lnTo>
                  <a:lnTo>
                    <a:pt x="411184" y="341744"/>
                  </a:lnTo>
                  <a:lnTo>
                    <a:pt x="385784" y="360269"/>
                  </a:lnTo>
                  <a:lnTo>
                    <a:pt x="361090" y="379321"/>
                  </a:lnTo>
                  <a:lnTo>
                    <a:pt x="338356" y="401900"/>
                  </a:lnTo>
                  <a:lnTo>
                    <a:pt x="314611" y="424164"/>
                  </a:lnTo>
                  <a:lnTo>
                    <a:pt x="290652" y="446525"/>
                  </a:lnTo>
                  <a:lnTo>
                    <a:pt x="268244" y="470573"/>
                  </a:lnTo>
                  <a:lnTo>
                    <a:pt x="246526" y="495373"/>
                  </a:lnTo>
                  <a:lnTo>
                    <a:pt x="225114" y="520506"/>
                  </a:lnTo>
                  <a:lnTo>
                    <a:pt x="203838" y="545787"/>
                  </a:lnTo>
                  <a:lnTo>
                    <a:pt x="184505" y="573016"/>
                  </a:lnTo>
                  <a:lnTo>
                    <a:pt x="166504" y="601581"/>
                  </a:lnTo>
                  <a:lnTo>
                    <a:pt x="149097" y="630739"/>
                  </a:lnTo>
                  <a:lnTo>
                    <a:pt x="133835" y="658280"/>
                  </a:lnTo>
                  <a:lnTo>
                    <a:pt x="119996" y="685337"/>
                  </a:lnTo>
                  <a:lnTo>
                    <a:pt x="106790" y="713825"/>
                  </a:lnTo>
                  <a:lnTo>
                    <a:pt x="95746" y="742950"/>
                  </a:lnTo>
                  <a:lnTo>
                    <a:pt x="85428" y="771651"/>
                  </a:lnTo>
                  <a:lnTo>
                    <a:pt x="73787" y="798519"/>
                  </a:lnTo>
                  <a:lnTo>
                    <a:pt x="61558" y="826452"/>
                  </a:lnTo>
                  <a:lnTo>
                    <a:pt x="49772" y="855330"/>
                  </a:lnTo>
                  <a:lnTo>
                    <a:pt x="39831" y="884628"/>
                  </a:lnTo>
                  <a:lnTo>
                    <a:pt x="30708" y="914111"/>
                  </a:lnTo>
                  <a:lnTo>
                    <a:pt x="22656" y="943679"/>
                  </a:lnTo>
                  <a:lnTo>
                    <a:pt x="16726" y="973283"/>
                  </a:lnTo>
                  <a:lnTo>
                    <a:pt x="11738" y="1001021"/>
                  </a:lnTo>
                  <a:lnTo>
                    <a:pt x="7170" y="1028167"/>
                  </a:lnTo>
                  <a:lnTo>
                    <a:pt x="2787" y="1056694"/>
                  </a:lnTo>
                  <a:lnTo>
                    <a:pt x="368" y="1085836"/>
                  </a:lnTo>
                  <a:lnTo>
                    <a:pt x="0" y="1114545"/>
                  </a:lnTo>
                  <a:lnTo>
                    <a:pt x="2188" y="1141416"/>
                  </a:lnTo>
                  <a:lnTo>
                    <a:pt x="5512" y="1169351"/>
                  </a:lnTo>
                  <a:lnTo>
                    <a:pt x="9341" y="1198230"/>
                  </a:lnTo>
                  <a:lnTo>
                    <a:pt x="13395" y="1227527"/>
                  </a:lnTo>
                  <a:lnTo>
                    <a:pt x="17548" y="1255130"/>
                  </a:lnTo>
                  <a:lnTo>
                    <a:pt x="22452" y="1282215"/>
                  </a:lnTo>
                  <a:lnTo>
                    <a:pt x="29335" y="1310716"/>
                  </a:lnTo>
                  <a:lnTo>
                    <a:pt x="38979" y="1337964"/>
                  </a:lnTo>
                  <a:lnTo>
                    <a:pt x="50321" y="1364185"/>
                  </a:lnTo>
                  <a:lnTo>
                    <a:pt x="62417" y="1389950"/>
                  </a:lnTo>
                  <a:lnTo>
                    <a:pt x="74849" y="1415513"/>
                  </a:lnTo>
                  <a:lnTo>
                    <a:pt x="88135" y="1440985"/>
                  </a:lnTo>
                  <a:lnTo>
                    <a:pt x="103448" y="1466417"/>
                  </a:lnTo>
                  <a:lnTo>
                    <a:pt x="119661" y="1491831"/>
                  </a:lnTo>
                  <a:lnTo>
                    <a:pt x="136274" y="1517237"/>
                  </a:lnTo>
                  <a:lnTo>
                    <a:pt x="153065" y="1542640"/>
                  </a:lnTo>
                  <a:lnTo>
                    <a:pt x="171816" y="1568041"/>
                  </a:lnTo>
                  <a:lnTo>
                    <a:pt x="192616" y="1593442"/>
                  </a:lnTo>
                  <a:lnTo>
                    <a:pt x="215971" y="1618843"/>
                  </a:lnTo>
                  <a:lnTo>
                    <a:pt x="240462" y="1642361"/>
                  </a:lnTo>
                  <a:lnTo>
                    <a:pt x="265458" y="1664573"/>
                  </a:lnTo>
                  <a:lnTo>
                    <a:pt x="290678" y="1686204"/>
                  </a:lnTo>
                  <a:lnTo>
                    <a:pt x="315998" y="1709459"/>
                  </a:lnTo>
                  <a:lnTo>
                    <a:pt x="342068" y="1733200"/>
                  </a:lnTo>
                  <a:lnTo>
                    <a:pt x="370118" y="1755511"/>
                  </a:lnTo>
                  <a:lnTo>
                    <a:pt x="399047" y="1775304"/>
                  </a:lnTo>
                  <a:lnTo>
                    <a:pt x="429073" y="1794214"/>
                  </a:lnTo>
                  <a:lnTo>
                    <a:pt x="444983" y="1804196"/>
                  </a:lnTo>
                  <a:lnTo>
                    <a:pt x="461233" y="1814378"/>
                  </a:lnTo>
                  <a:lnTo>
                    <a:pt x="477711" y="1823988"/>
                  </a:lnTo>
                  <a:lnTo>
                    <a:pt x="494341" y="1833218"/>
                  </a:lnTo>
                  <a:lnTo>
                    <a:pt x="511072" y="1842193"/>
                  </a:lnTo>
                  <a:lnTo>
                    <a:pt x="527871" y="1851704"/>
                  </a:lnTo>
                  <a:lnTo>
                    <a:pt x="544714" y="1861572"/>
                  </a:lnTo>
                  <a:lnTo>
                    <a:pt x="561588" y="1871679"/>
                  </a:lnTo>
                  <a:lnTo>
                    <a:pt x="579187" y="1881239"/>
                  </a:lnTo>
                  <a:lnTo>
                    <a:pt x="597269" y="1890434"/>
                  </a:lnTo>
                  <a:lnTo>
                    <a:pt x="615674" y="1899387"/>
                  </a:lnTo>
                  <a:lnTo>
                    <a:pt x="633589" y="1907472"/>
                  </a:lnTo>
                  <a:lnTo>
                    <a:pt x="651176" y="1914979"/>
                  </a:lnTo>
                  <a:lnTo>
                    <a:pt x="668546" y="1922100"/>
                  </a:lnTo>
                  <a:lnTo>
                    <a:pt x="686475" y="1929670"/>
                  </a:lnTo>
                  <a:lnTo>
                    <a:pt x="704778" y="1937539"/>
                  </a:lnTo>
                  <a:lnTo>
                    <a:pt x="723331" y="1945606"/>
                  </a:lnTo>
                  <a:lnTo>
                    <a:pt x="742048" y="1953807"/>
                  </a:lnTo>
                  <a:lnTo>
                    <a:pt x="760877" y="1962097"/>
                  </a:lnTo>
                  <a:lnTo>
                    <a:pt x="779779" y="1970445"/>
                  </a:lnTo>
                  <a:lnTo>
                    <a:pt x="798731" y="1978128"/>
                  </a:lnTo>
                  <a:lnTo>
                    <a:pt x="817715" y="1985366"/>
                  </a:lnTo>
                  <a:lnTo>
                    <a:pt x="836722" y="1992308"/>
                  </a:lnTo>
                  <a:lnTo>
                    <a:pt x="855743" y="1999053"/>
                  </a:lnTo>
                  <a:lnTo>
                    <a:pt x="874773" y="2005666"/>
                  </a:lnTo>
                  <a:lnTo>
                    <a:pt x="893810" y="2012192"/>
                  </a:lnTo>
                  <a:lnTo>
                    <a:pt x="913557" y="2017953"/>
                  </a:lnTo>
                  <a:lnTo>
                    <a:pt x="933777" y="2023205"/>
                  </a:lnTo>
                  <a:lnTo>
                    <a:pt x="954313" y="2028118"/>
                  </a:lnTo>
                  <a:lnTo>
                    <a:pt x="974353" y="2033509"/>
                  </a:lnTo>
                  <a:lnTo>
                    <a:pt x="994064" y="2039220"/>
                  </a:lnTo>
                  <a:lnTo>
                    <a:pt x="1013554" y="2045144"/>
                  </a:lnTo>
                  <a:lnTo>
                    <a:pt x="1033603" y="2050505"/>
                  </a:lnTo>
                  <a:lnTo>
                    <a:pt x="1054025" y="2055490"/>
                  </a:lnTo>
                  <a:lnTo>
                    <a:pt x="1074695" y="2060224"/>
                  </a:lnTo>
                  <a:lnTo>
                    <a:pt x="1096236" y="2064791"/>
                  </a:lnTo>
                  <a:lnTo>
                    <a:pt x="1118358" y="2069248"/>
                  </a:lnTo>
                  <a:lnTo>
                    <a:pt x="1140866" y="2073629"/>
                  </a:lnTo>
                  <a:lnTo>
                    <a:pt x="1162928" y="2077256"/>
                  </a:lnTo>
                  <a:lnTo>
                    <a:pt x="1184691" y="2080379"/>
                  </a:lnTo>
                  <a:lnTo>
                    <a:pt x="1206255" y="2083167"/>
                  </a:lnTo>
                  <a:lnTo>
                    <a:pt x="1227687" y="2086436"/>
                  </a:lnTo>
                  <a:lnTo>
                    <a:pt x="1249031" y="2090028"/>
                  </a:lnTo>
                  <a:lnTo>
                    <a:pt x="1270316" y="2093832"/>
                  </a:lnTo>
                  <a:lnTo>
                    <a:pt x="1291561" y="2096369"/>
                  </a:lnTo>
                  <a:lnTo>
                    <a:pt x="1312780" y="2098061"/>
                  </a:lnTo>
                  <a:lnTo>
                    <a:pt x="1333982" y="2099188"/>
                  </a:lnTo>
                  <a:lnTo>
                    <a:pt x="1354466" y="2100645"/>
                  </a:lnTo>
                  <a:lnTo>
                    <a:pt x="1374472" y="2102322"/>
                  </a:lnTo>
                  <a:lnTo>
                    <a:pt x="1394159" y="2104145"/>
                  </a:lnTo>
                  <a:lnTo>
                    <a:pt x="1414340" y="2105361"/>
                  </a:lnTo>
                  <a:lnTo>
                    <a:pt x="1434849" y="2106172"/>
                  </a:lnTo>
                  <a:lnTo>
                    <a:pt x="1455577" y="2106712"/>
                  </a:lnTo>
                  <a:lnTo>
                    <a:pt x="1475747" y="2107072"/>
                  </a:lnTo>
                  <a:lnTo>
                    <a:pt x="1495542" y="2107312"/>
                  </a:lnTo>
                  <a:lnTo>
                    <a:pt x="1515090" y="2107472"/>
                  </a:lnTo>
                  <a:lnTo>
                    <a:pt x="1535177" y="2106873"/>
                  </a:lnTo>
                  <a:lnTo>
                    <a:pt x="1555624" y="2105769"/>
                  </a:lnTo>
                  <a:lnTo>
                    <a:pt x="1576311" y="2104327"/>
                  </a:lnTo>
                  <a:lnTo>
                    <a:pt x="1596452" y="2102659"/>
                  </a:lnTo>
                  <a:lnTo>
                    <a:pt x="1616230" y="2100843"/>
                  </a:lnTo>
                  <a:lnTo>
                    <a:pt x="1635764" y="2098926"/>
                  </a:lnTo>
                  <a:lnTo>
                    <a:pt x="1655138" y="2096943"/>
                  </a:lnTo>
                  <a:lnTo>
                    <a:pt x="1674404" y="2094915"/>
                  </a:lnTo>
                  <a:lnTo>
                    <a:pt x="1693597" y="2092857"/>
                  </a:lnTo>
                  <a:lnTo>
                    <a:pt x="1712742" y="2090075"/>
                  </a:lnTo>
                  <a:lnTo>
                    <a:pt x="1731857" y="2086809"/>
                  </a:lnTo>
                  <a:lnTo>
                    <a:pt x="1750949" y="2083220"/>
                  </a:lnTo>
                  <a:lnTo>
                    <a:pt x="1770028" y="2078711"/>
                  </a:lnTo>
                  <a:lnTo>
                    <a:pt x="1789097" y="2073588"/>
                  </a:lnTo>
                  <a:lnTo>
                    <a:pt x="1808160" y="2068056"/>
                  </a:lnTo>
                  <a:lnTo>
                    <a:pt x="1826512" y="2062252"/>
                  </a:lnTo>
                  <a:lnTo>
                    <a:pt x="1844392" y="2056265"/>
                  </a:lnTo>
                  <a:lnTo>
                    <a:pt x="1861956" y="2050158"/>
                  </a:lnTo>
                  <a:lnTo>
                    <a:pt x="1879310" y="2043969"/>
                  </a:lnTo>
                  <a:lnTo>
                    <a:pt x="1896524" y="2037727"/>
                  </a:lnTo>
                  <a:lnTo>
                    <a:pt x="1913644" y="2031449"/>
                  </a:lnTo>
                  <a:lnTo>
                    <a:pt x="1930702" y="2024441"/>
                  </a:lnTo>
                  <a:lnTo>
                    <a:pt x="1947719" y="2016947"/>
                  </a:lnTo>
                  <a:lnTo>
                    <a:pt x="1964707" y="2009129"/>
                  </a:lnTo>
                  <a:lnTo>
                    <a:pt x="1980972" y="2000389"/>
                  </a:lnTo>
                  <a:lnTo>
                    <a:pt x="2012214" y="1981271"/>
                  </a:lnTo>
                  <a:lnTo>
                    <a:pt x="2040680" y="1961014"/>
                  </a:lnTo>
                  <a:lnTo>
                    <a:pt x="2068149" y="1940252"/>
                  </a:lnTo>
                  <a:lnTo>
                    <a:pt x="2096821" y="1919265"/>
                  </a:lnTo>
                  <a:lnTo>
                    <a:pt x="2124145" y="1898179"/>
                  </a:lnTo>
                  <a:lnTo>
                    <a:pt x="2150400" y="1876342"/>
                  </a:lnTo>
                  <a:lnTo>
                    <a:pt x="2176181" y="1852526"/>
                  </a:lnTo>
                  <a:lnTo>
                    <a:pt x="2201750" y="1827830"/>
                  </a:lnTo>
                  <a:lnTo>
                    <a:pt x="2226519" y="1802037"/>
                  </a:lnTo>
                  <a:lnTo>
                    <a:pt x="2249286" y="1774111"/>
                  </a:lnTo>
                  <a:lnTo>
                    <a:pt x="2271166" y="1745236"/>
                  </a:lnTo>
                  <a:lnTo>
                    <a:pt x="2291943" y="1715234"/>
                  </a:lnTo>
                  <a:lnTo>
                    <a:pt x="2301435" y="1699331"/>
                  </a:lnTo>
                  <a:lnTo>
                    <a:pt x="2310585" y="1683085"/>
                  </a:lnTo>
                  <a:lnTo>
                    <a:pt x="2328278" y="1651863"/>
                  </a:lnTo>
                  <a:lnTo>
                    <a:pt x="2344842" y="1620818"/>
                  </a:lnTo>
                  <a:lnTo>
                    <a:pt x="2352223" y="1604638"/>
                  </a:lnTo>
                  <a:lnTo>
                    <a:pt x="2359260" y="1588206"/>
                  </a:lnTo>
                  <a:lnTo>
                    <a:pt x="2366774" y="1571607"/>
                  </a:lnTo>
                  <a:lnTo>
                    <a:pt x="2374605" y="1554897"/>
                  </a:lnTo>
                  <a:lnTo>
                    <a:pt x="2382649" y="1538112"/>
                  </a:lnTo>
                  <a:lnTo>
                    <a:pt x="2389422" y="1521278"/>
                  </a:lnTo>
                  <a:lnTo>
                    <a:pt x="2395348" y="1504410"/>
                  </a:lnTo>
                  <a:lnTo>
                    <a:pt x="2400710" y="1487521"/>
                  </a:lnTo>
                  <a:lnTo>
                    <a:pt x="2406401" y="1470617"/>
                  </a:lnTo>
                  <a:lnTo>
                    <a:pt x="2412312" y="1453704"/>
                  </a:lnTo>
                  <a:lnTo>
                    <a:pt x="2418370" y="1436783"/>
                  </a:lnTo>
                  <a:lnTo>
                    <a:pt x="2423819" y="1419153"/>
                  </a:lnTo>
                  <a:lnTo>
                    <a:pt x="2428864" y="1401049"/>
                  </a:lnTo>
                  <a:lnTo>
                    <a:pt x="2433637" y="1382630"/>
                  </a:lnTo>
                  <a:lnTo>
                    <a:pt x="2437525" y="1364707"/>
                  </a:lnTo>
                  <a:lnTo>
                    <a:pt x="2440823" y="1347113"/>
                  </a:lnTo>
                  <a:lnTo>
                    <a:pt x="2443726" y="1329739"/>
                  </a:lnTo>
                  <a:lnTo>
                    <a:pt x="2446368" y="1311807"/>
                  </a:lnTo>
                  <a:lnTo>
                    <a:pt x="2448835" y="1293502"/>
                  </a:lnTo>
                  <a:lnTo>
                    <a:pt x="2451184" y="1274949"/>
                  </a:lnTo>
                  <a:lnTo>
                    <a:pt x="2452751" y="1256936"/>
                  </a:lnTo>
                  <a:lnTo>
                    <a:pt x="2453795" y="1239282"/>
                  </a:lnTo>
                  <a:lnTo>
                    <a:pt x="2454492" y="1221869"/>
                  </a:lnTo>
                  <a:lnTo>
                    <a:pt x="2454956" y="1203910"/>
                  </a:lnTo>
                  <a:lnTo>
                    <a:pt x="2455266" y="1185588"/>
                  </a:lnTo>
                  <a:lnTo>
                    <a:pt x="2455472" y="1167023"/>
                  </a:lnTo>
                  <a:lnTo>
                    <a:pt x="2455609" y="1148296"/>
                  </a:lnTo>
                  <a:lnTo>
                    <a:pt x="2455702" y="1129462"/>
                  </a:lnTo>
                  <a:lnTo>
                    <a:pt x="2455762" y="1110555"/>
                  </a:lnTo>
                  <a:lnTo>
                    <a:pt x="2455097" y="1092306"/>
                  </a:lnTo>
                  <a:lnTo>
                    <a:pt x="2453949" y="1074496"/>
                  </a:lnTo>
                  <a:lnTo>
                    <a:pt x="2452478" y="1056978"/>
                  </a:lnTo>
                  <a:lnTo>
                    <a:pt x="2450086" y="1039655"/>
                  </a:lnTo>
                  <a:lnTo>
                    <a:pt x="2447080" y="1022462"/>
                  </a:lnTo>
                  <a:lnTo>
                    <a:pt x="2443664" y="1005356"/>
                  </a:lnTo>
                  <a:lnTo>
                    <a:pt x="2439977" y="988307"/>
                  </a:lnTo>
                  <a:lnTo>
                    <a:pt x="2436107" y="971296"/>
                  </a:lnTo>
                  <a:lnTo>
                    <a:pt x="2432116" y="954312"/>
                  </a:lnTo>
                  <a:lnTo>
                    <a:pt x="2428044" y="937344"/>
                  </a:lnTo>
                  <a:lnTo>
                    <a:pt x="2423919" y="920388"/>
                  </a:lnTo>
                  <a:lnTo>
                    <a:pt x="2419758" y="903440"/>
                  </a:lnTo>
                  <a:lnTo>
                    <a:pt x="2415572" y="885790"/>
                  </a:lnTo>
                  <a:lnTo>
                    <a:pt x="2411370" y="867675"/>
                  </a:lnTo>
                  <a:lnTo>
                    <a:pt x="2407159" y="849247"/>
                  </a:lnTo>
                  <a:lnTo>
                    <a:pt x="2402234" y="831318"/>
                  </a:lnTo>
                  <a:lnTo>
                    <a:pt x="2396834" y="813721"/>
                  </a:lnTo>
                  <a:lnTo>
                    <a:pt x="2391118" y="796345"/>
                  </a:lnTo>
                  <a:lnTo>
                    <a:pt x="2383779" y="779116"/>
                  </a:lnTo>
                  <a:lnTo>
                    <a:pt x="2375358" y="761986"/>
                  </a:lnTo>
                  <a:lnTo>
                    <a:pt x="2366217" y="744921"/>
                  </a:lnTo>
                  <a:lnTo>
                    <a:pt x="2357301" y="727901"/>
                  </a:lnTo>
                  <a:lnTo>
                    <a:pt x="2348534" y="710909"/>
                  </a:lnTo>
                  <a:lnTo>
                    <a:pt x="2339868" y="693937"/>
                  </a:lnTo>
                  <a:lnTo>
                    <a:pt x="2330562" y="676272"/>
                  </a:lnTo>
                  <a:lnTo>
                    <a:pt x="2320831" y="658146"/>
                  </a:lnTo>
                  <a:lnTo>
                    <a:pt x="2310816" y="639711"/>
                  </a:lnTo>
                  <a:lnTo>
                    <a:pt x="2300610" y="622483"/>
                  </a:lnTo>
                  <a:lnTo>
                    <a:pt x="2290279" y="606058"/>
                  </a:lnTo>
                  <a:lnTo>
                    <a:pt x="2279864" y="590170"/>
                  </a:lnTo>
                  <a:lnTo>
                    <a:pt x="2269394" y="573933"/>
                  </a:lnTo>
                  <a:lnTo>
                    <a:pt x="2258885" y="557464"/>
                  </a:lnTo>
                  <a:lnTo>
                    <a:pt x="2248351" y="540840"/>
                  </a:lnTo>
                  <a:lnTo>
                    <a:pt x="2225358" y="509199"/>
                  </a:lnTo>
                  <a:lnTo>
                    <a:pt x="2201029" y="477968"/>
                  </a:lnTo>
                  <a:lnTo>
                    <a:pt x="2188614" y="461737"/>
                  </a:lnTo>
                  <a:lnTo>
                    <a:pt x="2176104" y="445272"/>
                  </a:lnTo>
                  <a:lnTo>
                    <a:pt x="2150916" y="413808"/>
                  </a:lnTo>
                  <a:lnTo>
                    <a:pt x="2124904" y="384066"/>
                  </a:lnTo>
                  <a:lnTo>
                    <a:pt x="2096880" y="356736"/>
                  </a:lnTo>
                  <a:lnTo>
                    <a:pt x="2067962" y="330479"/>
                  </a:lnTo>
                  <a:lnTo>
                    <a:pt x="2037941" y="304698"/>
                  </a:lnTo>
                  <a:lnTo>
                    <a:pt x="2022033" y="291896"/>
                  </a:lnTo>
                  <a:lnTo>
                    <a:pt x="2005783" y="279128"/>
                  </a:lnTo>
                  <a:lnTo>
                    <a:pt x="1974559" y="255534"/>
                  </a:lnTo>
                  <a:lnTo>
                    <a:pt x="1943512" y="232583"/>
                  </a:lnTo>
                  <a:lnTo>
                    <a:pt x="1927330" y="220536"/>
                  </a:lnTo>
                  <a:lnTo>
                    <a:pt x="1910898" y="208272"/>
                  </a:lnTo>
                  <a:lnTo>
                    <a:pt x="1894299" y="197273"/>
                  </a:lnTo>
                  <a:lnTo>
                    <a:pt x="1877589" y="187118"/>
                  </a:lnTo>
                  <a:lnTo>
                    <a:pt x="1860804" y="177526"/>
                  </a:lnTo>
                  <a:lnTo>
                    <a:pt x="1843265" y="167604"/>
                  </a:lnTo>
                  <a:lnTo>
                    <a:pt x="1825221" y="157461"/>
                  </a:lnTo>
                  <a:lnTo>
                    <a:pt x="1806842" y="147172"/>
                  </a:lnTo>
                  <a:lnTo>
                    <a:pt x="1788945" y="137490"/>
                  </a:lnTo>
                  <a:lnTo>
                    <a:pt x="1771370" y="128213"/>
                  </a:lnTo>
                  <a:lnTo>
                    <a:pt x="1754008" y="119206"/>
                  </a:lnTo>
                  <a:lnTo>
                    <a:pt x="1736083" y="110379"/>
                  </a:lnTo>
                  <a:lnTo>
                    <a:pt x="1717784" y="101673"/>
                  </a:lnTo>
                  <a:lnTo>
                    <a:pt x="1699235" y="93046"/>
                  </a:lnTo>
                  <a:lnTo>
                    <a:pt x="1679812" y="85178"/>
                  </a:lnTo>
                  <a:lnTo>
                    <a:pt x="1659808" y="77816"/>
                  </a:lnTo>
                  <a:lnTo>
                    <a:pt x="1639417" y="70792"/>
                  </a:lnTo>
                  <a:lnTo>
                    <a:pt x="1619473" y="63992"/>
                  </a:lnTo>
                  <a:lnTo>
                    <a:pt x="1599827" y="57342"/>
                  </a:lnTo>
                  <a:lnTo>
                    <a:pt x="1580379" y="50792"/>
                  </a:lnTo>
                  <a:lnTo>
                    <a:pt x="1561064" y="45015"/>
                  </a:lnTo>
                  <a:lnTo>
                    <a:pt x="1541838" y="39752"/>
                  </a:lnTo>
                  <a:lnTo>
                    <a:pt x="1522670" y="34832"/>
                  </a:lnTo>
                  <a:lnTo>
                    <a:pt x="1503541" y="30141"/>
                  </a:lnTo>
                  <a:lnTo>
                    <a:pt x="1484439" y="25603"/>
                  </a:lnTo>
                  <a:lnTo>
                    <a:pt x="1465354" y="21166"/>
                  </a:lnTo>
                  <a:lnTo>
                    <a:pt x="1445576" y="17502"/>
                  </a:lnTo>
                  <a:lnTo>
                    <a:pt x="1425334" y="14355"/>
                  </a:lnTo>
                  <a:lnTo>
                    <a:pt x="1404784" y="11551"/>
                  </a:lnTo>
                  <a:lnTo>
                    <a:pt x="1385440" y="8976"/>
                  </a:lnTo>
                  <a:lnTo>
                    <a:pt x="1366898" y="6554"/>
                  </a:lnTo>
                  <a:lnTo>
                    <a:pt x="1348894" y="4233"/>
                  </a:lnTo>
                  <a:lnTo>
                    <a:pt x="1330541" y="2686"/>
                  </a:lnTo>
                  <a:lnTo>
                    <a:pt x="1311956" y="1655"/>
                  </a:lnTo>
                  <a:lnTo>
                    <a:pt x="1293215" y="968"/>
                  </a:lnTo>
                  <a:lnTo>
                    <a:pt x="1274372" y="509"/>
                  </a:lnTo>
                  <a:lnTo>
                    <a:pt x="1255459" y="204"/>
                  </a:lnTo>
                  <a:lnTo>
                    <a:pt x="1236502" y="0"/>
                  </a:lnTo>
                  <a:lnTo>
                    <a:pt x="1217512" y="570"/>
                  </a:lnTo>
                  <a:lnTo>
                    <a:pt x="1198503" y="1655"/>
                  </a:lnTo>
                  <a:lnTo>
                    <a:pt x="1179480" y="3084"/>
                  </a:lnTo>
                  <a:lnTo>
                    <a:pt x="1160448" y="4743"/>
                  </a:lnTo>
                  <a:lnTo>
                    <a:pt x="1141410" y="6554"/>
                  </a:lnTo>
                  <a:lnTo>
                    <a:pt x="1122368" y="8467"/>
                  </a:lnTo>
                  <a:lnTo>
                    <a:pt x="1103324" y="11153"/>
                  </a:lnTo>
                  <a:lnTo>
                    <a:pt x="1084278" y="14355"/>
                  </a:lnTo>
                  <a:lnTo>
                    <a:pt x="1065230" y="17901"/>
                  </a:lnTo>
                  <a:lnTo>
                    <a:pt x="1046887" y="21676"/>
                  </a:lnTo>
                  <a:lnTo>
                    <a:pt x="1029014" y="25604"/>
                  </a:lnTo>
                  <a:lnTo>
                    <a:pt x="1011454" y="29633"/>
                  </a:lnTo>
                  <a:lnTo>
                    <a:pt x="994103" y="34436"/>
                  </a:lnTo>
                  <a:lnTo>
                    <a:pt x="976891" y="39755"/>
                  </a:lnTo>
                  <a:lnTo>
                    <a:pt x="959772" y="45418"/>
                  </a:lnTo>
                  <a:lnTo>
                    <a:pt x="941304" y="52015"/>
                  </a:lnTo>
                  <a:lnTo>
                    <a:pt x="921936" y="59235"/>
                  </a:lnTo>
                  <a:lnTo>
                    <a:pt x="901969" y="66871"/>
                  </a:lnTo>
                  <a:lnTo>
                    <a:pt x="873866" y="77618"/>
                  </a:lnTo>
                  <a:lnTo>
                    <a:pt x="862035" y="82143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5" name="SMARTInkShape-Group216"/>
          <p:cNvGrpSpPr/>
          <p:nvPr/>
        </p:nvGrpSpPr>
        <p:grpSpPr>
          <a:xfrm>
            <a:off x="776367" y="2165350"/>
            <a:ext cx="849234" cy="386273"/>
            <a:chOff x="776367" y="2165350"/>
            <a:chExt cx="849234" cy="386273"/>
          </a:xfrm>
        </p:grpSpPr>
        <p:sp>
          <p:nvSpPr>
            <p:cNvPr id="30" name="SMARTInkShape-1738"/>
            <p:cNvSpPr/>
            <p:nvPr/>
          </p:nvSpPr>
          <p:spPr>
            <a:xfrm>
              <a:off x="1619250" y="2165350"/>
              <a:ext cx="6351" cy="311151"/>
            </a:xfrm>
            <a:custGeom>
              <a:avLst/>
              <a:gdLst/>
              <a:ahLst/>
              <a:cxnLst/>
              <a:rect l="0" t="0" r="0" b="0"/>
              <a:pathLst>
                <a:path w="6351" h="311151">
                  <a:moveTo>
                    <a:pt x="6350" y="0"/>
                  </a:moveTo>
                  <a:lnTo>
                    <a:pt x="882" y="0"/>
                  </a:lnTo>
                  <a:lnTo>
                    <a:pt x="588" y="705"/>
                  </a:lnTo>
                  <a:lnTo>
                    <a:pt x="34" y="26680"/>
                  </a:lnTo>
                  <a:lnTo>
                    <a:pt x="6" y="54424"/>
                  </a:lnTo>
                  <a:lnTo>
                    <a:pt x="1" y="85505"/>
                  </a:lnTo>
                  <a:lnTo>
                    <a:pt x="0" y="107381"/>
                  </a:lnTo>
                  <a:lnTo>
                    <a:pt x="0" y="128864"/>
                  </a:lnTo>
                  <a:lnTo>
                    <a:pt x="0" y="150171"/>
                  </a:lnTo>
                  <a:lnTo>
                    <a:pt x="0" y="171400"/>
                  </a:lnTo>
                  <a:lnTo>
                    <a:pt x="0" y="192594"/>
                  </a:lnTo>
                  <a:lnTo>
                    <a:pt x="0" y="223654"/>
                  </a:lnTo>
                  <a:lnTo>
                    <a:pt x="0" y="251045"/>
                  </a:lnTo>
                  <a:lnTo>
                    <a:pt x="0" y="281821"/>
                  </a:lnTo>
                  <a:lnTo>
                    <a:pt x="705" y="292470"/>
                  </a:lnTo>
                  <a:lnTo>
                    <a:pt x="6350" y="3111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SMARTInkShape-1739"/>
            <p:cNvSpPr/>
            <p:nvPr/>
          </p:nvSpPr>
          <p:spPr>
            <a:xfrm>
              <a:off x="1517913" y="2247900"/>
              <a:ext cx="18788" cy="184151"/>
            </a:xfrm>
            <a:custGeom>
              <a:avLst/>
              <a:gdLst/>
              <a:ahLst/>
              <a:cxnLst/>
              <a:rect l="0" t="0" r="0" b="0"/>
              <a:pathLst>
                <a:path w="18788" h="184151">
                  <a:moveTo>
                    <a:pt x="18787" y="0"/>
                  </a:moveTo>
                  <a:lnTo>
                    <a:pt x="12698" y="0"/>
                  </a:lnTo>
                  <a:lnTo>
                    <a:pt x="12441" y="29248"/>
                  </a:lnTo>
                  <a:lnTo>
                    <a:pt x="10556" y="58328"/>
                  </a:lnTo>
                  <a:lnTo>
                    <a:pt x="7411" y="84780"/>
                  </a:lnTo>
                  <a:lnTo>
                    <a:pt x="6479" y="113079"/>
                  </a:lnTo>
                  <a:lnTo>
                    <a:pt x="6203" y="139338"/>
                  </a:lnTo>
                  <a:lnTo>
                    <a:pt x="4239" y="161229"/>
                  </a:lnTo>
                  <a:lnTo>
                    <a:pt x="0" y="182297"/>
                  </a:lnTo>
                  <a:lnTo>
                    <a:pt x="618" y="182914"/>
                  </a:lnTo>
                  <a:lnTo>
                    <a:pt x="6087" y="1841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SMARTInkShape-1740"/>
            <p:cNvSpPr/>
            <p:nvPr/>
          </p:nvSpPr>
          <p:spPr>
            <a:xfrm>
              <a:off x="1297025" y="2331332"/>
              <a:ext cx="195226" cy="119277"/>
            </a:xfrm>
            <a:custGeom>
              <a:avLst/>
              <a:gdLst/>
              <a:ahLst/>
              <a:cxnLst/>
              <a:rect l="0" t="0" r="0" b="0"/>
              <a:pathLst>
                <a:path w="195226" h="119277">
                  <a:moveTo>
                    <a:pt x="93625" y="5468"/>
                  </a:moveTo>
                  <a:lnTo>
                    <a:pt x="90253" y="5468"/>
                  </a:lnTo>
                  <a:lnTo>
                    <a:pt x="86717" y="3586"/>
                  </a:lnTo>
                  <a:lnTo>
                    <a:pt x="84786" y="2096"/>
                  </a:lnTo>
                  <a:lnTo>
                    <a:pt x="78878" y="441"/>
                  </a:lnTo>
                  <a:lnTo>
                    <a:pt x="75327" y="0"/>
                  </a:lnTo>
                  <a:lnTo>
                    <a:pt x="63587" y="2750"/>
                  </a:lnTo>
                  <a:lnTo>
                    <a:pt x="46978" y="15070"/>
                  </a:lnTo>
                  <a:lnTo>
                    <a:pt x="21651" y="44503"/>
                  </a:lnTo>
                  <a:lnTo>
                    <a:pt x="3861" y="75441"/>
                  </a:lnTo>
                  <a:lnTo>
                    <a:pt x="0" y="91033"/>
                  </a:lnTo>
                  <a:lnTo>
                    <a:pt x="978" y="100176"/>
                  </a:lnTo>
                  <a:lnTo>
                    <a:pt x="3765" y="108238"/>
                  </a:lnTo>
                  <a:lnTo>
                    <a:pt x="7356" y="114173"/>
                  </a:lnTo>
                  <a:lnTo>
                    <a:pt x="10006" y="116038"/>
                  </a:lnTo>
                  <a:lnTo>
                    <a:pt x="16714" y="118110"/>
                  </a:lnTo>
                  <a:lnTo>
                    <a:pt x="28425" y="119276"/>
                  </a:lnTo>
                  <a:lnTo>
                    <a:pt x="40831" y="116251"/>
                  </a:lnTo>
                  <a:lnTo>
                    <a:pt x="57665" y="108202"/>
                  </a:lnTo>
                  <a:lnTo>
                    <a:pt x="66119" y="101457"/>
                  </a:lnTo>
                  <a:lnTo>
                    <a:pt x="70816" y="93756"/>
                  </a:lnTo>
                  <a:lnTo>
                    <a:pt x="81152" y="63888"/>
                  </a:lnTo>
                  <a:lnTo>
                    <a:pt x="93644" y="39210"/>
                  </a:lnTo>
                  <a:lnTo>
                    <a:pt x="97161" y="33870"/>
                  </a:lnTo>
                  <a:lnTo>
                    <a:pt x="99141" y="28308"/>
                  </a:lnTo>
                  <a:lnTo>
                    <a:pt x="99419" y="28455"/>
                  </a:lnTo>
                  <a:lnTo>
                    <a:pt x="99960" y="39594"/>
                  </a:lnTo>
                  <a:lnTo>
                    <a:pt x="100674" y="46740"/>
                  </a:lnTo>
                  <a:lnTo>
                    <a:pt x="112839" y="75379"/>
                  </a:lnTo>
                  <a:lnTo>
                    <a:pt x="116275" y="83812"/>
                  </a:lnTo>
                  <a:lnTo>
                    <a:pt x="117803" y="92263"/>
                  </a:lnTo>
                  <a:lnTo>
                    <a:pt x="124126" y="100723"/>
                  </a:lnTo>
                  <a:lnTo>
                    <a:pt x="133286" y="107775"/>
                  </a:lnTo>
                  <a:lnTo>
                    <a:pt x="145671" y="111746"/>
                  </a:lnTo>
                  <a:lnTo>
                    <a:pt x="168961" y="113197"/>
                  </a:lnTo>
                  <a:lnTo>
                    <a:pt x="178378" y="111438"/>
                  </a:lnTo>
                  <a:lnTo>
                    <a:pt x="187646" y="108362"/>
                  </a:lnTo>
                  <a:lnTo>
                    <a:pt x="195225" y="107068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SMARTInkShape-1741"/>
            <p:cNvSpPr/>
            <p:nvPr/>
          </p:nvSpPr>
          <p:spPr>
            <a:xfrm>
              <a:off x="1003300" y="2325587"/>
              <a:ext cx="273051" cy="181267"/>
            </a:xfrm>
            <a:custGeom>
              <a:avLst/>
              <a:gdLst/>
              <a:ahLst/>
              <a:cxnLst/>
              <a:rect l="0" t="0" r="0" b="0"/>
              <a:pathLst>
                <a:path w="273051" h="181267">
                  <a:moveTo>
                    <a:pt x="0" y="55663"/>
                  </a:moveTo>
                  <a:lnTo>
                    <a:pt x="0" y="83550"/>
                  </a:lnTo>
                  <a:lnTo>
                    <a:pt x="705" y="113140"/>
                  </a:lnTo>
                  <a:lnTo>
                    <a:pt x="5467" y="144606"/>
                  </a:lnTo>
                  <a:lnTo>
                    <a:pt x="6272" y="170457"/>
                  </a:lnTo>
                  <a:lnTo>
                    <a:pt x="4434" y="175592"/>
                  </a:lnTo>
                  <a:lnTo>
                    <a:pt x="875" y="181266"/>
                  </a:lnTo>
                  <a:lnTo>
                    <a:pt x="583" y="181026"/>
                  </a:lnTo>
                  <a:lnTo>
                    <a:pt x="76" y="173701"/>
                  </a:lnTo>
                  <a:lnTo>
                    <a:pt x="6471" y="142744"/>
                  </a:lnTo>
                  <a:lnTo>
                    <a:pt x="11246" y="119408"/>
                  </a:lnTo>
                  <a:lnTo>
                    <a:pt x="17835" y="91170"/>
                  </a:lnTo>
                  <a:lnTo>
                    <a:pt x="28411" y="65321"/>
                  </a:lnTo>
                  <a:lnTo>
                    <a:pt x="44626" y="37266"/>
                  </a:lnTo>
                  <a:lnTo>
                    <a:pt x="52995" y="25614"/>
                  </a:lnTo>
                  <a:lnTo>
                    <a:pt x="61418" y="18084"/>
                  </a:lnTo>
                  <a:lnTo>
                    <a:pt x="69865" y="14266"/>
                  </a:lnTo>
                  <a:lnTo>
                    <a:pt x="86786" y="11816"/>
                  </a:lnTo>
                  <a:lnTo>
                    <a:pt x="95251" y="15244"/>
                  </a:lnTo>
                  <a:lnTo>
                    <a:pt x="103011" y="21471"/>
                  </a:lnTo>
                  <a:lnTo>
                    <a:pt x="116045" y="41082"/>
                  </a:lnTo>
                  <a:lnTo>
                    <a:pt x="124104" y="67259"/>
                  </a:lnTo>
                  <a:lnTo>
                    <a:pt x="126428" y="95426"/>
                  </a:lnTo>
                  <a:lnTo>
                    <a:pt x="126219" y="126176"/>
                  </a:lnTo>
                  <a:lnTo>
                    <a:pt x="120726" y="150414"/>
                  </a:lnTo>
                  <a:lnTo>
                    <a:pt x="120656" y="142030"/>
                  </a:lnTo>
                  <a:lnTo>
                    <a:pt x="126117" y="112033"/>
                  </a:lnTo>
                  <a:lnTo>
                    <a:pt x="136259" y="85847"/>
                  </a:lnTo>
                  <a:lnTo>
                    <a:pt x="144246" y="59589"/>
                  </a:lnTo>
                  <a:lnTo>
                    <a:pt x="159230" y="31038"/>
                  </a:lnTo>
                  <a:lnTo>
                    <a:pt x="167429" y="19318"/>
                  </a:lnTo>
                  <a:lnTo>
                    <a:pt x="184192" y="6046"/>
                  </a:lnTo>
                  <a:lnTo>
                    <a:pt x="192635" y="1861"/>
                  </a:lnTo>
                  <a:lnTo>
                    <a:pt x="201091" y="0"/>
                  </a:lnTo>
                  <a:lnTo>
                    <a:pt x="207672" y="1055"/>
                  </a:lnTo>
                  <a:lnTo>
                    <a:pt x="215343" y="5616"/>
                  </a:lnTo>
                  <a:lnTo>
                    <a:pt x="219886" y="10136"/>
                  </a:lnTo>
                  <a:lnTo>
                    <a:pt x="228551" y="26418"/>
                  </a:lnTo>
                  <a:lnTo>
                    <a:pt x="232106" y="38431"/>
                  </a:lnTo>
                  <a:lnTo>
                    <a:pt x="236269" y="69140"/>
                  </a:lnTo>
                  <a:lnTo>
                    <a:pt x="240306" y="99012"/>
                  </a:lnTo>
                  <a:lnTo>
                    <a:pt x="246680" y="129277"/>
                  </a:lnTo>
                  <a:lnTo>
                    <a:pt x="248414" y="132256"/>
                  </a:lnTo>
                  <a:lnTo>
                    <a:pt x="250981" y="134241"/>
                  </a:lnTo>
                  <a:lnTo>
                    <a:pt x="259455" y="137036"/>
                  </a:lnTo>
                  <a:lnTo>
                    <a:pt x="273050" y="138213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SMARTInkShape-1742"/>
            <p:cNvSpPr/>
            <p:nvPr/>
          </p:nvSpPr>
          <p:spPr>
            <a:xfrm>
              <a:off x="776367" y="2352243"/>
              <a:ext cx="176134" cy="199380"/>
            </a:xfrm>
            <a:custGeom>
              <a:avLst/>
              <a:gdLst/>
              <a:ahLst/>
              <a:cxnLst/>
              <a:rect l="0" t="0" r="0" b="0"/>
              <a:pathLst>
                <a:path w="176134" h="199380">
                  <a:moveTo>
                    <a:pt x="176133" y="9957"/>
                  </a:moveTo>
                  <a:lnTo>
                    <a:pt x="172762" y="6585"/>
                  </a:lnTo>
                  <a:lnTo>
                    <a:pt x="169225" y="4930"/>
                  </a:lnTo>
                  <a:lnTo>
                    <a:pt x="152008" y="1841"/>
                  </a:lnTo>
                  <a:lnTo>
                    <a:pt x="149466" y="313"/>
                  </a:lnTo>
                  <a:lnTo>
                    <a:pt x="147066" y="0"/>
                  </a:lnTo>
                  <a:lnTo>
                    <a:pt x="117901" y="5215"/>
                  </a:lnTo>
                  <a:lnTo>
                    <a:pt x="89998" y="15762"/>
                  </a:lnTo>
                  <a:lnTo>
                    <a:pt x="65631" y="23985"/>
                  </a:lnTo>
                  <a:lnTo>
                    <a:pt x="37888" y="37448"/>
                  </a:lnTo>
                  <a:lnTo>
                    <a:pt x="13620" y="53262"/>
                  </a:lnTo>
                  <a:lnTo>
                    <a:pt x="3960" y="61907"/>
                  </a:lnTo>
                  <a:lnTo>
                    <a:pt x="833" y="68559"/>
                  </a:lnTo>
                  <a:lnTo>
                    <a:pt x="0" y="72308"/>
                  </a:lnTo>
                  <a:lnTo>
                    <a:pt x="150" y="75513"/>
                  </a:lnTo>
                  <a:lnTo>
                    <a:pt x="2197" y="80956"/>
                  </a:lnTo>
                  <a:lnTo>
                    <a:pt x="7317" y="87987"/>
                  </a:lnTo>
                  <a:lnTo>
                    <a:pt x="15026" y="90498"/>
                  </a:lnTo>
                  <a:lnTo>
                    <a:pt x="44014" y="96606"/>
                  </a:lnTo>
                  <a:lnTo>
                    <a:pt x="75194" y="100293"/>
                  </a:lnTo>
                  <a:lnTo>
                    <a:pt x="105159" y="107607"/>
                  </a:lnTo>
                  <a:lnTo>
                    <a:pt x="136003" y="122970"/>
                  </a:lnTo>
                  <a:lnTo>
                    <a:pt x="144892" y="128624"/>
                  </a:lnTo>
                  <a:lnTo>
                    <a:pt x="151194" y="135840"/>
                  </a:lnTo>
                  <a:lnTo>
                    <a:pt x="154465" y="143751"/>
                  </a:lnTo>
                  <a:lnTo>
                    <a:pt x="155338" y="147836"/>
                  </a:lnTo>
                  <a:lnTo>
                    <a:pt x="154425" y="154257"/>
                  </a:lnTo>
                  <a:lnTo>
                    <a:pt x="150963" y="160168"/>
                  </a:lnTo>
                  <a:lnTo>
                    <a:pt x="141080" y="170723"/>
                  </a:lnTo>
                  <a:lnTo>
                    <a:pt x="112398" y="189104"/>
                  </a:lnTo>
                  <a:lnTo>
                    <a:pt x="86226" y="196819"/>
                  </a:lnTo>
                  <a:lnTo>
                    <a:pt x="67884" y="199379"/>
                  </a:lnTo>
                  <a:lnTo>
                    <a:pt x="59113" y="198096"/>
                  </a:lnTo>
                  <a:lnTo>
                    <a:pt x="52157" y="195879"/>
                  </a:lnTo>
                  <a:lnTo>
                    <a:pt x="41013" y="193926"/>
                  </a:lnTo>
                  <a:lnTo>
                    <a:pt x="30083" y="187757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0" name="SMARTInkShape-Group217"/>
          <p:cNvGrpSpPr/>
          <p:nvPr/>
        </p:nvGrpSpPr>
        <p:grpSpPr>
          <a:xfrm>
            <a:off x="831850" y="4038600"/>
            <a:ext cx="730251" cy="373014"/>
            <a:chOff x="831850" y="4038600"/>
            <a:chExt cx="730251" cy="373014"/>
          </a:xfrm>
        </p:grpSpPr>
        <p:sp>
          <p:nvSpPr>
            <p:cNvPr id="36" name="SMARTInkShape-1743"/>
            <p:cNvSpPr/>
            <p:nvPr/>
          </p:nvSpPr>
          <p:spPr>
            <a:xfrm>
              <a:off x="1397882" y="4102502"/>
              <a:ext cx="164219" cy="174013"/>
            </a:xfrm>
            <a:custGeom>
              <a:avLst/>
              <a:gdLst/>
              <a:ahLst/>
              <a:cxnLst/>
              <a:rect l="0" t="0" r="0" b="0"/>
              <a:pathLst>
                <a:path w="164219" h="174013">
                  <a:moveTo>
                    <a:pt x="5468" y="37698"/>
                  </a:moveTo>
                  <a:lnTo>
                    <a:pt x="5468" y="43165"/>
                  </a:lnTo>
                  <a:lnTo>
                    <a:pt x="1103" y="48943"/>
                  </a:lnTo>
                  <a:lnTo>
                    <a:pt x="0" y="52808"/>
                  </a:lnTo>
                  <a:lnTo>
                    <a:pt x="2750" y="62322"/>
                  </a:lnTo>
                  <a:lnTo>
                    <a:pt x="8033" y="70707"/>
                  </a:lnTo>
                  <a:lnTo>
                    <a:pt x="20809" y="77660"/>
                  </a:lnTo>
                  <a:lnTo>
                    <a:pt x="47661" y="85124"/>
                  </a:lnTo>
                  <a:lnTo>
                    <a:pt x="63830" y="87498"/>
                  </a:lnTo>
                  <a:lnTo>
                    <a:pt x="91986" y="82942"/>
                  </a:lnTo>
                  <a:lnTo>
                    <a:pt x="117628" y="73379"/>
                  </a:lnTo>
                  <a:lnTo>
                    <a:pt x="124226" y="67432"/>
                  </a:lnTo>
                  <a:lnTo>
                    <a:pt x="134210" y="52116"/>
                  </a:lnTo>
                  <a:lnTo>
                    <a:pt x="137452" y="43067"/>
                  </a:lnTo>
                  <a:lnTo>
                    <a:pt x="138698" y="20492"/>
                  </a:lnTo>
                  <a:lnTo>
                    <a:pt x="137326" y="17055"/>
                  </a:lnTo>
                  <a:lnTo>
                    <a:pt x="124501" y="4179"/>
                  </a:lnTo>
                  <a:lnTo>
                    <a:pt x="119990" y="1634"/>
                  </a:lnTo>
                  <a:lnTo>
                    <a:pt x="111602" y="201"/>
                  </a:lnTo>
                  <a:lnTo>
                    <a:pt x="107974" y="0"/>
                  </a:lnTo>
                  <a:lnTo>
                    <a:pt x="102061" y="1658"/>
                  </a:lnTo>
                  <a:lnTo>
                    <a:pt x="71674" y="17906"/>
                  </a:lnTo>
                  <a:lnTo>
                    <a:pt x="44969" y="44786"/>
                  </a:lnTo>
                  <a:lnTo>
                    <a:pt x="23291" y="75895"/>
                  </a:lnTo>
                  <a:lnTo>
                    <a:pt x="14293" y="99335"/>
                  </a:lnTo>
                  <a:lnTo>
                    <a:pt x="12306" y="121134"/>
                  </a:lnTo>
                  <a:lnTo>
                    <a:pt x="15798" y="131460"/>
                  </a:lnTo>
                  <a:lnTo>
                    <a:pt x="29537" y="149587"/>
                  </a:lnTo>
                  <a:lnTo>
                    <a:pt x="45055" y="159123"/>
                  </a:lnTo>
                  <a:lnTo>
                    <a:pt x="69261" y="167960"/>
                  </a:lnTo>
                  <a:lnTo>
                    <a:pt x="100756" y="174012"/>
                  </a:lnTo>
                  <a:lnTo>
                    <a:pt x="130591" y="171926"/>
                  </a:lnTo>
                  <a:lnTo>
                    <a:pt x="152681" y="170458"/>
                  </a:lnTo>
                  <a:lnTo>
                    <a:pt x="164218" y="164698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SMARTInkShape-1744"/>
            <p:cNvSpPr/>
            <p:nvPr/>
          </p:nvSpPr>
          <p:spPr>
            <a:xfrm>
              <a:off x="1212850" y="4089430"/>
              <a:ext cx="157246" cy="322184"/>
            </a:xfrm>
            <a:custGeom>
              <a:avLst/>
              <a:gdLst/>
              <a:ahLst/>
              <a:cxnLst/>
              <a:rect l="0" t="0" r="0" b="0"/>
              <a:pathLst>
                <a:path w="157246" h="322184">
                  <a:moveTo>
                    <a:pt x="146050" y="19020"/>
                  </a:moveTo>
                  <a:lnTo>
                    <a:pt x="142679" y="15648"/>
                  </a:lnTo>
                  <a:lnTo>
                    <a:pt x="139142" y="13993"/>
                  </a:lnTo>
                  <a:lnTo>
                    <a:pt x="137211" y="13552"/>
                  </a:lnTo>
                  <a:lnTo>
                    <a:pt x="131123" y="9560"/>
                  </a:lnTo>
                  <a:lnTo>
                    <a:pt x="122744" y="2596"/>
                  </a:lnTo>
                  <a:lnTo>
                    <a:pt x="115551" y="316"/>
                  </a:lnTo>
                  <a:lnTo>
                    <a:pt x="96733" y="0"/>
                  </a:lnTo>
                  <a:lnTo>
                    <a:pt x="88618" y="3746"/>
                  </a:lnTo>
                  <a:lnTo>
                    <a:pt x="59250" y="29824"/>
                  </a:lnTo>
                  <a:lnTo>
                    <a:pt x="43123" y="57706"/>
                  </a:lnTo>
                  <a:lnTo>
                    <a:pt x="36804" y="70080"/>
                  </a:lnTo>
                  <a:lnTo>
                    <a:pt x="32415" y="101604"/>
                  </a:lnTo>
                  <a:lnTo>
                    <a:pt x="31947" y="117258"/>
                  </a:lnTo>
                  <a:lnTo>
                    <a:pt x="33292" y="121201"/>
                  </a:lnTo>
                  <a:lnTo>
                    <a:pt x="38550" y="127463"/>
                  </a:lnTo>
                  <a:lnTo>
                    <a:pt x="58237" y="141644"/>
                  </a:lnTo>
                  <a:lnTo>
                    <a:pt x="64924" y="144075"/>
                  </a:lnTo>
                  <a:lnTo>
                    <a:pt x="68682" y="144723"/>
                  </a:lnTo>
                  <a:lnTo>
                    <a:pt x="76622" y="143562"/>
                  </a:lnTo>
                  <a:lnTo>
                    <a:pt x="97422" y="138771"/>
                  </a:lnTo>
                  <a:lnTo>
                    <a:pt x="105858" y="133155"/>
                  </a:lnTo>
                  <a:lnTo>
                    <a:pt x="110548" y="127837"/>
                  </a:lnTo>
                  <a:lnTo>
                    <a:pt x="124279" y="99239"/>
                  </a:lnTo>
                  <a:lnTo>
                    <a:pt x="126893" y="68949"/>
                  </a:lnTo>
                  <a:lnTo>
                    <a:pt x="126990" y="58483"/>
                  </a:lnTo>
                  <a:lnTo>
                    <a:pt x="126288" y="58029"/>
                  </a:lnTo>
                  <a:lnTo>
                    <a:pt x="123626" y="57523"/>
                  </a:lnTo>
                  <a:lnTo>
                    <a:pt x="122634" y="58094"/>
                  </a:lnTo>
                  <a:lnTo>
                    <a:pt x="121972" y="59181"/>
                  </a:lnTo>
                  <a:lnTo>
                    <a:pt x="121042" y="64080"/>
                  </a:lnTo>
                  <a:lnTo>
                    <a:pt x="120672" y="92627"/>
                  </a:lnTo>
                  <a:lnTo>
                    <a:pt x="127560" y="122996"/>
                  </a:lnTo>
                  <a:lnTo>
                    <a:pt x="135397" y="146724"/>
                  </a:lnTo>
                  <a:lnTo>
                    <a:pt x="142893" y="169746"/>
                  </a:lnTo>
                  <a:lnTo>
                    <a:pt x="148797" y="199860"/>
                  </a:lnTo>
                  <a:lnTo>
                    <a:pt x="154703" y="224610"/>
                  </a:lnTo>
                  <a:lnTo>
                    <a:pt x="157245" y="253187"/>
                  </a:lnTo>
                  <a:lnTo>
                    <a:pt x="153177" y="282245"/>
                  </a:lnTo>
                  <a:lnTo>
                    <a:pt x="148982" y="291466"/>
                  </a:lnTo>
                  <a:lnTo>
                    <a:pt x="134791" y="308884"/>
                  </a:lnTo>
                  <a:lnTo>
                    <a:pt x="122566" y="318297"/>
                  </a:lnTo>
                  <a:lnTo>
                    <a:pt x="110007" y="322183"/>
                  </a:lnTo>
                  <a:lnTo>
                    <a:pt x="101573" y="321211"/>
                  </a:lnTo>
                  <a:lnTo>
                    <a:pt x="75360" y="312893"/>
                  </a:lnTo>
                  <a:lnTo>
                    <a:pt x="44339" y="299237"/>
                  </a:lnTo>
                  <a:lnTo>
                    <a:pt x="28738" y="287451"/>
                  </a:lnTo>
                  <a:lnTo>
                    <a:pt x="11536" y="257830"/>
                  </a:lnTo>
                  <a:lnTo>
                    <a:pt x="5127" y="242985"/>
                  </a:lnTo>
                  <a:lnTo>
                    <a:pt x="0" y="20952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SMARTInkShape-1745"/>
            <p:cNvSpPr/>
            <p:nvPr/>
          </p:nvSpPr>
          <p:spPr>
            <a:xfrm>
              <a:off x="891168" y="4089768"/>
              <a:ext cx="334383" cy="138935"/>
            </a:xfrm>
            <a:custGeom>
              <a:avLst/>
              <a:gdLst/>
              <a:ahLst/>
              <a:cxnLst/>
              <a:rect l="0" t="0" r="0" b="0"/>
              <a:pathLst>
                <a:path w="334383" h="138935">
                  <a:moveTo>
                    <a:pt x="99432" y="25032"/>
                  </a:moveTo>
                  <a:lnTo>
                    <a:pt x="99432" y="21660"/>
                  </a:lnTo>
                  <a:lnTo>
                    <a:pt x="97550" y="18124"/>
                  </a:lnTo>
                  <a:lnTo>
                    <a:pt x="90593" y="10105"/>
                  </a:lnTo>
                  <a:lnTo>
                    <a:pt x="81134" y="3832"/>
                  </a:lnTo>
                  <a:lnTo>
                    <a:pt x="72765" y="876"/>
                  </a:lnTo>
                  <a:lnTo>
                    <a:pt x="65817" y="0"/>
                  </a:lnTo>
                  <a:lnTo>
                    <a:pt x="52078" y="4774"/>
                  </a:lnTo>
                  <a:lnTo>
                    <a:pt x="39932" y="11190"/>
                  </a:lnTo>
                  <a:lnTo>
                    <a:pt x="28101" y="21714"/>
                  </a:lnTo>
                  <a:lnTo>
                    <a:pt x="19814" y="34475"/>
                  </a:lnTo>
                  <a:lnTo>
                    <a:pt x="5151" y="63539"/>
                  </a:lnTo>
                  <a:lnTo>
                    <a:pt x="0" y="82302"/>
                  </a:lnTo>
                  <a:lnTo>
                    <a:pt x="677" y="93054"/>
                  </a:lnTo>
                  <a:lnTo>
                    <a:pt x="6860" y="111454"/>
                  </a:lnTo>
                  <a:lnTo>
                    <a:pt x="12815" y="121037"/>
                  </a:lnTo>
                  <a:lnTo>
                    <a:pt x="15581" y="122901"/>
                  </a:lnTo>
                  <a:lnTo>
                    <a:pt x="28279" y="127776"/>
                  </a:lnTo>
                  <a:lnTo>
                    <a:pt x="30830" y="129512"/>
                  </a:lnTo>
                  <a:lnTo>
                    <a:pt x="33942" y="129963"/>
                  </a:lnTo>
                  <a:lnTo>
                    <a:pt x="56590" y="126311"/>
                  </a:lnTo>
                  <a:lnTo>
                    <a:pt x="62281" y="123432"/>
                  </a:lnTo>
                  <a:lnTo>
                    <a:pt x="69452" y="114473"/>
                  </a:lnTo>
                  <a:lnTo>
                    <a:pt x="88253" y="86322"/>
                  </a:lnTo>
                  <a:lnTo>
                    <a:pt x="92128" y="71345"/>
                  </a:lnTo>
                  <a:lnTo>
                    <a:pt x="93077" y="56901"/>
                  </a:lnTo>
                  <a:lnTo>
                    <a:pt x="93080" y="60188"/>
                  </a:lnTo>
                  <a:lnTo>
                    <a:pt x="87614" y="80550"/>
                  </a:lnTo>
                  <a:lnTo>
                    <a:pt x="93250" y="109727"/>
                  </a:lnTo>
                  <a:lnTo>
                    <a:pt x="96214" y="118178"/>
                  </a:lnTo>
                  <a:lnTo>
                    <a:pt x="101764" y="124756"/>
                  </a:lnTo>
                  <a:lnTo>
                    <a:pt x="116826" y="134728"/>
                  </a:lnTo>
                  <a:lnTo>
                    <a:pt x="129201" y="137967"/>
                  </a:lnTo>
                  <a:lnTo>
                    <a:pt x="151095" y="138356"/>
                  </a:lnTo>
                  <a:lnTo>
                    <a:pt x="178724" y="130458"/>
                  </a:lnTo>
                  <a:lnTo>
                    <a:pt x="208536" y="112662"/>
                  </a:lnTo>
                  <a:lnTo>
                    <a:pt x="236744" y="90351"/>
                  </a:lnTo>
                  <a:lnTo>
                    <a:pt x="255096" y="66067"/>
                  </a:lnTo>
                  <a:lnTo>
                    <a:pt x="256810" y="61379"/>
                  </a:lnTo>
                  <a:lnTo>
                    <a:pt x="257973" y="59846"/>
                  </a:lnTo>
                  <a:lnTo>
                    <a:pt x="261146" y="58144"/>
                  </a:lnTo>
                  <a:lnTo>
                    <a:pt x="262275" y="58395"/>
                  </a:lnTo>
                  <a:lnTo>
                    <a:pt x="263027" y="59269"/>
                  </a:lnTo>
                  <a:lnTo>
                    <a:pt x="263863" y="62120"/>
                  </a:lnTo>
                  <a:lnTo>
                    <a:pt x="266374" y="82804"/>
                  </a:lnTo>
                  <a:lnTo>
                    <a:pt x="269546" y="95066"/>
                  </a:lnTo>
                  <a:lnTo>
                    <a:pt x="269582" y="102724"/>
                  </a:lnTo>
                  <a:lnTo>
                    <a:pt x="265336" y="119058"/>
                  </a:lnTo>
                  <a:lnTo>
                    <a:pt x="264538" y="138934"/>
                  </a:lnTo>
                  <a:lnTo>
                    <a:pt x="264532" y="109291"/>
                  </a:lnTo>
                  <a:lnTo>
                    <a:pt x="265237" y="88320"/>
                  </a:lnTo>
                  <a:lnTo>
                    <a:pt x="271704" y="56818"/>
                  </a:lnTo>
                  <a:lnTo>
                    <a:pt x="288128" y="30159"/>
                  </a:lnTo>
                  <a:lnTo>
                    <a:pt x="314192" y="10332"/>
                  </a:lnTo>
                  <a:lnTo>
                    <a:pt x="334382" y="5982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SMARTInkShape-1746"/>
            <p:cNvSpPr/>
            <p:nvPr/>
          </p:nvSpPr>
          <p:spPr>
            <a:xfrm>
              <a:off x="831850" y="4038600"/>
              <a:ext cx="12701" cy="196851"/>
            </a:xfrm>
            <a:custGeom>
              <a:avLst/>
              <a:gdLst/>
              <a:ahLst/>
              <a:cxnLst/>
              <a:rect l="0" t="0" r="0" b="0"/>
              <a:pathLst>
                <a:path w="12701" h="196851">
                  <a:moveTo>
                    <a:pt x="12700" y="0"/>
                  </a:moveTo>
                  <a:lnTo>
                    <a:pt x="11994" y="28666"/>
                  </a:lnTo>
                  <a:lnTo>
                    <a:pt x="7232" y="57580"/>
                  </a:lnTo>
                  <a:lnTo>
                    <a:pt x="2160" y="86998"/>
                  </a:lnTo>
                  <a:lnTo>
                    <a:pt x="1345" y="108092"/>
                  </a:lnTo>
                  <a:lnTo>
                    <a:pt x="3270" y="138264"/>
                  </a:lnTo>
                  <a:lnTo>
                    <a:pt x="430" y="166191"/>
                  </a:lnTo>
                  <a:lnTo>
                    <a:pt x="0" y="1968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00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71450"/>
            <a:ext cx="91440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8003" name="Picture 5" descr="MC900349986[1]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" y="3600450"/>
            <a:ext cx="603250" cy="13501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02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57250"/>
            <a:ext cx="91440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05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71450"/>
            <a:ext cx="9144000" cy="1347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0051" name="Picture 5" descr="MC900389926[1]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1" y="3657601"/>
            <a:ext cx="1825625" cy="1231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http://www.accessexcellence.org/RC/VL/GG/ecb/ecb_images/12_04_passive_active_transport.jpg"/>
          <p:cNvPicPr>
            <a:picLocks noChangeAspect="1" noChangeArrowheads="1"/>
          </p:cNvPicPr>
          <p:nvPr/>
        </p:nvPicPr>
        <p:blipFill>
          <a:blip r:embed="rId2" r:link="rId3" cstate="print"/>
          <a:srcRect l="5113" t="19325" r="4562" b="21779"/>
          <a:stretch>
            <a:fillRect/>
          </a:stretch>
        </p:blipFill>
        <p:spPr bwMode="auto">
          <a:xfrm>
            <a:off x="0" y="742949"/>
            <a:ext cx="9144000" cy="44334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107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-114300"/>
            <a:ext cx="9144000" cy="10977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400050"/>
            <a:ext cx="9085263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6" name="SMARTInkShape-Group218"/>
          <p:cNvGrpSpPr/>
          <p:nvPr/>
        </p:nvGrpSpPr>
        <p:grpSpPr>
          <a:xfrm>
            <a:off x="2089150" y="1517650"/>
            <a:ext cx="336551" cy="336551"/>
            <a:chOff x="2089150" y="1517650"/>
            <a:chExt cx="336551" cy="336551"/>
          </a:xfrm>
        </p:grpSpPr>
        <p:sp>
          <p:nvSpPr>
            <p:cNvPr id="3" name="SMARTInkShape-1747"/>
            <p:cNvSpPr/>
            <p:nvPr/>
          </p:nvSpPr>
          <p:spPr>
            <a:xfrm>
              <a:off x="2171700" y="1524000"/>
              <a:ext cx="254001" cy="12701"/>
            </a:xfrm>
            <a:custGeom>
              <a:avLst/>
              <a:gdLst/>
              <a:ahLst/>
              <a:cxnLst/>
              <a:rect l="0" t="0" r="0" b="0"/>
              <a:pathLst>
                <a:path w="254001" h="12701">
                  <a:moveTo>
                    <a:pt x="0" y="12700"/>
                  </a:moveTo>
                  <a:lnTo>
                    <a:pt x="18417" y="11994"/>
                  </a:lnTo>
                  <a:lnTo>
                    <a:pt x="45203" y="7232"/>
                  </a:lnTo>
                  <a:lnTo>
                    <a:pt x="75068" y="2160"/>
                  </a:lnTo>
                  <a:lnTo>
                    <a:pt x="99775" y="640"/>
                  </a:lnTo>
                  <a:lnTo>
                    <a:pt x="125675" y="189"/>
                  </a:lnTo>
                  <a:lnTo>
                    <a:pt x="153967" y="56"/>
                  </a:lnTo>
                  <a:lnTo>
                    <a:pt x="185086" y="11"/>
                  </a:lnTo>
                  <a:lnTo>
                    <a:pt x="214830" y="2"/>
                  </a:lnTo>
                  <a:lnTo>
                    <a:pt x="243336" y="0"/>
                  </a:lnTo>
                  <a:lnTo>
                    <a:pt x="25400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SMARTInkShape-1748"/>
            <p:cNvSpPr/>
            <p:nvPr/>
          </p:nvSpPr>
          <p:spPr>
            <a:xfrm>
              <a:off x="2089150" y="1847865"/>
              <a:ext cx="330201" cy="6336"/>
            </a:xfrm>
            <a:custGeom>
              <a:avLst/>
              <a:gdLst/>
              <a:ahLst/>
              <a:cxnLst/>
              <a:rect l="0" t="0" r="0" b="0"/>
              <a:pathLst>
                <a:path w="330201" h="6336">
                  <a:moveTo>
                    <a:pt x="0" y="6335"/>
                  </a:moveTo>
                  <a:lnTo>
                    <a:pt x="29769" y="6335"/>
                  </a:lnTo>
                  <a:lnTo>
                    <a:pt x="60129" y="6335"/>
                  </a:lnTo>
                  <a:lnTo>
                    <a:pt x="84922" y="2964"/>
                  </a:lnTo>
                  <a:lnTo>
                    <a:pt x="113513" y="867"/>
                  </a:lnTo>
                  <a:lnTo>
                    <a:pt x="135822" y="377"/>
                  </a:lnTo>
                  <a:lnTo>
                    <a:pt x="159848" y="159"/>
                  </a:lnTo>
                  <a:lnTo>
                    <a:pt x="184638" y="62"/>
                  </a:lnTo>
                  <a:lnTo>
                    <a:pt x="207885" y="19"/>
                  </a:lnTo>
                  <a:lnTo>
                    <a:pt x="229976" y="0"/>
                  </a:lnTo>
                  <a:lnTo>
                    <a:pt x="261541" y="695"/>
                  </a:lnTo>
                  <a:lnTo>
                    <a:pt x="289082" y="4350"/>
                  </a:lnTo>
                  <a:lnTo>
                    <a:pt x="318027" y="5942"/>
                  </a:lnTo>
                  <a:lnTo>
                    <a:pt x="330200" y="6335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SMARTInkShape-1749"/>
            <p:cNvSpPr/>
            <p:nvPr/>
          </p:nvSpPr>
          <p:spPr>
            <a:xfrm>
              <a:off x="2282408" y="1517650"/>
              <a:ext cx="16293" cy="292101"/>
            </a:xfrm>
            <a:custGeom>
              <a:avLst/>
              <a:gdLst/>
              <a:ahLst/>
              <a:cxnLst/>
              <a:rect l="0" t="0" r="0" b="0"/>
              <a:pathLst>
                <a:path w="16293" h="292101">
                  <a:moveTo>
                    <a:pt x="16292" y="0"/>
                  </a:moveTo>
                  <a:lnTo>
                    <a:pt x="7453" y="8838"/>
                  </a:lnTo>
                  <a:lnTo>
                    <a:pt x="5308" y="16628"/>
                  </a:lnTo>
                  <a:lnTo>
                    <a:pt x="1861" y="48000"/>
                  </a:lnTo>
                  <a:lnTo>
                    <a:pt x="0" y="62255"/>
                  </a:lnTo>
                  <a:lnTo>
                    <a:pt x="2673" y="92417"/>
                  </a:lnTo>
                  <a:lnTo>
                    <a:pt x="3319" y="119810"/>
                  </a:lnTo>
                  <a:lnTo>
                    <a:pt x="3511" y="145801"/>
                  </a:lnTo>
                  <a:lnTo>
                    <a:pt x="3567" y="171376"/>
                  </a:lnTo>
                  <a:lnTo>
                    <a:pt x="3584" y="196828"/>
                  </a:lnTo>
                  <a:lnTo>
                    <a:pt x="3590" y="222243"/>
                  </a:lnTo>
                  <a:lnTo>
                    <a:pt x="6962" y="252744"/>
                  </a:lnTo>
                  <a:lnTo>
                    <a:pt x="9680" y="283151"/>
                  </a:lnTo>
                  <a:lnTo>
                    <a:pt x="9942" y="2921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" name="SMARTInkShape-Group219"/>
          <p:cNvGrpSpPr/>
          <p:nvPr/>
        </p:nvGrpSpPr>
        <p:grpSpPr>
          <a:xfrm>
            <a:off x="1448388" y="1657493"/>
            <a:ext cx="558213" cy="215758"/>
            <a:chOff x="1448388" y="1657493"/>
            <a:chExt cx="558213" cy="215758"/>
          </a:xfrm>
        </p:grpSpPr>
        <p:sp>
          <p:nvSpPr>
            <p:cNvPr id="7" name="SMARTInkShape-1750"/>
            <p:cNvSpPr/>
            <p:nvPr/>
          </p:nvSpPr>
          <p:spPr>
            <a:xfrm>
              <a:off x="1448388" y="1670050"/>
              <a:ext cx="5763" cy="203201"/>
            </a:xfrm>
            <a:custGeom>
              <a:avLst/>
              <a:gdLst/>
              <a:ahLst/>
              <a:cxnLst/>
              <a:rect l="0" t="0" r="0" b="0"/>
              <a:pathLst>
                <a:path w="5763" h="203201">
                  <a:moveTo>
                    <a:pt x="5762" y="0"/>
                  </a:moveTo>
                  <a:lnTo>
                    <a:pt x="5762" y="8838"/>
                  </a:lnTo>
                  <a:lnTo>
                    <a:pt x="0" y="39911"/>
                  </a:lnTo>
                  <a:lnTo>
                    <a:pt x="1409" y="68744"/>
                  </a:lnTo>
                  <a:lnTo>
                    <a:pt x="4472" y="92335"/>
                  </a:lnTo>
                  <a:lnTo>
                    <a:pt x="5379" y="119786"/>
                  </a:lnTo>
                  <a:lnTo>
                    <a:pt x="5648" y="145794"/>
                  </a:lnTo>
                  <a:lnTo>
                    <a:pt x="5739" y="173124"/>
                  </a:lnTo>
                  <a:lnTo>
                    <a:pt x="5762" y="2032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SMARTInkShape-1751"/>
            <p:cNvSpPr/>
            <p:nvPr/>
          </p:nvSpPr>
          <p:spPr>
            <a:xfrm>
              <a:off x="1619256" y="1689249"/>
              <a:ext cx="171445" cy="145782"/>
            </a:xfrm>
            <a:custGeom>
              <a:avLst/>
              <a:gdLst/>
              <a:ahLst/>
              <a:cxnLst/>
              <a:rect l="0" t="0" r="0" b="0"/>
              <a:pathLst>
                <a:path w="171445" h="145782">
                  <a:moveTo>
                    <a:pt x="19044" y="50651"/>
                  </a:moveTo>
                  <a:lnTo>
                    <a:pt x="15672" y="54022"/>
                  </a:lnTo>
                  <a:lnTo>
                    <a:pt x="14017" y="59439"/>
                  </a:lnTo>
                  <a:lnTo>
                    <a:pt x="8381" y="90962"/>
                  </a:lnTo>
                  <a:lnTo>
                    <a:pt x="4581" y="120506"/>
                  </a:lnTo>
                  <a:lnTo>
                    <a:pt x="900" y="134064"/>
                  </a:lnTo>
                  <a:lnTo>
                    <a:pt x="0" y="145781"/>
                  </a:lnTo>
                  <a:lnTo>
                    <a:pt x="700" y="135738"/>
                  </a:lnTo>
                  <a:lnTo>
                    <a:pt x="5020" y="118284"/>
                  </a:lnTo>
                  <a:lnTo>
                    <a:pt x="11239" y="88459"/>
                  </a:lnTo>
                  <a:lnTo>
                    <a:pt x="21247" y="56962"/>
                  </a:lnTo>
                  <a:lnTo>
                    <a:pt x="27536" y="41310"/>
                  </a:lnTo>
                  <a:lnTo>
                    <a:pt x="33636" y="34034"/>
                  </a:lnTo>
                  <a:lnTo>
                    <a:pt x="48090" y="22043"/>
                  </a:lnTo>
                  <a:lnTo>
                    <a:pt x="52649" y="20297"/>
                  </a:lnTo>
                  <a:lnTo>
                    <a:pt x="54853" y="20537"/>
                  </a:lnTo>
                  <a:lnTo>
                    <a:pt x="59183" y="22685"/>
                  </a:lnTo>
                  <a:lnTo>
                    <a:pt x="60620" y="24246"/>
                  </a:lnTo>
                  <a:lnTo>
                    <a:pt x="73544" y="47282"/>
                  </a:lnTo>
                  <a:lnTo>
                    <a:pt x="76038" y="76101"/>
                  </a:lnTo>
                  <a:lnTo>
                    <a:pt x="76830" y="83834"/>
                  </a:lnTo>
                  <a:lnTo>
                    <a:pt x="81949" y="94724"/>
                  </a:lnTo>
                  <a:lnTo>
                    <a:pt x="82367" y="98438"/>
                  </a:lnTo>
                  <a:lnTo>
                    <a:pt x="84424" y="67511"/>
                  </a:lnTo>
                  <a:lnTo>
                    <a:pt x="95409" y="36434"/>
                  </a:lnTo>
                  <a:lnTo>
                    <a:pt x="104602" y="5621"/>
                  </a:lnTo>
                  <a:lnTo>
                    <a:pt x="107127" y="3698"/>
                  </a:lnTo>
                  <a:lnTo>
                    <a:pt x="116717" y="990"/>
                  </a:lnTo>
                  <a:lnTo>
                    <a:pt x="128872" y="0"/>
                  </a:lnTo>
                  <a:lnTo>
                    <a:pt x="133237" y="1799"/>
                  </a:lnTo>
                  <a:lnTo>
                    <a:pt x="141789" y="8702"/>
                  </a:lnTo>
                  <a:lnTo>
                    <a:pt x="154508" y="29889"/>
                  </a:lnTo>
                  <a:lnTo>
                    <a:pt x="162860" y="59141"/>
                  </a:lnTo>
                  <a:lnTo>
                    <a:pt x="165137" y="71119"/>
                  </a:lnTo>
                  <a:lnTo>
                    <a:pt x="171444" y="88751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SMARTInkShape-1752"/>
            <p:cNvSpPr/>
            <p:nvPr/>
          </p:nvSpPr>
          <p:spPr>
            <a:xfrm>
              <a:off x="1854200" y="1657493"/>
              <a:ext cx="152401" cy="101363"/>
            </a:xfrm>
            <a:custGeom>
              <a:avLst/>
              <a:gdLst/>
              <a:ahLst/>
              <a:cxnLst/>
              <a:rect l="0" t="0" r="0" b="0"/>
              <a:pathLst>
                <a:path w="152401" h="101363">
                  <a:moveTo>
                    <a:pt x="0" y="37957"/>
                  </a:moveTo>
                  <a:lnTo>
                    <a:pt x="0" y="67994"/>
                  </a:lnTo>
                  <a:lnTo>
                    <a:pt x="1881" y="74355"/>
                  </a:lnTo>
                  <a:lnTo>
                    <a:pt x="4364" y="80239"/>
                  </a:lnTo>
                  <a:lnTo>
                    <a:pt x="6348" y="101362"/>
                  </a:lnTo>
                  <a:lnTo>
                    <a:pt x="6350" y="92610"/>
                  </a:lnTo>
                  <a:lnTo>
                    <a:pt x="14189" y="61295"/>
                  </a:lnTo>
                  <a:lnTo>
                    <a:pt x="25530" y="31983"/>
                  </a:lnTo>
                  <a:lnTo>
                    <a:pt x="33892" y="18119"/>
                  </a:lnTo>
                  <a:lnTo>
                    <a:pt x="38111" y="15028"/>
                  </a:lnTo>
                  <a:lnTo>
                    <a:pt x="44453" y="13289"/>
                  </a:lnTo>
                  <a:lnTo>
                    <a:pt x="52917" y="12701"/>
                  </a:lnTo>
                  <a:lnTo>
                    <a:pt x="57150" y="14502"/>
                  </a:lnTo>
                  <a:lnTo>
                    <a:pt x="65616" y="21408"/>
                  </a:lnTo>
                  <a:lnTo>
                    <a:pt x="67968" y="27309"/>
                  </a:lnTo>
                  <a:lnTo>
                    <a:pt x="75758" y="58384"/>
                  </a:lnTo>
                  <a:lnTo>
                    <a:pt x="76197" y="87661"/>
                  </a:lnTo>
                  <a:lnTo>
                    <a:pt x="76904" y="88026"/>
                  </a:lnTo>
                  <a:lnTo>
                    <a:pt x="79570" y="88432"/>
                  </a:lnTo>
                  <a:lnTo>
                    <a:pt x="80563" y="87834"/>
                  </a:lnTo>
                  <a:lnTo>
                    <a:pt x="81225" y="86731"/>
                  </a:lnTo>
                  <a:lnTo>
                    <a:pt x="82157" y="81806"/>
                  </a:lnTo>
                  <a:lnTo>
                    <a:pt x="83081" y="77201"/>
                  </a:lnTo>
                  <a:lnTo>
                    <a:pt x="86862" y="65969"/>
                  </a:lnTo>
                  <a:lnTo>
                    <a:pt x="93085" y="36348"/>
                  </a:lnTo>
                  <a:lnTo>
                    <a:pt x="96019" y="23290"/>
                  </a:lnTo>
                  <a:lnTo>
                    <a:pt x="109471" y="5364"/>
                  </a:lnTo>
                  <a:lnTo>
                    <a:pt x="114035" y="2304"/>
                  </a:lnTo>
                  <a:lnTo>
                    <a:pt x="120571" y="582"/>
                  </a:lnTo>
                  <a:lnTo>
                    <a:pt x="129101" y="0"/>
                  </a:lnTo>
                  <a:lnTo>
                    <a:pt x="130517" y="657"/>
                  </a:lnTo>
                  <a:lnTo>
                    <a:pt x="131461" y="1802"/>
                  </a:lnTo>
                  <a:lnTo>
                    <a:pt x="132091" y="3270"/>
                  </a:lnTo>
                  <a:lnTo>
                    <a:pt x="139718" y="8708"/>
                  </a:lnTo>
                  <a:lnTo>
                    <a:pt x="141829" y="12107"/>
                  </a:lnTo>
                  <a:lnTo>
                    <a:pt x="150043" y="39755"/>
                  </a:lnTo>
                  <a:lnTo>
                    <a:pt x="152193" y="69104"/>
                  </a:lnTo>
                  <a:lnTo>
                    <a:pt x="152400" y="88757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" name="SMARTInkShape-Group220"/>
          <p:cNvGrpSpPr/>
          <p:nvPr/>
        </p:nvGrpSpPr>
        <p:grpSpPr>
          <a:xfrm>
            <a:off x="4006850" y="1403350"/>
            <a:ext cx="666751" cy="323851"/>
            <a:chOff x="4006850" y="1403350"/>
            <a:chExt cx="666751" cy="323851"/>
          </a:xfrm>
        </p:grpSpPr>
        <p:sp>
          <p:nvSpPr>
            <p:cNvPr id="11" name="SMARTInkShape-1753"/>
            <p:cNvSpPr/>
            <p:nvPr/>
          </p:nvSpPr>
          <p:spPr>
            <a:xfrm>
              <a:off x="4406900" y="1403350"/>
              <a:ext cx="266701" cy="12701"/>
            </a:xfrm>
            <a:custGeom>
              <a:avLst/>
              <a:gdLst/>
              <a:ahLst/>
              <a:cxnLst/>
              <a:rect l="0" t="0" r="0" b="0"/>
              <a:pathLst>
                <a:path w="266701" h="12701">
                  <a:moveTo>
                    <a:pt x="0" y="12700"/>
                  </a:moveTo>
                  <a:lnTo>
                    <a:pt x="3371" y="12700"/>
                  </a:lnTo>
                  <a:lnTo>
                    <a:pt x="6907" y="10818"/>
                  </a:lnTo>
                  <a:lnTo>
                    <a:pt x="10831" y="8335"/>
                  </a:lnTo>
                  <a:lnTo>
                    <a:pt x="17712" y="6938"/>
                  </a:lnTo>
                  <a:lnTo>
                    <a:pt x="45540" y="2037"/>
                  </a:lnTo>
                  <a:lnTo>
                    <a:pt x="71946" y="402"/>
                  </a:lnTo>
                  <a:lnTo>
                    <a:pt x="97752" y="119"/>
                  </a:lnTo>
                  <a:lnTo>
                    <a:pt x="125859" y="35"/>
                  </a:lnTo>
                  <a:lnTo>
                    <a:pt x="153943" y="10"/>
                  </a:lnTo>
                  <a:lnTo>
                    <a:pt x="184607" y="3"/>
                  </a:lnTo>
                  <a:lnTo>
                    <a:pt x="212272" y="0"/>
                  </a:lnTo>
                  <a:lnTo>
                    <a:pt x="240583" y="0"/>
                  </a:lnTo>
                  <a:lnTo>
                    <a:pt x="26670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SMARTInkShape-1754"/>
            <p:cNvSpPr/>
            <p:nvPr/>
          </p:nvSpPr>
          <p:spPr>
            <a:xfrm>
              <a:off x="4451350" y="1428750"/>
              <a:ext cx="50801" cy="298451"/>
            </a:xfrm>
            <a:custGeom>
              <a:avLst/>
              <a:gdLst/>
              <a:ahLst/>
              <a:cxnLst/>
              <a:rect l="0" t="0" r="0" b="0"/>
              <a:pathLst>
                <a:path w="50801" h="298451">
                  <a:moveTo>
                    <a:pt x="50800" y="0"/>
                  </a:moveTo>
                  <a:lnTo>
                    <a:pt x="47429" y="0"/>
                  </a:lnTo>
                  <a:lnTo>
                    <a:pt x="46435" y="1411"/>
                  </a:lnTo>
                  <a:lnTo>
                    <a:pt x="44332" y="9433"/>
                  </a:lnTo>
                  <a:lnTo>
                    <a:pt x="35689" y="27757"/>
                  </a:lnTo>
                  <a:lnTo>
                    <a:pt x="30387" y="59341"/>
                  </a:lnTo>
                  <a:lnTo>
                    <a:pt x="23014" y="88078"/>
                  </a:lnTo>
                  <a:lnTo>
                    <a:pt x="19127" y="119207"/>
                  </a:lnTo>
                  <a:lnTo>
                    <a:pt x="14918" y="144133"/>
                  </a:lnTo>
                  <a:lnTo>
                    <a:pt x="12651" y="169392"/>
                  </a:lnTo>
                  <a:lnTo>
                    <a:pt x="8530" y="194045"/>
                  </a:lnTo>
                  <a:lnTo>
                    <a:pt x="6780" y="223577"/>
                  </a:lnTo>
                  <a:lnTo>
                    <a:pt x="3064" y="253008"/>
                  </a:lnTo>
                  <a:lnTo>
                    <a:pt x="268" y="283174"/>
                  </a:lnTo>
                  <a:lnTo>
                    <a:pt x="0" y="2984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SMARTInkShape-1755"/>
            <p:cNvSpPr/>
            <p:nvPr/>
          </p:nvSpPr>
          <p:spPr>
            <a:xfrm>
              <a:off x="4210932" y="1518054"/>
              <a:ext cx="157869" cy="120211"/>
            </a:xfrm>
            <a:custGeom>
              <a:avLst/>
              <a:gdLst/>
              <a:ahLst/>
              <a:cxnLst/>
              <a:rect l="0" t="0" r="0" b="0"/>
              <a:pathLst>
                <a:path w="157869" h="120211">
                  <a:moveTo>
                    <a:pt x="5468" y="63096"/>
                  </a:moveTo>
                  <a:lnTo>
                    <a:pt x="2097" y="66467"/>
                  </a:lnTo>
                  <a:lnTo>
                    <a:pt x="441" y="70003"/>
                  </a:lnTo>
                  <a:lnTo>
                    <a:pt x="0" y="71934"/>
                  </a:lnTo>
                  <a:lnTo>
                    <a:pt x="412" y="73927"/>
                  </a:lnTo>
                  <a:lnTo>
                    <a:pt x="3656" y="80808"/>
                  </a:lnTo>
                  <a:lnTo>
                    <a:pt x="5420" y="111018"/>
                  </a:lnTo>
                  <a:lnTo>
                    <a:pt x="5468" y="120210"/>
                  </a:lnTo>
                  <a:lnTo>
                    <a:pt x="5468" y="92357"/>
                  </a:lnTo>
                  <a:lnTo>
                    <a:pt x="7349" y="75058"/>
                  </a:lnTo>
                  <a:lnTo>
                    <a:pt x="15593" y="44654"/>
                  </a:lnTo>
                  <a:lnTo>
                    <a:pt x="18110" y="30742"/>
                  </a:lnTo>
                  <a:lnTo>
                    <a:pt x="23011" y="21838"/>
                  </a:lnTo>
                  <a:lnTo>
                    <a:pt x="26905" y="17007"/>
                  </a:lnTo>
                  <a:lnTo>
                    <a:pt x="30988" y="14389"/>
                  </a:lnTo>
                  <a:lnTo>
                    <a:pt x="33065" y="13691"/>
                  </a:lnTo>
                  <a:lnTo>
                    <a:pt x="35154" y="13932"/>
                  </a:lnTo>
                  <a:lnTo>
                    <a:pt x="39358" y="16080"/>
                  </a:lnTo>
                  <a:lnTo>
                    <a:pt x="45691" y="21256"/>
                  </a:lnTo>
                  <a:lnTo>
                    <a:pt x="48039" y="25215"/>
                  </a:lnTo>
                  <a:lnTo>
                    <a:pt x="55606" y="52769"/>
                  </a:lnTo>
                  <a:lnTo>
                    <a:pt x="56777" y="64583"/>
                  </a:lnTo>
                  <a:lnTo>
                    <a:pt x="61709" y="77551"/>
                  </a:lnTo>
                  <a:lnTo>
                    <a:pt x="61306" y="79788"/>
                  </a:lnTo>
                  <a:lnTo>
                    <a:pt x="56338" y="88383"/>
                  </a:lnTo>
                  <a:lnTo>
                    <a:pt x="56974" y="66417"/>
                  </a:lnTo>
                  <a:lnTo>
                    <a:pt x="69133" y="37642"/>
                  </a:lnTo>
                  <a:lnTo>
                    <a:pt x="77248" y="24980"/>
                  </a:lnTo>
                  <a:lnTo>
                    <a:pt x="92374" y="8896"/>
                  </a:lnTo>
                  <a:lnTo>
                    <a:pt x="99597" y="4199"/>
                  </a:lnTo>
                  <a:lnTo>
                    <a:pt x="119389" y="505"/>
                  </a:lnTo>
                  <a:lnTo>
                    <a:pt x="126185" y="0"/>
                  </a:lnTo>
                  <a:lnTo>
                    <a:pt x="137348" y="3086"/>
                  </a:lnTo>
                  <a:lnTo>
                    <a:pt x="143573" y="8438"/>
                  </a:lnTo>
                  <a:lnTo>
                    <a:pt x="153319" y="20000"/>
                  </a:lnTo>
                  <a:lnTo>
                    <a:pt x="155846" y="28420"/>
                  </a:lnTo>
                  <a:lnTo>
                    <a:pt x="157690" y="56489"/>
                  </a:lnTo>
                  <a:lnTo>
                    <a:pt x="157868" y="75796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SMARTInkShape-1756"/>
            <p:cNvSpPr/>
            <p:nvPr/>
          </p:nvSpPr>
          <p:spPr>
            <a:xfrm>
              <a:off x="4006850" y="1562513"/>
              <a:ext cx="158751" cy="126552"/>
            </a:xfrm>
            <a:custGeom>
              <a:avLst/>
              <a:gdLst/>
              <a:ahLst/>
              <a:cxnLst/>
              <a:rect l="0" t="0" r="0" b="0"/>
              <a:pathLst>
                <a:path w="158751" h="126552">
                  <a:moveTo>
                    <a:pt x="0" y="63087"/>
                  </a:moveTo>
                  <a:lnTo>
                    <a:pt x="0" y="93124"/>
                  </a:lnTo>
                  <a:lnTo>
                    <a:pt x="6233" y="124544"/>
                  </a:lnTo>
                  <a:lnTo>
                    <a:pt x="6348" y="126551"/>
                  </a:lnTo>
                  <a:lnTo>
                    <a:pt x="6350" y="98748"/>
                  </a:lnTo>
                  <a:lnTo>
                    <a:pt x="7055" y="86275"/>
                  </a:lnTo>
                  <a:lnTo>
                    <a:pt x="14189" y="56731"/>
                  </a:lnTo>
                  <a:lnTo>
                    <a:pt x="19491" y="45916"/>
                  </a:lnTo>
                  <a:lnTo>
                    <a:pt x="27604" y="35941"/>
                  </a:lnTo>
                  <a:lnTo>
                    <a:pt x="31788" y="33383"/>
                  </a:lnTo>
                  <a:lnTo>
                    <a:pt x="33892" y="32701"/>
                  </a:lnTo>
                  <a:lnTo>
                    <a:pt x="36000" y="32952"/>
                  </a:lnTo>
                  <a:lnTo>
                    <a:pt x="53048" y="42247"/>
                  </a:lnTo>
                  <a:lnTo>
                    <a:pt x="58384" y="46299"/>
                  </a:lnTo>
                  <a:lnTo>
                    <a:pt x="69734" y="63663"/>
                  </a:lnTo>
                  <a:lnTo>
                    <a:pt x="74284" y="74076"/>
                  </a:lnTo>
                  <a:lnTo>
                    <a:pt x="81634" y="105108"/>
                  </a:lnTo>
                  <a:lnTo>
                    <a:pt x="81233" y="106623"/>
                  </a:lnTo>
                  <a:lnTo>
                    <a:pt x="76270" y="113790"/>
                  </a:lnTo>
                  <a:lnTo>
                    <a:pt x="79592" y="110487"/>
                  </a:lnTo>
                  <a:lnTo>
                    <a:pt x="81235" y="105085"/>
                  </a:lnTo>
                  <a:lnTo>
                    <a:pt x="84315" y="76895"/>
                  </a:lnTo>
                  <a:lnTo>
                    <a:pt x="87541" y="61534"/>
                  </a:lnTo>
                  <a:lnTo>
                    <a:pt x="93085" y="31838"/>
                  </a:lnTo>
                  <a:lnTo>
                    <a:pt x="95314" y="18001"/>
                  </a:lnTo>
                  <a:lnTo>
                    <a:pt x="100129" y="9119"/>
                  </a:lnTo>
                  <a:lnTo>
                    <a:pt x="104003" y="4294"/>
                  </a:lnTo>
                  <a:lnTo>
                    <a:pt x="108077" y="1679"/>
                  </a:lnTo>
                  <a:lnTo>
                    <a:pt x="114337" y="206"/>
                  </a:lnTo>
                  <a:lnTo>
                    <a:pt x="116441" y="0"/>
                  </a:lnTo>
                  <a:lnTo>
                    <a:pt x="120661" y="1652"/>
                  </a:lnTo>
                  <a:lnTo>
                    <a:pt x="129119" y="8461"/>
                  </a:lnTo>
                  <a:lnTo>
                    <a:pt x="135467" y="17895"/>
                  </a:lnTo>
                  <a:lnTo>
                    <a:pt x="143816" y="46234"/>
                  </a:lnTo>
                  <a:lnTo>
                    <a:pt x="150217" y="75924"/>
                  </a:lnTo>
                  <a:lnTo>
                    <a:pt x="152913" y="98060"/>
                  </a:lnTo>
                  <a:lnTo>
                    <a:pt x="158144" y="107317"/>
                  </a:lnTo>
                  <a:lnTo>
                    <a:pt x="158750" y="113887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SMARTInkShape-1757"/>
          <p:cNvSpPr/>
          <p:nvPr/>
        </p:nvSpPr>
        <p:spPr>
          <a:xfrm>
            <a:off x="4368800" y="1790700"/>
            <a:ext cx="254001" cy="31751"/>
          </a:xfrm>
          <a:custGeom>
            <a:avLst/>
            <a:gdLst/>
            <a:ahLst/>
            <a:cxnLst/>
            <a:rect l="0" t="0" r="0" b="0"/>
            <a:pathLst>
              <a:path w="254001" h="31751">
                <a:moveTo>
                  <a:pt x="0" y="31750"/>
                </a:moveTo>
                <a:lnTo>
                  <a:pt x="27851" y="31044"/>
                </a:lnTo>
                <a:lnTo>
                  <a:pt x="58052" y="24842"/>
                </a:lnTo>
                <a:lnTo>
                  <a:pt x="82817" y="20766"/>
                </a:lnTo>
                <a:lnTo>
                  <a:pt x="108029" y="17677"/>
                </a:lnTo>
                <a:lnTo>
                  <a:pt x="135254" y="14174"/>
                </a:lnTo>
                <a:lnTo>
                  <a:pt x="163783" y="11255"/>
                </a:lnTo>
                <a:lnTo>
                  <a:pt x="190109" y="7803"/>
                </a:lnTo>
                <a:lnTo>
                  <a:pt x="220918" y="6637"/>
                </a:lnTo>
                <a:lnTo>
                  <a:pt x="254000" y="0"/>
                </a:lnTo>
              </a:path>
            </a:pathLst>
          </a:custGeom>
          <a:ln w="1905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SMARTInkShape-1758"/>
          <p:cNvSpPr/>
          <p:nvPr/>
        </p:nvSpPr>
        <p:spPr>
          <a:xfrm>
            <a:off x="3752850" y="1569873"/>
            <a:ext cx="184151" cy="201661"/>
          </a:xfrm>
          <a:custGeom>
            <a:avLst/>
            <a:gdLst/>
            <a:ahLst/>
            <a:cxnLst/>
            <a:rect l="0" t="0" r="0" b="0"/>
            <a:pathLst>
              <a:path w="184151" h="201661">
                <a:moveTo>
                  <a:pt x="0" y="62077"/>
                </a:moveTo>
                <a:lnTo>
                  <a:pt x="0" y="53238"/>
                </a:lnTo>
                <a:lnTo>
                  <a:pt x="1881" y="49211"/>
                </a:lnTo>
                <a:lnTo>
                  <a:pt x="4364" y="45070"/>
                </a:lnTo>
                <a:lnTo>
                  <a:pt x="5467" y="40877"/>
                </a:lnTo>
                <a:lnTo>
                  <a:pt x="20578" y="22740"/>
                </a:lnTo>
                <a:lnTo>
                  <a:pt x="38950" y="9909"/>
                </a:lnTo>
                <a:lnTo>
                  <a:pt x="69775" y="192"/>
                </a:lnTo>
                <a:lnTo>
                  <a:pt x="78283" y="0"/>
                </a:lnTo>
                <a:lnTo>
                  <a:pt x="99479" y="4138"/>
                </a:lnTo>
                <a:lnTo>
                  <a:pt x="103008" y="5812"/>
                </a:lnTo>
                <a:lnTo>
                  <a:pt x="119415" y="22534"/>
                </a:lnTo>
                <a:lnTo>
                  <a:pt x="123628" y="32508"/>
                </a:lnTo>
                <a:lnTo>
                  <a:pt x="129705" y="59528"/>
                </a:lnTo>
                <a:lnTo>
                  <a:pt x="128898" y="80372"/>
                </a:lnTo>
                <a:lnTo>
                  <a:pt x="122305" y="111447"/>
                </a:lnTo>
                <a:lnTo>
                  <a:pt x="112327" y="142881"/>
                </a:lnTo>
                <a:lnTo>
                  <a:pt x="100348" y="169682"/>
                </a:lnTo>
                <a:lnTo>
                  <a:pt x="93752" y="178810"/>
                </a:lnTo>
                <a:lnTo>
                  <a:pt x="73886" y="192794"/>
                </a:lnTo>
                <a:lnTo>
                  <a:pt x="58992" y="199793"/>
                </a:lnTo>
                <a:lnTo>
                  <a:pt x="39070" y="201660"/>
                </a:lnTo>
                <a:lnTo>
                  <a:pt x="35924" y="200288"/>
                </a:lnTo>
                <a:lnTo>
                  <a:pt x="30547" y="195000"/>
                </a:lnTo>
                <a:lnTo>
                  <a:pt x="27687" y="187946"/>
                </a:lnTo>
                <a:lnTo>
                  <a:pt x="25851" y="171920"/>
                </a:lnTo>
                <a:lnTo>
                  <a:pt x="27482" y="165459"/>
                </a:lnTo>
                <a:lnTo>
                  <a:pt x="40338" y="143497"/>
                </a:lnTo>
                <a:lnTo>
                  <a:pt x="49974" y="136452"/>
                </a:lnTo>
                <a:lnTo>
                  <a:pt x="61765" y="133268"/>
                </a:lnTo>
                <a:lnTo>
                  <a:pt x="92284" y="132044"/>
                </a:lnTo>
                <a:lnTo>
                  <a:pt x="109899" y="132655"/>
                </a:lnTo>
                <a:lnTo>
                  <a:pt x="139690" y="139767"/>
                </a:lnTo>
                <a:lnTo>
                  <a:pt x="148868" y="142467"/>
                </a:lnTo>
                <a:lnTo>
                  <a:pt x="164524" y="144692"/>
                </a:lnTo>
                <a:lnTo>
                  <a:pt x="184150" y="150977"/>
                </a:lnTo>
              </a:path>
            </a:pathLst>
          </a:custGeom>
          <a:ln w="1905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0" name="SMARTInkShape-Group223"/>
          <p:cNvGrpSpPr/>
          <p:nvPr/>
        </p:nvGrpSpPr>
        <p:grpSpPr>
          <a:xfrm>
            <a:off x="6800850" y="1244600"/>
            <a:ext cx="342901" cy="425451"/>
            <a:chOff x="6800850" y="1244600"/>
            <a:chExt cx="342901" cy="425451"/>
          </a:xfrm>
        </p:grpSpPr>
        <p:sp>
          <p:nvSpPr>
            <p:cNvPr id="18" name="SMARTInkShape-1759"/>
            <p:cNvSpPr/>
            <p:nvPr/>
          </p:nvSpPr>
          <p:spPr>
            <a:xfrm>
              <a:off x="6800850" y="1244600"/>
              <a:ext cx="342901" cy="38101"/>
            </a:xfrm>
            <a:custGeom>
              <a:avLst/>
              <a:gdLst/>
              <a:ahLst/>
              <a:cxnLst/>
              <a:rect l="0" t="0" r="0" b="0"/>
              <a:pathLst>
                <a:path w="342901" h="38101">
                  <a:moveTo>
                    <a:pt x="0" y="0"/>
                  </a:moveTo>
                  <a:lnTo>
                    <a:pt x="3371" y="0"/>
                  </a:lnTo>
                  <a:lnTo>
                    <a:pt x="6907" y="1881"/>
                  </a:lnTo>
                  <a:lnTo>
                    <a:pt x="8838" y="3371"/>
                  </a:lnTo>
                  <a:lnTo>
                    <a:pt x="14746" y="5026"/>
                  </a:lnTo>
                  <a:lnTo>
                    <a:pt x="39911" y="10539"/>
                  </a:lnTo>
                  <a:lnTo>
                    <a:pt x="63253" y="12765"/>
                  </a:lnTo>
                  <a:lnTo>
                    <a:pt x="92197" y="17579"/>
                  </a:lnTo>
                  <a:lnTo>
                    <a:pt x="123116" y="22769"/>
                  </a:lnTo>
                  <a:lnTo>
                    <a:pt x="154620" y="25326"/>
                  </a:lnTo>
                  <a:lnTo>
                    <a:pt x="186297" y="29532"/>
                  </a:lnTo>
                  <a:lnTo>
                    <a:pt x="207447" y="30764"/>
                  </a:lnTo>
                  <a:lnTo>
                    <a:pt x="230487" y="33193"/>
                  </a:lnTo>
                  <a:lnTo>
                    <a:pt x="253427" y="35919"/>
                  </a:lnTo>
                  <a:lnTo>
                    <a:pt x="282209" y="37453"/>
                  </a:lnTo>
                  <a:lnTo>
                    <a:pt x="313456" y="37972"/>
                  </a:lnTo>
                  <a:lnTo>
                    <a:pt x="342900" y="381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SMARTInkShape-1760"/>
            <p:cNvSpPr/>
            <p:nvPr/>
          </p:nvSpPr>
          <p:spPr>
            <a:xfrm>
              <a:off x="6858000" y="1301750"/>
              <a:ext cx="95251" cy="368301"/>
            </a:xfrm>
            <a:custGeom>
              <a:avLst/>
              <a:gdLst/>
              <a:ahLst/>
              <a:cxnLst/>
              <a:rect l="0" t="0" r="0" b="0"/>
              <a:pathLst>
                <a:path w="95251" h="368301">
                  <a:moveTo>
                    <a:pt x="95250" y="0"/>
                  </a:moveTo>
                  <a:lnTo>
                    <a:pt x="91878" y="0"/>
                  </a:lnTo>
                  <a:lnTo>
                    <a:pt x="88342" y="1881"/>
                  </a:lnTo>
                  <a:lnTo>
                    <a:pt x="84418" y="5775"/>
                  </a:lnTo>
                  <a:lnTo>
                    <a:pt x="67580" y="32907"/>
                  </a:lnTo>
                  <a:lnTo>
                    <a:pt x="57537" y="59260"/>
                  </a:lnTo>
                  <a:lnTo>
                    <a:pt x="48759" y="88062"/>
                  </a:lnTo>
                  <a:lnTo>
                    <a:pt x="42355" y="114443"/>
                  </a:lnTo>
                  <a:lnTo>
                    <a:pt x="35990" y="141232"/>
                  </a:lnTo>
                  <a:lnTo>
                    <a:pt x="29635" y="170414"/>
                  </a:lnTo>
                  <a:lnTo>
                    <a:pt x="23283" y="201403"/>
                  </a:lnTo>
                  <a:lnTo>
                    <a:pt x="16933" y="232928"/>
                  </a:lnTo>
                  <a:lnTo>
                    <a:pt x="13954" y="261240"/>
                  </a:lnTo>
                  <a:lnTo>
                    <a:pt x="9700" y="287503"/>
                  </a:lnTo>
                  <a:lnTo>
                    <a:pt x="3971" y="313159"/>
                  </a:lnTo>
                  <a:lnTo>
                    <a:pt x="1176" y="338634"/>
                  </a:lnTo>
                  <a:lnTo>
                    <a:pt x="0" y="3683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SMARTInkShape-1761"/>
          <p:cNvSpPr/>
          <p:nvPr/>
        </p:nvSpPr>
        <p:spPr>
          <a:xfrm>
            <a:off x="6718300" y="1797050"/>
            <a:ext cx="311151" cy="1"/>
          </a:xfrm>
          <a:custGeom>
            <a:avLst/>
            <a:gdLst/>
            <a:ahLst/>
            <a:cxnLst/>
            <a:rect l="0" t="0" r="0" b="0"/>
            <a:pathLst>
              <a:path w="311151" h="1">
                <a:moveTo>
                  <a:pt x="0" y="0"/>
                </a:moveTo>
                <a:lnTo>
                  <a:pt x="30507" y="0"/>
                </a:lnTo>
                <a:lnTo>
                  <a:pt x="57173" y="0"/>
                </a:lnTo>
                <a:lnTo>
                  <a:pt x="87417" y="0"/>
                </a:lnTo>
                <a:lnTo>
                  <a:pt x="118721" y="0"/>
                </a:lnTo>
                <a:lnTo>
                  <a:pt x="150338" y="0"/>
                </a:lnTo>
                <a:lnTo>
                  <a:pt x="182049" y="0"/>
                </a:lnTo>
                <a:lnTo>
                  <a:pt x="213788" y="0"/>
                </a:lnTo>
                <a:lnTo>
                  <a:pt x="242164" y="0"/>
                </a:lnTo>
                <a:lnTo>
                  <a:pt x="271966" y="0"/>
                </a:lnTo>
                <a:lnTo>
                  <a:pt x="301287" y="0"/>
                </a:lnTo>
                <a:lnTo>
                  <a:pt x="311150" y="0"/>
                </a:lnTo>
              </a:path>
            </a:pathLst>
          </a:custGeom>
          <a:ln w="1905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5" name="SMARTInkShape-Group225"/>
          <p:cNvGrpSpPr/>
          <p:nvPr/>
        </p:nvGrpSpPr>
        <p:grpSpPr>
          <a:xfrm>
            <a:off x="6204987" y="1398735"/>
            <a:ext cx="640314" cy="339899"/>
            <a:chOff x="6204987" y="1398735"/>
            <a:chExt cx="640314" cy="339899"/>
          </a:xfrm>
        </p:grpSpPr>
        <p:sp>
          <p:nvSpPr>
            <p:cNvPr id="22" name="SMARTInkShape-1762"/>
            <p:cNvSpPr/>
            <p:nvPr/>
          </p:nvSpPr>
          <p:spPr>
            <a:xfrm>
              <a:off x="6204987" y="1409700"/>
              <a:ext cx="208514" cy="328934"/>
            </a:xfrm>
            <a:custGeom>
              <a:avLst/>
              <a:gdLst/>
              <a:ahLst/>
              <a:cxnLst/>
              <a:rect l="0" t="0" r="0" b="0"/>
              <a:pathLst>
                <a:path w="208514" h="328934">
                  <a:moveTo>
                    <a:pt x="208513" y="0"/>
                  </a:moveTo>
                  <a:lnTo>
                    <a:pt x="196579" y="5026"/>
                  </a:lnTo>
                  <a:lnTo>
                    <a:pt x="169365" y="13141"/>
                  </a:lnTo>
                  <a:lnTo>
                    <a:pt x="141434" y="24624"/>
                  </a:lnTo>
                  <a:lnTo>
                    <a:pt x="113692" y="33009"/>
                  </a:lnTo>
                  <a:lnTo>
                    <a:pt x="86500" y="39962"/>
                  </a:lnTo>
                  <a:lnTo>
                    <a:pt x="60570" y="46491"/>
                  </a:lnTo>
                  <a:lnTo>
                    <a:pt x="32298" y="55018"/>
                  </a:lnTo>
                  <a:lnTo>
                    <a:pt x="5787" y="63957"/>
                  </a:lnTo>
                  <a:lnTo>
                    <a:pt x="0" y="68934"/>
                  </a:lnTo>
                  <a:lnTo>
                    <a:pt x="360" y="69945"/>
                  </a:lnTo>
                  <a:lnTo>
                    <a:pt x="3531" y="74738"/>
                  </a:lnTo>
                  <a:lnTo>
                    <a:pt x="5490" y="80627"/>
                  </a:lnTo>
                  <a:lnTo>
                    <a:pt x="22306" y="111025"/>
                  </a:lnTo>
                  <a:lnTo>
                    <a:pt x="28843" y="133957"/>
                  </a:lnTo>
                  <a:lnTo>
                    <a:pt x="30343" y="162240"/>
                  </a:lnTo>
                  <a:lnTo>
                    <a:pt x="29934" y="189935"/>
                  </a:lnTo>
                  <a:lnTo>
                    <a:pt x="25672" y="215788"/>
                  </a:lnTo>
                  <a:lnTo>
                    <a:pt x="23829" y="241860"/>
                  </a:lnTo>
                  <a:lnTo>
                    <a:pt x="18092" y="259935"/>
                  </a:lnTo>
                  <a:lnTo>
                    <a:pt x="18019" y="251475"/>
                  </a:lnTo>
                  <a:lnTo>
                    <a:pt x="26851" y="224841"/>
                  </a:lnTo>
                  <a:lnTo>
                    <a:pt x="48050" y="193540"/>
                  </a:lnTo>
                  <a:lnTo>
                    <a:pt x="61001" y="176571"/>
                  </a:lnTo>
                  <a:lnTo>
                    <a:pt x="75905" y="168812"/>
                  </a:lnTo>
                  <a:lnTo>
                    <a:pt x="98265" y="165588"/>
                  </a:lnTo>
                  <a:lnTo>
                    <a:pt x="111092" y="168615"/>
                  </a:lnTo>
                  <a:lnTo>
                    <a:pt x="128069" y="176665"/>
                  </a:lnTo>
                  <a:lnTo>
                    <a:pt x="140071" y="187184"/>
                  </a:lnTo>
                  <a:lnTo>
                    <a:pt x="153107" y="207554"/>
                  </a:lnTo>
                  <a:lnTo>
                    <a:pt x="156348" y="223540"/>
                  </a:lnTo>
                  <a:lnTo>
                    <a:pt x="156737" y="247905"/>
                  </a:lnTo>
                  <a:lnTo>
                    <a:pt x="148839" y="279433"/>
                  </a:lnTo>
                  <a:lnTo>
                    <a:pt x="139404" y="295088"/>
                  </a:lnTo>
                  <a:lnTo>
                    <a:pt x="127672" y="305293"/>
                  </a:lnTo>
                  <a:lnTo>
                    <a:pt x="99952" y="317286"/>
                  </a:lnTo>
                  <a:lnTo>
                    <a:pt x="69438" y="327349"/>
                  </a:lnTo>
                  <a:lnTo>
                    <a:pt x="59448" y="328933"/>
                  </a:lnTo>
                  <a:lnTo>
                    <a:pt x="42519" y="326453"/>
                  </a:lnTo>
                  <a:lnTo>
                    <a:pt x="30840" y="321250"/>
                  </a:lnTo>
                  <a:lnTo>
                    <a:pt x="16092" y="308991"/>
                  </a:lnTo>
                  <a:lnTo>
                    <a:pt x="13632" y="304781"/>
                  </a:lnTo>
                  <a:lnTo>
                    <a:pt x="11663" y="2984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SMARTInkShape-1763"/>
            <p:cNvSpPr/>
            <p:nvPr/>
          </p:nvSpPr>
          <p:spPr>
            <a:xfrm>
              <a:off x="6457953" y="1480876"/>
              <a:ext cx="190117" cy="182335"/>
            </a:xfrm>
            <a:custGeom>
              <a:avLst/>
              <a:gdLst/>
              <a:ahLst/>
              <a:cxnLst/>
              <a:rect l="0" t="0" r="0" b="0"/>
              <a:pathLst>
                <a:path w="190117" h="182335">
                  <a:moveTo>
                    <a:pt x="25397" y="74874"/>
                  </a:moveTo>
                  <a:lnTo>
                    <a:pt x="25397" y="83712"/>
                  </a:lnTo>
                  <a:lnTo>
                    <a:pt x="18929" y="113374"/>
                  </a:lnTo>
                  <a:lnTo>
                    <a:pt x="12631" y="144704"/>
                  </a:lnTo>
                  <a:lnTo>
                    <a:pt x="4895" y="174467"/>
                  </a:lnTo>
                  <a:lnTo>
                    <a:pt x="283" y="182334"/>
                  </a:lnTo>
                  <a:lnTo>
                    <a:pt x="0" y="154930"/>
                  </a:lnTo>
                  <a:lnTo>
                    <a:pt x="1879" y="137635"/>
                  </a:lnTo>
                  <a:lnTo>
                    <a:pt x="5464" y="109457"/>
                  </a:lnTo>
                  <a:lnTo>
                    <a:pt x="15606" y="81783"/>
                  </a:lnTo>
                  <a:lnTo>
                    <a:pt x="27017" y="57815"/>
                  </a:lnTo>
                  <a:lnTo>
                    <a:pt x="34584" y="48948"/>
                  </a:lnTo>
                  <a:lnTo>
                    <a:pt x="55125" y="35145"/>
                  </a:lnTo>
                  <a:lnTo>
                    <a:pt x="67758" y="31823"/>
                  </a:lnTo>
                  <a:lnTo>
                    <a:pt x="76209" y="32927"/>
                  </a:lnTo>
                  <a:lnTo>
                    <a:pt x="84669" y="36475"/>
                  </a:lnTo>
                  <a:lnTo>
                    <a:pt x="96659" y="46406"/>
                  </a:lnTo>
                  <a:lnTo>
                    <a:pt x="109691" y="66560"/>
                  </a:lnTo>
                  <a:lnTo>
                    <a:pt x="120598" y="94501"/>
                  </a:lnTo>
                  <a:lnTo>
                    <a:pt x="125732" y="116067"/>
                  </a:lnTo>
                  <a:lnTo>
                    <a:pt x="126886" y="133668"/>
                  </a:lnTo>
                  <a:lnTo>
                    <a:pt x="126217" y="135237"/>
                  </a:lnTo>
                  <a:lnTo>
                    <a:pt x="125066" y="136282"/>
                  </a:lnTo>
                  <a:lnTo>
                    <a:pt x="121905" y="137444"/>
                  </a:lnTo>
                  <a:lnTo>
                    <a:pt x="118149" y="137960"/>
                  </a:lnTo>
                  <a:lnTo>
                    <a:pt x="116865" y="137393"/>
                  </a:lnTo>
                  <a:lnTo>
                    <a:pt x="116009" y="136309"/>
                  </a:lnTo>
                  <a:lnTo>
                    <a:pt x="114352" y="133222"/>
                  </a:lnTo>
                  <a:lnTo>
                    <a:pt x="110159" y="127518"/>
                  </a:lnTo>
                  <a:lnTo>
                    <a:pt x="103049" y="99143"/>
                  </a:lnTo>
                  <a:lnTo>
                    <a:pt x="102494" y="67669"/>
                  </a:lnTo>
                  <a:lnTo>
                    <a:pt x="108542" y="38068"/>
                  </a:lnTo>
                  <a:lnTo>
                    <a:pt x="113150" y="26060"/>
                  </a:lnTo>
                  <a:lnTo>
                    <a:pt x="119902" y="18371"/>
                  </a:lnTo>
                  <a:lnTo>
                    <a:pt x="140679" y="3149"/>
                  </a:lnTo>
                  <a:lnTo>
                    <a:pt x="147424" y="663"/>
                  </a:lnTo>
                  <a:lnTo>
                    <a:pt x="151198" y="0"/>
                  </a:lnTo>
                  <a:lnTo>
                    <a:pt x="159154" y="1144"/>
                  </a:lnTo>
                  <a:lnTo>
                    <a:pt x="169686" y="5756"/>
                  </a:lnTo>
                  <a:lnTo>
                    <a:pt x="174897" y="10288"/>
                  </a:lnTo>
                  <a:lnTo>
                    <a:pt x="181798" y="21478"/>
                  </a:lnTo>
                  <a:lnTo>
                    <a:pt x="187605" y="37886"/>
                  </a:lnTo>
                  <a:lnTo>
                    <a:pt x="190116" y="65299"/>
                  </a:lnTo>
                  <a:lnTo>
                    <a:pt x="189716" y="86780"/>
                  </a:lnTo>
                  <a:lnTo>
                    <a:pt x="184535" y="106329"/>
                  </a:lnTo>
                  <a:lnTo>
                    <a:pt x="184147" y="112974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SMARTInkShape-1764"/>
            <p:cNvSpPr/>
            <p:nvPr/>
          </p:nvSpPr>
          <p:spPr>
            <a:xfrm>
              <a:off x="6692900" y="1398735"/>
              <a:ext cx="152401" cy="169516"/>
            </a:xfrm>
            <a:custGeom>
              <a:avLst/>
              <a:gdLst/>
              <a:ahLst/>
              <a:cxnLst/>
              <a:rect l="0" t="0" r="0" b="0"/>
              <a:pathLst>
                <a:path w="152401" h="169516">
                  <a:moveTo>
                    <a:pt x="6350" y="61765"/>
                  </a:moveTo>
                  <a:lnTo>
                    <a:pt x="2978" y="61765"/>
                  </a:lnTo>
                  <a:lnTo>
                    <a:pt x="1985" y="62470"/>
                  </a:lnTo>
                  <a:lnTo>
                    <a:pt x="1323" y="63646"/>
                  </a:lnTo>
                  <a:lnTo>
                    <a:pt x="261" y="70603"/>
                  </a:lnTo>
                  <a:lnTo>
                    <a:pt x="10" y="101926"/>
                  </a:lnTo>
                  <a:lnTo>
                    <a:pt x="1" y="131180"/>
                  </a:lnTo>
                  <a:lnTo>
                    <a:pt x="0" y="162031"/>
                  </a:lnTo>
                  <a:lnTo>
                    <a:pt x="0" y="169515"/>
                  </a:lnTo>
                  <a:lnTo>
                    <a:pt x="0" y="141772"/>
                  </a:lnTo>
                  <a:lnTo>
                    <a:pt x="5026" y="112230"/>
                  </a:lnTo>
                  <a:lnTo>
                    <a:pt x="6088" y="83727"/>
                  </a:lnTo>
                  <a:lnTo>
                    <a:pt x="11368" y="61059"/>
                  </a:lnTo>
                  <a:lnTo>
                    <a:pt x="19205" y="44875"/>
                  </a:lnTo>
                  <a:lnTo>
                    <a:pt x="21270" y="42038"/>
                  </a:lnTo>
                  <a:lnTo>
                    <a:pt x="24058" y="40147"/>
                  </a:lnTo>
                  <a:lnTo>
                    <a:pt x="34018" y="37485"/>
                  </a:lnTo>
                  <a:lnTo>
                    <a:pt x="39343" y="36863"/>
                  </a:lnTo>
                  <a:lnTo>
                    <a:pt x="49678" y="39883"/>
                  </a:lnTo>
                  <a:lnTo>
                    <a:pt x="58307" y="45247"/>
                  </a:lnTo>
                  <a:lnTo>
                    <a:pt x="67543" y="58449"/>
                  </a:lnTo>
                  <a:lnTo>
                    <a:pt x="78292" y="78819"/>
                  </a:lnTo>
                  <a:lnTo>
                    <a:pt x="82176" y="106205"/>
                  </a:lnTo>
                  <a:lnTo>
                    <a:pt x="82547" y="131149"/>
                  </a:lnTo>
                  <a:lnTo>
                    <a:pt x="82550" y="101573"/>
                  </a:lnTo>
                  <a:lnTo>
                    <a:pt x="82550" y="73853"/>
                  </a:lnTo>
                  <a:lnTo>
                    <a:pt x="83255" y="42634"/>
                  </a:lnTo>
                  <a:lnTo>
                    <a:pt x="88324" y="24346"/>
                  </a:lnTo>
                  <a:lnTo>
                    <a:pt x="102944" y="4121"/>
                  </a:lnTo>
                  <a:lnTo>
                    <a:pt x="107607" y="867"/>
                  </a:lnTo>
                  <a:lnTo>
                    <a:pt x="109837" y="0"/>
                  </a:lnTo>
                  <a:lnTo>
                    <a:pt x="116079" y="917"/>
                  </a:lnTo>
                  <a:lnTo>
                    <a:pt x="122852" y="3677"/>
                  </a:lnTo>
                  <a:lnTo>
                    <a:pt x="138569" y="16607"/>
                  </a:lnTo>
                  <a:lnTo>
                    <a:pt x="142725" y="24291"/>
                  </a:lnTo>
                  <a:lnTo>
                    <a:pt x="149976" y="54347"/>
                  </a:lnTo>
                  <a:lnTo>
                    <a:pt x="151920" y="80604"/>
                  </a:lnTo>
                  <a:lnTo>
                    <a:pt x="152400" y="112565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6" name="SMARTInkShape-Group226"/>
          <p:cNvGrpSpPr/>
          <p:nvPr/>
        </p:nvGrpSpPr>
        <p:grpSpPr>
          <a:xfrm>
            <a:off x="1627313" y="2127605"/>
            <a:ext cx="1547688" cy="342546"/>
            <a:chOff x="1627313" y="2127605"/>
            <a:chExt cx="1547688" cy="342546"/>
          </a:xfrm>
        </p:grpSpPr>
        <p:sp>
          <p:nvSpPr>
            <p:cNvPr id="26" name="SMARTInkShape-1765"/>
            <p:cNvSpPr/>
            <p:nvPr/>
          </p:nvSpPr>
          <p:spPr>
            <a:xfrm>
              <a:off x="1627313" y="2152650"/>
              <a:ext cx="249928" cy="317501"/>
            </a:xfrm>
            <a:custGeom>
              <a:avLst/>
              <a:gdLst/>
              <a:ahLst/>
              <a:cxnLst/>
              <a:rect l="0" t="0" r="0" b="0"/>
              <a:pathLst>
                <a:path w="249928" h="317501">
                  <a:moveTo>
                    <a:pt x="214187" y="0"/>
                  </a:moveTo>
                  <a:lnTo>
                    <a:pt x="186429" y="14926"/>
                  </a:lnTo>
                  <a:lnTo>
                    <a:pt x="167285" y="29080"/>
                  </a:lnTo>
                  <a:lnTo>
                    <a:pt x="137664" y="54263"/>
                  </a:lnTo>
                  <a:lnTo>
                    <a:pt x="112523" y="81248"/>
                  </a:lnTo>
                  <a:lnTo>
                    <a:pt x="87174" y="109574"/>
                  </a:lnTo>
                  <a:lnTo>
                    <a:pt x="68133" y="133831"/>
                  </a:lnTo>
                  <a:lnTo>
                    <a:pt x="50967" y="158892"/>
                  </a:lnTo>
                  <a:lnTo>
                    <a:pt x="35062" y="184192"/>
                  </a:lnTo>
                  <a:lnTo>
                    <a:pt x="18826" y="209562"/>
                  </a:lnTo>
                  <a:lnTo>
                    <a:pt x="4068" y="240048"/>
                  </a:lnTo>
                  <a:lnTo>
                    <a:pt x="0" y="259979"/>
                  </a:lnTo>
                  <a:lnTo>
                    <a:pt x="2811" y="272885"/>
                  </a:lnTo>
                  <a:lnTo>
                    <a:pt x="19346" y="303184"/>
                  </a:lnTo>
                  <a:lnTo>
                    <a:pt x="25520" y="309491"/>
                  </a:lnTo>
                  <a:lnTo>
                    <a:pt x="29143" y="312160"/>
                  </a:lnTo>
                  <a:lnTo>
                    <a:pt x="38811" y="315126"/>
                  </a:lnTo>
                  <a:lnTo>
                    <a:pt x="69161" y="316481"/>
                  </a:lnTo>
                  <a:lnTo>
                    <a:pt x="100507" y="310530"/>
                  </a:lnTo>
                  <a:lnTo>
                    <a:pt x="125471" y="302735"/>
                  </a:lnTo>
                  <a:lnTo>
                    <a:pt x="150741" y="291488"/>
                  </a:lnTo>
                  <a:lnTo>
                    <a:pt x="181193" y="275045"/>
                  </a:lnTo>
                  <a:lnTo>
                    <a:pt x="207591" y="258209"/>
                  </a:lnTo>
                  <a:lnTo>
                    <a:pt x="225403" y="245526"/>
                  </a:lnTo>
                  <a:lnTo>
                    <a:pt x="246976" y="220838"/>
                  </a:lnTo>
                  <a:lnTo>
                    <a:pt x="249927" y="215037"/>
                  </a:lnTo>
                  <a:lnTo>
                    <a:pt x="249356" y="208225"/>
                  </a:lnTo>
                  <a:lnTo>
                    <a:pt x="246751" y="201200"/>
                  </a:lnTo>
                  <a:lnTo>
                    <a:pt x="237298" y="188677"/>
                  </a:lnTo>
                  <a:lnTo>
                    <a:pt x="231279" y="186162"/>
                  </a:lnTo>
                  <a:lnTo>
                    <a:pt x="215917" y="184547"/>
                  </a:lnTo>
                  <a:lnTo>
                    <a:pt x="194930" y="189298"/>
                  </a:lnTo>
                  <a:lnTo>
                    <a:pt x="168734" y="202458"/>
                  </a:lnTo>
                  <a:lnTo>
                    <a:pt x="137854" y="222430"/>
                  </a:lnTo>
                  <a:lnTo>
                    <a:pt x="115931" y="239219"/>
                  </a:lnTo>
                  <a:lnTo>
                    <a:pt x="89411" y="270053"/>
                  </a:lnTo>
                  <a:lnTo>
                    <a:pt x="70507" y="299809"/>
                  </a:lnTo>
                  <a:lnTo>
                    <a:pt x="64684" y="308181"/>
                  </a:lnTo>
                  <a:lnTo>
                    <a:pt x="61787" y="3175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SMARTInkShape-1766"/>
            <p:cNvSpPr/>
            <p:nvPr/>
          </p:nvSpPr>
          <p:spPr>
            <a:xfrm>
              <a:off x="2197100" y="2279650"/>
              <a:ext cx="101601" cy="101601"/>
            </a:xfrm>
            <a:custGeom>
              <a:avLst/>
              <a:gdLst/>
              <a:ahLst/>
              <a:cxnLst/>
              <a:rect l="0" t="0" r="0" b="0"/>
              <a:pathLst>
                <a:path w="101601" h="101601">
                  <a:moveTo>
                    <a:pt x="101600" y="0"/>
                  </a:moveTo>
                  <a:lnTo>
                    <a:pt x="92140" y="0"/>
                  </a:lnTo>
                  <a:lnTo>
                    <a:pt x="91060" y="705"/>
                  </a:lnTo>
                  <a:lnTo>
                    <a:pt x="90340" y="1881"/>
                  </a:lnTo>
                  <a:lnTo>
                    <a:pt x="89860" y="3370"/>
                  </a:lnTo>
                  <a:lnTo>
                    <a:pt x="70114" y="31964"/>
                  </a:lnTo>
                  <a:lnTo>
                    <a:pt x="61696" y="44513"/>
                  </a:lnTo>
                  <a:lnTo>
                    <a:pt x="37132" y="74086"/>
                  </a:lnTo>
                  <a:lnTo>
                    <a:pt x="23384" y="96112"/>
                  </a:lnTo>
                  <a:lnTo>
                    <a:pt x="19094" y="99161"/>
                  </a:lnTo>
                  <a:lnTo>
                    <a:pt x="14130" y="100515"/>
                  </a:lnTo>
                  <a:lnTo>
                    <a:pt x="0" y="1016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SMARTInkShape-1767"/>
            <p:cNvSpPr/>
            <p:nvPr/>
          </p:nvSpPr>
          <p:spPr>
            <a:xfrm>
              <a:off x="2209800" y="2286000"/>
              <a:ext cx="101601" cy="76201"/>
            </a:xfrm>
            <a:custGeom>
              <a:avLst/>
              <a:gdLst/>
              <a:ahLst/>
              <a:cxnLst/>
              <a:rect l="0" t="0" r="0" b="0"/>
              <a:pathLst>
                <a:path w="101601" h="76201">
                  <a:moveTo>
                    <a:pt x="0" y="0"/>
                  </a:moveTo>
                  <a:lnTo>
                    <a:pt x="0" y="3371"/>
                  </a:lnTo>
                  <a:lnTo>
                    <a:pt x="1881" y="6907"/>
                  </a:lnTo>
                  <a:lnTo>
                    <a:pt x="20980" y="30440"/>
                  </a:lnTo>
                  <a:lnTo>
                    <a:pt x="48796" y="46489"/>
                  </a:lnTo>
                  <a:lnTo>
                    <a:pt x="77617" y="61378"/>
                  </a:lnTo>
                  <a:lnTo>
                    <a:pt x="85949" y="67026"/>
                  </a:lnTo>
                  <a:lnTo>
                    <a:pt x="92886" y="69013"/>
                  </a:lnTo>
                  <a:lnTo>
                    <a:pt x="97256" y="69478"/>
                  </a:lnTo>
                  <a:lnTo>
                    <a:pt x="98704" y="70307"/>
                  </a:lnTo>
                  <a:lnTo>
                    <a:pt x="99669" y="71566"/>
                  </a:lnTo>
                  <a:lnTo>
                    <a:pt x="101600" y="762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SMARTInkShape-1768"/>
            <p:cNvSpPr/>
            <p:nvPr/>
          </p:nvSpPr>
          <p:spPr>
            <a:xfrm>
              <a:off x="2438635" y="2139950"/>
              <a:ext cx="25166" cy="266701"/>
            </a:xfrm>
            <a:custGeom>
              <a:avLst/>
              <a:gdLst/>
              <a:ahLst/>
              <a:cxnLst/>
              <a:rect l="0" t="0" r="0" b="0"/>
              <a:pathLst>
                <a:path w="25166" h="266701">
                  <a:moveTo>
                    <a:pt x="25165" y="0"/>
                  </a:moveTo>
                  <a:lnTo>
                    <a:pt x="25165" y="30037"/>
                  </a:lnTo>
                  <a:lnTo>
                    <a:pt x="25165" y="60536"/>
                  </a:lnTo>
                  <a:lnTo>
                    <a:pt x="20800" y="88288"/>
                  </a:lnTo>
                  <a:lnTo>
                    <a:pt x="17325" y="119065"/>
                  </a:lnTo>
                  <a:lnTo>
                    <a:pt x="13425" y="149108"/>
                  </a:lnTo>
                  <a:lnTo>
                    <a:pt x="11243" y="177149"/>
                  </a:lnTo>
                  <a:lnTo>
                    <a:pt x="2450" y="203071"/>
                  </a:lnTo>
                  <a:lnTo>
                    <a:pt x="0" y="234381"/>
                  </a:lnTo>
                  <a:lnTo>
                    <a:pt x="575" y="243163"/>
                  </a:lnTo>
                  <a:lnTo>
                    <a:pt x="6115" y="2667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SMARTInkShape-1769"/>
            <p:cNvSpPr/>
            <p:nvPr/>
          </p:nvSpPr>
          <p:spPr>
            <a:xfrm>
              <a:off x="2562083" y="2273412"/>
              <a:ext cx="187468" cy="145935"/>
            </a:xfrm>
            <a:custGeom>
              <a:avLst/>
              <a:gdLst/>
              <a:ahLst/>
              <a:cxnLst/>
              <a:rect l="0" t="0" r="0" b="0"/>
              <a:pathLst>
                <a:path w="187468" h="145935">
                  <a:moveTo>
                    <a:pt x="9667" y="31638"/>
                  </a:moveTo>
                  <a:lnTo>
                    <a:pt x="9667" y="46748"/>
                  </a:lnTo>
                  <a:lnTo>
                    <a:pt x="8961" y="48061"/>
                  </a:lnTo>
                  <a:lnTo>
                    <a:pt x="7785" y="48937"/>
                  </a:lnTo>
                  <a:lnTo>
                    <a:pt x="6295" y="49520"/>
                  </a:lnTo>
                  <a:lnTo>
                    <a:pt x="6008" y="50615"/>
                  </a:lnTo>
                  <a:lnTo>
                    <a:pt x="9045" y="59423"/>
                  </a:lnTo>
                  <a:lnTo>
                    <a:pt x="9612" y="71878"/>
                  </a:lnTo>
                  <a:lnTo>
                    <a:pt x="8925" y="73281"/>
                  </a:lnTo>
                  <a:lnTo>
                    <a:pt x="7761" y="74216"/>
                  </a:lnTo>
                  <a:lnTo>
                    <a:pt x="6279" y="74840"/>
                  </a:lnTo>
                  <a:lnTo>
                    <a:pt x="5292" y="75962"/>
                  </a:lnTo>
                  <a:lnTo>
                    <a:pt x="3317" y="82438"/>
                  </a:lnTo>
                  <a:lnTo>
                    <a:pt x="3317" y="76970"/>
                  </a:lnTo>
                  <a:lnTo>
                    <a:pt x="6688" y="72978"/>
                  </a:lnTo>
                  <a:lnTo>
                    <a:pt x="6975" y="71898"/>
                  </a:lnTo>
                  <a:lnTo>
                    <a:pt x="6461" y="71178"/>
                  </a:lnTo>
                  <a:lnTo>
                    <a:pt x="5413" y="70698"/>
                  </a:lnTo>
                  <a:lnTo>
                    <a:pt x="4714" y="69672"/>
                  </a:lnTo>
                  <a:lnTo>
                    <a:pt x="3501" y="64354"/>
                  </a:lnTo>
                  <a:lnTo>
                    <a:pt x="0" y="60303"/>
                  </a:lnTo>
                  <a:lnTo>
                    <a:pt x="400" y="59214"/>
                  </a:lnTo>
                  <a:lnTo>
                    <a:pt x="6294" y="56977"/>
                  </a:lnTo>
                  <a:lnTo>
                    <a:pt x="7418" y="55586"/>
                  </a:lnTo>
                  <a:lnTo>
                    <a:pt x="9222" y="51655"/>
                  </a:lnTo>
                  <a:lnTo>
                    <a:pt x="9667" y="26273"/>
                  </a:lnTo>
                  <a:lnTo>
                    <a:pt x="15134" y="19907"/>
                  </a:lnTo>
                  <a:lnTo>
                    <a:pt x="16548" y="14059"/>
                  </a:lnTo>
                  <a:lnTo>
                    <a:pt x="21461" y="7407"/>
                  </a:lnTo>
                  <a:lnTo>
                    <a:pt x="23845" y="6757"/>
                  </a:lnTo>
                  <a:lnTo>
                    <a:pt x="49891" y="6240"/>
                  </a:lnTo>
                  <a:lnTo>
                    <a:pt x="54120" y="8120"/>
                  </a:lnTo>
                  <a:lnTo>
                    <a:pt x="75283" y="27437"/>
                  </a:lnTo>
                  <a:lnTo>
                    <a:pt x="77635" y="33534"/>
                  </a:lnTo>
                  <a:lnTo>
                    <a:pt x="79406" y="61382"/>
                  </a:lnTo>
                  <a:lnTo>
                    <a:pt x="79510" y="90911"/>
                  </a:lnTo>
                  <a:lnTo>
                    <a:pt x="78809" y="102901"/>
                  </a:lnTo>
                  <a:lnTo>
                    <a:pt x="73428" y="113706"/>
                  </a:lnTo>
                  <a:lnTo>
                    <a:pt x="67722" y="114145"/>
                  </a:lnTo>
                  <a:lnTo>
                    <a:pt x="67420" y="113454"/>
                  </a:lnTo>
                  <a:lnTo>
                    <a:pt x="66896" y="105345"/>
                  </a:lnTo>
                  <a:lnTo>
                    <a:pt x="76879" y="88181"/>
                  </a:lnTo>
                  <a:lnTo>
                    <a:pt x="86192" y="58308"/>
                  </a:lnTo>
                  <a:lnTo>
                    <a:pt x="100702" y="27479"/>
                  </a:lnTo>
                  <a:lnTo>
                    <a:pt x="106807" y="20852"/>
                  </a:lnTo>
                  <a:lnTo>
                    <a:pt x="129193" y="4233"/>
                  </a:lnTo>
                  <a:lnTo>
                    <a:pt x="141194" y="1175"/>
                  </a:lnTo>
                  <a:lnTo>
                    <a:pt x="160858" y="0"/>
                  </a:lnTo>
                  <a:lnTo>
                    <a:pt x="166939" y="1819"/>
                  </a:lnTo>
                  <a:lnTo>
                    <a:pt x="171993" y="4274"/>
                  </a:lnTo>
                  <a:lnTo>
                    <a:pt x="176591" y="5365"/>
                  </a:lnTo>
                  <a:lnTo>
                    <a:pt x="180987" y="9612"/>
                  </a:lnTo>
                  <a:lnTo>
                    <a:pt x="184587" y="16204"/>
                  </a:lnTo>
                  <a:lnTo>
                    <a:pt x="187087" y="36068"/>
                  </a:lnTo>
                  <a:lnTo>
                    <a:pt x="187417" y="63971"/>
                  </a:lnTo>
                  <a:lnTo>
                    <a:pt x="187460" y="94509"/>
                  </a:lnTo>
                  <a:lnTo>
                    <a:pt x="187466" y="124845"/>
                  </a:lnTo>
                  <a:lnTo>
                    <a:pt x="187467" y="127643"/>
                  </a:lnTo>
                  <a:lnTo>
                    <a:pt x="185585" y="132632"/>
                  </a:lnTo>
                  <a:lnTo>
                    <a:pt x="183102" y="137202"/>
                  </a:lnTo>
                  <a:lnTo>
                    <a:pt x="181117" y="145934"/>
                  </a:lnTo>
                  <a:lnTo>
                    <a:pt x="181117" y="139588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SMARTInkShape-1770"/>
            <p:cNvSpPr/>
            <p:nvPr/>
          </p:nvSpPr>
          <p:spPr>
            <a:xfrm>
              <a:off x="2820291" y="2287710"/>
              <a:ext cx="183091" cy="157041"/>
            </a:xfrm>
            <a:custGeom>
              <a:avLst/>
              <a:gdLst/>
              <a:ahLst/>
              <a:cxnLst/>
              <a:rect l="0" t="0" r="0" b="0"/>
              <a:pathLst>
                <a:path w="183091" h="157041">
                  <a:moveTo>
                    <a:pt x="18159" y="23690"/>
                  </a:moveTo>
                  <a:lnTo>
                    <a:pt x="18159" y="53727"/>
                  </a:lnTo>
                  <a:lnTo>
                    <a:pt x="18159" y="82129"/>
                  </a:lnTo>
                  <a:lnTo>
                    <a:pt x="17453" y="101425"/>
                  </a:lnTo>
                  <a:lnTo>
                    <a:pt x="6603" y="132479"/>
                  </a:lnTo>
                  <a:lnTo>
                    <a:pt x="5559" y="137506"/>
                  </a:lnTo>
                  <a:lnTo>
                    <a:pt x="0" y="137947"/>
                  </a:lnTo>
                  <a:lnTo>
                    <a:pt x="3649" y="132206"/>
                  </a:lnTo>
                  <a:lnTo>
                    <a:pt x="10379" y="104143"/>
                  </a:lnTo>
                  <a:lnTo>
                    <a:pt x="14897" y="80425"/>
                  </a:lnTo>
                  <a:lnTo>
                    <a:pt x="27653" y="51699"/>
                  </a:lnTo>
                  <a:lnTo>
                    <a:pt x="47927" y="26429"/>
                  </a:lnTo>
                  <a:lnTo>
                    <a:pt x="68976" y="11629"/>
                  </a:lnTo>
                  <a:lnTo>
                    <a:pt x="79782" y="6710"/>
                  </a:lnTo>
                  <a:lnTo>
                    <a:pt x="82524" y="6020"/>
                  </a:lnTo>
                  <a:lnTo>
                    <a:pt x="85058" y="6265"/>
                  </a:lnTo>
                  <a:lnTo>
                    <a:pt x="89755" y="8420"/>
                  </a:lnTo>
                  <a:lnTo>
                    <a:pt x="96365" y="13599"/>
                  </a:lnTo>
                  <a:lnTo>
                    <a:pt x="102792" y="22973"/>
                  </a:lnTo>
                  <a:lnTo>
                    <a:pt x="105795" y="31317"/>
                  </a:lnTo>
                  <a:lnTo>
                    <a:pt x="106948" y="59088"/>
                  </a:lnTo>
                  <a:lnTo>
                    <a:pt x="107026" y="75570"/>
                  </a:lnTo>
                  <a:lnTo>
                    <a:pt x="105626" y="80149"/>
                  </a:lnTo>
                  <a:lnTo>
                    <a:pt x="97002" y="94448"/>
                  </a:lnTo>
                  <a:lnTo>
                    <a:pt x="94828" y="101705"/>
                  </a:lnTo>
                  <a:lnTo>
                    <a:pt x="88100" y="112452"/>
                  </a:lnTo>
                  <a:lnTo>
                    <a:pt x="91407" y="109178"/>
                  </a:lnTo>
                  <a:lnTo>
                    <a:pt x="93047" y="103782"/>
                  </a:lnTo>
                  <a:lnTo>
                    <a:pt x="95851" y="92811"/>
                  </a:lnTo>
                  <a:lnTo>
                    <a:pt x="109071" y="66194"/>
                  </a:lnTo>
                  <a:lnTo>
                    <a:pt x="125728" y="34895"/>
                  </a:lnTo>
                  <a:lnTo>
                    <a:pt x="130878" y="23731"/>
                  </a:lnTo>
                  <a:lnTo>
                    <a:pt x="146370" y="4061"/>
                  </a:lnTo>
                  <a:lnTo>
                    <a:pt x="152988" y="855"/>
                  </a:lnTo>
                  <a:lnTo>
                    <a:pt x="156728" y="0"/>
                  </a:lnTo>
                  <a:lnTo>
                    <a:pt x="159927" y="135"/>
                  </a:lnTo>
                  <a:lnTo>
                    <a:pt x="165363" y="2167"/>
                  </a:lnTo>
                  <a:lnTo>
                    <a:pt x="172390" y="7278"/>
                  </a:lnTo>
                  <a:lnTo>
                    <a:pt x="178941" y="16632"/>
                  </a:lnTo>
                  <a:lnTo>
                    <a:pt x="181979" y="28340"/>
                  </a:lnTo>
                  <a:lnTo>
                    <a:pt x="183090" y="56052"/>
                  </a:lnTo>
                  <a:lnTo>
                    <a:pt x="181327" y="74671"/>
                  </a:lnTo>
                  <a:lnTo>
                    <a:pt x="174410" y="103296"/>
                  </a:lnTo>
                  <a:lnTo>
                    <a:pt x="164158" y="134457"/>
                  </a:lnTo>
                  <a:lnTo>
                    <a:pt x="157859" y="15704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SMARTInkShape-1771"/>
            <p:cNvSpPr/>
            <p:nvPr/>
          </p:nvSpPr>
          <p:spPr>
            <a:xfrm>
              <a:off x="2540000" y="2317750"/>
              <a:ext cx="19051" cy="114301"/>
            </a:xfrm>
            <a:custGeom>
              <a:avLst/>
              <a:gdLst/>
              <a:ahLst/>
              <a:cxnLst/>
              <a:rect l="0" t="0" r="0" b="0"/>
              <a:pathLst>
                <a:path w="19051" h="114301">
                  <a:moveTo>
                    <a:pt x="19050" y="0"/>
                  </a:moveTo>
                  <a:lnTo>
                    <a:pt x="13582" y="0"/>
                  </a:lnTo>
                  <a:lnTo>
                    <a:pt x="13288" y="705"/>
                  </a:lnTo>
                  <a:lnTo>
                    <a:pt x="12706" y="30037"/>
                  </a:lnTo>
                  <a:lnTo>
                    <a:pt x="11995" y="46646"/>
                  </a:lnTo>
                  <a:lnTo>
                    <a:pt x="4860" y="76204"/>
                  </a:lnTo>
                  <a:lnTo>
                    <a:pt x="960" y="89763"/>
                  </a:lnTo>
                  <a:lnTo>
                    <a:pt x="0" y="1143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SMARTInkShape-1772"/>
            <p:cNvSpPr/>
            <p:nvPr/>
          </p:nvSpPr>
          <p:spPr>
            <a:xfrm>
              <a:off x="2540000" y="2127605"/>
              <a:ext cx="114301" cy="107560"/>
            </a:xfrm>
            <a:custGeom>
              <a:avLst/>
              <a:gdLst/>
              <a:ahLst/>
              <a:cxnLst/>
              <a:rect l="0" t="0" r="0" b="0"/>
              <a:pathLst>
                <a:path w="114301" h="107560">
                  <a:moveTo>
                    <a:pt x="0" y="50445"/>
                  </a:moveTo>
                  <a:lnTo>
                    <a:pt x="0" y="47074"/>
                  </a:lnTo>
                  <a:lnTo>
                    <a:pt x="705" y="46080"/>
                  </a:lnTo>
                  <a:lnTo>
                    <a:pt x="1881" y="45418"/>
                  </a:lnTo>
                  <a:lnTo>
                    <a:pt x="3370" y="44977"/>
                  </a:lnTo>
                  <a:lnTo>
                    <a:pt x="4363" y="43977"/>
                  </a:lnTo>
                  <a:lnTo>
                    <a:pt x="7839" y="37303"/>
                  </a:lnTo>
                  <a:lnTo>
                    <a:pt x="10539" y="33315"/>
                  </a:lnTo>
                  <a:lnTo>
                    <a:pt x="13470" y="26398"/>
                  </a:lnTo>
                  <a:lnTo>
                    <a:pt x="21944" y="17135"/>
                  </a:lnTo>
                  <a:lnTo>
                    <a:pt x="48765" y="2344"/>
                  </a:lnTo>
                  <a:lnTo>
                    <a:pt x="68022" y="0"/>
                  </a:lnTo>
                  <a:lnTo>
                    <a:pt x="74447" y="1684"/>
                  </a:lnTo>
                  <a:lnTo>
                    <a:pt x="77148" y="3121"/>
                  </a:lnTo>
                  <a:lnTo>
                    <a:pt x="78948" y="4784"/>
                  </a:lnTo>
                  <a:lnTo>
                    <a:pt x="85446" y="17952"/>
                  </a:lnTo>
                  <a:lnTo>
                    <a:pt x="85483" y="25655"/>
                  </a:lnTo>
                  <a:lnTo>
                    <a:pt x="80926" y="55524"/>
                  </a:lnTo>
                  <a:lnTo>
                    <a:pt x="76889" y="64697"/>
                  </a:lnTo>
                  <a:lnTo>
                    <a:pt x="55266" y="95735"/>
                  </a:lnTo>
                  <a:lnTo>
                    <a:pt x="48752" y="102983"/>
                  </a:lnTo>
                  <a:lnTo>
                    <a:pt x="42599" y="105545"/>
                  </a:lnTo>
                  <a:lnTo>
                    <a:pt x="20382" y="107559"/>
                  </a:lnTo>
                  <a:lnTo>
                    <a:pt x="19938" y="106865"/>
                  </a:lnTo>
                  <a:lnTo>
                    <a:pt x="19167" y="98753"/>
                  </a:lnTo>
                  <a:lnTo>
                    <a:pt x="19084" y="92667"/>
                  </a:lnTo>
                  <a:lnTo>
                    <a:pt x="20946" y="88495"/>
                  </a:lnTo>
                  <a:lnTo>
                    <a:pt x="22431" y="86395"/>
                  </a:lnTo>
                  <a:lnTo>
                    <a:pt x="25961" y="84061"/>
                  </a:lnTo>
                  <a:lnTo>
                    <a:pt x="29883" y="82319"/>
                  </a:lnTo>
                  <a:lnTo>
                    <a:pt x="33977" y="79192"/>
                  </a:lnTo>
                  <a:lnTo>
                    <a:pt x="40030" y="77332"/>
                  </a:lnTo>
                  <a:lnTo>
                    <a:pt x="62378" y="75932"/>
                  </a:lnTo>
                  <a:lnTo>
                    <a:pt x="90263" y="83687"/>
                  </a:lnTo>
                  <a:lnTo>
                    <a:pt x="100122" y="88987"/>
                  </a:lnTo>
                  <a:lnTo>
                    <a:pt x="105176" y="92269"/>
                  </a:lnTo>
                  <a:lnTo>
                    <a:pt x="114300" y="94895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SMARTInkShape-1773"/>
            <p:cNvSpPr/>
            <p:nvPr/>
          </p:nvSpPr>
          <p:spPr>
            <a:xfrm>
              <a:off x="3130550" y="2305050"/>
              <a:ext cx="44451" cy="6351"/>
            </a:xfrm>
            <a:custGeom>
              <a:avLst/>
              <a:gdLst/>
              <a:ahLst/>
              <a:cxnLst/>
              <a:rect l="0" t="0" r="0" b="0"/>
              <a:pathLst>
                <a:path w="44451" h="6351">
                  <a:moveTo>
                    <a:pt x="0" y="6350"/>
                  </a:moveTo>
                  <a:lnTo>
                    <a:pt x="14926" y="6350"/>
                  </a:lnTo>
                  <a:lnTo>
                    <a:pt x="19099" y="4468"/>
                  </a:lnTo>
                  <a:lnTo>
                    <a:pt x="21199" y="2979"/>
                  </a:lnTo>
                  <a:lnTo>
                    <a:pt x="30897" y="882"/>
                  </a:lnTo>
                  <a:lnTo>
                    <a:pt x="4445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SMARTInkShape-1774"/>
            <p:cNvSpPr/>
            <p:nvPr/>
          </p:nvSpPr>
          <p:spPr>
            <a:xfrm>
              <a:off x="3095141" y="2362200"/>
              <a:ext cx="79860" cy="6351"/>
            </a:xfrm>
            <a:custGeom>
              <a:avLst/>
              <a:gdLst/>
              <a:ahLst/>
              <a:cxnLst/>
              <a:rect l="0" t="0" r="0" b="0"/>
              <a:pathLst>
                <a:path w="79860" h="6351">
                  <a:moveTo>
                    <a:pt x="3659" y="6350"/>
                  </a:moveTo>
                  <a:lnTo>
                    <a:pt x="0" y="6350"/>
                  </a:lnTo>
                  <a:lnTo>
                    <a:pt x="6408" y="6350"/>
                  </a:lnTo>
                  <a:lnTo>
                    <a:pt x="34111" y="882"/>
                  </a:lnTo>
                  <a:lnTo>
                    <a:pt x="64556" y="77"/>
                  </a:lnTo>
                  <a:lnTo>
                    <a:pt x="79859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1" name="SMARTInkShape-Group227"/>
          <p:cNvGrpSpPr/>
          <p:nvPr/>
        </p:nvGrpSpPr>
        <p:grpSpPr>
          <a:xfrm>
            <a:off x="3182636" y="2152943"/>
            <a:ext cx="551165" cy="316232"/>
            <a:chOff x="3182636" y="2152943"/>
            <a:chExt cx="551165" cy="316232"/>
          </a:xfrm>
        </p:grpSpPr>
        <p:sp>
          <p:nvSpPr>
            <p:cNvPr id="37" name="SMARTInkShape-1775"/>
            <p:cNvSpPr/>
            <p:nvPr/>
          </p:nvSpPr>
          <p:spPr>
            <a:xfrm>
              <a:off x="3625850" y="2152943"/>
              <a:ext cx="107951" cy="107658"/>
            </a:xfrm>
            <a:custGeom>
              <a:avLst/>
              <a:gdLst/>
              <a:ahLst/>
              <a:cxnLst/>
              <a:rect l="0" t="0" r="0" b="0"/>
              <a:pathLst>
                <a:path w="107951" h="107658">
                  <a:moveTo>
                    <a:pt x="0" y="31457"/>
                  </a:moveTo>
                  <a:lnTo>
                    <a:pt x="0" y="22618"/>
                  </a:lnTo>
                  <a:lnTo>
                    <a:pt x="1881" y="18591"/>
                  </a:lnTo>
                  <a:lnTo>
                    <a:pt x="8838" y="10257"/>
                  </a:lnTo>
                  <a:lnTo>
                    <a:pt x="14746" y="7924"/>
                  </a:lnTo>
                  <a:lnTo>
                    <a:pt x="21370" y="6181"/>
                  </a:lnTo>
                  <a:lnTo>
                    <a:pt x="29772" y="1938"/>
                  </a:lnTo>
                  <a:lnTo>
                    <a:pt x="45609" y="0"/>
                  </a:lnTo>
                  <a:lnTo>
                    <a:pt x="50374" y="1719"/>
                  </a:lnTo>
                  <a:lnTo>
                    <a:pt x="65591" y="14641"/>
                  </a:lnTo>
                  <a:lnTo>
                    <a:pt x="67957" y="22572"/>
                  </a:lnTo>
                  <a:lnTo>
                    <a:pt x="68303" y="32447"/>
                  </a:lnTo>
                  <a:lnTo>
                    <a:pt x="58945" y="63238"/>
                  </a:lnTo>
                  <a:lnTo>
                    <a:pt x="52115" y="77405"/>
                  </a:lnTo>
                  <a:lnTo>
                    <a:pt x="33482" y="99109"/>
                  </a:lnTo>
                  <a:lnTo>
                    <a:pt x="27110" y="103858"/>
                  </a:lnTo>
                  <a:lnTo>
                    <a:pt x="19556" y="106531"/>
                  </a:lnTo>
                  <a:lnTo>
                    <a:pt x="1263" y="107637"/>
                  </a:lnTo>
                  <a:lnTo>
                    <a:pt x="841" y="106938"/>
                  </a:lnTo>
                  <a:lnTo>
                    <a:pt x="49" y="94791"/>
                  </a:lnTo>
                  <a:lnTo>
                    <a:pt x="32" y="92729"/>
                  </a:lnTo>
                  <a:lnTo>
                    <a:pt x="1432" y="90649"/>
                  </a:lnTo>
                  <a:lnTo>
                    <a:pt x="10937" y="83501"/>
                  </a:lnTo>
                  <a:lnTo>
                    <a:pt x="15549" y="82625"/>
                  </a:lnTo>
                  <a:lnTo>
                    <a:pt x="19375" y="84302"/>
                  </a:lnTo>
                  <a:lnTo>
                    <a:pt x="30381" y="92404"/>
                  </a:lnTo>
                  <a:lnTo>
                    <a:pt x="43134" y="96334"/>
                  </a:lnTo>
                  <a:lnTo>
                    <a:pt x="56027" y="103695"/>
                  </a:lnTo>
                  <a:lnTo>
                    <a:pt x="68028" y="106483"/>
                  </a:lnTo>
                  <a:lnTo>
                    <a:pt x="99729" y="107611"/>
                  </a:lnTo>
                  <a:lnTo>
                    <a:pt x="107950" y="107657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SMARTInkShape-1776"/>
            <p:cNvSpPr/>
            <p:nvPr/>
          </p:nvSpPr>
          <p:spPr>
            <a:xfrm>
              <a:off x="3182636" y="2197100"/>
              <a:ext cx="149802" cy="272075"/>
            </a:xfrm>
            <a:custGeom>
              <a:avLst/>
              <a:gdLst/>
              <a:ahLst/>
              <a:cxnLst/>
              <a:rect l="0" t="0" r="0" b="0"/>
              <a:pathLst>
                <a:path w="149802" h="272075">
                  <a:moveTo>
                    <a:pt x="113014" y="0"/>
                  </a:moveTo>
                  <a:lnTo>
                    <a:pt x="109642" y="0"/>
                  </a:lnTo>
                  <a:lnTo>
                    <a:pt x="106106" y="1881"/>
                  </a:lnTo>
                  <a:lnTo>
                    <a:pt x="102182" y="5775"/>
                  </a:lnTo>
                  <a:lnTo>
                    <a:pt x="84639" y="32907"/>
                  </a:lnTo>
                  <a:lnTo>
                    <a:pt x="64217" y="63652"/>
                  </a:lnTo>
                  <a:lnTo>
                    <a:pt x="47374" y="90341"/>
                  </a:lnTo>
                  <a:lnTo>
                    <a:pt x="34690" y="117392"/>
                  </a:lnTo>
                  <a:lnTo>
                    <a:pt x="22700" y="143595"/>
                  </a:lnTo>
                  <a:lnTo>
                    <a:pt x="14366" y="168527"/>
                  </a:lnTo>
                  <a:lnTo>
                    <a:pt x="5229" y="198154"/>
                  </a:lnTo>
                  <a:lnTo>
                    <a:pt x="0" y="224232"/>
                  </a:lnTo>
                  <a:lnTo>
                    <a:pt x="2466" y="238516"/>
                  </a:lnTo>
                  <a:lnTo>
                    <a:pt x="9620" y="255279"/>
                  </a:lnTo>
                  <a:lnTo>
                    <a:pt x="13674" y="261153"/>
                  </a:lnTo>
                  <a:lnTo>
                    <a:pt x="23294" y="268427"/>
                  </a:lnTo>
                  <a:lnTo>
                    <a:pt x="38452" y="271680"/>
                  </a:lnTo>
                  <a:lnTo>
                    <a:pt x="58173" y="272074"/>
                  </a:lnTo>
                  <a:lnTo>
                    <a:pt x="75598" y="267194"/>
                  </a:lnTo>
                  <a:lnTo>
                    <a:pt x="103383" y="252645"/>
                  </a:lnTo>
                  <a:lnTo>
                    <a:pt x="124909" y="238497"/>
                  </a:lnTo>
                  <a:lnTo>
                    <a:pt x="144469" y="214535"/>
                  </a:lnTo>
                  <a:lnTo>
                    <a:pt x="149145" y="204677"/>
                  </a:lnTo>
                  <a:lnTo>
                    <a:pt x="149801" y="202068"/>
                  </a:lnTo>
                  <a:lnTo>
                    <a:pt x="149533" y="199623"/>
                  </a:lnTo>
                  <a:lnTo>
                    <a:pt x="147354" y="195025"/>
                  </a:lnTo>
                  <a:lnTo>
                    <a:pt x="142160" y="188469"/>
                  </a:lnTo>
                  <a:lnTo>
                    <a:pt x="132782" y="182059"/>
                  </a:lnTo>
                  <a:lnTo>
                    <a:pt x="121066" y="179061"/>
                  </a:lnTo>
                  <a:lnTo>
                    <a:pt x="112829" y="180242"/>
                  </a:lnTo>
                  <a:lnTo>
                    <a:pt x="83370" y="192759"/>
                  </a:lnTo>
                  <a:lnTo>
                    <a:pt x="76790" y="198795"/>
                  </a:lnTo>
                  <a:lnTo>
                    <a:pt x="70808" y="205475"/>
                  </a:lnTo>
                  <a:lnTo>
                    <a:pt x="60919" y="213203"/>
                  </a:lnTo>
                  <a:lnTo>
                    <a:pt x="55864" y="2222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SMARTInkShape-1777"/>
            <p:cNvSpPr/>
            <p:nvPr/>
          </p:nvSpPr>
          <p:spPr>
            <a:xfrm>
              <a:off x="3365502" y="2349626"/>
              <a:ext cx="107600" cy="101361"/>
            </a:xfrm>
            <a:custGeom>
              <a:avLst/>
              <a:gdLst/>
              <a:ahLst/>
              <a:cxnLst/>
              <a:rect l="0" t="0" r="0" b="0"/>
              <a:pathLst>
                <a:path w="107600" h="101361">
                  <a:moveTo>
                    <a:pt x="12698" y="18924"/>
                  </a:moveTo>
                  <a:lnTo>
                    <a:pt x="7230" y="18924"/>
                  </a:lnTo>
                  <a:lnTo>
                    <a:pt x="6936" y="19629"/>
                  </a:lnTo>
                  <a:lnTo>
                    <a:pt x="6352" y="48004"/>
                  </a:lnTo>
                  <a:lnTo>
                    <a:pt x="5643" y="63758"/>
                  </a:lnTo>
                  <a:lnTo>
                    <a:pt x="114" y="94928"/>
                  </a:lnTo>
                  <a:lnTo>
                    <a:pt x="0" y="101360"/>
                  </a:lnTo>
                  <a:lnTo>
                    <a:pt x="703" y="79395"/>
                  </a:lnTo>
                  <a:lnTo>
                    <a:pt x="6465" y="50463"/>
                  </a:lnTo>
                  <a:lnTo>
                    <a:pt x="15108" y="27641"/>
                  </a:lnTo>
                  <a:lnTo>
                    <a:pt x="25436" y="13164"/>
                  </a:lnTo>
                  <a:lnTo>
                    <a:pt x="29648" y="9308"/>
                  </a:lnTo>
                  <a:lnTo>
                    <a:pt x="36845" y="6630"/>
                  </a:lnTo>
                  <a:lnTo>
                    <a:pt x="41097" y="6344"/>
                  </a:lnTo>
                  <a:lnTo>
                    <a:pt x="42214" y="7009"/>
                  </a:lnTo>
                  <a:lnTo>
                    <a:pt x="42958" y="8158"/>
                  </a:lnTo>
                  <a:lnTo>
                    <a:pt x="43786" y="12022"/>
                  </a:lnTo>
                  <a:lnTo>
                    <a:pt x="44957" y="22131"/>
                  </a:lnTo>
                  <a:lnTo>
                    <a:pt x="49889" y="42350"/>
                  </a:lnTo>
                  <a:lnTo>
                    <a:pt x="44277" y="71143"/>
                  </a:lnTo>
                  <a:lnTo>
                    <a:pt x="38181" y="88369"/>
                  </a:lnTo>
                  <a:lnTo>
                    <a:pt x="38100" y="75932"/>
                  </a:lnTo>
                  <a:lnTo>
                    <a:pt x="45005" y="56726"/>
                  </a:lnTo>
                  <a:lnTo>
                    <a:pt x="48223" y="48425"/>
                  </a:lnTo>
                  <a:lnTo>
                    <a:pt x="51446" y="35112"/>
                  </a:lnTo>
                  <a:lnTo>
                    <a:pt x="65003" y="12589"/>
                  </a:lnTo>
                  <a:lnTo>
                    <a:pt x="71783" y="4738"/>
                  </a:lnTo>
                  <a:lnTo>
                    <a:pt x="76117" y="2036"/>
                  </a:lnTo>
                  <a:lnTo>
                    <a:pt x="82523" y="514"/>
                  </a:lnTo>
                  <a:lnTo>
                    <a:pt x="91009" y="0"/>
                  </a:lnTo>
                  <a:lnTo>
                    <a:pt x="92422" y="1369"/>
                  </a:lnTo>
                  <a:lnTo>
                    <a:pt x="96571" y="11824"/>
                  </a:lnTo>
                  <a:lnTo>
                    <a:pt x="103976" y="24263"/>
                  </a:lnTo>
                  <a:lnTo>
                    <a:pt x="106771" y="36184"/>
                  </a:lnTo>
                  <a:lnTo>
                    <a:pt x="107599" y="48654"/>
                  </a:lnTo>
                  <a:lnTo>
                    <a:pt x="102166" y="77490"/>
                  </a:lnTo>
                  <a:lnTo>
                    <a:pt x="101598" y="88774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SMARTInkShape-1778"/>
            <p:cNvSpPr/>
            <p:nvPr/>
          </p:nvSpPr>
          <p:spPr>
            <a:xfrm>
              <a:off x="3511550" y="2333636"/>
              <a:ext cx="127001" cy="98113"/>
            </a:xfrm>
            <a:custGeom>
              <a:avLst/>
              <a:gdLst/>
              <a:ahLst/>
              <a:cxnLst/>
              <a:rect l="0" t="0" r="0" b="0"/>
              <a:pathLst>
                <a:path w="127001" h="98113">
                  <a:moveTo>
                    <a:pt x="6350" y="28564"/>
                  </a:moveTo>
                  <a:lnTo>
                    <a:pt x="6350" y="34031"/>
                  </a:lnTo>
                  <a:lnTo>
                    <a:pt x="882" y="49142"/>
                  </a:lnTo>
                  <a:lnTo>
                    <a:pt x="22" y="78224"/>
                  </a:lnTo>
                  <a:lnTo>
                    <a:pt x="0" y="98112"/>
                  </a:lnTo>
                  <a:lnTo>
                    <a:pt x="0" y="89549"/>
                  </a:lnTo>
                  <a:lnTo>
                    <a:pt x="7839" y="60133"/>
                  </a:lnTo>
                  <a:lnTo>
                    <a:pt x="21253" y="30670"/>
                  </a:lnTo>
                  <a:lnTo>
                    <a:pt x="27542" y="17977"/>
                  </a:lnTo>
                  <a:lnTo>
                    <a:pt x="30356" y="15156"/>
                  </a:lnTo>
                  <a:lnTo>
                    <a:pt x="45686" y="6886"/>
                  </a:lnTo>
                  <a:lnTo>
                    <a:pt x="48096" y="6351"/>
                  </a:lnTo>
                  <a:lnTo>
                    <a:pt x="50408" y="6699"/>
                  </a:lnTo>
                  <a:lnTo>
                    <a:pt x="52655" y="7637"/>
                  </a:lnTo>
                  <a:lnTo>
                    <a:pt x="54154" y="8968"/>
                  </a:lnTo>
                  <a:lnTo>
                    <a:pt x="61250" y="20940"/>
                  </a:lnTo>
                  <a:lnTo>
                    <a:pt x="63412" y="51962"/>
                  </a:lnTo>
                  <a:lnTo>
                    <a:pt x="63500" y="83473"/>
                  </a:lnTo>
                  <a:lnTo>
                    <a:pt x="63500" y="84718"/>
                  </a:lnTo>
                  <a:lnTo>
                    <a:pt x="63500" y="82047"/>
                  </a:lnTo>
                  <a:lnTo>
                    <a:pt x="65381" y="78675"/>
                  </a:lnTo>
                  <a:lnTo>
                    <a:pt x="66870" y="76788"/>
                  </a:lnTo>
                  <a:lnTo>
                    <a:pt x="67158" y="74824"/>
                  </a:lnTo>
                  <a:lnTo>
                    <a:pt x="65595" y="70761"/>
                  </a:lnTo>
                  <a:lnTo>
                    <a:pt x="66313" y="64721"/>
                  </a:lnTo>
                  <a:lnTo>
                    <a:pt x="78481" y="36916"/>
                  </a:lnTo>
                  <a:lnTo>
                    <a:pt x="93143" y="8801"/>
                  </a:lnTo>
                  <a:lnTo>
                    <a:pt x="103718" y="535"/>
                  </a:lnTo>
                  <a:lnTo>
                    <a:pt x="105834" y="0"/>
                  </a:lnTo>
                  <a:lnTo>
                    <a:pt x="107950" y="349"/>
                  </a:lnTo>
                  <a:lnTo>
                    <a:pt x="113045" y="2608"/>
                  </a:lnTo>
                  <a:lnTo>
                    <a:pt x="113464" y="3498"/>
                  </a:lnTo>
                  <a:lnTo>
                    <a:pt x="120243" y="35121"/>
                  </a:lnTo>
                  <a:lnTo>
                    <a:pt x="120639" y="66111"/>
                  </a:lnTo>
                  <a:lnTo>
                    <a:pt x="120643" y="68412"/>
                  </a:lnTo>
                  <a:lnTo>
                    <a:pt x="122528" y="72850"/>
                  </a:lnTo>
                  <a:lnTo>
                    <a:pt x="126116" y="78077"/>
                  </a:lnTo>
                  <a:lnTo>
                    <a:pt x="127000" y="85714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9" name="SMARTInkShape-Group228"/>
          <p:cNvGrpSpPr/>
          <p:nvPr/>
        </p:nvGrpSpPr>
        <p:grpSpPr>
          <a:xfrm>
            <a:off x="3934319" y="2133711"/>
            <a:ext cx="1145682" cy="360804"/>
            <a:chOff x="3934319" y="2133711"/>
            <a:chExt cx="1145682" cy="360804"/>
          </a:xfrm>
        </p:grpSpPr>
        <p:sp>
          <p:nvSpPr>
            <p:cNvPr id="42" name="SMARTInkShape-1779"/>
            <p:cNvSpPr/>
            <p:nvPr/>
          </p:nvSpPr>
          <p:spPr>
            <a:xfrm>
              <a:off x="4965700" y="2393950"/>
              <a:ext cx="114301" cy="12308"/>
            </a:xfrm>
            <a:custGeom>
              <a:avLst/>
              <a:gdLst/>
              <a:ahLst/>
              <a:cxnLst/>
              <a:rect l="0" t="0" r="0" b="0"/>
              <a:pathLst>
                <a:path w="114301" h="12308">
                  <a:moveTo>
                    <a:pt x="0" y="6350"/>
                  </a:moveTo>
                  <a:lnTo>
                    <a:pt x="0" y="9721"/>
                  </a:lnTo>
                  <a:lnTo>
                    <a:pt x="705" y="10714"/>
                  </a:lnTo>
                  <a:lnTo>
                    <a:pt x="1881" y="11376"/>
                  </a:lnTo>
                  <a:lnTo>
                    <a:pt x="8788" y="12307"/>
                  </a:lnTo>
                  <a:lnTo>
                    <a:pt x="28543" y="11942"/>
                  </a:lnTo>
                  <a:lnTo>
                    <a:pt x="57563" y="7225"/>
                  </a:lnTo>
                  <a:lnTo>
                    <a:pt x="88954" y="1439"/>
                  </a:lnTo>
                  <a:lnTo>
                    <a:pt x="11430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SMARTInkShape-1780"/>
            <p:cNvSpPr/>
            <p:nvPr/>
          </p:nvSpPr>
          <p:spPr>
            <a:xfrm>
              <a:off x="5003800" y="2349500"/>
              <a:ext cx="50801" cy="6351"/>
            </a:xfrm>
            <a:custGeom>
              <a:avLst/>
              <a:gdLst/>
              <a:ahLst/>
              <a:cxnLst/>
              <a:rect l="0" t="0" r="0" b="0"/>
              <a:pathLst>
                <a:path w="50801" h="6351">
                  <a:moveTo>
                    <a:pt x="0" y="6350"/>
                  </a:moveTo>
                  <a:lnTo>
                    <a:pt x="16314" y="5644"/>
                  </a:lnTo>
                  <a:lnTo>
                    <a:pt x="33927" y="1323"/>
                  </a:lnTo>
                  <a:lnTo>
                    <a:pt x="5080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SMARTInkShape-1781"/>
            <p:cNvSpPr/>
            <p:nvPr/>
          </p:nvSpPr>
          <p:spPr>
            <a:xfrm>
              <a:off x="4833716" y="2133711"/>
              <a:ext cx="125635" cy="120540"/>
            </a:xfrm>
            <a:custGeom>
              <a:avLst/>
              <a:gdLst/>
              <a:ahLst/>
              <a:cxnLst/>
              <a:rect l="0" t="0" r="0" b="0"/>
              <a:pathLst>
                <a:path w="125635" h="120540">
                  <a:moveTo>
                    <a:pt x="24034" y="37989"/>
                  </a:moveTo>
                  <a:lnTo>
                    <a:pt x="24034" y="32521"/>
                  </a:lnTo>
                  <a:lnTo>
                    <a:pt x="29103" y="22379"/>
                  </a:lnTo>
                  <a:lnTo>
                    <a:pt x="32872" y="17410"/>
                  </a:lnTo>
                  <a:lnTo>
                    <a:pt x="50700" y="4174"/>
                  </a:lnTo>
                  <a:lnTo>
                    <a:pt x="59169" y="1793"/>
                  </a:lnTo>
                  <a:lnTo>
                    <a:pt x="86126" y="0"/>
                  </a:lnTo>
                  <a:lnTo>
                    <a:pt x="92317" y="1819"/>
                  </a:lnTo>
                  <a:lnTo>
                    <a:pt x="94956" y="3293"/>
                  </a:lnTo>
                  <a:lnTo>
                    <a:pt x="102041" y="12108"/>
                  </a:lnTo>
                  <a:lnTo>
                    <a:pt x="105238" y="23656"/>
                  </a:lnTo>
                  <a:lnTo>
                    <a:pt x="104104" y="31854"/>
                  </a:lnTo>
                  <a:lnTo>
                    <a:pt x="97617" y="46284"/>
                  </a:lnTo>
                  <a:lnTo>
                    <a:pt x="79629" y="75702"/>
                  </a:lnTo>
                  <a:lnTo>
                    <a:pt x="50621" y="101455"/>
                  </a:lnTo>
                  <a:lnTo>
                    <a:pt x="41494" y="108529"/>
                  </a:lnTo>
                  <a:lnTo>
                    <a:pt x="10492" y="119435"/>
                  </a:lnTo>
                  <a:lnTo>
                    <a:pt x="3245" y="120212"/>
                  </a:lnTo>
                  <a:lnTo>
                    <a:pt x="1708" y="119615"/>
                  </a:lnTo>
                  <a:lnTo>
                    <a:pt x="683" y="118512"/>
                  </a:lnTo>
                  <a:lnTo>
                    <a:pt x="0" y="117071"/>
                  </a:lnTo>
                  <a:lnTo>
                    <a:pt x="250" y="115404"/>
                  </a:lnTo>
                  <a:lnTo>
                    <a:pt x="3973" y="109688"/>
                  </a:lnTo>
                  <a:lnTo>
                    <a:pt x="10250" y="103526"/>
                  </a:lnTo>
                  <a:lnTo>
                    <a:pt x="28413" y="91604"/>
                  </a:lnTo>
                  <a:lnTo>
                    <a:pt x="47615" y="89159"/>
                  </a:lnTo>
                  <a:lnTo>
                    <a:pt x="64309" y="89567"/>
                  </a:lnTo>
                  <a:lnTo>
                    <a:pt x="85424" y="97636"/>
                  </a:lnTo>
                  <a:lnTo>
                    <a:pt x="113326" y="114203"/>
                  </a:lnTo>
                  <a:lnTo>
                    <a:pt x="125634" y="120539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SMARTInkShape-1782"/>
            <p:cNvSpPr/>
            <p:nvPr/>
          </p:nvSpPr>
          <p:spPr>
            <a:xfrm>
              <a:off x="4554376" y="2197235"/>
              <a:ext cx="157325" cy="272494"/>
            </a:xfrm>
            <a:custGeom>
              <a:avLst/>
              <a:gdLst/>
              <a:ahLst/>
              <a:cxnLst/>
              <a:rect l="0" t="0" r="0" b="0"/>
              <a:pathLst>
                <a:path w="157325" h="272494">
                  <a:moveTo>
                    <a:pt x="43024" y="50665"/>
                  </a:moveTo>
                  <a:lnTo>
                    <a:pt x="43024" y="41826"/>
                  </a:lnTo>
                  <a:lnTo>
                    <a:pt x="46395" y="32367"/>
                  </a:lnTo>
                  <a:lnTo>
                    <a:pt x="51812" y="26540"/>
                  </a:lnTo>
                  <a:lnTo>
                    <a:pt x="58218" y="20892"/>
                  </a:lnTo>
                  <a:lnTo>
                    <a:pt x="66497" y="10485"/>
                  </a:lnTo>
                  <a:lnTo>
                    <a:pt x="73682" y="5055"/>
                  </a:lnTo>
                  <a:lnTo>
                    <a:pt x="81579" y="2172"/>
                  </a:lnTo>
                  <a:lnTo>
                    <a:pt x="110784" y="0"/>
                  </a:lnTo>
                  <a:lnTo>
                    <a:pt x="123465" y="3276"/>
                  </a:lnTo>
                  <a:lnTo>
                    <a:pt x="130046" y="8671"/>
                  </a:lnTo>
                  <a:lnTo>
                    <a:pt x="143390" y="27004"/>
                  </a:lnTo>
                  <a:lnTo>
                    <a:pt x="147603" y="38738"/>
                  </a:lnTo>
                  <a:lnTo>
                    <a:pt x="153679" y="66888"/>
                  </a:lnTo>
                  <a:lnTo>
                    <a:pt x="152873" y="94669"/>
                  </a:lnTo>
                  <a:lnTo>
                    <a:pt x="148165" y="125243"/>
                  </a:lnTo>
                  <a:lnTo>
                    <a:pt x="138931" y="156645"/>
                  </a:lnTo>
                  <a:lnTo>
                    <a:pt x="127258" y="184920"/>
                  </a:lnTo>
                  <a:lnTo>
                    <a:pt x="105602" y="215395"/>
                  </a:lnTo>
                  <a:lnTo>
                    <a:pt x="82823" y="244096"/>
                  </a:lnTo>
                  <a:lnTo>
                    <a:pt x="72707" y="253756"/>
                  </a:lnTo>
                  <a:lnTo>
                    <a:pt x="46123" y="268109"/>
                  </a:lnTo>
                  <a:lnTo>
                    <a:pt x="29107" y="271965"/>
                  </a:lnTo>
                  <a:lnTo>
                    <a:pt x="23198" y="272493"/>
                  </a:lnTo>
                  <a:lnTo>
                    <a:pt x="16338" y="268964"/>
                  </a:lnTo>
                  <a:lnTo>
                    <a:pt x="12533" y="266047"/>
                  </a:lnTo>
                  <a:lnTo>
                    <a:pt x="8305" y="259044"/>
                  </a:lnTo>
                  <a:lnTo>
                    <a:pt x="194" y="232830"/>
                  </a:lnTo>
                  <a:lnTo>
                    <a:pt x="0" y="221938"/>
                  </a:lnTo>
                  <a:lnTo>
                    <a:pt x="7507" y="199087"/>
                  </a:lnTo>
                  <a:lnTo>
                    <a:pt x="17685" y="184606"/>
                  </a:lnTo>
                  <a:lnTo>
                    <a:pt x="19781" y="182292"/>
                  </a:lnTo>
                  <a:lnTo>
                    <a:pt x="25873" y="179721"/>
                  </a:lnTo>
                  <a:lnTo>
                    <a:pt x="41282" y="178071"/>
                  </a:lnTo>
                  <a:lnTo>
                    <a:pt x="53718" y="181156"/>
                  </a:lnTo>
                  <a:lnTo>
                    <a:pt x="60241" y="186507"/>
                  </a:lnTo>
                  <a:lnTo>
                    <a:pt x="66198" y="192883"/>
                  </a:lnTo>
                  <a:lnTo>
                    <a:pt x="76780" y="201145"/>
                  </a:lnTo>
                  <a:lnTo>
                    <a:pt x="88915" y="214340"/>
                  </a:lnTo>
                  <a:lnTo>
                    <a:pt x="117191" y="239336"/>
                  </a:lnTo>
                  <a:lnTo>
                    <a:pt x="133259" y="253345"/>
                  </a:lnTo>
                  <a:lnTo>
                    <a:pt x="143138" y="258179"/>
                  </a:lnTo>
                  <a:lnTo>
                    <a:pt x="157324" y="260215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SMARTInkShape-1783"/>
            <p:cNvSpPr/>
            <p:nvPr/>
          </p:nvSpPr>
          <p:spPr>
            <a:xfrm>
              <a:off x="4318000" y="2292350"/>
              <a:ext cx="133351" cy="107951"/>
            </a:xfrm>
            <a:custGeom>
              <a:avLst/>
              <a:gdLst/>
              <a:ahLst/>
              <a:cxnLst/>
              <a:rect l="0" t="0" r="0" b="0"/>
              <a:pathLst>
                <a:path w="133351" h="107951">
                  <a:moveTo>
                    <a:pt x="0" y="0"/>
                  </a:moveTo>
                  <a:lnTo>
                    <a:pt x="27837" y="27837"/>
                  </a:lnTo>
                  <a:lnTo>
                    <a:pt x="58014" y="52944"/>
                  </a:lnTo>
                  <a:lnTo>
                    <a:pt x="89013" y="74086"/>
                  </a:lnTo>
                  <a:lnTo>
                    <a:pt x="120267" y="96112"/>
                  </a:lnTo>
                  <a:lnTo>
                    <a:pt x="133350" y="1079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SMARTInkShape-1784"/>
            <p:cNvSpPr/>
            <p:nvPr/>
          </p:nvSpPr>
          <p:spPr>
            <a:xfrm>
              <a:off x="4286250" y="2286000"/>
              <a:ext cx="120651" cy="120651"/>
            </a:xfrm>
            <a:custGeom>
              <a:avLst/>
              <a:gdLst/>
              <a:ahLst/>
              <a:cxnLst/>
              <a:rect l="0" t="0" r="0" b="0"/>
              <a:pathLst>
                <a:path w="120651" h="120651">
                  <a:moveTo>
                    <a:pt x="120650" y="0"/>
                  </a:moveTo>
                  <a:lnTo>
                    <a:pt x="113907" y="3371"/>
                  </a:lnTo>
                  <a:lnTo>
                    <a:pt x="108716" y="8788"/>
                  </a:lnTo>
                  <a:lnTo>
                    <a:pt x="83383" y="38871"/>
                  </a:lnTo>
                  <a:lnTo>
                    <a:pt x="60787" y="69246"/>
                  </a:lnTo>
                  <a:lnTo>
                    <a:pt x="30231" y="96422"/>
                  </a:lnTo>
                  <a:lnTo>
                    <a:pt x="0" y="1206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SMARTInkShape-1785"/>
            <p:cNvSpPr/>
            <p:nvPr/>
          </p:nvSpPr>
          <p:spPr>
            <a:xfrm>
              <a:off x="3934319" y="2184400"/>
              <a:ext cx="227459" cy="310115"/>
            </a:xfrm>
            <a:custGeom>
              <a:avLst/>
              <a:gdLst/>
              <a:ahLst/>
              <a:cxnLst/>
              <a:rect l="0" t="0" r="0" b="0"/>
              <a:pathLst>
                <a:path w="227459" h="310115">
                  <a:moveTo>
                    <a:pt x="148731" y="0"/>
                  </a:moveTo>
                  <a:lnTo>
                    <a:pt x="148731" y="3370"/>
                  </a:lnTo>
                  <a:lnTo>
                    <a:pt x="148025" y="4364"/>
                  </a:lnTo>
                  <a:lnTo>
                    <a:pt x="146849" y="5026"/>
                  </a:lnTo>
                  <a:lnTo>
                    <a:pt x="145360" y="5467"/>
                  </a:lnTo>
                  <a:lnTo>
                    <a:pt x="114885" y="33927"/>
                  </a:lnTo>
                  <a:lnTo>
                    <a:pt x="89319" y="64492"/>
                  </a:lnTo>
                  <a:lnTo>
                    <a:pt x="67615" y="95864"/>
                  </a:lnTo>
                  <a:lnTo>
                    <a:pt x="52024" y="120831"/>
                  </a:lnTo>
                  <a:lnTo>
                    <a:pt x="33999" y="147985"/>
                  </a:lnTo>
                  <a:lnTo>
                    <a:pt x="19015" y="178373"/>
                  </a:lnTo>
                  <a:lnTo>
                    <a:pt x="10108" y="207838"/>
                  </a:lnTo>
                  <a:lnTo>
                    <a:pt x="2999" y="234442"/>
                  </a:lnTo>
                  <a:lnTo>
                    <a:pt x="0" y="250952"/>
                  </a:lnTo>
                  <a:lnTo>
                    <a:pt x="2278" y="271441"/>
                  </a:lnTo>
                  <a:lnTo>
                    <a:pt x="5559" y="281977"/>
                  </a:lnTo>
                  <a:lnTo>
                    <a:pt x="13132" y="291363"/>
                  </a:lnTo>
                  <a:lnTo>
                    <a:pt x="31869" y="305517"/>
                  </a:lnTo>
                  <a:lnTo>
                    <a:pt x="51624" y="309480"/>
                  </a:lnTo>
                  <a:lnTo>
                    <a:pt x="79925" y="310114"/>
                  </a:lnTo>
                  <a:lnTo>
                    <a:pt x="106550" y="305277"/>
                  </a:lnTo>
                  <a:lnTo>
                    <a:pt x="129882" y="295220"/>
                  </a:lnTo>
                  <a:lnTo>
                    <a:pt x="157806" y="283303"/>
                  </a:lnTo>
                  <a:lnTo>
                    <a:pt x="182856" y="270130"/>
                  </a:lnTo>
                  <a:lnTo>
                    <a:pt x="213107" y="239763"/>
                  </a:lnTo>
                  <a:lnTo>
                    <a:pt x="226605" y="218093"/>
                  </a:lnTo>
                  <a:lnTo>
                    <a:pt x="227458" y="214539"/>
                  </a:lnTo>
                  <a:lnTo>
                    <a:pt x="227321" y="211465"/>
                  </a:lnTo>
                  <a:lnTo>
                    <a:pt x="226524" y="208710"/>
                  </a:lnTo>
                  <a:lnTo>
                    <a:pt x="221876" y="203767"/>
                  </a:lnTo>
                  <a:lnTo>
                    <a:pt x="215106" y="199924"/>
                  </a:lnTo>
                  <a:lnTo>
                    <a:pt x="197381" y="197457"/>
                  </a:lnTo>
                  <a:lnTo>
                    <a:pt x="177077" y="196970"/>
                  </a:lnTo>
                  <a:lnTo>
                    <a:pt x="160422" y="203627"/>
                  </a:lnTo>
                  <a:lnTo>
                    <a:pt x="129548" y="222585"/>
                  </a:lnTo>
                  <a:lnTo>
                    <a:pt x="98476" y="247679"/>
                  </a:lnTo>
                  <a:lnTo>
                    <a:pt x="91117" y="256129"/>
                  </a:lnTo>
                  <a:lnTo>
                    <a:pt x="82089" y="276448"/>
                  </a:lnTo>
                  <a:lnTo>
                    <a:pt x="82431" y="278843"/>
                  </a:lnTo>
                  <a:lnTo>
                    <a:pt x="83364" y="281145"/>
                  </a:lnTo>
                  <a:lnTo>
                    <a:pt x="85397" y="282680"/>
                  </a:lnTo>
                  <a:lnTo>
                    <a:pt x="97931" y="2857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6" name="SMARTInkShape-Group229"/>
          <p:cNvGrpSpPr/>
          <p:nvPr/>
        </p:nvGrpSpPr>
        <p:grpSpPr>
          <a:xfrm>
            <a:off x="5251572" y="2160070"/>
            <a:ext cx="939679" cy="303349"/>
            <a:chOff x="5251572" y="2160070"/>
            <a:chExt cx="939679" cy="303349"/>
          </a:xfrm>
        </p:grpSpPr>
        <p:sp>
          <p:nvSpPr>
            <p:cNvPr id="50" name="SMARTInkShape-1786"/>
            <p:cNvSpPr/>
            <p:nvPr/>
          </p:nvSpPr>
          <p:spPr>
            <a:xfrm>
              <a:off x="6057900" y="2160070"/>
              <a:ext cx="133351" cy="119461"/>
            </a:xfrm>
            <a:custGeom>
              <a:avLst/>
              <a:gdLst/>
              <a:ahLst/>
              <a:cxnLst/>
              <a:rect l="0" t="0" r="0" b="0"/>
              <a:pathLst>
                <a:path w="133351" h="119461">
                  <a:moveTo>
                    <a:pt x="0" y="56080"/>
                  </a:moveTo>
                  <a:lnTo>
                    <a:pt x="0" y="41153"/>
                  </a:lnTo>
                  <a:lnTo>
                    <a:pt x="1882" y="36981"/>
                  </a:lnTo>
                  <a:lnTo>
                    <a:pt x="8838" y="28553"/>
                  </a:lnTo>
                  <a:lnTo>
                    <a:pt x="24124" y="16097"/>
                  </a:lnTo>
                  <a:lnTo>
                    <a:pt x="26666" y="12491"/>
                  </a:lnTo>
                  <a:lnTo>
                    <a:pt x="29771" y="10087"/>
                  </a:lnTo>
                  <a:lnTo>
                    <a:pt x="53114" y="1338"/>
                  </a:lnTo>
                  <a:lnTo>
                    <a:pt x="61471" y="0"/>
                  </a:lnTo>
                  <a:lnTo>
                    <a:pt x="74109" y="2618"/>
                  </a:lnTo>
                  <a:lnTo>
                    <a:pt x="83419" y="7862"/>
                  </a:lnTo>
                  <a:lnTo>
                    <a:pt x="92887" y="21024"/>
                  </a:lnTo>
                  <a:lnTo>
                    <a:pt x="103683" y="41385"/>
                  </a:lnTo>
                  <a:lnTo>
                    <a:pt x="106685" y="57370"/>
                  </a:lnTo>
                  <a:lnTo>
                    <a:pt x="104204" y="72141"/>
                  </a:lnTo>
                  <a:lnTo>
                    <a:pt x="96339" y="89774"/>
                  </a:lnTo>
                  <a:lnTo>
                    <a:pt x="74331" y="114968"/>
                  </a:lnTo>
                  <a:lnTo>
                    <a:pt x="68078" y="117530"/>
                  </a:lnTo>
                  <a:lnTo>
                    <a:pt x="48951" y="119460"/>
                  </a:lnTo>
                  <a:lnTo>
                    <a:pt x="44569" y="117645"/>
                  </a:lnTo>
                  <a:lnTo>
                    <a:pt x="42412" y="116173"/>
                  </a:lnTo>
                  <a:lnTo>
                    <a:pt x="40016" y="112656"/>
                  </a:lnTo>
                  <a:lnTo>
                    <a:pt x="38668" y="106710"/>
                  </a:lnTo>
                  <a:lnTo>
                    <a:pt x="38212" y="98379"/>
                  </a:lnTo>
                  <a:lnTo>
                    <a:pt x="40031" y="94165"/>
                  </a:lnTo>
                  <a:lnTo>
                    <a:pt x="41504" y="92053"/>
                  </a:lnTo>
                  <a:lnTo>
                    <a:pt x="43897" y="90645"/>
                  </a:lnTo>
                  <a:lnTo>
                    <a:pt x="55995" y="86504"/>
                  </a:lnTo>
                  <a:lnTo>
                    <a:pt x="58497" y="84829"/>
                  </a:lnTo>
                  <a:lnTo>
                    <a:pt x="68759" y="82472"/>
                  </a:lnTo>
                  <a:lnTo>
                    <a:pt x="90932" y="81505"/>
                  </a:lnTo>
                  <a:lnTo>
                    <a:pt x="95212" y="83372"/>
                  </a:lnTo>
                  <a:lnTo>
                    <a:pt x="99466" y="85849"/>
                  </a:lnTo>
                  <a:lnTo>
                    <a:pt x="105828" y="87948"/>
                  </a:lnTo>
                  <a:lnTo>
                    <a:pt x="112181" y="92020"/>
                  </a:lnTo>
                  <a:lnTo>
                    <a:pt x="118533" y="93540"/>
                  </a:lnTo>
                  <a:lnTo>
                    <a:pt x="133350" y="9418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SMARTInkShape-1787"/>
            <p:cNvSpPr/>
            <p:nvPr/>
          </p:nvSpPr>
          <p:spPr>
            <a:xfrm>
              <a:off x="5867401" y="2330954"/>
              <a:ext cx="171450" cy="98099"/>
            </a:xfrm>
            <a:custGeom>
              <a:avLst/>
              <a:gdLst/>
              <a:ahLst/>
              <a:cxnLst/>
              <a:rect l="0" t="0" r="0" b="0"/>
              <a:pathLst>
                <a:path w="171450" h="98099">
                  <a:moveTo>
                    <a:pt x="19049" y="18546"/>
                  </a:moveTo>
                  <a:lnTo>
                    <a:pt x="19049" y="21917"/>
                  </a:lnTo>
                  <a:lnTo>
                    <a:pt x="18343" y="22910"/>
                  </a:lnTo>
                  <a:lnTo>
                    <a:pt x="17166" y="23572"/>
                  </a:lnTo>
                  <a:lnTo>
                    <a:pt x="15677" y="24013"/>
                  </a:lnTo>
                  <a:lnTo>
                    <a:pt x="14684" y="25013"/>
                  </a:lnTo>
                  <a:lnTo>
                    <a:pt x="13581" y="28005"/>
                  </a:lnTo>
                  <a:lnTo>
                    <a:pt x="10933" y="44634"/>
                  </a:lnTo>
                  <a:lnTo>
                    <a:pt x="7707" y="56849"/>
                  </a:lnTo>
                  <a:lnTo>
                    <a:pt x="5696" y="84053"/>
                  </a:lnTo>
                  <a:lnTo>
                    <a:pt x="591" y="94419"/>
                  </a:lnTo>
                  <a:lnTo>
                    <a:pt x="174" y="98098"/>
                  </a:lnTo>
                  <a:lnTo>
                    <a:pt x="0" y="82587"/>
                  </a:lnTo>
                  <a:lnTo>
                    <a:pt x="5069" y="66918"/>
                  </a:lnTo>
                  <a:lnTo>
                    <a:pt x="17711" y="37438"/>
                  </a:lnTo>
                  <a:lnTo>
                    <a:pt x="32993" y="14570"/>
                  </a:lnTo>
                  <a:lnTo>
                    <a:pt x="36106" y="11662"/>
                  </a:lnTo>
                  <a:lnTo>
                    <a:pt x="43328" y="8431"/>
                  </a:lnTo>
                  <a:lnTo>
                    <a:pt x="58603" y="6186"/>
                  </a:lnTo>
                  <a:lnTo>
                    <a:pt x="62352" y="6072"/>
                  </a:lnTo>
                  <a:lnTo>
                    <a:pt x="68398" y="7828"/>
                  </a:lnTo>
                  <a:lnTo>
                    <a:pt x="70998" y="9284"/>
                  </a:lnTo>
                  <a:lnTo>
                    <a:pt x="78029" y="18075"/>
                  </a:lnTo>
                  <a:lnTo>
                    <a:pt x="86020" y="33687"/>
                  </a:lnTo>
                  <a:lnTo>
                    <a:pt x="88730" y="63015"/>
                  </a:lnTo>
                  <a:lnTo>
                    <a:pt x="88865" y="76562"/>
                  </a:lnTo>
                  <a:lnTo>
                    <a:pt x="87002" y="81490"/>
                  </a:lnTo>
                  <a:lnTo>
                    <a:pt x="84528" y="86032"/>
                  </a:lnTo>
                  <a:lnTo>
                    <a:pt x="82625" y="94364"/>
                  </a:lnTo>
                  <a:lnTo>
                    <a:pt x="85942" y="94633"/>
                  </a:lnTo>
                  <a:lnTo>
                    <a:pt x="86927" y="93965"/>
                  </a:lnTo>
                  <a:lnTo>
                    <a:pt x="87585" y="92814"/>
                  </a:lnTo>
                  <a:lnTo>
                    <a:pt x="96703" y="62780"/>
                  </a:lnTo>
                  <a:lnTo>
                    <a:pt x="109958" y="35695"/>
                  </a:lnTo>
                  <a:lnTo>
                    <a:pt x="125016" y="11370"/>
                  </a:lnTo>
                  <a:lnTo>
                    <a:pt x="135426" y="3328"/>
                  </a:lnTo>
                  <a:lnTo>
                    <a:pt x="143293" y="631"/>
                  </a:lnTo>
                  <a:lnTo>
                    <a:pt x="147881" y="0"/>
                  </a:lnTo>
                  <a:lnTo>
                    <a:pt x="152272" y="1601"/>
                  </a:lnTo>
                  <a:lnTo>
                    <a:pt x="154431" y="3016"/>
                  </a:lnTo>
                  <a:lnTo>
                    <a:pt x="162965" y="15426"/>
                  </a:lnTo>
                  <a:lnTo>
                    <a:pt x="168622" y="27342"/>
                  </a:lnTo>
                  <a:lnTo>
                    <a:pt x="171283" y="56665"/>
                  </a:lnTo>
                  <a:lnTo>
                    <a:pt x="171445" y="86907"/>
                  </a:lnTo>
                  <a:lnTo>
                    <a:pt x="171449" y="94746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SMARTInkShape-1788"/>
            <p:cNvSpPr/>
            <p:nvPr/>
          </p:nvSpPr>
          <p:spPr>
            <a:xfrm>
              <a:off x="5683256" y="2349912"/>
              <a:ext cx="133241" cy="113507"/>
            </a:xfrm>
            <a:custGeom>
              <a:avLst/>
              <a:gdLst/>
              <a:ahLst/>
              <a:cxnLst/>
              <a:rect l="0" t="0" r="0" b="0"/>
              <a:pathLst>
                <a:path w="133241" h="113507">
                  <a:moveTo>
                    <a:pt x="6344" y="24988"/>
                  </a:moveTo>
                  <a:lnTo>
                    <a:pt x="6344" y="33826"/>
                  </a:lnTo>
                  <a:lnTo>
                    <a:pt x="11811" y="58396"/>
                  </a:lnTo>
                  <a:lnTo>
                    <a:pt x="6881" y="89748"/>
                  </a:lnTo>
                  <a:lnTo>
                    <a:pt x="6582" y="95633"/>
                  </a:lnTo>
                  <a:lnTo>
                    <a:pt x="4568" y="100600"/>
                  </a:lnTo>
                  <a:lnTo>
                    <a:pt x="2027" y="105160"/>
                  </a:lnTo>
                  <a:lnTo>
                    <a:pt x="73" y="113506"/>
                  </a:lnTo>
                  <a:lnTo>
                    <a:pt x="0" y="105016"/>
                  </a:lnTo>
                  <a:lnTo>
                    <a:pt x="1878" y="101007"/>
                  </a:lnTo>
                  <a:lnTo>
                    <a:pt x="3367" y="98951"/>
                  </a:lnTo>
                  <a:lnTo>
                    <a:pt x="11944" y="68346"/>
                  </a:lnTo>
                  <a:lnTo>
                    <a:pt x="26715" y="40915"/>
                  </a:lnTo>
                  <a:lnTo>
                    <a:pt x="45608" y="17873"/>
                  </a:lnTo>
                  <a:lnTo>
                    <a:pt x="50370" y="14770"/>
                  </a:lnTo>
                  <a:lnTo>
                    <a:pt x="57018" y="13023"/>
                  </a:lnTo>
                  <a:lnTo>
                    <a:pt x="65586" y="12433"/>
                  </a:lnTo>
                  <a:lnTo>
                    <a:pt x="69833" y="14234"/>
                  </a:lnTo>
                  <a:lnTo>
                    <a:pt x="78308" y="21139"/>
                  </a:lnTo>
                  <a:lnTo>
                    <a:pt x="80661" y="25158"/>
                  </a:lnTo>
                  <a:lnTo>
                    <a:pt x="81707" y="30708"/>
                  </a:lnTo>
                  <a:lnTo>
                    <a:pt x="81590" y="45027"/>
                  </a:lnTo>
                  <a:lnTo>
                    <a:pt x="71545" y="75722"/>
                  </a:lnTo>
                  <a:lnTo>
                    <a:pt x="69894" y="83519"/>
                  </a:lnTo>
                  <a:lnTo>
                    <a:pt x="64476" y="93208"/>
                  </a:lnTo>
                  <a:lnTo>
                    <a:pt x="63443" y="93751"/>
                  </a:lnTo>
                  <a:lnTo>
                    <a:pt x="58112" y="94694"/>
                  </a:lnTo>
                  <a:lnTo>
                    <a:pt x="61699" y="89034"/>
                  </a:lnTo>
                  <a:lnTo>
                    <a:pt x="70296" y="60990"/>
                  </a:lnTo>
                  <a:lnTo>
                    <a:pt x="84850" y="31767"/>
                  </a:lnTo>
                  <a:lnTo>
                    <a:pt x="97106" y="11760"/>
                  </a:lnTo>
                  <a:lnTo>
                    <a:pt x="107006" y="4292"/>
                  </a:lnTo>
                  <a:lnTo>
                    <a:pt x="119121" y="0"/>
                  </a:lnTo>
                  <a:lnTo>
                    <a:pt x="121848" y="1652"/>
                  </a:lnTo>
                  <a:lnTo>
                    <a:pt x="129348" y="8462"/>
                  </a:lnTo>
                  <a:lnTo>
                    <a:pt x="131568" y="14350"/>
                  </a:lnTo>
                  <a:lnTo>
                    <a:pt x="133240" y="42041"/>
                  </a:lnTo>
                  <a:lnTo>
                    <a:pt x="132632" y="70856"/>
                  </a:lnTo>
                  <a:lnTo>
                    <a:pt x="127876" y="83884"/>
                  </a:lnTo>
                  <a:lnTo>
                    <a:pt x="126994" y="94838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SMARTInkShape-1789"/>
            <p:cNvSpPr/>
            <p:nvPr/>
          </p:nvSpPr>
          <p:spPr>
            <a:xfrm>
              <a:off x="5588000" y="2178050"/>
              <a:ext cx="38101" cy="266701"/>
            </a:xfrm>
            <a:custGeom>
              <a:avLst/>
              <a:gdLst/>
              <a:ahLst/>
              <a:cxnLst/>
              <a:rect l="0" t="0" r="0" b="0"/>
              <a:pathLst>
                <a:path w="38101" h="266701">
                  <a:moveTo>
                    <a:pt x="38100" y="0"/>
                  </a:moveTo>
                  <a:lnTo>
                    <a:pt x="38100" y="3371"/>
                  </a:lnTo>
                  <a:lnTo>
                    <a:pt x="36218" y="6907"/>
                  </a:lnTo>
                  <a:lnTo>
                    <a:pt x="34728" y="8838"/>
                  </a:lnTo>
                  <a:lnTo>
                    <a:pt x="33073" y="14746"/>
                  </a:lnTo>
                  <a:lnTo>
                    <a:pt x="27560" y="39911"/>
                  </a:lnTo>
                  <a:lnTo>
                    <a:pt x="23945" y="70625"/>
                  </a:lnTo>
                  <a:lnTo>
                    <a:pt x="20500" y="95480"/>
                  </a:lnTo>
                  <a:lnTo>
                    <a:pt x="19479" y="120718"/>
                  </a:lnTo>
                  <a:lnTo>
                    <a:pt x="17295" y="146070"/>
                  </a:lnTo>
                  <a:lnTo>
                    <a:pt x="14061" y="171456"/>
                  </a:lnTo>
                  <a:lnTo>
                    <a:pt x="9597" y="201946"/>
                  </a:lnTo>
                  <a:lnTo>
                    <a:pt x="2627" y="228352"/>
                  </a:lnTo>
                  <a:lnTo>
                    <a:pt x="154" y="259220"/>
                  </a:lnTo>
                  <a:lnTo>
                    <a:pt x="0" y="2667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SMARTInkShape-1790"/>
            <p:cNvSpPr/>
            <p:nvPr/>
          </p:nvSpPr>
          <p:spPr>
            <a:xfrm>
              <a:off x="5486510" y="2228850"/>
              <a:ext cx="107841" cy="101306"/>
            </a:xfrm>
            <a:custGeom>
              <a:avLst/>
              <a:gdLst/>
              <a:ahLst/>
              <a:cxnLst/>
              <a:rect l="0" t="0" r="0" b="0"/>
              <a:pathLst>
                <a:path w="107841" h="101306">
                  <a:moveTo>
                    <a:pt x="44340" y="0"/>
                  </a:moveTo>
                  <a:lnTo>
                    <a:pt x="40968" y="0"/>
                  </a:lnTo>
                  <a:lnTo>
                    <a:pt x="39975" y="705"/>
                  </a:lnTo>
                  <a:lnTo>
                    <a:pt x="39313" y="1881"/>
                  </a:lnTo>
                  <a:lnTo>
                    <a:pt x="38251" y="5467"/>
                  </a:lnTo>
                  <a:lnTo>
                    <a:pt x="34696" y="9459"/>
                  </a:lnTo>
                  <a:lnTo>
                    <a:pt x="32998" y="15022"/>
                  </a:lnTo>
                  <a:lnTo>
                    <a:pt x="31538" y="21493"/>
                  </a:lnTo>
                  <a:lnTo>
                    <a:pt x="18810" y="49928"/>
                  </a:lnTo>
                  <a:lnTo>
                    <a:pt x="2707" y="79563"/>
                  </a:lnTo>
                  <a:lnTo>
                    <a:pt x="724" y="86525"/>
                  </a:lnTo>
                  <a:lnTo>
                    <a:pt x="0" y="93961"/>
                  </a:lnTo>
                  <a:lnTo>
                    <a:pt x="3293" y="98239"/>
                  </a:lnTo>
                  <a:lnTo>
                    <a:pt x="6811" y="100106"/>
                  </a:lnTo>
                  <a:lnTo>
                    <a:pt x="18190" y="101305"/>
                  </a:lnTo>
                  <a:lnTo>
                    <a:pt x="47242" y="100877"/>
                  </a:lnTo>
                  <a:lnTo>
                    <a:pt x="76919" y="95836"/>
                  </a:lnTo>
                  <a:lnTo>
                    <a:pt x="86369" y="94718"/>
                  </a:lnTo>
                  <a:lnTo>
                    <a:pt x="107840" y="889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SMARTInkShape-1791"/>
            <p:cNvSpPr/>
            <p:nvPr/>
          </p:nvSpPr>
          <p:spPr>
            <a:xfrm>
              <a:off x="5251572" y="2229752"/>
              <a:ext cx="157262" cy="227290"/>
            </a:xfrm>
            <a:custGeom>
              <a:avLst/>
              <a:gdLst/>
              <a:ahLst/>
              <a:cxnLst/>
              <a:rect l="0" t="0" r="0" b="0"/>
              <a:pathLst>
                <a:path w="157262" h="227290">
                  <a:moveTo>
                    <a:pt x="31628" y="43548"/>
                  </a:moveTo>
                  <a:lnTo>
                    <a:pt x="31628" y="40177"/>
                  </a:lnTo>
                  <a:lnTo>
                    <a:pt x="33509" y="36640"/>
                  </a:lnTo>
                  <a:lnTo>
                    <a:pt x="34999" y="34709"/>
                  </a:lnTo>
                  <a:lnTo>
                    <a:pt x="36654" y="28801"/>
                  </a:lnTo>
                  <a:lnTo>
                    <a:pt x="37095" y="25250"/>
                  </a:lnTo>
                  <a:lnTo>
                    <a:pt x="38800" y="22177"/>
                  </a:lnTo>
                  <a:lnTo>
                    <a:pt x="47942" y="14481"/>
                  </a:lnTo>
                  <a:lnTo>
                    <a:pt x="59588" y="8438"/>
                  </a:lnTo>
                  <a:lnTo>
                    <a:pt x="90685" y="596"/>
                  </a:lnTo>
                  <a:lnTo>
                    <a:pt x="115709" y="0"/>
                  </a:lnTo>
                  <a:lnTo>
                    <a:pt x="124501" y="2556"/>
                  </a:lnTo>
                  <a:lnTo>
                    <a:pt x="137384" y="11333"/>
                  </a:lnTo>
                  <a:lnTo>
                    <a:pt x="146767" y="22870"/>
                  </a:lnTo>
                  <a:lnTo>
                    <a:pt x="154015" y="38597"/>
                  </a:lnTo>
                  <a:lnTo>
                    <a:pt x="157261" y="56662"/>
                  </a:lnTo>
                  <a:lnTo>
                    <a:pt x="154852" y="78791"/>
                  </a:lnTo>
                  <a:lnTo>
                    <a:pt x="146298" y="103222"/>
                  </a:lnTo>
                  <a:lnTo>
                    <a:pt x="134827" y="128335"/>
                  </a:lnTo>
                  <a:lnTo>
                    <a:pt x="119120" y="153650"/>
                  </a:lnTo>
                  <a:lnTo>
                    <a:pt x="99213" y="181713"/>
                  </a:lnTo>
                  <a:lnTo>
                    <a:pt x="67543" y="209738"/>
                  </a:lnTo>
                  <a:lnTo>
                    <a:pt x="37690" y="223050"/>
                  </a:lnTo>
                  <a:lnTo>
                    <a:pt x="12061" y="227289"/>
                  </a:lnTo>
                  <a:lnTo>
                    <a:pt x="6939" y="225635"/>
                  </a:lnTo>
                  <a:lnTo>
                    <a:pt x="4585" y="224205"/>
                  </a:lnTo>
                  <a:lnTo>
                    <a:pt x="3016" y="222547"/>
                  </a:lnTo>
                  <a:lnTo>
                    <a:pt x="1273" y="218823"/>
                  </a:lnTo>
                  <a:lnTo>
                    <a:pt x="0" y="201028"/>
                  </a:lnTo>
                  <a:lnTo>
                    <a:pt x="3285" y="190711"/>
                  </a:lnTo>
                  <a:lnTo>
                    <a:pt x="8727" y="182088"/>
                  </a:lnTo>
                  <a:lnTo>
                    <a:pt x="11421" y="180358"/>
                  </a:lnTo>
                  <a:lnTo>
                    <a:pt x="21956" y="177923"/>
                  </a:lnTo>
                  <a:lnTo>
                    <a:pt x="42331" y="177033"/>
                  </a:lnTo>
                  <a:lnTo>
                    <a:pt x="59168" y="181994"/>
                  </a:lnTo>
                  <a:lnTo>
                    <a:pt x="67621" y="185748"/>
                  </a:lnTo>
                  <a:lnTo>
                    <a:pt x="74201" y="191649"/>
                  </a:lnTo>
                  <a:lnTo>
                    <a:pt x="80182" y="198271"/>
                  </a:lnTo>
                  <a:lnTo>
                    <a:pt x="107944" y="214886"/>
                  </a:lnTo>
                  <a:lnTo>
                    <a:pt x="116346" y="218476"/>
                  </a:lnTo>
                  <a:lnTo>
                    <a:pt x="145928" y="221348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4" name="SMARTInkShape-Group230"/>
          <p:cNvGrpSpPr/>
          <p:nvPr/>
        </p:nvGrpSpPr>
        <p:grpSpPr>
          <a:xfrm>
            <a:off x="6538645" y="2171991"/>
            <a:ext cx="1151206" cy="321746"/>
            <a:chOff x="6538645" y="2171991"/>
            <a:chExt cx="1151206" cy="321746"/>
          </a:xfrm>
        </p:grpSpPr>
        <p:sp>
          <p:nvSpPr>
            <p:cNvPr id="57" name="SMARTInkShape-1792"/>
            <p:cNvSpPr/>
            <p:nvPr/>
          </p:nvSpPr>
          <p:spPr>
            <a:xfrm>
              <a:off x="7600950" y="2413000"/>
              <a:ext cx="88901" cy="12701"/>
            </a:xfrm>
            <a:custGeom>
              <a:avLst/>
              <a:gdLst/>
              <a:ahLst/>
              <a:cxnLst/>
              <a:rect l="0" t="0" r="0" b="0"/>
              <a:pathLst>
                <a:path w="88901" h="12701">
                  <a:moveTo>
                    <a:pt x="0" y="12700"/>
                  </a:moveTo>
                  <a:lnTo>
                    <a:pt x="12242" y="11994"/>
                  </a:lnTo>
                  <a:lnTo>
                    <a:pt x="38875" y="7232"/>
                  </a:lnTo>
                  <a:lnTo>
                    <a:pt x="64926" y="4584"/>
                  </a:lnTo>
                  <a:lnTo>
                    <a:pt x="8890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SMARTInkShape-1793"/>
            <p:cNvSpPr/>
            <p:nvPr/>
          </p:nvSpPr>
          <p:spPr>
            <a:xfrm>
              <a:off x="7600950" y="2374900"/>
              <a:ext cx="31751" cy="1"/>
            </a:xfrm>
            <a:custGeom>
              <a:avLst/>
              <a:gdLst/>
              <a:ahLst/>
              <a:cxnLst/>
              <a:rect l="0" t="0" r="0" b="0"/>
              <a:pathLst>
                <a:path w="31751" h="1">
                  <a:moveTo>
                    <a:pt x="0" y="0"/>
                  </a:moveTo>
                  <a:lnTo>
                    <a:pt x="3175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SMARTInkShape-1794"/>
            <p:cNvSpPr/>
            <p:nvPr/>
          </p:nvSpPr>
          <p:spPr>
            <a:xfrm>
              <a:off x="7372350" y="2171991"/>
              <a:ext cx="165101" cy="107660"/>
            </a:xfrm>
            <a:custGeom>
              <a:avLst/>
              <a:gdLst/>
              <a:ahLst/>
              <a:cxnLst/>
              <a:rect l="0" t="0" r="0" b="0"/>
              <a:pathLst>
                <a:path w="165101" h="107660">
                  <a:moveTo>
                    <a:pt x="0" y="25109"/>
                  </a:moveTo>
                  <a:lnTo>
                    <a:pt x="0" y="21738"/>
                  </a:lnTo>
                  <a:lnTo>
                    <a:pt x="705" y="20744"/>
                  </a:lnTo>
                  <a:lnTo>
                    <a:pt x="1882" y="20082"/>
                  </a:lnTo>
                  <a:lnTo>
                    <a:pt x="3371" y="19641"/>
                  </a:lnTo>
                  <a:lnTo>
                    <a:pt x="22076" y="8685"/>
                  </a:lnTo>
                  <a:lnTo>
                    <a:pt x="50853" y="1186"/>
                  </a:lnTo>
                  <a:lnTo>
                    <a:pt x="67743" y="0"/>
                  </a:lnTo>
                  <a:lnTo>
                    <a:pt x="80436" y="3166"/>
                  </a:lnTo>
                  <a:lnTo>
                    <a:pt x="99718" y="12585"/>
                  </a:lnTo>
                  <a:lnTo>
                    <a:pt x="102462" y="14643"/>
                  </a:lnTo>
                  <a:lnTo>
                    <a:pt x="104292" y="17426"/>
                  </a:lnTo>
                  <a:lnTo>
                    <a:pt x="106323" y="24281"/>
                  </a:lnTo>
                  <a:lnTo>
                    <a:pt x="107467" y="39445"/>
                  </a:lnTo>
                  <a:lnTo>
                    <a:pt x="104437" y="53972"/>
                  </a:lnTo>
                  <a:lnTo>
                    <a:pt x="84467" y="84330"/>
                  </a:lnTo>
                  <a:lnTo>
                    <a:pt x="73397" y="96356"/>
                  </a:lnTo>
                  <a:lnTo>
                    <a:pt x="65311" y="102165"/>
                  </a:lnTo>
                  <a:lnTo>
                    <a:pt x="57014" y="105217"/>
                  </a:lnTo>
                  <a:lnTo>
                    <a:pt x="33111" y="107616"/>
                  </a:lnTo>
                  <a:lnTo>
                    <a:pt x="32657" y="106925"/>
                  </a:lnTo>
                  <a:lnTo>
                    <a:pt x="32153" y="104275"/>
                  </a:lnTo>
                  <a:lnTo>
                    <a:pt x="33810" y="100745"/>
                  </a:lnTo>
                  <a:lnTo>
                    <a:pt x="40623" y="92731"/>
                  </a:lnTo>
                  <a:lnTo>
                    <a:pt x="61790" y="80132"/>
                  </a:lnTo>
                  <a:lnTo>
                    <a:pt x="74203" y="77160"/>
                  </a:lnTo>
                  <a:lnTo>
                    <a:pt x="90190" y="79650"/>
                  </a:lnTo>
                  <a:lnTo>
                    <a:pt x="121646" y="90868"/>
                  </a:lnTo>
                  <a:lnTo>
                    <a:pt x="147504" y="98183"/>
                  </a:lnTo>
                  <a:lnTo>
                    <a:pt x="165100" y="107659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SMARTInkShape-1795"/>
            <p:cNvSpPr/>
            <p:nvPr/>
          </p:nvSpPr>
          <p:spPr>
            <a:xfrm>
              <a:off x="7061486" y="2190750"/>
              <a:ext cx="183865" cy="290805"/>
            </a:xfrm>
            <a:custGeom>
              <a:avLst/>
              <a:gdLst/>
              <a:ahLst/>
              <a:cxnLst/>
              <a:rect l="0" t="0" r="0" b="0"/>
              <a:pathLst>
                <a:path w="183865" h="290805">
                  <a:moveTo>
                    <a:pt x="183864" y="0"/>
                  </a:moveTo>
                  <a:lnTo>
                    <a:pt x="180492" y="0"/>
                  </a:lnTo>
                  <a:lnTo>
                    <a:pt x="176956" y="1881"/>
                  </a:lnTo>
                  <a:lnTo>
                    <a:pt x="173032" y="4364"/>
                  </a:lnTo>
                  <a:lnTo>
                    <a:pt x="166151" y="5761"/>
                  </a:lnTo>
                  <a:lnTo>
                    <a:pt x="137164" y="9698"/>
                  </a:lnTo>
                  <a:lnTo>
                    <a:pt x="109249" y="14186"/>
                  </a:lnTo>
                  <a:lnTo>
                    <a:pt x="93552" y="17609"/>
                  </a:lnTo>
                  <a:lnTo>
                    <a:pt x="63733" y="19565"/>
                  </a:lnTo>
                  <a:lnTo>
                    <a:pt x="33500" y="24996"/>
                  </a:lnTo>
                  <a:lnTo>
                    <a:pt x="30705" y="25131"/>
                  </a:lnTo>
                  <a:lnTo>
                    <a:pt x="28840" y="25926"/>
                  </a:lnTo>
                  <a:lnTo>
                    <a:pt x="27599" y="27161"/>
                  </a:lnTo>
                  <a:lnTo>
                    <a:pt x="25604" y="30843"/>
                  </a:lnTo>
                  <a:lnTo>
                    <a:pt x="25117" y="56313"/>
                  </a:lnTo>
                  <a:lnTo>
                    <a:pt x="30581" y="80545"/>
                  </a:lnTo>
                  <a:lnTo>
                    <a:pt x="25919" y="109214"/>
                  </a:lnTo>
                  <a:lnTo>
                    <a:pt x="21981" y="124003"/>
                  </a:lnTo>
                  <a:lnTo>
                    <a:pt x="14161" y="140908"/>
                  </a:lnTo>
                  <a:lnTo>
                    <a:pt x="12485" y="147998"/>
                  </a:lnTo>
                  <a:lnTo>
                    <a:pt x="7048" y="157194"/>
                  </a:lnTo>
                  <a:lnTo>
                    <a:pt x="4620" y="158058"/>
                  </a:lnTo>
                  <a:lnTo>
                    <a:pt x="0" y="158709"/>
                  </a:lnTo>
                  <a:lnTo>
                    <a:pt x="3169" y="158737"/>
                  </a:lnTo>
                  <a:lnTo>
                    <a:pt x="4134" y="158036"/>
                  </a:lnTo>
                  <a:lnTo>
                    <a:pt x="9180" y="149910"/>
                  </a:lnTo>
                  <a:lnTo>
                    <a:pt x="17550" y="141743"/>
                  </a:lnTo>
                  <a:lnTo>
                    <a:pt x="48515" y="124880"/>
                  </a:lnTo>
                  <a:lnTo>
                    <a:pt x="64503" y="121903"/>
                  </a:lnTo>
                  <a:lnTo>
                    <a:pt x="79275" y="124392"/>
                  </a:lnTo>
                  <a:lnTo>
                    <a:pt x="108106" y="133564"/>
                  </a:lnTo>
                  <a:lnTo>
                    <a:pt x="119855" y="138383"/>
                  </a:lnTo>
                  <a:lnTo>
                    <a:pt x="146672" y="160388"/>
                  </a:lnTo>
                  <a:lnTo>
                    <a:pt x="158341" y="174914"/>
                  </a:lnTo>
                  <a:lnTo>
                    <a:pt x="166267" y="191526"/>
                  </a:lnTo>
                  <a:lnTo>
                    <a:pt x="170196" y="219761"/>
                  </a:lnTo>
                  <a:lnTo>
                    <a:pt x="171036" y="248298"/>
                  </a:lnTo>
                  <a:lnTo>
                    <a:pt x="167344" y="258756"/>
                  </a:lnTo>
                  <a:lnTo>
                    <a:pt x="161000" y="267402"/>
                  </a:lnTo>
                  <a:lnTo>
                    <a:pt x="148788" y="276237"/>
                  </a:lnTo>
                  <a:lnTo>
                    <a:pt x="124175" y="285543"/>
                  </a:lnTo>
                  <a:lnTo>
                    <a:pt x="95716" y="290804"/>
                  </a:lnTo>
                  <a:lnTo>
                    <a:pt x="69712" y="286774"/>
                  </a:lnTo>
                  <a:lnTo>
                    <a:pt x="41204" y="277139"/>
                  </a:lnTo>
                  <a:lnTo>
                    <a:pt x="25838" y="266681"/>
                  </a:lnTo>
                  <a:lnTo>
                    <a:pt x="18764" y="2603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SMARTInkShape-1796"/>
            <p:cNvSpPr/>
            <p:nvPr/>
          </p:nvSpPr>
          <p:spPr>
            <a:xfrm>
              <a:off x="6794500" y="2317750"/>
              <a:ext cx="114301" cy="57151"/>
            </a:xfrm>
            <a:custGeom>
              <a:avLst/>
              <a:gdLst/>
              <a:ahLst/>
              <a:cxnLst/>
              <a:rect l="0" t="0" r="0" b="0"/>
              <a:pathLst>
                <a:path w="114301" h="57151">
                  <a:moveTo>
                    <a:pt x="0" y="0"/>
                  </a:moveTo>
                  <a:lnTo>
                    <a:pt x="0" y="3370"/>
                  </a:lnTo>
                  <a:lnTo>
                    <a:pt x="705" y="4364"/>
                  </a:lnTo>
                  <a:lnTo>
                    <a:pt x="1882" y="5026"/>
                  </a:lnTo>
                  <a:lnTo>
                    <a:pt x="31963" y="19180"/>
                  </a:lnTo>
                  <a:lnTo>
                    <a:pt x="62194" y="36787"/>
                  </a:lnTo>
                  <a:lnTo>
                    <a:pt x="93811" y="50684"/>
                  </a:lnTo>
                  <a:lnTo>
                    <a:pt x="114300" y="571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SMARTInkShape-1797"/>
            <p:cNvSpPr/>
            <p:nvPr/>
          </p:nvSpPr>
          <p:spPr>
            <a:xfrm>
              <a:off x="6813550" y="2311400"/>
              <a:ext cx="69851" cy="44451"/>
            </a:xfrm>
            <a:custGeom>
              <a:avLst/>
              <a:gdLst/>
              <a:ahLst/>
              <a:cxnLst/>
              <a:rect l="0" t="0" r="0" b="0"/>
              <a:pathLst>
                <a:path w="69851" h="44451">
                  <a:moveTo>
                    <a:pt x="69850" y="0"/>
                  </a:moveTo>
                  <a:lnTo>
                    <a:pt x="66478" y="0"/>
                  </a:lnTo>
                  <a:lnTo>
                    <a:pt x="62942" y="1881"/>
                  </a:lnTo>
                  <a:lnTo>
                    <a:pt x="35646" y="20980"/>
                  </a:lnTo>
                  <a:lnTo>
                    <a:pt x="5208" y="41455"/>
                  </a:lnTo>
                  <a:lnTo>
                    <a:pt x="0" y="444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SMARTInkShape-1798"/>
            <p:cNvSpPr/>
            <p:nvPr/>
          </p:nvSpPr>
          <p:spPr>
            <a:xfrm>
              <a:off x="6538645" y="2228850"/>
              <a:ext cx="182151" cy="264887"/>
            </a:xfrm>
            <a:custGeom>
              <a:avLst/>
              <a:gdLst/>
              <a:ahLst/>
              <a:cxnLst/>
              <a:rect l="0" t="0" r="0" b="0"/>
              <a:pathLst>
                <a:path w="182151" h="264887">
                  <a:moveTo>
                    <a:pt x="160605" y="0"/>
                  </a:moveTo>
                  <a:lnTo>
                    <a:pt x="160605" y="3371"/>
                  </a:lnTo>
                  <a:lnTo>
                    <a:pt x="159194" y="4364"/>
                  </a:lnTo>
                  <a:lnTo>
                    <a:pt x="153863" y="5467"/>
                  </a:lnTo>
                  <a:lnTo>
                    <a:pt x="151171" y="7172"/>
                  </a:lnTo>
                  <a:lnTo>
                    <a:pt x="128365" y="33927"/>
                  </a:lnTo>
                  <a:lnTo>
                    <a:pt x="102554" y="64492"/>
                  </a:lnTo>
                  <a:lnTo>
                    <a:pt x="75995" y="95864"/>
                  </a:lnTo>
                  <a:lnTo>
                    <a:pt x="53926" y="120831"/>
                  </a:lnTo>
                  <a:lnTo>
                    <a:pt x="33981" y="146103"/>
                  </a:lnTo>
                  <a:lnTo>
                    <a:pt x="16548" y="171465"/>
                  </a:lnTo>
                  <a:lnTo>
                    <a:pt x="1386" y="201948"/>
                  </a:lnTo>
                  <a:lnTo>
                    <a:pt x="0" y="215343"/>
                  </a:lnTo>
                  <a:lnTo>
                    <a:pt x="3186" y="232903"/>
                  </a:lnTo>
                  <a:lnTo>
                    <a:pt x="7385" y="242507"/>
                  </a:lnTo>
                  <a:lnTo>
                    <a:pt x="17683" y="255141"/>
                  </a:lnTo>
                  <a:lnTo>
                    <a:pt x="25588" y="261092"/>
                  </a:lnTo>
                  <a:lnTo>
                    <a:pt x="35686" y="264207"/>
                  </a:lnTo>
                  <a:lnTo>
                    <a:pt x="47935" y="264886"/>
                  </a:lnTo>
                  <a:lnTo>
                    <a:pt x="76913" y="259573"/>
                  </a:lnTo>
                  <a:lnTo>
                    <a:pt x="106600" y="251729"/>
                  </a:lnTo>
                  <a:lnTo>
                    <a:pt x="134572" y="238316"/>
                  </a:lnTo>
                  <a:lnTo>
                    <a:pt x="163500" y="217902"/>
                  </a:lnTo>
                  <a:lnTo>
                    <a:pt x="176438" y="201060"/>
                  </a:lnTo>
                  <a:lnTo>
                    <a:pt x="181282" y="192606"/>
                  </a:lnTo>
                  <a:lnTo>
                    <a:pt x="182150" y="189082"/>
                  </a:lnTo>
                  <a:lnTo>
                    <a:pt x="182024" y="186027"/>
                  </a:lnTo>
                  <a:lnTo>
                    <a:pt x="180002" y="180750"/>
                  </a:lnTo>
                  <a:lnTo>
                    <a:pt x="176752" y="176053"/>
                  </a:lnTo>
                  <a:lnTo>
                    <a:pt x="172956" y="173496"/>
                  </a:lnTo>
                  <a:lnTo>
                    <a:pt x="167505" y="172359"/>
                  </a:lnTo>
                  <a:lnTo>
                    <a:pt x="152536" y="172425"/>
                  </a:lnTo>
                  <a:lnTo>
                    <a:pt x="122278" y="180323"/>
                  </a:lnTo>
                  <a:lnTo>
                    <a:pt x="97765" y="189169"/>
                  </a:lnTo>
                  <a:lnTo>
                    <a:pt x="77558" y="204444"/>
                  </a:lnTo>
                  <a:lnTo>
                    <a:pt x="74306" y="209162"/>
                  </a:lnTo>
                  <a:lnTo>
                    <a:pt x="72218" y="214569"/>
                  </a:lnTo>
                  <a:lnTo>
                    <a:pt x="72752" y="215012"/>
                  </a:lnTo>
                  <a:lnTo>
                    <a:pt x="78055" y="2159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1" name="SMARTInkShape-Group231"/>
          <p:cNvGrpSpPr/>
          <p:nvPr/>
        </p:nvGrpSpPr>
        <p:grpSpPr>
          <a:xfrm>
            <a:off x="7816850" y="2165466"/>
            <a:ext cx="1016001" cy="330085"/>
            <a:chOff x="7816850" y="2165466"/>
            <a:chExt cx="1016001" cy="330085"/>
          </a:xfrm>
        </p:grpSpPr>
        <p:sp>
          <p:nvSpPr>
            <p:cNvPr id="65" name="SMARTInkShape-1799"/>
            <p:cNvSpPr/>
            <p:nvPr/>
          </p:nvSpPr>
          <p:spPr>
            <a:xfrm>
              <a:off x="8667750" y="2165466"/>
              <a:ext cx="165101" cy="126885"/>
            </a:xfrm>
            <a:custGeom>
              <a:avLst/>
              <a:gdLst/>
              <a:ahLst/>
              <a:cxnLst/>
              <a:rect l="0" t="0" r="0" b="0"/>
              <a:pathLst>
                <a:path w="165101" h="126885">
                  <a:moveTo>
                    <a:pt x="0" y="44334"/>
                  </a:moveTo>
                  <a:lnTo>
                    <a:pt x="0" y="35495"/>
                  </a:lnTo>
                  <a:lnTo>
                    <a:pt x="1882" y="31468"/>
                  </a:lnTo>
                  <a:lnTo>
                    <a:pt x="11536" y="16664"/>
                  </a:lnTo>
                  <a:lnTo>
                    <a:pt x="30037" y="4375"/>
                  </a:lnTo>
                  <a:lnTo>
                    <a:pt x="45940" y="771"/>
                  </a:lnTo>
                  <a:lnTo>
                    <a:pt x="62276" y="0"/>
                  </a:lnTo>
                  <a:lnTo>
                    <a:pt x="65506" y="1373"/>
                  </a:lnTo>
                  <a:lnTo>
                    <a:pt x="70977" y="6660"/>
                  </a:lnTo>
                  <a:lnTo>
                    <a:pt x="78023" y="17570"/>
                  </a:lnTo>
                  <a:lnTo>
                    <a:pt x="81208" y="29740"/>
                  </a:lnTo>
                  <a:lnTo>
                    <a:pt x="82152" y="45654"/>
                  </a:lnTo>
                  <a:lnTo>
                    <a:pt x="78610" y="57620"/>
                  </a:lnTo>
                  <a:lnTo>
                    <a:pt x="65228" y="88861"/>
                  </a:lnTo>
                  <a:lnTo>
                    <a:pt x="54291" y="106445"/>
                  </a:lnTo>
                  <a:lnTo>
                    <a:pt x="33347" y="125410"/>
                  </a:lnTo>
                  <a:lnTo>
                    <a:pt x="30578" y="126229"/>
                  </a:lnTo>
                  <a:lnTo>
                    <a:pt x="26423" y="126754"/>
                  </a:lnTo>
                  <a:lnTo>
                    <a:pt x="26082" y="126092"/>
                  </a:lnTo>
                  <a:lnTo>
                    <a:pt x="25703" y="123474"/>
                  </a:lnTo>
                  <a:lnTo>
                    <a:pt x="27416" y="119959"/>
                  </a:lnTo>
                  <a:lnTo>
                    <a:pt x="43705" y="102312"/>
                  </a:lnTo>
                  <a:lnTo>
                    <a:pt x="53291" y="98324"/>
                  </a:lnTo>
                  <a:lnTo>
                    <a:pt x="77808" y="91895"/>
                  </a:lnTo>
                  <a:lnTo>
                    <a:pt x="108036" y="95462"/>
                  </a:lnTo>
                  <a:lnTo>
                    <a:pt x="117630" y="98337"/>
                  </a:lnTo>
                  <a:lnTo>
                    <a:pt x="124717" y="103848"/>
                  </a:lnTo>
                  <a:lnTo>
                    <a:pt x="127595" y="107293"/>
                  </a:lnTo>
                  <a:lnTo>
                    <a:pt x="136436" y="111121"/>
                  </a:lnTo>
                  <a:lnTo>
                    <a:pt x="146011" y="113528"/>
                  </a:lnTo>
                  <a:lnTo>
                    <a:pt x="155367" y="118850"/>
                  </a:lnTo>
                  <a:lnTo>
                    <a:pt x="165100" y="126884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SMARTInkShape-1800"/>
            <p:cNvSpPr/>
            <p:nvPr/>
          </p:nvSpPr>
          <p:spPr>
            <a:xfrm>
              <a:off x="8553456" y="2359676"/>
              <a:ext cx="126995" cy="96742"/>
            </a:xfrm>
            <a:custGeom>
              <a:avLst/>
              <a:gdLst/>
              <a:ahLst/>
              <a:cxnLst/>
              <a:rect l="0" t="0" r="0" b="0"/>
              <a:pathLst>
                <a:path w="126995" h="96742">
                  <a:moveTo>
                    <a:pt x="6344" y="2524"/>
                  </a:moveTo>
                  <a:lnTo>
                    <a:pt x="6344" y="11983"/>
                  </a:lnTo>
                  <a:lnTo>
                    <a:pt x="386" y="35801"/>
                  </a:lnTo>
                  <a:lnTo>
                    <a:pt x="9" y="67494"/>
                  </a:lnTo>
                  <a:lnTo>
                    <a:pt x="0" y="73262"/>
                  </a:lnTo>
                  <a:lnTo>
                    <a:pt x="1878" y="78178"/>
                  </a:lnTo>
                  <a:lnTo>
                    <a:pt x="5461" y="83712"/>
                  </a:lnTo>
                  <a:lnTo>
                    <a:pt x="6082" y="88041"/>
                  </a:lnTo>
                  <a:lnTo>
                    <a:pt x="5464" y="88463"/>
                  </a:lnTo>
                  <a:lnTo>
                    <a:pt x="4346" y="88039"/>
                  </a:lnTo>
                  <a:lnTo>
                    <a:pt x="853" y="85659"/>
                  </a:lnTo>
                  <a:lnTo>
                    <a:pt x="376" y="83452"/>
                  </a:lnTo>
                  <a:lnTo>
                    <a:pt x="69" y="72916"/>
                  </a:lnTo>
                  <a:lnTo>
                    <a:pt x="3387" y="61324"/>
                  </a:lnTo>
                  <a:lnTo>
                    <a:pt x="20389" y="32978"/>
                  </a:lnTo>
                  <a:lnTo>
                    <a:pt x="30180" y="14393"/>
                  </a:lnTo>
                  <a:lnTo>
                    <a:pt x="45657" y="855"/>
                  </a:lnTo>
                  <a:lnTo>
                    <a:pt x="48780" y="0"/>
                  </a:lnTo>
                  <a:lnTo>
                    <a:pt x="56013" y="932"/>
                  </a:lnTo>
                  <a:lnTo>
                    <a:pt x="58507" y="2168"/>
                  </a:lnTo>
                  <a:lnTo>
                    <a:pt x="60169" y="3697"/>
                  </a:lnTo>
                  <a:lnTo>
                    <a:pt x="67420" y="13967"/>
                  </a:lnTo>
                  <a:lnTo>
                    <a:pt x="69630" y="36651"/>
                  </a:lnTo>
                  <a:lnTo>
                    <a:pt x="69120" y="66177"/>
                  </a:lnTo>
                  <a:lnTo>
                    <a:pt x="64769" y="79553"/>
                  </a:lnTo>
                  <a:lnTo>
                    <a:pt x="57200" y="90994"/>
                  </a:lnTo>
                  <a:lnTo>
                    <a:pt x="51776" y="96741"/>
                  </a:lnTo>
                  <a:lnTo>
                    <a:pt x="56347" y="92215"/>
                  </a:lnTo>
                  <a:lnTo>
                    <a:pt x="69978" y="63843"/>
                  </a:lnTo>
                  <a:lnTo>
                    <a:pt x="84808" y="34692"/>
                  </a:lnTo>
                  <a:lnTo>
                    <a:pt x="93249" y="20913"/>
                  </a:lnTo>
                  <a:lnTo>
                    <a:pt x="109101" y="7227"/>
                  </a:lnTo>
                  <a:lnTo>
                    <a:pt x="111537" y="6365"/>
                  </a:lnTo>
                  <a:lnTo>
                    <a:pt x="113867" y="6496"/>
                  </a:lnTo>
                  <a:lnTo>
                    <a:pt x="118337" y="8522"/>
                  </a:lnTo>
                  <a:lnTo>
                    <a:pt x="122676" y="11775"/>
                  </a:lnTo>
                  <a:lnTo>
                    <a:pt x="125075" y="17454"/>
                  </a:lnTo>
                  <a:lnTo>
                    <a:pt x="126882" y="44987"/>
                  </a:lnTo>
                  <a:lnTo>
                    <a:pt x="126282" y="75895"/>
                  </a:lnTo>
                  <a:lnTo>
                    <a:pt x="120905" y="90735"/>
                  </a:lnTo>
                  <a:lnTo>
                    <a:pt x="122641" y="91118"/>
                  </a:lnTo>
                  <a:lnTo>
                    <a:pt x="126994" y="91424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SMARTInkShape-1801"/>
            <p:cNvSpPr/>
            <p:nvPr/>
          </p:nvSpPr>
          <p:spPr>
            <a:xfrm>
              <a:off x="8363043" y="2353525"/>
              <a:ext cx="144981" cy="135676"/>
            </a:xfrm>
            <a:custGeom>
              <a:avLst/>
              <a:gdLst/>
              <a:ahLst/>
              <a:cxnLst/>
              <a:rect l="0" t="0" r="0" b="0"/>
              <a:pathLst>
                <a:path w="144981" h="135676">
                  <a:moveTo>
                    <a:pt x="38007" y="15025"/>
                  </a:moveTo>
                  <a:lnTo>
                    <a:pt x="38007" y="18396"/>
                  </a:lnTo>
                  <a:lnTo>
                    <a:pt x="36124" y="21932"/>
                  </a:lnTo>
                  <a:lnTo>
                    <a:pt x="34635" y="23863"/>
                  </a:lnTo>
                  <a:lnTo>
                    <a:pt x="32539" y="36693"/>
                  </a:lnTo>
                  <a:lnTo>
                    <a:pt x="31773" y="66169"/>
                  </a:lnTo>
                  <a:lnTo>
                    <a:pt x="29809" y="83095"/>
                  </a:lnTo>
                  <a:lnTo>
                    <a:pt x="22824" y="104827"/>
                  </a:lnTo>
                  <a:lnTo>
                    <a:pt x="16913" y="113263"/>
                  </a:lnTo>
                  <a:lnTo>
                    <a:pt x="10993" y="119364"/>
                  </a:lnTo>
                  <a:lnTo>
                    <a:pt x="6954" y="126060"/>
                  </a:lnTo>
                  <a:lnTo>
                    <a:pt x="974" y="128894"/>
                  </a:lnTo>
                  <a:lnTo>
                    <a:pt x="618" y="128332"/>
                  </a:lnTo>
                  <a:lnTo>
                    <a:pt x="0" y="120448"/>
                  </a:lnTo>
                  <a:lnTo>
                    <a:pt x="6379" y="93775"/>
                  </a:lnTo>
                  <a:lnTo>
                    <a:pt x="13048" y="66537"/>
                  </a:lnTo>
                  <a:lnTo>
                    <a:pt x="24531" y="40565"/>
                  </a:lnTo>
                  <a:lnTo>
                    <a:pt x="40389" y="16463"/>
                  </a:lnTo>
                  <a:lnTo>
                    <a:pt x="57953" y="955"/>
                  </a:lnTo>
                  <a:lnTo>
                    <a:pt x="61183" y="0"/>
                  </a:lnTo>
                  <a:lnTo>
                    <a:pt x="84044" y="2733"/>
                  </a:lnTo>
                  <a:lnTo>
                    <a:pt x="89748" y="5563"/>
                  </a:lnTo>
                  <a:lnTo>
                    <a:pt x="91551" y="8012"/>
                  </a:lnTo>
                  <a:lnTo>
                    <a:pt x="99204" y="35224"/>
                  </a:lnTo>
                  <a:lnTo>
                    <a:pt x="100118" y="53465"/>
                  </a:lnTo>
                  <a:lnTo>
                    <a:pt x="92578" y="84919"/>
                  </a:lnTo>
                  <a:lnTo>
                    <a:pt x="87421" y="107841"/>
                  </a:lnTo>
                  <a:lnTo>
                    <a:pt x="85766" y="110769"/>
                  </a:lnTo>
                  <a:lnTo>
                    <a:pt x="83958" y="112721"/>
                  </a:lnTo>
                  <a:lnTo>
                    <a:pt x="76454" y="116472"/>
                  </a:lnTo>
                  <a:lnTo>
                    <a:pt x="76137" y="107773"/>
                  </a:lnTo>
                  <a:lnTo>
                    <a:pt x="78001" y="103754"/>
                  </a:lnTo>
                  <a:lnTo>
                    <a:pt x="81182" y="98204"/>
                  </a:lnTo>
                  <a:lnTo>
                    <a:pt x="93113" y="69686"/>
                  </a:lnTo>
                  <a:lnTo>
                    <a:pt x="107004" y="40097"/>
                  </a:lnTo>
                  <a:lnTo>
                    <a:pt x="115444" y="28019"/>
                  </a:lnTo>
                  <a:lnTo>
                    <a:pt x="122046" y="24328"/>
                  </a:lnTo>
                  <a:lnTo>
                    <a:pt x="131043" y="21958"/>
                  </a:lnTo>
                  <a:lnTo>
                    <a:pt x="134154" y="23515"/>
                  </a:lnTo>
                  <a:lnTo>
                    <a:pt x="135971" y="24918"/>
                  </a:lnTo>
                  <a:lnTo>
                    <a:pt x="137990" y="28359"/>
                  </a:lnTo>
                  <a:lnTo>
                    <a:pt x="144980" y="54788"/>
                  </a:lnTo>
                  <a:lnTo>
                    <a:pt x="140802" y="85093"/>
                  </a:lnTo>
                  <a:lnTo>
                    <a:pt x="138079" y="102108"/>
                  </a:lnTo>
                  <a:lnTo>
                    <a:pt x="133891" y="119782"/>
                  </a:lnTo>
                  <a:lnTo>
                    <a:pt x="133257" y="135675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SMARTInkShape-1802"/>
            <p:cNvSpPr/>
            <p:nvPr/>
          </p:nvSpPr>
          <p:spPr>
            <a:xfrm>
              <a:off x="8188929" y="2197100"/>
              <a:ext cx="154852" cy="265008"/>
            </a:xfrm>
            <a:custGeom>
              <a:avLst/>
              <a:gdLst/>
              <a:ahLst/>
              <a:cxnLst/>
              <a:rect l="0" t="0" r="0" b="0"/>
              <a:pathLst>
                <a:path w="154852" h="265008">
                  <a:moveTo>
                    <a:pt x="116871" y="0"/>
                  </a:moveTo>
                  <a:lnTo>
                    <a:pt x="92922" y="0"/>
                  </a:lnTo>
                  <a:lnTo>
                    <a:pt x="89616" y="1411"/>
                  </a:lnTo>
                  <a:lnTo>
                    <a:pt x="63771" y="27611"/>
                  </a:lnTo>
                  <a:lnTo>
                    <a:pt x="48220" y="46986"/>
                  </a:lnTo>
                  <a:lnTo>
                    <a:pt x="34676" y="72483"/>
                  </a:lnTo>
                  <a:lnTo>
                    <a:pt x="21726" y="102380"/>
                  </a:lnTo>
                  <a:lnTo>
                    <a:pt x="10834" y="133581"/>
                  </a:lnTo>
                  <a:lnTo>
                    <a:pt x="3137" y="165168"/>
                  </a:lnTo>
                  <a:lnTo>
                    <a:pt x="0" y="184886"/>
                  </a:lnTo>
                  <a:lnTo>
                    <a:pt x="3735" y="214790"/>
                  </a:lnTo>
                  <a:lnTo>
                    <a:pt x="11267" y="241080"/>
                  </a:lnTo>
                  <a:lnTo>
                    <a:pt x="17254" y="250139"/>
                  </a:lnTo>
                  <a:lnTo>
                    <a:pt x="25324" y="256517"/>
                  </a:lnTo>
                  <a:lnTo>
                    <a:pt x="41768" y="263369"/>
                  </a:lnTo>
                  <a:lnTo>
                    <a:pt x="60045" y="265007"/>
                  </a:lnTo>
                  <a:lnTo>
                    <a:pt x="78867" y="260632"/>
                  </a:lnTo>
                  <a:lnTo>
                    <a:pt x="102308" y="246869"/>
                  </a:lnTo>
                  <a:lnTo>
                    <a:pt x="111809" y="237425"/>
                  </a:lnTo>
                  <a:lnTo>
                    <a:pt x="129407" y="210248"/>
                  </a:lnTo>
                  <a:lnTo>
                    <a:pt x="140340" y="188825"/>
                  </a:lnTo>
                  <a:lnTo>
                    <a:pt x="148048" y="162722"/>
                  </a:lnTo>
                  <a:lnTo>
                    <a:pt x="152919" y="134527"/>
                  </a:lnTo>
                  <a:lnTo>
                    <a:pt x="154363" y="108298"/>
                  </a:lnTo>
                  <a:lnTo>
                    <a:pt x="154851" y="80894"/>
                  </a:lnTo>
                  <a:lnTo>
                    <a:pt x="151564" y="63009"/>
                  </a:lnTo>
                  <a:lnTo>
                    <a:pt x="146166" y="54344"/>
                  </a:lnTo>
                  <a:lnTo>
                    <a:pt x="116871" y="317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SMARTInkShape-1803"/>
            <p:cNvSpPr/>
            <p:nvPr/>
          </p:nvSpPr>
          <p:spPr>
            <a:xfrm>
              <a:off x="7943850" y="2178050"/>
              <a:ext cx="196851" cy="293835"/>
            </a:xfrm>
            <a:custGeom>
              <a:avLst/>
              <a:gdLst/>
              <a:ahLst/>
              <a:cxnLst/>
              <a:rect l="0" t="0" r="0" b="0"/>
              <a:pathLst>
                <a:path w="196851" h="293835">
                  <a:moveTo>
                    <a:pt x="196850" y="0"/>
                  </a:moveTo>
                  <a:lnTo>
                    <a:pt x="193478" y="0"/>
                  </a:lnTo>
                  <a:lnTo>
                    <a:pt x="189942" y="1881"/>
                  </a:lnTo>
                  <a:lnTo>
                    <a:pt x="188011" y="3371"/>
                  </a:lnTo>
                  <a:lnTo>
                    <a:pt x="182103" y="5026"/>
                  </a:lnTo>
                  <a:lnTo>
                    <a:pt x="170843" y="7839"/>
                  </a:lnTo>
                  <a:lnTo>
                    <a:pt x="145133" y="16423"/>
                  </a:lnTo>
                  <a:lnTo>
                    <a:pt x="114179" y="22075"/>
                  </a:lnTo>
                  <a:lnTo>
                    <a:pt x="84415" y="26843"/>
                  </a:lnTo>
                  <a:lnTo>
                    <a:pt x="53826" y="38025"/>
                  </a:lnTo>
                  <a:lnTo>
                    <a:pt x="49086" y="41124"/>
                  </a:lnTo>
                  <a:lnTo>
                    <a:pt x="46511" y="44853"/>
                  </a:lnTo>
                  <a:lnTo>
                    <a:pt x="45060" y="50919"/>
                  </a:lnTo>
                  <a:lnTo>
                    <a:pt x="44570" y="59290"/>
                  </a:lnTo>
                  <a:lnTo>
                    <a:pt x="46385" y="63510"/>
                  </a:lnTo>
                  <a:lnTo>
                    <a:pt x="47856" y="65623"/>
                  </a:lnTo>
                  <a:lnTo>
                    <a:pt x="55711" y="95415"/>
                  </a:lnTo>
                  <a:lnTo>
                    <a:pt x="57023" y="125690"/>
                  </a:lnTo>
                  <a:lnTo>
                    <a:pt x="56427" y="143630"/>
                  </a:lnTo>
                  <a:lnTo>
                    <a:pt x="50681" y="161600"/>
                  </a:lnTo>
                  <a:lnTo>
                    <a:pt x="49310" y="162767"/>
                  </a:lnTo>
                  <a:lnTo>
                    <a:pt x="47689" y="163544"/>
                  </a:lnTo>
                  <a:lnTo>
                    <a:pt x="46609" y="164768"/>
                  </a:lnTo>
                  <a:lnTo>
                    <a:pt x="44533" y="171148"/>
                  </a:lnTo>
                  <a:lnTo>
                    <a:pt x="49535" y="167026"/>
                  </a:lnTo>
                  <a:lnTo>
                    <a:pt x="53295" y="165956"/>
                  </a:lnTo>
                  <a:lnTo>
                    <a:pt x="54580" y="164965"/>
                  </a:lnTo>
                  <a:lnTo>
                    <a:pt x="61287" y="149954"/>
                  </a:lnTo>
                  <a:lnTo>
                    <a:pt x="62517" y="144728"/>
                  </a:lnTo>
                  <a:lnTo>
                    <a:pt x="69950" y="134447"/>
                  </a:lnTo>
                  <a:lnTo>
                    <a:pt x="89192" y="121073"/>
                  </a:lnTo>
                  <a:lnTo>
                    <a:pt x="93327" y="118815"/>
                  </a:lnTo>
                  <a:lnTo>
                    <a:pt x="103568" y="118188"/>
                  </a:lnTo>
                  <a:lnTo>
                    <a:pt x="132903" y="125395"/>
                  </a:lnTo>
                  <a:lnTo>
                    <a:pt x="160641" y="138333"/>
                  </a:lnTo>
                  <a:lnTo>
                    <a:pt x="169233" y="145207"/>
                  </a:lnTo>
                  <a:lnTo>
                    <a:pt x="178632" y="160382"/>
                  </a:lnTo>
                  <a:lnTo>
                    <a:pt x="185886" y="178283"/>
                  </a:lnTo>
                  <a:lnTo>
                    <a:pt x="186567" y="188833"/>
                  </a:lnTo>
                  <a:lnTo>
                    <a:pt x="184627" y="213846"/>
                  </a:lnTo>
                  <a:lnTo>
                    <a:pt x="177549" y="234341"/>
                  </a:lnTo>
                  <a:lnTo>
                    <a:pt x="166515" y="250448"/>
                  </a:lnTo>
                  <a:lnTo>
                    <a:pt x="139050" y="272861"/>
                  </a:lnTo>
                  <a:lnTo>
                    <a:pt x="114172" y="286574"/>
                  </a:lnTo>
                  <a:lnTo>
                    <a:pt x="95211" y="293834"/>
                  </a:lnTo>
                  <a:lnTo>
                    <a:pt x="65478" y="293174"/>
                  </a:lnTo>
                  <a:lnTo>
                    <a:pt x="40372" y="290430"/>
                  </a:lnTo>
                  <a:lnTo>
                    <a:pt x="21615" y="283303"/>
                  </a:lnTo>
                  <a:lnTo>
                    <a:pt x="14781" y="277371"/>
                  </a:lnTo>
                  <a:lnTo>
                    <a:pt x="4644" y="262066"/>
                  </a:lnTo>
                  <a:lnTo>
                    <a:pt x="0" y="2413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SMARTInkShape-1804"/>
            <p:cNvSpPr/>
            <p:nvPr/>
          </p:nvSpPr>
          <p:spPr>
            <a:xfrm>
              <a:off x="7816850" y="2203450"/>
              <a:ext cx="88901" cy="292101"/>
            </a:xfrm>
            <a:custGeom>
              <a:avLst/>
              <a:gdLst/>
              <a:ahLst/>
              <a:cxnLst/>
              <a:rect l="0" t="0" r="0" b="0"/>
              <a:pathLst>
                <a:path w="88901" h="292101">
                  <a:moveTo>
                    <a:pt x="88900" y="0"/>
                  </a:moveTo>
                  <a:lnTo>
                    <a:pt x="88900" y="3370"/>
                  </a:lnTo>
                  <a:lnTo>
                    <a:pt x="87017" y="6907"/>
                  </a:lnTo>
                  <a:lnTo>
                    <a:pt x="85528" y="8838"/>
                  </a:lnTo>
                  <a:lnTo>
                    <a:pt x="83873" y="14746"/>
                  </a:lnTo>
                  <a:lnTo>
                    <a:pt x="82018" y="40616"/>
                  </a:lnTo>
                  <a:lnTo>
                    <a:pt x="77531" y="68322"/>
                  </a:lnTo>
                  <a:lnTo>
                    <a:pt x="73735" y="91043"/>
                  </a:lnTo>
                  <a:lnTo>
                    <a:pt x="69694" y="115252"/>
                  </a:lnTo>
                  <a:lnTo>
                    <a:pt x="64842" y="140123"/>
                  </a:lnTo>
                  <a:lnTo>
                    <a:pt x="57982" y="165288"/>
                  </a:lnTo>
                  <a:lnTo>
                    <a:pt x="50228" y="188702"/>
                  </a:lnTo>
                  <a:lnTo>
                    <a:pt x="37930" y="219835"/>
                  </a:lnTo>
                  <a:lnTo>
                    <a:pt x="25349" y="245053"/>
                  </a:lnTo>
                  <a:lnTo>
                    <a:pt x="8784" y="276733"/>
                  </a:lnTo>
                  <a:lnTo>
                    <a:pt x="7973" y="279738"/>
                  </a:lnTo>
                  <a:lnTo>
                    <a:pt x="6726" y="281742"/>
                  </a:lnTo>
                  <a:lnTo>
                    <a:pt x="5189" y="283078"/>
                  </a:lnTo>
                  <a:lnTo>
                    <a:pt x="3460" y="283968"/>
                  </a:lnTo>
                  <a:lnTo>
                    <a:pt x="2306" y="285268"/>
                  </a:lnTo>
                  <a:lnTo>
                    <a:pt x="0" y="2921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9" name="SMARTInkShape-Group232"/>
          <p:cNvGrpSpPr/>
          <p:nvPr/>
        </p:nvGrpSpPr>
        <p:grpSpPr>
          <a:xfrm>
            <a:off x="1393599" y="2533650"/>
            <a:ext cx="1902052" cy="336551"/>
            <a:chOff x="1393599" y="2533650"/>
            <a:chExt cx="1902052" cy="336551"/>
          </a:xfrm>
        </p:grpSpPr>
        <p:sp>
          <p:nvSpPr>
            <p:cNvPr id="72" name="SMARTInkShape-1805"/>
            <p:cNvSpPr/>
            <p:nvPr/>
          </p:nvSpPr>
          <p:spPr>
            <a:xfrm>
              <a:off x="3270250" y="2654300"/>
              <a:ext cx="25401" cy="196851"/>
            </a:xfrm>
            <a:custGeom>
              <a:avLst/>
              <a:gdLst/>
              <a:ahLst/>
              <a:cxnLst/>
              <a:rect l="0" t="0" r="0" b="0"/>
              <a:pathLst>
                <a:path w="25401" h="196851">
                  <a:moveTo>
                    <a:pt x="25400" y="0"/>
                  </a:moveTo>
                  <a:lnTo>
                    <a:pt x="22028" y="3370"/>
                  </a:lnTo>
                  <a:lnTo>
                    <a:pt x="20373" y="8788"/>
                  </a:lnTo>
                  <a:lnTo>
                    <a:pt x="14860" y="33613"/>
                  </a:lnTo>
                  <a:lnTo>
                    <a:pt x="11245" y="64285"/>
                  </a:lnTo>
                  <a:lnTo>
                    <a:pt x="7800" y="89132"/>
                  </a:lnTo>
                  <a:lnTo>
                    <a:pt x="4898" y="116250"/>
                  </a:lnTo>
                  <a:lnTo>
                    <a:pt x="1451" y="142864"/>
                  </a:lnTo>
                  <a:lnTo>
                    <a:pt x="286" y="174191"/>
                  </a:lnTo>
                  <a:lnTo>
                    <a:pt x="0" y="1968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SMARTInkShape-1806"/>
            <p:cNvSpPr/>
            <p:nvPr/>
          </p:nvSpPr>
          <p:spPr>
            <a:xfrm>
              <a:off x="3006528" y="2813050"/>
              <a:ext cx="85923" cy="6351"/>
            </a:xfrm>
            <a:custGeom>
              <a:avLst/>
              <a:gdLst/>
              <a:ahLst/>
              <a:cxnLst/>
              <a:rect l="0" t="0" r="0" b="0"/>
              <a:pathLst>
                <a:path w="85923" h="6351">
                  <a:moveTo>
                    <a:pt x="3372" y="6350"/>
                  </a:moveTo>
                  <a:lnTo>
                    <a:pt x="0" y="6350"/>
                  </a:lnTo>
                  <a:lnTo>
                    <a:pt x="26953" y="6350"/>
                  </a:lnTo>
                  <a:lnTo>
                    <a:pt x="53081" y="1985"/>
                  </a:lnTo>
                  <a:lnTo>
                    <a:pt x="85922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SMARTInkShape-1807"/>
            <p:cNvSpPr/>
            <p:nvPr/>
          </p:nvSpPr>
          <p:spPr>
            <a:xfrm>
              <a:off x="3003550" y="2762250"/>
              <a:ext cx="63501" cy="6351"/>
            </a:xfrm>
            <a:custGeom>
              <a:avLst/>
              <a:gdLst/>
              <a:ahLst/>
              <a:cxnLst/>
              <a:rect l="0" t="0" r="0" b="0"/>
              <a:pathLst>
                <a:path w="63501" h="6351">
                  <a:moveTo>
                    <a:pt x="0" y="6350"/>
                  </a:moveTo>
                  <a:lnTo>
                    <a:pt x="3370" y="6350"/>
                  </a:lnTo>
                  <a:lnTo>
                    <a:pt x="23473" y="588"/>
                  </a:lnTo>
                  <a:lnTo>
                    <a:pt x="55123" y="22"/>
                  </a:lnTo>
                  <a:lnTo>
                    <a:pt x="6350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SMARTInkShape-1808"/>
            <p:cNvSpPr/>
            <p:nvPr/>
          </p:nvSpPr>
          <p:spPr>
            <a:xfrm>
              <a:off x="2908300" y="2660650"/>
              <a:ext cx="44451" cy="184151"/>
            </a:xfrm>
            <a:custGeom>
              <a:avLst/>
              <a:gdLst/>
              <a:ahLst/>
              <a:cxnLst/>
              <a:rect l="0" t="0" r="0" b="0"/>
              <a:pathLst>
                <a:path w="44451" h="184151">
                  <a:moveTo>
                    <a:pt x="44450" y="0"/>
                  </a:moveTo>
                  <a:lnTo>
                    <a:pt x="44450" y="14305"/>
                  </a:lnTo>
                  <a:lnTo>
                    <a:pt x="34324" y="45504"/>
                  </a:lnTo>
                  <a:lnTo>
                    <a:pt x="28495" y="71939"/>
                  </a:lnTo>
                  <a:lnTo>
                    <a:pt x="17544" y="100758"/>
                  </a:lnTo>
                  <a:lnTo>
                    <a:pt x="9293" y="126833"/>
                  </a:lnTo>
                  <a:lnTo>
                    <a:pt x="5049" y="148604"/>
                  </a:lnTo>
                  <a:lnTo>
                    <a:pt x="2244" y="155651"/>
                  </a:lnTo>
                  <a:lnTo>
                    <a:pt x="0" y="1841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SMARTInkShape-1809"/>
            <p:cNvSpPr/>
            <p:nvPr/>
          </p:nvSpPr>
          <p:spPr>
            <a:xfrm>
              <a:off x="2749550" y="2743200"/>
              <a:ext cx="31751" cy="31751"/>
            </a:xfrm>
            <a:custGeom>
              <a:avLst/>
              <a:gdLst/>
              <a:ahLst/>
              <a:cxnLst/>
              <a:rect l="0" t="0" r="0" b="0"/>
              <a:pathLst>
                <a:path w="31751" h="31751">
                  <a:moveTo>
                    <a:pt x="0" y="0"/>
                  </a:moveTo>
                  <a:lnTo>
                    <a:pt x="3370" y="0"/>
                  </a:lnTo>
                  <a:lnTo>
                    <a:pt x="4363" y="705"/>
                  </a:lnTo>
                  <a:lnTo>
                    <a:pt x="5026" y="1881"/>
                  </a:lnTo>
                  <a:lnTo>
                    <a:pt x="9459" y="12209"/>
                  </a:lnTo>
                  <a:lnTo>
                    <a:pt x="15110" y="20394"/>
                  </a:lnTo>
                  <a:lnTo>
                    <a:pt x="31750" y="317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SMARTInkShape-1810"/>
            <p:cNvSpPr/>
            <p:nvPr/>
          </p:nvSpPr>
          <p:spPr>
            <a:xfrm>
              <a:off x="2717800" y="2736850"/>
              <a:ext cx="82551" cy="44451"/>
            </a:xfrm>
            <a:custGeom>
              <a:avLst/>
              <a:gdLst/>
              <a:ahLst/>
              <a:cxnLst/>
              <a:rect l="0" t="0" r="0" b="0"/>
              <a:pathLst>
                <a:path w="82551" h="44451">
                  <a:moveTo>
                    <a:pt x="82550" y="0"/>
                  </a:moveTo>
                  <a:lnTo>
                    <a:pt x="79178" y="3370"/>
                  </a:lnTo>
                  <a:lnTo>
                    <a:pt x="75642" y="5026"/>
                  </a:lnTo>
                  <a:lnTo>
                    <a:pt x="73711" y="5467"/>
                  </a:lnTo>
                  <a:lnTo>
                    <a:pt x="69684" y="9720"/>
                  </a:lnTo>
                  <a:lnTo>
                    <a:pt x="64837" y="15609"/>
                  </a:lnTo>
                  <a:lnTo>
                    <a:pt x="33753" y="39282"/>
                  </a:lnTo>
                  <a:lnTo>
                    <a:pt x="24504" y="42918"/>
                  </a:lnTo>
                  <a:lnTo>
                    <a:pt x="0" y="444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SMARTInkShape-1811"/>
            <p:cNvSpPr/>
            <p:nvPr/>
          </p:nvSpPr>
          <p:spPr>
            <a:xfrm>
              <a:off x="2628900" y="2673350"/>
              <a:ext cx="31751" cy="196851"/>
            </a:xfrm>
            <a:custGeom>
              <a:avLst/>
              <a:gdLst/>
              <a:ahLst/>
              <a:cxnLst/>
              <a:rect l="0" t="0" r="0" b="0"/>
              <a:pathLst>
                <a:path w="31751" h="196851">
                  <a:moveTo>
                    <a:pt x="31750" y="0"/>
                  </a:moveTo>
                  <a:lnTo>
                    <a:pt x="31750" y="8838"/>
                  </a:lnTo>
                  <a:lnTo>
                    <a:pt x="29868" y="12865"/>
                  </a:lnTo>
                  <a:lnTo>
                    <a:pt x="28379" y="14926"/>
                  </a:lnTo>
                  <a:lnTo>
                    <a:pt x="26282" y="24570"/>
                  </a:lnTo>
                  <a:lnTo>
                    <a:pt x="25477" y="52167"/>
                  </a:lnTo>
                  <a:lnTo>
                    <a:pt x="24709" y="80833"/>
                  </a:lnTo>
                  <a:lnTo>
                    <a:pt x="18495" y="109492"/>
                  </a:lnTo>
                  <a:lnTo>
                    <a:pt x="10473" y="138750"/>
                  </a:lnTo>
                  <a:lnTo>
                    <a:pt x="1866" y="169443"/>
                  </a:lnTo>
                  <a:lnTo>
                    <a:pt x="0" y="1968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SMARTInkShape-1812"/>
            <p:cNvSpPr/>
            <p:nvPr/>
          </p:nvSpPr>
          <p:spPr>
            <a:xfrm>
              <a:off x="2451100" y="2730500"/>
              <a:ext cx="69851" cy="44451"/>
            </a:xfrm>
            <a:custGeom>
              <a:avLst/>
              <a:gdLst/>
              <a:ahLst/>
              <a:cxnLst/>
              <a:rect l="0" t="0" r="0" b="0"/>
              <a:pathLst>
                <a:path w="69851" h="44451">
                  <a:moveTo>
                    <a:pt x="0" y="0"/>
                  </a:moveTo>
                  <a:lnTo>
                    <a:pt x="3371" y="3370"/>
                  </a:lnTo>
                  <a:lnTo>
                    <a:pt x="5026" y="6907"/>
                  </a:lnTo>
                  <a:lnTo>
                    <a:pt x="5467" y="8838"/>
                  </a:lnTo>
                  <a:lnTo>
                    <a:pt x="6467" y="10125"/>
                  </a:lnTo>
                  <a:lnTo>
                    <a:pt x="9459" y="11555"/>
                  </a:lnTo>
                  <a:lnTo>
                    <a:pt x="13141" y="15954"/>
                  </a:lnTo>
                  <a:lnTo>
                    <a:pt x="21253" y="26905"/>
                  </a:lnTo>
                  <a:lnTo>
                    <a:pt x="27320" y="29597"/>
                  </a:lnTo>
                  <a:lnTo>
                    <a:pt x="42712" y="34695"/>
                  </a:lnTo>
                  <a:lnTo>
                    <a:pt x="69850" y="444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SMARTInkShape-1813"/>
            <p:cNvSpPr/>
            <p:nvPr/>
          </p:nvSpPr>
          <p:spPr>
            <a:xfrm>
              <a:off x="2425700" y="2730500"/>
              <a:ext cx="82551" cy="50801"/>
            </a:xfrm>
            <a:custGeom>
              <a:avLst/>
              <a:gdLst/>
              <a:ahLst/>
              <a:cxnLst/>
              <a:rect l="0" t="0" r="0" b="0"/>
              <a:pathLst>
                <a:path w="82551" h="50801">
                  <a:moveTo>
                    <a:pt x="82550" y="0"/>
                  </a:moveTo>
                  <a:lnTo>
                    <a:pt x="79179" y="0"/>
                  </a:lnTo>
                  <a:lnTo>
                    <a:pt x="78186" y="705"/>
                  </a:lnTo>
                  <a:lnTo>
                    <a:pt x="77523" y="1881"/>
                  </a:lnTo>
                  <a:lnTo>
                    <a:pt x="77082" y="3370"/>
                  </a:lnTo>
                  <a:lnTo>
                    <a:pt x="72829" y="6907"/>
                  </a:lnTo>
                  <a:lnTo>
                    <a:pt x="42201" y="24010"/>
                  </a:lnTo>
                  <a:lnTo>
                    <a:pt x="11832" y="46306"/>
                  </a:lnTo>
                  <a:lnTo>
                    <a:pt x="6905" y="48802"/>
                  </a:lnTo>
                  <a:lnTo>
                    <a:pt x="0" y="508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SMARTInkShape-1814"/>
            <p:cNvSpPr/>
            <p:nvPr/>
          </p:nvSpPr>
          <p:spPr>
            <a:xfrm>
              <a:off x="2336802" y="2679700"/>
              <a:ext cx="12699" cy="177801"/>
            </a:xfrm>
            <a:custGeom>
              <a:avLst/>
              <a:gdLst/>
              <a:ahLst/>
              <a:cxnLst/>
              <a:rect l="0" t="0" r="0" b="0"/>
              <a:pathLst>
                <a:path w="12699" h="177801">
                  <a:moveTo>
                    <a:pt x="12698" y="0"/>
                  </a:moveTo>
                  <a:lnTo>
                    <a:pt x="9327" y="3370"/>
                  </a:lnTo>
                  <a:lnTo>
                    <a:pt x="7671" y="6907"/>
                  </a:lnTo>
                  <a:lnTo>
                    <a:pt x="6425" y="33408"/>
                  </a:lnTo>
                  <a:lnTo>
                    <a:pt x="1999" y="61841"/>
                  </a:lnTo>
                  <a:lnTo>
                    <a:pt x="393" y="88572"/>
                  </a:lnTo>
                  <a:lnTo>
                    <a:pt x="76" y="114235"/>
                  </a:lnTo>
                  <a:lnTo>
                    <a:pt x="8" y="144159"/>
                  </a:lnTo>
                  <a:lnTo>
                    <a:pt x="0" y="159238"/>
                  </a:lnTo>
                  <a:lnTo>
                    <a:pt x="1880" y="164376"/>
                  </a:lnTo>
                  <a:lnTo>
                    <a:pt x="4362" y="169011"/>
                  </a:lnTo>
                  <a:lnTo>
                    <a:pt x="6348" y="1778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SMARTInkShape-1815"/>
            <p:cNvSpPr/>
            <p:nvPr/>
          </p:nvSpPr>
          <p:spPr>
            <a:xfrm>
              <a:off x="2095500" y="2533650"/>
              <a:ext cx="82551" cy="101601"/>
            </a:xfrm>
            <a:custGeom>
              <a:avLst/>
              <a:gdLst/>
              <a:ahLst/>
              <a:cxnLst/>
              <a:rect l="0" t="0" r="0" b="0"/>
              <a:pathLst>
                <a:path w="82551" h="101601">
                  <a:moveTo>
                    <a:pt x="19050" y="0"/>
                  </a:moveTo>
                  <a:lnTo>
                    <a:pt x="13582" y="0"/>
                  </a:lnTo>
                  <a:lnTo>
                    <a:pt x="13288" y="705"/>
                  </a:lnTo>
                  <a:lnTo>
                    <a:pt x="12777" y="12209"/>
                  </a:lnTo>
                  <a:lnTo>
                    <a:pt x="14615" y="17891"/>
                  </a:lnTo>
                  <a:lnTo>
                    <a:pt x="16093" y="20394"/>
                  </a:lnTo>
                  <a:lnTo>
                    <a:pt x="15668" y="23473"/>
                  </a:lnTo>
                  <a:lnTo>
                    <a:pt x="10443" y="34550"/>
                  </a:lnTo>
                  <a:lnTo>
                    <a:pt x="10163" y="50934"/>
                  </a:lnTo>
                  <a:lnTo>
                    <a:pt x="7339" y="58621"/>
                  </a:lnTo>
                  <a:lnTo>
                    <a:pt x="1658" y="69304"/>
                  </a:lnTo>
                  <a:lnTo>
                    <a:pt x="43" y="83859"/>
                  </a:lnTo>
                  <a:lnTo>
                    <a:pt x="8" y="87904"/>
                  </a:lnTo>
                  <a:lnTo>
                    <a:pt x="0" y="83345"/>
                  </a:lnTo>
                  <a:lnTo>
                    <a:pt x="3371" y="79414"/>
                  </a:lnTo>
                  <a:lnTo>
                    <a:pt x="5026" y="73865"/>
                  </a:lnTo>
                  <a:lnTo>
                    <a:pt x="6467" y="67401"/>
                  </a:lnTo>
                  <a:lnTo>
                    <a:pt x="17299" y="45878"/>
                  </a:lnTo>
                  <a:lnTo>
                    <a:pt x="17882" y="43285"/>
                  </a:lnTo>
                  <a:lnTo>
                    <a:pt x="24175" y="38523"/>
                  </a:lnTo>
                  <a:lnTo>
                    <a:pt x="46123" y="26679"/>
                  </a:lnTo>
                  <a:lnTo>
                    <a:pt x="52484" y="27850"/>
                  </a:lnTo>
                  <a:lnTo>
                    <a:pt x="56156" y="29149"/>
                  </a:lnTo>
                  <a:lnTo>
                    <a:pt x="58604" y="30722"/>
                  </a:lnTo>
                  <a:lnTo>
                    <a:pt x="67434" y="42429"/>
                  </a:lnTo>
                  <a:lnTo>
                    <a:pt x="74734" y="64063"/>
                  </a:lnTo>
                  <a:lnTo>
                    <a:pt x="76254" y="71511"/>
                  </a:lnTo>
                  <a:lnTo>
                    <a:pt x="80371" y="80376"/>
                  </a:lnTo>
                  <a:lnTo>
                    <a:pt x="82550" y="1016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SMARTInkShape-1816"/>
            <p:cNvSpPr/>
            <p:nvPr/>
          </p:nvSpPr>
          <p:spPr>
            <a:xfrm>
              <a:off x="1958491" y="2565400"/>
              <a:ext cx="22710" cy="31751"/>
            </a:xfrm>
            <a:custGeom>
              <a:avLst/>
              <a:gdLst/>
              <a:ahLst/>
              <a:cxnLst/>
              <a:rect l="0" t="0" r="0" b="0"/>
              <a:pathLst>
                <a:path w="22710" h="31751">
                  <a:moveTo>
                    <a:pt x="3659" y="0"/>
                  </a:moveTo>
                  <a:lnTo>
                    <a:pt x="287" y="3371"/>
                  </a:lnTo>
                  <a:lnTo>
                    <a:pt x="0" y="5069"/>
                  </a:lnTo>
                  <a:lnTo>
                    <a:pt x="514" y="6907"/>
                  </a:lnTo>
                  <a:lnTo>
                    <a:pt x="2261" y="10831"/>
                  </a:lnTo>
                  <a:lnTo>
                    <a:pt x="3950" y="17006"/>
                  </a:lnTo>
                  <a:lnTo>
                    <a:pt x="12442" y="27526"/>
                  </a:lnTo>
                  <a:lnTo>
                    <a:pt x="16499" y="29872"/>
                  </a:lnTo>
                  <a:lnTo>
                    <a:pt x="22709" y="317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SMARTInkShape-1817"/>
            <p:cNvSpPr/>
            <p:nvPr/>
          </p:nvSpPr>
          <p:spPr>
            <a:xfrm>
              <a:off x="1936750" y="2571750"/>
              <a:ext cx="76201" cy="50801"/>
            </a:xfrm>
            <a:custGeom>
              <a:avLst/>
              <a:gdLst/>
              <a:ahLst/>
              <a:cxnLst/>
              <a:rect l="0" t="0" r="0" b="0"/>
              <a:pathLst>
                <a:path w="76201" h="50801">
                  <a:moveTo>
                    <a:pt x="76200" y="0"/>
                  </a:moveTo>
                  <a:lnTo>
                    <a:pt x="72828" y="3371"/>
                  </a:lnTo>
                  <a:lnTo>
                    <a:pt x="71173" y="6907"/>
                  </a:lnTo>
                  <a:lnTo>
                    <a:pt x="70732" y="8838"/>
                  </a:lnTo>
                  <a:lnTo>
                    <a:pt x="66479" y="12865"/>
                  </a:lnTo>
                  <a:lnTo>
                    <a:pt x="36688" y="37712"/>
                  </a:lnTo>
                  <a:lnTo>
                    <a:pt x="29005" y="41455"/>
                  </a:lnTo>
                  <a:lnTo>
                    <a:pt x="14457" y="45739"/>
                  </a:lnTo>
                  <a:lnTo>
                    <a:pt x="9247" y="48551"/>
                  </a:lnTo>
                  <a:lnTo>
                    <a:pt x="0" y="508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SMARTInkShape-1818"/>
            <p:cNvSpPr/>
            <p:nvPr/>
          </p:nvSpPr>
          <p:spPr>
            <a:xfrm>
              <a:off x="1740191" y="2565400"/>
              <a:ext cx="145626" cy="69756"/>
            </a:xfrm>
            <a:custGeom>
              <a:avLst/>
              <a:gdLst/>
              <a:ahLst/>
              <a:cxnLst/>
              <a:rect l="0" t="0" r="0" b="0"/>
              <a:pathLst>
                <a:path w="145626" h="69756">
                  <a:moveTo>
                    <a:pt x="25109" y="6350"/>
                  </a:moveTo>
                  <a:lnTo>
                    <a:pt x="25109" y="11817"/>
                  </a:lnTo>
                  <a:lnTo>
                    <a:pt x="20744" y="17595"/>
                  </a:lnTo>
                  <a:lnTo>
                    <a:pt x="13863" y="34055"/>
                  </a:lnTo>
                  <a:lnTo>
                    <a:pt x="8685" y="41762"/>
                  </a:lnTo>
                  <a:lnTo>
                    <a:pt x="365" y="62765"/>
                  </a:lnTo>
                  <a:lnTo>
                    <a:pt x="0" y="66231"/>
                  </a:lnTo>
                  <a:lnTo>
                    <a:pt x="609" y="67437"/>
                  </a:lnTo>
                  <a:lnTo>
                    <a:pt x="1720" y="68241"/>
                  </a:lnTo>
                  <a:lnTo>
                    <a:pt x="5202" y="69532"/>
                  </a:lnTo>
                  <a:lnTo>
                    <a:pt x="12546" y="69755"/>
                  </a:lnTo>
                  <a:lnTo>
                    <a:pt x="17879" y="67926"/>
                  </a:lnTo>
                  <a:lnTo>
                    <a:pt x="35657" y="52841"/>
                  </a:lnTo>
                  <a:lnTo>
                    <a:pt x="54741" y="34570"/>
                  </a:lnTo>
                  <a:lnTo>
                    <a:pt x="62837" y="31860"/>
                  </a:lnTo>
                  <a:lnTo>
                    <a:pt x="63913" y="55091"/>
                  </a:lnTo>
                  <a:lnTo>
                    <a:pt x="66579" y="59292"/>
                  </a:lnTo>
                  <a:lnTo>
                    <a:pt x="70116" y="61629"/>
                  </a:lnTo>
                  <a:lnTo>
                    <a:pt x="78135" y="63130"/>
                  </a:lnTo>
                  <a:lnTo>
                    <a:pt x="84408" y="63390"/>
                  </a:lnTo>
                  <a:lnTo>
                    <a:pt x="112293" y="55656"/>
                  </a:lnTo>
                  <a:lnTo>
                    <a:pt x="135239" y="39453"/>
                  </a:lnTo>
                  <a:lnTo>
                    <a:pt x="142328" y="29485"/>
                  </a:lnTo>
                  <a:lnTo>
                    <a:pt x="144742" y="21749"/>
                  </a:lnTo>
                  <a:lnTo>
                    <a:pt x="145625" y="10660"/>
                  </a:lnTo>
                  <a:lnTo>
                    <a:pt x="144964" y="9223"/>
                  </a:lnTo>
                  <a:lnTo>
                    <a:pt x="143818" y="8265"/>
                  </a:lnTo>
                  <a:lnTo>
                    <a:pt x="142348" y="7627"/>
                  </a:lnTo>
                  <a:lnTo>
                    <a:pt x="142074" y="6495"/>
                  </a:lnTo>
                  <a:lnTo>
                    <a:pt x="143650" y="3357"/>
                  </a:lnTo>
                  <a:lnTo>
                    <a:pt x="143648" y="2238"/>
                  </a:lnTo>
                  <a:lnTo>
                    <a:pt x="142940" y="1492"/>
                  </a:lnTo>
                  <a:lnTo>
                    <a:pt x="139409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SMARTInkShape-1819"/>
            <p:cNvSpPr/>
            <p:nvPr/>
          </p:nvSpPr>
          <p:spPr>
            <a:xfrm>
              <a:off x="1568450" y="2590800"/>
              <a:ext cx="38101" cy="38101"/>
            </a:xfrm>
            <a:custGeom>
              <a:avLst/>
              <a:gdLst/>
              <a:ahLst/>
              <a:cxnLst/>
              <a:rect l="0" t="0" r="0" b="0"/>
              <a:pathLst>
                <a:path w="38101" h="38101">
                  <a:moveTo>
                    <a:pt x="0" y="0"/>
                  </a:moveTo>
                  <a:lnTo>
                    <a:pt x="0" y="5467"/>
                  </a:lnTo>
                  <a:lnTo>
                    <a:pt x="8838" y="15110"/>
                  </a:lnTo>
                  <a:lnTo>
                    <a:pt x="38100" y="381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SMARTInkShape-1820"/>
            <p:cNvSpPr/>
            <p:nvPr/>
          </p:nvSpPr>
          <p:spPr>
            <a:xfrm>
              <a:off x="1574800" y="2590800"/>
              <a:ext cx="38101" cy="38101"/>
            </a:xfrm>
            <a:custGeom>
              <a:avLst/>
              <a:gdLst/>
              <a:ahLst/>
              <a:cxnLst/>
              <a:rect l="0" t="0" r="0" b="0"/>
              <a:pathLst>
                <a:path w="38101" h="38101">
                  <a:moveTo>
                    <a:pt x="38100" y="0"/>
                  </a:moveTo>
                  <a:lnTo>
                    <a:pt x="6727" y="31372"/>
                  </a:lnTo>
                  <a:lnTo>
                    <a:pt x="0" y="381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SMARTInkShape-1821"/>
            <p:cNvSpPr/>
            <p:nvPr/>
          </p:nvSpPr>
          <p:spPr>
            <a:xfrm>
              <a:off x="1393599" y="2552700"/>
              <a:ext cx="98652" cy="101600"/>
            </a:xfrm>
            <a:custGeom>
              <a:avLst/>
              <a:gdLst/>
              <a:ahLst/>
              <a:cxnLst/>
              <a:rect l="0" t="0" r="0" b="0"/>
              <a:pathLst>
                <a:path w="98652" h="101600">
                  <a:moveTo>
                    <a:pt x="47851" y="0"/>
                  </a:moveTo>
                  <a:lnTo>
                    <a:pt x="41762" y="0"/>
                  </a:lnTo>
                  <a:lnTo>
                    <a:pt x="40847" y="5775"/>
                  </a:lnTo>
                  <a:lnTo>
                    <a:pt x="30962" y="35255"/>
                  </a:lnTo>
                  <a:lnTo>
                    <a:pt x="28030" y="51133"/>
                  </a:lnTo>
                  <a:lnTo>
                    <a:pt x="14579" y="70477"/>
                  </a:lnTo>
                  <a:lnTo>
                    <a:pt x="6340" y="80139"/>
                  </a:lnTo>
                  <a:lnTo>
                    <a:pt x="2100" y="88841"/>
                  </a:lnTo>
                  <a:lnTo>
                    <a:pt x="417" y="90977"/>
                  </a:lnTo>
                  <a:lnTo>
                    <a:pt x="0" y="93107"/>
                  </a:lnTo>
                  <a:lnTo>
                    <a:pt x="428" y="95232"/>
                  </a:lnTo>
                  <a:lnTo>
                    <a:pt x="2813" y="100342"/>
                  </a:lnTo>
                  <a:lnTo>
                    <a:pt x="3715" y="100761"/>
                  </a:lnTo>
                  <a:lnTo>
                    <a:pt x="31772" y="101593"/>
                  </a:lnTo>
                  <a:lnTo>
                    <a:pt x="60601" y="101599"/>
                  </a:lnTo>
                  <a:lnTo>
                    <a:pt x="81018" y="100894"/>
                  </a:lnTo>
                  <a:lnTo>
                    <a:pt x="98651" y="952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3" name="SMARTInkShape-Group233"/>
          <p:cNvGrpSpPr/>
          <p:nvPr/>
        </p:nvGrpSpPr>
        <p:grpSpPr>
          <a:xfrm>
            <a:off x="3397250" y="2584766"/>
            <a:ext cx="368168" cy="285401"/>
            <a:chOff x="3397250" y="2584766"/>
            <a:chExt cx="368168" cy="285401"/>
          </a:xfrm>
        </p:grpSpPr>
        <p:sp>
          <p:nvSpPr>
            <p:cNvPr id="90" name="SMARTInkShape-1822"/>
            <p:cNvSpPr/>
            <p:nvPr/>
          </p:nvSpPr>
          <p:spPr>
            <a:xfrm>
              <a:off x="3666641" y="2584766"/>
              <a:ext cx="98777" cy="139385"/>
            </a:xfrm>
            <a:custGeom>
              <a:avLst/>
              <a:gdLst/>
              <a:ahLst/>
              <a:cxnLst/>
              <a:rect l="0" t="0" r="0" b="0"/>
              <a:pathLst>
                <a:path w="98777" h="139385">
                  <a:moveTo>
                    <a:pt x="3659" y="37784"/>
                  </a:moveTo>
                  <a:lnTo>
                    <a:pt x="287" y="34413"/>
                  </a:lnTo>
                  <a:lnTo>
                    <a:pt x="0" y="33420"/>
                  </a:lnTo>
                  <a:lnTo>
                    <a:pt x="514" y="32757"/>
                  </a:lnTo>
                  <a:lnTo>
                    <a:pt x="2966" y="31316"/>
                  </a:lnTo>
                  <a:lnTo>
                    <a:pt x="12313" y="22673"/>
                  </a:lnTo>
                  <a:lnTo>
                    <a:pt x="21335" y="10784"/>
                  </a:lnTo>
                  <a:lnTo>
                    <a:pt x="44126" y="2086"/>
                  </a:lnTo>
                  <a:lnTo>
                    <a:pt x="61704" y="0"/>
                  </a:lnTo>
                  <a:lnTo>
                    <a:pt x="66616" y="1705"/>
                  </a:lnTo>
                  <a:lnTo>
                    <a:pt x="71151" y="4110"/>
                  </a:lnTo>
                  <a:lnTo>
                    <a:pt x="75518" y="5179"/>
                  </a:lnTo>
                  <a:lnTo>
                    <a:pt x="76965" y="6875"/>
                  </a:lnTo>
                  <a:lnTo>
                    <a:pt x="79001" y="15298"/>
                  </a:lnTo>
                  <a:lnTo>
                    <a:pt x="79745" y="27026"/>
                  </a:lnTo>
                  <a:lnTo>
                    <a:pt x="71010" y="48723"/>
                  </a:lnTo>
                  <a:lnTo>
                    <a:pt x="56325" y="69382"/>
                  </a:lnTo>
                  <a:lnTo>
                    <a:pt x="55703" y="71549"/>
                  </a:lnTo>
                  <a:lnTo>
                    <a:pt x="54583" y="72994"/>
                  </a:lnTo>
                  <a:lnTo>
                    <a:pt x="48402" y="75771"/>
                  </a:lnTo>
                  <a:lnTo>
                    <a:pt x="48195" y="72479"/>
                  </a:lnTo>
                  <a:lnTo>
                    <a:pt x="48872" y="71497"/>
                  </a:lnTo>
                  <a:lnTo>
                    <a:pt x="50029" y="70843"/>
                  </a:lnTo>
                  <a:lnTo>
                    <a:pt x="51505" y="70406"/>
                  </a:lnTo>
                  <a:lnTo>
                    <a:pt x="52490" y="69410"/>
                  </a:lnTo>
                  <a:lnTo>
                    <a:pt x="53583" y="66421"/>
                  </a:lnTo>
                  <a:lnTo>
                    <a:pt x="54581" y="65342"/>
                  </a:lnTo>
                  <a:lnTo>
                    <a:pt x="57570" y="64143"/>
                  </a:lnTo>
                  <a:lnTo>
                    <a:pt x="75651" y="63208"/>
                  </a:lnTo>
                  <a:lnTo>
                    <a:pt x="85354" y="66562"/>
                  </a:lnTo>
                  <a:lnTo>
                    <a:pt x="93795" y="72024"/>
                  </a:lnTo>
                  <a:lnTo>
                    <a:pt x="96636" y="76050"/>
                  </a:lnTo>
                  <a:lnTo>
                    <a:pt x="97898" y="80896"/>
                  </a:lnTo>
                  <a:lnTo>
                    <a:pt x="98776" y="96177"/>
                  </a:lnTo>
                  <a:lnTo>
                    <a:pt x="95498" y="106513"/>
                  </a:lnTo>
                  <a:lnTo>
                    <a:pt x="90102" y="112544"/>
                  </a:lnTo>
                  <a:lnTo>
                    <a:pt x="60352" y="132996"/>
                  </a:lnTo>
                  <a:lnTo>
                    <a:pt x="52139" y="136545"/>
                  </a:lnTo>
                  <a:lnTo>
                    <a:pt x="22709" y="139384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SMARTInkShape-1823"/>
            <p:cNvSpPr/>
            <p:nvPr/>
          </p:nvSpPr>
          <p:spPr>
            <a:xfrm>
              <a:off x="3562350" y="2763613"/>
              <a:ext cx="139620" cy="87236"/>
            </a:xfrm>
            <a:custGeom>
              <a:avLst/>
              <a:gdLst/>
              <a:ahLst/>
              <a:cxnLst/>
              <a:rect l="0" t="0" r="0" b="0"/>
              <a:pathLst>
                <a:path w="139620" h="87236">
                  <a:moveTo>
                    <a:pt x="6350" y="17687"/>
                  </a:moveTo>
                  <a:lnTo>
                    <a:pt x="6350" y="27146"/>
                  </a:lnTo>
                  <a:lnTo>
                    <a:pt x="4468" y="30828"/>
                  </a:lnTo>
                  <a:lnTo>
                    <a:pt x="1985" y="34816"/>
                  </a:lnTo>
                  <a:lnTo>
                    <a:pt x="882" y="38940"/>
                  </a:lnTo>
                  <a:lnTo>
                    <a:pt x="5544" y="57028"/>
                  </a:lnTo>
                  <a:lnTo>
                    <a:pt x="6" y="87235"/>
                  </a:lnTo>
                  <a:lnTo>
                    <a:pt x="0" y="78672"/>
                  </a:lnTo>
                  <a:lnTo>
                    <a:pt x="1881" y="74660"/>
                  </a:lnTo>
                  <a:lnTo>
                    <a:pt x="4364" y="70525"/>
                  </a:lnTo>
                  <a:lnTo>
                    <a:pt x="17129" y="40720"/>
                  </a:lnTo>
                  <a:lnTo>
                    <a:pt x="30356" y="16253"/>
                  </a:lnTo>
                  <a:lnTo>
                    <a:pt x="48096" y="1705"/>
                  </a:lnTo>
                  <a:lnTo>
                    <a:pt x="52655" y="0"/>
                  </a:lnTo>
                  <a:lnTo>
                    <a:pt x="54859" y="251"/>
                  </a:lnTo>
                  <a:lnTo>
                    <a:pt x="59189" y="2411"/>
                  </a:lnTo>
                  <a:lnTo>
                    <a:pt x="71959" y="13599"/>
                  </a:lnTo>
                  <a:lnTo>
                    <a:pt x="74315" y="19633"/>
                  </a:lnTo>
                  <a:lnTo>
                    <a:pt x="76151" y="49879"/>
                  </a:lnTo>
                  <a:lnTo>
                    <a:pt x="76200" y="74717"/>
                  </a:lnTo>
                  <a:lnTo>
                    <a:pt x="85038" y="65988"/>
                  </a:lnTo>
                  <a:lnTo>
                    <a:pt x="87183" y="61967"/>
                  </a:lnTo>
                  <a:lnTo>
                    <a:pt x="97637" y="38472"/>
                  </a:lnTo>
                  <a:lnTo>
                    <a:pt x="116423" y="10203"/>
                  </a:lnTo>
                  <a:lnTo>
                    <a:pt x="120653" y="7305"/>
                  </a:lnTo>
                  <a:lnTo>
                    <a:pt x="127000" y="5674"/>
                  </a:lnTo>
                  <a:lnTo>
                    <a:pt x="129117" y="5445"/>
                  </a:lnTo>
                  <a:lnTo>
                    <a:pt x="130528" y="5997"/>
                  </a:lnTo>
                  <a:lnTo>
                    <a:pt x="131469" y="7071"/>
                  </a:lnTo>
                  <a:lnTo>
                    <a:pt x="138327" y="23159"/>
                  </a:lnTo>
                  <a:lnTo>
                    <a:pt x="139619" y="44269"/>
                  </a:lnTo>
                  <a:lnTo>
                    <a:pt x="133609" y="70318"/>
                  </a:lnTo>
                  <a:lnTo>
                    <a:pt x="132817" y="71824"/>
                  </a:lnTo>
                  <a:lnTo>
                    <a:pt x="131583" y="72828"/>
                  </a:lnTo>
                  <a:lnTo>
                    <a:pt x="127000" y="74837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SMARTInkShape-1824"/>
            <p:cNvSpPr/>
            <p:nvPr/>
          </p:nvSpPr>
          <p:spPr>
            <a:xfrm>
              <a:off x="3397250" y="2794301"/>
              <a:ext cx="114301" cy="75866"/>
            </a:xfrm>
            <a:custGeom>
              <a:avLst/>
              <a:gdLst/>
              <a:ahLst/>
              <a:cxnLst/>
              <a:rect l="0" t="0" r="0" b="0"/>
              <a:pathLst>
                <a:path w="114301" h="75866">
                  <a:moveTo>
                    <a:pt x="19050" y="6049"/>
                  </a:moveTo>
                  <a:lnTo>
                    <a:pt x="15679" y="6049"/>
                  </a:lnTo>
                  <a:lnTo>
                    <a:pt x="14685" y="6754"/>
                  </a:lnTo>
                  <a:lnTo>
                    <a:pt x="14023" y="7930"/>
                  </a:lnTo>
                  <a:lnTo>
                    <a:pt x="12961" y="14887"/>
                  </a:lnTo>
                  <a:lnTo>
                    <a:pt x="12009" y="30059"/>
                  </a:lnTo>
                  <a:lnTo>
                    <a:pt x="7677" y="44710"/>
                  </a:lnTo>
                  <a:lnTo>
                    <a:pt x="5819" y="60320"/>
                  </a:lnTo>
                  <a:lnTo>
                    <a:pt x="1358" y="69398"/>
                  </a:lnTo>
                  <a:lnTo>
                    <a:pt x="6" y="75865"/>
                  </a:lnTo>
                  <a:lnTo>
                    <a:pt x="0" y="61590"/>
                  </a:lnTo>
                  <a:lnTo>
                    <a:pt x="1881" y="57074"/>
                  </a:lnTo>
                  <a:lnTo>
                    <a:pt x="17006" y="29093"/>
                  </a:lnTo>
                  <a:lnTo>
                    <a:pt x="24010" y="17266"/>
                  </a:lnTo>
                  <a:lnTo>
                    <a:pt x="42934" y="1060"/>
                  </a:lnTo>
                  <a:lnTo>
                    <a:pt x="50743" y="102"/>
                  </a:lnTo>
                  <a:lnTo>
                    <a:pt x="52878" y="673"/>
                  </a:lnTo>
                  <a:lnTo>
                    <a:pt x="54302" y="1759"/>
                  </a:lnTo>
                  <a:lnTo>
                    <a:pt x="55251" y="3189"/>
                  </a:lnTo>
                  <a:lnTo>
                    <a:pt x="56589" y="4142"/>
                  </a:lnTo>
                  <a:lnTo>
                    <a:pt x="59958" y="5201"/>
                  </a:lnTo>
                  <a:lnTo>
                    <a:pt x="61138" y="6895"/>
                  </a:lnTo>
                  <a:lnTo>
                    <a:pt x="63033" y="17870"/>
                  </a:lnTo>
                  <a:lnTo>
                    <a:pt x="63494" y="48197"/>
                  </a:lnTo>
                  <a:lnTo>
                    <a:pt x="63500" y="56736"/>
                  </a:lnTo>
                  <a:lnTo>
                    <a:pt x="63500" y="47386"/>
                  </a:lnTo>
                  <a:lnTo>
                    <a:pt x="72959" y="19846"/>
                  </a:lnTo>
                  <a:lnTo>
                    <a:pt x="82477" y="6367"/>
                  </a:lnTo>
                  <a:lnTo>
                    <a:pt x="85575" y="3133"/>
                  </a:lnTo>
                  <a:lnTo>
                    <a:pt x="89303" y="1225"/>
                  </a:lnTo>
                  <a:lnTo>
                    <a:pt x="94075" y="0"/>
                  </a:lnTo>
                  <a:lnTo>
                    <a:pt x="98273" y="3159"/>
                  </a:lnTo>
                  <a:lnTo>
                    <a:pt x="100121" y="6646"/>
                  </a:lnTo>
                  <a:lnTo>
                    <a:pt x="100614" y="8563"/>
                  </a:lnTo>
                  <a:lnTo>
                    <a:pt x="105769" y="17416"/>
                  </a:lnTo>
                  <a:lnTo>
                    <a:pt x="108009" y="27369"/>
                  </a:lnTo>
                  <a:lnTo>
                    <a:pt x="112122" y="35806"/>
                  </a:lnTo>
                  <a:lnTo>
                    <a:pt x="114300" y="63199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3" name="SMARTInkShape-Group234"/>
          <p:cNvGrpSpPr/>
          <p:nvPr/>
        </p:nvGrpSpPr>
        <p:grpSpPr>
          <a:xfrm>
            <a:off x="4000500" y="2673359"/>
            <a:ext cx="1238251" cy="199640"/>
            <a:chOff x="4000500" y="2673359"/>
            <a:chExt cx="1238251" cy="199640"/>
          </a:xfrm>
        </p:grpSpPr>
        <p:sp>
          <p:nvSpPr>
            <p:cNvPr id="94" name="SMARTInkShape-1825"/>
            <p:cNvSpPr/>
            <p:nvPr/>
          </p:nvSpPr>
          <p:spPr>
            <a:xfrm>
              <a:off x="4711700" y="2755900"/>
              <a:ext cx="69851" cy="57151"/>
            </a:xfrm>
            <a:custGeom>
              <a:avLst/>
              <a:gdLst/>
              <a:ahLst/>
              <a:cxnLst/>
              <a:rect l="0" t="0" r="0" b="0"/>
              <a:pathLst>
                <a:path w="69851" h="57151">
                  <a:moveTo>
                    <a:pt x="69850" y="0"/>
                  </a:moveTo>
                  <a:lnTo>
                    <a:pt x="69850" y="5467"/>
                  </a:lnTo>
                  <a:lnTo>
                    <a:pt x="52137" y="27705"/>
                  </a:lnTo>
                  <a:lnTo>
                    <a:pt x="25230" y="44337"/>
                  </a:lnTo>
                  <a:lnTo>
                    <a:pt x="0" y="571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SMARTInkShape-1826"/>
            <p:cNvSpPr/>
            <p:nvPr/>
          </p:nvSpPr>
          <p:spPr>
            <a:xfrm>
              <a:off x="4483245" y="2673359"/>
              <a:ext cx="171306" cy="177792"/>
            </a:xfrm>
            <a:custGeom>
              <a:avLst/>
              <a:gdLst/>
              <a:ahLst/>
              <a:cxnLst/>
              <a:rect l="0" t="0" r="0" b="0"/>
              <a:pathLst>
                <a:path w="171306" h="177792">
                  <a:moveTo>
                    <a:pt x="6205" y="31741"/>
                  </a:moveTo>
                  <a:lnTo>
                    <a:pt x="11672" y="31741"/>
                  </a:lnTo>
                  <a:lnTo>
                    <a:pt x="11966" y="31035"/>
                  </a:lnTo>
                  <a:lnTo>
                    <a:pt x="12293" y="28369"/>
                  </a:lnTo>
                  <a:lnTo>
                    <a:pt x="14320" y="24833"/>
                  </a:lnTo>
                  <a:lnTo>
                    <a:pt x="21370" y="16814"/>
                  </a:lnTo>
                  <a:lnTo>
                    <a:pt x="35332" y="8436"/>
                  </a:lnTo>
                  <a:lnTo>
                    <a:pt x="55860" y="1868"/>
                  </a:lnTo>
                  <a:lnTo>
                    <a:pt x="87330" y="156"/>
                  </a:lnTo>
                  <a:lnTo>
                    <a:pt x="112837" y="0"/>
                  </a:lnTo>
                  <a:lnTo>
                    <a:pt x="115393" y="1408"/>
                  </a:lnTo>
                  <a:lnTo>
                    <a:pt x="117097" y="3758"/>
                  </a:lnTo>
                  <a:lnTo>
                    <a:pt x="123202" y="17668"/>
                  </a:lnTo>
                  <a:lnTo>
                    <a:pt x="123350" y="27603"/>
                  </a:lnTo>
                  <a:lnTo>
                    <a:pt x="115104" y="58137"/>
                  </a:lnTo>
                  <a:lnTo>
                    <a:pt x="100806" y="89506"/>
                  </a:lnTo>
                  <a:lnTo>
                    <a:pt x="86681" y="114473"/>
                  </a:lnTo>
                  <a:lnTo>
                    <a:pt x="69090" y="135981"/>
                  </a:lnTo>
                  <a:lnTo>
                    <a:pt x="38579" y="159663"/>
                  </a:lnTo>
                  <a:lnTo>
                    <a:pt x="11384" y="174678"/>
                  </a:lnTo>
                  <a:lnTo>
                    <a:pt x="5449" y="176407"/>
                  </a:lnTo>
                  <a:lnTo>
                    <a:pt x="3584" y="176162"/>
                  </a:lnTo>
                  <a:lnTo>
                    <a:pt x="2341" y="175294"/>
                  </a:lnTo>
                  <a:lnTo>
                    <a:pt x="1512" y="174010"/>
                  </a:lnTo>
                  <a:lnTo>
                    <a:pt x="0" y="157360"/>
                  </a:lnTo>
                  <a:lnTo>
                    <a:pt x="3269" y="147121"/>
                  </a:lnTo>
                  <a:lnTo>
                    <a:pt x="8706" y="138521"/>
                  </a:lnTo>
                  <a:lnTo>
                    <a:pt x="18156" y="131505"/>
                  </a:lnTo>
                  <a:lnTo>
                    <a:pt x="29893" y="128328"/>
                  </a:lnTo>
                  <a:lnTo>
                    <a:pt x="54923" y="127108"/>
                  </a:lnTo>
                  <a:lnTo>
                    <a:pt x="71828" y="132083"/>
                  </a:lnTo>
                  <a:lnTo>
                    <a:pt x="84523" y="138534"/>
                  </a:lnTo>
                  <a:lnTo>
                    <a:pt x="111010" y="158363"/>
                  </a:lnTo>
                  <a:lnTo>
                    <a:pt x="139279" y="169526"/>
                  </a:lnTo>
                  <a:lnTo>
                    <a:pt x="147193" y="171295"/>
                  </a:lnTo>
                  <a:lnTo>
                    <a:pt x="156321" y="175552"/>
                  </a:lnTo>
                  <a:lnTo>
                    <a:pt x="171305" y="177791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SMARTInkShape-1827"/>
            <p:cNvSpPr/>
            <p:nvPr/>
          </p:nvSpPr>
          <p:spPr>
            <a:xfrm>
              <a:off x="4273550" y="2749550"/>
              <a:ext cx="95251" cy="38101"/>
            </a:xfrm>
            <a:custGeom>
              <a:avLst/>
              <a:gdLst/>
              <a:ahLst/>
              <a:cxnLst/>
              <a:rect l="0" t="0" r="0" b="0"/>
              <a:pathLst>
                <a:path w="95251" h="38101">
                  <a:moveTo>
                    <a:pt x="0" y="0"/>
                  </a:moveTo>
                  <a:lnTo>
                    <a:pt x="3371" y="0"/>
                  </a:lnTo>
                  <a:lnTo>
                    <a:pt x="6907" y="1881"/>
                  </a:lnTo>
                  <a:lnTo>
                    <a:pt x="10831" y="4363"/>
                  </a:lnTo>
                  <a:lnTo>
                    <a:pt x="24570" y="9459"/>
                  </a:lnTo>
                  <a:lnTo>
                    <a:pt x="48382" y="24206"/>
                  </a:lnTo>
                  <a:lnTo>
                    <a:pt x="77161" y="31462"/>
                  </a:lnTo>
                  <a:lnTo>
                    <a:pt x="95250" y="381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SMARTInkShape-1828"/>
            <p:cNvSpPr/>
            <p:nvPr/>
          </p:nvSpPr>
          <p:spPr>
            <a:xfrm>
              <a:off x="4330700" y="2736850"/>
              <a:ext cx="38101" cy="50801"/>
            </a:xfrm>
            <a:custGeom>
              <a:avLst/>
              <a:gdLst/>
              <a:ahLst/>
              <a:cxnLst/>
              <a:rect l="0" t="0" r="0" b="0"/>
              <a:pathLst>
                <a:path w="38101" h="50801">
                  <a:moveTo>
                    <a:pt x="38100" y="0"/>
                  </a:moveTo>
                  <a:lnTo>
                    <a:pt x="38100" y="3370"/>
                  </a:lnTo>
                  <a:lnTo>
                    <a:pt x="37394" y="4364"/>
                  </a:lnTo>
                  <a:lnTo>
                    <a:pt x="36218" y="5026"/>
                  </a:lnTo>
                  <a:lnTo>
                    <a:pt x="34729" y="5467"/>
                  </a:lnTo>
                  <a:lnTo>
                    <a:pt x="31192" y="9720"/>
                  </a:lnTo>
                  <a:lnTo>
                    <a:pt x="5374" y="39642"/>
                  </a:lnTo>
                  <a:lnTo>
                    <a:pt x="0" y="508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SMARTInkShape-1829"/>
            <p:cNvSpPr/>
            <p:nvPr/>
          </p:nvSpPr>
          <p:spPr>
            <a:xfrm>
              <a:off x="4000500" y="2700003"/>
              <a:ext cx="209551" cy="172996"/>
            </a:xfrm>
            <a:custGeom>
              <a:avLst/>
              <a:gdLst/>
              <a:ahLst/>
              <a:cxnLst/>
              <a:rect l="0" t="0" r="0" b="0"/>
              <a:pathLst>
                <a:path w="209551" h="172996">
                  <a:moveTo>
                    <a:pt x="0" y="36847"/>
                  </a:moveTo>
                  <a:lnTo>
                    <a:pt x="0" y="33476"/>
                  </a:lnTo>
                  <a:lnTo>
                    <a:pt x="1881" y="29939"/>
                  </a:lnTo>
                  <a:lnTo>
                    <a:pt x="8838" y="21920"/>
                  </a:lnTo>
                  <a:lnTo>
                    <a:pt x="22781" y="13541"/>
                  </a:lnTo>
                  <a:lnTo>
                    <a:pt x="51291" y="2977"/>
                  </a:lnTo>
                  <a:lnTo>
                    <a:pt x="73366" y="0"/>
                  </a:lnTo>
                  <a:lnTo>
                    <a:pt x="94410" y="2489"/>
                  </a:lnTo>
                  <a:lnTo>
                    <a:pt x="105695" y="7701"/>
                  </a:lnTo>
                  <a:lnTo>
                    <a:pt x="132478" y="26606"/>
                  </a:lnTo>
                  <a:lnTo>
                    <a:pt x="142420" y="39770"/>
                  </a:lnTo>
                  <a:lnTo>
                    <a:pt x="147494" y="50846"/>
                  </a:lnTo>
                  <a:lnTo>
                    <a:pt x="148338" y="62824"/>
                  </a:lnTo>
                  <a:lnTo>
                    <a:pt x="143131" y="91132"/>
                  </a:lnTo>
                  <a:lnTo>
                    <a:pt x="133699" y="105423"/>
                  </a:lnTo>
                  <a:lnTo>
                    <a:pt x="108018" y="131845"/>
                  </a:lnTo>
                  <a:lnTo>
                    <a:pt x="82563" y="152377"/>
                  </a:lnTo>
                  <a:lnTo>
                    <a:pt x="64209" y="164290"/>
                  </a:lnTo>
                  <a:lnTo>
                    <a:pt x="37217" y="172789"/>
                  </a:lnTo>
                  <a:lnTo>
                    <a:pt x="28771" y="172995"/>
                  </a:lnTo>
                  <a:lnTo>
                    <a:pt x="14228" y="167378"/>
                  </a:lnTo>
                  <a:lnTo>
                    <a:pt x="11602" y="164790"/>
                  </a:lnTo>
                  <a:lnTo>
                    <a:pt x="8684" y="158151"/>
                  </a:lnTo>
                  <a:lnTo>
                    <a:pt x="7041" y="146480"/>
                  </a:lnTo>
                  <a:lnTo>
                    <a:pt x="9926" y="134085"/>
                  </a:lnTo>
                  <a:lnTo>
                    <a:pt x="15249" y="121475"/>
                  </a:lnTo>
                  <a:lnTo>
                    <a:pt x="28037" y="108802"/>
                  </a:lnTo>
                  <a:lnTo>
                    <a:pt x="54893" y="92250"/>
                  </a:lnTo>
                  <a:lnTo>
                    <a:pt x="67691" y="89011"/>
                  </a:lnTo>
                  <a:lnTo>
                    <a:pt x="80421" y="88051"/>
                  </a:lnTo>
                  <a:lnTo>
                    <a:pt x="93129" y="91137"/>
                  </a:lnTo>
                  <a:lnTo>
                    <a:pt x="122766" y="104660"/>
                  </a:lnTo>
                  <a:lnTo>
                    <a:pt x="154281" y="119402"/>
                  </a:lnTo>
                  <a:lnTo>
                    <a:pt x="174800" y="124493"/>
                  </a:lnTo>
                  <a:lnTo>
                    <a:pt x="209550" y="125747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SMARTInkShape-1830"/>
            <p:cNvSpPr/>
            <p:nvPr/>
          </p:nvSpPr>
          <p:spPr>
            <a:xfrm>
              <a:off x="4737100" y="2762250"/>
              <a:ext cx="69851" cy="38101"/>
            </a:xfrm>
            <a:custGeom>
              <a:avLst/>
              <a:gdLst/>
              <a:ahLst/>
              <a:cxnLst/>
              <a:rect l="0" t="0" r="0" b="0"/>
              <a:pathLst>
                <a:path w="69851" h="38101">
                  <a:moveTo>
                    <a:pt x="0" y="0"/>
                  </a:moveTo>
                  <a:lnTo>
                    <a:pt x="5467" y="0"/>
                  </a:lnTo>
                  <a:lnTo>
                    <a:pt x="34172" y="17006"/>
                  </a:lnTo>
                  <a:lnTo>
                    <a:pt x="64374" y="33869"/>
                  </a:lnTo>
                  <a:lnTo>
                    <a:pt x="69850" y="381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SMARTInkShape-1831"/>
            <p:cNvSpPr/>
            <p:nvPr/>
          </p:nvSpPr>
          <p:spPr>
            <a:xfrm>
              <a:off x="4893103" y="2676220"/>
              <a:ext cx="231348" cy="161744"/>
            </a:xfrm>
            <a:custGeom>
              <a:avLst/>
              <a:gdLst/>
              <a:ahLst/>
              <a:cxnLst/>
              <a:rect l="0" t="0" r="0" b="0"/>
              <a:pathLst>
                <a:path w="231348" h="161744">
                  <a:moveTo>
                    <a:pt x="9097" y="22530"/>
                  </a:moveTo>
                  <a:lnTo>
                    <a:pt x="9097" y="16257"/>
                  </a:lnTo>
                  <a:lnTo>
                    <a:pt x="12468" y="12832"/>
                  </a:lnTo>
                  <a:lnTo>
                    <a:pt x="16004" y="11164"/>
                  </a:lnTo>
                  <a:lnTo>
                    <a:pt x="42505" y="6537"/>
                  </a:lnTo>
                  <a:lnTo>
                    <a:pt x="72815" y="2001"/>
                  </a:lnTo>
                  <a:lnTo>
                    <a:pt x="84688" y="0"/>
                  </a:lnTo>
                  <a:lnTo>
                    <a:pt x="112574" y="3081"/>
                  </a:lnTo>
                  <a:lnTo>
                    <a:pt x="124737" y="4067"/>
                  </a:lnTo>
                  <a:lnTo>
                    <a:pt x="130577" y="6798"/>
                  </a:lnTo>
                  <a:lnTo>
                    <a:pt x="132417" y="9220"/>
                  </a:lnTo>
                  <a:lnTo>
                    <a:pt x="134461" y="15673"/>
                  </a:lnTo>
                  <a:lnTo>
                    <a:pt x="135953" y="42975"/>
                  </a:lnTo>
                  <a:lnTo>
                    <a:pt x="132683" y="61043"/>
                  </a:lnTo>
                  <a:lnTo>
                    <a:pt x="115823" y="86817"/>
                  </a:lnTo>
                  <a:lnTo>
                    <a:pt x="101084" y="108762"/>
                  </a:lnTo>
                  <a:lnTo>
                    <a:pt x="73415" y="129534"/>
                  </a:lnTo>
                  <a:lnTo>
                    <a:pt x="46024" y="150816"/>
                  </a:lnTo>
                  <a:lnTo>
                    <a:pt x="32660" y="158534"/>
                  </a:lnTo>
                  <a:lnTo>
                    <a:pt x="14621" y="161743"/>
                  </a:lnTo>
                  <a:lnTo>
                    <a:pt x="9670" y="160132"/>
                  </a:lnTo>
                  <a:lnTo>
                    <a:pt x="5118" y="157769"/>
                  </a:lnTo>
                  <a:lnTo>
                    <a:pt x="743" y="156719"/>
                  </a:lnTo>
                  <a:lnTo>
                    <a:pt x="0" y="155028"/>
                  </a:lnTo>
                  <a:lnTo>
                    <a:pt x="1055" y="149386"/>
                  </a:lnTo>
                  <a:lnTo>
                    <a:pt x="11437" y="131515"/>
                  </a:lnTo>
                  <a:lnTo>
                    <a:pt x="17427" y="125531"/>
                  </a:lnTo>
                  <a:lnTo>
                    <a:pt x="32771" y="115940"/>
                  </a:lnTo>
                  <a:lnTo>
                    <a:pt x="45196" y="112766"/>
                  </a:lnTo>
                  <a:lnTo>
                    <a:pt x="57814" y="111826"/>
                  </a:lnTo>
                  <a:lnTo>
                    <a:pt x="70490" y="114918"/>
                  </a:lnTo>
                  <a:lnTo>
                    <a:pt x="91648" y="122429"/>
                  </a:lnTo>
                  <a:lnTo>
                    <a:pt x="104347" y="125507"/>
                  </a:lnTo>
                  <a:lnTo>
                    <a:pt x="133980" y="139027"/>
                  </a:lnTo>
                  <a:lnTo>
                    <a:pt x="162751" y="151653"/>
                  </a:lnTo>
                  <a:lnTo>
                    <a:pt x="193412" y="155323"/>
                  </a:lnTo>
                  <a:lnTo>
                    <a:pt x="204609" y="154927"/>
                  </a:lnTo>
                  <a:lnTo>
                    <a:pt x="231347" y="14953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SMARTInkShape-1832"/>
            <p:cNvSpPr/>
            <p:nvPr/>
          </p:nvSpPr>
          <p:spPr>
            <a:xfrm>
              <a:off x="5149850" y="2768600"/>
              <a:ext cx="82551" cy="6351"/>
            </a:xfrm>
            <a:custGeom>
              <a:avLst/>
              <a:gdLst/>
              <a:ahLst/>
              <a:cxnLst/>
              <a:rect l="0" t="0" r="0" b="0"/>
              <a:pathLst>
                <a:path w="82551" h="6351">
                  <a:moveTo>
                    <a:pt x="0" y="0"/>
                  </a:moveTo>
                  <a:lnTo>
                    <a:pt x="12830" y="0"/>
                  </a:lnTo>
                  <a:lnTo>
                    <a:pt x="18167" y="1881"/>
                  </a:lnTo>
                  <a:lnTo>
                    <a:pt x="20577" y="3370"/>
                  </a:lnTo>
                  <a:lnTo>
                    <a:pt x="39656" y="5761"/>
                  </a:lnTo>
                  <a:lnTo>
                    <a:pt x="70561" y="6298"/>
                  </a:lnTo>
                  <a:lnTo>
                    <a:pt x="82550" y="63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SMARTInkShape-1833"/>
            <p:cNvSpPr/>
            <p:nvPr/>
          </p:nvSpPr>
          <p:spPr>
            <a:xfrm>
              <a:off x="5194300" y="2813050"/>
              <a:ext cx="44451" cy="6351"/>
            </a:xfrm>
            <a:custGeom>
              <a:avLst/>
              <a:gdLst/>
              <a:ahLst/>
              <a:cxnLst/>
              <a:rect l="0" t="0" r="0" b="0"/>
              <a:pathLst>
                <a:path w="44451" h="6351">
                  <a:moveTo>
                    <a:pt x="0" y="0"/>
                  </a:moveTo>
                  <a:lnTo>
                    <a:pt x="3371" y="3370"/>
                  </a:lnTo>
                  <a:lnTo>
                    <a:pt x="5774" y="3658"/>
                  </a:lnTo>
                  <a:lnTo>
                    <a:pt x="15900" y="2103"/>
                  </a:lnTo>
                  <a:lnTo>
                    <a:pt x="44450" y="63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8" name="SMARTInkShape-Group235"/>
          <p:cNvGrpSpPr/>
          <p:nvPr/>
        </p:nvGrpSpPr>
        <p:grpSpPr>
          <a:xfrm>
            <a:off x="5575591" y="2584557"/>
            <a:ext cx="507360" cy="278291"/>
            <a:chOff x="5575591" y="2584557"/>
            <a:chExt cx="507360" cy="278291"/>
          </a:xfrm>
        </p:grpSpPr>
        <p:sp>
          <p:nvSpPr>
            <p:cNvPr id="104" name="SMARTInkShape-1834"/>
            <p:cNvSpPr/>
            <p:nvPr/>
          </p:nvSpPr>
          <p:spPr>
            <a:xfrm>
              <a:off x="5575591" y="2769051"/>
              <a:ext cx="183827" cy="93797"/>
            </a:xfrm>
            <a:custGeom>
              <a:avLst/>
              <a:gdLst/>
              <a:ahLst/>
              <a:cxnLst/>
              <a:rect l="0" t="0" r="0" b="0"/>
              <a:pathLst>
                <a:path w="183827" h="93797">
                  <a:moveTo>
                    <a:pt x="31459" y="24949"/>
                  </a:moveTo>
                  <a:lnTo>
                    <a:pt x="31459" y="30416"/>
                  </a:lnTo>
                  <a:lnTo>
                    <a:pt x="28087" y="34408"/>
                  </a:lnTo>
                  <a:lnTo>
                    <a:pt x="26432" y="39971"/>
                  </a:lnTo>
                  <a:lnTo>
                    <a:pt x="23619" y="51037"/>
                  </a:lnTo>
                  <a:lnTo>
                    <a:pt x="20198" y="63252"/>
                  </a:lnTo>
                  <a:lnTo>
                    <a:pt x="18693" y="70900"/>
                  </a:lnTo>
                  <a:lnTo>
                    <a:pt x="13878" y="79172"/>
                  </a:lnTo>
                  <a:lnTo>
                    <a:pt x="694" y="93796"/>
                  </a:lnTo>
                  <a:lnTo>
                    <a:pt x="365" y="93425"/>
                  </a:lnTo>
                  <a:lnTo>
                    <a:pt x="0" y="91131"/>
                  </a:lnTo>
                  <a:lnTo>
                    <a:pt x="1720" y="87759"/>
                  </a:lnTo>
                  <a:lnTo>
                    <a:pt x="4130" y="83909"/>
                  </a:lnTo>
                  <a:lnTo>
                    <a:pt x="16839" y="54326"/>
                  </a:lnTo>
                  <a:lnTo>
                    <a:pt x="27251" y="36752"/>
                  </a:lnTo>
                  <a:lnTo>
                    <a:pt x="48511" y="11367"/>
                  </a:lnTo>
                  <a:lnTo>
                    <a:pt x="69131" y="1193"/>
                  </a:lnTo>
                  <a:lnTo>
                    <a:pt x="71391" y="645"/>
                  </a:lnTo>
                  <a:lnTo>
                    <a:pt x="73602" y="985"/>
                  </a:lnTo>
                  <a:lnTo>
                    <a:pt x="77941" y="3244"/>
                  </a:lnTo>
                  <a:lnTo>
                    <a:pt x="84350" y="8483"/>
                  </a:lnTo>
                  <a:lnTo>
                    <a:pt x="86716" y="12457"/>
                  </a:lnTo>
                  <a:lnTo>
                    <a:pt x="88235" y="20757"/>
                  </a:lnTo>
                  <a:lnTo>
                    <a:pt x="88576" y="38886"/>
                  </a:lnTo>
                  <a:lnTo>
                    <a:pt x="86712" y="43608"/>
                  </a:lnTo>
                  <a:lnTo>
                    <a:pt x="84238" y="48058"/>
                  </a:lnTo>
                  <a:lnTo>
                    <a:pt x="82432" y="56552"/>
                  </a:lnTo>
                  <a:lnTo>
                    <a:pt x="82310" y="60104"/>
                  </a:lnTo>
                  <a:lnTo>
                    <a:pt x="82265" y="57286"/>
                  </a:lnTo>
                  <a:lnTo>
                    <a:pt x="86624" y="51745"/>
                  </a:lnTo>
                  <a:lnTo>
                    <a:pt x="89431" y="45196"/>
                  </a:lnTo>
                  <a:lnTo>
                    <a:pt x="113931" y="16829"/>
                  </a:lnTo>
                  <a:lnTo>
                    <a:pt x="118913" y="10051"/>
                  </a:lnTo>
                  <a:lnTo>
                    <a:pt x="125831" y="4687"/>
                  </a:lnTo>
                  <a:lnTo>
                    <a:pt x="133610" y="1832"/>
                  </a:lnTo>
                  <a:lnTo>
                    <a:pt x="146730" y="0"/>
                  </a:lnTo>
                  <a:lnTo>
                    <a:pt x="151599" y="1630"/>
                  </a:lnTo>
                  <a:lnTo>
                    <a:pt x="166895" y="14487"/>
                  </a:lnTo>
                  <a:lnTo>
                    <a:pt x="179622" y="35914"/>
                  </a:lnTo>
                  <a:lnTo>
                    <a:pt x="182604" y="44974"/>
                  </a:lnTo>
                  <a:lnTo>
                    <a:pt x="183826" y="71224"/>
                  </a:lnTo>
                  <a:lnTo>
                    <a:pt x="183131" y="72732"/>
                  </a:lnTo>
                  <a:lnTo>
                    <a:pt x="181963" y="73737"/>
                  </a:lnTo>
                  <a:lnTo>
                    <a:pt x="177509" y="75749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SMARTInkShape-1835"/>
            <p:cNvSpPr/>
            <p:nvPr/>
          </p:nvSpPr>
          <p:spPr>
            <a:xfrm>
              <a:off x="5804805" y="2756379"/>
              <a:ext cx="170249" cy="88043"/>
            </a:xfrm>
            <a:custGeom>
              <a:avLst/>
              <a:gdLst/>
              <a:ahLst/>
              <a:cxnLst/>
              <a:rect l="0" t="0" r="0" b="0"/>
              <a:pathLst>
                <a:path w="170249" h="88043">
                  <a:moveTo>
                    <a:pt x="18145" y="24921"/>
                  </a:moveTo>
                  <a:lnTo>
                    <a:pt x="14773" y="24921"/>
                  </a:lnTo>
                  <a:lnTo>
                    <a:pt x="13780" y="25626"/>
                  </a:lnTo>
                  <a:lnTo>
                    <a:pt x="13118" y="26802"/>
                  </a:lnTo>
                  <a:lnTo>
                    <a:pt x="12056" y="33759"/>
                  </a:lnTo>
                  <a:lnTo>
                    <a:pt x="11799" y="65100"/>
                  </a:lnTo>
                  <a:lnTo>
                    <a:pt x="11796" y="70530"/>
                  </a:lnTo>
                  <a:lnTo>
                    <a:pt x="9914" y="75295"/>
                  </a:lnTo>
                  <a:lnTo>
                    <a:pt x="7431" y="79765"/>
                  </a:lnTo>
                  <a:lnTo>
                    <a:pt x="5706" y="87141"/>
                  </a:lnTo>
                  <a:lnTo>
                    <a:pt x="4913" y="87567"/>
                  </a:lnTo>
                  <a:lnTo>
                    <a:pt x="2151" y="88042"/>
                  </a:lnTo>
                  <a:lnTo>
                    <a:pt x="1132" y="87462"/>
                  </a:lnTo>
                  <a:lnTo>
                    <a:pt x="453" y="86371"/>
                  </a:lnTo>
                  <a:lnTo>
                    <a:pt x="0" y="84937"/>
                  </a:lnTo>
                  <a:lnTo>
                    <a:pt x="404" y="83982"/>
                  </a:lnTo>
                  <a:lnTo>
                    <a:pt x="1378" y="83344"/>
                  </a:lnTo>
                  <a:lnTo>
                    <a:pt x="2734" y="82920"/>
                  </a:lnTo>
                  <a:lnTo>
                    <a:pt x="3638" y="81931"/>
                  </a:lnTo>
                  <a:lnTo>
                    <a:pt x="12246" y="64213"/>
                  </a:lnTo>
                  <a:lnTo>
                    <a:pt x="33109" y="35303"/>
                  </a:lnTo>
                  <a:lnTo>
                    <a:pt x="41550" y="23450"/>
                  </a:lnTo>
                  <a:lnTo>
                    <a:pt x="60773" y="10468"/>
                  </a:lnTo>
                  <a:lnTo>
                    <a:pt x="69895" y="7233"/>
                  </a:lnTo>
                  <a:lnTo>
                    <a:pt x="72400" y="7484"/>
                  </a:lnTo>
                  <a:lnTo>
                    <a:pt x="77065" y="9645"/>
                  </a:lnTo>
                  <a:lnTo>
                    <a:pt x="78592" y="11209"/>
                  </a:lnTo>
                  <a:lnTo>
                    <a:pt x="85740" y="23606"/>
                  </a:lnTo>
                  <a:lnTo>
                    <a:pt x="87955" y="55232"/>
                  </a:lnTo>
                  <a:lnTo>
                    <a:pt x="87969" y="57828"/>
                  </a:lnTo>
                  <a:lnTo>
                    <a:pt x="86101" y="62594"/>
                  </a:lnTo>
                  <a:lnTo>
                    <a:pt x="83625" y="67064"/>
                  </a:lnTo>
                  <a:lnTo>
                    <a:pt x="81668" y="75608"/>
                  </a:lnTo>
                  <a:lnTo>
                    <a:pt x="81646" y="66872"/>
                  </a:lnTo>
                  <a:lnTo>
                    <a:pt x="85016" y="57420"/>
                  </a:lnTo>
                  <a:lnTo>
                    <a:pt x="106215" y="26740"/>
                  </a:lnTo>
                  <a:lnTo>
                    <a:pt x="129566" y="3162"/>
                  </a:lnTo>
                  <a:lnTo>
                    <a:pt x="134223" y="1139"/>
                  </a:lnTo>
                  <a:lnTo>
                    <a:pt x="144182" y="0"/>
                  </a:lnTo>
                  <a:lnTo>
                    <a:pt x="150126" y="1615"/>
                  </a:lnTo>
                  <a:lnTo>
                    <a:pt x="159691" y="8401"/>
                  </a:lnTo>
                  <a:lnTo>
                    <a:pt x="162193" y="12404"/>
                  </a:lnTo>
                  <a:lnTo>
                    <a:pt x="169878" y="35628"/>
                  </a:lnTo>
                  <a:lnTo>
                    <a:pt x="170248" y="42850"/>
                  </a:lnTo>
                  <a:lnTo>
                    <a:pt x="168531" y="48882"/>
                  </a:lnTo>
                  <a:lnTo>
                    <a:pt x="166122" y="53914"/>
                  </a:lnTo>
                  <a:lnTo>
                    <a:pt x="164195" y="63021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SMARTInkShape-1836"/>
            <p:cNvSpPr/>
            <p:nvPr/>
          </p:nvSpPr>
          <p:spPr>
            <a:xfrm>
              <a:off x="5988050" y="2628900"/>
              <a:ext cx="6351" cy="6351"/>
            </a:xfrm>
            <a:custGeom>
              <a:avLst/>
              <a:gdLst/>
              <a:ahLst/>
              <a:cxnLst/>
              <a:rect l="0" t="0" r="0" b="0"/>
              <a:pathLst>
                <a:path w="6351" h="6351">
                  <a:moveTo>
                    <a:pt x="6350" y="6350"/>
                  </a:moveTo>
                  <a:lnTo>
                    <a:pt x="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" name="SMARTInkShape-1837"/>
            <p:cNvSpPr/>
            <p:nvPr/>
          </p:nvSpPr>
          <p:spPr>
            <a:xfrm>
              <a:off x="5988059" y="2584557"/>
              <a:ext cx="94892" cy="126894"/>
            </a:xfrm>
            <a:custGeom>
              <a:avLst/>
              <a:gdLst/>
              <a:ahLst/>
              <a:cxnLst/>
              <a:rect l="0" t="0" r="0" b="0"/>
              <a:pathLst>
                <a:path w="94892" h="126894">
                  <a:moveTo>
                    <a:pt x="6341" y="37993"/>
                  </a:moveTo>
                  <a:lnTo>
                    <a:pt x="6341" y="31649"/>
                  </a:lnTo>
                  <a:lnTo>
                    <a:pt x="9712" y="31644"/>
                  </a:lnTo>
                  <a:lnTo>
                    <a:pt x="10705" y="30938"/>
                  </a:lnTo>
                  <a:lnTo>
                    <a:pt x="11367" y="29762"/>
                  </a:lnTo>
                  <a:lnTo>
                    <a:pt x="11808" y="28272"/>
                  </a:lnTo>
                  <a:lnTo>
                    <a:pt x="12808" y="27279"/>
                  </a:lnTo>
                  <a:lnTo>
                    <a:pt x="19482" y="23804"/>
                  </a:lnTo>
                  <a:lnTo>
                    <a:pt x="48553" y="2658"/>
                  </a:lnTo>
                  <a:lnTo>
                    <a:pt x="54988" y="712"/>
                  </a:lnTo>
                  <a:lnTo>
                    <a:pt x="65602" y="0"/>
                  </a:lnTo>
                  <a:lnTo>
                    <a:pt x="69838" y="1822"/>
                  </a:lnTo>
                  <a:lnTo>
                    <a:pt x="78307" y="8740"/>
                  </a:lnTo>
                  <a:lnTo>
                    <a:pt x="80659" y="12762"/>
                  </a:lnTo>
                  <a:lnTo>
                    <a:pt x="81983" y="20874"/>
                  </a:lnTo>
                  <a:lnTo>
                    <a:pt x="81761" y="40363"/>
                  </a:lnTo>
                  <a:lnTo>
                    <a:pt x="77449" y="52179"/>
                  </a:lnTo>
                  <a:lnTo>
                    <a:pt x="61340" y="77219"/>
                  </a:lnTo>
                  <a:lnTo>
                    <a:pt x="51643" y="84266"/>
                  </a:lnTo>
                  <a:lnTo>
                    <a:pt x="31856" y="93642"/>
                  </a:lnTo>
                  <a:lnTo>
                    <a:pt x="8458" y="95125"/>
                  </a:lnTo>
                  <a:lnTo>
                    <a:pt x="1245" y="95140"/>
                  </a:lnTo>
                  <a:lnTo>
                    <a:pt x="827" y="94435"/>
                  </a:lnTo>
                  <a:lnTo>
                    <a:pt x="0" y="88870"/>
                  </a:lnTo>
                  <a:lnTo>
                    <a:pt x="11925" y="83777"/>
                  </a:lnTo>
                  <a:lnTo>
                    <a:pt x="43111" y="82453"/>
                  </a:lnTo>
                  <a:lnTo>
                    <a:pt x="59212" y="83149"/>
                  </a:lnTo>
                  <a:lnTo>
                    <a:pt x="71672" y="87910"/>
                  </a:lnTo>
                  <a:lnTo>
                    <a:pt x="78223" y="88531"/>
                  </a:lnTo>
                  <a:lnTo>
                    <a:pt x="79662" y="89324"/>
                  </a:lnTo>
                  <a:lnTo>
                    <a:pt x="80622" y="90558"/>
                  </a:lnTo>
                  <a:lnTo>
                    <a:pt x="81262" y="92086"/>
                  </a:lnTo>
                  <a:lnTo>
                    <a:pt x="82393" y="93105"/>
                  </a:lnTo>
                  <a:lnTo>
                    <a:pt x="89279" y="96621"/>
                  </a:lnTo>
                  <a:lnTo>
                    <a:pt x="94063" y="100530"/>
                  </a:lnTo>
                  <a:lnTo>
                    <a:pt x="94717" y="102946"/>
                  </a:lnTo>
                  <a:lnTo>
                    <a:pt x="94891" y="104578"/>
                  </a:lnTo>
                  <a:lnTo>
                    <a:pt x="93203" y="108273"/>
                  </a:lnTo>
                  <a:lnTo>
                    <a:pt x="83676" y="119313"/>
                  </a:lnTo>
                  <a:lnTo>
                    <a:pt x="81163" y="119996"/>
                  </a:lnTo>
                  <a:lnTo>
                    <a:pt x="79506" y="120178"/>
                  </a:lnTo>
                  <a:lnTo>
                    <a:pt x="75783" y="122262"/>
                  </a:lnTo>
                  <a:lnTo>
                    <a:pt x="71776" y="124834"/>
                  </a:lnTo>
                  <a:lnTo>
                    <a:pt x="65554" y="126282"/>
                  </a:lnTo>
                  <a:lnTo>
                    <a:pt x="33857" y="126891"/>
                  </a:lnTo>
                  <a:lnTo>
                    <a:pt x="19041" y="126893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9" name="SMARTInkShape-1838"/>
          <p:cNvSpPr/>
          <p:nvPr/>
        </p:nvSpPr>
        <p:spPr>
          <a:xfrm>
            <a:off x="5386369" y="2654300"/>
            <a:ext cx="150832" cy="233937"/>
          </a:xfrm>
          <a:custGeom>
            <a:avLst/>
            <a:gdLst/>
            <a:ahLst/>
            <a:cxnLst/>
            <a:rect l="0" t="0" r="0" b="0"/>
            <a:pathLst>
              <a:path w="150832" h="233937">
                <a:moveTo>
                  <a:pt x="106381" y="19050"/>
                </a:moveTo>
                <a:lnTo>
                  <a:pt x="106381" y="15679"/>
                </a:lnTo>
                <a:lnTo>
                  <a:pt x="105675" y="14685"/>
                </a:lnTo>
                <a:lnTo>
                  <a:pt x="104499" y="14023"/>
                </a:lnTo>
                <a:lnTo>
                  <a:pt x="74417" y="1750"/>
                </a:lnTo>
                <a:lnTo>
                  <a:pt x="61026" y="345"/>
                </a:lnTo>
                <a:lnTo>
                  <a:pt x="30578" y="7192"/>
                </a:lnTo>
                <a:lnTo>
                  <a:pt x="3727" y="27342"/>
                </a:lnTo>
                <a:lnTo>
                  <a:pt x="785" y="33554"/>
                </a:lnTo>
                <a:lnTo>
                  <a:pt x="0" y="37186"/>
                </a:lnTo>
                <a:lnTo>
                  <a:pt x="1009" y="44984"/>
                </a:lnTo>
                <a:lnTo>
                  <a:pt x="3810" y="52448"/>
                </a:lnTo>
                <a:lnTo>
                  <a:pt x="24455" y="81632"/>
                </a:lnTo>
                <a:lnTo>
                  <a:pt x="56192" y="109751"/>
                </a:lnTo>
                <a:lnTo>
                  <a:pt x="84473" y="133705"/>
                </a:lnTo>
                <a:lnTo>
                  <a:pt x="113679" y="160120"/>
                </a:lnTo>
                <a:lnTo>
                  <a:pt x="124441" y="172059"/>
                </a:lnTo>
                <a:lnTo>
                  <a:pt x="133760" y="189974"/>
                </a:lnTo>
                <a:lnTo>
                  <a:pt x="137555" y="210064"/>
                </a:lnTo>
                <a:lnTo>
                  <a:pt x="134589" y="220912"/>
                </a:lnTo>
                <a:lnTo>
                  <a:pt x="129265" y="227064"/>
                </a:lnTo>
                <a:lnTo>
                  <a:pt x="122196" y="231445"/>
                </a:lnTo>
                <a:lnTo>
                  <a:pt x="109577" y="233911"/>
                </a:lnTo>
                <a:lnTo>
                  <a:pt x="93452" y="233936"/>
                </a:lnTo>
                <a:lnTo>
                  <a:pt x="61965" y="224091"/>
                </a:lnTo>
                <a:lnTo>
                  <a:pt x="38931" y="213747"/>
                </a:lnTo>
                <a:lnTo>
                  <a:pt x="26031" y="200680"/>
                </a:lnTo>
                <a:lnTo>
                  <a:pt x="16643" y="186774"/>
                </a:lnTo>
                <a:lnTo>
                  <a:pt x="12764" y="173717"/>
                </a:lnTo>
                <a:lnTo>
                  <a:pt x="18253" y="143630"/>
                </a:lnTo>
                <a:lnTo>
                  <a:pt x="25941" y="121814"/>
                </a:lnTo>
                <a:lnTo>
                  <a:pt x="44551" y="95480"/>
                </a:lnTo>
                <a:lnTo>
                  <a:pt x="68611" y="69895"/>
                </a:lnTo>
                <a:lnTo>
                  <a:pt x="100074" y="41476"/>
                </a:lnTo>
                <a:lnTo>
                  <a:pt x="128023" y="19216"/>
                </a:lnTo>
                <a:lnTo>
                  <a:pt x="139505" y="5520"/>
                </a:lnTo>
                <a:lnTo>
                  <a:pt x="144151" y="2453"/>
                </a:lnTo>
                <a:lnTo>
                  <a:pt x="150831" y="0"/>
                </a:lnTo>
              </a:path>
            </a:pathLst>
          </a:custGeom>
          <a:ln w="1905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5" name="SMARTInkShape-Group237"/>
          <p:cNvGrpSpPr/>
          <p:nvPr/>
        </p:nvGrpSpPr>
        <p:grpSpPr>
          <a:xfrm>
            <a:off x="6489700" y="2578179"/>
            <a:ext cx="2215830" cy="298252"/>
            <a:chOff x="6489700" y="2578179"/>
            <a:chExt cx="2215830" cy="298252"/>
          </a:xfrm>
        </p:grpSpPr>
        <p:sp>
          <p:nvSpPr>
            <p:cNvPr id="110" name="SMARTInkShape-1839"/>
            <p:cNvSpPr/>
            <p:nvPr/>
          </p:nvSpPr>
          <p:spPr>
            <a:xfrm>
              <a:off x="6489700" y="2609850"/>
              <a:ext cx="196096" cy="260237"/>
            </a:xfrm>
            <a:custGeom>
              <a:avLst/>
              <a:gdLst/>
              <a:ahLst/>
              <a:cxnLst/>
              <a:rect l="0" t="0" r="0" b="0"/>
              <a:pathLst>
                <a:path w="196096" h="260237">
                  <a:moveTo>
                    <a:pt x="133350" y="0"/>
                  </a:moveTo>
                  <a:lnTo>
                    <a:pt x="117448" y="705"/>
                  </a:lnTo>
                  <a:lnTo>
                    <a:pt x="88836" y="7839"/>
                  </a:lnTo>
                  <a:lnTo>
                    <a:pt x="76181" y="11260"/>
                  </a:lnTo>
                  <a:lnTo>
                    <a:pt x="68430" y="12765"/>
                  </a:lnTo>
                  <a:lnTo>
                    <a:pt x="45736" y="24432"/>
                  </a:lnTo>
                  <a:lnTo>
                    <a:pt x="45022" y="26851"/>
                  </a:lnTo>
                  <a:lnTo>
                    <a:pt x="44460" y="49962"/>
                  </a:lnTo>
                  <a:lnTo>
                    <a:pt x="46335" y="55836"/>
                  </a:lnTo>
                  <a:lnTo>
                    <a:pt x="48815" y="61505"/>
                  </a:lnTo>
                  <a:lnTo>
                    <a:pt x="49917" y="68728"/>
                  </a:lnTo>
                  <a:lnTo>
                    <a:pt x="44281" y="98130"/>
                  </a:lnTo>
                  <a:lnTo>
                    <a:pt x="35682" y="124008"/>
                  </a:lnTo>
                  <a:lnTo>
                    <a:pt x="25360" y="139027"/>
                  </a:lnTo>
                  <a:lnTo>
                    <a:pt x="15516" y="150194"/>
                  </a:lnTo>
                  <a:lnTo>
                    <a:pt x="12732" y="158638"/>
                  </a:lnTo>
                  <a:lnTo>
                    <a:pt x="12702" y="149901"/>
                  </a:lnTo>
                  <a:lnTo>
                    <a:pt x="14582" y="145880"/>
                  </a:lnTo>
                  <a:lnTo>
                    <a:pt x="24909" y="134179"/>
                  </a:lnTo>
                  <a:lnTo>
                    <a:pt x="52196" y="115421"/>
                  </a:lnTo>
                  <a:lnTo>
                    <a:pt x="70263" y="110163"/>
                  </a:lnTo>
                  <a:lnTo>
                    <a:pt x="96628" y="108241"/>
                  </a:lnTo>
                  <a:lnTo>
                    <a:pt x="124293" y="111378"/>
                  </a:lnTo>
                  <a:lnTo>
                    <a:pt x="151159" y="119497"/>
                  </a:lnTo>
                  <a:lnTo>
                    <a:pt x="179621" y="142087"/>
                  </a:lnTo>
                  <a:lnTo>
                    <a:pt x="188252" y="150403"/>
                  </a:lnTo>
                  <a:lnTo>
                    <a:pt x="193028" y="160685"/>
                  </a:lnTo>
                  <a:lnTo>
                    <a:pt x="196095" y="184532"/>
                  </a:lnTo>
                  <a:lnTo>
                    <a:pt x="189843" y="210924"/>
                  </a:lnTo>
                  <a:lnTo>
                    <a:pt x="185269" y="222155"/>
                  </a:lnTo>
                  <a:lnTo>
                    <a:pt x="178532" y="231850"/>
                  </a:lnTo>
                  <a:lnTo>
                    <a:pt x="168953" y="238981"/>
                  </a:lnTo>
                  <a:lnTo>
                    <a:pt x="139371" y="251578"/>
                  </a:lnTo>
                  <a:lnTo>
                    <a:pt x="112353" y="258408"/>
                  </a:lnTo>
                  <a:lnTo>
                    <a:pt x="88323" y="259774"/>
                  </a:lnTo>
                  <a:lnTo>
                    <a:pt x="58290" y="260236"/>
                  </a:lnTo>
                  <a:lnTo>
                    <a:pt x="32680" y="255258"/>
                  </a:lnTo>
                  <a:lnTo>
                    <a:pt x="15183" y="247480"/>
                  </a:lnTo>
                  <a:lnTo>
                    <a:pt x="0" y="2349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" name="SMARTInkShape-1840"/>
            <p:cNvSpPr/>
            <p:nvPr/>
          </p:nvSpPr>
          <p:spPr>
            <a:xfrm>
              <a:off x="6756400" y="2705100"/>
              <a:ext cx="76201" cy="76201"/>
            </a:xfrm>
            <a:custGeom>
              <a:avLst/>
              <a:gdLst/>
              <a:ahLst/>
              <a:cxnLst/>
              <a:rect l="0" t="0" r="0" b="0"/>
              <a:pathLst>
                <a:path w="76201" h="76201">
                  <a:moveTo>
                    <a:pt x="76200" y="0"/>
                  </a:moveTo>
                  <a:lnTo>
                    <a:pt x="76200" y="3371"/>
                  </a:lnTo>
                  <a:lnTo>
                    <a:pt x="67361" y="23764"/>
                  </a:lnTo>
                  <a:lnTo>
                    <a:pt x="57902" y="36126"/>
                  </a:lnTo>
                  <a:lnTo>
                    <a:pt x="28279" y="58024"/>
                  </a:lnTo>
                  <a:lnTo>
                    <a:pt x="0" y="762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" name="SMARTInkShape-1841"/>
            <p:cNvSpPr/>
            <p:nvPr/>
          </p:nvSpPr>
          <p:spPr>
            <a:xfrm>
              <a:off x="6762750" y="2692400"/>
              <a:ext cx="133351" cy="88901"/>
            </a:xfrm>
            <a:custGeom>
              <a:avLst/>
              <a:gdLst/>
              <a:ahLst/>
              <a:cxnLst/>
              <a:rect l="0" t="0" r="0" b="0"/>
              <a:pathLst>
                <a:path w="133351" h="88901">
                  <a:moveTo>
                    <a:pt x="0" y="0"/>
                  </a:moveTo>
                  <a:lnTo>
                    <a:pt x="3371" y="0"/>
                  </a:lnTo>
                  <a:lnTo>
                    <a:pt x="4364" y="705"/>
                  </a:lnTo>
                  <a:lnTo>
                    <a:pt x="5026" y="1881"/>
                  </a:lnTo>
                  <a:lnTo>
                    <a:pt x="5467" y="3370"/>
                  </a:lnTo>
                  <a:lnTo>
                    <a:pt x="9459" y="8838"/>
                  </a:lnTo>
                  <a:lnTo>
                    <a:pt x="38303" y="27296"/>
                  </a:lnTo>
                  <a:lnTo>
                    <a:pt x="68543" y="49084"/>
                  </a:lnTo>
                  <a:lnTo>
                    <a:pt x="99406" y="70983"/>
                  </a:lnTo>
                  <a:lnTo>
                    <a:pt x="126440" y="86979"/>
                  </a:lnTo>
                  <a:lnTo>
                    <a:pt x="133350" y="889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" name="SMARTInkShape-1842"/>
            <p:cNvSpPr/>
            <p:nvPr/>
          </p:nvSpPr>
          <p:spPr>
            <a:xfrm>
              <a:off x="6979640" y="2591061"/>
              <a:ext cx="156747" cy="278959"/>
            </a:xfrm>
            <a:custGeom>
              <a:avLst/>
              <a:gdLst/>
              <a:ahLst/>
              <a:cxnLst/>
              <a:rect l="0" t="0" r="0" b="0"/>
              <a:pathLst>
                <a:path w="156747" h="278959">
                  <a:moveTo>
                    <a:pt x="138710" y="6089"/>
                  </a:moveTo>
                  <a:lnTo>
                    <a:pt x="138710" y="2717"/>
                  </a:lnTo>
                  <a:lnTo>
                    <a:pt x="138004" y="1724"/>
                  </a:lnTo>
                  <a:lnTo>
                    <a:pt x="136828" y="1062"/>
                  </a:lnTo>
                  <a:lnTo>
                    <a:pt x="133242" y="0"/>
                  </a:lnTo>
                  <a:lnTo>
                    <a:pt x="127464" y="4154"/>
                  </a:lnTo>
                  <a:lnTo>
                    <a:pt x="121580" y="6221"/>
                  </a:lnTo>
                  <a:lnTo>
                    <a:pt x="91184" y="23080"/>
                  </a:lnTo>
                  <a:lnTo>
                    <a:pt x="70133" y="29618"/>
                  </a:lnTo>
                  <a:lnTo>
                    <a:pt x="39301" y="31379"/>
                  </a:lnTo>
                  <a:lnTo>
                    <a:pt x="19085" y="31488"/>
                  </a:lnTo>
                  <a:lnTo>
                    <a:pt x="20397" y="33370"/>
                  </a:lnTo>
                  <a:lnTo>
                    <a:pt x="23617" y="36956"/>
                  </a:lnTo>
                  <a:lnTo>
                    <a:pt x="24958" y="42734"/>
                  </a:lnTo>
                  <a:lnTo>
                    <a:pt x="28727" y="49323"/>
                  </a:lnTo>
                  <a:lnTo>
                    <a:pt x="30680" y="78193"/>
                  </a:lnTo>
                  <a:lnTo>
                    <a:pt x="30753" y="108769"/>
                  </a:lnTo>
                  <a:lnTo>
                    <a:pt x="25292" y="137045"/>
                  </a:lnTo>
                  <a:lnTo>
                    <a:pt x="21300" y="149940"/>
                  </a:lnTo>
                  <a:lnTo>
                    <a:pt x="13630" y="161869"/>
                  </a:lnTo>
                  <a:lnTo>
                    <a:pt x="8124" y="168819"/>
                  </a:lnTo>
                  <a:lnTo>
                    <a:pt x="6587" y="173193"/>
                  </a:lnTo>
                  <a:lnTo>
                    <a:pt x="5473" y="174641"/>
                  </a:lnTo>
                  <a:lnTo>
                    <a:pt x="1238" y="177386"/>
                  </a:lnTo>
                  <a:lnTo>
                    <a:pt x="0" y="180528"/>
                  </a:lnTo>
                  <a:lnTo>
                    <a:pt x="375" y="181648"/>
                  </a:lnTo>
                  <a:lnTo>
                    <a:pt x="1331" y="182395"/>
                  </a:lnTo>
                  <a:lnTo>
                    <a:pt x="2674" y="182893"/>
                  </a:lnTo>
                  <a:lnTo>
                    <a:pt x="3569" y="182519"/>
                  </a:lnTo>
                  <a:lnTo>
                    <a:pt x="4167" y="181564"/>
                  </a:lnTo>
                  <a:lnTo>
                    <a:pt x="5124" y="178334"/>
                  </a:lnTo>
                  <a:lnTo>
                    <a:pt x="8661" y="174403"/>
                  </a:lnTo>
                  <a:lnTo>
                    <a:pt x="10355" y="168854"/>
                  </a:lnTo>
                  <a:lnTo>
                    <a:pt x="10806" y="165399"/>
                  </a:lnTo>
                  <a:lnTo>
                    <a:pt x="12518" y="162390"/>
                  </a:lnTo>
                  <a:lnTo>
                    <a:pt x="32678" y="146886"/>
                  </a:lnTo>
                  <a:lnTo>
                    <a:pt x="60189" y="131254"/>
                  </a:lnTo>
                  <a:lnTo>
                    <a:pt x="82356" y="127630"/>
                  </a:lnTo>
                  <a:lnTo>
                    <a:pt x="107116" y="128796"/>
                  </a:lnTo>
                  <a:lnTo>
                    <a:pt x="129020" y="135612"/>
                  </a:lnTo>
                  <a:lnTo>
                    <a:pt x="136284" y="143382"/>
                  </a:lnTo>
                  <a:lnTo>
                    <a:pt x="152632" y="167344"/>
                  </a:lnTo>
                  <a:lnTo>
                    <a:pt x="156746" y="188852"/>
                  </a:lnTo>
                  <a:lnTo>
                    <a:pt x="156604" y="198794"/>
                  </a:lnTo>
                  <a:lnTo>
                    <a:pt x="148862" y="228629"/>
                  </a:lnTo>
                  <a:lnTo>
                    <a:pt x="131087" y="257626"/>
                  </a:lnTo>
                  <a:lnTo>
                    <a:pt x="122622" y="264403"/>
                  </a:lnTo>
                  <a:lnTo>
                    <a:pt x="98883" y="276048"/>
                  </a:lnTo>
                  <a:lnTo>
                    <a:pt x="68882" y="278958"/>
                  </a:lnTo>
                  <a:lnTo>
                    <a:pt x="60403" y="278353"/>
                  </a:lnTo>
                  <a:lnTo>
                    <a:pt x="35856" y="270290"/>
                  </a:lnTo>
                  <a:lnTo>
                    <a:pt x="27616" y="264387"/>
                  </a:lnTo>
                  <a:lnTo>
                    <a:pt x="18060" y="253739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SMARTInkShape-1843"/>
            <p:cNvSpPr/>
            <p:nvPr/>
          </p:nvSpPr>
          <p:spPr>
            <a:xfrm>
              <a:off x="7207250" y="2724150"/>
              <a:ext cx="88901" cy="76201"/>
            </a:xfrm>
            <a:custGeom>
              <a:avLst/>
              <a:gdLst/>
              <a:ahLst/>
              <a:cxnLst/>
              <a:rect l="0" t="0" r="0" b="0"/>
              <a:pathLst>
                <a:path w="88901" h="76201">
                  <a:moveTo>
                    <a:pt x="88900" y="0"/>
                  </a:moveTo>
                  <a:lnTo>
                    <a:pt x="85528" y="3371"/>
                  </a:lnTo>
                  <a:lnTo>
                    <a:pt x="83873" y="8788"/>
                  </a:lnTo>
                  <a:lnTo>
                    <a:pt x="83432" y="12209"/>
                  </a:lnTo>
                  <a:lnTo>
                    <a:pt x="79178" y="19772"/>
                  </a:lnTo>
                  <a:lnTo>
                    <a:pt x="52719" y="48725"/>
                  </a:lnTo>
                  <a:lnTo>
                    <a:pt x="27499" y="70716"/>
                  </a:lnTo>
                  <a:lnTo>
                    <a:pt x="14811" y="74575"/>
                  </a:lnTo>
                  <a:lnTo>
                    <a:pt x="0" y="762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" name="SMARTInkShape-1844"/>
            <p:cNvSpPr/>
            <p:nvPr/>
          </p:nvSpPr>
          <p:spPr>
            <a:xfrm>
              <a:off x="7239000" y="2724150"/>
              <a:ext cx="88901" cy="69851"/>
            </a:xfrm>
            <a:custGeom>
              <a:avLst/>
              <a:gdLst/>
              <a:ahLst/>
              <a:cxnLst/>
              <a:rect l="0" t="0" r="0" b="0"/>
              <a:pathLst>
                <a:path w="88901" h="69851">
                  <a:moveTo>
                    <a:pt x="0" y="0"/>
                  </a:moveTo>
                  <a:lnTo>
                    <a:pt x="0" y="3371"/>
                  </a:lnTo>
                  <a:lnTo>
                    <a:pt x="705" y="4364"/>
                  </a:lnTo>
                  <a:lnTo>
                    <a:pt x="1882" y="5026"/>
                  </a:lnTo>
                  <a:lnTo>
                    <a:pt x="3371" y="5467"/>
                  </a:lnTo>
                  <a:lnTo>
                    <a:pt x="4364" y="6467"/>
                  </a:lnTo>
                  <a:lnTo>
                    <a:pt x="9459" y="18481"/>
                  </a:lnTo>
                  <a:lnTo>
                    <a:pt x="15023" y="24206"/>
                  </a:lnTo>
                  <a:lnTo>
                    <a:pt x="45834" y="50376"/>
                  </a:lnTo>
                  <a:lnTo>
                    <a:pt x="65799" y="60622"/>
                  </a:lnTo>
                  <a:lnTo>
                    <a:pt x="80704" y="64812"/>
                  </a:lnTo>
                  <a:lnTo>
                    <a:pt x="88900" y="698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SMARTInkShape-1845"/>
            <p:cNvSpPr/>
            <p:nvPr/>
          </p:nvSpPr>
          <p:spPr>
            <a:xfrm>
              <a:off x="7404107" y="2603500"/>
              <a:ext cx="144301" cy="265436"/>
            </a:xfrm>
            <a:custGeom>
              <a:avLst/>
              <a:gdLst/>
              <a:ahLst/>
              <a:cxnLst/>
              <a:rect l="0" t="0" r="0" b="0"/>
              <a:pathLst>
                <a:path w="144301" h="265436">
                  <a:moveTo>
                    <a:pt x="126993" y="0"/>
                  </a:moveTo>
                  <a:lnTo>
                    <a:pt x="126993" y="3370"/>
                  </a:lnTo>
                  <a:lnTo>
                    <a:pt x="126287" y="4364"/>
                  </a:lnTo>
                  <a:lnTo>
                    <a:pt x="125110" y="5026"/>
                  </a:lnTo>
                  <a:lnTo>
                    <a:pt x="123621" y="5467"/>
                  </a:lnTo>
                  <a:lnTo>
                    <a:pt x="122628" y="6467"/>
                  </a:lnTo>
                  <a:lnTo>
                    <a:pt x="121525" y="9459"/>
                  </a:lnTo>
                  <a:lnTo>
                    <a:pt x="120525" y="10539"/>
                  </a:lnTo>
                  <a:lnTo>
                    <a:pt x="104794" y="16874"/>
                  </a:lnTo>
                  <a:lnTo>
                    <a:pt x="76132" y="23948"/>
                  </a:lnTo>
                  <a:lnTo>
                    <a:pt x="56429" y="25914"/>
                  </a:lnTo>
                  <a:lnTo>
                    <a:pt x="54550" y="27154"/>
                  </a:lnTo>
                  <a:lnTo>
                    <a:pt x="53298" y="28686"/>
                  </a:lnTo>
                  <a:lnTo>
                    <a:pt x="50024" y="30388"/>
                  </a:lnTo>
                  <a:lnTo>
                    <a:pt x="41398" y="31670"/>
                  </a:lnTo>
                  <a:lnTo>
                    <a:pt x="40296" y="32402"/>
                  </a:lnTo>
                  <a:lnTo>
                    <a:pt x="39561" y="33596"/>
                  </a:lnTo>
                  <a:lnTo>
                    <a:pt x="38528" y="38647"/>
                  </a:lnTo>
                  <a:lnTo>
                    <a:pt x="38095" y="68806"/>
                  </a:lnTo>
                  <a:lnTo>
                    <a:pt x="37387" y="96723"/>
                  </a:lnTo>
                  <a:lnTo>
                    <a:pt x="23166" y="125147"/>
                  </a:lnTo>
                  <a:lnTo>
                    <a:pt x="7594" y="144692"/>
                  </a:lnTo>
                  <a:lnTo>
                    <a:pt x="79" y="152312"/>
                  </a:lnTo>
                  <a:lnTo>
                    <a:pt x="0" y="146924"/>
                  </a:lnTo>
                  <a:lnTo>
                    <a:pt x="11530" y="130905"/>
                  </a:lnTo>
                  <a:lnTo>
                    <a:pt x="38272" y="114404"/>
                  </a:lnTo>
                  <a:lnTo>
                    <a:pt x="55061" y="105854"/>
                  </a:lnTo>
                  <a:lnTo>
                    <a:pt x="63508" y="105372"/>
                  </a:lnTo>
                  <a:lnTo>
                    <a:pt x="90776" y="114631"/>
                  </a:lnTo>
                  <a:lnTo>
                    <a:pt x="101724" y="119386"/>
                  </a:lnTo>
                  <a:lnTo>
                    <a:pt x="111293" y="126203"/>
                  </a:lnTo>
                  <a:lnTo>
                    <a:pt x="118369" y="135818"/>
                  </a:lnTo>
                  <a:lnTo>
                    <a:pt x="138169" y="166640"/>
                  </a:lnTo>
                  <a:lnTo>
                    <a:pt x="142543" y="178484"/>
                  </a:lnTo>
                  <a:lnTo>
                    <a:pt x="144300" y="196347"/>
                  </a:lnTo>
                  <a:lnTo>
                    <a:pt x="138931" y="215382"/>
                  </a:lnTo>
                  <a:lnTo>
                    <a:pt x="134415" y="224136"/>
                  </a:lnTo>
                  <a:lnTo>
                    <a:pt x="119364" y="242132"/>
                  </a:lnTo>
                  <a:lnTo>
                    <a:pt x="91594" y="256003"/>
                  </a:lnTo>
                  <a:lnTo>
                    <a:pt x="74191" y="263855"/>
                  </a:lnTo>
                  <a:lnTo>
                    <a:pt x="65661" y="265435"/>
                  </a:lnTo>
                  <a:lnTo>
                    <a:pt x="57165" y="264256"/>
                  </a:lnTo>
                  <a:lnTo>
                    <a:pt x="41049" y="260864"/>
                  </a:lnTo>
                  <a:lnTo>
                    <a:pt x="36348" y="260578"/>
                  </a:lnTo>
                  <a:lnTo>
                    <a:pt x="34814" y="259796"/>
                  </a:lnTo>
                  <a:lnTo>
                    <a:pt x="33790" y="258570"/>
                  </a:lnTo>
                  <a:lnTo>
                    <a:pt x="31743" y="2540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" name="SMARTInkShape-1846"/>
            <p:cNvSpPr/>
            <p:nvPr/>
          </p:nvSpPr>
          <p:spPr>
            <a:xfrm>
              <a:off x="7632700" y="2762250"/>
              <a:ext cx="57151" cy="12701"/>
            </a:xfrm>
            <a:custGeom>
              <a:avLst/>
              <a:gdLst/>
              <a:ahLst/>
              <a:cxnLst/>
              <a:rect l="0" t="0" r="0" b="0"/>
              <a:pathLst>
                <a:path w="57151" h="12701">
                  <a:moveTo>
                    <a:pt x="0" y="0"/>
                  </a:moveTo>
                  <a:lnTo>
                    <a:pt x="8838" y="0"/>
                  </a:lnTo>
                  <a:lnTo>
                    <a:pt x="12865" y="1881"/>
                  </a:lnTo>
                  <a:lnTo>
                    <a:pt x="14926" y="3371"/>
                  </a:lnTo>
                  <a:lnTo>
                    <a:pt x="45202" y="9459"/>
                  </a:lnTo>
                  <a:lnTo>
                    <a:pt x="57150" y="127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" name="SMARTInkShape-1847"/>
            <p:cNvSpPr/>
            <p:nvPr/>
          </p:nvSpPr>
          <p:spPr>
            <a:xfrm>
              <a:off x="7613650" y="2819400"/>
              <a:ext cx="88901" cy="12701"/>
            </a:xfrm>
            <a:custGeom>
              <a:avLst/>
              <a:gdLst/>
              <a:ahLst/>
              <a:cxnLst/>
              <a:rect l="0" t="0" r="0" b="0"/>
              <a:pathLst>
                <a:path w="88901" h="12701">
                  <a:moveTo>
                    <a:pt x="0" y="0"/>
                  </a:moveTo>
                  <a:lnTo>
                    <a:pt x="3371" y="3371"/>
                  </a:lnTo>
                  <a:lnTo>
                    <a:pt x="8789" y="5026"/>
                  </a:lnTo>
                  <a:lnTo>
                    <a:pt x="19773" y="7839"/>
                  </a:lnTo>
                  <a:lnTo>
                    <a:pt x="28543" y="10539"/>
                  </a:lnTo>
                  <a:lnTo>
                    <a:pt x="57563" y="12415"/>
                  </a:lnTo>
                  <a:lnTo>
                    <a:pt x="88900" y="127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SMARTInkShape-1848"/>
            <p:cNvSpPr/>
            <p:nvPr/>
          </p:nvSpPr>
          <p:spPr>
            <a:xfrm>
              <a:off x="7772400" y="2654300"/>
              <a:ext cx="88901" cy="215901"/>
            </a:xfrm>
            <a:custGeom>
              <a:avLst/>
              <a:gdLst/>
              <a:ahLst/>
              <a:cxnLst/>
              <a:rect l="0" t="0" r="0" b="0"/>
              <a:pathLst>
                <a:path w="88901" h="215901">
                  <a:moveTo>
                    <a:pt x="88900" y="0"/>
                  </a:moveTo>
                  <a:lnTo>
                    <a:pt x="85528" y="3370"/>
                  </a:lnTo>
                  <a:lnTo>
                    <a:pt x="83873" y="6907"/>
                  </a:lnTo>
                  <a:lnTo>
                    <a:pt x="73789" y="33408"/>
                  </a:lnTo>
                  <a:lnTo>
                    <a:pt x="65558" y="58183"/>
                  </a:lnTo>
                  <a:lnTo>
                    <a:pt x="57138" y="89522"/>
                  </a:lnTo>
                  <a:lnTo>
                    <a:pt x="48914" y="116365"/>
                  </a:lnTo>
                  <a:lnTo>
                    <a:pt x="39423" y="142899"/>
                  </a:lnTo>
                  <a:lnTo>
                    <a:pt x="26523" y="174198"/>
                  </a:lnTo>
                  <a:lnTo>
                    <a:pt x="10867" y="203374"/>
                  </a:lnTo>
                  <a:lnTo>
                    <a:pt x="0" y="2159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" name="SMARTInkShape-1849"/>
            <p:cNvSpPr/>
            <p:nvPr/>
          </p:nvSpPr>
          <p:spPr>
            <a:xfrm>
              <a:off x="7880656" y="2673644"/>
              <a:ext cx="152095" cy="190207"/>
            </a:xfrm>
            <a:custGeom>
              <a:avLst/>
              <a:gdLst/>
              <a:ahLst/>
              <a:cxnLst/>
              <a:rect l="0" t="0" r="0" b="0"/>
              <a:pathLst>
                <a:path w="152095" h="190207">
                  <a:moveTo>
                    <a:pt x="25094" y="37806"/>
                  </a:moveTo>
                  <a:lnTo>
                    <a:pt x="25094" y="34435"/>
                  </a:lnTo>
                  <a:lnTo>
                    <a:pt x="26976" y="30898"/>
                  </a:lnTo>
                  <a:lnTo>
                    <a:pt x="33932" y="22879"/>
                  </a:lnTo>
                  <a:lnTo>
                    <a:pt x="55131" y="10279"/>
                  </a:lnTo>
                  <a:lnTo>
                    <a:pt x="83533" y="3055"/>
                  </a:lnTo>
                  <a:lnTo>
                    <a:pt x="114989" y="0"/>
                  </a:lnTo>
                  <a:lnTo>
                    <a:pt x="123373" y="1718"/>
                  </a:lnTo>
                  <a:lnTo>
                    <a:pt x="126597" y="3164"/>
                  </a:lnTo>
                  <a:lnTo>
                    <a:pt x="132060" y="8533"/>
                  </a:lnTo>
                  <a:lnTo>
                    <a:pt x="136134" y="15623"/>
                  </a:lnTo>
                  <a:lnTo>
                    <a:pt x="138964" y="35834"/>
                  </a:lnTo>
                  <a:lnTo>
                    <a:pt x="135894" y="55174"/>
                  </a:lnTo>
                  <a:lnTo>
                    <a:pt x="122762" y="82629"/>
                  </a:lnTo>
                  <a:lnTo>
                    <a:pt x="100517" y="110734"/>
                  </a:lnTo>
                  <a:lnTo>
                    <a:pt x="69441" y="139105"/>
                  </a:lnTo>
                  <a:lnTo>
                    <a:pt x="44123" y="156097"/>
                  </a:lnTo>
                  <a:lnTo>
                    <a:pt x="26969" y="162225"/>
                  </a:lnTo>
                  <a:lnTo>
                    <a:pt x="18166" y="164364"/>
                  </a:lnTo>
                  <a:lnTo>
                    <a:pt x="7780" y="170122"/>
                  </a:lnTo>
                  <a:lnTo>
                    <a:pt x="6495" y="169761"/>
                  </a:lnTo>
                  <a:lnTo>
                    <a:pt x="728" y="165597"/>
                  </a:lnTo>
                  <a:lnTo>
                    <a:pt x="154" y="163276"/>
                  </a:lnTo>
                  <a:lnTo>
                    <a:pt x="0" y="161669"/>
                  </a:lnTo>
                  <a:lnTo>
                    <a:pt x="1309" y="159892"/>
                  </a:lnTo>
                  <a:lnTo>
                    <a:pt x="11667" y="150090"/>
                  </a:lnTo>
                  <a:lnTo>
                    <a:pt x="17009" y="143448"/>
                  </a:lnTo>
                  <a:lnTo>
                    <a:pt x="36006" y="131193"/>
                  </a:lnTo>
                  <a:lnTo>
                    <a:pt x="48474" y="128035"/>
                  </a:lnTo>
                  <a:lnTo>
                    <a:pt x="56887" y="129178"/>
                  </a:lnTo>
                  <a:lnTo>
                    <a:pt x="86480" y="141667"/>
                  </a:lnTo>
                  <a:lnTo>
                    <a:pt x="115117" y="160576"/>
                  </a:lnTo>
                  <a:lnTo>
                    <a:pt x="130868" y="180445"/>
                  </a:lnTo>
                  <a:lnTo>
                    <a:pt x="145740" y="188682"/>
                  </a:lnTo>
                  <a:lnTo>
                    <a:pt x="152094" y="190206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SMARTInkShape-1850"/>
            <p:cNvSpPr/>
            <p:nvPr/>
          </p:nvSpPr>
          <p:spPr>
            <a:xfrm>
              <a:off x="8077225" y="2654300"/>
              <a:ext cx="120412" cy="222131"/>
            </a:xfrm>
            <a:custGeom>
              <a:avLst/>
              <a:gdLst/>
              <a:ahLst/>
              <a:cxnLst/>
              <a:rect l="0" t="0" r="0" b="0"/>
              <a:pathLst>
                <a:path w="120412" h="222131">
                  <a:moveTo>
                    <a:pt x="101575" y="0"/>
                  </a:moveTo>
                  <a:lnTo>
                    <a:pt x="107042" y="0"/>
                  </a:lnTo>
                  <a:lnTo>
                    <a:pt x="107336" y="705"/>
                  </a:lnTo>
                  <a:lnTo>
                    <a:pt x="107847" y="5467"/>
                  </a:lnTo>
                  <a:lnTo>
                    <a:pt x="107167" y="5761"/>
                  </a:lnTo>
                  <a:lnTo>
                    <a:pt x="104530" y="6088"/>
                  </a:lnTo>
                  <a:lnTo>
                    <a:pt x="101007" y="8115"/>
                  </a:lnTo>
                  <a:lnTo>
                    <a:pt x="92995" y="15165"/>
                  </a:lnTo>
                  <a:lnTo>
                    <a:pt x="86943" y="17323"/>
                  </a:lnTo>
                  <a:lnTo>
                    <a:pt x="55638" y="23346"/>
                  </a:lnTo>
                  <a:lnTo>
                    <a:pt x="42670" y="25129"/>
                  </a:lnTo>
                  <a:lnTo>
                    <a:pt x="41138" y="25925"/>
                  </a:lnTo>
                  <a:lnTo>
                    <a:pt x="40117" y="27161"/>
                  </a:lnTo>
                  <a:lnTo>
                    <a:pt x="38085" y="31726"/>
                  </a:lnTo>
                  <a:lnTo>
                    <a:pt x="38078" y="35114"/>
                  </a:lnTo>
                  <a:lnTo>
                    <a:pt x="39957" y="38654"/>
                  </a:lnTo>
                  <a:lnTo>
                    <a:pt x="43542" y="43305"/>
                  </a:lnTo>
                  <a:lnTo>
                    <a:pt x="44347" y="58654"/>
                  </a:lnTo>
                  <a:lnTo>
                    <a:pt x="33438" y="89041"/>
                  </a:lnTo>
                  <a:lnTo>
                    <a:pt x="31780" y="96723"/>
                  </a:lnTo>
                  <a:lnTo>
                    <a:pt x="26881" y="105015"/>
                  </a:lnTo>
                  <a:lnTo>
                    <a:pt x="9131" y="124862"/>
                  </a:lnTo>
                  <a:lnTo>
                    <a:pt x="7572" y="129107"/>
                  </a:lnTo>
                  <a:lnTo>
                    <a:pt x="6450" y="130521"/>
                  </a:lnTo>
                  <a:lnTo>
                    <a:pt x="269" y="133239"/>
                  </a:lnTo>
                  <a:lnTo>
                    <a:pt x="0" y="127872"/>
                  </a:lnTo>
                  <a:lnTo>
                    <a:pt x="4343" y="122103"/>
                  </a:lnTo>
                  <a:lnTo>
                    <a:pt x="9435" y="108724"/>
                  </a:lnTo>
                  <a:lnTo>
                    <a:pt x="18456" y="96968"/>
                  </a:lnTo>
                  <a:lnTo>
                    <a:pt x="38278" y="83055"/>
                  </a:lnTo>
                  <a:lnTo>
                    <a:pt x="46631" y="79246"/>
                  </a:lnTo>
                  <a:lnTo>
                    <a:pt x="67720" y="76601"/>
                  </a:lnTo>
                  <a:lnTo>
                    <a:pt x="80411" y="79689"/>
                  </a:lnTo>
                  <a:lnTo>
                    <a:pt x="97342" y="87760"/>
                  </a:lnTo>
                  <a:lnTo>
                    <a:pt x="115137" y="102869"/>
                  </a:lnTo>
                  <a:lnTo>
                    <a:pt x="118185" y="111336"/>
                  </a:lnTo>
                  <a:lnTo>
                    <a:pt x="120411" y="141321"/>
                  </a:lnTo>
                  <a:lnTo>
                    <a:pt x="119824" y="152415"/>
                  </a:lnTo>
                  <a:lnTo>
                    <a:pt x="107753" y="184027"/>
                  </a:lnTo>
                  <a:lnTo>
                    <a:pt x="99642" y="196813"/>
                  </a:lnTo>
                  <a:lnTo>
                    <a:pt x="88302" y="207657"/>
                  </a:lnTo>
                  <a:lnTo>
                    <a:pt x="68338" y="219178"/>
                  </a:lnTo>
                  <a:lnTo>
                    <a:pt x="57667" y="221643"/>
                  </a:lnTo>
                  <a:lnTo>
                    <a:pt x="45394" y="222130"/>
                  </a:lnTo>
                  <a:lnTo>
                    <a:pt x="42955" y="221464"/>
                  </a:lnTo>
                  <a:lnTo>
                    <a:pt x="41327" y="220315"/>
                  </a:lnTo>
                  <a:lnTo>
                    <a:pt x="34138" y="211411"/>
                  </a:lnTo>
                  <a:lnTo>
                    <a:pt x="31725" y="2032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SMARTInkShape-1851"/>
            <p:cNvSpPr/>
            <p:nvPr/>
          </p:nvSpPr>
          <p:spPr>
            <a:xfrm>
              <a:off x="8261381" y="2788315"/>
              <a:ext cx="164043" cy="85290"/>
            </a:xfrm>
            <a:custGeom>
              <a:avLst/>
              <a:gdLst/>
              <a:ahLst/>
              <a:cxnLst/>
              <a:rect l="0" t="0" r="0" b="0"/>
              <a:pathLst>
                <a:path w="164043" h="85290">
                  <a:moveTo>
                    <a:pt x="38069" y="12035"/>
                  </a:moveTo>
                  <a:lnTo>
                    <a:pt x="34697" y="15406"/>
                  </a:lnTo>
                  <a:lnTo>
                    <a:pt x="33042" y="18942"/>
                  </a:lnTo>
                  <a:lnTo>
                    <a:pt x="26823" y="34111"/>
                  </a:lnTo>
                  <a:lnTo>
                    <a:pt x="14511" y="61006"/>
                  </a:lnTo>
                  <a:lnTo>
                    <a:pt x="12782" y="66255"/>
                  </a:lnTo>
                  <a:lnTo>
                    <a:pt x="753" y="81733"/>
                  </a:lnTo>
                  <a:lnTo>
                    <a:pt x="201" y="85289"/>
                  </a:lnTo>
                  <a:lnTo>
                    <a:pt x="0" y="82472"/>
                  </a:lnTo>
                  <a:lnTo>
                    <a:pt x="4339" y="76931"/>
                  </a:lnTo>
                  <a:lnTo>
                    <a:pt x="9428" y="63602"/>
                  </a:lnTo>
                  <a:lnTo>
                    <a:pt x="33435" y="35239"/>
                  </a:lnTo>
                  <a:lnTo>
                    <a:pt x="42262" y="23300"/>
                  </a:lnTo>
                  <a:lnTo>
                    <a:pt x="61625" y="10286"/>
                  </a:lnTo>
                  <a:lnTo>
                    <a:pt x="74133" y="7048"/>
                  </a:lnTo>
                  <a:lnTo>
                    <a:pt x="87250" y="5804"/>
                  </a:lnTo>
                  <a:lnTo>
                    <a:pt x="91760" y="9091"/>
                  </a:lnTo>
                  <a:lnTo>
                    <a:pt x="93681" y="12608"/>
                  </a:lnTo>
                  <a:lnTo>
                    <a:pt x="95016" y="22694"/>
                  </a:lnTo>
                  <a:lnTo>
                    <a:pt x="95129" y="26885"/>
                  </a:lnTo>
                  <a:lnTo>
                    <a:pt x="86373" y="48392"/>
                  </a:lnTo>
                  <a:lnTo>
                    <a:pt x="71685" y="69034"/>
                  </a:lnTo>
                  <a:lnTo>
                    <a:pt x="69943" y="73351"/>
                  </a:lnTo>
                  <a:lnTo>
                    <a:pt x="64461" y="80621"/>
                  </a:lnTo>
                  <a:lnTo>
                    <a:pt x="64130" y="80337"/>
                  </a:lnTo>
                  <a:lnTo>
                    <a:pt x="63555" y="72935"/>
                  </a:lnTo>
                  <a:lnTo>
                    <a:pt x="65389" y="68970"/>
                  </a:lnTo>
                  <a:lnTo>
                    <a:pt x="67850" y="64856"/>
                  </a:lnTo>
                  <a:lnTo>
                    <a:pt x="72930" y="50984"/>
                  </a:lnTo>
                  <a:lnTo>
                    <a:pt x="90189" y="26740"/>
                  </a:lnTo>
                  <a:lnTo>
                    <a:pt x="98628" y="20217"/>
                  </a:lnTo>
                  <a:lnTo>
                    <a:pt x="126710" y="2701"/>
                  </a:lnTo>
                  <a:lnTo>
                    <a:pt x="143851" y="0"/>
                  </a:lnTo>
                  <a:lnTo>
                    <a:pt x="150464" y="1511"/>
                  </a:lnTo>
                  <a:lnTo>
                    <a:pt x="153215" y="2902"/>
                  </a:lnTo>
                  <a:lnTo>
                    <a:pt x="155051" y="4535"/>
                  </a:lnTo>
                  <a:lnTo>
                    <a:pt x="162761" y="16353"/>
                  </a:lnTo>
                  <a:lnTo>
                    <a:pt x="164042" y="20539"/>
                  </a:lnTo>
                  <a:lnTo>
                    <a:pt x="162731" y="26633"/>
                  </a:lnTo>
                  <a:lnTo>
                    <a:pt x="159908" y="37997"/>
                  </a:lnTo>
                  <a:lnTo>
                    <a:pt x="158542" y="45446"/>
                  </a:lnTo>
                  <a:lnTo>
                    <a:pt x="146090" y="72057"/>
                  </a:lnTo>
                  <a:lnTo>
                    <a:pt x="144655" y="73216"/>
                  </a:lnTo>
                  <a:lnTo>
                    <a:pt x="142992" y="73989"/>
                  </a:lnTo>
                  <a:lnTo>
                    <a:pt x="141885" y="75210"/>
                  </a:lnTo>
                  <a:lnTo>
                    <a:pt x="139960" y="80866"/>
                  </a:lnTo>
                  <a:lnTo>
                    <a:pt x="137917" y="81432"/>
                  </a:lnTo>
                  <a:lnTo>
                    <a:pt x="133319" y="81885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" name="SMARTInkShape-1852"/>
            <p:cNvSpPr/>
            <p:nvPr/>
          </p:nvSpPr>
          <p:spPr>
            <a:xfrm>
              <a:off x="8470900" y="2774950"/>
              <a:ext cx="133262" cy="94225"/>
            </a:xfrm>
            <a:custGeom>
              <a:avLst/>
              <a:gdLst/>
              <a:ahLst/>
              <a:cxnLst/>
              <a:rect l="0" t="0" r="0" b="0"/>
              <a:pathLst>
                <a:path w="133262" h="94225">
                  <a:moveTo>
                    <a:pt x="12700" y="0"/>
                  </a:moveTo>
                  <a:lnTo>
                    <a:pt x="12700" y="30356"/>
                  </a:lnTo>
                  <a:lnTo>
                    <a:pt x="11994" y="41057"/>
                  </a:lnTo>
                  <a:lnTo>
                    <a:pt x="4860" y="69899"/>
                  </a:lnTo>
                  <a:lnTo>
                    <a:pt x="283" y="87277"/>
                  </a:lnTo>
                  <a:lnTo>
                    <a:pt x="24" y="94224"/>
                  </a:lnTo>
                  <a:lnTo>
                    <a:pt x="0" y="85763"/>
                  </a:lnTo>
                  <a:lnTo>
                    <a:pt x="3371" y="76760"/>
                  </a:lnTo>
                  <a:lnTo>
                    <a:pt x="21198" y="46264"/>
                  </a:lnTo>
                  <a:lnTo>
                    <a:pt x="33869" y="24511"/>
                  </a:lnTo>
                  <a:lnTo>
                    <a:pt x="43588" y="17297"/>
                  </a:lnTo>
                  <a:lnTo>
                    <a:pt x="55633" y="13103"/>
                  </a:lnTo>
                  <a:lnTo>
                    <a:pt x="60071" y="12819"/>
                  </a:lnTo>
                  <a:lnTo>
                    <a:pt x="61214" y="13485"/>
                  </a:lnTo>
                  <a:lnTo>
                    <a:pt x="61976" y="14634"/>
                  </a:lnTo>
                  <a:lnTo>
                    <a:pt x="68877" y="36468"/>
                  </a:lnTo>
                  <a:lnTo>
                    <a:pt x="67536" y="42783"/>
                  </a:lnTo>
                  <a:lnTo>
                    <a:pt x="65293" y="48648"/>
                  </a:lnTo>
                  <a:lnTo>
                    <a:pt x="64297" y="55958"/>
                  </a:lnTo>
                  <a:lnTo>
                    <a:pt x="62620" y="59177"/>
                  </a:lnTo>
                  <a:lnTo>
                    <a:pt x="47659" y="73889"/>
                  </a:lnTo>
                  <a:lnTo>
                    <a:pt x="44487" y="82437"/>
                  </a:lnTo>
                  <a:lnTo>
                    <a:pt x="44460" y="79145"/>
                  </a:lnTo>
                  <a:lnTo>
                    <a:pt x="46336" y="75627"/>
                  </a:lnTo>
                  <a:lnTo>
                    <a:pt x="65649" y="46185"/>
                  </a:lnTo>
                  <a:lnTo>
                    <a:pt x="81140" y="23378"/>
                  </a:lnTo>
                  <a:lnTo>
                    <a:pt x="106826" y="4319"/>
                  </a:lnTo>
                  <a:lnTo>
                    <a:pt x="110022" y="3585"/>
                  </a:lnTo>
                  <a:lnTo>
                    <a:pt x="112859" y="3801"/>
                  </a:lnTo>
                  <a:lnTo>
                    <a:pt x="123987" y="6720"/>
                  </a:lnTo>
                  <a:lnTo>
                    <a:pt x="124992" y="8007"/>
                  </a:lnTo>
                  <a:lnTo>
                    <a:pt x="131850" y="26103"/>
                  </a:lnTo>
                  <a:lnTo>
                    <a:pt x="133261" y="55074"/>
                  </a:lnTo>
                  <a:lnTo>
                    <a:pt x="129547" y="63518"/>
                  </a:lnTo>
                  <a:lnTo>
                    <a:pt x="123286" y="74323"/>
                  </a:lnTo>
                  <a:lnTo>
                    <a:pt x="121116" y="79599"/>
                  </a:lnTo>
                  <a:lnTo>
                    <a:pt x="114300" y="889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" name="SMARTInkShape-1853"/>
            <p:cNvSpPr/>
            <p:nvPr/>
          </p:nvSpPr>
          <p:spPr>
            <a:xfrm>
              <a:off x="8604250" y="2578179"/>
              <a:ext cx="101280" cy="126922"/>
            </a:xfrm>
            <a:custGeom>
              <a:avLst/>
              <a:gdLst/>
              <a:ahLst/>
              <a:cxnLst/>
              <a:rect l="0" t="0" r="0" b="0"/>
              <a:pathLst>
                <a:path w="101280" h="126922">
                  <a:moveTo>
                    <a:pt x="12700" y="12621"/>
                  </a:moveTo>
                  <a:lnTo>
                    <a:pt x="6611" y="12621"/>
                  </a:lnTo>
                  <a:lnTo>
                    <a:pt x="905" y="7153"/>
                  </a:lnTo>
                  <a:lnTo>
                    <a:pt x="1309" y="6859"/>
                  </a:lnTo>
                  <a:lnTo>
                    <a:pt x="3639" y="6532"/>
                  </a:lnTo>
                  <a:lnTo>
                    <a:pt x="11589" y="1958"/>
                  </a:lnTo>
                  <a:lnTo>
                    <a:pt x="42454" y="0"/>
                  </a:lnTo>
                  <a:lnTo>
                    <a:pt x="71268" y="631"/>
                  </a:lnTo>
                  <a:lnTo>
                    <a:pt x="83875" y="4947"/>
                  </a:lnTo>
                  <a:lnTo>
                    <a:pt x="87667" y="5388"/>
                  </a:lnTo>
                  <a:lnTo>
                    <a:pt x="90194" y="6388"/>
                  </a:lnTo>
                  <a:lnTo>
                    <a:pt x="91880" y="7760"/>
                  </a:lnTo>
                  <a:lnTo>
                    <a:pt x="99169" y="17050"/>
                  </a:lnTo>
                  <a:lnTo>
                    <a:pt x="100519" y="21174"/>
                  </a:lnTo>
                  <a:lnTo>
                    <a:pt x="101279" y="30834"/>
                  </a:lnTo>
                  <a:lnTo>
                    <a:pt x="99576" y="36708"/>
                  </a:lnTo>
                  <a:lnTo>
                    <a:pt x="90044" y="52795"/>
                  </a:lnTo>
                  <a:lnTo>
                    <a:pt x="72531" y="66759"/>
                  </a:lnTo>
                  <a:lnTo>
                    <a:pt x="63611" y="71057"/>
                  </a:lnTo>
                  <a:lnTo>
                    <a:pt x="59316" y="73870"/>
                  </a:lnTo>
                  <a:lnTo>
                    <a:pt x="50832" y="76113"/>
                  </a:lnTo>
                  <a:lnTo>
                    <a:pt x="56270" y="70652"/>
                  </a:lnTo>
                  <a:lnTo>
                    <a:pt x="60259" y="70032"/>
                  </a:lnTo>
                  <a:lnTo>
                    <a:pt x="72054" y="69793"/>
                  </a:lnTo>
                  <a:lnTo>
                    <a:pt x="76238" y="71662"/>
                  </a:lnTo>
                  <a:lnTo>
                    <a:pt x="91019" y="84698"/>
                  </a:lnTo>
                  <a:lnTo>
                    <a:pt x="93369" y="88870"/>
                  </a:lnTo>
                  <a:lnTo>
                    <a:pt x="94692" y="97067"/>
                  </a:lnTo>
                  <a:lnTo>
                    <a:pt x="94877" y="100668"/>
                  </a:lnTo>
                  <a:lnTo>
                    <a:pt x="93203" y="106551"/>
                  </a:lnTo>
                  <a:lnTo>
                    <a:pt x="86379" y="116076"/>
                  </a:lnTo>
                  <a:lnTo>
                    <a:pt x="76942" y="122610"/>
                  </a:lnTo>
                  <a:lnTo>
                    <a:pt x="68580" y="125643"/>
                  </a:lnTo>
                  <a:lnTo>
                    <a:pt x="37771" y="126846"/>
                  </a:lnTo>
                  <a:lnTo>
                    <a:pt x="8336" y="126916"/>
                  </a:lnTo>
                  <a:lnTo>
                    <a:pt x="0" y="126921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0" name="SMARTInkShape-Group238"/>
          <p:cNvGrpSpPr/>
          <p:nvPr/>
        </p:nvGrpSpPr>
        <p:grpSpPr>
          <a:xfrm>
            <a:off x="1468146" y="3016327"/>
            <a:ext cx="640055" cy="332530"/>
            <a:chOff x="1468146" y="3016327"/>
            <a:chExt cx="640055" cy="332530"/>
          </a:xfrm>
        </p:grpSpPr>
        <p:sp>
          <p:nvSpPr>
            <p:cNvPr id="126" name="SMARTInkShape-1854"/>
            <p:cNvSpPr/>
            <p:nvPr/>
          </p:nvSpPr>
          <p:spPr>
            <a:xfrm>
              <a:off x="1468146" y="3016327"/>
              <a:ext cx="233161" cy="332530"/>
            </a:xfrm>
            <a:custGeom>
              <a:avLst/>
              <a:gdLst/>
              <a:ahLst/>
              <a:cxnLst/>
              <a:rect l="0" t="0" r="0" b="0"/>
              <a:pathLst>
                <a:path w="233161" h="332530">
                  <a:moveTo>
                    <a:pt x="157454" y="6273"/>
                  </a:moveTo>
                  <a:lnTo>
                    <a:pt x="157454" y="0"/>
                  </a:lnTo>
                  <a:lnTo>
                    <a:pt x="154083" y="3316"/>
                  </a:lnTo>
                  <a:lnTo>
                    <a:pt x="152427" y="6840"/>
                  </a:lnTo>
                  <a:lnTo>
                    <a:pt x="151986" y="8768"/>
                  </a:lnTo>
                  <a:lnTo>
                    <a:pt x="126740" y="40280"/>
                  </a:lnTo>
                  <a:lnTo>
                    <a:pt x="101485" y="68188"/>
                  </a:lnTo>
                  <a:lnTo>
                    <a:pt x="80233" y="93135"/>
                  </a:lnTo>
                  <a:lnTo>
                    <a:pt x="61901" y="116990"/>
                  </a:lnTo>
                  <a:lnTo>
                    <a:pt x="43064" y="141932"/>
                  </a:lnTo>
                  <a:lnTo>
                    <a:pt x="27448" y="167196"/>
                  </a:lnTo>
                  <a:lnTo>
                    <a:pt x="17255" y="192556"/>
                  </a:lnTo>
                  <a:lnTo>
                    <a:pt x="9766" y="217944"/>
                  </a:lnTo>
                  <a:lnTo>
                    <a:pt x="3079" y="243341"/>
                  </a:lnTo>
                  <a:lnTo>
                    <a:pt x="0" y="265369"/>
                  </a:lnTo>
                  <a:lnTo>
                    <a:pt x="2459" y="285301"/>
                  </a:lnTo>
                  <a:lnTo>
                    <a:pt x="7656" y="301241"/>
                  </a:lnTo>
                  <a:lnTo>
                    <a:pt x="17035" y="314902"/>
                  </a:lnTo>
                  <a:lnTo>
                    <a:pt x="32122" y="324515"/>
                  </a:lnTo>
                  <a:lnTo>
                    <a:pt x="49998" y="331832"/>
                  </a:lnTo>
                  <a:lnTo>
                    <a:pt x="64305" y="332529"/>
                  </a:lnTo>
                  <a:lnTo>
                    <a:pt x="88226" y="328954"/>
                  </a:lnTo>
                  <a:lnTo>
                    <a:pt x="113188" y="323426"/>
                  </a:lnTo>
                  <a:lnTo>
                    <a:pt x="136577" y="315439"/>
                  </a:lnTo>
                  <a:lnTo>
                    <a:pt x="166814" y="300097"/>
                  </a:lnTo>
                  <a:lnTo>
                    <a:pt x="194188" y="284184"/>
                  </a:lnTo>
                  <a:lnTo>
                    <a:pt x="209339" y="274491"/>
                  </a:lnTo>
                  <a:lnTo>
                    <a:pt x="228030" y="250307"/>
                  </a:lnTo>
                  <a:lnTo>
                    <a:pt x="231987" y="237172"/>
                  </a:lnTo>
                  <a:lnTo>
                    <a:pt x="233160" y="224343"/>
                  </a:lnTo>
                  <a:lnTo>
                    <a:pt x="230136" y="211605"/>
                  </a:lnTo>
                  <a:lnTo>
                    <a:pt x="224772" y="202265"/>
                  </a:lnTo>
                  <a:lnTo>
                    <a:pt x="215343" y="195029"/>
                  </a:lnTo>
                  <a:lnTo>
                    <a:pt x="195151" y="186968"/>
                  </a:lnTo>
                  <a:lnTo>
                    <a:pt x="169125" y="184454"/>
                  </a:lnTo>
                  <a:lnTo>
                    <a:pt x="150799" y="187556"/>
                  </a:lnTo>
                  <a:lnTo>
                    <a:pt x="124339" y="203860"/>
                  </a:lnTo>
                  <a:lnTo>
                    <a:pt x="103405" y="220201"/>
                  </a:lnTo>
                  <a:lnTo>
                    <a:pt x="80017" y="249698"/>
                  </a:lnTo>
                  <a:lnTo>
                    <a:pt x="75914" y="264743"/>
                  </a:lnTo>
                  <a:lnTo>
                    <a:pt x="75577" y="267486"/>
                  </a:lnTo>
                  <a:lnTo>
                    <a:pt x="77084" y="272415"/>
                  </a:lnTo>
                  <a:lnTo>
                    <a:pt x="78474" y="274718"/>
                  </a:lnTo>
                  <a:lnTo>
                    <a:pt x="80106" y="276253"/>
                  </a:lnTo>
                  <a:lnTo>
                    <a:pt x="85068" y="279119"/>
                  </a:lnTo>
                  <a:lnTo>
                    <a:pt x="87604" y="285673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7" name="SMARTInkShape-1855"/>
            <p:cNvSpPr/>
            <p:nvPr/>
          </p:nvSpPr>
          <p:spPr>
            <a:xfrm>
              <a:off x="1854200" y="3060777"/>
              <a:ext cx="57033" cy="57074"/>
            </a:xfrm>
            <a:custGeom>
              <a:avLst/>
              <a:gdLst/>
              <a:ahLst/>
              <a:cxnLst/>
              <a:rect l="0" t="0" r="0" b="0"/>
              <a:pathLst>
                <a:path w="57033" h="57074">
                  <a:moveTo>
                    <a:pt x="38100" y="6273"/>
                  </a:moveTo>
                  <a:lnTo>
                    <a:pt x="38100" y="805"/>
                  </a:lnTo>
                  <a:lnTo>
                    <a:pt x="37394" y="511"/>
                  </a:lnTo>
                  <a:lnTo>
                    <a:pt x="29261" y="0"/>
                  </a:lnTo>
                  <a:lnTo>
                    <a:pt x="25234" y="1838"/>
                  </a:lnTo>
                  <a:lnTo>
                    <a:pt x="16900" y="8768"/>
                  </a:lnTo>
                  <a:lnTo>
                    <a:pt x="10573" y="18222"/>
                  </a:lnTo>
                  <a:lnTo>
                    <a:pt x="992" y="40065"/>
                  </a:lnTo>
                  <a:lnTo>
                    <a:pt x="87" y="52833"/>
                  </a:lnTo>
                  <a:lnTo>
                    <a:pt x="763" y="54246"/>
                  </a:lnTo>
                  <a:lnTo>
                    <a:pt x="1920" y="55188"/>
                  </a:lnTo>
                  <a:lnTo>
                    <a:pt x="5086" y="56235"/>
                  </a:lnTo>
                  <a:lnTo>
                    <a:pt x="8845" y="56700"/>
                  </a:lnTo>
                  <a:lnTo>
                    <a:pt x="36986" y="47603"/>
                  </a:lnTo>
                  <a:lnTo>
                    <a:pt x="50374" y="37891"/>
                  </a:lnTo>
                  <a:lnTo>
                    <a:pt x="54138" y="33731"/>
                  </a:lnTo>
                  <a:lnTo>
                    <a:pt x="56753" y="26569"/>
                  </a:lnTo>
                  <a:lnTo>
                    <a:pt x="57032" y="22321"/>
                  </a:lnTo>
                  <a:lnTo>
                    <a:pt x="55216" y="18579"/>
                  </a:lnTo>
                  <a:lnTo>
                    <a:pt x="53744" y="16594"/>
                  </a:lnTo>
                  <a:lnTo>
                    <a:pt x="50227" y="14388"/>
                  </a:lnTo>
                  <a:lnTo>
                    <a:pt x="45591" y="12971"/>
                  </a:lnTo>
                  <a:lnTo>
                    <a:pt x="37692" y="17694"/>
                  </a:lnTo>
                  <a:lnTo>
                    <a:pt x="26181" y="22091"/>
                  </a:lnTo>
                  <a:lnTo>
                    <a:pt x="13081" y="29923"/>
                  </a:lnTo>
                  <a:lnTo>
                    <a:pt x="8636" y="31600"/>
                  </a:lnTo>
                  <a:lnTo>
                    <a:pt x="4308" y="34698"/>
                  </a:lnTo>
                  <a:lnTo>
                    <a:pt x="1914" y="40308"/>
                  </a:lnTo>
                  <a:lnTo>
                    <a:pt x="0" y="57073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8" name="SMARTInkShape-1856"/>
            <p:cNvSpPr/>
            <p:nvPr/>
          </p:nvSpPr>
          <p:spPr>
            <a:xfrm>
              <a:off x="1866900" y="3238609"/>
              <a:ext cx="37752" cy="50397"/>
            </a:xfrm>
            <a:custGeom>
              <a:avLst/>
              <a:gdLst/>
              <a:ahLst/>
              <a:cxnLst/>
              <a:rect l="0" t="0" r="0" b="0"/>
              <a:pathLst>
                <a:path w="37752" h="50397">
                  <a:moveTo>
                    <a:pt x="25400" y="18941"/>
                  </a:moveTo>
                  <a:lnTo>
                    <a:pt x="25400" y="15569"/>
                  </a:lnTo>
                  <a:lnTo>
                    <a:pt x="24694" y="14576"/>
                  </a:lnTo>
                  <a:lnTo>
                    <a:pt x="23518" y="13914"/>
                  </a:lnTo>
                  <a:lnTo>
                    <a:pt x="19932" y="12852"/>
                  </a:lnTo>
                  <a:lnTo>
                    <a:pt x="14154" y="17007"/>
                  </a:lnTo>
                  <a:lnTo>
                    <a:pt x="8270" y="19073"/>
                  </a:lnTo>
                  <a:lnTo>
                    <a:pt x="4146" y="22057"/>
                  </a:lnTo>
                  <a:lnTo>
                    <a:pt x="1842" y="25735"/>
                  </a:lnTo>
                  <a:lnTo>
                    <a:pt x="364" y="33845"/>
                  </a:lnTo>
                  <a:lnTo>
                    <a:pt x="9" y="47342"/>
                  </a:lnTo>
                  <a:lnTo>
                    <a:pt x="711" y="48458"/>
                  </a:lnTo>
                  <a:lnTo>
                    <a:pt x="1885" y="49202"/>
                  </a:lnTo>
                  <a:lnTo>
                    <a:pt x="6908" y="50249"/>
                  </a:lnTo>
                  <a:lnTo>
                    <a:pt x="8839" y="50396"/>
                  </a:lnTo>
                  <a:lnTo>
                    <a:pt x="12865" y="48678"/>
                  </a:lnTo>
                  <a:lnTo>
                    <a:pt x="17006" y="46268"/>
                  </a:lnTo>
                  <a:lnTo>
                    <a:pt x="21199" y="45197"/>
                  </a:lnTo>
                  <a:lnTo>
                    <a:pt x="22599" y="44206"/>
                  </a:lnTo>
                  <a:lnTo>
                    <a:pt x="23533" y="42840"/>
                  </a:lnTo>
                  <a:lnTo>
                    <a:pt x="25275" y="39440"/>
                  </a:lnTo>
                  <a:lnTo>
                    <a:pt x="29518" y="33559"/>
                  </a:lnTo>
                  <a:lnTo>
                    <a:pt x="31794" y="27349"/>
                  </a:lnTo>
                  <a:lnTo>
                    <a:pt x="34827" y="23148"/>
                  </a:lnTo>
                  <a:lnTo>
                    <a:pt x="35212" y="21040"/>
                  </a:lnTo>
                  <a:lnTo>
                    <a:pt x="34763" y="18929"/>
                  </a:lnTo>
                  <a:lnTo>
                    <a:pt x="32345" y="13842"/>
                  </a:lnTo>
                  <a:lnTo>
                    <a:pt x="30133" y="13147"/>
                  </a:lnTo>
                  <a:lnTo>
                    <a:pt x="16643" y="12600"/>
                  </a:lnTo>
                  <a:lnTo>
                    <a:pt x="12571" y="14476"/>
                  </a:lnTo>
                  <a:lnTo>
                    <a:pt x="8409" y="16956"/>
                  </a:lnTo>
                  <a:lnTo>
                    <a:pt x="4207" y="18059"/>
                  </a:lnTo>
                  <a:lnTo>
                    <a:pt x="2805" y="19058"/>
                  </a:lnTo>
                  <a:lnTo>
                    <a:pt x="1870" y="20430"/>
                  </a:lnTo>
                  <a:lnTo>
                    <a:pt x="369" y="24330"/>
                  </a:lnTo>
                  <a:lnTo>
                    <a:pt x="9" y="34725"/>
                  </a:lnTo>
                  <a:lnTo>
                    <a:pt x="711" y="35814"/>
                  </a:lnTo>
                  <a:lnTo>
                    <a:pt x="1885" y="36539"/>
                  </a:lnTo>
                  <a:lnTo>
                    <a:pt x="6908" y="37561"/>
                  </a:lnTo>
                  <a:lnTo>
                    <a:pt x="8839" y="37704"/>
                  </a:lnTo>
                  <a:lnTo>
                    <a:pt x="12865" y="35982"/>
                  </a:lnTo>
                  <a:lnTo>
                    <a:pt x="17006" y="33570"/>
                  </a:lnTo>
                  <a:lnTo>
                    <a:pt x="21199" y="32498"/>
                  </a:lnTo>
                  <a:lnTo>
                    <a:pt x="22599" y="31506"/>
                  </a:lnTo>
                  <a:lnTo>
                    <a:pt x="23533" y="30140"/>
                  </a:lnTo>
                  <a:lnTo>
                    <a:pt x="24155" y="28524"/>
                  </a:lnTo>
                  <a:lnTo>
                    <a:pt x="25275" y="27446"/>
                  </a:lnTo>
                  <a:lnTo>
                    <a:pt x="32143" y="23835"/>
                  </a:lnTo>
                  <a:lnTo>
                    <a:pt x="34128" y="22203"/>
                  </a:lnTo>
                  <a:lnTo>
                    <a:pt x="36335" y="18509"/>
                  </a:lnTo>
                  <a:lnTo>
                    <a:pt x="37751" y="10389"/>
                  </a:lnTo>
                  <a:lnTo>
                    <a:pt x="36063" y="6203"/>
                  </a:lnTo>
                  <a:lnTo>
                    <a:pt x="32602" y="1138"/>
                  </a:lnTo>
                  <a:lnTo>
                    <a:pt x="30247" y="445"/>
                  </a:lnTo>
                  <a:lnTo>
                    <a:pt x="22986" y="0"/>
                  </a:lnTo>
                  <a:lnTo>
                    <a:pt x="18918" y="1821"/>
                  </a:lnTo>
                  <a:lnTo>
                    <a:pt x="4225" y="14820"/>
                  </a:lnTo>
                  <a:lnTo>
                    <a:pt x="1878" y="18991"/>
                  </a:lnTo>
                  <a:lnTo>
                    <a:pt x="0" y="31641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SMARTInkShape-1857"/>
            <p:cNvSpPr/>
            <p:nvPr/>
          </p:nvSpPr>
          <p:spPr>
            <a:xfrm>
              <a:off x="2085507" y="3028950"/>
              <a:ext cx="22694" cy="260351"/>
            </a:xfrm>
            <a:custGeom>
              <a:avLst/>
              <a:gdLst/>
              <a:ahLst/>
              <a:cxnLst/>
              <a:rect l="0" t="0" r="0" b="0"/>
              <a:pathLst>
                <a:path w="22694" h="260351">
                  <a:moveTo>
                    <a:pt x="22693" y="0"/>
                  </a:moveTo>
                  <a:lnTo>
                    <a:pt x="22693" y="3371"/>
                  </a:lnTo>
                  <a:lnTo>
                    <a:pt x="16225" y="29248"/>
                  </a:lnTo>
                  <a:lnTo>
                    <a:pt x="11433" y="58328"/>
                  </a:lnTo>
                  <a:lnTo>
                    <a:pt x="10419" y="82899"/>
                  </a:lnTo>
                  <a:lnTo>
                    <a:pt x="8237" y="109934"/>
                  </a:lnTo>
                  <a:lnTo>
                    <a:pt x="5004" y="140287"/>
                  </a:lnTo>
                  <a:lnTo>
                    <a:pt x="4046" y="169742"/>
                  </a:lnTo>
                  <a:lnTo>
                    <a:pt x="3762" y="198225"/>
                  </a:lnTo>
                  <a:lnTo>
                    <a:pt x="1796" y="225244"/>
                  </a:lnTo>
                  <a:lnTo>
                    <a:pt x="0" y="239103"/>
                  </a:lnTo>
                  <a:lnTo>
                    <a:pt x="3643" y="2603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9" name="SMARTInkShape-Group239"/>
          <p:cNvGrpSpPr/>
          <p:nvPr/>
        </p:nvGrpSpPr>
        <p:grpSpPr>
          <a:xfrm>
            <a:off x="3899281" y="3067050"/>
            <a:ext cx="939420" cy="260351"/>
            <a:chOff x="3899281" y="3067050"/>
            <a:chExt cx="939420" cy="260351"/>
          </a:xfrm>
        </p:grpSpPr>
        <p:sp>
          <p:nvSpPr>
            <p:cNvPr id="131" name="SMARTInkShape-1858"/>
            <p:cNvSpPr/>
            <p:nvPr/>
          </p:nvSpPr>
          <p:spPr>
            <a:xfrm>
              <a:off x="3899281" y="3130605"/>
              <a:ext cx="145670" cy="196796"/>
            </a:xfrm>
            <a:custGeom>
              <a:avLst/>
              <a:gdLst/>
              <a:ahLst/>
              <a:cxnLst/>
              <a:rect l="0" t="0" r="0" b="0"/>
              <a:pathLst>
                <a:path w="145670" h="196796">
                  <a:moveTo>
                    <a:pt x="12319" y="38045"/>
                  </a:moveTo>
                  <a:lnTo>
                    <a:pt x="12319" y="23118"/>
                  </a:lnTo>
                  <a:lnTo>
                    <a:pt x="13730" y="21038"/>
                  </a:lnTo>
                  <a:lnTo>
                    <a:pt x="24252" y="10749"/>
                  </a:lnTo>
                  <a:lnTo>
                    <a:pt x="26624" y="7147"/>
                  </a:lnTo>
                  <a:lnTo>
                    <a:pt x="29617" y="4747"/>
                  </a:lnTo>
                  <a:lnTo>
                    <a:pt x="36705" y="2078"/>
                  </a:lnTo>
                  <a:lnTo>
                    <a:pt x="65300" y="69"/>
                  </a:lnTo>
                  <a:lnTo>
                    <a:pt x="73731" y="0"/>
                  </a:lnTo>
                  <a:lnTo>
                    <a:pt x="77249" y="1392"/>
                  </a:lnTo>
                  <a:lnTo>
                    <a:pt x="83039" y="6703"/>
                  </a:lnTo>
                  <a:lnTo>
                    <a:pt x="96876" y="29800"/>
                  </a:lnTo>
                  <a:lnTo>
                    <a:pt x="99932" y="45715"/>
                  </a:lnTo>
                  <a:lnTo>
                    <a:pt x="100837" y="67207"/>
                  </a:lnTo>
                  <a:lnTo>
                    <a:pt x="97286" y="81344"/>
                  </a:lnTo>
                  <a:lnTo>
                    <a:pt x="86879" y="111038"/>
                  </a:lnTo>
                  <a:lnTo>
                    <a:pt x="72960" y="139011"/>
                  </a:lnTo>
                  <a:lnTo>
                    <a:pt x="52437" y="167940"/>
                  </a:lnTo>
                  <a:lnTo>
                    <a:pt x="35583" y="180877"/>
                  </a:lnTo>
                  <a:lnTo>
                    <a:pt x="20546" y="188346"/>
                  </a:lnTo>
                  <a:lnTo>
                    <a:pt x="15269" y="190217"/>
                  </a:lnTo>
                  <a:lnTo>
                    <a:pt x="10573" y="193401"/>
                  </a:lnTo>
                  <a:lnTo>
                    <a:pt x="8332" y="193826"/>
                  </a:lnTo>
                  <a:lnTo>
                    <a:pt x="6134" y="193405"/>
                  </a:lnTo>
                  <a:lnTo>
                    <a:pt x="3962" y="192418"/>
                  </a:lnTo>
                  <a:lnTo>
                    <a:pt x="2514" y="191055"/>
                  </a:lnTo>
                  <a:lnTo>
                    <a:pt x="905" y="187658"/>
                  </a:lnTo>
                  <a:lnTo>
                    <a:pt x="0" y="181780"/>
                  </a:lnTo>
                  <a:lnTo>
                    <a:pt x="3102" y="172198"/>
                  </a:lnTo>
                  <a:lnTo>
                    <a:pt x="10472" y="161388"/>
                  </a:lnTo>
                  <a:lnTo>
                    <a:pt x="23631" y="148162"/>
                  </a:lnTo>
                  <a:lnTo>
                    <a:pt x="33623" y="142482"/>
                  </a:lnTo>
                  <a:lnTo>
                    <a:pt x="38956" y="140905"/>
                  </a:lnTo>
                  <a:lnTo>
                    <a:pt x="41366" y="141191"/>
                  </a:lnTo>
                  <a:lnTo>
                    <a:pt x="52184" y="144837"/>
                  </a:lnTo>
                  <a:lnTo>
                    <a:pt x="58964" y="146186"/>
                  </a:lnTo>
                  <a:lnTo>
                    <a:pt x="64329" y="149137"/>
                  </a:lnTo>
                  <a:lnTo>
                    <a:pt x="84015" y="171042"/>
                  </a:lnTo>
                  <a:lnTo>
                    <a:pt x="113409" y="194511"/>
                  </a:lnTo>
                  <a:lnTo>
                    <a:pt x="121999" y="196118"/>
                  </a:lnTo>
                  <a:lnTo>
                    <a:pt x="145669" y="196795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" name="SMARTInkShape-1859"/>
            <p:cNvSpPr/>
            <p:nvPr/>
          </p:nvSpPr>
          <p:spPr>
            <a:xfrm>
              <a:off x="4102100" y="3117850"/>
              <a:ext cx="88901" cy="82465"/>
            </a:xfrm>
            <a:custGeom>
              <a:avLst/>
              <a:gdLst/>
              <a:ahLst/>
              <a:cxnLst/>
              <a:rect l="0" t="0" r="0" b="0"/>
              <a:pathLst>
                <a:path w="88901" h="82465">
                  <a:moveTo>
                    <a:pt x="0" y="0"/>
                  </a:moveTo>
                  <a:lnTo>
                    <a:pt x="0" y="30913"/>
                  </a:lnTo>
                  <a:lnTo>
                    <a:pt x="0" y="39341"/>
                  </a:lnTo>
                  <a:lnTo>
                    <a:pt x="1881" y="44061"/>
                  </a:lnTo>
                  <a:lnTo>
                    <a:pt x="3371" y="46307"/>
                  </a:lnTo>
                  <a:lnTo>
                    <a:pt x="7839" y="62141"/>
                  </a:lnTo>
                  <a:lnTo>
                    <a:pt x="9459" y="64711"/>
                  </a:lnTo>
                  <a:lnTo>
                    <a:pt x="13141" y="67566"/>
                  </a:lnTo>
                  <a:lnTo>
                    <a:pt x="17129" y="69540"/>
                  </a:lnTo>
                  <a:lnTo>
                    <a:pt x="23341" y="73913"/>
                  </a:lnTo>
                  <a:lnTo>
                    <a:pt x="29650" y="76227"/>
                  </a:lnTo>
                  <a:lnTo>
                    <a:pt x="35988" y="80363"/>
                  </a:lnTo>
                  <a:lnTo>
                    <a:pt x="42334" y="81901"/>
                  </a:lnTo>
                  <a:lnTo>
                    <a:pt x="56287" y="82464"/>
                  </a:lnTo>
                  <a:lnTo>
                    <a:pt x="62176" y="80630"/>
                  </a:lnTo>
                  <a:lnTo>
                    <a:pt x="67144" y="78169"/>
                  </a:lnTo>
                  <a:lnTo>
                    <a:pt x="73909" y="76077"/>
                  </a:lnTo>
                  <a:lnTo>
                    <a:pt x="85542" y="66763"/>
                  </a:lnTo>
                  <a:lnTo>
                    <a:pt x="87407" y="63069"/>
                  </a:lnTo>
                  <a:lnTo>
                    <a:pt x="88900" y="571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" name="SMARTInkShape-1860"/>
            <p:cNvSpPr/>
            <p:nvPr/>
          </p:nvSpPr>
          <p:spPr>
            <a:xfrm>
              <a:off x="4185238" y="3067050"/>
              <a:ext cx="12113" cy="241301"/>
            </a:xfrm>
            <a:custGeom>
              <a:avLst/>
              <a:gdLst/>
              <a:ahLst/>
              <a:cxnLst/>
              <a:rect l="0" t="0" r="0" b="0"/>
              <a:pathLst>
                <a:path w="12113" h="241301">
                  <a:moveTo>
                    <a:pt x="5762" y="0"/>
                  </a:moveTo>
                  <a:lnTo>
                    <a:pt x="5762" y="3371"/>
                  </a:lnTo>
                  <a:lnTo>
                    <a:pt x="0" y="27837"/>
                  </a:lnTo>
                  <a:lnTo>
                    <a:pt x="291" y="41017"/>
                  </a:lnTo>
                  <a:lnTo>
                    <a:pt x="4902" y="70234"/>
                  </a:lnTo>
                  <a:lnTo>
                    <a:pt x="5592" y="99689"/>
                  </a:lnTo>
                  <a:lnTo>
                    <a:pt x="5728" y="128504"/>
                  </a:lnTo>
                  <a:lnTo>
                    <a:pt x="5751" y="152845"/>
                  </a:lnTo>
                  <a:lnTo>
                    <a:pt x="5760" y="182983"/>
                  </a:lnTo>
                  <a:lnTo>
                    <a:pt x="5761" y="213864"/>
                  </a:lnTo>
                  <a:lnTo>
                    <a:pt x="5762" y="233205"/>
                  </a:lnTo>
                  <a:lnTo>
                    <a:pt x="12112" y="2413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" name="SMARTInkShape-1861"/>
            <p:cNvSpPr/>
            <p:nvPr/>
          </p:nvSpPr>
          <p:spPr>
            <a:xfrm>
              <a:off x="4282591" y="3143250"/>
              <a:ext cx="3660" cy="1"/>
            </a:xfrm>
            <a:custGeom>
              <a:avLst/>
              <a:gdLst/>
              <a:ahLst/>
              <a:cxnLst/>
              <a:rect l="0" t="0" r="0" b="0"/>
              <a:pathLst>
                <a:path w="3660" h="1">
                  <a:moveTo>
                    <a:pt x="3659" y="0"/>
                  </a:moveTo>
                  <a:lnTo>
                    <a:pt x="0" y="0"/>
                  </a:lnTo>
                  <a:close/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5" name="SMARTInkShape-1862"/>
            <p:cNvSpPr/>
            <p:nvPr/>
          </p:nvSpPr>
          <p:spPr>
            <a:xfrm>
              <a:off x="4260850" y="3244850"/>
              <a:ext cx="12701" cy="1"/>
            </a:xfrm>
            <a:custGeom>
              <a:avLst/>
              <a:gdLst/>
              <a:ahLst/>
              <a:cxnLst/>
              <a:rect l="0" t="0" r="0" b="0"/>
              <a:pathLst>
                <a:path w="12701" h="1">
                  <a:moveTo>
                    <a:pt x="0" y="0"/>
                  </a:moveTo>
                  <a:lnTo>
                    <a:pt x="1270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" name="SMARTInkShape-1863"/>
            <p:cNvSpPr/>
            <p:nvPr/>
          </p:nvSpPr>
          <p:spPr>
            <a:xfrm>
              <a:off x="4369281" y="3092450"/>
              <a:ext cx="139220" cy="203158"/>
            </a:xfrm>
            <a:custGeom>
              <a:avLst/>
              <a:gdLst/>
              <a:ahLst/>
              <a:cxnLst/>
              <a:rect l="0" t="0" r="0" b="0"/>
              <a:pathLst>
                <a:path w="139220" h="203158">
                  <a:moveTo>
                    <a:pt x="88419" y="12700"/>
                  </a:moveTo>
                  <a:lnTo>
                    <a:pt x="85047" y="9328"/>
                  </a:lnTo>
                  <a:lnTo>
                    <a:pt x="81511" y="7673"/>
                  </a:lnTo>
                  <a:lnTo>
                    <a:pt x="79580" y="7232"/>
                  </a:lnTo>
                  <a:lnTo>
                    <a:pt x="70706" y="2160"/>
                  </a:lnTo>
                  <a:lnTo>
                    <a:pt x="52054" y="284"/>
                  </a:lnTo>
                  <a:lnTo>
                    <a:pt x="39622" y="3455"/>
                  </a:lnTo>
                  <a:lnTo>
                    <a:pt x="10801" y="17011"/>
                  </a:lnTo>
                  <a:lnTo>
                    <a:pt x="5003" y="21201"/>
                  </a:lnTo>
                  <a:lnTo>
                    <a:pt x="1956" y="25415"/>
                  </a:lnTo>
                  <a:lnTo>
                    <a:pt x="241" y="31754"/>
                  </a:lnTo>
                  <a:lnTo>
                    <a:pt x="0" y="33869"/>
                  </a:lnTo>
                  <a:lnTo>
                    <a:pt x="1614" y="38101"/>
                  </a:lnTo>
                  <a:lnTo>
                    <a:pt x="11083" y="53047"/>
                  </a:lnTo>
                  <a:lnTo>
                    <a:pt x="38727" y="72628"/>
                  </a:lnTo>
                  <a:lnTo>
                    <a:pt x="69515" y="93220"/>
                  </a:lnTo>
                  <a:lnTo>
                    <a:pt x="89728" y="110789"/>
                  </a:lnTo>
                  <a:lnTo>
                    <a:pt x="115864" y="141229"/>
                  </a:lnTo>
                  <a:lnTo>
                    <a:pt x="127203" y="154342"/>
                  </a:lnTo>
                  <a:lnTo>
                    <a:pt x="131190" y="167164"/>
                  </a:lnTo>
                  <a:lnTo>
                    <a:pt x="132122" y="175660"/>
                  </a:lnTo>
                  <a:lnTo>
                    <a:pt x="129276" y="188376"/>
                  </a:lnTo>
                  <a:lnTo>
                    <a:pt x="123981" y="194965"/>
                  </a:lnTo>
                  <a:lnTo>
                    <a:pt x="116924" y="199540"/>
                  </a:lnTo>
                  <a:lnTo>
                    <a:pt x="100108" y="202717"/>
                  </a:lnTo>
                  <a:lnTo>
                    <a:pt x="77560" y="203157"/>
                  </a:lnTo>
                  <a:lnTo>
                    <a:pt x="71128" y="201299"/>
                  </a:lnTo>
                  <a:lnTo>
                    <a:pt x="68425" y="199816"/>
                  </a:lnTo>
                  <a:lnTo>
                    <a:pt x="61249" y="190986"/>
                  </a:lnTo>
                  <a:lnTo>
                    <a:pt x="53209" y="175361"/>
                  </a:lnTo>
                  <a:lnTo>
                    <a:pt x="50572" y="145185"/>
                  </a:lnTo>
                  <a:lnTo>
                    <a:pt x="52250" y="120479"/>
                  </a:lnTo>
                  <a:lnTo>
                    <a:pt x="59167" y="98587"/>
                  </a:lnTo>
                  <a:lnTo>
                    <a:pt x="74445" y="71334"/>
                  </a:lnTo>
                  <a:lnTo>
                    <a:pt x="95928" y="40303"/>
                  </a:lnTo>
                  <a:lnTo>
                    <a:pt x="122278" y="10616"/>
                  </a:lnTo>
                  <a:lnTo>
                    <a:pt x="131614" y="1257"/>
                  </a:lnTo>
                  <a:lnTo>
                    <a:pt x="134192" y="558"/>
                  </a:lnTo>
                  <a:lnTo>
                    <a:pt x="139219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7" name="SMARTInkShape-1864"/>
            <p:cNvSpPr/>
            <p:nvPr/>
          </p:nvSpPr>
          <p:spPr>
            <a:xfrm>
              <a:off x="4756150" y="3175000"/>
              <a:ext cx="57151" cy="6351"/>
            </a:xfrm>
            <a:custGeom>
              <a:avLst/>
              <a:gdLst/>
              <a:ahLst/>
              <a:cxnLst/>
              <a:rect l="0" t="0" r="0" b="0"/>
              <a:pathLst>
                <a:path w="57151" h="6351">
                  <a:moveTo>
                    <a:pt x="0" y="0"/>
                  </a:moveTo>
                  <a:lnTo>
                    <a:pt x="5467" y="0"/>
                  </a:lnTo>
                  <a:lnTo>
                    <a:pt x="20048" y="5026"/>
                  </a:lnTo>
                  <a:lnTo>
                    <a:pt x="51544" y="6298"/>
                  </a:lnTo>
                  <a:lnTo>
                    <a:pt x="57150" y="63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8" name="SMARTInkShape-1865"/>
            <p:cNvSpPr/>
            <p:nvPr/>
          </p:nvSpPr>
          <p:spPr>
            <a:xfrm>
              <a:off x="4756150" y="3251200"/>
              <a:ext cx="82551" cy="12701"/>
            </a:xfrm>
            <a:custGeom>
              <a:avLst/>
              <a:gdLst/>
              <a:ahLst/>
              <a:cxnLst/>
              <a:rect l="0" t="0" r="0" b="0"/>
              <a:pathLst>
                <a:path w="82551" h="12701">
                  <a:moveTo>
                    <a:pt x="0" y="0"/>
                  </a:moveTo>
                  <a:lnTo>
                    <a:pt x="5467" y="5467"/>
                  </a:lnTo>
                  <a:lnTo>
                    <a:pt x="37072" y="8197"/>
                  </a:lnTo>
                  <a:lnTo>
                    <a:pt x="52376" y="11365"/>
                  </a:lnTo>
                  <a:lnTo>
                    <a:pt x="82550" y="127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4" name="SMARTInkShape-Group240"/>
          <p:cNvGrpSpPr/>
          <p:nvPr/>
        </p:nvGrpSpPr>
        <p:grpSpPr>
          <a:xfrm>
            <a:off x="5010150" y="3041650"/>
            <a:ext cx="450851" cy="273051"/>
            <a:chOff x="5010150" y="3041650"/>
            <a:chExt cx="450851" cy="273051"/>
          </a:xfrm>
        </p:grpSpPr>
        <p:sp>
          <p:nvSpPr>
            <p:cNvPr id="140" name="SMARTInkShape-1866"/>
            <p:cNvSpPr/>
            <p:nvPr/>
          </p:nvSpPr>
          <p:spPr>
            <a:xfrm>
              <a:off x="5010150" y="3080096"/>
              <a:ext cx="189127" cy="215519"/>
            </a:xfrm>
            <a:custGeom>
              <a:avLst/>
              <a:gdLst/>
              <a:ahLst/>
              <a:cxnLst/>
              <a:rect l="0" t="0" r="0" b="0"/>
              <a:pathLst>
                <a:path w="189127" h="215519">
                  <a:moveTo>
                    <a:pt x="57150" y="18704"/>
                  </a:moveTo>
                  <a:lnTo>
                    <a:pt x="60520" y="18704"/>
                  </a:lnTo>
                  <a:lnTo>
                    <a:pt x="64057" y="16822"/>
                  </a:lnTo>
                  <a:lnTo>
                    <a:pt x="65988" y="15333"/>
                  </a:lnTo>
                  <a:lnTo>
                    <a:pt x="71896" y="13677"/>
                  </a:lnTo>
                  <a:lnTo>
                    <a:pt x="83156" y="10864"/>
                  </a:lnTo>
                  <a:lnTo>
                    <a:pt x="108866" y="2280"/>
                  </a:lnTo>
                  <a:lnTo>
                    <a:pt x="139820" y="0"/>
                  </a:lnTo>
                  <a:lnTo>
                    <a:pt x="160054" y="427"/>
                  </a:lnTo>
                  <a:lnTo>
                    <a:pt x="178555" y="5130"/>
                  </a:lnTo>
                  <a:lnTo>
                    <a:pt x="181125" y="6832"/>
                  </a:lnTo>
                  <a:lnTo>
                    <a:pt x="185863" y="12487"/>
                  </a:lnTo>
                  <a:lnTo>
                    <a:pt x="188438" y="17822"/>
                  </a:lnTo>
                  <a:lnTo>
                    <a:pt x="189126" y="20232"/>
                  </a:lnTo>
                  <a:lnTo>
                    <a:pt x="188007" y="26674"/>
                  </a:lnTo>
                  <a:lnTo>
                    <a:pt x="184453" y="34240"/>
                  </a:lnTo>
                  <a:lnTo>
                    <a:pt x="161932" y="58983"/>
                  </a:lnTo>
                  <a:lnTo>
                    <a:pt x="132932" y="80095"/>
                  </a:lnTo>
                  <a:lnTo>
                    <a:pt x="101955" y="102117"/>
                  </a:lnTo>
                  <a:lnTo>
                    <a:pt x="94467" y="105165"/>
                  </a:lnTo>
                  <a:lnTo>
                    <a:pt x="76338" y="107591"/>
                  </a:lnTo>
                  <a:lnTo>
                    <a:pt x="79612" y="104229"/>
                  </a:lnTo>
                  <a:lnTo>
                    <a:pt x="83125" y="102576"/>
                  </a:lnTo>
                  <a:lnTo>
                    <a:pt x="114480" y="95330"/>
                  </a:lnTo>
                  <a:lnTo>
                    <a:pt x="123552" y="95799"/>
                  </a:lnTo>
                  <a:lnTo>
                    <a:pt x="139148" y="100029"/>
                  </a:lnTo>
                  <a:lnTo>
                    <a:pt x="169518" y="116105"/>
                  </a:lnTo>
                  <a:lnTo>
                    <a:pt x="176000" y="122200"/>
                  </a:lnTo>
                  <a:lnTo>
                    <a:pt x="178716" y="125801"/>
                  </a:lnTo>
                  <a:lnTo>
                    <a:pt x="181735" y="135447"/>
                  </a:lnTo>
                  <a:lnTo>
                    <a:pt x="183673" y="155515"/>
                  </a:lnTo>
                  <a:lnTo>
                    <a:pt x="180637" y="168758"/>
                  </a:lnTo>
                  <a:lnTo>
                    <a:pt x="168221" y="185875"/>
                  </a:lnTo>
                  <a:lnTo>
                    <a:pt x="155598" y="197901"/>
                  </a:lnTo>
                  <a:lnTo>
                    <a:pt x="130846" y="208643"/>
                  </a:lnTo>
                  <a:lnTo>
                    <a:pt x="102360" y="214188"/>
                  </a:lnTo>
                  <a:lnTo>
                    <a:pt x="75644" y="215284"/>
                  </a:lnTo>
                  <a:lnTo>
                    <a:pt x="47685" y="215500"/>
                  </a:lnTo>
                  <a:lnTo>
                    <a:pt x="42373" y="215518"/>
                  </a:lnTo>
                  <a:lnTo>
                    <a:pt x="32708" y="211775"/>
                  </a:lnTo>
                  <a:lnTo>
                    <a:pt x="18376" y="201245"/>
                  </a:lnTo>
                  <a:lnTo>
                    <a:pt x="11010" y="191166"/>
                  </a:lnTo>
                  <a:lnTo>
                    <a:pt x="0" y="164754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1" name="SMARTInkShape-1867"/>
            <p:cNvSpPr/>
            <p:nvPr/>
          </p:nvSpPr>
          <p:spPr>
            <a:xfrm>
              <a:off x="5314950" y="3111500"/>
              <a:ext cx="1" cy="6351"/>
            </a:xfrm>
            <a:custGeom>
              <a:avLst/>
              <a:gdLst/>
              <a:ahLst/>
              <a:cxnLst/>
              <a:rect l="0" t="0" r="0" b="0"/>
              <a:pathLst>
                <a:path w="1" h="6351">
                  <a:moveTo>
                    <a:pt x="0" y="0"/>
                  </a:moveTo>
                  <a:lnTo>
                    <a:pt x="0" y="63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2" name="SMARTInkShape-1868"/>
            <p:cNvSpPr/>
            <p:nvPr/>
          </p:nvSpPr>
          <p:spPr>
            <a:xfrm>
              <a:off x="5276850" y="3238500"/>
              <a:ext cx="1" cy="12701"/>
            </a:xfrm>
            <a:custGeom>
              <a:avLst/>
              <a:gdLst/>
              <a:ahLst/>
              <a:cxnLst/>
              <a:rect l="0" t="0" r="0" b="0"/>
              <a:pathLst>
                <a:path w="1" h="12701">
                  <a:moveTo>
                    <a:pt x="0" y="0"/>
                  </a:moveTo>
                  <a:lnTo>
                    <a:pt x="0" y="127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3" name="SMARTInkShape-1869"/>
            <p:cNvSpPr/>
            <p:nvPr/>
          </p:nvSpPr>
          <p:spPr>
            <a:xfrm>
              <a:off x="5416550" y="3041650"/>
              <a:ext cx="44451" cy="273051"/>
            </a:xfrm>
            <a:custGeom>
              <a:avLst/>
              <a:gdLst/>
              <a:ahLst/>
              <a:cxnLst/>
              <a:rect l="0" t="0" r="0" b="0"/>
              <a:pathLst>
                <a:path w="44451" h="273051">
                  <a:moveTo>
                    <a:pt x="44450" y="0"/>
                  </a:moveTo>
                  <a:lnTo>
                    <a:pt x="43744" y="18417"/>
                  </a:lnTo>
                  <a:lnTo>
                    <a:pt x="38982" y="45203"/>
                  </a:lnTo>
                  <a:lnTo>
                    <a:pt x="33204" y="75774"/>
                  </a:lnTo>
                  <a:lnTo>
                    <a:pt x="28025" y="104844"/>
                  </a:lnTo>
                  <a:lnTo>
                    <a:pt x="25472" y="135095"/>
                  </a:lnTo>
                  <a:lnTo>
                    <a:pt x="20561" y="162245"/>
                  </a:lnTo>
                  <a:lnTo>
                    <a:pt x="14637" y="188164"/>
                  </a:lnTo>
                  <a:lnTo>
                    <a:pt x="8413" y="213012"/>
                  </a:lnTo>
                  <a:lnTo>
                    <a:pt x="1871" y="244492"/>
                  </a:lnTo>
                  <a:lnTo>
                    <a:pt x="0" y="2730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1" name="SMARTInkShape-Group241"/>
          <p:cNvGrpSpPr/>
          <p:nvPr/>
        </p:nvGrpSpPr>
        <p:grpSpPr>
          <a:xfrm>
            <a:off x="6369050" y="3028950"/>
            <a:ext cx="1981201" cy="279401"/>
            <a:chOff x="6369050" y="3028950"/>
            <a:chExt cx="1981201" cy="279401"/>
          </a:xfrm>
        </p:grpSpPr>
        <p:sp>
          <p:nvSpPr>
            <p:cNvPr id="145" name="SMARTInkShape-1870"/>
            <p:cNvSpPr/>
            <p:nvPr/>
          </p:nvSpPr>
          <p:spPr>
            <a:xfrm>
              <a:off x="6369050" y="3035300"/>
              <a:ext cx="25401" cy="260351"/>
            </a:xfrm>
            <a:custGeom>
              <a:avLst/>
              <a:gdLst/>
              <a:ahLst/>
              <a:cxnLst/>
              <a:rect l="0" t="0" r="0" b="0"/>
              <a:pathLst>
                <a:path w="25401" h="260351">
                  <a:moveTo>
                    <a:pt x="25400" y="0"/>
                  </a:moveTo>
                  <a:lnTo>
                    <a:pt x="25400" y="9459"/>
                  </a:lnTo>
                  <a:lnTo>
                    <a:pt x="19638" y="34878"/>
                  </a:lnTo>
                  <a:lnTo>
                    <a:pt x="19166" y="59649"/>
                  </a:lnTo>
                  <a:lnTo>
                    <a:pt x="19084" y="83290"/>
                  </a:lnTo>
                  <a:lnTo>
                    <a:pt x="19060" y="108169"/>
                  </a:lnTo>
                  <a:lnTo>
                    <a:pt x="19052" y="133415"/>
                  </a:lnTo>
                  <a:lnTo>
                    <a:pt x="15680" y="163858"/>
                  </a:lnTo>
                  <a:lnTo>
                    <a:pt x="12582" y="194618"/>
                  </a:lnTo>
                  <a:lnTo>
                    <a:pt x="7310" y="224935"/>
                  </a:lnTo>
                  <a:lnTo>
                    <a:pt x="5834" y="242405"/>
                  </a:lnTo>
                  <a:lnTo>
                    <a:pt x="0" y="2603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6" name="SMARTInkShape-1871"/>
            <p:cNvSpPr/>
            <p:nvPr/>
          </p:nvSpPr>
          <p:spPr>
            <a:xfrm>
              <a:off x="6470650" y="3035300"/>
              <a:ext cx="123223" cy="246866"/>
            </a:xfrm>
            <a:custGeom>
              <a:avLst/>
              <a:gdLst/>
              <a:ahLst/>
              <a:cxnLst/>
              <a:rect l="0" t="0" r="0" b="0"/>
              <a:pathLst>
                <a:path w="123223" h="246866">
                  <a:moveTo>
                    <a:pt x="120650" y="0"/>
                  </a:moveTo>
                  <a:lnTo>
                    <a:pt x="111811" y="0"/>
                  </a:lnTo>
                  <a:lnTo>
                    <a:pt x="107784" y="1881"/>
                  </a:lnTo>
                  <a:lnTo>
                    <a:pt x="105723" y="3370"/>
                  </a:lnTo>
                  <a:lnTo>
                    <a:pt x="77320" y="11739"/>
                  </a:lnTo>
                  <a:lnTo>
                    <a:pt x="61892" y="13215"/>
                  </a:lnTo>
                  <a:lnTo>
                    <a:pt x="49437" y="17688"/>
                  </a:lnTo>
                  <a:lnTo>
                    <a:pt x="29925" y="18970"/>
                  </a:lnTo>
                  <a:lnTo>
                    <a:pt x="28417" y="19702"/>
                  </a:lnTo>
                  <a:lnTo>
                    <a:pt x="27411" y="20896"/>
                  </a:lnTo>
                  <a:lnTo>
                    <a:pt x="25796" y="24510"/>
                  </a:lnTo>
                  <a:lnTo>
                    <a:pt x="19967" y="30789"/>
                  </a:lnTo>
                  <a:lnTo>
                    <a:pt x="19322" y="34836"/>
                  </a:lnTo>
                  <a:lnTo>
                    <a:pt x="21052" y="38530"/>
                  </a:lnTo>
                  <a:lnTo>
                    <a:pt x="22501" y="40504"/>
                  </a:lnTo>
                  <a:lnTo>
                    <a:pt x="24540" y="50022"/>
                  </a:lnTo>
                  <a:lnTo>
                    <a:pt x="25324" y="68733"/>
                  </a:lnTo>
                  <a:lnTo>
                    <a:pt x="18928" y="97425"/>
                  </a:lnTo>
                  <a:lnTo>
                    <a:pt x="7516" y="127864"/>
                  </a:lnTo>
                  <a:lnTo>
                    <a:pt x="25" y="145936"/>
                  </a:lnTo>
                  <a:lnTo>
                    <a:pt x="0" y="131120"/>
                  </a:lnTo>
                  <a:lnTo>
                    <a:pt x="1881" y="126949"/>
                  </a:lnTo>
                  <a:lnTo>
                    <a:pt x="3371" y="124849"/>
                  </a:lnTo>
                  <a:lnTo>
                    <a:pt x="34549" y="103715"/>
                  </a:lnTo>
                  <a:lnTo>
                    <a:pt x="46769" y="98072"/>
                  </a:lnTo>
                  <a:lnTo>
                    <a:pt x="55122" y="96504"/>
                  </a:lnTo>
                  <a:lnTo>
                    <a:pt x="63540" y="97688"/>
                  </a:lnTo>
                  <a:lnTo>
                    <a:pt x="80441" y="104198"/>
                  </a:lnTo>
                  <a:lnTo>
                    <a:pt x="93135" y="113580"/>
                  </a:lnTo>
                  <a:lnTo>
                    <a:pt x="104997" y="129392"/>
                  </a:lnTo>
                  <a:lnTo>
                    <a:pt x="118460" y="158905"/>
                  </a:lnTo>
                  <a:lnTo>
                    <a:pt x="122734" y="168461"/>
                  </a:lnTo>
                  <a:lnTo>
                    <a:pt x="123222" y="179294"/>
                  </a:lnTo>
                  <a:lnTo>
                    <a:pt x="119577" y="208335"/>
                  </a:lnTo>
                  <a:lnTo>
                    <a:pt x="103381" y="230368"/>
                  </a:lnTo>
                  <a:lnTo>
                    <a:pt x="84343" y="243092"/>
                  </a:lnTo>
                  <a:lnTo>
                    <a:pt x="63306" y="246749"/>
                  </a:lnTo>
                  <a:lnTo>
                    <a:pt x="36152" y="246865"/>
                  </a:lnTo>
                  <a:lnTo>
                    <a:pt x="24038" y="242557"/>
                  </a:lnTo>
                  <a:lnTo>
                    <a:pt x="13267" y="236661"/>
                  </a:lnTo>
                  <a:lnTo>
                    <a:pt x="8718" y="235005"/>
                  </a:lnTo>
                  <a:lnTo>
                    <a:pt x="4345" y="231917"/>
                  </a:lnTo>
                  <a:lnTo>
                    <a:pt x="1930" y="228192"/>
                  </a:lnTo>
                  <a:lnTo>
                    <a:pt x="0" y="2222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7" name="SMARTInkShape-1872"/>
            <p:cNvSpPr/>
            <p:nvPr/>
          </p:nvSpPr>
          <p:spPr>
            <a:xfrm>
              <a:off x="6649812" y="3028950"/>
              <a:ext cx="174412" cy="247245"/>
            </a:xfrm>
            <a:custGeom>
              <a:avLst/>
              <a:gdLst/>
              <a:ahLst/>
              <a:cxnLst/>
              <a:rect l="0" t="0" r="0" b="0"/>
              <a:pathLst>
                <a:path w="174412" h="247245">
                  <a:moveTo>
                    <a:pt x="106588" y="0"/>
                  </a:moveTo>
                  <a:lnTo>
                    <a:pt x="91661" y="0"/>
                  </a:lnTo>
                  <a:lnTo>
                    <a:pt x="82017" y="3371"/>
                  </a:lnTo>
                  <a:lnTo>
                    <a:pt x="70480" y="11536"/>
                  </a:lnTo>
                  <a:lnTo>
                    <a:pt x="60062" y="22781"/>
                  </a:lnTo>
                  <a:lnTo>
                    <a:pt x="47982" y="47068"/>
                  </a:lnTo>
                  <a:lnTo>
                    <a:pt x="36307" y="70625"/>
                  </a:lnTo>
                  <a:lnTo>
                    <a:pt x="23910" y="97361"/>
                  </a:lnTo>
                  <a:lnTo>
                    <a:pt x="13182" y="125744"/>
                  </a:lnTo>
                  <a:lnTo>
                    <a:pt x="5534" y="152027"/>
                  </a:lnTo>
                  <a:lnTo>
                    <a:pt x="0" y="182822"/>
                  </a:lnTo>
                  <a:lnTo>
                    <a:pt x="2412" y="199435"/>
                  </a:lnTo>
                  <a:lnTo>
                    <a:pt x="13600" y="226338"/>
                  </a:lnTo>
                  <a:lnTo>
                    <a:pt x="21515" y="233003"/>
                  </a:lnTo>
                  <a:lnTo>
                    <a:pt x="45577" y="244571"/>
                  </a:lnTo>
                  <a:lnTo>
                    <a:pt x="75165" y="247244"/>
                  </a:lnTo>
                  <a:lnTo>
                    <a:pt x="93985" y="244158"/>
                  </a:lnTo>
                  <a:lnTo>
                    <a:pt x="125651" y="227861"/>
                  </a:lnTo>
                  <a:lnTo>
                    <a:pt x="136932" y="219805"/>
                  </a:lnTo>
                  <a:lnTo>
                    <a:pt x="155783" y="195552"/>
                  </a:lnTo>
                  <a:lnTo>
                    <a:pt x="169598" y="164929"/>
                  </a:lnTo>
                  <a:lnTo>
                    <a:pt x="174411" y="144117"/>
                  </a:lnTo>
                  <a:lnTo>
                    <a:pt x="173955" y="121959"/>
                  </a:lnTo>
                  <a:lnTo>
                    <a:pt x="170852" y="92137"/>
                  </a:lnTo>
                  <a:lnTo>
                    <a:pt x="166664" y="79520"/>
                  </a:lnTo>
                  <a:lnTo>
                    <a:pt x="149413" y="47947"/>
                  </a:lnTo>
                  <a:lnTo>
                    <a:pt x="118519" y="22597"/>
                  </a:lnTo>
                  <a:lnTo>
                    <a:pt x="112938" y="190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8" name="SMARTInkShape-1873"/>
            <p:cNvSpPr/>
            <p:nvPr/>
          </p:nvSpPr>
          <p:spPr>
            <a:xfrm>
              <a:off x="6946900" y="3079750"/>
              <a:ext cx="6351" cy="6351"/>
            </a:xfrm>
            <a:custGeom>
              <a:avLst/>
              <a:gdLst/>
              <a:ahLst/>
              <a:cxnLst/>
              <a:rect l="0" t="0" r="0" b="0"/>
              <a:pathLst>
                <a:path w="6351" h="6351">
                  <a:moveTo>
                    <a:pt x="6350" y="0"/>
                  </a:moveTo>
                  <a:lnTo>
                    <a:pt x="261" y="0"/>
                  </a:lnTo>
                  <a:lnTo>
                    <a:pt x="0" y="63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9" name="SMARTInkShape-1874"/>
            <p:cNvSpPr/>
            <p:nvPr/>
          </p:nvSpPr>
          <p:spPr>
            <a:xfrm>
              <a:off x="6940550" y="3213100"/>
              <a:ext cx="6351" cy="6351"/>
            </a:xfrm>
            <a:custGeom>
              <a:avLst/>
              <a:gdLst/>
              <a:ahLst/>
              <a:cxnLst/>
              <a:rect l="0" t="0" r="0" b="0"/>
              <a:pathLst>
                <a:path w="6351" h="6351">
                  <a:moveTo>
                    <a:pt x="6350" y="0"/>
                  </a:moveTo>
                  <a:lnTo>
                    <a:pt x="0" y="63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0" name="SMARTInkShape-1875"/>
            <p:cNvSpPr/>
            <p:nvPr/>
          </p:nvSpPr>
          <p:spPr>
            <a:xfrm>
              <a:off x="7023100" y="3073400"/>
              <a:ext cx="44451" cy="234951"/>
            </a:xfrm>
            <a:custGeom>
              <a:avLst/>
              <a:gdLst/>
              <a:ahLst/>
              <a:cxnLst/>
              <a:rect l="0" t="0" r="0" b="0"/>
              <a:pathLst>
                <a:path w="44451" h="234951">
                  <a:moveTo>
                    <a:pt x="44450" y="0"/>
                  </a:moveTo>
                  <a:lnTo>
                    <a:pt x="41078" y="3370"/>
                  </a:lnTo>
                  <a:lnTo>
                    <a:pt x="39423" y="6907"/>
                  </a:lnTo>
                  <a:lnTo>
                    <a:pt x="38216" y="32913"/>
                  </a:lnTo>
                  <a:lnTo>
                    <a:pt x="38123" y="60750"/>
                  </a:lnTo>
                  <a:lnTo>
                    <a:pt x="34735" y="88477"/>
                  </a:lnTo>
                  <a:lnTo>
                    <a:pt x="29263" y="115664"/>
                  </a:lnTo>
                  <a:lnTo>
                    <a:pt x="23173" y="141593"/>
                  </a:lnTo>
                  <a:lnTo>
                    <a:pt x="16900" y="167150"/>
                  </a:lnTo>
                  <a:lnTo>
                    <a:pt x="11371" y="197608"/>
                  </a:lnTo>
                  <a:lnTo>
                    <a:pt x="1176" y="229134"/>
                  </a:lnTo>
                  <a:lnTo>
                    <a:pt x="0" y="2349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1" name="SMARTInkShape-1876"/>
            <p:cNvSpPr/>
            <p:nvPr/>
          </p:nvSpPr>
          <p:spPr>
            <a:xfrm>
              <a:off x="7118350" y="3087431"/>
              <a:ext cx="133351" cy="195520"/>
            </a:xfrm>
            <a:custGeom>
              <a:avLst/>
              <a:gdLst/>
              <a:ahLst/>
              <a:cxnLst/>
              <a:rect l="0" t="0" r="0" b="0"/>
              <a:pathLst>
                <a:path w="133351" h="195520">
                  <a:moveTo>
                    <a:pt x="0" y="55819"/>
                  </a:moveTo>
                  <a:lnTo>
                    <a:pt x="0" y="46359"/>
                  </a:lnTo>
                  <a:lnTo>
                    <a:pt x="1882" y="42677"/>
                  </a:lnTo>
                  <a:lnTo>
                    <a:pt x="8838" y="34565"/>
                  </a:lnTo>
                  <a:lnTo>
                    <a:pt x="24124" y="22176"/>
                  </a:lnTo>
                  <a:lnTo>
                    <a:pt x="29771" y="15466"/>
                  </a:lnTo>
                  <a:lnTo>
                    <a:pt x="48980" y="3163"/>
                  </a:lnTo>
                  <a:lnTo>
                    <a:pt x="61471" y="0"/>
                  </a:lnTo>
                  <a:lnTo>
                    <a:pt x="69888" y="1142"/>
                  </a:lnTo>
                  <a:lnTo>
                    <a:pt x="80679" y="5751"/>
                  </a:lnTo>
                  <a:lnTo>
                    <a:pt x="85952" y="10283"/>
                  </a:lnTo>
                  <a:lnTo>
                    <a:pt x="90647" y="17001"/>
                  </a:lnTo>
                  <a:lnTo>
                    <a:pt x="98217" y="47867"/>
                  </a:lnTo>
                  <a:lnTo>
                    <a:pt x="97226" y="68044"/>
                  </a:lnTo>
                  <a:lnTo>
                    <a:pt x="92464" y="94170"/>
                  </a:lnTo>
                  <a:lnTo>
                    <a:pt x="83828" y="124464"/>
                  </a:lnTo>
                  <a:lnTo>
                    <a:pt x="67385" y="150831"/>
                  </a:lnTo>
                  <a:lnTo>
                    <a:pt x="51951" y="166285"/>
                  </a:lnTo>
                  <a:lnTo>
                    <a:pt x="27103" y="186197"/>
                  </a:lnTo>
                  <a:lnTo>
                    <a:pt x="14875" y="188777"/>
                  </a:lnTo>
                  <a:lnTo>
                    <a:pt x="11785" y="187113"/>
                  </a:lnTo>
                  <a:lnTo>
                    <a:pt x="9973" y="185682"/>
                  </a:lnTo>
                  <a:lnTo>
                    <a:pt x="7960" y="182209"/>
                  </a:lnTo>
                  <a:lnTo>
                    <a:pt x="6826" y="174407"/>
                  </a:lnTo>
                  <a:lnTo>
                    <a:pt x="6667" y="170861"/>
                  </a:lnTo>
                  <a:lnTo>
                    <a:pt x="8373" y="165039"/>
                  </a:lnTo>
                  <a:lnTo>
                    <a:pt x="21285" y="143559"/>
                  </a:lnTo>
                  <a:lnTo>
                    <a:pt x="27333" y="140675"/>
                  </a:lnTo>
                  <a:lnTo>
                    <a:pt x="39344" y="138824"/>
                  </a:lnTo>
                  <a:lnTo>
                    <a:pt x="49679" y="141874"/>
                  </a:lnTo>
                  <a:lnTo>
                    <a:pt x="68099" y="151251"/>
                  </a:lnTo>
                  <a:lnTo>
                    <a:pt x="97074" y="178327"/>
                  </a:lnTo>
                  <a:lnTo>
                    <a:pt x="117927" y="192681"/>
                  </a:lnTo>
                  <a:lnTo>
                    <a:pt x="124704" y="194678"/>
                  </a:lnTo>
                  <a:lnTo>
                    <a:pt x="133350" y="195519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2" name="SMARTInkShape-1877"/>
            <p:cNvSpPr/>
            <p:nvPr/>
          </p:nvSpPr>
          <p:spPr>
            <a:xfrm>
              <a:off x="7309120" y="3054350"/>
              <a:ext cx="120184" cy="215868"/>
            </a:xfrm>
            <a:custGeom>
              <a:avLst/>
              <a:gdLst/>
              <a:ahLst/>
              <a:cxnLst/>
              <a:rect l="0" t="0" r="0" b="0"/>
              <a:pathLst>
                <a:path w="120184" h="215868">
                  <a:moveTo>
                    <a:pt x="94980" y="0"/>
                  </a:moveTo>
                  <a:lnTo>
                    <a:pt x="89512" y="0"/>
                  </a:lnTo>
                  <a:lnTo>
                    <a:pt x="85520" y="3370"/>
                  </a:lnTo>
                  <a:lnTo>
                    <a:pt x="79957" y="5026"/>
                  </a:lnTo>
                  <a:lnTo>
                    <a:pt x="61702" y="8115"/>
                  </a:lnTo>
                  <a:lnTo>
                    <a:pt x="49365" y="11794"/>
                  </a:lnTo>
                  <a:lnTo>
                    <a:pt x="40135" y="13226"/>
                  </a:lnTo>
                  <a:lnTo>
                    <a:pt x="31517" y="17690"/>
                  </a:lnTo>
                  <a:lnTo>
                    <a:pt x="25240" y="19026"/>
                  </a:lnTo>
                  <a:lnTo>
                    <a:pt x="25131" y="49708"/>
                  </a:lnTo>
                  <a:lnTo>
                    <a:pt x="24424" y="74012"/>
                  </a:lnTo>
                  <a:lnTo>
                    <a:pt x="15670" y="102542"/>
                  </a:lnTo>
                  <a:lnTo>
                    <a:pt x="7247" y="112942"/>
                  </a:lnTo>
                  <a:lnTo>
                    <a:pt x="6425" y="117268"/>
                  </a:lnTo>
                  <a:lnTo>
                    <a:pt x="5604" y="118395"/>
                  </a:lnTo>
                  <a:lnTo>
                    <a:pt x="4352" y="119147"/>
                  </a:lnTo>
                  <a:lnTo>
                    <a:pt x="0" y="120562"/>
                  </a:lnTo>
                  <a:lnTo>
                    <a:pt x="3180" y="120624"/>
                  </a:lnTo>
                  <a:lnTo>
                    <a:pt x="4147" y="119927"/>
                  </a:lnTo>
                  <a:lnTo>
                    <a:pt x="5221" y="117271"/>
                  </a:lnTo>
                  <a:lnTo>
                    <a:pt x="6616" y="109817"/>
                  </a:lnTo>
                  <a:lnTo>
                    <a:pt x="16896" y="93686"/>
                  </a:lnTo>
                  <a:lnTo>
                    <a:pt x="30648" y="86159"/>
                  </a:lnTo>
                  <a:lnTo>
                    <a:pt x="46550" y="83262"/>
                  </a:lnTo>
                  <a:lnTo>
                    <a:pt x="59072" y="83466"/>
                  </a:lnTo>
                  <a:lnTo>
                    <a:pt x="88634" y="95427"/>
                  </a:lnTo>
                  <a:lnTo>
                    <a:pt x="96393" y="100267"/>
                  </a:lnTo>
                  <a:lnTo>
                    <a:pt x="115323" y="123021"/>
                  </a:lnTo>
                  <a:lnTo>
                    <a:pt x="118881" y="135542"/>
                  </a:lnTo>
                  <a:lnTo>
                    <a:pt x="120183" y="156643"/>
                  </a:lnTo>
                  <a:lnTo>
                    <a:pt x="116950" y="169336"/>
                  </a:lnTo>
                  <a:lnTo>
                    <a:pt x="102481" y="188618"/>
                  </a:lnTo>
                  <a:lnTo>
                    <a:pt x="96903" y="193897"/>
                  </a:lnTo>
                  <a:lnTo>
                    <a:pt x="65256" y="211633"/>
                  </a:lnTo>
                  <a:lnTo>
                    <a:pt x="55990" y="214636"/>
                  </a:lnTo>
                  <a:lnTo>
                    <a:pt x="29656" y="215867"/>
                  </a:lnTo>
                  <a:lnTo>
                    <a:pt x="28147" y="215172"/>
                  </a:lnTo>
                  <a:lnTo>
                    <a:pt x="27142" y="214003"/>
                  </a:lnTo>
                  <a:lnTo>
                    <a:pt x="26024" y="210823"/>
                  </a:lnTo>
                  <a:lnTo>
                    <a:pt x="25526" y="207058"/>
                  </a:lnTo>
                  <a:lnTo>
                    <a:pt x="26100" y="205772"/>
                  </a:lnTo>
                  <a:lnTo>
                    <a:pt x="27188" y="204915"/>
                  </a:lnTo>
                  <a:lnTo>
                    <a:pt x="28618" y="204343"/>
                  </a:lnTo>
                  <a:lnTo>
                    <a:pt x="29573" y="203256"/>
                  </a:lnTo>
                  <a:lnTo>
                    <a:pt x="31480" y="1968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3" name="SMARTInkShape-1878"/>
            <p:cNvSpPr/>
            <p:nvPr/>
          </p:nvSpPr>
          <p:spPr>
            <a:xfrm>
              <a:off x="7556500" y="3175000"/>
              <a:ext cx="44451" cy="1"/>
            </a:xfrm>
            <a:custGeom>
              <a:avLst/>
              <a:gdLst/>
              <a:ahLst/>
              <a:cxnLst/>
              <a:rect l="0" t="0" r="0" b="0"/>
              <a:pathLst>
                <a:path w="44451" h="1">
                  <a:moveTo>
                    <a:pt x="0" y="0"/>
                  </a:moveTo>
                  <a:lnTo>
                    <a:pt x="29177" y="0"/>
                  </a:lnTo>
                  <a:lnTo>
                    <a:pt x="4445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" name="SMARTInkShape-1879"/>
            <p:cNvSpPr/>
            <p:nvPr/>
          </p:nvSpPr>
          <p:spPr>
            <a:xfrm>
              <a:off x="7543800" y="3206750"/>
              <a:ext cx="38101" cy="12701"/>
            </a:xfrm>
            <a:custGeom>
              <a:avLst/>
              <a:gdLst/>
              <a:ahLst/>
              <a:cxnLst/>
              <a:rect l="0" t="0" r="0" b="0"/>
              <a:pathLst>
                <a:path w="38101" h="12701">
                  <a:moveTo>
                    <a:pt x="0" y="12700"/>
                  </a:moveTo>
                  <a:lnTo>
                    <a:pt x="18298" y="12700"/>
                  </a:lnTo>
                  <a:lnTo>
                    <a:pt x="24124" y="10818"/>
                  </a:lnTo>
                  <a:lnTo>
                    <a:pt x="29066" y="8335"/>
                  </a:lnTo>
                  <a:lnTo>
                    <a:pt x="33615" y="7232"/>
                  </a:lnTo>
                  <a:lnTo>
                    <a:pt x="35110" y="6232"/>
                  </a:lnTo>
                  <a:lnTo>
                    <a:pt x="36106" y="4860"/>
                  </a:lnTo>
                  <a:lnTo>
                    <a:pt x="3810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5" name="SMARTInkShape-1880"/>
            <p:cNvSpPr/>
            <p:nvPr/>
          </p:nvSpPr>
          <p:spPr>
            <a:xfrm>
              <a:off x="7715250" y="3067050"/>
              <a:ext cx="31751" cy="203201"/>
            </a:xfrm>
            <a:custGeom>
              <a:avLst/>
              <a:gdLst/>
              <a:ahLst/>
              <a:cxnLst/>
              <a:rect l="0" t="0" r="0" b="0"/>
              <a:pathLst>
                <a:path w="31751" h="203201">
                  <a:moveTo>
                    <a:pt x="31750" y="0"/>
                  </a:moveTo>
                  <a:lnTo>
                    <a:pt x="31750" y="5467"/>
                  </a:lnTo>
                  <a:lnTo>
                    <a:pt x="28378" y="9459"/>
                  </a:lnTo>
                  <a:lnTo>
                    <a:pt x="26723" y="15022"/>
                  </a:lnTo>
                  <a:lnTo>
                    <a:pt x="25516" y="43329"/>
                  </a:lnTo>
                  <a:lnTo>
                    <a:pt x="24709" y="70538"/>
                  </a:lnTo>
                  <a:lnTo>
                    <a:pt x="20377" y="97267"/>
                  </a:lnTo>
                  <a:lnTo>
                    <a:pt x="15940" y="126144"/>
                  </a:lnTo>
                  <a:lnTo>
                    <a:pt x="8976" y="152230"/>
                  </a:lnTo>
                  <a:lnTo>
                    <a:pt x="3324" y="180756"/>
                  </a:lnTo>
                  <a:lnTo>
                    <a:pt x="0" y="2032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6" name="SMARTInkShape-1881"/>
            <p:cNvSpPr/>
            <p:nvPr/>
          </p:nvSpPr>
          <p:spPr>
            <a:xfrm>
              <a:off x="7804150" y="3251200"/>
              <a:ext cx="1" cy="6351"/>
            </a:xfrm>
            <a:custGeom>
              <a:avLst/>
              <a:gdLst/>
              <a:ahLst/>
              <a:cxnLst/>
              <a:rect l="0" t="0" r="0" b="0"/>
              <a:pathLst>
                <a:path w="1" h="6351">
                  <a:moveTo>
                    <a:pt x="0" y="0"/>
                  </a:moveTo>
                  <a:lnTo>
                    <a:pt x="0" y="63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7" name="SMARTInkShape-1882"/>
            <p:cNvSpPr/>
            <p:nvPr/>
          </p:nvSpPr>
          <p:spPr>
            <a:xfrm>
              <a:off x="7899798" y="3074740"/>
              <a:ext cx="190103" cy="207182"/>
            </a:xfrm>
            <a:custGeom>
              <a:avLst/>
              <a:gdLst/>
              <a:ahLst/>
              <a:cxnLst/>
              <a:rect l="0" t="0" r="0" b="0"/>
              <a:pathLst>
                <a:path w="190103" h="207182">
                  <a:moveTo>
                    <a:pt x="5952" y="74860"/>
                  </a:moveTo>
                  <a:lnTo>
                    <a:pt x="5952" y="59749"/>
                  </a:lnTo>
                  <a:lnTo>
                    <a:pt x="9323" y="50235"/>
                  </a:lnTo>
                  <a:lnTo>
                    <a:pt x="18161" y="38478"/>
                  </a:lnTo>
                  <a:lnTo>
                    <a:pt x="46969" y="15687"/>
                  </a:lnTo>
                  <a:lnTo>
                    <a:pt x="76632" y="1676"/>
                  </a:lnTo>
                  <a:lnTo>
                    <a:pt x="82756" y="0"/>
                  </a:lnTo>
                  <a:lnTo>
                    <a:pt x="89711" y="1137"/>
                  </a:lnTo>
                  <a:lnTo>
                    <a:pt x="99678" y="5744"/>
                  </a:lnTo>
                  <a:lnTo>
                    <a:pt x="104758" y="10275"/>
                  </a:lnTo>
                  <a:lnTo>
                    <a:pt x="115929" y="28707"/>
                  </a:lnTo>
                  <a:lnTo>
                    <a:pt x="118971" y="44487"/>
                  </a:lnTo>
                  <a:lnTo>
                    <a:pt x="119293" y="73851"/>
                  </a:lnTo>
                  <a:lnTo>
                    <a:pt x="114402" y="97766"/>
                  </a:lnTo>
                  <a:lnTo>
                    <a:pt x="100464" y="127048"/>
                  </a:lnTo>
                  <a:lnTo>
                    <a:pt x="84122" y="156429"/>
                  </a:lnTo>
                  <a:lnTo>
                    <a:pt x="66601" y="177546"/>
                  </a:lnTo>
                  <a:lnTo>
                    <a:pt x="40697" y="196236"/>
                  </a:lnTo>
                  <a:lnTo>
                    <a:pt x="13825" y="206666"/>
                  </a:lnTo>
                  <a:lnTo>
                    <a:pt x="11201" y="207181"/>
                  </a:lnTo>
                  <a:lnTo>
                    <a:pt x="8745" y="206818"/>
                  </a:lnTo>
                  <a:lnTo>
                    <a:pt x="4136" y="204533"/>
                  </a:lnTo>
                  <a:lnTo>
                    <a:pt x="2625" y="202937"/>
                  </a:lnTo>
                  <a:lnTo>
                    <a:pt x="945" y="199281"/>
                  </a:lnTo>
                  <a:lnTo>
                    <a:pt x="0" y="189885"/>
                  </a:lnTo>
                  <a:lnTo>
                    <a:pt x="3090" y="178164"/>
                  </a:lnTo>
                  <a:lnTo>
                    <a:pt x="8475" y="169125"/>
                  </a:lnTo>
                  <a:lnTo>
                    <a:pt x="20979" y="156091"/>
                  </a:lnTo>
                  <a:lnTo>
                    <a:pt x="36588" y="148351"/>
                  </a:lnTo>
                  <a:lnTo>
                    <a:pt x="39781" y="147843"/>
                  </a:lnTo>
                  <a:lnTo>
                    <a:pt x="58810" y="151390"/>
                  </a:lnTo>
                  <a:lnTo>
                    <a:pt x="66690" y="156018"/>
                  </a:lnTo>
                  <a:lnTo>
                    <a:pt x="91438" y="178020"/>
                  </a:lnTo>
                  <a:lnTo>
                    <a:pt x="115274" y="187555"/>
                  </a:lnTo>
                  <a:lnTo>
                    <a:pt x="144448" y="189019"/>
                  </a:lnTo>
                  <a:lnTo>
                    <a:pt x="166660" y="188436"/>
                  </a:lnTo>
                  <a:lnTo>
                    <a:pt x="190102" y="18281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8" name="SMARTInkShape-1883"/>
            <p:cNvSpPr/>
            <p:nvPr/>
          </p:nvSpPr>
          <p:spPr>
            <a:xfrm>
              <a:off x="8166100" y="3168650"/>
              <a:ext cx="50801" cy="6351"/>
            </a:xfrm>
            <a:custGeom>
              <a:avLst/>
              <a:gdLst/>
              <a:ahLst/>
              <a:cxnLst/>
              <a:rect l="0" t="0" r="0" b="0"/>
              <a:pathLst>
                <a:path w="50801" h="6351">
                  <a:moveTo>
                    <a:pt x="0" y="6350"/>
                  </a:moveTo>
                  <a:lnTo>
                    <a:pt x="12655" y="5644"/>
                  </a:lnTo>
                  <a:lnTo>
                    <a:pt x="42380" y="392"/>
                  </a:lnTo>
                  <a:lnTo>
                    <a:pt x="5080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9" name="SMARTInkShape-1884"/>
            <p:cNvSpPr/>
            <p:nvPr/>
          </p:nvSpPr>
          <p:spPr>
            <a:xfrm>
              <a:off x="8153400" y="3213100"/>
              <a:ext cx="50801" cy="10009"/>
            </a:xfrm>
            <a:custGeom>
              <a:avLst/>
              <a:gdLst/>
              <a:ahLst/>
              <a:cxnLst/>
              <a:rect l="0" t="0" r="0" b="0"/>
              <a:pathLst>
                <a:path w="50801" h="10009">
                  <a:moveTo>
                    <a:pt x="0" y="6350"/>
                  </a:moveTo>
                  <a:lnTo>
                    <a:pt x="6742" y="9721"/>
                  </a:lnTo>
                  <a:lnTo>
                    <a:pt x="9433" y="10008"/>
                  </a:lnTo>
                  <a:lnTo>
                    <a:pt x="39729" y="5767"/>
                  </a:lnTo>
                  <a:lnTo>
                    <a:pt x="5080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0" name="SMARTInkShape-1885"/>
            <p:cNvSpPr/>
            <p:nvPr/>
          </p:nvSpPr>
          <p:spPr>
            <a:xfrm>
              <a:off x="8305800" y="3079750"/>
              <a:ext cx="44451" cy="203201"/>
            </a:xfrm>
            <a:custGeom>
              <a:avLst/>
              <a:gdLst/>
              <a:ahLst/>
              <a:cxnLst/>
              <a:rect l="0" t="0" r="0" b="0"/>
              <a:pathLst>
                <a:path w="44451" h="203201">
                  <a:moveTo>
                    <a:pt x="44450" y="0"/>
                  </a:moveTo>
                  <a:lnTo>
                    <a:pt x="44450" y="3370"/>
                  </a:lnTo>
                  <a:lnTo>
                    <a:pt x="37982" y="29248"/>
                  </a:lnTo>
                  <a:lnTo>
                    <a:pt x="31308" y="58328"/>
                  </a:lnTo>
                  <a:lnTo>
                    <a:pt x="27150" y="82899"/>
                  </a:lnTo>
                  <a:lnTo>
                    <a:pt x="22156" y="109934"/>
                  </a:lnTo>
                  <a:lnTo>
                    <a:pt x="13620" y="140287"/>
                  </a:lnTo>
                  <a:lnTo>
                    <a:pt x="8504" y="167861"/>
                  </a:lnTo>
                  <a:lnTo>
                    <a:pt x="0" y="2032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/>
          <a:srcRect l="3253"/>
          <a:stretch>
            <a:fillRect/>
          </a:stretch>
        </p:blipFill>
        <p:spPr bwMode="auto">
          <a:xfrm>
            <a:off x="0" y="457200"/>
            <a:ext cx="9206970" cy="3257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1" name="SMARTInkShape-Group242"/>
          <p:cNvGrpSpPr/>
          <p:nvPr/>
        </p:nvGrpSpPr>
        <p:grpSpPr>
          <a:xfrm>
            <a:off x="635261" y="1708150"/>
            <a:ext cx="1447540" cy="425451"/>
            <a:chOff x="635261" y="1708150"/>
            <a:chExt cx="1447540" cy="425451"/>
          </a:xfrm>
        </p:grpSpPr>
        <p:sp>
          <p:nvSpPr>
            <p:cNvPr id="3" name="SMARTInkShape-1886"/>
            <p:cNvSpPr/>
            <p:nvPr/>
          </p:nvSpPr>
          <p:spPr>
            <a:xfrm>
              <a:off x="1630043" y="1797050"/>
              <a:ext cx="452758" cy="240520"/>
            </a:xfrm>
            <a:custGeom>
              <a:avLst/>
              <a:gdLst/>
              <a:ahLst/>
              <a:cxnLst/>
              <a:rect l="0" t="0" r="0" b="0"/>
              <a:pathLst>
                <a:path w="452758" h="240520">
                  <a:moveTo>
                    <a:pt x="8257" y="114300"/>
                  </a:moveTo>
                  <a:lnTo>
                    <a:pt x="38294" y="114300"/>
                  </a:lnTo>
                  <a:lnTo>
                    <a:pt x="67899" y="107392"/>
                  </a:lnTo>
                  <a:lnTo>
                    <a:pt x="89664" y="99553"/>
                  </a:lnTo>
                  <a:lnTo>
                    <a:pt x="115981" y="87633"/>
                  </a:lnTo>
                  <a:lnTo>
                    <a:pt x="139138" y="76312"/>
                  </a:lnTo>
                  <a:lnTo>
                    <a:pt x="144743" y="71310"/>
                  </a:lnTo>
                  <a:lnTo>
                    <a:pt x="149585" y="64384"/>
                  </a:lnTo>
                  <a:lnTo>
                    <a:pt x="152908" y="52551"/>
                  </a:lnTo>
                  <a:lnTo>
                    <a:pt x="153892" y="43479"/>
                  </a:lnTo>
                  <a:lnTo>
                    <a:pt x="153325" y="41686"/>
                  </a:lnTo>
                  <a:lnTo>
                    <a:pt x="152241" y="40490"/>
                  </a:lnTo>
                  <a:lnTo>
                    <a:pt x="150813" y="39694"/>
                  </a:lnTo>
                  <a:lnTo>
                    <a:pt x="142061" y="38572"/>
                  </a:lnTo>
                  <a:lnTo>
                    <a:pt x="127160" y="41610"/>
                  </a:lnTo>
                  <a:lnTo>
                    <a:pt x="98092" y="54028"/>
                  </a:lnTo>
                  <a:lnTo>
                    <a:pt x="67055" y="71951"/>
                  </a:lnTo>
                  <a:lnTo>
                    <a:pt x="46845" y="93285"/>
                  </a:lnTo>
                  <a:lnTo>
                    <a:pt x="29333" y="120068"/>
                  </a:lnTo>
                  <a:lnTo>
                    <a:pt x="15207" y="147758"/>
                  </a:lnTo>
                  <a:lnTo>
                    <a:pt x="3966" y="174543"/>
                  </a:lnTo>
                  <a:lnTo>
                    <a:pt x="0" y="189052"/>
                  </a:lnTo>
                  <a:lnTo>
                    <a:pt x="589" y="202556"/>
                  </a:lnTo>
                  <a:lnTo>
                    <a:pt x="5084" y="213732"/>
                  </a:lnTo>
                  <a:lnTo>
                    <a:pt x="19467" y="232405"/>
                  </a:lnTo>
                  <a:lnTo>
                    <a:pt x="31349" y="237346"/>
                  </a:lnTo>
                  <a:lnTo>
                    <a:pt x="58601" y="240519"/>
                  </a:lnTo>
                  <a:lnTo>
                    <a:pt x="84713" y="237697"/>
                  </a:lnTo>
                  <a:lnTo>
                    <a:pt x="111422" y="229022"/>
                  </a:lnTo>
                  <a:lnTo>
                    <a:pt x="137210" y="217514"/>
                  </a:lnTo>
                  <a:lnTo>
                    <a:pt x="166096" y="201796"/>
                  </a:lnTo>
                  <a:lnTo>
                    <a:pt x="190255" y="183734"/>
                  </a:lnTo>
                  <a:lnTo>
                    <a:pt x="221745" y="163031"/>
                  </a:lnTo>
                  <a:lnTo>
                    <a:pt x="252218" y="136448"/>
                  </a:lnTo>
                  <a:lnTo>
                    <a:pt x="276922" y="106230"/>
                  </a:lnTo>
                  <a:lnTo>
                    <a:pt x="279358" y="101776"/>
                  </a:lnTo>
                  <a:lnTo>
                    <a:pt x="280922" y="96539"/>
                  </a:lnTo>
                  <a:lnTo>
                    <a:pt x="281050" y="96815"/>
                  </a:lnTo>
                  <a:lnTo>
                    <a:pt x="282005" y="123815"/>
                  </a:lnTo>
                  <a:lnTo>
                    <a:pt x="286773" y="152816"/>
                  </a:lnTo>
                  <a:lnTo>
                    <a:pt x="287540" y="184205"/>
                  </a:lnTo>
                  <a:lnTo>
                    <a:pt x="286899" y="196168"/>
                  </a:lnTo>
                  <a:lnTo>
                    <a:pt x="281358" y="227668"/>
                  </a:lnTo>
                  <a:lnTo>
                    <a:pt x="281329" y="228186"/>
                  </a:lnTo>
                  <a:lnTo>
                    <a:pt x="281307" y="200741"/>
                  </a:lnTo>
                  <a:lnTo>
                    <a:pt x="283188" y="170546"/>
                  </a:lnTo>
                  <a:lnTo>
                    <a:pt x="288214" y="145782"/>
                  </a:lnTo>
                  <a:lnTo>
                    <a:pt x="296053" y="120570"/>
                  </a:lnTo>
                  <a:lnTo>
                    <a:pt x="307313" y="95226"/>
                  </a:lnTo>
                  <a:lnTo>
                    <a:pt x="323760" y="64749"/>
                  </a:lnTo>
                  <a:lnTo>
                    <a:pt x="341302" y="43416"/>
                  </a:lnTo>
                  <a:lnTo>
                    <a:pt x="370581" y="21309"/>
                  </a:lnTo>
                  <a:lnTo>
                    <a:pt x="396386" y="9331"/>
                  </a:lnTo>
                  <a:lnTo>
                    <a:pt x="427929" y="2052"/>
                  </a:lnTo>
                  <a:lnTo>
                    <a:pt x="452757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SMARTInkShape-1887"/>
            <p:cNvSpPr/>
            <p:nvPr/>
          </p:nvSpPr>
          <p:spPr>
            <a:xfrm>
              <a:off x="1377950" y="1879600"/>
              <a:ext cx="222251" cy="31751"/>
            </a:xfrm>
            <a:custGeom>
              <a:avLst/>
              <a:gdLst/>
              <a:ahLst/>
              <a:cxnLst/>
              <a:rect l="0" t="0" r="0" b="0"/>
              <a:pathLst>
                <a:path w="222251" h="31751">
                  <a:moveTo>
                    <a:pt x="0" y="31750"/>
                  </a:moveTo>
                  <a:lnTo>
                    <a:pt x="3370" y="31750"/>
                  </a:lnTo>
                  <a:lnTo>
                    <a:pt x="29954" y="25282"/>
                  </a:lnTo>
                  <a:lnTo>
                    <a:pt x="55520" y="21210"/>
                  </a:lnTo>
                  <a:lnTo>
                    <a:pt x="85438" y="18984"/>
                  </a:lnTo>
                  <a:lnTo>
                    <a:pt x="116645" y="14170"/>
                  </a:lnTo>
                  <a:lnTo>
                    <a:pt x="148234" y="8980"/>
                  </a:lnTo>
                  <a:lnTo>
                    <a:pt x="179936" y="6423"/>
                  </a:lnTo>
                  <a:lnTo>
                    <a:pt x="208144" y="2216"/>
                  </a:lnTo>
                  <a:lnTo>
                    <a:pt x="22225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SMARTInkShape-1888"/>
            <p:cNvSpPr/>
            <p:nvPr/>
          </p:nvSpPr>
          <p:spPr>
            <a:xfrm>
              <a:off x="1530350" y="1708150"/>
              <a:ext cx="44451" cy="361951"/>
            </a:xfrm>
            <a:custGeom>
              <a:avLst/>
              <a:gdLst/>
              <a:ahLst/>
              <a:cxnLst/>
              <a:rect l="0" t="0" r="0" b="0"/>
              <a:pathLst>
                <a:path w="44451" h="361951">
                  <a:moveTo>
                    <a:pt x="44450" y="0"/>
                  </a:moveTo>
                  <a:lnTo>
                    <a:pt x="37708" y="0"/>
                  </a:lnTo>
                  <a:lnTo>
                    <a:pt x="35722" y="705"/>
                  </a:lnTo>
                  <a:lnTo>
                    <a:pt x="34398" y="1881"/>
                  </a:lnTo>
                  <a:lnTo>
                    <a:pt x="33515" y="3370"/>
                  </a:lnTo>
                  <a:lnTo>
                    <a:pt x="31905" y="32603"/>
                  </a:lnTo>
                  <a:lnTo>
                    <a:pt x="35439" y="63799"/>
                  </a:lnTo>
                  <a:lnTo>
                    <a:pt x="33860" y="85505"/>
                  </a:lnTo>
                  <a:lnTo>
                    <a:pt x="32687" y="109263"/>
                  </a:lnTo>
                  <a:lnTo>
                    <a:pt x="31461" y="133933"/>
                  </a:lnTo>
                  <a:lnTo>
                    <a:pt x="28564" y="159009"/>
                  </a:lnTo>
                  <a:lnTo>
                    <a:pt x="23043" y="186146"/>
                  </a:lnTo>
                  <a:lnTo>
                    <a:pt x="16591" y="213965"/>
                  </a:lnTo>
                  <a:lnTo>
                    <a:pt x="11372" y="240439"/>
                  </a:lnTo>
                  <a:lnTo>
                    <a:pt x="8582" y="264436"/>
                  </a:lnTo>
                  <a:lnTo>
                    <a:pt x="5129" y="295897"/>
                  </a:lnTo>
                  <a:lnTo>
                    <a:pt x="1520" y="321212"/>
                  </a:lnTo>
                  <a:lnTo>
                    <a:pt x="133" y="352929"/>
                  </a:lnTo>
                  <a:lnTo>
                    <a:pt x="0" y="3619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SMARTInkShape-1889"/>
            <p:cNvSpPr/>
            <p:nvPr/>
          </p:nvSpPr>
          <p:spPr>
            <a:xfrm>
              <a:off x="1409700" y="1739900"/>
              <a:ext cx="63501" cy="349251"/>
            </a:xfrm>
            <a:custGeom>
              <a:avLst/>
              <a:gdLst/>
              <a:ahLst/>
              <a:cxnLst/>
              <a:rect l="0" t="0" r="0" b="0"/>
              <a:pathLst>
                <a:path w="63501" h="349251">
                  <a:moveTo>
                    <a:pt x="63500" y="0"/>
                  </a:moveTo>
                  <a:lnTo>
                    <a:pt x="62794" y="15900"/>
                  </a:lnTo>
                  <a:lnTo>
                    <a:pt x="54661" y="42868"/>
                  </a:lnTo>
                  <a:lnTo>
                    <a:pt x="51944" y="66402"/>
                  </a:lnTo>
                  <a:lnTo>
                    <a:pt x="47768" y="97991"/>
                  </a:lnTo>
                  <a:lnTo>
                    <a:pt x="44043" y="121868"/>
                  </a:lnTo>
                  <a:lnTo>
                    <a:pt x="40035" y="148002"/>
                  </a:lnTo>
                  <a:lnTo>
                    <a:pt x="35902" y="178432"/>
                  </a:lnTo>
                  <a:lnTo>
                    <a:pt x="29832" y="208890"/>
                  </a:lnTo>
                  <a:lnTo>
                    <a:pt x="23136" y="237478"/>
                  </a:lnTo>
                  <a:lnTo>
                    <a:pt x="17808" y="261944"/>
                  </a:lnTo>
                  <a:lnTo>
                    <a:pt x="13089" y="284577"/>
                  </a:lnTo>
                  <a:lnTo>
                    <a:pt x="6465" y="311508"/>
                  </a:lnTo>
                  <a:lnTo>
                    <a:pt x="378" y="340040"/>
                  </a:lnTo>
                  <a:lnTo>
                    <a:pt x="0" y="3492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SMARTInkShape-1890"/>
            <p:cNvSpPr/>
            <p:nvPr/>
          </p:nvSpPr>
          <p:spPr>
            <a:xfrm>
              <a:off x="1143000" y="1887521"/>
              <a:ext cx="177025" cy="218789"/>
            </a:xfrm>
            <a:custGeom>
              <a:avLst/>
              <a:gdLst/>
              <a:ahLst/>
              <a:cxnLst/>
              <a:rect l="0" t="0" r="0" b="0"/>
              <a:pathLst>
                <a:path w="177025" h="218789">
                  <a:moveTo>
                    <a:pt x="0" y="68279"/>
                  </a:moveTo>
                  <a:lnTo>
                    <a:pt x="0" y="83205"/>
                  </a:lnTo>
                  <a:lnTo>
                    <a:pt x="1881" y="87377"/>
                  </a:lnTo>
                  <a:lnTo>
                    <a:pt x="3370" y="89478"/>
                  </a:lnTo>
                  <a:lnTo>
                    <a:pt x="12209" y="95805"/>
                  </a:lnTo>
                  <a:lnTo>
                    <a:pt x="38871" y="101354"/>
                  </a:lnTo>
                  <a:lnTo>
                    <a:pt x="51143" y="103440"/>
                  </a:lnTo>
                  <a:lnTo>
                    <a:pt x="82595" y="100617"/>
                  </a:lnTo>
                  <a:lnTo>
                    <a:pt x="101613" y="96832"/>
                  </a:lnTo>
                  <a:lnTo>
                    <a:pt x="133351" y="80279"/>
                  </a:lnTo>
                  <a:lnTo>
                    <a:pt x="164542" y="55517"/>
                  </a:lnTo>
                  <a:lnTo>
                    <a:pt x="168961" y="51304"/>
                  </a:lnTo>
                  <a:lnTo>
                    <a:pt x="173871" y="40979"/>
                  </a:lnTo>
                  <a:lnTo>
                    <a:pt x="177024" y="23845"/>
                  </a:lnTo>
                  <a:lnTo>
                    <a:pt x="174199" y="12623"/>
                  </a:lnTo>
                  <a:lnTo>
                    <a:pt x="168908" y="6383"/>
                  </a:lnTo>
                  <a:lnTo>
                    <a:pt x="162559" y="1964"/>
                  </a:lnTo>
                  <a:lnTo>
                    <a:pt x="157385" y="0"/>
                  </a:lnTo>
                  <a:lnTo>
                    <a:pt x="150852" y="1008"/>
                  </a:lnTo>
                  <a:lnTo>
                    <a:pt x="119956" y="13237"/>
                  </a:lnTo>
                  <a:lnTo>
                    <a:pt x="108347" y="21238"/>
                  </a:lnTo>
                  <a:lnTo>
                    <a:pt x="87515" y="45503"/>
                  </a:lnTo>
                  <a:lnTo>
                    <a:pt x="69439" y="69056"/>
                  </a:lnTo>
                  <a:lnTo>
                    <a:pt x="52559" y="95790"/>
                  </a:lnTo>
                  <a:lnTo>
                    <a:pt x="38621" y="126054"/>
                  </a:lnTo>
                  <a:lnTo>
                    <a:pt x="27435" y="155482"/>
                  </a:lnTo>
                  <a:lnTo>
                    <a:pt x="21534" y="180195"/>
                  </a:lnTo>
                  <a:lnTo>
                    <a:pt x="20706" y="187339"/>
                  </a:lnTo>
                  <a:lnTo>
                    <a:pt x="23549" y="199041"/>
                  </a:lnTo>
                  <a:lnTo>
                    <a:pt x="29516" y="208240"/>
                  </a:lnTo>
                  <a:lnTo>
                    <a:pt x="36871" y="214680"/>
                  </a:lnTo>
                  <a:lnTo>
                    <a:pt x="46726" y="218012"/>
                  </a:lnTo>
                  <a:lnTo>
                    <a:pt x="58867" y="218788"/>
                  </a:lnTo>
                  <a:lnTo>
                    <a:pt x="87775" y="213537"/>
                  </a:lnTo>
                  <a:lnTo>
                    <a:pt x="107616" y="205863"/>
                  </a:lnTo>
                  <a:lnTo>
                    <a:pt x="127000" y="195279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SMARTInkShape-1891"/>
            <p:cNvSpPr/>
            <p:nvPr/>
          </p:nvSpPr>
          <p:spPr>
            <a:xfrm>
              <a:off x="876300" y="1791306"/>
              <a:ext cx="239540" cy="334386"/>
            </a:xfrm>
            <a:custGeom>
              <a:avLst/>
              <a:gdLst/>
              <a:ahLst/>
              <a:cxnLst/>
              <a:rect l="0" t="0" r="0" b="0"/>
              <a:pathLst>
                <a:path w="239540" h="334386">
                  <a:moveTo>
                    <a:pt x="0" y="100994"/>
                  </a:moveTo>
                  <a:lnTo>
                    <a:pt x="3370" y="97623"/>
                  </a:lnTo>
                  <a:lnTo>
                    <a:pt x="5025" y="94086"/>
                  </a:lnTo>
                  <a:lnTo>
                    <a:pt x="11245" y="78917"/>
                  </a:lnTo>
                  <a:lnTo>
                    <a:pt x="27320" y="50140"/>
                  </a:lnTo>
                  <a:lnTo>
                    <a:pt x="55145" y="20557"/>
                  </a:lnTo>
                  <a:lnTo>
                    <a:pt x="71137" y="11230"/>
                  </a:lnTo>
                  <a:lnTo>
                    <a:pt x="99868" y="2463"/>
                  </a:lnTo>
                  <a:lnTo>
                    <a:pt x="126657" y="0"/>
                  </a:lnTo>
                  <a:lnTo>
                    <a:pt x="145948" y="1455"/>
                  </a:lnTo>
                  <a:lnTo>
                    <a:pt x="157999" y="5249"/>
                  </a:lnTo>
                  <a:lnTo>
                    <a:pt x="181655" y="23169"/>
                  </a:lnTo>
                  <a:lnTo>
                    <a:pt x="186569" y="31362"/>
                  </a:lnTo>
                  <a:lnTo>
                    <a:pt x="189335" y="45790"/>
                  </a:lnTo>
                  <a:lnTo>
                    <a:pt x="189723" y="51491"/>
                  </a:lnTo>
                  <a:lnTo>
                    <a:pt x="183527" y="72999"/>
                  </a:lnTo>
                  <a:lnTo>
                    <a:pt x="172755" y="93875"/>
                  </a:lnTo>
                  <a:lnTo>
                    <a:pt x="145385" y="121266"/>
                  </a:lnTo>
                  <a:lnTo>
                    <a:pt x="118576" y="146180"/>
                  </a:lnTo>
                  <a:lnTo>
                    <a:pt x="87445" y="166474"/>
                  </a:lnTo>
                  <a:lnTo>
                    <a:pt x="82844" y="168901"/>
                  </a:lnTo>
                  <a:lnTo>
                    <a:pt x="77512" y="170460"/>
                  </a:lnTo>
                  <a:lnTo>
                    <a:pt x="77074" y="169882"/>
                  </a:lnTo>
                  <a:lnTo>
                    <a:pt x="76588" y="167359"/>
                  </a:lnTo>
                  <a:lnTo>
                    <a:pt x="77870" y="165698"/>
                  </a:lnTo>
                  <a:lnTo>
                    <a:pt x="94226" y="153830"/>
                  </a:lnTo>
                  <a:lnTo>
                    <a:pt x="109528" y="148242"/>
                  </a:lnTo>
                  <a:lnTo>
                    <a:pt x="135543" y="145996"/>
                  </a:lnTo>
                  <a:lnTo>
                    <a:pt x="164278" y="145553"/>
                  </a:lnTo>
                  <a:lnTo>
                    <a:pt x="194701" y="154899"/>
                  </a:lnTo>
                  <a:lnTo>
                    <a:pt x="214558" y="163454"/>
                  </a:lnTo>
                  <a:lnTo>
                    <a:pt x="228986" y="178061"/>
                  </a:lnTo>
                  <a:lnTo>
                    <a:pt x="235356" y="187222"/>
                  </a:lnTo>
                  <a:lnTo>
                    <a:pt x="239539" y="207054"/>
                  </a:lnTo>
                  <a:lnTo>
                    <a:pt x="235882" y="233970"/>
                  </a:lnTo>
                  <a:lnTo>
                    <a:pt x="226484" y="259670"/>
                  </a:lnTo>
                  <a:lnTo>
                    <a:pt x="207877" y="285129"/>
                  </a:lnTo>
                  <a:lnTo>
                    <a:pt x="190004" y="300818"/>
                  </a:lnTo>
                  <a:lnTo>
                    <a:pt x="160638" y="314398"/>
                  </a:lnTo>
                  <a:lnTo>
                    <a:pt x="131841" y="328055"/>
                  </a:lnTo>
                  <a:lnTo>
                    <a:pt x="102556" y="334385"/>
                  </a:lnTo>
                  <a:lnTo>
                    <a:pt x="73738" y="330712"/>
                  </a:lnTo>
                  <a:lnTo>
                    <a:pt x="67345" y="329385"/>
                  </a:lnTo>
                  <a:lnTo>
                    <a:pt x="57150" y="323244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SMARTInkShape-1892"/>
            <p:cNvSpPr/>
            <p:nvPr/>
          </p:nvSpPr>
          <p:spPr>
            <a:xfrm>
              <a:off x="939800" y="1917700"/>
              <a:ext cx="25401" cy="215901"/>
            </a:xfrm>
            <a:custGeom>
              <a:avLst/>
              <a:gdLst/>
              <a:ahLst/>
              <a:cxnLst/>
              <a:rect l="0" t="0" r="0" b="0"/>
              <a:pathLst>
                <a:path w="25401" h="215901">
                  <a:moveTo>
                    <a:pt x="0" y="0"/>
                  </a:moveTo>
                  <a:lnTo>
                    <a:pt x="0" y="14926"/>
                  </a:lnTo>
                  <a:lnTo>
                    <a:pt x="10125" y="46246"/>
                  </a:lnTo>
                  <a:lnTo>
                    <a:pt x="12191" y="76972"/>
                  </a:lnTo>
                  <a:lnTo>
                    <a:pt x="14430" y="101828"/>
                  </a:lnTo>
                  <a:lnTo>
                    <a:pt x="17681" y="127067"/>
                  </a:lnTo>
                  <a:lnTo>
                    <a:pt x="18779" y="157508"/>
                  </a:lnTo>
                  <a:lnTo>
                    <a:pt x="19014" y="188455"/>
                  </a:lnTo>
                  <a:lnTo>
                    <a:pt x="19043" y="207029"/>
                  </a:lnTo>
                  <a:lnTo>
                    <a:pt x="19750" y="209986"/>
                  </a:lnTo>
                  <a:lnTo>
                    <a:pt x="20928" y="211957"/>
                  </a:lnTo>
                  <a:lnTo>
                    <a:pt x="25400" y="2159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SMARTInkShape-1893"/>
            <p:cNvSpPr/>
            <p:nvPr/>
          </p:nvSpPr>
          <p:spPr>
            <a:xfrm>
              <a:off x="635261" y="2019300"/>
              <a:ext cx="114040" cy="6348"/>
            </a:xfrm>
            <a:custGeom>
              <a:avLst/>
              <a:gdLst/>
              <a:ahLst/>
              <a:cxnLst/>
              <a:rect l="0" t="0" r="0" b="0"/>
              <a:pathLst>
                <a:path w="114040" h="6348">
                  <a:moveTo>
                    <a:pt x="6089" y="0"/>
                  </a:moveTo>
                  <a:lnTo>
                    <a:pt x="0" y="0"/>
                  </a:lnTo>
                  <a:lnTo>
                    <a:pt x="3187" y="3371"/>
                  </a:lnTo>
                  <a:lnTo>
                    <a:pt x="6680" y="5026"/>
                  </a:lnTo>
                  <a:lnTo>
                    <a:pt x="33149" y="6272"/>
                  </a:lnTo>
                  <a:lnTo>
                    <a:pt x="57922" y="6334"/>
                  </a:lnTo>
                  <a:lnTo>
                    <a:pt x="87379" y="6347"/>
                  </a:lnTo>
                  <a:lnTo>
                    <a:pt x="99368" y="5643"/>
                  </a:lnTo>
                  <a:lnTo>
                    <a:pt x="114039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" name="SMARTInkShape-Group243"/>
          <p:cNvGrpSpPr/>
          <p:nvPr/>
        </p:nvGrpSpPr>
        <p:grpSpPr>
          <a:xfrm>
            <a:off x="2457450" y="1663700"/>
            <a:ext cx="1891911" cy="307262"/>
            <a:chOff x="2457450" y="1663700"/>
            <a:chExt cx="1891911" cy="307262"/>
          </a:xfrm>
        </p:grpSpPr>
        <p:sp>
          <p:nvSpPr>
            <p:cNvPr id="12" name="SMARTInkShape-1894"/>
            <p:cNvSpPr/>
            <p:nvPr/>
          </p:nvSpPr>
          <p:spPr>
            <a:xfrm>
              <a:off x="4216883" y="1765888"/>
              <a:ext cx="132478" cy="106387"/>
            </a:xfrm>
            <a:custGeom>
              <a:avLst/>
              <a:gdLst/>
              <a:ahLst/>
              <a:cxnLst/>
              <a:rect l="0" t="0" r="0" b="0"/>
              <a:pathLst>
                <a:path w="132478" h="106387">
                  <a:moveTo>
                    <a:pt x="107467" y="5762"/>
                  </a:moveTo>
                  <a:lnTo>
                    <a:pt x="104095" y="5762"/>
                  </a:lnTo>
                  <a:lnTo>
                    <a:pt x="100559" y="3880"/>
                  </a:lnTo>
                  <a:lnTo>
                    <a:pt x="96635" y="1397"/>
                  </a:lnTo>
                  <a:lnTo>
                    <a:pt x="89754" y="0"/>
                  </a:lnTo>
                  <a:lnTo>
                    <a:pt x="79092" y="291"/>
                  </a:lnTo>
                  <a:lnTo>
                    <a:pt x="50111" y="10964"/>
                  </a:lnTo>
                  <a:lnTo>
                    <a:pt x="27285" y="29451"/>
                  </a:lnTo>
                  <a:lnTo>
                    <a:pt x="5026" y="59948"/>
                  </a:lnTo>
                  <a:lnTo>
                    <a:pt x="1149" y="73244"/>
                  </a:lnTo>
                  <a:lnTo>
                    <a:pt x="0" y="86121"/>
                  </a:lnTo>
                  <a:lnTo>
                    <a:pt x="1250" y="89673"/>
                  </a:lnTo>
                  <a:lnTo>
                    <a:pt x="6402" y="95502"/>
                  </a:lnTo>
                  <a:lnTo>
                    <a:pt x="17236" y="102750"/>
                  </a:lnTo>
                  <a:lnTo>
                    <a:pt x="32754" y="105995"/>
                  </a:lnTo>
                  <a:lnTo>
                    <a:pt x="56960" y="106386"/>
                  </a:lnTo>
                  <a:lnTo>
                    <a:pt x="69497" y="103871"/>
                  </a:lnTo>
                  <a:lnTo>
                    <a:pt x="96108" y="89455"/>
                  </a:lnTo>
                  <a:lnTo>
                    <a:pt x="106651" y="83881"/>
                  </a:lnTo>
                  <a:lnTo>
                    <a:pt x="116554" y="72809"/>
                  </a:lnTo>
                  <a:lnTo>
                    <a:pt x="128436" y="52238"/>
                  </a:lnTo>
                  <a:lnTo>
                    <a:pt x="131554" y="39601"/>
                  </a:lnTo>
                  <a:lnTo>
                    <a:pt x="132477" y="26920"/>
                  </a:lnTo>
                  <a:lnTo>
                    <a:pt x="131196" y="23395"/>
                  </a:lnTo>
                  <a:lnTo>
                    <a:pt x="126009" y="17597"/>
                  </a:lnTo>
                  <a:lnTo>
                    <a:pt x="120882" y="14550"/>
                  </a:lnTo>
                  <a:lnTo>
                    <a:pt x="94767" y="5762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SMARTInkShape-1895"/>
            <p:cNvSpPr/>
            <p:nvPr/>
          </p:nvSpPr>
          <p:spPr>
            <a:xfrm>
              <a:off x="4191000" y="1727200"/>
              <a:ext cx="1" cy="12701"/>
            </a:xfrm>
            <a:custGeom>
              <a:avLst/>
              <a:gdLst/>
              <a:ahLst/>
              <a:cxnLst/>
              <a:rect l="0" t="0" r="0" b="0"/>
              <a:pathLst>
                <a:path w="1" h="12701">
                  <a:moveTo>
                    <a:pt x="0" y="0"/>
                  </a:moveTo>
                  <a:lnTo>
                    <a:pt x="0" y="127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SMARTInkShape-1896"/>
            <p:cNvSpPr/>
            <p:nvPr/>
          </p:nvSpPr>
          <p:spPr>
            <a:xfrm>
              <a:off x="4140223" y="1797050"/>
              <a:ext cx="12678" cy="95251"/>
            </a:xfrm>
            <a:custGeom>
              <a:avLst/>
              <a:gdLst/>
              <a:ahLst/>
              <a:cxnLst/>
              <a:rect l="0" t="0" r="0" b="0"/>
              <a:pathLst>
                <a:path w="12678" h="95251">
                  <a:moveTo>
                    <a:pt x="12677" y="0"/>
                  </a:moveTo>
                  <a:lnTo>
                    <a:pt x="9305" y="3371"/>
                  </a:lnTo>
                  <a:lnTo>
                    <a:pt x="7650" y="6907"/>
                  </a:lnTo>
                  <a:lnTo>
                    <a:pt x="1335" y="38279"/>
                  </a:lnTo>
                  <a:lnTo>
                    <a:pt x="56" y="67743"/>
                  </a:lnTo>
                  <a:lnTo>
                    <a:pt x="0" y="77065"/>
                  </a:lnTo>
                  <a:lnTo>
                    <a:pt x="1869" y="81994"/>
                  </a:lnTo>
                  <a:lnTo>
                    <a:pt x="4345" y="86536"/>
                  </a:lnTo>
                  <a:lnTo>
                    <a:pt x="6327" y="952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SMARTInkShape-1897"/>
            <p:cNvSpPr/>
            <p:nvPr/>
          </p:nvSpPr>
          <p:spPr>
            <a:xfrm>
              <a:off x="3930650" y="1778000"/>
              <a:ext cx="196851" cy="38101"/>
            </a:xfrm>
            <a:custGeom>
              <a:avLst/>
              <a:gdLst/>
              <a:ahLst/>
              <a:cxnLst/>
              <a:rect l="0" t="0" r="0" b="0"/>
              <a:pathLst>
                <a:path w="196851" h="38101">
                  <a:moveTo>
                    <a:pt x="0" y="38100"/>
                  </a:moveTo>
                  <a:lnTo>
                    <a:pt x="18509" y="36218"/>
                  </a:lnTo>
                  <a:lnTo>
                    <a:pt x="44343" y="29261"/>
                  </a:lnTo>
                  <a:lnTo>
                    <a:pt x="70210" y="23173"/>
                  </a:lnTo>
                  <a:lnTo>
                    <a:pt x="96846" y="20271"/>
                  </a:lnTo>
                  <a:lnTo>
                    <a:pt x="126766" y="14221"/>
                  </a:lnTo>
                  <a:lnTo>
                    <a:pt x="157240" y="8114"/>
                  </a:lnTo>
                  <a:lnTo>
                    <a:pt x="188184" y="2218"/>
                  </a:lnTo>
                  <a:lnTo>
                    <a:pt x="19685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SMARTInkShape-1898"/>
            <p:cNvSpPr/>
            <p:nvPr/>
          </p:nvSpPr>
          <p:spPr>
            <a:xfrm>
              <a:off x="3975101" y="1663700"/>
              <a:ext cx="12700" cy="222251"/>
            </a:xfrm>
            <a:custGeom>
              <a:avLst/>
              <a:gdLst/>
              <a:ahLst/>
              <a:cxnLst/>
              <a:rect l="0" t="0" r="0" b="0"/>
              <a:pathLst>
                <a:path w="12700" h="222251">
                  <a:moveTo>
                    <a:pt x="12699" y="0"/>
                  </a:moveTo>
                  <a:lnTo>
                    <a:pt x="9328" y="3371"/>
                  </a:lnTo>
                  <a:lnTo>
                    <a:pt x="7672" y="6907"/>
                  </a:lnTo>
                  <a:lnTo>
                    <a:pt x="959" y="33408"/>
                  </a:lnTo>
                  <a:lnTo>
                    <a:pt x="188" y="63252"/>
                  </a:lnTo>
                  <a:lnTo>
                    <a:pt x="55" y="92197"/>
                  </a:lnTo>
                  <a:lnTo>
                    <a:pt x="15" y="123116"/>
                  </a:lnTo>
                  <a:lnTo>
                    <a:pt x="4" y="153914"/>
                  </a:lnTo>
                  <a:lnTo>
                    <a:pt x="0" y="180522"/>
                  </a:lnTo>
                  <a:lnTo>
                    <a:pt x="705" y="200713"/>
                  </a:lnTo>
                  <a:lnTo>
                    <a:pt x="6349" y="2222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SMARTInkShape-1899"/>
            <p:cNvSpPr/>
            <p:nvPr/>
          </p:nvSpPr>
          <p:spPr>
            <a:xfrm>
              <a:off x="3677234" y="1778000"/>
              <a:ext cx="189917" cy="126769"/>
            </a:xfrm>
            <a:custGeom>
              <a:avLst/>
              <a:gdLst/>
              <a:ahLst/>
              <a:cxnLst/>
              <a:rect l="0" t="0" r="0" b="0"/>
              <a:pathLst>
                <a:path w="189917" h="126769">
                  <a:moveTo>
                    <a:pt x="139116" y="0"/>
                  </a:moveTo>
                  <a:lnTo>
                    <a:pt x="116334" y="705"/>
                  </a:lnTo>
                  <a:lnTo>
                    <a:pt x="99910" y="5775"/>
                  </a:lnTo>
                  <a:lnTo>
                    <a:pt x="75397" y="21654"/>
                  </a:lnTo>
                  <a:lnTo>
                    <a:pt x="48201" y="51848"/>
                  </a:lnTo>
                  <a:lnTo>
                    <a:pt x="24417" y="81293"/>
                  </a:lnTo>
                  <a:lnTo>
                    <a:pt x="6079" y="104330"/>
                  </a:lnTo>
                  <a:lnTo>
                    <a:pt x="0" y="124359"/>
                  </a:lnTo>
                  <a:lnTo>
                    <a:pt x="1217" y="125239"/>
                  </a:lnTo>
                  <a:lnTo>
                    <a:pt x="13772" y="126768"/>
                  </a:lnTo>
                  <a:lnTo>
                    <a:pt x="27188" y="123560"/>
                  </a:lnTo>
                  <a:lnTo>
                    <a:pt x="41197" y="114770"/>
                  </a:lnTo>
                  <a:lnTo>
                    <a:pt x="70472" y="85404"/>
                  </a:lnTo>
                  <a:lnTo>
                    <a:pt x="92385" y="58571"/>
                  </a:lnTo>
                  <a:lnTo>
                    <a:pt x="118510" y="27050"/>
                  </a:lnTo>
                  <a:lnTo>
                    <a:pt x="119028" y="27205"/>
                  </a:lnTo>
                  <a:lnTo>
                    <a:pt x="119929" y="31012"/>
                  </a:lnTo>
                  <a:lnTo>
                    <a:pt x="120763" y="53369"/>
                  </a:lnTo>
                  <a:lnTo>
                    <a:pt x="127904" y="84457"/>
                  </a:lnTo>
                  <a:lnTo>
                    <a:pt x="133207" y="98402"/>
                  </a:lnTo>
                  <a:lnTo>
                    <a:pt x="137900" y="104412"/>
                  </a:lnTo>
                  <a:lnTo>
                    <a:pt x="144690" y="109435"/>
                  </a:lnTo>
                  <a:lnTo>
                    <a:pt x="159817" y="112858"/>
                  </a:lnTo>
                  <a:lnTo>
                    <a:pt x="189916" y="1143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SMARTInkShape-1900"/>
            <p:cNvSpPr/>
            <p:nvPr/>
          </p:nvSpPr>
          <p:spPr>
            <a:xfrm>
              <a:off x="3562350" y="1739900"/>
              <a:ext cx="101601" cy="189398"/>
            </a:xfrm>
            <a:custGeom>
              <a:avLst/>
              <a:gdLst/>
              <a:ahLst/>
              <a:cxnLst/>
              <a:rect l="0" t="0" r="0" b="0"/>
              <a:pathLst>
                <a:path w="101601" h="189398">
                  <a:moveTo>
                    <a:pt x="0" y="101600"/>
                  </a:moveTo>
                  <a:lnTo>
                    <a:pt x="3371" y="104970"/>
                  </a:lnTo>
                  <a:lnTo>
                    <a:pt x="5026" y="110388"/>
                  </a:lnTo>
                  <a:lnTo>
                    <a:pt x="6298" y="141911"/>
                  </a:lnTo>
                  <a:lnTo>
                    <a:pt x="7040" y="154544"/>
                  </a:lnTo>
                  <a:lnTo>
                    <a:pt x="12525" y="183183"/>
                  </a:lnTo>
                  <a:lnTo>
                    <a:pt x="12622" y="186778"/>
                  </a:lnTo>
                  <a:lnTo>
                    <a:pt x="11942" y="188018"/>
                  </a:lnTo>
                  <a:lnTo>
                    <a:pt x="10784" y="188845"/>
                  </a:lnTo>
                  <a:lnTo>
                    <a:pt x="9306" y="189397"/>
                  </a:lnTo>
                  <a:lnTo>
                    <a:pt x="8320" y="189059"/>
                  </a:lnTo>
                  <a:lnTo>
                    <a:pt x="7663" y="188128"/>
                  </a:lnTo>
                  <a:lnTo>
                    <a:pt x="7225" y="186802"/>
                  </a:lnTo>
                  <a:lnTo>
                    <a:pt x="7639" y="185918"/>
                  </a:lnTo>
                  <a:lnTo>
                    <a:pt x="8620" y="185328"/>
                  </a:lnTo>
                  <a:lnTo>
                    <a:pt x="9980" y="184935"/>
                  </a:lnTo>
                  <a:lnTo>
                    <a:pt x="10886" y="183262"/>
                  </a:lnTo>
                  <a:lnTo>
                    <a:pt x="13246" y="156758"/>
                  </a:lnTo>
                  <a:lnTo>
                    <a:pt x="19576" y="126188"/>
                  </a:lnTo>
                  <a:lnTo>
                    <a:pt x="25555" y="101359"/>
                  </a:lnTo>
                  <a:lnTo>
                    <a:pt x="33677" y="76128"/>
                  </a:lnTo>
                  <a:lnTo>
                    <a:pt x="45692" y="45690"/>
                  </a:lnTo>
                  <a:lnTo>
                    <a:pt x="52658" y="29138"/>
                  </a:lnTo>
                  <a:lnTo>
                    <a:pt x="58916" y="21652"/>
                  </a:lnTo>
                  <a:lnTo>
                    <a:pt x="86016" y="2923"/>
                  </a:lnTo>
                  <a:lnTo>
                    <a:pt x="92905" y="866"/>
                  </a:lnTo>
                  <a:lnTo>
                    <a:pt x="10160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SMARTInkShape-1901"/>
            <p:cNvSpPr/>
            <p:nvPr/>
          </p:nvSpPr>
          <p:spPr>
            <a:xfrm>
              <a:off x="3213100" y="1695450"/>
              <a:ext cx="184151" cy="239570"/>
            </a:xfrm>
            <a:custGeom>
              <a:avLst/>
              <a:gdLst/>
              <a:ahLst/>
              <a:cxnLst/>
              <a:rect l="0" t="0" r="0" b="0"/>
              <a:pathLst>
                <a:path w="184151" h="239570">
                  <a:moveTo>
                    <a:pt x="0" y="19050"/>
                  </a:moveTo>
                  <a:lnTo>
                    <a:pt x="705" y="35656"/>
                  </a:lnTo>
                  <a:lnTo>
                    <a:pt x="8838" y="64014"/>
                  </a:lnTo>
                  <a:lnTo>
                    <a:pt x="17006" y="94776"/>
                  </a:lnTo>
                  <a:lnTo>
                    <a:pt x="23305" y="123175"/>
                  </a:lnTo>
                  <a:lnTo>
                    <a:pt x="28934" y="150482"/>
                  </a:lnTo>
                  <a:lnTo>
                    <a:pt x="31621" y="178486"/>
                  </a:lnTo>
                  <a:lnTo>
                    <a:pt x="37107" y="209779"/>
                  </a:lnTo>
                  <a:lnTo>
                    <a:pt x="41176" y="225297"/>
                  </a:lnTo>
                  <a:lnTo>
                    <a:pt x="46851" y="235460"/>
                  </a:lnTo>
                  <a:lnTo>
                    <a:pt x="50926" y="238704"/>
                  </a:lnTo>
                  <a:lnTo>
                    <a:pt x="53001" y="239569"/>
                  </a:lnTo>
                  <a:lnTo>
                    <a:pt x="55089" y="239441"/>
                  </a:lnTo>
                  <a:lnTo>
                    <a:pt x="59291" y="237416"/>
                  </a:lnTo>
                  <a:lnTo>
                    <a:pt x="65623" y="232309"/>
                  </a:lnTo>
                  <a:lnTo>
                    <a:pt x="87155" y="202410"/>
                  </a:lnTo>
                  <a:lnTo>
                    <a:pt x="99593" y="177174"/>
                  </a:lnTo>
                  <a:lnTo>
                    <a:pt x="112216" y="147354"/>
                  </a:lnTo>
                  <a:lnTo>
                    <a:pt x="128263" y="116175"/>
                  </a:lnTo>
                  <a:lnTo>
                    <a:pt x="143053" y="84595"/>
                  </a:lnTo>
                  <a:lnTo>
                    <a:pt x="156372" y="56266"/>
                  </a:lnTo>
                  <a:lnTo>
                    <a:pt x="168445" y="27890"/>
                  </a:lnTo>
                  <a:lnTo>
                    <a:pt x="182216" y="6743"/>
                  </a:lnTo>
                  <a:lnTo>
                    <a:pt x="18415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SMARTInkShape-1902"/>
            <p:cNvSpPr/>
            <p:nvPr/>
          </p:nvSpPr>
          <p:spPr>
            <a:xfrm>
              <a:off x="3086100" y="1905000"/>
              <a:ext cx="6351" cy="6351"/>
            </a:xfrm>
            <a:custGeom>
              <a:avLst/>
              <a:gdLst/>
              <a:ahLst/>
              <a:cxnLst/>
              <a:rect l="0" t="0" r="0" b="0"/>
              <a:pathLst>
                <a:path w="6351" h="6351">
                  <a:moveTo>
                    <a:pt x="0" y="0"/>
                  </a:moveTo>
                  <a:lnTo>
                    <a:pt x="6350" y="63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SMARTInkShape-1903"/>
            <p:cNvSpPr/>
            <p:nvPr/>
          </p:nvSpPr>
          <p:spPr>
            <a:xfrm>
              <a:off x="3086100" y="1739900"/>
              <a:ext cx="6351" cy="19051"/>
            </a:xfrm>
            <a:custGeom>
              <a:avLst/>
              <a:gdLst/>
              <a:ahLst/>
              <a:cxnLst/>
              <a:rect l="0" t="0" r="0" b="0"/>
              <a:pathLst>
                <a:path w="6351" h="19051">
                  <a:moveTo>
                    <a:pt x="6350" y="0"/>
                  </a:moveTo>
                  <a:lnTo>
                    <a:pt x="6350" y="3371"/>
                  </a:lnTo>
                  <a:lnTo>
                    <a:pt x="4468" y="6907"/>
                  </a:lnTo>
                  <a:lnTo>
                    <a:pt x="1985" y="10831"/>
                  </a:lnTo>
                  <a:lnTo>
                    <a:pt x="0" y="190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SMARTInkShape-1904"/>
            <p:cNvSpPr/>
            <p:nvPr/>
          </p:nvSpPr>
          <p:spPr>
            <a:xfrm>
              <a:off x="2774950" y="1816100"/>
              <a:ext cx="63501" cy="38101"/>
            </a:xfrm>
            <a:custGeom>
              <a:avLst/>
              <a:gdLst/>
              <a:ahLst/>
              <a:cxnLst/>
              <a:rect l="0" t="0" r="0" b="0"/>
              <a:pathLst>
                <a:path w="63501" h="38101">
                  <a:moveTo>
                    <a:pt x="0" y="38100"/>
                  </a:moveTo>
                  <a:lnTo>
                    <a:pt x="5069" y="32324"/>
                  </a:lnTo>
                  <a:lnTo>
                    <a:pt x="8838" y="25890"/>
                  </a:lnTo>
                  <a:lnTo>
                    <a:pt x="16628" y="20208"/>
                  </a:lnTo>
                  <a:lnTo>
                    <a:pt x="44261" y="8619"/>
                  </a:lnTo>
                  <a:lnTo>
                    <a:pt x="6350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SMARTInkShape-1905"/>
            <p:cNvSpPr/>
            <p:nvPr/>
          </p:nvSpPr>
          <p:spPr>
            <a:xfrm>
              <a:off x="2700139" y="1676819"/>
              <a:ext cx="252612" cy="294143"/>
            </a:xfrm>
            <a:custGeom>
              <a:avLst/>
              <a:gdLst/>
              <a:ahLst/>
              <a:cxnLst/>
              <a:rect l="0" t="0" r="0" b="0"/>
              <a:pathLst>
                <a:path w="252612" h="294143">
                  <a:moveTo>
                    <a:pt x="125611" y="44031"/>
                  </a:moveTo>
                  <a:lnTo>
                    <a:pt x="125611" y="49498"/>
                  </a:lnTo>
                  <a:lnTo>
                    <a:pt x="121246" y="61051"/>
                  </a:lnTo>
                  <a:lnTo>
                    <a:pt x="116151" y="89049"/>
                  </a:lnTo>
                  <a:lnTo>
                    <a:pt x="107129" y="114441"/>
                  </a:lnTo>
                  <a:lnTo>
                    <a:pt x="98889" y="140936"/>
                  </a:lnTo>
                  <a:lnTo>
                    <a:pt x="90451" y="161889"/>
                  </a:lnTo>
                  <a:lnTo>
                    <a:pt x="79645" y="183901"/>
                  </a:lnTo>
                  <a:lnTo>
                    <a:pt x="62367" y="212866"/>
                  </a:lnTo>
                  <a:lnTo>
                    <a:pt x="47291" y="242066"/>
                  </a:lnTo>
                  <a:lnTo>
                    <a:pt x="25474" y="269729"/>
                  </a:lnTo>
                  <a:lnTo>
                    <a:pt x="3301" y="293256"/>
                  </a:lnTo>
                  <a:lnTo>
                    <a:pt x="1737" y="294142"/>
                  </a:lnTo>
                  <a:lnTo>
                    <a:pt x="695" y="294027"/>
                  </a:lnTo>
                  <a:lnTo>
                    <a:pt x="0" y="293245"/>
                  </a:lnTo>
                  <a:lnTo>
                    <a:pt x="243" y="292018"/>
                  </a:lnTo>
                  <a:lnTo>
                    <a:pt x="11530" y="268206"/>
                  </a:lnTo>
                  <a:lnTo>
                    <a:pt x="21489" y="244038"/>
                  </a:lnTo>
                  <a:lnTo>
                    <a:pt x="35963" y="214535"/>
                  </a:lnTo>
                  <a:lnTo>
                    <a:pt x="45551" y="193188"/>
                  </a:lnTo>
                  <a:lnTo>
                    <a:pt x="56867" y="169589"/>
                  </a:lnTo>
                  <a:lnTo>
                    <a:pt x="68952" y="144990"/>
                  </a:lnTo>
                  <a:lnTo>
                    <a:pt x="81379" y="120651"/>
                  </a:lnTo>
                  <a:lnTo>
                    <a:pt x="93958" y="98075"/>
                  </a:lnTo>
                  <a:lnTo>
                    <a:pt x="104722" y="76282"/>
                  </a:lnTo>
                  <a:lnTo>
                    <a:pt x="118716" y="47942"/>
                  </a:lnTo>
                  <a:lnTo>
                    <a:pt x="134580" y="18571"/>
                  </a:lnTo>
                  <a:lnTo>
                    <a:pt x="139455" y="6755"/>
                  </a:lnTo>
                  <a:lnTo>
                    <a:pt x="144356" y="0"/>
                  </a:lnTo>
                  <a:lnTo>
                    <a:pt x="146502" y="8425"/>
                  </a:lnTo>
                  <a:lnTo>
                    <a:pt x="157522" y="38457"/>
                  </a:lnTo>
                  <a:lnTo>
                    <a:pt x="165859" y="66605"/>
                  </a:lnTo>
                  <a:lnTo>
                    <a:pt x="172187" y="94385"/>
                  </a:lnTo>
                  <a:lnTo>
                    <a:pt x="178530" y="121588"/>
                  </a:lnTo>
                  <a:lnTo>
                    <a:pt x="188249" y="150893"/>
                  </a:lnTo>
                  <a:lnTo>
                    <a:pt x="196695" y="178548"/>
                  </a:lnTo>
                  <a:lnTo>
                    <a:pt x="207037" y="204616"/>
                  </a:lnTo>
                  <a:lnTo>
                    <a:pt x="218809" y="233639"/>
                  </a:lnTo>
                  <a:lnTo>
                    <a:pt x="234710" y="262792"/>
                  </a:lnTo>
                  <a:lnTo>
                    <a:pt x="251757" y="285103"/>
                  </a:lnTo>
                  <a:lnTo>
                    <a:pt x="252611" y="291681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SMARTInkShape-1906"/>
            <p:cNvSpPr/>
            <p:nvPr/>
          </p:nvSpPr>
          <p:spPr>
            <a:xfrm>
              <a:off x="2457450" y="1708150"/>
              <a:ext cx="185925" cy="260296"/>
            </a:xfrm>
            <a:custGeom>
              <a:avLst/>
              <a:gdLst/>
              <a:ahLst/>
              <a:cxnLst/>
              <a:rect l="0" t="0" r="0" b="0"/>
              <a:pathLst>
                <a:path w="185925" h="260296">
                  <a:moveTo>
                    <a:pt x="127000" y="0"/>
                  </a:moveTo>
                  <a:lnTo>
                    <a:pt x="123629" y="0"/>
                  </a:lnTo>
                  <a:lnTo>
                    <a:pt x="120092" y="1881"/>
                  </a:lnTo>
                  <a:lnTo>
                    <a:pt x="118161" y="3370"/>
                  </a:lnTo>
                  <a:lnTo>
                    <a:pt x="88124" y="9459"/>
                  </a:lnTo>
                  <a:lnTo>
                    <a:pt x="59688" y="17129"/>
                  </a:lnTo>
                  <a:lnTo>
                    <a:pt x="43712" y="24046"/>
                  </a:lnTo>
                  <a:lnTo>
                    <a:pt x="24719" y="39341"/>
                  </a:lnTo>
                  <a:lnTo>
                    <a:pt x="21569" y="45942"/>
                  </a:lnTo>
                  <a:lnTo>
                    <a:pt x="20729" y="49678"/>
                  </a:lnTo>
                  <a:lnTo>
                    <a:pt x="21580" y="53580"/>
                  </a:lnTo>
                  <a:lnTo>
                    <a:pt x="26289" y="61678"/>
                  </a:lnTo>
                  <a:lnTo>
                    <a:pt x="51753" y="87614"/>
                  </a:lnTo>
                  <a:lnTo>
                    <a:pt x="79759" y="105579"/>
                  </a:lnTo>
                  <a:lnTo>
                    <a:pt x="104144" y="121829"/>
                  </a:lnTo>
                  <a:lnTo>
                    <a:pt x="129243" y="140049"/>
                  </a:lnTo>
                  <a:lnTo>
                    <a:pt x="157233" y="164463"/>
                  </a:lnTo>
                  <a:lnTo>
                    <a:pt x="171784" y="179806"/>
                  </a:lnTo>
                  <a:lnTo>
                    <a:pt x="185753" y="206443"/>
                  </a:lnTo>
                  <a:lnTo>
                    <a:pt x="185924" y="211712"/>
                  </a:lnTo>
                  <a:lnTo>
                    <a:pt x="182351" y="223210"/>
                  </a:lnTo>
                  <a:lnTo>
                    <a:pt x="174178" y="233495"/>
                  </a:lnTo>
                  <a:lnTo>
                    <a:pt x="162784" y="242064"/>
                  </a:lnTo>
                  <a:lnTo>
                    <a:pt x="139797" y="250855"/>
                  </a:lnTo>
                  <a:lnTo>
                    <a:pt x="110957" y="257223"/>
                  </a:lnTo>
                  <a:lnTo>
                    <a:pt x="80775" y="259423"/>
                  </a:lnTo>
                  <a:lnTo>
                    <a:pt x="53645" y="260075"/>
                  </a:lnTo>
                  <a:lnTo>
                    <a:pt x="22957" y="260295"/>
                  </a:lnTo>
                  <a:lnTo>
                    <a:pt x="13025" y="259620"/>
                  </a:lnTo>
                  <a:lnTo>
                    <a:pt x="0" y="2540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9" name="SMARTInkShape-Group244"/>
          <p:cNvGrpSpPr/>
          <p:nvPr/>
        </p:nvGrpSpPr>
        <p:grpSpPr>
          <a:xfrm>
            <a:off x="661282" y="1741281"/>
            <a:ext cx="8387469" cy="912553"/>
            <a:chOff x="661282" y="1741281"/>
            <a:chExt cx="8387469" cy="912553"/>
          </a:xfrm>
        </p:grpSpPr>
        <p:sp>
          <p:nvSpPr>
            <p:cNvPr id="26" name="SMARTInkShape-1907"/>
            <p:cNvSpPr/>
            <p:nvPr/>
          </p:nvSpPr>
          <p:spPr>
            <a:xfrm>
              <a:off x="8953927" y="1885984"/>
              <a:ext cx="94824" cy="177767"/>
            </a:xfrm>
            <a:custGeom>
              <a:avLst/>
              <a:gdLst/>
              <a:ahLst/>
              <a:cxnLst/>
              <a:rect l="0" t="0" r="0" b="0"/>
              <a:pathLst>
                <a:path w="94824" h="177767">
                  <a:moveTo>
                    <a:pt x="94823" y="6316"/>
                  </a:moveTo>
                  <a:lnTo>
                    <a:pt x="94823" y="2945"/>
                  </a:lnTo>
                  <a:lnTo>
                    <a:pt x="94117" y="1951"/>
                  </a:lnTo>
                  <a:lnTo>
                    <a:pt x="92940" y="1289"/>
                  </a:lnTo>
                  <a:lnTo>
                    <a:pt x="86034" y="358"/>
                  </a:lnTo>
                  <a:lnTo>
                    <a:pt x="57833" y="0"/>
                  </a:lnTo>
                  <a:lnTo>
                    <a:pt x="29539" y="1850"/>
                  </a:lnTo>
                  <a:lnTo>
                    <a:pt x="15507" y="6874"/>
                  </a:lnTo>
                  <a:lnTo>
                    <a:pt x="4445" y="14892"/>
                  </a:lnTo>
                  <a:lnTo>
                    <a:pt x="1738" y="19065"/>
                  </a:lnTo>
                  <a:lnTo>
                    <a:pt x="535" y="23976"/>
                  </a:lnTo>
                  <a:lnTo>
                    <a:pt x="0" y="30863"/>
                  </a:lnTo>
                  <a:lnTo>
                    <a:pt x="1644" y="36746"/>
                  </a:lnTo>
                  <a:lnTo>
                    <a:pt x="17881" y="61643"/>
                  </a:lnTo>
                  <a:lnTo>
                    <a:pt x="45514" y="90999"/>
                  </a:lnTo>
                  <a:lnTo>
                    <a:pt x="51270" y="99457"/>
                  </a:lnTo>
                  <a:lnTo>
                    <a:pt x="55107" y="115522"/>
                  </a:lnTo>
                  <a:lnTo>
                    <a:pt x="55698" y="134844"/>
                  </a:lnTo>
                  <a:lnTo>
                    <a:pt x="43838" y="165031"/>
                  </a:lnTo>
                  <a:lnTo>
                    <a:pt x="37673" y="177766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SMARTInkShape-1908"/>
            <p:cNvSpPr/>
            <p:nvPr/>
          </p:nvSpPr>
          <p:spPr>
            <a:xfrm>
              <a:off x="8725303" y="1741281"/>
              <a:ext cx="177398" cy="278020"/>
            </a:xfrm>
            <a:custGeom>
              <a:avLst/>
              <a:gdLst/>
              <a:ahLst/>
              <a:cxnLst/>
              <a:rect l="0" t="0" r="0" b="0"/>
              <a:pathLst>
                <a:path w="177398" h="278020">
                  <a:moveTo>
                    <a:pt x="101197" y="182769"/>
                  </a:moveTo>
                  <a:lnTo>
                    <a:pt x="101197" y="156286"/>
                  </a:lnTo>
                  <a:lnTo>
                    <a:pt x="99314" y="151478"/>
                  </a:lnTo>
                  <a:lnTo>
                    <a:pt x="97825" y="149208"/>
                  </a:lnTo>
                  <a:lnTo>
                    <a:pt x="88987" y="142643"/>
                  </a:lnTo>
                  <a:lnTo>
                    <a:pt x="80802" y="139600"/>
                  </a:lnTo>
                  <a:lnTo>
                    <a:pt x="70538" y="138698"/>
                  </a:lnTo>
                  <a:lnTo>
                    <a:pt x="58560" y="141802"/>
                  </a:lnTo>
                  <a:lnTo>
                    <a:pt x="41870" y="149877"/>
                  </a:lnTo>
                  <a:lnTo>
                    <a:pt x="20755" y="168359"/>
                  </a:lnTo>
                  <a:lnTo>
                    <a:pt x="11431" y="184143"/>
                  </a:lnTo>
                  <a:lnTo>
                    <a:pt x="2666" y="208440"/>
                  </a:lnTo>
                  <a:lnTo>
                    <a:pt x="0" y="239954"/>
                  </a:lnTo>
                  <a:lnTo>
                    <a:pt x="3087" y="255608"/>
                  </a:lnTo>
                  <a:lnTo>
                    <a:pt x="8439" y="262884"/>
                  </a:lnTo>
                  <a:lnTo>
                    <a:pt x="14816" y="267764"/>
                  </a:lnTo>
                  <a:lnTo>
                    <a:pt x="20001" y="269933"/>
                  </a:lnTo>
                  <a:lnTo>
                    <a:pt x="45605" y="271516"/>
                  </a:lnTo>
                  <a:lnTo>
                    <a:pt x="55558" y="267838"/>
                  </a:lnTo>
                  <a:lnTo>
                    <a:pt x="83923" y="244051"/>
                  </a:lnTo>
                  <a:lnTo>
                    <a:pt x="104527" y="220431"/>
                  </a:lnTo>
                  <a:lnTo>
                    <a:pt x="117820" y="190312"/>
                  </a:lnTo>
                  <a:lnTo>
                    <a:pt x="128544" y="165562"/>
                  </a:lnTo>
                  <a:lnTo>
                    <a:pt x="136503" y="140354"/>
                  </a:lnTo>
                  <a:lnTo>
                    <a:pt x="142623" y="115011"/>
                  </a:lnTo>
                  <a:lnTo>
                    <a:pt x="144045" y="90334"/>
                  </a:lnTo>
                  <a:lnTo>
                    <a:pt x="138562" y="60793"/>
                  </a:lnTo>
                  <a:lnTo>
                    <a:pt x="132981" y="29750"/>
                  </a:lnTo>
                  <a:lnTo>
                    <a:pt x="128096" y="16701"/>
                  </a:lnTo>
                  <a:lnTo>
                    <a:pt x="115127" y="0"/>
                  </a:lnTo>
                  <a:lnTo>
                    <a:pt x="114717" y="245"/>
                  </a:lnTo>
                  <a:lnTo>
                    <a:pt x="114261" y="2399"/>
                  </a:lnTo>
                  <a:lnTo>
                    <a:pt x="113911" y="32480"/>
                  </a:lnTo>
                  <a:lnTo>
                    <a:pt x="113900" y="59557"/>
                  </a:lnTo>
                  <a:lnTo>
                    <a:pt x="117268" y="83781"/>
                  </a:lnTo>
                  <a:lnTo>
                    <a:pt x="119364" y="108832"/>
                  </a:lnTo>
                  <a:lnTo>
                    <a:pt x="123356" y="137500"/>
                  </a:lnTo>
                  <a:lnTo>
                    <a:pt x="129007" y="164965"/>
                  </a:lnTo>
                  <a:lnTo>
                    <a:pt x="135150" y="190977"/>
                  </a:lnTo>
                  <a:lnTo>
                    <a:pt x="144810" y="216559"/>
                  </a:lnTo>
                  <a:lnTo>
                    <a:pt x="156352" y="244712"/>
                  </a:lnTo>
                  <a:lnTo>
                    <a:pt x="176370" y="276251"/>
                  </a:lnTo>
                  <a:lnTo>
                    <a:pt x="177397" y="278019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SMARTInkShape-1909"/>
            <p:cNvSpPr/>
            <p:nvPr/>
          </p:nvSpPr>
          <p:spPr>
            <a:xfrm>
              <a:off x="8313749" y="1930914"/>
              <a:ext cx="392102" cy="145130"/>
            </a:xfrm>
            <a:custGeom>
              <a:avLst/>
              <a:gdLst/>
              <a:ahLst/>
              <a:cxnLst/>
              <a:rect l="0" t="0" r="0" b="0"/>
              <a:pathLst>
                <a:path w="392102" h="145130">
                  <a:moveTo>
                    <a:pt x="80951" y="37586"/>
                  </a:moveTo>
                  <a:lnTo>
                    <a:pt x="69395" y="26030"/>
                  </a:lnTo>
                  <a:lnTo>
                    <a:pt x="66877" y="25394"/>
                  </a:lnTo>
                  <a:lnTo>
                    <a:pt x="65218" y="25225"/>
                  </a:lnTo>
                  <a:lnTo>
                    <a:pt x="61494" y="26918"/>
                  </a:lnTo>
                  <a:lnTo>
                    <a:pt x="31857" y="49014"/>
                  </a:lnTo>
                  <a:lnTo>
                    <a:pt x="18650" y="65243"/>
                  </a:lnTo>
                  <a:lnTo>
                    <a:pt x="5188" y="93151"/>
                  </a:lnTo>
                  <a:lnTo>
                    <a:pt x="411" y="106966"/>
                  </a:lnTo>
                  <a:lnTo>
                    <a:pt x="0" y="115694"/>
                  </a:lnTo>
                  <a:lnTo>
                    <a:pt x="3986" y="133670"/>
                  </a:lnTo>
                  <a:lnTo>
                    <a:pt x="5652" y="135509"/>
                  </a:lnTo>
                  <a:lnTo>
                    <a:pt x="11266" y="137551"/>
                  </a:lnTo>
                  <a:lnTo>
                    <a:pt x="29116" y="139042"/>
                  </a:lnTo>
                  <a:lnTo>
                    <a:pt x="35101" y="137240"/>
                  </a:lnTo>
                  <a:lnTo>
                    <a:pt x="62169" y="118788"/>
                  </a:lnTo>
                  <a:lnTo>
                    <a:pt x="69819" y="108526"/>
                  </a:lnTo>
                  <a:lnTo>
                    <a:pt x="79440" y="77527"/>
                  </a:lnTo>
                  <a:lnTo>
                    <a:pt x="80653" y="67583"/>
                  </a:lnTo>
                  <a:lnTo>
                    <a:pt x="81457" y="66050"/>
                  </a:lnTo>
                  <a:lnTo>
                    <a:pt x="82699" y="65029"/>
                  </a:lnTo>
                  <a:lnTo>
                    <a:pt x="87032" y="63105"/>
                  </a:lnTo>
                  <a:lnTo>
                    <a:pt x="90669" y="93024"/>
                  </a:lnTo>
                  <a:lnTo>
                    <a:pt x="102227" y="112587"/>
                  </a:lnTo>
                  <a:lnTo>
                    <a:pt x="108281" y="118662"/>
                  </a:lnTo>
                  <a:lnTo>
                    <a:pt x="123665" y="128311"/>
                  </a:lnTo>
                  <a:lnTo>
                    <a:pt x="136097" y="131495"/>
                  </a:lnTo>
                  <a:lnTo>
                    <a:pt x="161394" y="132718"/>
                  </a:lnTo>
                  <a:lnTo>
                    <a:pt x="174087" y="129430"/>
                  </a:lnTo>
                  <a:lnTo>
                    <a:pt x="183414" y="123987"/>
                  </a:lnTo>
                  <a:lnTo>
                    <a:pt x="197250" y="110757"/>
                  </a:lnTo>
                  <a:lnTo>
                    <a:pt x="214170" y="81982"/>
                  </a:lnTo>
                  <a:lnTo>
                    <a:pt x="217770" y="73545"/>
                  </a:lnTo>
                  <a:lnTo>
                    <a:pt x="226005" y="43072"/>
                  </a:lnTo>
                  <a:lnTo>
                    <a:pt x="226974" y="31640"/>
                  </a:lnTo>
                  <a:lnTo>
                    <a:pt x="230364" y="34726"/>
                  </a:lnTo>
                  <a:lnTo>
                    <a:pt x="235836" y="43480"/>
                  </a:lnTo>
                  <a:lnTo>
                    <a:pt x="243838" y="71550"/>
                  </a:lnTo>
                  <a:lnTo>
                    <a:pt x="245068" y="79962"/>
                  </a:lnTo>
                  <a:lnTo>
                    <a:pt x="240497" y="110790"/>
                  </a:lnTo>
                  <a:lnTo>
                    <a:pt x="239042" y="136181"/>
                  </a:lnTo>
                  <a:lnTo>
                    <a:pt x="233614" y="145129"/>
                  </a:lnTo>
                  <a:lnTo>
                    <a:pt x="233352" y="121583"/>
                  </a:lnTo>
                  <a:lnTo>
                    <a:pt x="240258" y="94090"/>
                  </a:lnTo>
                  <a:lnTo>
                    <a:pt x="251063" y="62900"/>
                  </a:lnTo>
                  <a:lnTo>
                    <a:pt x="266344" y="31224"/>
                  </a:lnTo>
                  <a:lnTo>
                    <a:pt x="285309" y="5344"/>
                  </a:lnTo>
                  <a:lnTo>
                    <a:pt x="291955" y="2089"/>
                  </a:lnTo>
                  <a:lnTo>
                    <a:pt x="307721" y="0"/>
                  </a:lnTo>
                  <a:lnTo>
                    <a:pt x="314147" y="1596"/>
                  </a:lnTo>
                  <a:lnTo>
                    <a:pt x="323613" y="8342"/>
                  </a:lnTo>
                  <a:lnTo>
                    <a:pt x="338527" y="22968"/>
                  </a:lnTo>
                  <a:lnTo>
                    <a:pt x="349681" y="42124"/>
                  </a:lnTo>
                  <a:lnTo>
                    <a:pt x="356993" y="72713"/>
                  </a:lnTo>
                  <a:lnTo>
                    <a:pt x="368894" y="98894"/>
                  </a:lnTo>
                  <a:lnTo>
                    <a:pt x="373085" y="103639"/>
                  </a:lnTo>
                  <a:lnTo>
                    <a:pt x="392101" y="113786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SMARTInkShape-1910"/>
            <p:cNvSpPr/>
            <p:nvPr/>
          </p:nvSpPr>
          <p:spPr>
            <a:xfrm>
              <a:off x="7874261" y="1949863"/>
              <a:ext cx="399790" cy="189895"/>
            </a:xfrm>
            <a:custGeom>
              <a:avLst/>
              <a:gdLst/>
              <a:ahLst/>
              <a:cxnLst/>
              <a:rect l="0" t="0" r="0" b="0"/>
              <a:pathLst>
                <a:path w="399790" h="189895">
                  <a:moveTo>
                    <a:pt x="6089" y="107537"/>
                  </a:moveTo>
                  <a:lnTo>
                    <a:pt x="0" y="107537"/>
                  </a:lnTo>
                  <a:lnTo>
                    <a:pt x="3186" y="110908"/>
                  </a:lnTo>
                  <a:lnTo>
                    <a:pt x="6680" y="112563"/>
                  </a:lnTo>
                  <a:lnTo>
                    <a:pt x="36104" y="113864"/>
                  </a:lnTo>
                  <a:lnTo>
                    <a:pt x="52731" y="108812"/>
                  </a:lnTo>
                  <a:lnTo>
                    <a:pt x="81720" y="92515"/>
                  </a:lnTo>
                  <a:lnTo>
                    <a:pt x="91449" y="84114"/>
                  </a:lnTo>
                  <a:lnTo>
                    <a:pt x="98095" y="73707"/>
                  </a:lnTo>
                  <a:lnTo>
                    <a:pt x="100377" y="65136"/>
                  </a:lnTo>
                  <a:lnTo>
                    <a:pt x="101211" y="49237"/>
                  </a:lnTo>
                  <a:lnTo>
                    <a:pt x="99401" y="44466"/>
                  </a:lnTo>
                  <a:lnTo>
                    <a:pt x="97930" y="42206"/>
                  </a:lnTo>
                  <a:lnTo>
                    <a:pt x="89118" y="35655"/>
                  </a:lnTo>
                  <a:lnTo>
                    <a:pt x="77570" y="32616"/>
                  </a:lnTo>
                  <a:lnTo>
                    <a:pt x="69373" y="33787"/>
                  </a:lnTo>
                  <a:lnTo>
                    <a:pt x="58706" y="38412"/>
                  </a:lnTo>
                  <a:lnTo>
                    <a:pt x="33340" y="55917"/>
                  </a:lnTo>
                  <a:lnTo>
                    <a:pt x="24197" y="71075"/>
                  </a:lnTo>
                  <a:lnTo>
                    <a:pt x="17619" y="101402"/>
                  </a:lnTo>
                  <a:lnTo>
                    <a:pt x="13462" y="130000"/>
                  </a:lnTo>
                  <a:lnTo>
                    <a:pt x="17710" y="153392"/>
                  </a:lnTo>
                  <a:lnTo>
                    <a:pt x="24035" y="170042"/>
                  </a:lnTo>
                  <a:lnTo>
                    <a:pt x="30763" y="177180"/>
                  </a:lnTo>
                  <a:lnTo>
                    <a:pt x="45855" y="185165"/>
                  </a:lnTo>
                  <a:lnTo>
                    <a:pt x="76159" y="189438"/>
                  </a:lnTo>
                  <a:lnTo>
                    <a:pt x="98817" y="189894"/>
                  </a:lnTo>
                  <a:lnTo>
                    <a:pt x="116445" y="188590"/>
                  </a:lnTo>
                  <a:lnTo>
                    <a:pt x="145010" y="176255"/>
                  </a:lnTo>
                  <a:lnTo>
                    <a:pt x="172367" y="156071"/>
                  </a:lnTo>
                  <a:lnTo>
                    <a:pt x="202883" y="124696"/>
                  </a:lnTo>
                  <a:lnTo>
                    <a:pt x="221427" y="95228"/>
                  </a:lnTo>
                  <a:lnTo>
                    <a:pt x="226291" y="84134"/>
                  </a:lnTo>
                  <a:lnTo>
                    <a:pt x="234391" y="58287"/>
                  </a:lnTo>
                  <a:lnTo>
                    <a:pt x="234491" y="58476"/>
                  </a:lnTo>
                  <a:lnTo>
                    <a:pt x="234662" y="62340"/>
                  </a:lnTo>
                  <a:lnTo>
                    <a:pt x="229659" y="76803"/>
                  </a:lnTo>
                  <a:lnTo>
                    <a:pt x="226848" y="88788"/>
                  </a:lnTo>
                  <a:lnTo>
                    <a:pt x="224148" y="97793"/>
                  </a:lnTo>
                  <a:lnTo>
                    <a:pt x="222415" y="122702"/>
                  </a:lnTo>
                  <a:lnTo>
                    <a:pt x="221339" y="152755"/>
                  </a:lnTo>
                  <a:lnTo>
                    <a:pt x="215717" y="176268"/>
                  </a:lnTo>
                  <a:lnTo>
                    <a:pt x="215640" y="159060"/>
                  </a:lnTo>
                  <a:lnTo>
                    <a:pt x="222546" y="132195"/>
                  </a:lnTo>
                  <a:lnTo>
                    <a:pt x="232645" y="101089"/>
                  </a:lnTo>
                  <a:lnTo>
                    <a:pt x="243165" y="69424"/>
                  </a:lnTo>
                  <a:lnTo>
                    <a:pt x="261323" y="40174"/>
                  </a:lnTo>
                  <a:lnTo>
                    <a:pt x="271665" y="30584"/>
                  </a:lnTo>
                  <a:lnTo>
                    <a:pt x="280295" y="26645"/>
                  </a:lnTo>
                  <a:lnTo>
                    <a:pt x="299339" y="25132"/>
                  </a:lnTo>
                  <a:lnTo>
                    <a:pt x="304108" y="26933"/>
                  </a:lnTo>
                  <a:lnTo>
                    <a:pt x="306369" y="28401"/>
                  </a:lnTo>
                  <a:lnTo>
                    <a:pt x="307875" y="30790"/>
                  </a:lnTo>
                  <a:lnTo>
                    <a:pt x="316239" y="61114"/>
                  </a:lnTo>
                  <a:lnTo>
                    <a:pt x="311683" y="91850"/>
                  </a:lnTo>
                  <a:lnTo>
                    <a:pt x="305173" y="122994"/>
                  </a:lnTo>
                  <a:lnTo>
                    <a:pt x="304821" y="128047"/>
                  </a:lnTo>
                  <a:lnTo>
                    <a:pt x="304021" y="129677"/>
                  </a:lnTo>
                  <a:lnTo>
                    <a:pt x="302782" y="130764"/>
                  </a:lnTo>
                  <a:lnTo>
                    <a:pt x="298457" y="132809"/>
                  </a:lnTo>
                  <a:lnTo>
                    <a:pt x="298268" y="126157"/>
                  </a:lnTo>
                  <a:lnTo>
                    <a:pt x="300105" y="120986"/>
                  </a:lnTo>
                  <a:lnTo>
                    <a:pt x="301583" y="118620"/>
                  </a:lnTo>
                  <a:lnTo>
                    <a:pt x="307650" y="87787"/>
                  </a:lnTo>
                  <a:lnTo>
                    <a:pt x="312343" y="61670"/>
                  </a:lnTo>
                  <a:lnTo>
                    <a:pt x="322369" y="31855"/>
                  </a:lnTo>
                  <a:lnTo>
                    <a:pt x="337547" y="11771"/>
                  </a:lnTo>
                  <a:lnTo>
                    <a:pt x="347872" y="4294"/>
                  </a:lnTo>
                  <a:lnTo>
                    <a:pt x="356497" y="981"/>
                  </a:lnTo>
                  <a:lnTo>
                    <a:pt x="366893" y="0"/>
                  </a:lnTo>
                  <a:lnTo>
                    <a:pt x="369391" y="1273"/>
                  </a:lnTo>
                  <a:lnTo>
                    <a:pt x="371057" y="3533"/>
                  </a:lnTo>
                  <a:lnTo>
                    <a:pt x="373613" y="9102"/>
                  </a:lnTo>
                  <a:lnTo>
                    <a:pt x="383032" y="27355"/>
                  </a:lnTo>
                  <a:lnTo>
                    <a:pt x="386554" y="52022"/>
                  </a:lnTo>
                  <a:lnTo>
                    <a:pt x="386313" y="81646"/>
                  </a:lnTo>
                  <a:lnTo>
                    <a:pt x="381612" y="105077"/>
                  </a:lnTo>
                  <a:lnTo>
                    <a:pt x="384368" y="118018"/>
                  </a:lnTo>
                  <a:lnTo>
                    <a:pt x="389653" y="127419"/>
                  </a:lnTo>
                  <a:lnTo>
                    <a:pt x="393638" y="130484"/>
                  </a:lnTo>
                  <a:lnTo>
                    <a:pt x="399789" y="132937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SMARTInkShape-1911"/>
            <p:cNvSpPr/>
            <p:nvPr/>
          </p:nvSpPr>
          <p:spPr>
            <a:xfrm>
              <a:off x="7577182" y="1861065"/>
              <a:ext cx="214269" cy="315343"/>
            </a:xfrm>
            <a:custGeom>
              <a:avLst/>
              <a:gdLst/>
              <a:ahLst/>
              <a:cxnLst/>
              <a:rect l="0" t="0" r="0" b="0"/>
              <a:pathLst>
                <a:path w="214269" h="315343">
                  <a:moveTo>
                    <a:pt x="125368" y="170935"/>
                  </a:moveTo>
                  <a:lnTo>
                    <a:pt x="125368" y="164846"/>
                  </a:lnTo>
                  <a:lnTo>
                    <a:pt x="97427" y="164586"/>
                  </a:lnTo>
                  <a:lnTo>
                    <a:pt x="88020" y="168348"/>
                  </a:lnTo>
                  <a:lnTo>
                    <a:pt x="60052" y="185289"/>
                  </a:lnTo>
                  <a:lnTo>
                    <a:pt x="39480" y="200895"/>
                  </a:lnTo>
                  <a:lnTo>
                    <a:pt x="17535" y="228685"/>
                  </a:lnTo>
                  <a:lnTo>
                    <a:pt x="6634" y="249194"/>
                  </a:lnTo>
                  <a:lnTo>
                    <a:pt x="0" y="274666"/>
                  </a:lnTo>
                  <a:lnTo>
                    <a:pt x="975" y="284300"/>
                  </a:lnTo>
                  <a:lnTo>
                    <a:pt x="7349" y="301983"/>
                  </a:lnTo>
                  <a:lnTo>
                    <a:pt x="15059" y="308671"/>
                  </a:lnTo>
                  <a:lnTo>
                    <a:pt x="24836" y="313290"/>
                  </a:lnTo>
                  <a:lnTo>
                    <a:pt x="33885" y="315342"/>
                  </a:lnTo>
                  <a:lnTo>
                    <a:pt x="53655" y="313127"/>
                  </a:lnTo>
                  <a:lnTo>
                    <a:pt x="80549" y="300988"/>
                  </a:lnTo>
                  <a:lnTo>
                    <a:pt x="106245" y="285002"/>
                  </a:lnTo>
                  <a:lnTo>
                    <a:pt x="131704" y="264884"/>
                  </a:lnTo>
                  <a:lnTo>
                    <a:pt x="147393" y="243378"/>
                  </a:lnTo>
                  <a:lnTo>
                    <a:pt x="157607" y="219132"/>
                  </a:lnTo>
                  <a:lnTo>
                    <a:pt x="165102" y="194074"/>
                  </a:lnTo>
                  <a:lnTo>
                    <a:pt x="171791" y="168775"/>
                  </a:lnTo>
                  <a:lnTo>
                    <a:pt x="178242" y="143405"/>
                  </a:lnTo>
                  <a:lnTo>
                    <a:pt x="181251" y="118014"/>
                  </a:lnTo>
                  <a:lnTo>
                    <a:pt x="178770" y="92617"/>
                  </a:lnTo>
                  <a:lnTo>
                    <a:pt x="172318" y="63820"/>
                  </a:lnTo>
                  <a:lnTo>
                    <a:pt x="168430" y="37750"/>
                  </a:lnTo>
                  <a:lnTo>
                    <a:pt x="158877" y="8288"/>
                  </a:lnTo>
                  <a:lnTo>
                    <a:pt x="157221" y="0"/>
                  </a:lnTo>
                  <a:lnTo>
                    <a:pt x="157121" y="26634"/>
                  </a:lnTo>
                  <a:lnTo>
                    <a:pt x="152753" y="51336"/>
                  </a:lnTo>
                  <a:lnTo>
                    <a:pt x="152061" y="75212"/>
                  </a:lnTo>
                  <a:lnTo>
                    <a:pt x="155306" y="103610"/>
                  </a:lnTo>
                  <a:lnTo>
                    <a:pt x="156581" y="130917"/>
                  </a:lnTo>
                  <a:lnTo>
                    <a:pt x="157664" y="160332"/>
                  </a:lnTo>
                  <a:lnTo>
                    <a:pt x="162140" y="186529"/>
                  </a:lnTo>
                  <a:lnTo>
                    <a:pt x="168092" y="214702"/>
                  </a:lnTo>
                  <a:lnTo>
                    <a:pt x="170462" y="227781"/>
                  </a:lnTo>
                  <a:lnTo>
                    <a:pt x="179729" y="246339"/>
                  </a:lnTo>
                  <a:lnTo>
                    <a:pt x="203369" y="274166"/>
                  </a:lnTo>
                  <a:lnTo>
                    <a:pt x="207778" y="276787"/>
                  </a:lnTo>
                  <a:lnTo>
                    <a:pt x="214268" y="278885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SMARTInkShape-1912"/>
            <p:cNvSpPr/>
            <p:nvPr/>
          </p:nvSpPr>
          <p:spPr>
            <a:xfrm>
              <a:off x="6916514" y="2025650"/>
              <a:ext cx="474887" cy="164979"/>
            </a:xfrm>
            <a:custGeom>
              <a:avLst/>
              <a:gdLst/>
              <a:ahLst/>
              <a:cxnLst/>
              <a:rect l="0" t="0" r="0" b="0"/>
              <a:pathLst>
                <a:path w="474887" h="164979">
                  <a:moveTo>
                    <a:pt x="93886" y="76200"/>
                  </a:moveTo>
                  <a:lnTo>
                    <a:pt x="93886" y="66740"/>
                  </a:lnTo>
                  <a:lnTo>
                    <a:pt x="92003" y="63058"/>
                  </a:lnTo>
                  <a:lnTo>
                    <a:pt x="85047" y="54946"/>
                  </a:lnTo>
                  <a:lnTo>
                    <a:pt x="81020" y="52642"/>
                  </a:lnTo>
                  <a:lnTo>
                    <a:pt x="78959" y="52028"/>
                  </a:lnTo>
                  <a:lnTo>
                    <a:pt x="72905" y="53227"/>
                  </a:lnTo>
                  <a:lnTo>
                    <a:pt x="57521" y="59746"/>
                  </a:lnTo>
                  <a:lnTo>
                    <a:pt x="32469" y="80847"/>
                  </a:lnTo>
                  <a:lnTo>
                    <a:pt x="10470" y="111337"/>
                  </a:lnTo>
                  <a:lnTo>
                    <a:pt x="1705" y="133313"/>
                  </a:lnTo>
                  <a:lnTo>
                    <a:pt x="0" y="142976"/>
                  </a:lnTo>
                  <a:lnTo>
                    <a:pt x="1124" y="150093"/>
                  </a:lnTo>
                  <a:lnTo>
                    <a:pt x="5723" y="158066"/>
                  </a:lnTo>
                  <a:lnTo>
                    <a:pt x="7594" y="160411"/>
                  </a:lnTo>
                  <a:lnTo>
                    <a:pt x="13436" y="163016"/>
                  </a:lnTo>
                  <a:lnTo>
                    <a:pt x="41092" y="164978"/>
                  </a:lnTo>
                  <a:lnTo>
                    <a:pt x="57076" y="161692"/>
                  </a:lnTo>
                  <a:lnTo>
                    <a:pt x="71847" y="152880"/>
                  </a:lnTo>
                  <a:lnTo>
                    <a:pt x="93771" y="131252"/>
                  </a:lnTo>
                  <a:lnTo>
                    <a:pt x="112367" y="101973"/>
                  </a:lnTo>
                  <a:lnTo>
                    <a:pt x="116211" y="93299"/>
                  </a:lnTo>
                  <a:lnTo>
                    <a:pt x="117919" y="84740"/>
                  </a:lnTo>
                  <a:lnTo>
                    <a:pt x="116797" y="78114"/>
                  </a:lnTo>
                  <a:lnTo>
                    <a:pt x="114079" y="70417"/>
                  </a:lnTo>
                  <a:lnTo>
                    <a:pt x="113002" y="58437"/>
                  </a:lnTo>
                  <a:lnTo>
                    <a:pt x="112942" y="66101"/>
                  </a:lnTo>
                  <a:lnTo>
                    <a:pt x="118403" y="83826"/>
                  </a:lnTo>
                  <a:lnTo>
                    <a:pt x="128545" y="97331"/>
                  </a:lnTo>
                  <a:lnTo>
                    <a:pt x="136533" y="105195"/>
                  </a:lnTo>
                  <a:lnTo>
                    <a:pt x="153397" y="114174"/>
                  </a:lnTo>
                  <a:lnTo>
                    <a:pt x="182390" y="124161"/>
                  </a:lnTo>
                  <a:lnTo>
                    <a:pt x="192253" y="125738"/>
                  </a:lnTo>
                  <a:lnTo>
                    <a:pt x="215151" y="121681"/>
                  </a:lnTo>
                  <a:lnTo>
                    <a:pt x="246367" y="112040"/>
                  </a:lnTo>
                  <a:lnTo>
                    <a:pt x="275555" y="94003"/>
                  </a:lnTo>
                  <a:lnTo>
                    <a:pt x="304825" y="71900"/>
                  </a:lnTo>
                  <a:lnTo>
                    <a:pt x="312471" y="61441"/>
                  </a:lnTo>
                  <a:lnTo>
                    <a:pt x="317293" y="51229"/>
                  </a:lnTo>
                  <a:lnTo>
                    <a:pt x="321460" y="45789"/>
                  </a:lnTo>
                  <a:lnTo>
                    <a:pt x="323911" y="45045"/>
                  </a:lnTo>
                  <a:lnTo>
                    <a:pt x="327863" y="44567"/>
                  </a:lnTo>
                  <a:lnTo>
                    <a:pt x="328187" y="45233"/>
                  </a:lnTo>
                  <a:lnTo>
                    <a:pt x="328547" y="47855"/>
                  </a:lnTo>
                  <a:lnTo>
                    <a:pt x="330589" y="51372"/>
                  </a:lnTo>
                  <a:lnTo>
                    <a:pt x="332121" y="53298"/>
                  </a:lnTo>
                  <a:lnTo>
                    <a:pt x="333823" y="59201"/>
                  </a:lnTo>
                  <a:lnTo>
                    <a:pt x="336664" y="70457"/>
                  </a:lnTo>
                  <a:lnTo>
                    <a:pt x="339370" y="79292"/>
                  </a:lnTo>
                  <a:lnTo>
                    <a:pt x="342051" y="109501"/>
                  </a:lnTo>
                  <a:lnTo>
                    <a:pt x="353084" y="140540"/>
                  </a:lnTo>
                  <a:lnTo>
                    <a:pt x="354135" y="151033"/>
                  </a:lnTo>
                  <a:lnTo>
                    <a:pt x="353463" y="151489"/>
                  </a:lnTo>
                  <a:lnTo>
                    <a:pt x="350834" y="151995"/>
                  </a:lnTo>
                  <a:lnTo>
                    <a:pt x="349851" y="151424"/>
                  </a:lnTo>
                  <a:lnTo>
                    <a:pt x="349196" y="150338"/>
                  </a:lnTo>
                  <a:lnTo>
                    <a:pt x="348274" y="145439"/>
                  </a:lnTo>
                  <a:lnTo>
                    <a:pt x="347908" y="122359"/>
                  </a:lnTo>
                  <a:lnTo>
                    <a:pt x="356726" y="93959"/>
                  </a:lnTo>
                  <a:lnTo>
                    <a:pt x="366984" y="63330"/>
                  </a:lnTo>
                  <a:lnTo>
                    <a:pt x="369085" y="57036"/>
                  </a:lnTo>
                  <a:lnTo>
                    <a:pt x="377063" y="46281"/>
                  </a:lnTo>
                  <a:lnTo>
                    <a:pt x="404809" y="21092"/>
                  </a:lnTo>
                  <a:lnTo>
                    <a:pt x="435441" y="6529"/>
                  </a:lnTo>
                  <a:lnTo>
                    <a:pt x="449087" y="1934"/>
                  </a:lnTo>
                  <a:lnTo>
                    <a:pt x="474886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SMARTInkShape-1913"/>
            <p:cNvSpPr/>
            <p:nvPr/>
          </p:nvSpPr>
          <p:spPr>
            <a:xfrm>
              <a:off x="6832602" y="1917700"/>
              <a:ext cx="31749" cy="304801"/>
            </a:xfrm>
            <a:custGeom>
              <a:avLst/>
              <a:gdLst/>
              <a:ahLst/>
              <a:cxnLst/>
              <a:rect l="0" t="0" r="0" b="0"/>
              <a:pathLst>
                <a:path w="31749" h="304801">
                  <a:moveTo>
                    <a:pt x="31748" y="0"/>
                  </a:moveTo>
                  <a:lnTo>
                    <a:pt x="28376" y="0"/>
                  </a:lnTo>
                  <a:lnTo>
                    <a:pt x="27383" y="705"/>
                  </a:lnTo>
                  <a:lnTo>
                    <a:pt x="26721" y="1881"/>
                  </a:lnTo>
                  <a:lnTo>
                    <a:pt x="15324" y="28543"/>
                  </a:lnTo>
                  <a:lnTo>
                    <a:pt x="13216" y="53302"/>
                  </a:lnTo>
                  <a:lnTo>
                    <a:pt x="10969" y="78822"/>
                  </a:lnTo>
                  <a:lnTo>
                    <a:pt x="7717" y="106845"/>
                  </a:lnTo>
                  <a:lnTo>
                    <a:pt x="4872" y="134904"/>
                  </a:lnTo>
                  <a:lnTo>
                    <a:pt x="1442" y="165560"/>
                  </a:lnTo>
                  <a:lnTo>
                    <a:pt x="425" y="195104"/>
                  </a:lnTo>
                  <a:lnTo>
                    <a:pt x="124" y="221732"/>
                  </a:lnTo>
                  <a:lnTo>
                    <a:pt x="23" y="252643"/>
                  </a:lnTo>
                  <a:lnTo>
                    <a:pt x="0" y="283142"/>
                  </a:lnTo>
                  <a:lnTo>
                    <a:pt x="1880" y="290000"/>
                  </a:lnTo>
                  <a:lnTo>
                    <a:pt x="5024" y="297827"/>
                  </a:lnTo>
                  <a:lnTo>
                    <a:pt x="6348" y="3048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SMARTInkShape-1914"/>
            <p:cNvSpPr/>
            <p:nvPr/>
          </p:nvSpPr>
          <p:spPr>
            <a:xfrm>
              <a:off x="6604055" y="2038350"/>
              <a:ext cx="142610" cy="189396"/>
            </a:xfrm>
            <a:custGeom>
              <a:avLst/>
              <a:gdLst/>
              <a:ahLst/>
              <a:cxnLst/>
              <a:rect l="0" t="0" r="0" b="0"/>
              <a:pathLst>
                <a:path w="142610" h="189396">
                  <a:moveTo>
                    <a:pt x="12645" y="82550"/>
                  </a:moveTo>
                  <a:lnTo>
                    <a:pt x="9273" y="82550"/>
                  </a:lnTo>
                  <a:lnTo>
                    <a:pt x="8280" y="83255"/>
                  </a:lnTo>
                  <a:lnTo>
                    <a:pt x="7618" y="84431"/>
                  </a:lnTo>
                  <a:lnTo>
                    <a:pt x="7177" y="85921"/>
                  </a:lnTo>
                  <a:lnTo>
                    <a:pt x="1385" y="95415"/>
                  </a:lnTo>
                  <a:lnTo>
                    <a:pt x="0" y="123726"/>
                  </a:lnTo>
                  <a:lnTo>
                    <a:pt x="655" y="153950"/>
                  </a:lnTo>
                  <a:lnTo>
                    <a:pt x="8783" y="175608"/>
                  </a:lnTo>
                  <a:lnTo>
                    <a:pt x="11482" y="178455"/>
                  </a:lnTo>
                  <a:lnTo>
                    <a:pt x="29982" y="186771"/>
                  </a:lnTo>
                  <a:lnTo>
                    <a:pt x="45768" y="189395"/>
                  </a:lnTo>
                  <a:lnTo>
                    <a:pt x="60480" y="186801"/>
                  </a:lnTo>
                  <a:lnTo>
                    <a:pt x="90024" y="175544"/>
                  </a:lnTo>
                  <a:lnTo>
                    <a:pt x="104873" y="165921"/>
                  </a:lnTo>
                  <a:lnTo>
                    <a:pt x="118210" y="150761"/>
                  </a:lnTo>
                  <a:lnTo>
                    <a:pt x="132702" y="120434"/>
                  </a:lnTo>
                  <a:lnTo>
                    <a:pt x="137587" y="101536"/>
                  </a:lnTo>
                  <a:lnTo>
                    <a:pt x="142609" y="72816"/>
                  </a:lnTo>
                  <a:lnTo>
                    <a:pt x="142609" y="60349"/>
                  </a:lnTo>
                  <a:lnTo>
                    <a:pt x="138023" y="32030"/>
                  </a:lnTo>
                  <a:lnTo>
                    <a:pt x="132814" y="21014"/>
                  </a:lnTo>
                  <a:lnTo>
                    <a:pt x="114245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SMARTInkShape-1915"/>
            <p:cNvSpPr/>
            <p:nvPr/>
          </p:nvSpPr>
          <p:spPr>
            <a:xfrm>
              <a:off x="6508833" y="1943100"/>
              <a:ext cx="18968" cy="273051"/>
            </a:xfrm>
            <a:custGeom>
              <a:avLst/>
              <a:gdLst/>
              <a:ahLst/>
              <a:cxnLst/>
              <a:rect l="0" t="0" r="0" b="0"/>
              <a:pathLst>
                <a:path w="18968" h="273051">
                  <a:moveTo>
                    <a:pt x="18967" y="0"/>
                  </a:moveTo>
                  <a:lnTo>
                    <a:pt x="15595" y="0"/>
                  </a:lnTo>
                  <a:lnTo>
                    <a:pt x="14602" y="705"/>
                  </a:lnTo>
                  <a:lnTo>
                    <a:pt x="13940" y="1881"/>
                  </a:lnTo>
                  <a:lnTo>
                    <a:pt x="13009" y="8788"/>
                  </a:lnTo>
                  <a:lnTo>
                    <a:pt x="12668" y="33612"/>
                  </a:lnTo>
                  <a:lnTo>
                    <a:pt x="12627" y="64286"/>
                  </a:lnTo>
                  <a:lnTo>
                    <a:pt x="10738" y="91014"/>
                  </a:lnTo>
                  <a:lnTo>
                    <a:pt x="7591" y="121276"/>
                  </a:lnTo>
                  <a:lnTo>
                    <a:pt x="4777" y="152585"/>
                  </a:lnTo>
                  <a:lnTo>
                    <a:pt x="1357" y="184204"/>
                  </a:lnTo>
                  <a:lnTo>
                    <a:pt x="343" y="212153"/>
                  </a:lnTo>
                  <a:lnTo>
                    <a:pt x="0" y="240559"/>
                  </a:lnTo>
                  <a:lnTo>
                    <a:pt x="1836" y="249908"/>
                  </a:lnTo>
                  <a:lnTo>
                    <a:pt x="4953" y="259137"/>
                  </a:lnTo>
                  <a:lnTo>
                    <a:pt x="6267" y="2730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SMARTInkShape-1916"/>
            <p:cNvSpPr/>
            <p:nvPr/>
          </p:nvSpPr>
          <p:spPr>
            <a:xfrm>
              <a:off x="6419850" y="1974850"/>
              <a:ext cx="50801" cy="247651"/>
            </a:xfrm>
            <a:custGeom>
              <a:avLst/>
              <a:gdLst/>
              <a:ahLst/>
              <a:cxnLst/>
              <a:rect l="0" t="0" r="0" b="0"/>
              <a:pathLst>
                <a:path w="50801" h="247651">
                  <a:moveTo>
                    <a:pt x="50800" y="0"/>
                  </a:moveTo>
                  <a:lnTo>
                    <a:pt x="50094" y="6480"/>
                  </a:lnTo>
                  <a:lnTo>
                    <a:pt x="45332" y="32603"/>
                  </a:lnTo>
                  <a:lnTo>
                    <a:pt x="40260" y="58729"/>
                  </a:lnTo>
                  <a:lnTo>
                    <a:pt x="38034" y="85683"/>
                  </a:lnTo>
                  <a:lnTo>
                    <a:pt x="33220" y="113268"/>
                  </a:lnTo>
                  <a:lnTo>
                    <a:pt x="29346" y="135713"/>
                  </a:lnTo>
                  <a:lnTo>
                    <a:pt x="25272" y="157919"/>
                  </a:lnTo>
                  <a:lnTo>
                    <a:pt x="19012" y="188372"/>
                  </a:lnTo>
                  <a:lnTo>
                    <a:pt x="12688" y="213387"/>
                  </a:lnTo>
                  <a:lnTo>
                    <a:pt x="5025" y="239964"/>
                  </a:lnTo>
                  <a:lnTo>
                    <a:pt x="0" y="2476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SMARTInkShape-1917"/>
            <p:cNvSpPr/>
            <p:nvPr/>
          </p:nvSpPr>
          <p:spPr>
            <a:xfrm>
              <a:off x="6159761" y="2070219"/>
              <a:ext cx="171190" cy="176021"/>
            </a:xfrm>
            <a:custGeom>
              <a:avLst/>
              <a:gdLst/>
              <a:ahLst/>
              <a:cxnLst/>
              <a:rect l="0" t="0" r="0" b="0"/>
              <a:pathLst>
                <a:path w="171190" h="176021">
                  <a:moveTo>
                    <a:pt x="6089" y="63381"/>
                  </a:moveTo>
                  <a:lnTo>
                    <a:pt x="2717" y="63381"/>
                  </a:lnTo>
                  <a:lnTo>
                    <a:pt x="1724" y="64086"/>
                  </a:lnTo>
                  <a:lnTo>
                    <a:pt x="1062" y="65262"/>
                  </a:lnTo>
                  <a:lnTo>
                    <a:pt x="0" y="72219"/>
                  </a:lnTo>
                  <a:lnTo>
                    <a:pt x="618" y="73506"/>
                  </a:lnTo>
                  <a:lnTo>
                    <a:pt x="1736" y="74364"/>
                  </a:lnTo>
                  <a:lnTo>
                    <a:pt x="5565" y="75318"/>
                  </a:lnTo>
                  <a:lnTo>
                    <a:pt x="35867" y="76051"/>
                  </a:lnTo>
                  <a:lnTo>
                    <a:pt x="66602" y="70611"/>
                  </a:lnTo>
                  <a:lnTo>
                    <a:pt x="98263" y="60969"/>
                  </a:lnTo>
                  <a:lnTo>
                    <a:pt x="130005" y="43071"/>
                  </a:lnTo>
                  <a:lnTo>
                    <a:pt x="137127" y="36480"/>
                  </a:lnTo>
                  <a:lnTo>
                    <a:pt x="141939" y="28847"/>
                  </a:lnTo>
                  <a:lnTo>
                    <a:pt x="146909" y="14330"/>
                  </a:lnTo>
                  <a:lnTo>
                    <a:pt x="148652" y="11630"/>
                  </a:lnTo>
                  <a:lnTo>
                    <a:pt x="149109" y="9125"/>
                  </a:lnTo>
                  <a:lnTo>
                    <a:pt x="148708" y="6749"/>
                  </a:lnTo>
                  <a:lnTo>
                    <a:pt x="146365" y="1237"/>
                  </a:lnTo>
                  <a:lnTo>
                    <a:pt x="139218" y="283"/>
                  </a:lnTo>
                  <a:lnTo>
                    <a:pt x="128162" y="0"/>
                  </a:lnTo>
                  <a:lnTo>
                    <a:pt x="120081" y="3697"/>
                  </a:lnTo>
                  <a:lnTo>
                    <a:pt x="112491" y="10043"/>
                  </a:lnTo>
                  <a:lnTo>
                    <a:pt x="92272" y="38966"/>
                  </a:lnTo>
                  <a:lnTo>
                    <a:pt x="74997" y="69860"/>
                  </a:lnTo>
                  <a:lnTo>
                    <a:pt x="66293" y="99520"/>
                  </a:lnTo>
                  <a:lnTo>
                    <a:pt x="63842" y="126493"/>
                  </a:lnTo>
                  <a:lnTo>
                    <a:pt x="64212" y="138703"/>
                  </a:lnTo>
                  <a:lnTo>
                    <a:pt x="66729" y="148833"/>
                  </a:lnTo>
                  <a:lnTo>
                    <a:pt x="73961" y="158039"/>
                  </a:lnTo>
                  <a:lnTo>
                    <a:pt x="92481" y="172076"/>
                  </a:lnTo>
                  <a:lnTo>
                    <a:pt x="105456" y="176020"/>
                  </a:lnTo>
                  <a:lnTo>
                    <a:pt x="127552" y="172283"/>
                  </a:lnTo>
                  <a:lnTo>
                    <a:pt x="159135" y="160645"/>
                  </a:lnTo>
                  <a:lnTo>
                    <a:pt x="171189" y="152281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SMARTInkShape-1918"/>
            <p:cNvSpPr/>
            <p:nvPr/>
          </p:nvSpPr>
          <p:spPr>
            <a:xfrm>
              <a:off x="5953891" y="2063750"/>
              <a:ext cx="129410" cy="158751"/>
            </a:xfrm>
            <a:custGeom>
              <a:avLst/>
              <a:gdLst/>
              <a:ahLst/>
              <a:cxnLst/>
              <a:rect l="0" t="0" r="0" b="0"/>
              <a:pathLst>
                <a:path w="129410" h="158751">
                  <a:moveTo>
                    <a:pt x="129409" y="0"/>
                  </a:moveTo>
                  <a:lnTo>
                    <a:pt x="108155" y="0"/>
                  </a:lnTo>
                  <a:lnTo>
                    <a:pt x="98495" y="3371"/>
                  </a:lnTo>
                  <a:lnTo>
                    <a:pt x="71532" y="17891"/>
                  </a:lnTo>
                  <a:lnTo>
                    <a:pt x="59236" y="24179"/>
                  </a:lnTo>
                  <a:lnTo>
                    <a:pt x="35976" y="45463"/>
                  </a:lnTo>
                  <a:lnTo>
                    <a:pt x="13936" y="76333"/>
                  </a:lnTo>
                  <a:lnTo>
                    <a:pt x="695" y="107967"/>
                  </a:lnTo>
                  <a:lnTo>
                    <a:pt x="0" y="118776"/>
                  </a:lnTo>
                  <a:lnTo>
                    <a:pt x="803" y="123634"/>
                  </a:lnTo>
                  <a:lnTo>
                    <a:pt x="5458" y="132794"/>
                  </a:lnTo>
                  <a:lnTo>
                    <a:pt x="12230" y="140864"/>
                  </a:lnTo>
                  <a:lnTo>
                    <a:pt x="24682" y="149373"/>
                  </a:lnTo>
                  <a:lnTo>
                    <a:pt x="41463" y="155658"/>
                  </a:lnTo>
                  <a:lnTo>
                    <a:pt x="72384" y="158342"/>
                  </a:lnTo>
                  <a:lnTo>
                    <a:pt x="104009" y="1587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SMARTInkShape-1919"/>
            <p:cNvSpPr/>
            <p:nvPr/>
          </p:nvSpPr>
          <p:spPr>
            <a:xfrm>
              <a:off x="5613400" y="2120900"/>
              <a:ext cx="158751" cy="31751"/>
            </a:xfrm>
            <a:custGeom>
              <a:avLst/>
              <a:gdLst/>
              <a:ahLst/>
              <a:cxnLst/>
              <a:rect l="0" t="0" r="0" b="0"/>
              <a:pathLst>
                <a:path w="158751" h="31751">
                  <a:moveTo>
                    <a:pt x="0" y="31750"/>
                  </a:moveTo>
                  <a:lnTo>
                    <a:pt x="3371" y="31750"/>
                  </a:lnTo>
                  <a:lnTo>
                    <a:pt x="6907" y="29868"/>
                  </a:lnTo>
                  <a:lnTo>
                    <a:pt x="18298" y="22911"/>
                  </a:lnTo>
                  <a:lnTo>
                    <a:pt x="45187" y="17677"/>
                  </a:lnTo>
                  <a:lnTo>
                    <a:pt x="69995" y="10312"/>
                  </a:lnTo>
                  <a:lnTo>
                    <a:pt x="98937" y="6427"/>
                  </a:lnTo>
                  <a:lnTo>
                    <a:pt x="128697" y="657"/>
                  </a:lnTo>
                  <a:lnTo>
                    <a:pt x="15875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SMARTInkShape-1920"/>
            <p:cNvSpPr/>
            <p:nvPr/>
          </p:nvSpPr>
          <p:spPr>
            <a:xfrm>
              <a:off x="5683251" y="2057661"/>
              <a:ext cx="12700" cy="209290"/>
            </a:xfrm>
            <a:custGeom>
              <a:avLst/>
              <a:gdLst/>
              <a:ahLst/>
              <a:cxnLst/>
              <a:rect l="0" t="0" r="0" b="0"/>
              <a:pathLst>
                <a:path w="12700" h="209290">
                  <a:moveTo>
                    <a:pt x="6349" y="6089"/>
                  </a:moveTo>
                  <a:lnTo>
                    <a:pt x="6349" y="2718"/>
                  </a:lnTo>
                  <a:lnTo>
                    <a:pt x="5643" y="1724"/>
                  </a:lnTo>
                  <a:lnTo>
                    <a:pt x="4467" y="1062"/>
                  </a:lnTo>
                  <a:lnTo>
                    <a:pt x="881" y="0"/>
                  </a:lnTo>
                  <a:lnTo>
                    <a:pt x="587" y="618"/>
                  </a:lnTo>
                  <a:lnTo>
                    <a:pt x="260" y="3187"/>
                  </a:lnTo>
                  <a:lnTo>
                    <a:pt x="1996" y="6680"/>
                  </a:lnTo>
                  <a:lnTo>
                    <a:pt x="3447" y="8600"/>
                  </a:lnTo>
                  <a:lnTo>
                    <a:pt x="5489" y="21414"/>
                  </a:lnTo>
                  <a:lnTo>
                    <a:pt x="4354" y="52766"/>
                  </a:lnTo>
                  <a:lnTo>
                    <a:pt x="1289" y="76598"/>
                  </a:lnTo>
                  <a:lnTo>
                    <a:pt x="381" y="101534"/>
                  </a:lnTo>
                  <a:lnTo>
                    <a:pt x="112" y="126796"/>
                  </a:lnTo>
                  <a:lnTo>
                    <a:pt x="21" y="157246"/>
                  </a:lnTo>
                  <a:lnTo>
                    <a:pt x="2" y="186312"/>
                  </a:lnTo>
                  <a:lnTo>
                    <a:pt x="0" y="189737"/>
                  </a:lnTo>
                  <a:lnTo>
                    <a:pt x="1881" y="195425"/>
                  </a:lnTo>
                  <a:lnTo>
                    <a:pt x="5466" y="201454"/>
                  </a:lnTo>
                  <a:lnTo>
                    <a:pt x="6087" y="205870"/>
                  </a:lnTo>
                  <a:lnTo>
                    <a:pt x="6879" y="207009"/>
                  </a:lnTo>
                  <a:lnTo>
                    <a:pt x="8114" y="207769"/>
                  </a:lnTo>
                  <a:lnTo>
                    <a:pt x="12699" y="209289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SMARTInkShape-1921"/>
            <p:cNvSpPr/>
            <p:nvPr/>
          </p:nvSpPr>
          <p:spPr>
            <a:xfrm>
              <a:off x="5442211" y="2178166"/>
              <a:ext cx="126740" cy="129730"/>
            </a:xfrm>
            <a:custGeom>
              <a:avLst/>
              <a:gdLst/>
              <a:ahLst/>
              <a:cxnLst/>
              <a:rect l="0" t="0" r="0" b="0"/>
              <a:pathLst>
                <a:path w="126740" h="129730">
                  <a:moveTo>
                    <a:pt x="6089" y="37984"/>
                  </a:moveTo>
                  <a:lnTo>
                    <a:pt x="2718" y="37984"/>
                  </a:lnTo>
                  <a:lnTo>
                    <a:pt x="1725" y="38689"/>
                  </a:lnTo>
                  <a:lnTo>
                    <a:pt x="1062" y="39865"/>
                  </a:lnTo>
                  <a:lnTo>
                    <a:pt x="0" y="43451"/>
                  </a:lnTo>
                  <a:lnTo>
                    <a:pt x="8600" y="53094"/>
                  </a:lnTo>
                  <a:lnTo>
                    <a:pt x="12614" y="55283"/>
                  </a:lnTo>
                  <a:lnTo>
                    <a:pt x="20722" y="56515"/>
                  </a:lnTo>
                  <a:lnTo>
                    <a:pt x="43068" y="57003"/>
                  </a:lnTo>
                  <a:lnTo>
                    <a:pt x="59202" y="51958"/>
                  </a:lnTo>
                  <a:lnTo>
                    <a:pt x="74096" y="44167"/>
                  </a:lnTo>
                  <a:lnTo>
                    <a:pt x="90647" y="29507"/>
                  </a:lnTo>
                  <a:lnTo>
                    <a:pt x="93059" y="23398"/>
                  </a:lnTo>
                  <a:lnTo>
                    <a:pt x="94875" y="4378"/>
                  </a:lnTo>
                  <a:lnTo>
                    <a:pt x="94208" y="2880"/>
                  </a:lnTo>
                  <a:lnTo>
                    <a:pt x="93057" y="1881"/>
                  </a:lnTo>
                  <a:lnTo>
                    <a:pt x="89897" y="771"/>
                  </a:lnTo>
                  <a:lnTo>
                    <a:pt x="76688" y="0"/>
                  </a:lnTo>
                  <a:lnTo>
                    <a:pt x="68981" y="3698"/>
                  </a:lnTo>
                  <a:lnTo>
                    <a:pt x="46016" y="20593"/>
                  </a:lnTo>
                  <a:lnTo>
                    <a:pt x="26107" y="52035"/>
                  </a:lnTo>
                  <a:lnTo>
                    <a:pt x="20957" y="66763"/>
                  </a:lnTo>
                  <a:lnTo>
                    <a:pt x="18979" y="98409"/>
                  </a:lnTo>
                  <a:lnTo>
                    <a:pt x="20326" y="102256"/>
                  </a:lnTo>
                  <a:lnTo>
                    <a:pt x="33111" y="119215"/>
                  </a:lnTo>
                  <a:lnTo>
                    <a:pt x="36098" y="121771"/>
                  </a:lnTo>
                  <a:lnTo>
                    <a:pt x="58471" y="129581"/>
                  </a:lnTo>
                  <a:lnTo>
                    <a:pt x="70292" y="129729"/>
                  </a:lnTo>
                  <a:lnTo>
                    <a:pt x="100726" y="126553"/>
                  </a:lnTo>
                  <a:lnTo>
                    <a:pt x="114641" y="121925"/>
                  </a:lnTo>
                  <a:lnTo>
                    <a:pt x="126739" y="114184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SMARTInkShape-1922"/>
            <p:cNvSpPr/>
            <p:nvPr/>
          </p:nvSpPr>
          <p:spPr>
            <a:xfrm>
              <a:off x="5276850" y="2192034"/>
              <a:ext cx="101224" cy="131655"/>
            </a:xfrm>
            <a:custGeom>
              <a:avLst/>
              <a:gdLst/>
              <a:ahLst/>
              <a:cxnLst/>
              <a:rect l="0" t="0" r="0" b="0"/>
              <a:pathLst>
                <a:path w="101224" h="131655">
                  <a:moveTo>
                    <a:pt x="0" y="62216"/>
                  </a:moveTo>
                  <a:lnTo>
                    <a:pt x="0" y="65587"/>
                  </a:lnTo>
                  <a:lnTo>
                    <a:pt x="705" y="66580"/>
                  </a:lnTo>
                  <a:lnTo>
                    <a:pt x="1881" y="67242"/>
                  </a:lnTo>
                  <a:lnTo>
                    <a:pt x="3370" y="67683"/>
                  </a:lnTo>
                  <a:lnTo>
                    <a:pt x="12865" y="73475"/>
                  </a:lnTo>
                  <a:lnTo>
                    <a:pt x="36364" y="74831"/>
                  </a:lnTo>
                  <a:lnTo>
                    <a:pt x="64787" y="66070"/>
                  </a:lnTo>
                  <a:lnTo>
                    <a:pt x="79015" y="57907"/>
                  </a:lnTo>
                  <a:lnTo>
                    <a:pt x="90830" y="47389"/>
                  </a:lnTo>
                  <a:lnTo>
                    <a:pt x="97311" y="37675"/>
                  </a:lnTo>
                  <a:lnTo>
                    <a:pt x="100329" y="25860"/>
                  </a:lnTo>
                  <a:lnTo>
                    <a:pt x="101223" y="16793"/>
                  </a:lnTo>
                  <a:lnTo>
                    <a:pt x="99551" y="11924"/>
                  </a:lnTo>
                  <a:lnTo>
                    <a:pt x="92728" y="3049"/>
                  </a:lnTo>
                  <a:lnTo>
                    <a:pt x="86838" y="642"/>
                  </a:lnTo>
                  <a:lnTo>
                    <a:pt x="83292" y="0"/>
                  </a:lnTo>
                  <a:lnTo>
                    <a:pt x="77470" y="1168"/>
                  </a:lnTo>
                  <a:lnTo>
                    <a:pt x="61420" y="10327"/>
                  </a:lnTo>
                  <a:lnTo>
                    <a:pt x="42391" y="33564"/>
                  </a:lnTo>
                  <a:lnTo>
                    <a:pt x="35216" y="50434"/>
                  </a:lnTo>
                  <a:lnTo>
                    <a:pt x="28835" y="78016"/>
                  </a:lnTo>
                  <a:lnTo>
                    <a:pt x="28808" y="88993"/>
                  </a:lnTo>
                  <a:lnTo>
                    <a:pt x="33373" y="117047"/>
                  </a:lnTo>
                  <a:lnTo>
                    <a:pt x="34949" y="119937"/>
                  </a:lnTo>
                  <a:lnTo>
                    <a:pt x="43908" y="127374"/>
                  </a:lnTo>
                  <a:lnTo>
                    <a:pt x="51499" y="129981"/>
                  </a:lnTo>
                  <a:lnTo>
                    <a:pt x="67871" y="131654"/>
                  </a:lnTo>
                  <a:lnTo>
                    <a:pt x="95250" y="125716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SMARTInkShape-1923"/>
            <p:cNvSpPr/>
            <p:nvPr/>
          </p:nvSpPr>
          <p:spPr>
            <a:xfrm>
              <a:off x="4959380" y="2207282"/>
              <a:ext cx="253971" cy="160157"/>
            </a:xfrm>
            <a:custGeom>
              <a:avLst/>
              <a:gdLst/>
              <a:ahLst/>
              <a:cxnLst/>
              <a:rect l="0" t="0" r="0" b="0"/>
              <a:pathLst>
                <a:path w="253971" h="160157">
                  <a:moveTo>
                    <a:pt x="12670" y="34268"/>
                  </a:moveTo>
                  <a:lnTo>
                    <a:pt x="16040" y="37638"/>
                  </a:lnTo>
                  <a:lnTo>
                    <a:pt x="17696" y="41175"/>
                  </a:lnTo>
                  <a:lnTo>
                    <a:pt x="24729" y="72768"/>
                  </a:lnTo>
                  <a:lnTo>
                    <a:pt x="24474" y="87381"/>
                  </a:lnTo>
                  <a:lnTo>
                    <a:pt x="16506" y="117122"/>
                  </a:lnTo>
                  <a:lnTo>
                    <a:pt x="9636" y="146106"/>
                  </a:lnTo>
                  <a:lnTo>
                    <a:pt x="5912" y="151001"/>
                  </a:lnTo>
                  <a:lnTo>
                    <a:pt x="3931" y="152307"/>
                  </a:lnTo>
                  <a:lnTo>
                    <a:pt x="2610" y="153882"/>
                  </a:lnTo>
                  <a:lnTo>
                    <a:pt x="318" y="160156"/>
                  </a:lnTo>
                  <a:lnTo>
                    <a:pt x="201" y="159821"/>
                  </a:lnTo>
                  <a:lnTo>
                    <a:pt x="0" y="152332"/>
                  </a:lnTo>
                  <a:lnTo>
                    <a:pt x="7144" y="122056"/>
                  </a:lnTo>
                  <a:lnTo>
                    <a:pt x="23919" y="91271"/>
                  </a:lnTo>
                  <a:lnTo>
                    <a:pt x="41023" y="66694"/>
                  </a:lnTo>
                  <a:lnTo>
                    <a:pt x="66838" y="46473"/>
                  </a:lnTo>
                  <a:lnTo>
                    <a:pt x="97285" y="30835"/>
                  </a:lnTo>
                  <a:lnTo>
                    <a:pt x="105780" y="29214"/>
                  </a:lnTo>
                  <a:lnTo>
                    <a:pt x="114259" y="30375"/>
                  </a:lnTo>
                  <a:lnTo>
                    <a:pt x="118496" y="31673"/>
                  </a:lnTo>
                  <a:lnTo>
                    <a:pt x="125085" y="36877"/>
                  </a:lnTo>
                  <a:lnTo>
                    <a:pt x="131071" y="43188"/>
                  </a:lnTo>
                  <a:lnTo>
                    <a:pt x="138435" y="48345"/>
                  </a:lnTo>
                  <a:lnTo>
                    <a:pt x="140963" y="51414"/>
                  </a:lnTo>
                  <a:lnTo>
                    <a:pt x="149939" y="75394"/>
                  </a:lnTo>
                  <a:lnTo>
                    <a:pt x="152275" y="105609"/>
                  </a:lnTo>
                  <a:lnTo>
                    <a:pt x="150446" y="110190"/>
                  </a:lnTo>
                  <a:lnTo>
                    <a:pt x="146279" y="116430"/>
                  </a:lnTo>
                  <a:lnTo>
                    <a:pt x="146096" y="113331"/>
                  </a:lnTo>
                  <a:lnTo>
                    <a:pt x="147935" y="109859"/>
                  </a:lnTo>
                  <a:lnTo>
                    <a:pt x="149413" y="107945"/>
                  </a:lnTo>
                  <a:lnTo>
                    <a:pt x="151056" y="102056"/>
                  </a:lnTo>
                  <a:lnTo>
                    <a:pt x="154136" y="71629"/>
                  </a:lnTo>
                  <a:lnTo>
                    <a:pt x="161185" y="50192"/>
                  </a:lnTo>
                  <a:lnTo>
                    <a:pt x="178373" y="23038"/>
                  </a:lnTo>
                  <a:lnTo>
                    <a:pt x="194651" y="5664"/>
                  </a:lnTo>
                  <a:lnTo>
                    <a:pt x="201971" y="858"/>
                  </a:lnTo>
                  <a:lnTo>
                    <a:pt x="205898" y="0"/>
                  </a:lnTo>
                  <a:lnTo>
                    <a:pt x="223162" y="2047"/>
                  </a:lnTo>
                  <a:lnTo>
                    <a:pt x="228048" y="4190"/>
                  </a:lnTo>
                  <a:lnTo>
                    <a:pt x="230338" y="5749"/>
                  </a:lnTo>
                  <a:lnTo>
                    <a:pt x="236933" y="14686"/>
                  </a:lnTo>
                  <a:lnTo>
                    <a:pt x="244260" y="42011"/>
                  </a:lnTo>
                  <a:lnTo>
                    <a:pt x="247177" y="72551"/>
                  </a:lnTo>
                  <a:lnTo>
                    <a:pt x="246717" y="84444"/>
                  </a:lnTo>
                  <a:lnTo>
                    <a:pt x="243903" y="99072"/>
                  </a:lnTo>
                  <a:lnTo>
                    <a:pt x="247433" y="124881"/>
                  </a:lnTo>
                  <a:lnTo>
                    <a:pt x="248201" y="126426"/>
                  </a:lnTo>
                  <a:lnTo>
                    <a:pt x="249419" y="127457"/>
                  </a:lnTo>
                  <a:lnTo>
                    <a:pt x="253970" y="129518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SMARTInkShape-1924"/>
            <p:cNvSpPr/>
            <p:nvPr/>
          </p:nvSpPr>
          <p:spPr>
            <a:xfrm>
              <a:off x="4546600" y="2254250"/>
              <a:ext cx="165101" cy="19051"/>
            </a:xfrm>
            <a:custGeom>
              <a:avLst/>
              <a:gdLst/>
              <a:ahLst/>
              <a:cxnLst/>
              <a:rect l="0" t="0" r="0" b="0"/>
              <a:pathLst>
                <a:path w="165101" h="19051">
                  <a:moveTo>
                    <a:pt x="0" y="19050"/>
                  </a:moveTo>
                  <a:lnTo>
                    <a:pt x="26680" y="19050"/>
                  </a:lnTo>
                  <a:lnTo>
                    <a:pt x="54423" y="15679"/>
                  </a:lnTo>
                  <a:lnTo>
                    <a:pt x="82134" y="10211"/>
                  </a:lnTo>
                  <a:lnTo>
                    <a:pt x="112686" y="7494"/>
                  </a:lnTo>
                  <a:lnTo>
                    <a:pt x="143771" y="5870"/>
                  </a:lnTo>
                  <a:lnTo>
                    <a:pt x="16510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SMARTInkShape-1925"/>
            <p:cNvSpPr/>
            <p:nvPr/>
          </p:nvSpPr>
          <p:spPr>
            <a:xfrm>
              <a:off x="4585303" y="2133600"/>
              <a:ext cx="31148" cy="243774"/>
            </a:xfrm>
            <a:custGeom>
              <a:avLst/>
              <a:gdLst/>
              <a:ahLst/>
              <a:cxnLst/>
              <a:rect l="0" t="0" r="0" b="0"/>
              <a:pathLst>
                <a:path w="31148" h="243774">
                  <a:moveTo>
                    <a:pt x="12097" y="0"/>
                  </a:moveTo>
                  <a:lnTo>
                    <a:pt x="12097" y="3371"/>
                  </a:lnTo>
                  <a:lnTo>
                    <a:pt x="6629" y="27136"/>
                  </a:lnTo>
                  <a:lnTo>
                    <a:pt x="5216" y="51848"/>
                  </a:lnTo>
                  <a:lnTo>
                    <a:pt x="1434" y="75726"/>
                  </a:lnTo>
                  <a:lnTo>
                    <a:pt x="0" y="104830"/>
                  </a:lnTo>
                  <a:lnTo>
                    <a:pt x="281" y="135796"/>
                  </a:lnTo>
                  <a:lnTo>
                    <a:pt x="3813" y="166609"/>
                  </a:lnTo>
                  <a:lnTo>
                    <a:pt x="5879" y="193220"/>
                  </a:lnTo>
                  <a:lnTo>
                    <a:pt x="11138" y="224751"/>
                  </a:lnTo>
                  <a:lnTo>
                    <a:pt x="13552" y="232298"/>
                  </a:lnTo>
                  <a:lnTo>
                    <a:pt x="20851" y="242892"/>
                  </a:lnTo>
                  <a:lnTo>
                    <a:pt x="22872" y="243773"/>
                  </a:lnTo>
                  <a:lnTo>
                    <a:pt x="24924" y="243654"/>
                  </a:lnTo>
                  <a:lnTo>
                    <a:pt x="31147" y="2413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SMARTInkShape-1926"/>
            <p:cNvSpPr/>
            <p:nvPr/>
          </p:nvSpPr>
          <p:spPr>
            <a:xfrm>
              <a:off x="4375753" y="2247900"/>
              <a:ext cx="118681" cy="125627"/>
            </a:xfrm>
            <a:custGeom>
              <a:avLst/>
              <a:gdLst/>
              <a:ahLst/>
              <a:cxnLst/>
              <a:rect l="0" t="0" r="0" b="0"/>
              <a:pathLst>
                <a:path w="118681" h="125627">
                  <a:moveTo>
                    <a:pt x="62897" y="12700"/>
                  </a:moveTo>
                  <a:lnTo>
                    <a:pt x="59525" y="12700"/>
                  </a:lnTo>
                  <a:lnTo>
                    <a:pt x="50687" y="16070"/>
                  </a:lnTo>
                  <a:lnTo>
                    <a:pt x="39423" y="24236"/>
                  </a:lnTo>
                  <a:lnTo>
                    <a:pt x="16833" y="47541"/>
                  </a:lnTo>
                  <a:lnTo>
                    <a:pt x="3975" y="76607"/>
                  </a:lnTo>
                  <a:lnTo>
                    <a:pt x="0" y="101096"/>
                  </a:lnTo>
                  <a:lnTo>
                    <a:pt x="370" y="109137"/>
                  </a:lnTo>
                  <a:lnTo>
                    <a:pt x="2887" y="115062"/>
                  </a:lnTo>
                  <a:lnTo>
                    <a:pt x="8238" y="120048"/>
                  </a:lnTo>
                  <a:lnTo>
                    <a:pt x="15321" y="123910"/>
                  </a:lnTo>
                  <a:lnTo>
                    <a:pt x="23172" y="125626"/>
                  </a:lnTo>
                  <a:lnTo>
                    <a:pt x="44780" y="121659"/>
                  </a:lnTo>
                  <a:lnTo>
                    <a:pt x="62467" y="115382"/>
                  </a:lnTo>
                  <a:lnTo>
                    <a:pt x="90189" y="92856"/>
                  </a:lnTo>
                  <a:lnTo>
                    <a:pt x="105421" y="76145"/>
                  </a:lnTo>
                  <a:lnTo>
                    <a:pt x="115433" y="59255"/>
                  </a:lnTo>
                  <a:lnTo>
                    <a:pt x="118680" y="46563"/>
                  </a:lnTo>
                  <a:lnTo>
                    <a:pt x="117558" y="38098"/>
                  </a:lnTo>
                  <a:lnTo>
                    <a:pt x="114707" y="30338"/>
                  </a:lnTo>
                  <a:lnTo>
                    <a:pt x="111088" y="24537"/>
                  </a:lnTo>
                  <a:lnTo>
                    <a:pt x="81947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SMARTInkShape-1927"/>
            <p:cNvSpPr/>
            <p:nvPr/>
          </p:nvSpPr>
          <p:spPr>
            <a:xfrm>
              <a:off x="4197618" y="2261091"/>
              <a:ext cx="133083" cy="126510"/>
            </a:xfrm>
            <a:custGeom>
              <a:avLst/>
              <a:gdLst/>
              <a:ahLst/>
              <a:cxnLst/>
              <a:rect l="0" t="0" r="0" b="0"/>
              <a:pathLst>
                <a:path w="133083" h="126510">
                  <a:moveTo>
                    <a:pt x="18782" y="18559"/>
                  </a:moveTo>
                  <a:lnTo>
                    <a:pt x="18782" y="24026"/>
                  </a:lnTo>
                  <a:lnTo>
                    <a:pt x="15411" y="28018"/>
                  </a:lnTo>
                  <a:lnTo>
                    <a:pt x="13755" y="33581"/>
                  </a:lnTo>
                  <a:lnTo>
                    <a:pt x="12509" y="61028"/>
                  </a:lnTo>
                  <a:lnTo>
                    <a:pt x="6971" y="91771"/>
                  </a:lnTo>
                  <a:lnTo>
                    <a:pt x="5552" y="108698"/>
                  </a:lnTo>
                  <a:lnTo>
                    <a:pt x="0" y="119670"/>
                  </a:lnTo>
                  <a:lnTo>
                    <a:pt x="3182" y="120014"/>
                  </a:lnTo>
                  <a:lnTo>
                    <a:pt x="4149" y="119357"/>
                  </a:lnTo>
                  <a:lnTo>
                    <a:pt x="4793" y="118213"/>
                  </a:lnTo>
                  <a:lnTo>
                    <a:pt x="5700" y="111351"/>
                  </a:lnTo>
                  <a:lnTo>
                    <a:pt x="6617" y="104249"/>
                  </a:lnTo>
                  <a:lnTo>
                    <a:pt x="16898" y="74776"/>
                  </a:lnTo>
                  <a:lnTo>
                    <a:pt x="27279" y="43836"/>
                  </a:lnTo>
                  <a:lnTo>
                    <a:pt x="40791" y="23604"/>
                  </a:lnTo>
                  <a:lnTo>
                    <a:pt x="57855" y="5103"/>
                  </a:lnTo>
                  <a:lnTo>
                    <a:pt x="64605" y="1995"/>
                  </a:lnTo>
                  <a:lnTo>
                    <a:pt x="80436" y="0"/>
                  </a:lnTo>
                  <a:lnTo>
                    <a:pt x="86871" y="1608"/>
                  </a:lnTo>
                  <a:lnTo>
                    <a:pt x="89574" y="3025"/>
                  </a:lnTo>
                  <a:lnTo>
                    <a:pt x="96750" y="11761"/>
                  </a:lnTo>
                  <a:lnTo>
                    <a:pt x="111894" y="40528"/>
                  </a:lnTo>
                  <a:lnTo>
                    <a:pt x="118496" y="61704"/>
                  </a:lnTo>
                  <a:lnTo>
                    <a:pt x="120216" y="93320"/>
                  </a:lnTo>
                  <a:lnTo>
                    <a:pt x="121014" y="102586"/>
                  </a:lnTo>
                  <a:lnTo>
                    <a:pt x="125839" y="117566"/>
                  </a:lnTo>
                  <a:lnTo>
                    <a:pt x="133082" y="126509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SMARTInkShape-1928"/>
            <p:cNvSpPr/>
            <p:nvPr/>
          </p:nvSpPr>
          <p:spPr>
            <a:xfrm>
              <a:off x="3735164" y="2281047"/>
              <a:ext cx="405037" cy="138152"/>
            </a:xfrm>
            <a:custGeom>
              <a:avLst/>
              <a:gdLst/>
              <a:ahLst/>
              <a:cxnLst/>
              <a:rect l="0" t="0" r="0" b="0"/>
              <a:pathLst>
                <a:path w="405037" h="138152">
                  <a:moveTo>
                    <a:pt x="87536" y="30353"/>
                  </a:moveTo>
                  <a:lnTo>
                    <a:pt x="84164" y="30353"/>
                  </a:lnTo>
                  <a:lnTo>
                    <a:pt x="80628" y="32234"/>
                  </a:lnTo>
                  <a:lnTo>
                    <a:pt x="78697" y="33724"/>
                  </a:lnTo>
                  <a:lnTo>
                    <a:pt x="72789" y="35379"/>
                  </a:lnTo>
                  <a:lnTo>
                    <a:pt x="69237" y="35820"/>
                  </a:lnTo>
                  <a:lnTo>
                    <a:pt x="61529" y="40073"/>
                  </a:lnTo>
                  <a:lnTo>
                    <a:pt x="36682" y="59254"/>
                  </a:lnTo>
                  <a:lnTo>
                    <a:pt x="13213" y="87253"/>
                  </a:lnTo>
                  <a:lnTo>
                    <a:pt x="1705" y="108636"/>
                  </a:lnTo>
                  <a:lnTo>
                    <a:pt x="0" y="117121"/>
                  </a:lnTo>
                  <a:lnTo>
                    <a:pt x="1123" y="123715"/>
                  </a:lnTo>
                  <a:lnTo>
                    <a:pt x="2410" y="126461"/>
                  </a:lnTo>
                  <a:lnTo>
                    <a:pt x="3974" y="128291"/>
                  </a:lnTo>
                  <a:lnTo>
                    <a:pt x="7594" y="130325"/>
                  </a:lnTo>
                  <a:lnTo>
                    <a:pt x="25313" y="131809"/>
                  </a:lnTo>
                  <a:lnTo>
                    <a:pt x="35624" y="128539"/>
                  </a:lnTo>
                  <a:lnTo>
                    <a:pt x="41651" y="123145"/>
                  </a:lnTo>
                  <a:lnTo>
                    <a:pt x="47387" y="116749"/>
                  </a:lnTo>
                  <a:lnTo>
                    <a:pt x="57844" y="108476"/>
                  </a:lnTo>
                  <a:lnTo>
                    <a:pt x="76867" y="76829"/>
                  </a:lnTo>
                  <a:lnTo>
                    <a:pt x="81038" y="65743"/>
                  </a:lnTo>
                  <a:lnTo>
                    <a:pt x="82499" y="64529"/>
                  </a:lnTo>
                  <a:lnTo>
                    <a:pt x="84178" y="63721"/>
                  </a:lnTo>
                  <a:lnTo>
                    <a:pt x="85297" y="62476"/>
                  </a:lnTo>
                  <a:lnTo>
                    <a:pt x="86872" y="58764"/>
                  </a:lnTo>
                  <a:lnTo>
                    <a:pt x="87093" y="59171"/>
                  </a:lnTo>
                  <a:lnTo>
                    <a:pt x="89406" y="70815"/>
                  </a:lnTo>
                  <a:lnTo>
                    <a:pt x="91894" y="77969"/>
                  </a:lnTo>
                  <a:lnTo>
                    <a:pt x="93001" y="85853"/>
                  </a:lnTo>
                  <a:lnTo>
                    <a:pt x="97255" y="94060"/>
                  </a:lnTo>
                  <a:lnTo>
                    <a:pt x="114556" y="117389"/>
                  </a:lnTo>
                  <a:lnTo>
                    <a:pt x="127997" y="125050"/>
                  </a:lnTo>
                  <a:lnTo>
                    <a:pt x="148131" y="133960"/>
                  </a:lnTo>
                  <a:lnTo>
                    <a:pt x="158917" y="134491"/>
                  </a:lnTo>
                  <a:lnTo>
                    <a:pt x="188632" y="130876"/>
                  </a:lnTo>
                  <a:lnTo>
                    <a:pt x="215445" y="117691"/>
                  </a:lnTo>
                  <a:lnTo>
                    <a:pt x="239498" y="99718"/>
                  </a:lnTo>
                  <a:lnTo>
                    <a:pt x="260339" y="74608"/>
                  </a:lnTo>
                  <a:lnTo>
                    <a:pt x="268010" y="60555"/>
                  </a:lnTo>
                  <a:lnTo>
                    <a:pt x="273352" y="32267"/>
                  </a:lnTo>
                  <a:lnTo>
                    <a:pt x="277761" y="24486"/>
                  </a:lnTo>
                  <a:lnTo>
                    <a:pt x="278032" y="51896"/>
                  </a:lnTo>
                  <a:lnTo>
                    <a:pt x="278035" y="82695"/>
                  </a:lnTo>
                  <a:lnTo>
                    <a:pt x="278036" y="112400"/>
                  </a:lnTo>
                  <a:lnTo>
                    <a:pt x="278036" y="132470"/>
                  </a:lnTo>
                  <a:lnTo>
                    <a:pt x="277330" y="134414"/>
                  </a:lnTo>
                  <a:lnTo>
                    <a:pt x="276154" y="135710"/>
                  </a:lnTo>
                  <a:lnTo>
                    <a:pt x="271947" y="138151"/>
                  </a:lnTo>
                  <a:lnTo>
                    <a:pt x="271763" y="134887"/>
                  </a:lnTo>
                  <a:lnTo>
                    <a:pt x="277160" y="111162"/>
                  </a:lnTo>
                  <a:lnTo>
                    <a:pt x="279802" y="80923"/>
                  </a:lnTo>
                  <a:lnTo>
                    <a:pt x="286851" y="55707"/>
                  </a:lnTo>
                  <a:lnTo>
                    <a:pt x="307183" y="25878"/>
                  </a:lnTo>
                  <a:lnTo>
                    <a:pt x="313568" y="17075"/>
                  </a:lnTo>
                  <a:lnTo>
                    <a:pt x="333288" y="3317"/>
                  </a:lnTo>
                  <a:lnTo>
                    <a:pt x="342463" y="0"/>
                  </a:lnTo>
                  <a:lnTo>
                    <a:pt x="349239" y="1105"/>
                  </a:lnTo>
                  <a:lnTo>
                    <a:pt x="359105" y="5694"/>
                  </a:lnTo>
                  <a:lnTo>
                    <a:pt x="364161" y="10221"/>
                  </a:lnTo>
                  <a:lnTo>
                    <a:pt x="377461" y="33451"/>
                  </a:lnTo>
                  <a:lnTo>
                    <a:pt x="383146" y="50321"/>
                  </a:lnTo>
                  <a:lnTo>
                    <a:pt x="385611" y="81273"/>
                  </a:lnTo>
                  <a:lnTo>
                    <a:pt x="391929" y="112185"/>
                  </a:lnTo>
                  <a:lnTo>
                    <a:pt x="392064" y="114541"/>
                  </a:lnTo>
                  <a:lnTo>
                    <a:pt x="392860" y="116111"/>
                  </a:lnTo>
                  <a:lnTo>
                    <a:pt x="394096" y="117158"/>
                  </a:lnTo>
                  <a:lnTo>
                    <a:pt x="397779" y="118839"/>
                  </a:lnTo>
                  <a:lnTo>
                    <a:pt x="405036" y="119253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SMARTInkShape-1929"/>
            <p:cNvSpPr/>
            <p:nvPr/>
          </p:nvSpPr>
          <p:spPr>
            <a:xfrm>
              <a:off x="3540936" y="2286000"/>
              <a:ext cx="129365" cy="146051"/>
            </a:xfrm>
            <a:custGeom>
              <a:avLst/>
              <a:gdLst/>
              <a:ahLst/>
              <a:cxnLst/>
              <a:rect l="0" t="0" r="0" b="0"/>
              <a:pathLst>
                <a:path w="129365" h="146051">
                  <a:moveTo>
                    <a:pt x="129364" y="0"/>
                  </a:moveTo>
                  <a:lnTo>
                    <a:pt x="120525" y="0"/>
                  </a:lnTo>
                  <a:lnTo>
                    <a:pt x="90157" y="11536"/>
                  </a:lnTo>
                  <a:lnTo>
                    <a:pt x="63764" y="26006"/>
                  </a:lnTo>
                  <a:lnTo>
                    <a:pt x="34953" y="45824"/>
                  </a:lnTo>
                  <a:lnTo>
                    <a:pt x="11263" y="74499"/>
                  </a:lnTo>
                  <a:lnTo>
                    <a:pt x="750" y="96168"/>
                  </a:lnTo>
                  <a:lnTo>
                    <a:pt x="0" y="106476"/>
                  </a:lnTo>
                  <a:lnTo>
                    <a:pt x="788" y="111201"/>
                  </a:lnTo>
                  <a:lnTo>
                    <a:pt x="2724" y="115056"/>
                  </a:lnTo>
                  <a:lnTo>
                    <a:pt x="8639" y="121221"/>
                  </a:lnTo>
                  <a:lnTo>
                    <a:pt x="24639" y="130928"/>
                  </a:lnTo>
                  <a:lnTo>
                    <a:pt x="45569" y="137758"/>
                  </a:lnTo>
                  <a:lnTo>
                    <a:pt x="59145" y="141006"/>
                  </a:lnTo>
                  <a:lnTo>
                    <a:pt x="72214" y="1460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SMARTInkShape-1930"/>
            <p:cNvSpPr/>
            <p:nvPr/>
          </p:nvSpPr>
          <p:spPr>
            <a:xfrm>
              <a:off x="3179444" y="2260600"/>
              <a:ext cx="134772" cy="139701"/>
            </a:xfrm>
            <a:custGeom>
              <a:avLst/>
              <a:gdLst/>
              <a:ahLst/>
              <a:cxnLst/>
              <a:rect l="0" t="0" r="0" b="0"/>
              <a:pathLst>
                <a:path w="134772" h="139701">
                  <a:moveTo>
                    <a:pt x="103506" y="0"/>
                  </a:moveTo>
                  <a:lnTo>
                    <a:pt x="88579" y="0"/>
                  </a:lnTo>
                  <a:lnTo>
                    <a:pt x="58886" y="7839"/>
                  </a:lnTo>
                  <a:lnTo>
                    <a:pt x="49808" y="10539"/>
                  </a:lnTo>
                  <a:lnTo>
                    <a:pt x="20020" y="14455"/>
                  </a:lnTo>
                  <a:lnTo>
                    <a:pt x="7208" y="18142"/>
                  </a:lnTo>
                  <a:lnTo>
                    <a:pt x="106" y="18781"/>
                  </a:lnTo>
                  <a:lnTo>
                    <a:pt x="0" y="18870"/>
                  </a:lnTo>
                  <a:lnTo>
                    <a:pt x="3646" y="18970"/>
                  </a:lnTo>
                  <a:lnTo>
                    <a:pt x="8088" y="20896"/>
                  </a:lnTo>
                  <a:lnTo>
                    <a:pt x="12415" y="23398"/>
                  </a:lnTo>
                  <a:lnTo>
                    <a:pt x="41629" y="30789"/>
                  </a:lnTo>
                  <a:lnTo>
                    <a:pt x="71969" y="38530"/>
                  </a:lnTo>
                  <a:lnTo>
                    <a:pt x="93827" y="46651"/>
                  </a:lnTo>
                  <a:lnTo>
                    <a:pt x="123896" y="67855"/>
                  </a:lnTo>
                  <a:lnTo>
                    <a:pt x="129736" y="75078"/>
                  </a:lnTo>
                  <a:lnTo>
                    <a:pt x="132803" y="82992"/>
                  </a:lnTo>
                  <a:lnTo>
                    <a:pt x="134771" y="96199"/>
                  </a:lnTo>
                  <a:lnTo>
                    <a:pt x="131741" y="106741"/>
                  </a:lnTo>
                  <a:lnTo>
                    <a:pt x="126375" y="115431"/>
                  </a:lnTo>
                  <a:lnTo>
                    <a:pt x="98269" y="135441"/>
                  </a:lnTo>
                  <a:lnTo>
                    <a:pt x="89646" y="138438"/>
                  </a:lnTo>
                  <a:lnTo>
                    <a:pt x="78106" y="1397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SMARTInkShape-1931"/>
            <p:cNvSpPr/>
            <p:nvPr/>
          </p:nvSpPr>
          <p:spPr>
            <a:xfrm>
              <a:off x="3044587" y="2127250"/>
              <a:ext cx="41514" cy="266701"/>
            </a:xfrm>
            <a:custGeom>
              <a:avLst/>
              <a:gdLst/>
              <a:ahLst/>
              <a:cxnLst/>
              <a:rect l="0" t="0" r="0" b="0"/>
              <a:pathLst>
                <a:path w="41514" h="266701">
                  <a:moveTo>
                    <a:pt x="41513" y="0"/>
                  </a:moveTo>
                  <a:lnTo>
                    <a:pt x="38141" y="3370"/>
                  </a:lnTo>
                  <a:lnTo>
                    <a:pt x="36486" y="6907"/>
                  </a:lnTo>
                  <a:lnTo>
                    <a:pt x="29773" y="36779"/>
                  </a:lnTo>
                  <a:lnTo>
                    <a:pt x="28297" y="64650"/>
                  </a:lnTo>
                  <a:lnTo>
                    <a:pt x="23799" y="92611"/>
                  </a:lnTo>
                  <a:lnTo>
                    <a:pt x="17998" y="123239"/>
                  </a:lnTo>
                  <a:lnTo>
                    <a:pt x="11811" y="154656"/>
                  </a:lnTo>
                  <a:lnTo>
                    <a:pt x="6215" y="185602"/>
                  </a:lnTo>
                  <a:lnTo>
                    <a:pt x="3537" y="212959"/>
                  </a:lnTo>
                  <a:lnTo>
                    <a:pt x="0" y="236822"/>
                  </a:lnTo>
                  <a:lnTo>
                    <a:pt x="1425" y="245895"/>
                  </a:lnTo>
                  <a:lnTo>
                    <a:pt x="8705" y="264223"/>
                  </a:lnTo>
                  <a:lnTo>
                    <a:pt x="9763" y="265048"/>
                  </a:lnTo>
                  <a:lnTo>
                    <a:pt x="16113" y="2667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SMARTInkShape-1932"/>
            <p:cNvSpPr/>
            <p:nvPr/>
          </p:nvSpPr>
          <p:spPr>
            <a:xfrm>
              <a:off x="2971800" y="2190750"/>
              <a:ext cx="19051" cy="227084"/>
            </a:xfrm>
            <a:custGeom>
              <a:avLst/>
              <a:gdLst/>
              <a:ahLst/>
              <a:cxnLst/>
              <a:rect l="0" t="0" r="0" b="0"/>
              <a:pathLst>
                <a:path w="19051" h="227084">
                  <a:moveTo>
                    <a:pt x="19050" y="0"/>
                  </a:moveTo>
                  <a:lnTo>
                    <a:pt x="18344" y="10139"/>
                  </a:lnTo>
                  <a:lnTo>
                    <a:pt x="14023" y="27611"/>
                  </a:lnTo>
                  <a:lnTo>
                    <a:pt x="12961" y="57978"/>
                  </a:lnTo>
                  <a:lnTo>
                    <a:pt x="12777" y="87656"/>
                  </a:lnTo>
                  <a:lnTo>
                    <a:pt x="9352" y="118791"/>
                  </a:lnTo>
                  <a:lnTo>
                    <a:pt x="7239" y="150359"/>
                  </a:lnTo>
                  <a:lnTo>
                    <a:pt x="3242" y="178685"/>
                  </a:lnTo>
                  <a:lnTo>
                    <a:pt x="640" y="207059"/>
                  </a:lnTo>
                  <a:lnTo>
                    <a:pt x="24" y="227083"/>
                  </a:lnTo>
                  <a:lnTo>
                    <a:pt x="0" y="2032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SMARTInkShape-1933"/>
            <p:cNvSpPr/>
            <p:nvPr/>
          </p:nvSpPr>
          <p:spPr>
            <a:xfrm>
              <a:off x="2623455" y="2318229"/>
              <a:ext cx="208646" cy="170195"/>
            </a:xfrm>
            <a:custGeom>
              <a:avLst/>
              <a:gdLst/>
              <a:ahLst/>
              <a:cxnLst/>
              <a:rect l="0" t="0" r="0" b="0"/>
              <a:pathLst>
                <a:path w="208646" h="170195">
                  <a:moveTo>
                    <a:pt x="11795" y="69371"/>
                  </a:moveTo>
                  <a:lnTo>
                    <a:pt x="5706" y="69371"/>
                  </a:lnTo>
                  <a:lnTo>
                    <a:pt x="0" y="74838"/>
                  </a:lnTo>
                  <a:lnTo>
                    <a:pt x="404" y="75132"/>
                  </a:lnTo>
                  <a:lnTo>
                    <a:pt x="2734" y="75459"/>
                  </a:lnTo>
                  <a:lnTo>
                    <a:pt x="10684" y="80033"/>
                  </a:lnTo>
                  <a:lnTo>
                    <a:pt x="39259" y="86977"/>
                  </a:lnTo>
                  <a:lnTo>
                    <a:pt x="58737" y="86111"/>
                  </a:lnTo>
                  <a:lnTo>
                    <a:pt x="87233" y="82869"/>
                  </a:lnTo>
                  <a:lnTo>
                    <a:pt x="117608" y="77159"/>
                  </a:lnTo>
                  <a:lnTo>
                    <a:pt x="147842" y="67164"/>
                  </a:lnTo>
                  <a:lnTo>
                    <a:pt x="171272" y="49079"/>
                  </a:lnTo>
                  <a:lnTo>
                    <a:pt x="174395" y="42478"/>
                  </a:lnTo>
                  <a:lnTo>
                    <a:pt x="176401" y="26742"/>
                  </a:lnTo>
                  <a:lnTo>
                    <a:pt x="173377" y="14250"/>
                  </a:lnTo>
                  <a:lnTo>
                    <a:pt x="168013" y="4982"/>
                  </a:lnTo>
                  <a:lnTo>
                    <a:pt x="160247" y="1948"/>
                  </a:lnTo>
                  <a:lnTo>
                    <a:pt x="141386" y="0"/>
                  </a:lnTo>
                  <a:lnTo>
                    <a:pt x="112182" y="8401"/>
                  </a:lnTo>
                  <a:lnTo>
                    <a:pt x="97356" y="17831"/>
                  </a:lnTo>
                  <a:lnTo>
                    <a:pt x="90274" y="27414"/>
                  </a:lnTo>
                  <a:lnTo>
                    <a:pt x="77711" y="57704"/>
                  </a:lnTo>
                  <a:lnTo>
                    <a:pt x="70885" y="87161"/>
                  </a:lnTo>
                  <a:lnTo>
                    <a:pt x="70513" y="100561"/>
                  </a:lnTo>
                  <a:lnTo>
                    <a:pt x="76022" y="126410"/>
                  </a:lnTo>
                  <a:lnTo>
                    <a:pt x="80557" y="138466"/>
                  </a:lnTo>
                  <a:lnTo>
                    <a:pt x="98992" y="162126"/>
                  </a:lnTo>
                  <a:lnTo>
                    <a:pt x="110992" y="167039"/>
                  </a:lnTo>
                  <a:lnTo>
                    <a:pt x="138320" y="170194"/>
                  </a:lnTo>
                  <a:lnTo>
                    <a:pt x="168465" y="161384"/>
                  </a:lnTo>
                  <a:lnTo>
                    <a:pt x="198650" y="149935"/>
                  </a:lnTo>
                  <a:lnTo>
                    <a:pt x="208645" y="145571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SMARTInkShape-1934"/>
            <p:cNvSpPr/>
            <p:nvPr/>
          </p:nvSpPr>
          <p:spPr>
            <a:xfrm>
              <a:off x="2366749" y="2343150"/>
              <a:ext cx="160552" cy="169598"/>
            </a:xfrm>
            <a:custGeom>
              <a:avLst/>
              <a:gdLst/>
              <a:ahLst/>
              <a:cxnLst/>
              <a:rect l="0" t="0" r="0" b="0"/>
              <a:pathLst>
                <a:path w="160552" h="169598">
                  <a:moveTo>
                    <a:pt x="116101" y="0"/>
                  </a:moveTo>
                  <a:lnTo>
                    <a:pt x="110633" y="0"/>
                  </a:lnTo>
                  <a:lnTo>
                    <a:pt x="93196" y="10831"/>
                  </a:lnTo>
                  <a:lnTo>
                    <a:pt x="77564" y="18417"/>
                  </a:lnTo>
                  <a:lnTo>
                    <a:pt x="51567" y="41831"/>
                  </a:lnTo>
                  <a:lnTo>
                    <a:pt x="27702" y="68601"/>
                  </a:lnTo>
                  <a:lnTo>
                    <a:pt x="13865" y="89235"/>
                  </a:lnTo>
                  <a:lnTo>
                    <a:pt x="2511" y="117371"/>
                  </a:lnTo>
                  <a:lnTo>
                    <a:pt x="158" y="122697"/>
                  </a:lnTo>
                  <a:lnTo>
                    <a:pt x="0" y="128365"/>
                  </a:lnTo>
                  <a:lnTo>
                    <a:pt x="3587" y="140306"/>
                  </a:lnTo>
                  <a:lnTo>
                    <a:pt x="13540" y="155558"/>
                  </a:lnTo>
                  <a:lnTo>
                    <a:pt x="23246" y="162740"/>
                  </a:lnTo>
                  <a:lnTo>
                    <a:pt x="35321" y="167579"/>
                  </a:lnTo>
                  <a:lnTo>
                    <a:pt x="57985" y="169597"/>
                  </a:lnTo>
                  <a:lnTo>
                    <a:pt x="83281" y="166040"/>
                  </a:lnTo>
                  <a:lnTo>
                    <a:pt x="112099" y="161223"/>
                  </a:lnTo>
                  <a:lnTo>
                    <a:pt x="143715" y="157357"/>
                  </a:lnTo>
                  <a:lnTo>
                    <a:pt x="160551" y="1524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SMARTInkShape-1935"/>
            <p:cNvSpPr/>
            <p:nvPr/>
          </p:nvSpPr>
          <p:spPr>
            <a:xfrm>
              <a:off x="1695450" y="2343150"/>
              <a:ext cx="374651" cy="164242"/>
            </a:xfrm>
            <a:custGeom>
              <a:avLst/>
              <a:gdLst/>
              <a:ahLst/>
              <a:cxnLst/>
              <a:rect l="0" t="0" r="0" b="0"/>
              <a:pathLst>
                <a:path w="374651" h="164242">
                  <a:moveTo>
                    <a:pt x="0" y="63500"/>
                  </a:moveTo>
                  <a:lnTo>
                    <a:pt x="0" y="66871"/>
                  </a:lnTo>
                  <a:lnTo>
                    <a:pt x="1881" y="70407"/>
                  </a:lnTo>
                  <a:lnTo>
                    <a:pt x="14926" y="84699"/>
                  </a:lnTo>
                  <a:lnTo>
                    <a:pt x="24570" y="91026"/>
                  </a:lnTo>
                  <a:lnTo>
                    <a:pt x="36364" y="93998"/>
                  </a:lnTo>
                  <a:lnTo>
                    <a:pt x="66884" y="95140"/>
                  </a:lnTo>
                  <a:lnTo>
                    <a:pt x="96429" y="86402"/>
                  </a:lnTo>
                  <a:lnTo>
                    <a:pt x="104711" y="80499"/>
                  </a:lnTo>
                  <a:lnTo>
                    <a:pt x="115221" y="71123"/>
                  </a:lnTo>
                  <a:lnTo>
                    <a:pt x="122470" y="65477"/>
                  </a:lnTo>
                  <a:lnTo>
                    <a:pt x="135148" y="46269"/>
                  </a:lnTo>
                  <a:lnTo>
                    <a:pt x="138351" y="37149"/>
                  </a:lnTo>
                  <a:lnTo>
                    <a:pt x="139300" y="26608"/>
                  </a:lnTo>
                  <a:lnTo>
                    <a:pt x="137641" y="20527"/>
                  </a:lnTo>
                  <a:lnTo>
                    <a:pt x="136210" y="17918"/>
                  </a:lnTo>
                  <a:lnTo>
                    <a:pt x="134551" y="16178"/>
                  </a:lnTo>
                  <a:lnTo>
                    <a:pt x="130826" y="14246"/>
                  </a:lnTo>
                  <a:lnTo>
                    <a:pt x="121391" y="13158"/>
                  </a:lnTo>
                  <a:lnTo>
                    <a:pt x="109659" y="16206"/>
                  </a:lnTo>
                  <a:lnTo>
                    <a:pt x="88846" y="32490"/>
                  </a:lnTo>
                  <a:lnTo>
                    <a:pt x="81115" y="41251"/>
                  </a:lnTo>
                  <a:lnTo>
                    <a:pt x="68101" y="70265"/>
                  </a:lnTo>
                  <a:lnTo>
                    <a:pt x="57198" y="101654"/>
                  </a:lnTo>
                  <a:lnTo>
                    <a:pt x="54349" y="114324"/>
                  </a:lnTo>
                  <a:lnTo>
                    <a:pt x="56712" y="132651"/>
                  </a:lnTo>
                  <a:lnTo>
                    <a:pt x="62586" y="147332"/>
                  </a:lnTo>
                  <a:lnTo>
                    <a:pt x="69208" y="156262"/>
                  </a:lnTo>
                  <a:lnTo>
                    <a:pt x="76855" y="161172"/>
                  </a:lnTo>
                  <a:lnTo>
                    <a:pt x="90975" y="163936"/>
                  </a:lnTo>
                  <a:lnTo>
                    <a:pt x="121629" y="164241"/>
                  </a:lnTo>
                  <a:lnTo>
                    <a:pt x="144145" y="159279"/>
                  </a:lnTo>
                  <a:lnTo>
                    <a:pt x="171073" y="145318"/>
                  </a:lnTo>
                  <a:lnTo>
                    <a:pt x="183277" y="136552"/>
                  </a:lnTo>
                  <a:lnTo>
                    <a:pt x="211404" y="105687"/>
                  </a:lnTo>
                  <a:lnTo>
                    <a:pt x="226666" y="82103"/>
                  </a:lnTo>
                  <a:lnTo>
                    <a:pt x="232495" y="65249"/>
                  </a:lnTo>
                  <a:lnTo>
                    <a:pt x="241097" y="34957"/>
                  </a:lnTo>
                  <a:lnTo>
                    <a:pt x="241209" y="36232"/>
                  </a:lnTo>
                  <a:lnTo>
                    <a:pt x="241945" y="36855"/>
                  </a:lnTo>
                  <a:lnTo>
                    <a:pt x="244644" y="37546"/>
                  </a:lnTo>
                  <a:lnTo>
                    <a:pt x="244940" y="39142"/>
                  </a:lnTo>
                  <a:lnTo>
                    <a:pt x="241918" y="55728"/>
                  </a:lnTo>
                  <a:lnTo>
                    <a:pt x="246407" y="83198"/>
                  </a:lnTo>
                  <a:lnTo>
                    <a:pt x="248508" y="95538"/>
                  </a:lnTo>
                  <a:lnTo>
                    <a:pt x="258511" y="123666"/>
                  </a:lnTo>
                  <a:lnTo>
                    <a:pt x="260335" y="145636"/>
                  </a:lnTo>
                  <a:lnTo>
                    <a:pt x="260345" y="142556"/>
                  </a:lnTo>
                  <a:lnTo>
                    <a:pt x="258466" y="139088"/>
                  </a:lnTo>
                  <a:lnTo>
                    <a:pt x="256977" y="137175"/>
                  </a:lnTo>
                  <a:lnTo>
                    <a:pt x="255323" y="131287"/>
                  </a:lnTo>
                  <a:lnTo>
                    <a:pt x="254077" y="100224"/>
                  </a:lnTo>
                  <a:lnTo>
                    <a:pt x="260917" y="69669"/>
                  </a:lnTo>
                  <a:lnTo>
                    <a:pt x="268928" y="47785"/>
                  </a:lnTo>
                  <a:lnTo>
                    <a:pt x="278570" y="34227"/>
                  </a:lnTo>
                  <a:lnTo>
                    <a:pt x="305527" y="17773"/>
                  </a:lnTo>
                  <a:lnTo>
                    <a:pt x="318528" y="11427"/>
                  </a:lnTo>
                  <a:lnTo>
                    <a:pt x="346108" y="5471"/>
                  </a:lnTo>
                  <a:lnTo>
                    <a:pt x="37465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SMARTInkShape-1936"/>
            <p:cNvSpPr/>
            <p:nvPr/>
          </p:nvSpPr>
          <p:spPr>
            <a:xfrm>
              <a:off x="1474819" y="2363105"/>
              <a:ext cx="219522" cy="290729"/>
            </a:xfrm>
            <a:custGeom>
              <a:avLst/>
              <a:gdLst/>
              <a:ahLst/>
              <a:cxnLst/>
              <a:rect l="0" t="0" r="0" b="0"/>
              <a:pathLst>
                <a:path w="219522" h="290729">
                  <a:moveTo>
                    <a:pt x="119031" y="11795"/>
                  </a:moveTo>
                  <a:lnTo>
                    <a:pt x="113563" y="6327"/>
                  </a:lnTo>
                  <a:lnTo>
                    <a:pt x="107785" y="4913"/>
                  </a:lnTo>
                  <a:lnTo>
                    <a:pt x="101901" y="1132"/>
                  </a:lnTo>
                  <a:lnTo>
                    <a:pt x="97777" y="0"/>
                  </a:lnTo>
                  <a:lnTo>
                    <a:pt x="68062" y="6969"/>
                  </a:lnTo>
                  <a:lnTo>
                    <a:pt x="47893" y="17583"/>
                  </a:lnTo>
                  <a:lnTo>
                    <a:pt x="19806" y="41564"/>
                  </a:lnTo>
                  <a:lnTo>
                    <a:pt x="10295" y="57539"/>
                  </a:lnTo>
                  <a:lnTo>
                    <a:pt x="1466" y="81900"/>
                  </a:lnTo>
                  <a:lnTo>
                    <a:pt x="0" y="99359"/>
                  </a:lnTo>
                  <a:lnTo>
                    <a:pt x="5468" y="114176"/>
                  </a:lnTo>
                  <a:lnTo>
                    <a:pt x="9292" y="120798"/>
                  </a:lnTo>
                  <a:lnTo>
                    <a:pt x="13343" y="123740"/>
                  </a:lnTo>
                  <a:lnTo>
                    <a:pt x="26332" y="125397"/>
                  </a:lnTo>
                  <a:lnTo>
                    <a:pt x="56637" y="117195"/>
                  </a:lnTo>
                  <a:lnTo>
                    <a:pt x="80444" y="104006"/>
                  </a:lnTo>
                  <a:lnTo>
                    <a:pt x="100500" y="87011"/>
                  </a:lnTo>
                  <a:lnTo>
                    <a:pt x="114657" y="58972"/>
                  </a:lnTo>
                  <a:lnTo>
                    <a:pt x="118167" y="42254"/>
                  </a:lnTo>
                  <a:lnTo>
                    <a:pt x="119021" y="24900"/>
                  </a:lnTo>
                  <a:lnTo>
                    <a:pt x="119028" y="27986"/>
                  </a:lnTo>
                  <a:lnTo>
                    <a:pt x="120911" y="31455"/>
                  </a:lnTo>
                  <a:lnTo>
                    <a:pt x="122401" y="33368"/>
                  </a:lnTo>
                  <a:lnTo>
                    <a:pt x="124056" y="39257"/>
                  </a:lnTo>
                  <a:lnTo>
                    <a:pt x="128490" y="57906"/>
                  </a:lnTo>
                  <a:lnTo>
                    <a:pt x="149123" y="89023"/>
                  </a:lnTo>
                  <a:lnTo>
                    <a:pt x="166394" y="117962"/>
                  </a:lnTo>
                  <a:lnTo>
                    <a:pt x="187574" y="146674"/>
                  </a:lnTo>
                  <a:lnTo>
                    <a:pt x="205556" y="175942"/>
                  </a:lnTo>
                  <a:lnTo>
                    <a:pt x="213263" y="206471"/>
                  </a:lnTo>
                  <a:lnTo>
                    <a:pt x="219521" y="236737"/>
                  </a:lnTo>
                  <a:lnTo>
                    <a:pt x="215066" y="265639"/>
                  </a:lnTo>
                  <a:lnTo>
                    <a:pt x="208985" y="273016"/>
                  </a:lnTo>
                  <a:lnTo>
                    <a:pt x="199227" y="280293"/>
                  </a:lnTo>
                  <a:lnTo>
                    <a:pt x="181833" y="287651"/>
                  </a:lnTo>
                  <a:lnTo>
                    <a:pt x="150689" y="290728"/>
                  </a:lnTo>
                  <a:lnTo>
                    <a:pt x="119018" y="284226"/>
                  </a:lnTo>
                  <a:lnTo>
                    <a:pt x="93628" y="272885"/>
                  </a:lnTo>
                  <a:lnTo>
                    <a:pt x="68231" y="246745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SMARTInkShape-1937"/>
            <p:cNvSpPr/>
            <p:nvPr/>
          </p:nvSpPr>
          <p:spPr>
            <a:xfrm>
              <a:off x="1054705" y="2355850"/>
              <a:ext cx="361346" cy="139550"/>
            </a:xfrm>
            <a:custGeom>
              <a:avLst/>
              <a:gdLst/>
              <a:ahLst/>
              <a:cxnLst/>
              <a:rect l="0" t="0" r="0" b="0"/>
              <a:pathLst>
                <a:path w="361346" h="139550">
                  <a:moveTo>
                    <a:pt x="81945" y="38100"/>
                  </a:moveTo>
                  <a:lnTo>
                    <a:pt x="81945" y="28640"/>
                  </a:lnTo>
                  <a:lnTo>
                    <a:pt x="80063" y="24958"/>
                  </a:lnTo>
                  <a:lnTo>
                    <a:pt x="76477" y="20217"/>
                  </a:lnTo>
                  <a:lnTo>
                    <a:pt x="74105" y="19568"/>
                  </a:lnTo>
                  <a:lnTo>
                    <a:pt x="66834" y="19152"/>
                  </a:lnTo>
                  <a:lnTo>
                    <a:pt x="57320" y="22451"/>
                  </a:lnTo>
                  <a:lnTo>
                    <a:pt x="33143" y="42817"/>
                  </a:lnTo>
                  <a:lnTo>
                    <a:pt x="17010" y="64431"/>
                  </a:lnTo>
                  <a:lnTo>
                    <a:pt x="3996" y="92001"/>
                  </a:lnTo>
                  <a:lnTo>
                    <a:pt x="0" y="119177"/>
                  </a:lnTo>
                  <a:lnTo>
                    <a:pt x="369" y="127756"/>
                  </a:lnTo>
                  <a:lnTo>
                    <a:pt x="2885" y="133921"/>
                  </a:lnTo>
                  <a:lnTo>
                    <a:pt x="4544" y="135847"/>
                  </a:lnTo>
                  <a:lnTo>
                    <a:pt x="8268" y="137987"/>
                  </a:lnTo>
                  <a:lnTo>
                    <a:pt x="26064" y="139549"/>
                  </a:lnTo>
                  <a:lnTo>
                    <a:pt x="36381" y="136284"/>
                  </a:lnTo>
                  <a:lnTo>
                    <a:pt x="48375" y="127477"/>
                  </a:lnTo>
                  <a:lnTo>
                    <a:pt x="69091" y="100212"/>
                  </a:lnTo>
                  <a:lnTo>
                    <a:pt x="73667" y="90370"/>
                  </a:lnTo>
                  <a:lnTo>
                    <a:pt x="75444" y="85320"/>
                  </a:lnTo>
                  <a:lnTo>
                    <a:pt x="79705" y="78510"/>
                  </a:lnTo>
                  <a:lnTo>
                    <a:pt x="81857" y="70229"/>
                  </a:lnTo>
                  <a:lnTo>
                    <a:pt x="81919" y="73333"/>
                  </a:lnTo>
                  <a:lnTo>
                    <a:pt x="83814" y="76807"/>
                  </a:lnTo>
                  <a:lnTo>
                    <a:pt x="85308" y="78721"/>
                  </a:lnTo>
                  <a:lnTo>
                    <a:pt x="86967" y="84611"/>
                  </a:lnTo>
                  <a:lnTo>
                    <a:pt x="89783" y="95860"/>
                  </a:lnTo>
                  <a:lnTo>
                    <a:pt x="101125" y="118822"/>
                  </a:lnTo>
                  <a:lnTo>
                    <a:pt x="105991" y="124071"/>
                  </a:lnTo>
                  <a:lnTo>
                    <a:pt x="124657" y="135359"/>
                  </a:lnTo>
                  <a:lnTo>
                    <a:pt x="134795" y="135889"/>
                  </a:lnTo>
                  <a:lnTo>
                    <a:pt x="165998" y="131691"/>
                  </a:lnTo>
                  <a:lnTo>
                    <a:pt x="183990" y="124627"/>
                  </a:lnTo>
                  <a:lnTo>
                    <a:pt x="214776" y="106417"/>
                  </a:lnTo>
                  <a:lnTo>
                    <a:pt x="240649" y="77389"/>
                  </a:lnTo>
                  <a:lnTo>
                    <a:pt x="263728" y="47449"/>
                  </a:lnTo>
                  <a:lnTo>
                    <a:pt x="271157" y="39470"/>
                  </a:lnTo>
                  <a:lnTo>
                    <a:pt x="273754" y="38709"/>
                  </a:lnTo>
                  <a:lnTo>
                    <a:pt x="275434" y="38505"/>
                  </a:lnTo>
                  <a:lnTo>
                    <a:pt x="276554" y="39076"/>
                  </a:lnTo>
                  <a:lnTo>
                    <a:pt x="277301" y="40161"/>
                  </a:lnTo>
                  <a:lnTo>
                    <a:pt x="278352" y="45061"/>
                  </a:lnTo>
                  <a:lnTo>
                    <a:pt x="280637" y="64111"/>
                  </a:lnTo>
                  <a:lnTo>
                    <a:pt x="283809" y="76380"/>
                  </a:lnTo>
                  <a:lnTo>
                    <a:pt x="285027" y="106641"/>
                  </a:lnTo>
                  <a:lnTo>
                    <a:pt x="285144" y="133228"/>
                  </a:lnTo>
                  <a:lnTo>
                    <a:pt x="285850" y="110566"/>
                  </a:lnTo>
                  <a:lnTo>
                    <a:pt x="293983" y="82058"/>
                  </a:lnTo>
                  <a:lnTo>
                    <a:pt x="306125" y="50735"/>
                  </a:lnTo>
                  <a:lnTo>
                    <a:pt x="321251" y="24816"/>
                  </a:lnTo>
                  <a:lnTo>
                    <a:pt x="336387" y="13420"/>
                  </a:lnTo>
                  <a:lnTo>
                    <a:pt x="346894" y="8445"/>
                  </a:lnTo>
                  <a:lnTo>
                    <a:pt x="352100" y="6575"/>
                  </a:lnTo>
                  <a:lnTo>
                    <a:pt x="361345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SMARTInkShape-1938"/>
            <p:cNvSpPr/>
            <p:nvPr/>
          </p:nvSpPr>
          <p:spPr>
            <a:xfrm>
              <a:off x="952500" y="2228850"/>
              <a:ext cx="6351" cy="304801"/>
            </a:xfrm>
            <a:custGeom>
              <a:avLst/>
              <a:gdLst/>
              <a:ahLst/>
              <a:cxnLst/>
              <a:rect l="0" t="0" r="0" b="0"/>
              <a:pathLst>
                <a:path w="6351" h="304801">
                  <a:moveTo>
                    <a:pt x="0" y="0"/>
                  </a:moveTo>
                  <a:lnTo>
                    <a:pt x="0" y="27941"/>
                  </a:lnTo>
                  <a:lnTo>
                    <a:pt x="1881" y="57484"/>
                  </a:lnTo>
                  <a:lnTo>
                    <a:pt x="5025" y="80062"/>
                  </a:lnTo>
                  <a:lnTo>
                    <a:pt x="5957" y="107212"/>
                  </a:lnTo>
                  <a:lnTo>
                    <a:pt x="6233" y="135013"/>
                  </a:lnTo>
                  <a:lnTo>
                    <a:pt x="6315" y="165592"/>
                  </a:lnTo>
                  <a:lnTo>
                    <a:pt x="4458" y="195114"/>
                  </a:lnTo>
                  <a:lnTo>
                    <a:pt x="1320" y="221735"/>
                  </a:lnTo>
                  <a:lnTo>
                    <a:pt x="391" y="247497"/>
                  </a:lnTo>
                  <a:lnTo>
                    <a:pt x="1997" y="269242"/>
                  </a:lnTo>
                  <a:lnTo>
                    <a:pt x="6095" y="299089"/>
                  </a:lnTo>
                  <a:lnTo>
                    <a:pt x="6350" y="3048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SMARTInkShape-1939"/>
            <p:cNvSpPr/>
            <p:nvPr/>
          </p:nvSpPr>
          <p:spPr>
            <a:xfrm>
              <a:off x="661282" y="2438400"/>
              <a:ext cx="132469" cy="1"/>
            </a:xfrm>
            <a:custGeom>
              <a:avLst/>
              <a:gdLst/>
              <a:ahLst/>
              <a:cxnLst/>
              <a:rect l="0" t="0" r="0" b="0"/>
              <a:pathLst>
                <a:path w="132469" h="1">
                  <a:moveTo>
                    <a:pt x="5468" y="0"/>
                  </a:moveTo>
                  <a:lnTo>
                    <a:pt x="0" y="0"/>
                  </a:lnTo>
                  <a:lnTo>
                    <a:pt x="31465" y="0"/>
                  </a:lnTo>
                  <a:lnTo>
                    <a:pt x="59701" y="0"/>
                  </a:lnTo>
                  <a:lnTo>
                    <a:pt x="89599" y="0"/>
                  </a:lnTo>
                  <a:lnTo>
                    <a:pt x="119736" y="0"/>
                  </a:lnTo>
                  <a:lnTo>
                    <a:pt x="132468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3" name="SMARTInkShape-Group245"/>
          <p:cNvGrpSpPr/>
          <p:nvPr/>
        </p:nvGrpSpPr>
        <p:grpSpPr>
          <a:xfrm>
            <a:off x="4597400" y="44450"/>
            <a:ext cx="3302001" cy="1517651"/>
            <a:chOff x="4597400" y="44450"/>
            <a:chExt cx="3302001" cy="1517651"/>
          </a:xfrm>
        </p:grpSpPr>
        <p:sp>
          <p:nvSpPr>
            <p:cNvPr id="60" name="SMARTInkShape-1940"/>
            <p:cNvSpPr/>
            <p:nvPr/>
          </p:nvSpPr>
          <p:spPr>
            <a:xfrm>
              <a:off x="4756443" y="1206500"/>
              <a:ext cx="69558" cy="258716"/>
            </a:xfrm>
            <a:custGeom>
              <a:avLst/>
              <a:gdLst/>
              <a:ahLst/>
              <a:cxnLst/>
              <a:rect l="0" t="0" r="0" b="0"/>
              <a:pathLst>
                <a:path w="69558" h="258716">
                  <a:moveTo>
                    <a:pt x="6057" y="152400"/>
                  </a:moveTo>
                  <a:lnTo>
                    <a:pt x="7938" y="180011"/>
                  </a:lnTo>
                  <a:lnTo>
                    <a:pt x="16888" y="209135"/>
                  </a:lnTo>
                  <a:lnTo>
                    <a:pt x="23274" y="228100"/>
                  </a:lnTo>
                  <a:lnTo>
                    <a:pt x="26445" y="241151"/>
                  </a:lnTo>
                  <a:lnTo>
                    <a:pt x="31163" y="258715"/>
                  </a:lnTo>
                  <a:lnTo>
                    <a:pt x="31261" y="258554"/>
                  </a:lnTo>
                  <a:lnTo>
                    <a:pt x="31370" y="256494"/>
                  </a:lnTo>
                  <a:lnTo>
                    <a:pt x="29536" y="253227"/>
                  </a:lnTo>
                  <a:lnTo>
                    <a:pt x="28060" y="251368"/>
                  </a:lnTo>
                  <a:lnTo>
                    <a:pt x="26419" y="245539"/>
                  </a:lnTo>
                  <a:lnTo>
                    <a:pt x="23614" y="234324"/>
                  </a:lnTo>
                  <a:lnTo>
                    <a:pt x="14327" y="207925"/>
                  </a:lnTo>
                  <a:lnTo>
                    <a:pt x="7899" y="177061"/>
                  </a:lnTo>
                  <a:lnTo>
                    <a:pt x="4721" y="152181"/>
                  </a:lnTo>
                  <a:lnTo>
                    <a:pt x="1192" y="126935"/>
                  </a:lnTo>
                  <a:lnTo>
                    <a:pt x="0" y="96491"/>
                  </a:lnTo>
                  <a:lnTo>
                    <a:pt x="3164" y="76567"/>
                  </a:lnTo>
                  <a:lnTo>
                    <a:pt x="15624" y="51578"/>
                  </a:lnTo>
                  <a:lnTo>
                    <a:pt x="39195" y="21100"/>
                  </a:lnTo>
                  <a:lnTo>
                    <a:pt x="69557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SMARTInkShape-1941"/>
            <p:cNvSpPr/>
            <p:nvPr/>
          </p:nvSpPr>
          <p:spPr>
            <a:xfrm>
              <a:off x="4902200" y="1143000"/>
              <a:ext cx="76201" cy="234459"/>
            </a:xfrm>
            <a:custGeom>
              <a:avLst/>
              <a:gdLst/>
              <a:ahLst/>
              <a:cxnLst/>
              <a:rect l="0" t="0" r="0" b="0"/>
              <a:pathLst>
                <a:path w="76201" h="234459">
                  <a:moveTo>
                    <a:pt x="0" y="101600"/>
                  </a:moveTo>
                  <a:lnTo>
                    <a:pt x="3371" y="104971"/>
                  </a:lnTo>
                  <a:lnTo>
                    <a:pt x="5026" y="108507"/>
                  </a:lnTo>
                  <a:lnTo>
                    <a:pt x="6272" y="137104"/>
                  </a:lnTo>
                  <a:lnTo>
                    <a:pt x="13247" y="165594"/>
                  </a:lnTo>
                  <a:lnTo>
                    <a:pt x="22649" y="196209"/>
                  </a:lnTo>
                  <a:lnTo>
                    <a:pt x="27120" y="226557"/>
                  </a:lnTo>
                  <a:lnTo>
                    <a:pt x="30835" y="233292"/>
                  </a:lnTo>
                  <a:lnTo>
                    <a:pt x="30434" y="233844"/>
                  </a:lnTo>
                  <a:lnTo>
                    <a:pt x="28108" y="234458"/>
                  </a:lnTo>
                  <a:lnTo>
                    <a:pt x="27205" y="233916"/>
                  </a:lnTo>
                  <a:lnTo>
                    <a:pt x="26603" y="232850"/>
                  </a:lnTo>
                  <a:lnTo>
                    <a:pt x="19953" y="201537"/>
                  </a:lnTo>
                  <a:lnTo>
                    <a:pt x="14864" y="176060"/>
                  </a:lnTo>
                  <a:lnTo>
                    <a:pt x="12635" y="149219"/>
                  </a:lnTo>
                  <a:lnTo>
                    <a:pt x="9231" y="123078"/>
                  </a:lnTo>
                  <a:lnTo>
                    <a:pt x="11358" y="98164"/>
                  </a:lnTo>
                  <a:lnTo>
                    <a:pt x="13713" y="77769"/>
                  </a:lnTo>
                  <a:lnTo>
                    <a:pt x="30323" y="50031"/>
                  </a:lnTo>
                  <a:lnTo>
                    <a:pt x="49626" y="21470"/>
                  </a:lnTo>
                  <a:lnTo>
                    <a:pt x="7620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SMARTInkShape-1942"/>
            <p:cNvSpPr/>
            <p:nvPr/>
          </p:nvSpPr>
          <p:spPr>
            <a:xfrm>
              <a:off x="5024944" y="1093486"/>
              <a:ext cx="137607" cy="204276"/>
            </a:xfrm>
            <a:custGeom>
              <a:avLst/>
              <a:gdLst/>
              <a:ahLst/>
              <a:cxnLst/>
              <a:rect l="0" t="0" r="0" b="0"/>
              <a:pathLst>
                <a:path w="137607" h="204276">
                  <a:moveTo>
                    <a:pt x="16956" y="93964"/>
                  </a:moveTo>
                  <a:lnTo>
                    <a:pt x="20327" y="97335"/>
                  </a:lnTo>
                  <a:lnTo>
                    <a:pt x="23863" y="98990"/>
                  </a:lnTo>
                  <a:lnTo>
                    <a:pt x="31882" y="100052"/>
                  </a:lnTo>
                  <a:lnTo>
                    <a:pt x="49277" y="93372"/>
                  </a:lnTo>
                  <a:lnTo>
                    <a:pt x="79182" y="79330"/>
                  </a:lnTo>
                  <a:lnTo>
                    <a:pt x="110014" y="51517"/>
                  </a:lnTo>
                  <a:lnTo>
                    <a:pt x="119396" y="38897"/>
                  </a:lnTo>
                  <a:lnTo>
                    <a:pt x="123273" y="26220"/>
                  </a:lnTo>
                  <a:lnTo>
                    <a:pt x="124422" y="16898"/>
                  </a:lnTo>
                  <a:lnTo>
                    <a:pt x="122810" y="11970"/>
                  </a:lnTo>
                  <a:lnTo>
                    <a:pt x="121391" y="9668"/>
                  </a:lnTo>
                  <a:lnTo>
                    <a:pt x="112654" y="3057"/>
                  </a:lnTo>
                  <a:lnTo>
                    <a:pt x="101128" y="0"/>
                  </a:lnTo>
                  <a:lnTo>
                    <a:pt x="92935" y="1167"/>
                  </a:lnTo>
                  <a:lnTo>
                    <a:pt x="66890" y="11031"/>
                  </a:lnTo>
                  <a:lnTo>
                    <a:pt x="35892" y="37599"/>
                  </a:lnTo>
                  <a:lnTo>
                    <a:pt x="20293" y="56096"/>
                  </a:lnTo>
                  <a:lnTo>
                    <a:pt x="7449" y="86379"/>
                  </a:lnTo>
                  <a:lnTo>
                    <a:pt x="0" y="117656"/>
                  </a:lnTo>
                  <a:lnTo>
                    <a:pt x="408" y="139789"/>
                  </a:lnTo>
                  <a:lnTo>
                    <a:pt x="6866" y="169181"/>
                  </a:lnTo>
                  <a:lnTo>
                    <a:pt x="16240" y="185551"/>
                  </a:lnTo>
                  <a:lnTo>
                    <a:pt x="25809" y="192995"/>
                  </a:lnTo>
                  <a:lnTo>
                    <a:pt x="49200" y="203523"/>
                  </a:lnTo>
                  <a:lnTo>
                    <a:pt x="63507" y="204275"/>
                  </a:lnTo>
                  <a:lnTo>
                    <a:pt x="92316" y="199009"/>
                  </a:lnTo>
                  <a:lnTo>
                    <a:pt x="121343" y="191174"/>
                  </a:lnTo>
                  <a:lnTo>
                    <a:pt x="137606" y="182864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SMARTInkShape-1943"/>
            <p:cNvSpPr/>
            <p:nvPr/>
          </p:nvSpPr>
          <p:spPr>
            <a:xfrm>
              <a:off x="5195689" y="1051382"/>
              <a:ext cx="238637" cy="313222"/>
            </a:xfrm>
            <a:custGeom>
              <a:avLst/>
              <a:gdLst/>
              <a:ahLst/>
              <a:cxnLst/>
              <a:rect l="0" t="0" r="0" b="0"/>
              <a:pathLst>
                <a:path w="238637" h="313222">
                  <a:moveTo>
                    <a:pt x="125611" y="15418"/>
                  </a:moveTo>
                  <a:lnTo>
                    <a:pt x="122239" y="15418"/>
                  </a:lnTo>
                  <a:lnTo>
                    <a:pt x="121246" y="14712"/>
                  </a:lnTo>
                  <a:lnTo>
                    <a:pt x="120584" y="13536"/>
                  </a:lnTo>
                  <a:lnTo>
                    <a:pt x="120143" y="12047"/>
                  </a:lnTo>
                  <a:lnTo>
                    <a:pt x="119143" y="11054"/>
                  </a:lnTo>
                  <a:lnTo>
                    <a:pt x="95519" y="307"/>
                  </a:lnTo>
                  <a:lnTo>
                    <a:pt x="87307" y="0"/>
                  </a:lnTo>
                  <a:lnTo>
                    <a:pt x="67166" y="5552"/>
                  </a:lnTo>
                  <a:lnTo>
                    <a:pt x="52398" y="14768"/>
                  </a:lnTo>
                  <a:lnTo>
                    <a:pt x="25449" y="41568"/>
                  </a:lnTo>
                  <a:lnTo>
                    <a:pt x="13618" y="60090"/>
                  </a:lnTo>
                  <a:lnTo>
                    <a:pt x="3299" y="88682"/>
                  </a:lnTo>
                  <a:lnTo>
                    <a:pt x="0" y="109798"/>
                  </a:lnTo>
                  <a:lnTo>
                    <a:pt x="2393" y="126089"/>
                  </a:lnTo>
                  <a:lnTo>
                    <a:pt x="7571" y="136482"/>
                  </a:lnTo>
                  <a:lnTo>
                    <a:pt x="10934" y="138460"/>
                  </a:lnTo>
                  <a:lnTo>
                    <a:pt x="25780" y="141245"/>
                  </a:lnTo>
                  <a:lnTo>
                    <a:pt x="43585" y="141365"/>
                  </a:lnTo>
                  <a:lnTo>
                    <a:pt x="62266" y="136539"/>
                  </a:lnTo>
                  <a:lnTo>
                    <a:pt x="93881" y="118639"/>
                  </a:lnTo>
                  <a:lnTo>
                    <a:pt x="117854" y="102103"/>
                  </a:lnTo>
                  <a:lnTo>
                    <a:pt x="128173" y="88766"/>
                  </a:lnTo>
                  <a:lnTo>
                    <a:pt x="134993" y="71723"/>
                  </a:lnTo>
                  <a:lnTo>
                    <a:pt x="137874" y="44077"/>
                  </a:lnTo>
                  <a:lnTo>
                    <a:pt x="137519" y="26932"/>
                  </a:lnTo>
                  <a:lnTo>
                    <a:pt x="134901" y="21006"/>
                  </a:lnTo>
                  <a:lnTo>
                    <a:pt x="129505" y="16020"/>
                  </a:lnTo>
                  <a:lnTo>
                    <a:pt x="123108" y="12157"/>
                  </a:lnTo>
                  <a:lnTo>
                    <a:pt x="115540" y="9983"/>
                  </a:lnTo>
                  <a:lnTo>
                    <a:pt x="111021" y="9474"/>
                  </a:lnTo>
                  <a:lnTo>
                    <a:pt x="109534" y="10044"/>
                  </a:lnTo>
                  <a:lnTo>
                    <a:pt x="108543" y="11130"/>
                  </a:lnTo>
                  <a:lnTo>
                    <a:pt x="107882" y="12559"/>
                  </a:lnTo>
                  <a:lnTo>
                    <a:pt x="106952" y="21312"/>
                  </a:lnTo>
                  <a:lnTo>
                    <a:pt x="108616" y="26975"/>
                  </a:lnTo>
                  <a:lnTo>
                    <a:pt x="130336" y="55077"/>
                  </a:lnTo>
                  <a:lnTo>
                    <a:pt x="152957" y="82328"/>
                  </a:lnTo>
                  <a:lnTo>
                    <a:pt x="176795" y="110087"/>
                  </a:lnTo>
                  <a:lnTo>
                    <a:pt x="201886" y="141022"/>
                  </a:lnTo>
                  <a:lnTo>
                    <a:pt x="220178" y="165915"/>
                  </a:lnTo>
                  <a:lnTo>
                    <a:pt x="233436" y="191164"/>
                  </a:lnTo>
                  <a:lnTo>
                    <a:pt x="237992" y="216520"/>
                  </a:lnTo>
                  <a:lnTo>
                    <a:pt x="238636" y="241201"/>
                  </a:lnTo>
                  <a:lnTo>
                    <a:pt x="236287" y="255466"/>
                  </a:lnTo>
                  <a:lnTo>
                    <a:pt x="229127" y="266980"/>
                  </a:lnTo>
                  <a:lnTo>
                    <a:pt x="201227" y="293922"/>
                  </a:lnTo>
                  <a:lnTo>
                    <a:pt x="174414" y="306504"/>
                  </a:lnTo>
                  <a:lnTo>
                    <a:pt x="150419" y="311686"/>
                  </a:lnTo>
                  <a:lnTo>
                    <a:pt x="123554" y="313221"/>
                  </a:lnTo>
                  <a:lnTo>
                    <a:pt x="97014" y="311794"/>
                  </a:lnTo>
                  <a:lnTo>
                    <a:pt x="82562" y="307302"/>
                  </a:lnTo>
                  <a:lnTo>
                    <a:pt x="52966" y="284624"/>
                  </a:lnTo>
                  <a:lnTo>
                    <a:pt x="35092" y="253401"/>
                  </a:lnTo>
                  <a:lnTo>
                    <a:pt x="30361" y="244018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SMARTInkShape-1944"/>
            <p:cNvSpPr/>
            <p:nvPr/>
          </p:nvSpPr>
          <p:spPr>
            <a:xfrm>
              <a:off x="5417895" y="958850"/>
              <a:ext cx="197832" cy="150543"/>
            </a:xfrm>
            <a:custGeom>
              <a:avLst/>
              <a:gdLst/>
              <a:ahLst/>
              <a:cxnLst/>
              <a:rect l="0" t="0" r="0" b="0"/>
              <a:pathLst>
                <a:path w="197832" h="150543">
                  <a:moveTo>
                    <a:pt x="11355" y="19050"/>
                  </a:moveTo>
                  <a:lnTo>
                    <a:pt x="11355" y="22421"/>
                  </a:lnTo>
                  <a:lnTo>
                    <a:pt x="3515" y="51014"/>
                  </a:lnTo>
                  <a:lnTo>
                    <a:pt x="815" y="60067"/>
                  </a:lnTo>
                  <a:lnTo>
                    <a:pt x="0" y="76358"/>
                  </a:lnTo>
                  <a:lnTo>
                    <a:pt x="4206" y="102596"/>
                  </a:lnTo>
                  <a:lnTo>
                    <a:pt x="8139" y="120945"/>
                  </a:lnTo>
                  <a:lnTo>
                    <a:pt x="17144" y="136416"/>
                  </a:lnTo>
                  <a:lnTo>
                    <a:pt x="28749" y="146566"/>
                  </a:lnTo>
                  <a:lnTo>
                    <a:pt x="38840" y="149807"/>
                  </a:lnTo>
                  <a:lnTo>
                    <a:pt x="51088" y="150542"/>
                  </a:lnTo>
                  <a:lnTo>
                    <a:pt x="81945" y="145264"/>
                  </a:lnTo>
                  <a:lnTo>
                    <a:pt x="104943" y="137585"/>
                  </a:lnTo>
                  <a:lnTo>
                    <a:pt x="135047" y="122349"/>
                  </a:lnTo>
                  <a:lnTo>
                    <a:pt x="166760" y="100681"/>
                  </a:lnTo>
                  <a:lnTo>
                    <a:pt x="182598" y="82277"/>
                  </a:lnTo>
                  <a:lnTo>
                    <a:pt x="197036" y="54135"/>
                  </a:lnTo>
                  <a:lnTo>
                    <a:pt x="197831" y="43110"/>
                  </a:lnTo>
                  <a:lnTo>
                    <a:pt x="195811" y="13934"/>
                  </a:lnTo>
                  <a:lnTo>
                    <a:pt x="195505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SMARTInkShape-1945"/>
            <p:cNvSpPr/>
            <p:nvPr/>
          </p:nvSpPr>
          <p:spPr>
            <a:xfrm>
              <a:off x="5613423" y="717550"/>
              <a:ext cx="82528" cy="266701"/>
            </a:xfrm>
            <a:custGeom>
              <a:avLst/>
              <a:gdLst/>
              <a:ahLst/>
              <a:cxnLst/>
              <a:rect l="0" t="0" r="0" b="0"/>
              <a:pathLst>
                <a:path w="82528" h="266701">
                  <a:moveTo>
                    <a:pt x="6327" y="0"/>
                  </a:moveTo>
                  <a:lnTo>
                    <a:pt x="2956" y="0"/>
                  </a:lnTo>
                  <a:lnTo>
                    <a:pt x="1963" y="705"/>
                  </a:lnTo>
                  <a:lnTo>
                    <a:pt x="1300" y="1881"/>
                  </a:lnTo>
                  <a:lnTo>
                    <a:pt x="369" y="8788"/>
                  </a:lnTo>
                  <a:lnTo>
                    <a:pt x="0" y="39497"/>
                  </a:lnTo>
                  <a:lnTo>
                    <a:pt x="687" y="68845"/>
                  </a:lnTo>
                  <a:lnTo>
                    <a:pt x="4342" y="93462"/>
                  </a:lnTo>
                  <a:lnTo>
                    <a:pt x="6444" y="119336"/>
                  </a:lnTo>
                  <a:lnTo>
                    <a:pt x="11222" y="148326"/>
                  </a:lnTo>
                  <a:lnTo>
                    <a:pt x="17106" y="175103"/>
                  </a:lnTo>
                  <a:lnTo>
                    <a:pt x="24024" y="200205"/>
                  </a:lnTo>
                  <a:lnTo>
                    <a:pt x="38645" y="228008"/>
                  </a:lnTo>
                  <a:lnTo>
                    <a:pt x="55122" y="250512"/>
                  </a:lnTo>
                  <a:lnTo>
                    <a:pt x="67743" y="260806"/>
                  </a:lnTo>
                  <a:lnTo>
                    <a:pt x="82527" y="2667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SMARTInkShape-1946"/>
            <p:cNvSpPr/>
            <p:nvPr/>
          </p:nvSpPr>
          <p:spPr>
            <a:xfrm>
              <a:off x="5759951" y="552450"/>
              <a:ext cx="463050" cy="367803"/>
            </a:xfrm>
            <a:custGeom>
              <a:avLst/>
              <a:gdLst/>
              <a:ahLst/>
              <a:cxnLst/>
              <a:rect l="0" t="0" r="0" b="0"/>
              <a:pathLst>
                <a:path w="463050" h="367803">
                  <a:moveTo>
                    <a:pt x="120149" y="254000"/>
                  </a:moveTo>
                  <a:lnTo>
                    <a:pt x="120149" y="250629"/>
                  </a:lnTo>
                  <a:lnTo>
                    <a:pt x="118267" y="247092"/>
                  </a:lnTo>
                  <a:lnTo>
                    <a:pt x="105222" y="232800"/>
                  </a:lnTo>
                  <a:lnTo>
                    <a:pt x="102436" y="232106"/>
                  </a:lnTo>
                  <a:lnTo>
                    <a:pt x="95578" y="233215"/>
                  </a:lnTo>
                  <a:lnTo>
                    <a:pt x="67981" y="243636"/>
                  </a:lnTo>
                  <a:lnTo>
                    <a:pt x="49893" y="253202"/>
                  </a:lnTo>
                  <a:lnTo>
                    <a:pt x="21001" y="282866"/>
                  </a:lnTo>
                  <a:lnTo>
                    <a:pt x="8065" y="299477"/>
                  </a:lnTo>
                  <a:lnTo>
                    <a:pt x="3305" y="313487"/>
                  </a:lnTo>
                  <a:lnTo>
                    <a:pt x="0" y="343652"/>
                  </a:lnTo>
                  <a:lnTo>
                    <a:pt x="353" y="356606"/>
                  </a:lnTo>
                  <a:lnTo>
                    <a:pt x="2935" y="362632"/>
                  </a:lnTo>
                  <a:lnTo>
                    <a:pt x="5318" y="364521"/>
                  </a:lnTo>
                  <a:lnTo>
                    <a:pt x="11728" y="366620"/>
                  </a:lnTo>
                  <a:lnTo>
                    <a:pt x="26640" y="367802"/>
                  </a:lnTo>
                  <a:lnTo>
                    <a:pt x="41094" y="364781"/>
                  </a:lnTo>
                  <a:lnTo>
                    <a:pt x="70538" y="349989"/>
                  </a:lnTo>
                  <a:lnTo>
                    <a:pt x="82009" y="341629"/>
                  </a:lnTo>
                  <a:lnTo>
                    <a:pt x="92206" y="327414"/>
                  </a:lnTo>
                  <a:lnTo>
                    <a:pt x="98150" y="315185"/>
                  </a:lnTo>
                  <a:lnTo>
                    <a:pt x="100711" y="297561"/>
                  </a:lnTo>
                  <a:lnTo>
                    <a:pt x="99044" y="292645"/>
                  </a:lnTo>
                  <a:lnTo>
                    <a:pt x="88735" y="279781"/>
                  </a:lnTo>
                  <a:lnTo>
                    <a:pt x="88498" y="282883"/>
                  </a:lnTo>
                  <a:lnTo>
                    <a:pt x="90325" y="286357"/>
                  </a:lnTo>
                  <a:lnTo>
                    <a:pt x="103328" y="300602"/>
                  </a:lnTo>
                  <a:lnTo>
                    <a:pt x="130231" y="313269"/>
                  </a:lnTo>
                  <a:lnTo>
                    <a:pt x="158740" y="316942"/>
                  </a:lnTo>
                  <a:lnTo>
                    <a:pt x="187117" y="314019"/>
                  </a:lnTo>
                  <a:lnTo>
                    <a:pt x="214829" y="301577"/>
                  </a:lnTo>
                  <a:lnTo>
                    <a:pt x="243702" y="281371"/>
                  </a:lnTo>
                  <a:lnTo>
                    <a:pt x="270315" y="252732"/>
                  </a:lnTo>
                  <a:lnTo>
                    <a:pt x="284676" y="223964"/>
                  </a:lnTo>
                  <a:lnTo>
                    <a:pt x="295051" y="196945"/>
                  </a:lnTo>
                  <a:lnTo>
                    <a:pt x="297566" y="173857"/>
                  </a:lnTo>
                  <a:lnTo>
                    <a:pt x="295897" y="167110"/>
                  </a:lnTo>
                  <a:lnTo>
                    <a:pt x="294464" y="164323"/>
                  </a:lnTo>
                  <a:lnTo>
                    <a:pt x="294215" y="162465"/>
                  </a:lnTo>
                  <a:lnTo>
                    <a:pt x="294753" y="161227"/>
                  </a:lnTo>
                  <a:lnTo>
                    <a:pt x="295818" y="160401"/>
                  </a:lnTo>
                  <a:lnTo>
                    <a:pt x="297002" y="157602"/>
                  </a:lnTo>
                  <a:lnTo>
                    <a:pt x="297317" y="155868"/>
                  </a:lnTo>
                  <a:lnTo>
                    <a:pt x="297528" y="155417"/>
                  </a:lnTo>
                  <a:lnTo>
                    <a:pt x="297668" y="155822"/>
                  </a:lnTo>
                  <a:lnTo>
                    <a:pt x="297761" y="156798"/>
                  </a:lnTo>
                  <a:lnTo>
                    <a:pt x="298529" y="157449"/>
                  </a:lnTo>
                  <a:lnTo>
                    <a:pt x="301264" y="158171"/>
                  </a:lnTo>
                  <a:lnTo>
                    <a:pt x="304831" y="162255"/>
                  </a:lnTo>
                  <a:lnTo>
                    <a:pt x="331378" y="192753"/>
                  </a:lnTo>
                  <a:lnTo>
                    <a:pt x="345702" y="213664"/>
                  </a:lnTo>
                  <a:lnTo>
                    <a:pt x="348551" y="223547"/>
                  </a:lnTo>
                  <a:lnTo>
                    <a:pt x="350028" y="225231"/>
                  </a:lnTo>
                  <a:lnTo>
                    <a:pt x="355011" y="228541"/>
                  </a:lnTo>
                  <a:lnTo>
                    <a:pt x="354375" y="218449"/>
                  </a:lnTo>
                  <a:lnTo>
                    <a:pt x="342233" y="188519"/>
                  </a:lnTo>
                  <a:lnTo>
                    <a:pt x="331794" y="158489"/>
                  </a:lnTo>
                  <a:lnTo>
                    <a:pt x="325225" y="131417"/>
                  </a:lnTo>
                  <a:lnTo>
                    <a:pt x="325786" y="109258"/>
                  </a:lnTo>
                  <a:lnTo>
                    <a:pt x="332296" y="82808"/>
                  </a:lnTo>
                  <a:lnTo>
                    <a:pt x="341679" y="63576"/>
                  </a:lnTo>
                  <a:lnTo>
                    <a:pt x="360138" y="44472"/>
                  </a:lnTo>
                  <a:lnTo>
                    <a:pt x="391659" y="28487"/>
                  </a:lnTo>
                  <a:lnTo>
                    <a:pt x="416653" y="17299"/>
                  </a:lnTo>
                  <a:lnTo>
                    <a:pt x="446620" y="6840"/>
                  </a:lnTo>
                  <a:lnTo>
                    <a:pt x="463049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SMARTInkShape-1947"/>
            <p:cNvSpPr/>
            <p:nvPr/>
          </p:nvSpPr>
          <p:spPr>
            <a:xfrm>
              <a:off x="5994802" y="965200"/>
              <a:ext cx="125688" cy="158344"/>
            </a:xfrm>
            <a:custGeom>
              <a:avLst/>
              <a:gdLst/>
              <a:ahLst/>
              <a:cxnLst/>
              <a:rect l="0" t="0" r="0" b="0"/>
              <a:pathLst>
                <a:path w="125688" h="158344">
                  <a:moveTo>
                    <a:pt x="50398" y="0"/>
                  </a:moveTo>
                  <a:lnTo>
                    <a:pt x="20544" y="14926"/>
                  </a:lnTo>
                  <a:lnTo>
                    <a:pt x="6476" y="23533"/>
                  </a:lnTo>
                  <a:lnTo>
                    <a:pt x="4183" y="24155"/>
                  </a:lnTo>
                  <a:lnTo>
                    <a:pt x="2655" y="25275"/>
                  </a:lnTo>
                  <a:lnTo>
                    <a:pt x="1635" y="26728"/>
                  </a:lnTo>
                  <a:lnTo>
                    <a:pt x="0" y="30758"/>
                  </a:lnTo>
                  <a:lnTo>
                    <a:pt x="571" y="31088"/>
                  </a:lnTo>
                  <a:lnTo>
                    <a:pt x="23373" y="31724"/>
                  </a:lnTo>
                  <a:lnTo>
                    <a:pt x="48324" y="26280"/>
                  </a:lnTo>
                  <a:lnTo>
                    <a:pt x="79152" y="30944"/>
                  </a:lnTo>
                  <a:lnTo>
                    <a:pt x="105354" y="40517"/>
                  </a:lnTo>
                  <a:lnTo>
                    <a:pt x="111982" y="46465"/>
                  </a:lnTo>
                  <a:lnTo>
                    <a:pt x="121986" y="61781"/>
                  </a:lnTo>
                  <a:lnTo>
                    <a:pt x="125687" y="82759"/>
                  </a:lnTo>
                  <a:lnTo>
                    <a:pt x="125622" y="97507"/>
                  </a:lnTo>
                  <a:lnTo>
                    <a:pt x="115742" y="128478"/>
                  </a:lnTo>
                  <a:lnTo>
                    <a:pt x="105395" y="146828"/>
                  </a:lnTo>
                  <a:lnTo>
                    <a:pt x="95699" y="154120"/>
                  </a:lnTo>
                  <a:lnTo>
                    <a:pt x="80518" y="157378"/>
                  </a:lnTo>
                  <a:lnTo>
                    <a:pt x="69356" y="158343"/>
                  </a:lnTo>
                  <a:lnTo>
                    <a:pt x="58210" y="155258"/>
                  </a:lnTo>
                  <a:lnTo>
                    <a:pt x="39493" y="145869"/>
                  </a:lnTo>
                  <a:lnTo>
                    <a:pt x="24998" y="1333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SMARTInkShape-1948"/>
            <p:cNvSpPr/>
            <p:nvPr/>
          </p:nvSpPr>
          <p:spPr>
            <a:xfrm>
              <a:off x="6172200" y="831850"/>
              <a:ext cx="114301" cy="196851"/>
            </a:xfrm>
            <a:custGeom>
              <a:avLst/>
              <a:gdLst/>
              <a:ahLst/>
              <a:cxnLst/>
              <a:rect l="0" t="0" r="0" b="0"/>
              <a:pathLst>
                <a:path w="114301" h="196851">
                  <a:moveTo>
                    <a:pt x="0" y="0"/>
                  </a:moveTo>
                  <a:lnTo>
                    <a:pt x="705" y="15900"/>
                  </a:lnTo>
                  <a:lnTo>
                    <a:pt x="5026" y="35727"/>
                  </a:lnTo>
                  <a:lnTo>
                    <a:pt x="9459" y="66402"/>
                  </a:lnTo>
                  <a:lnTo>
                    <a:pt x="11739" y="91249"/>
                  </a:lnTo>
                  <a:lnTo>
                    <a:pt x="15786" y="116485"/>
                  </a:lnTo>
                  <a:lnTo>
                    <a:pt x="18083" y="141837"/>
                  </a:lnTo>
                  <a:lnTo>
                    <a:pt x="23948" y="173482"/>
                  </a:lnTo>
                  <a:lnTo>
                    <a:pt x="25113" y="185413"/>
                  </a:lnTo>
                  <a:lnTo>
                    <a:pt x="25914" y="187109"/>
                  </a:lnTo>
                  <a:lnTo>
                    <a:pt x="27154" y="188239"/>
                  </a:lnTo>
                  <a:lnTo>
                    <a:pt x="30842" y="190053"/>
                  </a:lnTo>
                  <a:lnTo>
                    <a:pt x="34852" y="190367"/>
                  </a:lnTo>
                  <a:lnTo>
                    <a:pt x="38538" y="188559"/>
                  </a:lnTo>
                  <a:lnTo>
                    <a:pt x="40508" y="187089"/>
                  </a:lnTo>
                  <a:lnTo>
                    <a:pt x="42698" y="181693"/>
                  </a:lnTo>
                  <a:lnTo>
                    <a:pt x="45812" y="170722"/>
                  </a:lnTo>
                  <a:lnTo>
                    <a:pt x="49321" y="158534"/>
                  </a:lnTo>
                  <a:lnTo>
                    <a:pt x="55695" y="128305"/>
                  </a:lnTo>
                  <a:lnTo>
                    <a:pt x="57663" y="106710"/>
                  </a:lnTo>
                  <a:lnTo>
                    <a:pt x="62592" y="96898"/>
                  </a:lnTo>
                  <a:lnTo>
                    <a:pt x="62894" y="97054"/>
                  </a:lnTo>
                  <a:lnTo>
                    <a:pt x="63379" y="104256"/>
                  </a:lnTo>
                  <a:lnTo>
                    <a:pt x="64152" y="111247"/>
                  </a:lnTo>
                  <a:lnTo>
                    <a:pt x="76362" y="139769"/>
                  </a:lnTo>
                  <a:lnTo>
                    <a:pt x="79799" y="148197"/>
                  </a:lnTo>
                  <a:lnTo>
                    <a:pt x="83146" y="160875"/>
                  </a:lnTo>
                  <a:lnTo>
                    <a:pt x="99071" y="184856"/>
                  </a:lnTo>
                  <a:lnTo>
                    <a:pt x="114300" y="1968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SMARTInkShape-1949"/>
            <p:cNvSpPr/>
            <p:nvPr/>
          </p:nvSpPr>
          <p:spPr>
            <a:xfrm>
              <a:off x="6356992" y="803112"/>
              <a:ext cx="164459" cy="116274"/>
            </a:xfrm>
            <a:custGeom>
              <a:avLst/>
              <a:gdLst/>
              <a:ahLst/>
              <a:cxnLst/>
              <a:rect l="0" t="0" r="0" b="0"/>
              <a:pathLst>
                <a:path w="164459" h="116274">
                  <a:moveTo>
                    <a:pt x="88258" y="73188"/>
                  </a:moveTo>
                  <a:lnTo>
                    <a:pt x="88258" y="69817"/>
                  </a:lnTo>
                  <a:lnTo>
                    <a:pt x="84886" y="60978"/>
                  </a:lnTo>
                  <a:lnTo>
                    <a:pt x="71251" y="40048"/>
                  </a:lnTo>
                  <a:lnTo>
                    <a:pt x="67058" y="37292"/>
                  </a:lnTo>
                  <a:lnTo>
                    <a:pt x="49596" y="35378"/>
                  </a:lnTo>
                  <a:lnTo>
                    <a:pt x="41441" y="35922"/>
                  </a:lnTo>
                  <a:lnTo>
                    <a:pt x="33114" y="38516"/>
                  </a:lnTo>
                  <a:lnTo>
                    <a:pt x="26589" y="43902"/>
                  </a:lnTo>
                  <a:lnTo>
                    <a:pt x="4237" y="75400"/>
                  </a:lnTo>
                  <a:lnTo>
                    <a:pt x="803" y="88033"/>
                  </a:lnTo>
                  <a:lnTo>
                    <a:pt x="0" y="96483"/>
                  </a:lnTo>
                  <a:lnTo>
                    <a:pt x="1525" y="103062"/>
                  </a:lnTo>
                  <a:lnTo>
                    <a:pt x="2919" y="105804"/>
                  </a:lnTo>
                  <a:lnTo>
                    <a:pt x="8231" y="110732"/>
                  </a:lnTo>
                  <a:lnTo>
                    <a:pt x="14590" y="114568"/>
                  </a:lnTo>
                  <a:lnTo>
                    <a:pt x="19768" y="116273"/>
                  </a:lnTo>
                  <a:lnTo>
                    <a:pt x="26303" y="115150"/>
                  </a:lnTo>
                  <a:lnTo>
                    <a:pt x="54481" y="102675"/>
                  </a:lnTo>
                  <a:lnTo>
                    <a:pt x="67118" y="93057"/>
                  </a:lnTo>
                  <a:lnTo>
                    <a:pt x="81353" y="73017"/>
                  </a:lnTo>
                  <a:lnTo>
                    <a:pt x="85189" y="64645"/>
                  </a:lnTo>
                  <a:lnTo>
                    <a:pt x="87853" y="43544"/>
                  </a:lnTo>
                  <a:lnTo>
                    <a:pt x="81767" y="14626"/>
                  </a:lnTo>
                  <a:lnTo>
                    <a:pt x="76515" y="4963"/>
                  </a:lnTo>
                  <a:lnTo>
                    <a:pt x="72470" y="448"/>
                  </a:lnTo>
                  <a:lnTo>
                    <a:pt x="71383" y="0"/>
                  </a:lnTo>
                  <a:lnTo>
                    <a:pt x="70658" y="407"/>
                  </a:lnTo>
                  <a:lnTo>
                    <a:pt x="70174" y="1384"/>
                  </a:lnTo>
                  <a:lnTo>
                    <a:pt x="69293" y="12004"/>
                  </a:lnTo>
                  <a:lnTo>
                    <a:pt x="77050" y="41611"/>
                  </a:lnTo>
                  <a:lnTo>
                    <a:pt x="78669" y="45786"/>
                  </a:lnTo>
                  <a:lnTo>
                    <a:pt x="84231" y="52307"/>
                  </a:lnTo>
                  <a:lnTo>
                    <a:pt x="102674" y="69549"/>
                  </a:lnTo>
                  <a:lnTo>
                    <a:pt x="111500" y="81125"/>
                  </a:lnTo>
                  <a:lnTo>
                    <a:pt x="118813" y="86828"/>
                  </a:lnTo>
                  <a:lnTo>
                    <a:pt x="128650" y="89833"/>
                  </a:lnTo>
                  <a:lnTo>
                    <a:pt x="138665" y="91875"/>
                  </a:lnTo>
                  <a:lnTo>
                    <a:pt x="145468" y="95134"/>
                  </a:lnTo>
                  <a:lnTo>
                    <a:pt x="148975" y="95579"/>
                  </a:lnTo>
                  <a:lnTo>
                    <a:pt x="164458" y="92238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SMARTInkShape-1950"/>
            <p:cNvSpPr/>
            <p:nvPr/>
          </p:nvSpPr>
          <p:spPr>
            <a:xfrm>
              <a:off x="6546850" y="755650"/>
              <a:ext cx="25401" cy="250145"/>
            </a:xfrm>
            <a:custGeom>
              <a:avLst/>
              <a:gdLst/>
              <a:ahLst/>
              <a:cxnLst/>
              <a:rect l="0" t="0" r="0" b="0"/>
              <a:pathLst>
                <a:path w="25401" h="250145">
                  <a:moveTo>
                    <a:pt x="25400" y="0"/>
                  </a:moveTo>
                  <a:lnTo>
                    <a:pt x="22028" y="0"/>
                  </a:lnTo>
                  <a:lnTo>
                    <a:pt x="18492" y="1881"/>
                  </a:lnTo>
                  <a:lnTo>
                    <a:pt x="16561" y="3370"/>
                  </a:lnTo>
                  <a:lnTo>
                    <a:pt x="14416" y="6907"/>
                  </a:lnTo>
                  <a:lnTo>
                    <a:pt x="7332" y="30037"/>
                  </a:lnTo>
                  <a:lnTo>
                    <a:pt x="6543" y="56080"/>
                  </a:lnTo>
                  <a:lnTo>
                    <a:pt x="8269" y="84220"/>
                  </a:lnTo>
                  <a:lnTo>
                    <a:pt x="11387" y="110326"/>
                  </a:lnTo>
                  <a:lnTo>
                    <a:pt x="12310" y="138522"/>
                  </a:lnTo>
                  <a:lnTo>
                    <a:pt x="12585" y="164751"/>
                  </a:lnTo>
                  <a:lnTo>
                    <a:pt x="9306" y="195526"/>
                  </a:lnTo>
                  <a:lnTo>
                    <a:pt x="6739" y="226544"/>
                  </a:lnTo>
                  <a:lnTo>
                    <a:pt x="5817" y="235447"/>
                  </a:lnTo>
                  <a:lnTo>
                    <a:pt x="603" y="250144"/>
                  </a:lnTo>
                  <a:lnTo>
                    <a:pt x="402" y="250018"/>
                  </a:lnTo>
                  <a:lnTo>
                    <a:pt x="0" y="2476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SMARTInkShape-1951"/>
            <p:cNvSpPr/>
            <p:nvPr/>
          </p:nvSpPr>
          <p:spPr>
            <a:xfrm>
              <a:off x="6546850" y="692531"/>
              <a:ext cx="113889" cy="135780"/>
            </a:xfrm>
            <a:custGeom>
              <a:avLst/>
              <a:gdLst/>
              <a:ahLst/>
              <a:cxnLst/>
              <a:rect l="0" t="0" r="0" b="0"/>
              <a:pathLst>
                <a:path w="113889" h="135780">
                  <a:moveTo>
                    <a:pt x="0" y="69469"/>
                  </a:moveTo>
                  <a:lnTo>
                    <a:pt x="705" y="47392"/>
                  </a:lnTo>
                  <a:lnTo>
                    <a:pt x="8838" y="27015"/>
                  </a:lnTo>
                  <a:lnTo>
                    <a:pt x="14746" y="20497"/>
                  </a:lnTo>
                  <a:lnTo>
                    <a:pt x="34842" y="8326"/>
                  </a:lnTo>
                  <a:lnTo>
                    <a:pt x="55879" y="1548"/>
                  </a:lnTo>
                  <a:lnTo>
                    <a:pt x="77203" y="0"/>
                  </a:lnTo>
                  <a:lnTo>
                    <a:pt x="92175" y="3102"/>
                  </a:lnTo>
                  <a:lnTo>
                    <a:pt x="99293" y="8458"/>
                  </a:lnTo>
                  <a:lnTo>
                    <a:pt x="109611" y="23394"/>
                  </a:lnTo>
                  <a:lnTo>
                    <a:pt x="112910" y="35747"/>
                  </a:lnTo>
                  <a:lnTo>
                    <a:pt x="113888" y="51716"/>
                  </a:lnTo>
                  <a:lnTo>
                    <a:pt x="110354" y="61814"/>
                  </a:lnTo>
                  <a:lnTo>
                    <a:pt x="88553" y="93430"/>
                  </a:lnTo>
                  <a:lnTo>
                    <a:pt x="58442" y="120142"/>
                  </a:lnTo>
                  <a:lnTo>
                    <a:pt x="49257" y="127268"/>
                  </a:lnTo>
                  <a:lnTo>
                    <a:pt x="27592" y="135589"/>
                  </a:lnTo>
                  <a:lnTo>
                    <a:pt x="19083" y="135779"/>
                  </a:lnTo>
                  <a:lnTo>
                    <a:pt x="0" y="132969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SMARTInkShape-1952"/>
            <p:cNvSpPr/>
            <p:nvPr/>
          </p:nvSpPr>
          <p:spPr>
            <a:xfrm>
              <a:off x="6690365" y="597010"/>
              <a:ext cx="173986" cy="138295"/>
            </a:xfrm>
            <a:custGeom>
              <a:avLst/>
              <a:gdLst/>
              <a:ahLst/>
              <a:cxnLst/>
              <a:rect l="0" t="0" r="0" b="0"/>
              <a:pathLst>
                <a:path w="173986" h="138295">
                  <a:moveTo>
                    <a:pt x="21585" y="82440"/>
                  </a:moveTo>
                  <a:lnTo>
                    <a:pt x="37486" y="81734"/>
                  </a:lnTo>
                  <a:lnTo>
                    <a:pt x="57711" y="73601"/>
                  </a:lnTo>
                  <a:lnTo>
                    <a:pt x="87209" y="53373"/>
                  </a:lnTo>
                  <a:lnTo>
                    <a:pt x="111896" y="39450"/>
                  </a:lnTo>
                  <a:lnTo>
                    <a:pt x="126464" y="21649"/>
                  </a:lnTo>
                  <a:lnTo>
                    <a:pt x="128625" y="14882"/>
                  </a:lnTo>
                  <a:lnTo>
                    <a:pt x="129131" y="10551"/>
                  </a:lnTo>
                  <a:lnTo>
                    <a:pt x="127854" y="8408"/>
                  </a:lnTo>
                  <a:lnTo>
                    <a:pt x="122673" y="4146"/>
                  </a:lnTo>
                  <a:lnTo>
                    <a:pt x="115667" y="1781"/>
                  </a:lnTo>
                  <a:lnTo>
                    <a:pt x="89451" y="56"/>
                  </a:lnTo>
                  <a:lnTo>
                    <a:pt x="83762" y="0"/>
                  </a:lnTo>
                  <a:lnTo>
                    <a:pt x="73679" y="3702"/>
                  </a:lnTo>
                  <a:lnTo>
                    <a:pt x="42072" y="25624"/>
                  </a:lnTo>
                  <a:lnTo>
                    <a:pt x="23985" y="45660"/>
                  </a:lnTo>
                  <a:lnTo>
                    <a:pt x="9479" y="71237"/>
                  </a:lnTo>
                  <a:lnTo>
                    <a:pt x="535" y="95435"/>
                  </a:lnTo>
                  <a:lnTo>
                    <a:pt x="0" y="106089"/>
                  </a:lnTo>
                  <a:lnTo>
                    <a:pt x="2113" y="114823"/>
                  </a:lnTo>
                  <a:lnTo>
                    <a:pt x="5405" y="121056"/>
                  </a:lnTo>
                  <a:lnTo>
                    <a:pt x="14596" y="128532"/>
                  </a:lnTo>
                  <a:lnTo>
                    <a:pt x="29627" y="135216"/>
                  </a:lnTo>
                  <a:lnTo>
                    <a:pt x="47486" y="138294"/>
                  </a:lnTo>
                  <a:lnTo>
                    <a:pt x="73189" y="134264"/>
                  </a:lnTo>
                  <a:lnTo>
                    <a:pt x="104712" y="126674"/>
                  </a:lnTo>
                  <a:lnTo>
                    <a:pt x="134745" y="118380"/>
                  </a:lnTo>
                  <a:lnTo>
                    <a:pt x="163722" y="107834"/>
                  </a:lnTo>
                  <a:lnTo>
                    <a:pt x="173985" y="10149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SMARTInkShape-1953"/>
            <p:cNvSpPr/>
            <p:nvPr/>
          </p:nvSpPr>
          <p:spPr>
            <a:xfrm>
              <a:off x="6927850" y="527050"/>
              <a:ext cx="69851" cy="57151"/>
            </a:xfrm>
            <a:custGeom>
              <a:avLst/>
              <a:gdLst/>
              <a:ahLst/>
              <a:cxnLst/>
              <a:rect l="0" t="0" r="0" b="0"/>
              <a:pathLst>
                <a:path w="69851" h="57151">
                  <a:moveTo>
                    <a:pt x="0" y="57150"/>
                  </a:moveTo>
                  <a:lnTo>
                    <a:pt x="0" y="53779"/>
                  </a:lnTo>
                  <a:lnTo>
                    <a:pt x="705" y="52786"/>
                  </a:lnTo>
                  <a:lnTo>
                    <a:pt x="1882" y="52124"/>
                  </a:lnTo>
                  <a:lnTo>
                    <a:pt x="3371" y="51682"/>
                  </a:lnTo>
                  <a:lnTo>
                    <a:pt x="32754" y="29807"/>
                  </a:lnTo>
                  <a:lnTo>
                    <a:pt x="62671" y="6749"/>
                  </a:lnTo>
                  <a:lnTo>
                    <a:pt x="6985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SMARTInkShape-1954"/>
            <p:cNvSpPr/>
            <p:nvPr/>
          </p:nvSpPr>
          <p:spPr>
            <a:xfrm>
              <a:off x="6927850" y="590550"/>
              <a:ext cx="127001" cy="31751"/>
            </a:xfrm>
            <a:custGeom>
              <a:avLst/>
              <a:gdLst/>
              <a:ahLst/>
              <a:cxnLst/>
              <a:rect l="0" t="0" r="0" b="0"/>
              <a:pathLst>
                <a:path w="127001" h="31751">
                  <a:moveTo>
                    <a:pt x="0" y="31750"/>
                  </a:moveTo>
                  <a:lnTo>
                    <a:pt x="29785" y="31044"/>
                  </a:lnTo>
                  <a:lnTo>
                    <a:pt x="56553" y="24842"/>
                  </a:lnTo>
                  <a:lnTo>
                    <a:pt x="85803" y="16823"/>
                  </a:lnTo>
                  <a:lnTo>
                    <a:pt x="113334" y="6335"/>
                  </a:lnTo>
                  <a:lnTo>
                    <a:pt x="12700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SMARTInkShape-1955"/>
            <p:cNvSpPr/>
            <p:nvPr/>
          </p:nvSpPr>
          <p:spPr>
            <a:xfrm>
              <a:off x="7112000" y="336811"/>
              <a:ext cx="170084" cy="227928"/>
            </a:xfrm>
            <a:custGeom>
              <a:avLst/>
              <a:gdLst/>
              <a:ahLst/>
              <a:cxnLst/>
              <a:rect l="0" t="0" r="0" b="0"/>
              <a:pathLst>
                <a:path w="170084" h="227928">
                  <a:moveTo>
                    <a:pt x="6350" y="6089"/>
                  </a:moveTo>
                  <a:lnTo>
                    <a:pt x="261" y="0"/>
                  </a:lnTo>
                  <a:lnTo>
                    <a:pt x="6" y="26881"/>
                  </a:lnTo>
                  <a:lnTo>
                    <a:pt x="1" y="55247"/>
                  </a:lnTo>
                  <a:lnTo>
                    <a:pt x="0" y="83846"/>
                  </a:lnTo>
                  <a:lnTo>
                    <a:pt x="1881" y="108150"/>
                  </a:lnTo>
                  <a:lnTo>
                    <a:pt x="5467" y="138275"/>
                  </a:lnTo>
                  <a:lnTo>
                    <a:pt x="6880" y="164609"/>
                  </a:lnTo>
                  <a:lnTo>
                    <a:pt x="11794" y="193187"/>
                  </a:lnTo>
                  <a:lnTo>
                    <a:pt x="14178" y="200486"/>
                  </a:lnTo>
                  <a:lnTo>
                    <a:pt x="17606" y="208562"/>
                  </a:lnTo>
                  <a:lnTo>
                    <a:pt x="18965" y="215224"/>
                  </a:lnTo>
                  <a:lnTo>
                    <a:pt x="27881" y="206764"/>
                  </a:lnTo>
                  <a:lnTo>
                    <a:pt x="30030" y="200876"/>
                  </a:lnTo>
                  <a:lnTo>
                    <a:pt x="35020" y="169813"/>
                  </a:lnTo>
                  <a:lnTo>
                    <a:pt x="37694" y="141139"/>
                  </a:lnTo>
                  <a:lnTo>
                    <a:pt x="39861" y="125361"/>
                  </a:lnTo>
                  <a:lnTo>
                    <a:pt x="46914" y="104437"/>
                  </a:lnTo>
                  <a:lnTo>
                    <a:pt x="56391" y="91046"/>
                  </a:lnTo>
                  <a:lnTo>
                    <a:pt x="72234" y="78949"/>
                  </a:lnTo>
                  <a:lnTo>
                    <a:pt x="84745" y="72676"/>
                  </a:lnTo>
                  <a:lnTo>
                    <a:pt x="93168" y="70961"/>
                  </a:lnTo>
                  <a:lnTo>
                    <a:pt x="109214" y="73366"/>
                  </a:lnTo>
                  <a:lnTo>
                    <a:pt x="137322" y="84551"/>
                  </a:lnTo>
                  <a:lnTo>
                    <a:pt x="150206" y="94169"/>
                  </a:lnTo>
                  <a:lnTo>
                    <a:pt x="166837" y="123853"/>
                  </a:lnTo>
                  <a:lnTo>
                    <a:pt x="170083" y="140465"/>
                  </a:lnTo>
                  <a:lnTo>
                    <a:pt x="167674" y="158793"/>
                  </a:lnTo>
                  <a:lnTo>
                    <a:pt x="151624" y="185253"/>
                  </a:lnTo>
                  <a:lnTo>
                    <a:pt x="135313" y="206187"/>
                  </a:lnTo>
                  <a:lnTo>
                    <a:pt x="119350" y="216209"/>
                  </a:lnTo>
                  <a:lnTo>
                    <a:pt x="90609" y="226253"/>
                  </a:lnTo>
                  <a:lnTo>
                    <a:pt x="68933" y="227927"/>
                  </a:lnTo>
                  <a:lnTo>
                    <a:pt x="60505" y="226274"/>
                  </a:lnTo>
                  <a:lnTo>
                    <a:pt x="45975" y="219464"/>
                  </a:lnTo>
                  <a:lnTo>
                    <a:pt x="41599" y="215457"/>
                  </a:lnTo>
                  <a:lnTo>
                    <a:pt x="38100" y="209289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SMARTInkShape-1956"/>
            <p:cNvSpPr/>
            <p:nvPr/>
          </p:nvSpPr>
          <p:spPr>
            <a:xfrm>
              <a:off x="7340974" y="305180"/>
              <a:ext cx="101227" cy="144012"/>
            </a:xfrm>
            <a:custGeom>
              <a:avLst/>
              <a:gdLst/>
              <a:ahLst/>
              <a:cxnLst/>
              <a:rect l="0" t="0" r="0" b="0"/>
              <a:pathLst>
                <a:path w="101227" h="144012">
                  <a:moveTo>
                    <a:pt x="18676" y="94870"/>
                  </a:moveTo>
                  <a:lnTo>
                    <a:pt x="22047" y="94870"/>
                  </a:lnTo>
                  <a:lnTo>
                    <a:pt x="25583" y="92988"/>
                  </a:lnTo>
                  <a:lnTo>
                    <a:pt x="27514" y="91498"/>
                  </a:lnTo>
                  <a:lnTo>
                    <a:pt x="33422" y="89843"/>
                  </a:lnTo>
                  <a:lnTo>
                    <a:pt x="44682" y="87030"/>
                  </a:lnTo>
                  <a:lnTo>
                    <a:pt x="67648" y="75689"/>
                  </a:lnTo>
                  <a:lnTo>
                    <a:pt x="87041" y="61227"/>
                  </a:lnTo>
                  <a:lnTo>
                    <a:pt x="91394" y="54517"/>
                  </a:lnTo>
                  <a:lnTo>
                    <a:pt x="93328" y="49183"/>
                  </a:lnTo>
                  <a:lnTo>
                    <a:pt x="94740" y="26842"/>
                  </a:lnTo>
                  <a:lnTo>
                    <a:pt x="92934" y="20420"/>
                  </a:lnTo>
                  <a:lnTo>
                    <a:pt x="86025" y="10549"/>
                  </a:lnTo>
                  <a:lnTo>
                    <a:pt x="76574" y="3955"/>
                  </a:lnTo>
                  <a:lnTo>
                    <a:pt x="64837" y="904"/>
                  </a:lnTo>
                  <a:lnTo>
                    <a:pt x="55793" y="0"/>
                  </a:lnTo>
                  <a:lnTo>
                    <a:pt x="45274" y="3103"/>
                  </a:lnTo>
                  <a:lnTo>
                    <a:pt x="24082" y="20024"/>
                  </a:lnTo>
                  <a:lnTo>
                    <a:pt x="16907" y="30281"/>
                  </a:lnTo>
                  <a:lnTo>
                    <a:pt x="6021" y="57462"/>
                  </a:lnTo>
                  <a:lnTo>
                    <a:pt x="1520" y="76025"/>
                  </a:lnTo>
                  <a:lnTo>
                    <a:pt x="0" y="101260"/>
                  </a:lnTo>
                  <a:lnTo>
                    <a:pt x="3555" y="112056"/>
                  </a:lnTo>
                  <a:lnTo>
                    <a:pt x="16945" y="134135"/>
                  </a:lnTo>
                  <a:lnTo>
                    <a:pt x="27178" y="141938"/>
                  </a:lnTo>
                  <a:lnTo>
                    <a:pt x="32568" y="144011"/>
                  </a:lnTo>
                  <a:lnTo>
                    <a:pt x="46310" y="141807"/>
                  </a:lnTo>
                  <a:lnTo>
                    <a:pt x="60417" y="136686"/>
                  </a:lnTo>
                  <a:lnTo>
                    <a:pt x="89902" y="116594"/>
                  </a:lnTo>
                  <a:lnTo>
                    <a:pt x="101226" y="10757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SMARTInkShape-1957"/>
            <p:cNvSpPr/>
            <p:nvPr/>
          </p:nvSpPr>
          <p:spPr>
            <a:xfrm>
              <a:off x="7480561" y="158750"/>
              <a:ext cx="44190" cy="222251"/>
            </a:xfrm>
            <a:custGeom>
              <a:avLst/>
              <a:gdLst/>
              <a:ahLst/>
              <a:cxnLst/>
              <a:rect l="0" t="0" r="0" b="0"/>
              <a:pathLst>
                <a:path w="44190" h="222251">
                  <a:moveTo>
                    <a:pt x="6089" y="0"/>
                  </a:moveTo>
                  <a:lnTo>
                    <a:pt x="6089" y="5467"/>
                  </a:lnTo>
                  <a:lnTo>
                    <a:pt x="2717" y="9459"/>
                  </a:lnTo>
                  <a:lnTo>
                    <a:pt x="1062" y="15022"/>
                  </a:lnTo>
                  <a:lnTo>
                    <a:pt x="0" y="30092"/>
                  </a:lnTo>
                  <a:lnTo>
                    <a:pt x="4799" y="59649"/>
                  </a:lnTo>
                  <a:lnTo>
                    <a:pt x="7588" y="85172"/>
                  </a:lnTo>
                  <a:lnTo>
                    <a:pt x="12883" y="113195"/>
                  </a:lnTo>
                  <a:lnTo>
                    <a:pt x="17038" y="139372"/>
                  </a:lnTo>
                  <a:lnTo>
                    <a:pt x="20151" y="165003"/>
                  </a:lnTo>
                  <a:lnTo>
                    <a:pt x="27424" y="188589"/>
                  </a:lnTo>
                  <a:lnTo>
                    <a:pt x="42593" y="219988"/>
                  </a:lnTo>
                  <a:lnTo>
                    <a:pt x="44189" y="2222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SMARTInkShape-1958"/>
            <p:cNvSpPr/>
            <p:nvPr/>
          </p:nvSpPr>
          <p:spPr>
            <a:xfrm>
              <a:off x="7569206" y="120650"/>
              <a:ext cx="31745" cy="209551"/>
            </a:xfrm>
            <a:custGeom>
              <a:avLst/>
              <a:gdLst/>
              <a:ahLst/>
              <a:cxnLst/>
              <a:rect l="0" t="0" r="0" b="0"/>
              <a:pathLst>
                <a:path w="31745" h="209551">
                  <a:moveTo>
                    <a:pt x="6344" y="0"/>
                  </a:moveTo>
                  <a:lnTo>
                    <a:pt x="2972" y="3371"/>
                  </a:lnTo>
                  <a:lnTo>
                    <a:pt x="1317" y="8788"/>
                  </a:lnTo>
                  <a:lnTo>
                    <a:pt x="110" y="35727"/>
                  </a:lnTo>
                  <a:lnTo>
                    <a:pt x="17" y="63031"/>
                  </a:lnTo>
                  <a:lnTo>
                    <a:pt x="0" y="89153"/>
                  </a:lnTo>
                  <a:lnTo>
                    <a:pt x="3367" y="115864"/>
                  </a:lnTo>
                  <a:lnTo>
                    <a:pt x="10119" y="145104"/>
                  </a:lnTo>
                  <a:lnTo>
                    <a:pt x="15726" y="174304"/>
                  </a:lnTo>
                  <a:lnTo>
                    <a:pt x="25514" y="194786"/>
                  </a:lnTo>
                  <a:lnTo>
                    <a:pt x="28975" y="200166"/>
                  </a:lnTo>
                  <a:lnTo>
                    <a:pt x="31744" y="2095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SMARTInkShape-1959"/>
            <p:cNvSpPr/>
            <p:nvPr/>
          </p:nvSpPr>
          <p:spPr>
            <a:xfrm>
              <a:off x="7448550" y="209550"/>
              <a:ext cx="152401" cy="63501"/>
            </a:xfrm>
            <a:custGeom>
              <a:avLst/>
              <a:gdLst/>
              <a:ahLst/>
              <a:cxnLst/>
              <a:rect l="0" t="0" r="0" b="0"/>
              <a:pathLst>
                <a:path w="152401" h="63501">
                  <a:moveTo>
                    <a:pt x="0" y="63500"/>
                  </a:moveTo>
                  <a:lnTo>
                    <a:pt x="0" y="60128"/>
                  </a:lnTo>
                  <a:lnTo>
                    <a:pt x="3762" y="56592"/>
                  </a:lnTo>
                  <a:lnTo>
                    <a:pt x="35424" y="40194"/>
                  </a:lnTo>
                  <a:lnTo>
                    <a:pt x="62762" y="31745"/>
                  </a:lnTo>
                  <a:lnTo>
                    <a:pt x="86093" y="25398"/>
                  </a:lnTo>
                  <a:lnTo>
                    <a:pt x="115470" y="16933"/>
                  </a:lnTo>
                  <a:lnTo>
                    <a:pt x="142440" y="6349"/>
                  </a:lnTo>
                  <a:lnTo>
                    <a:pt x="15240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SMARTInkShape-1960"/>
            <p:cNvSpPr/>
            <p:nvPr/>
          </p:nvSpPr>
          <p:spPr>
            <a:xfrm>
              <a:off x="7639539" y="44450"/>
              <a:ext cx="259862" cy="231988"/>
            </a:xfrm>
            <a:custGeom>
              <a:avLst/>
              <a:gdLst/>
              <a:ahLst/>
              <a:cxnLst/>
              <a:rect l="0" t="0" r="0" b="0"/>
              <a:pathLst>
                <a:path w="259862" h="231988">
                  <a:moveTo>
                    <a:pt x="63011" y="190500"/>
                  </a:moveTo>
                  <a:lnTo>
                    <a:pt x="74944" y="185473"/>
                  </a:lnTo>
                  <a:lnTo>
                    <a:pt x="77316" y="185032"/>
                  </a:lnTo>
                  <a:lnTo>
                    <a:pt x="81833" y="180779"/>
                  </a:lnTo>
                  <a:lnTo>
                    <a:pt x="101104" y="151920"/>
                  </a:lnTo>
                  <a:lnTo>
                    <a:pt x="104636" y="143720"/>
                  </a:lnTo>
                  <a:lnTo>
                    <a:pt x="112321" y="114287"/>
                  </a:lnTo>
                  <a:lnTo>
                    <a:pt x="112443" y="106533"/>
                  </a:lnTo>
                  <a:lnTo>
                    <a:pt x="110146" y="100735"/>
                  </a:lnTo>
                  <a:lnTo>
                    <a:pt x="104885" y="93504"/>
                  </a:lnTo>
                  <a:lnTo>
                    <a:pt x="95487" y="86893"/>
                  </a:lnTo>
                  <a:lnTo>
                    <a:pt x="87136" y="83836"/>
                  </a:lnTo>
                  <a:lnTo>
                    <a:pt x="73452" y="86302"/>
                  </a:lnTo>
                  <a:lnTo>
                    <a:pt x="48690" y="97346"/>
                  </a:lnTo>
                  <a:lnTo>
                    <a:pt x="27961" y="112597"/>
                  </a:lnTo>
                  <a:lnTo>
                    <a:pt x="10983" y="134268"/>
                  </a:lnTo>
                  <a:lnTo>
                    <a:pt x="3223" y="151966"/>
                  </a:lnTo>
                  <a:lnTo>
                    <a:pt x="0" y="178718"/>
                  </a:lnTo>
                  <a:lnTo>
                    <a:pt x="3027" y="193751"/>
                  </a:lnTo>
                  <a:lnTo>
                    <a:pt x="8392" y="207142"/>
                  </a:lnTo>
                  <a:lnTo>
                    <a:pt x="14276" y="213889"/>
                  </a:lnTo>
                  <a:lnTo>
                    <a:pt x="29552" y="223969"/>
                  </a:lnTo>
                  <a:lnTo>
                    <a:pt x="57271" y="229871"/>
                  </a:lnTo>
                  <a:lnTo>
                    <a:pt x="68926" y="231987"/>
                  </a:lnTo>
                  <a:lnTo>
                    <a:pt x="95678" y="229185"/>
                  </a:lnTo>
                  <a:lnTo>
                    <a:pt x="124750" y="221769"/>
                  </a:lnTo>
                  <a:lnTo>
                    <a:pt x="133489" y="217097"/>
                  </a:lnTo>
                  <a:lnTo>
                    <a:pt x="158607" y="188440"/>
                  </a:lnTo>
                  <a:lnTo>
                    <a:pt x="178767" y="159184"/>
                  </a:lnTo>
                  <a:lnTo>
                    <a:pt x="186366" y="143983"/>
                  </a:lnTo>
                  <a:lnTo>
                    <a:pt x="191172" y="124004"/>
                  </a:lnTo>
                  <a:lnTo>
                    <a:pt x="192902" y="120769"/>
                  </a:lnTo>
                  <a:lnTo>
                    <a:pt x="193349" y="117202"/>
                  </a:lnTo>
                  <a:lnTo>
                    <a:pt x="190590" y="103933"/>
                  </a:lnTo>
                  <a:lnTo>
                    <a:pt x="192149" y="100755"/>
                  </a:lnTo>
                  <a:lnTo>
                    <a:pt x="196114" y="95572"/>
                  </a:lnTo>
                  <a:lnTo>
                    <a:pt x="198232" y="110009"/>
                  </a:lnTo>
                  <a:lnTo>
                    <a:pt x="200720" y="117331"/>
                  </a:lnTo>
                  <a:lnTo>
                    <a:pt x="208100" y="146948"/>
                  </a:lnTo>
                  <a:lnTo>
                    <a:pt x="213941" y="160756"/>
                  </a:lnTo>
                  <a:lnTo>
                    <a:pt x="220592" y="169902"/>
                  </a:lnTo>
                  <a:lnTo>
                    <a:pt x="223122" y="170762"/>
                  </a:lnTo>
                  <a:lnTo>
                    <a:pt x="227125" y="171314"/>
                  </a:lnTo>
                  <a:lnTo>
                    <a:pt x="227453" y="170653"/>
                  </a:lnTo>
                  <a:lnTo>
                    <a:pt x="233126" y="143560"/>
                  </a:lnTo>
                  <a:lnTo>
                    <a:pt x="238648" y="113972"/>
                  </a:lnTo>
                  <a:lnTo>
                    <a:pt x="240383" y="86953"/>
                  </a:lnTo>
                  <a:lnTo>
                    <a:pt x="240726" y="58019"/>
                  </a:lnTo>
                  <a:lnTo>
                    <a:pt x="240800" y="27396"/>
                  </a:lnTo>
                  <a:lnTo>
                    <a:pt x="241511" y="18526"/>
                  </a:lnTo>
                  <a:lnTo>
                    <a:pt x="244179" y="12231"/>
                  </a:lnTo>
                  <a:lnTo>
                    <a:pt x="249648" y="4721"/>
                  </a:lnTo>
                  <a:lnTo>
                    <a:pt x="253675" y="2098"/>
                  </a:lnTo>
                  <a:lnTo>
                    <a:pt x="259861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SMARTInkShape-1961"/>
            <p:cNvSpPr/>
            <p:nvPr/>
          </p:nvSpPr>
          <p:spPr>
            <a:xfrm>
              <a:off x="4641850" y="1562100"/>
              <a:ext cx="6351" cy="1"/>
            </a:xfrm>
            <a:custGeom>
              <a:avLst/>
              <a:gdLst/>
              <a:ahLst/>
              <a:cxnLst/>
              <a:rect l="0" t="0" r="0" b="0"/>
              <a:pathLst>
                <a:path w="6351" h="1">
                  <a:moveTo>
                    <a:pt x="6350" y="0"/>
                  </a:moveTo>
                  <a:lnTo>
                    <a:pt x="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SMARTInkShape-1962"/>
            <p:cNvSpPr/>
            <p:nvPr/>
          </p:nvSpPr>
          <p:spPr>
            <a:xfrm>
              <a:off x="4597400" y="1352627"/>
              <a:ext cx="25401" cy="107874"/>
            </a:xfrm>
            <a:custGeom>
              <a:avLst/>
              <a:gdLst/>
              <a:ahLst/>
              <a:cxnLst/>
              <a:rect l="0" t="0" r="0" b="0"/>
              <a:pathLst>
                <a:path w="25401" h="107874">
                  <a:moveTo>
                    <a:pt x="0" y="6273"/>
                  </a:moveTo>
                  <a:lnTo>
                    <a:pt x="0" y="0"/>
                  </a:lnTo>
                  <a:lnTo>
                    <a:pt x="0" y="3316"/>
                  </a:lnTo>
                  <a:lnTo>
                    <a:pt x="10831" y="29878"/>
                  </a:lnTo>
                  <a:lnTo>
                    <a:pt x="17006" y="56854"/>
                  </a:lnTo>
                  <a:lnTo>
                    <a:pt x="21199" y="81905"/>
                  </a:lnTo>
                  <a:lnTo>
                    <a:pt x="25400" y="107873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0" name="SMARTInkShape-Group246"/>
          <p:cNvGrpSpPr/>
          <p:nvPr/>
        </p:nvGrpSpPr>
        <p:grpSpPr>
          <a:xfrm>
            <a:off x="2197177" y="2006679"/>
            <a:ext cx="488874" cy="190382"/>
            <a:chOff x="2197177" y="2006679"/>
            <a:chExt cx="488874" cy="190382"/>
          </a:xfrm>
        </p:grpSpPr>
        <p:sp>
          <p:nvSpPr>
            <p:cNvPr id="84" name="SMARTInkShape-1963"/>
            <p:cNvSpPr/>
            <p:nvPr/>
          </p:nvSpPr>
          <p:spPr>
            <a:xfrm>
              <a:off x="2546350" y="2063750"/>
              <a:ext cx="139701" cy="1"/>
            </a:xfrm>
            <a:custGeom>
              <a:avLst/>
              <a:gdLst/>
              <a:ahLst/>
              <a:cxnLst/>
              <a:rect l="0" t="0" r="0" b="0"/>
              <a:pathLst>
                <a:path w="139701" h="1">
                  <a:moveTo>
                    <a:pt x="0" y="0"/>
                  </a:moveTo>
                  <a:lnTo>
                    <a:pt x="30037" y="0"/>
                  </a:lnTo>
                  <a:lnTo>
                    <a:pt x="57760" y="0"/>
                  </a:lnTo>
                  <a:lnTo>
                    <a:pt x="84616" y="0"/>
                  </a:lnTo>
                  <a:lnTo>
                    <a:pt x="115056" y="0"/>
                  </a:lnTo>
                  <a:lnTo>
                    <a:pt x="13970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SMARTInkShape-1964"/>
            <p:cNvSpPr/>
            <p:nvPr/>
          </p:nvSpPr>
          <p:spPr>
            <a:xfrm>
              <a:off x="2501900" y="2127250"/>
              <a:ext cx="184151" cy="6351"/>
            </a:xfrm>
            <a:custGeom>
              <a:avLst/>
              <a:gdLst/>
              <a:ahLst/>
              <a:cxnLst/>
              <a:rect l="0" t="0" r="0" b="0"/>
              <a:pathLst>
                <a:path w="184151" h="6351">
                  <a:moveTo>
                    <a:pt x="0" y="0"/>
                  </a:moveTo>
                  <a:lnTo>
                    <a:pt x="31032" y="0"/>
                  </a:lnTo>
                  <a:lnTo>
                    <a:pt x="60849" y="0"/>
                  </a:lnTo>
                  <a:lnTo>
                    <a:pt x="88376" y="0"/>
                  </a:lnTo>
                  <a:lnTo>
                    <a:pt x="114196" y="0"/>
                  </a:lnTo>
                  <a:lnTo>
                    <a:pt x="139679" y="0"/>
                  </a:lnTo>
                  <a:lnTo>
                    <a:pt x="165672" y="705"/>
                  </a:lnTo>
                  <a:lnTo>
                    <a:pt x="184150" y="63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SMARTInkShape-1965"/>
            <p:cNvSpPr/>
            <p:nvPr/>
          </p:nvSpPr>
          <p:spPr>
            <a:xfrm>
              <a:off x="2197177" y="2077444"/>
              <a:ext cx="88824" cy="119617"/>
            </a:xfrm>
            <a:custGeom>
              <a:avLst/>
              <a:gdLst/>
              <a:ahLst/>
              <a:cxnLst/>
              <a:rect l="0" t="0" r="0" b="0"/>
              <a:pathLst>
                <a:path w="88824" h="119617">
                  <a:moveTo>
                    <a:pt x="6273" y="62506"/>
                  </a:moveTo>
                  <a:lnTo>
                    <a:pt x="2901" y="62506"/>
                  </a:lnTo>
                  <a:lnTo>
                    <a:pt x="1908" y="63211"/>
                  </a:lnTo>
                  <a:lnTo>
                    <a:pt x="1246" y="64387"/>
                  </a:lnTo>
                  <a:lnTo>
                    <a:pt x="184" y="71344"/>
                  </a:lnTo>
                  <a:lnTo>
                    <a:pt x="0" y="80803"/>
                  </a:lnTo>
                  <a:lnTo>
                    <a:pt x="1838" y="86631"/>
                  </a:lnTo>
                  <a:lnTo>
                    <a:pt x="4302" y="91572"/>
                  </a:lnTo>
                  <a:lnTo>
                    <a:pt x="12615" y="119616"/>
                  </a:lnTo>
                  <a:lnTo>
                    <a:pt x="11917" y="91281"/>
                  </a:lnTo>
                  <a:lnTo>
                    <a:pt x="6861" y="66663"/>
                  </a:lnTo>
                  <a:lnTo>
                    <a:pt x="6350" y="48933"/>
                  </a:lnTo>
                  <a:lnTo>
                    <a:pt x="13155" y="26130"/>
                  </a:lnTo>
                  <a:lnTo>
                    <a:pt x="18067" y="19258"/>
                  </a:lnTo>
                  <a:lnTo>
                    <a:pt x="18369" y="19563"/>
                  </a:lnTo>
                  <a:lnTo>
                    <a:pt x="18704" y="21783"/>
                  </a:lnTo>
                  <a:lnTo>
                    <a:pt x="24718" y="30719"/>
                  </a:lnTo>
                  <a:lnTo>
                    <a:pt x="25054" y="33797"/>
                  </a:lnTo>
                  <a:lnTo>
                    <a:pt x="27085" y="37516"/>
                  </a:lnTo>
                  <a:lnTo>
                    <a:pt x="29633" y="41521"/>
                  </a:lnTo>
                  <a:lnTo>
                    <a:pt x="31270" y="49842"/>
                  </a:lnTo>
                  <a:lnTo>
                    <a:pt x="31672" y="56146"/>
                  </a:lnTo>
                  <a:lnTo>
                    <a:pt x="31673" y="25715"/>
                  </a:lnTo>
                  <a:lnTo>
                    <a:pt x="31673" y="16197"/>
                  </a:lnTo>
                  <a:lnTo>
                    <a:pt x="33554" y="11820"/>
                  </a:lnTo>
                  <a:lnTo>
                    <a:pt x="37140" y="6633"/>
                  </a:lnTo>
                  <a:lnTo>
                    <a:pt x="37761" y="2363"/>
                  </a:lnTo>
                  <a:lnTo>
                    <a:pt x="38554" y="1244"/>
                  </a:lnTo>
                  <a:lnTo>
                    <a:pt x="39788" y="498"/>
                  </a:lnTo>
                  <a:lnTo>
                    <a:pt x="41316" y="0"/>
                  </a:lnTo>
                  <a:lnTo>
                    <a:pt x="43040" y="374"/>
                  </a:lnTo>
                  <a:lnTo>
                    <a:pt x="49572" y="4560"/>
                  </a:lnTo>
                  <a:lnTo>
                    <a:pt x="59460" y="14124"/>
                  </a:lnTo>
                  <a:lnTo>
                    <a:pt x="61661" y="18190"/>
                  </a:lnTo>
                  <a:lnTo>
                    <a:pt x="63345" y="22348"/>
                  </a:lnTo>
                  <a:lnTo>
                    <a:pt x="88823" y="49806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SMARTInkShape-1966"/>
            <p:cNvSpPr/>
            <p:nvPr/>
          </p:nvSpPr>
          <p:spPr>
            <a:xfrm>
              <a:off x="2305075" y="2051050"/>
              <a:ext cx="50665" cy="69738"/>
            </a:xfrm>
            <a:custGeom>
              <a:avLst/>
              <a:gdLst/>
              <a:ahLst/>
              <a:cxnLst/>
              <a:rect l="0" t="0" r="0" b="0"/>
              <a:pathLst>
                <a:path w="50665" h="69738">
                  <a:moveTo>
                    <a:pt x="31725" y="0"/>
                  </a:moveTo>
                  <a:lnTo>
                    <a:pt x="22886" y="0"/>
                  </a:lnTo>
                  <a:lnTo>
                    <a:pt x="18859" y="1881"/>
                  </a:lnTo>
                  <a:lnTo>
                    <a:pt x="10525" y="8838"/>
                  </a:lnTo>
                  <a:lnTo>
                    <a:pt x="8192" y="12865"/>
                  </a:lnTo>
                  <a:lnTo>
                    <a:pt x="6449" y="17006"/>
                  </a:lnTo>
                  <a:lnTo>
                    <a:pt x="3322" y="21199"/>
                  </a:lnTo>
                  <a:lnTo>
                    <a:pt x="1462" y="27296"/>
                  </a:lnTo>
                  <a:lnTo>
                    <a:pt x="0" y="58927"/>
                  </a:lnTo>
                  <a:lnTo>
                    <a:pt x="1867" y="63349"/>
                  </a:lnTo>
                  <a:lnTo>
                    <a:pt x="3353" y="65516"/>
                  </a:lnTo>
                  <a:lnTo>
                    <a:pt x="6885" y="67923"/>
                  </a:lnTo>
                  <a:lnTo>
                    <a:pt x="12841" y="69279"/>
                  </a:lnTo>
                  <a:lnTo>
                    <a:pt x="21174" y="69737"/>
                  </a:lnTo>
                  <a:lnTo>
                    <a:pt x="25389" y="67918"/>
                  </a:lnTo>
                  <a:lnTo>
                    <a:pt x="46541" y="48649"/>
                  </a:lnTo>
                  <a:lnTo>
                    <a:pt x="48893" y="44435"/>
                  </a:lnTo>
                  <a:lnTo>
                    <a:pt x="50403" y="35980"/>
                  </a:lnTo>
                  <a:lnTo>
                    <a:pt x="50664" y="26261"/>
                  </a:lnTo>
                  <a:lnTo>
                    <a:pt x="48844" y="20373"/>
                  </a:lnTo>
                  <a:lnTo>
                    <a:pt x="46389" y="15404"/>
                  </a:lnTo>
                  <a:lnTo>
                    <a:pt x="44301" y="8640"/>
                  </a:lnTo>
                  <a:lnTo>
                    <a:pt x="41312" y="4310"/>
                  </a:lnTo>
                  <a:lnTo>
                    <a:pt x="37632" y="1915"/>
                  </a:lnTo>
                  <a:close/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SMARTInkShape-1967"/>
            <p:cNvSpPr/>
            <p:nvPr/>
          </p:nvSpPr>
          <p:spPr>
            <a:xfrm>
              <a:off x="2349500" y="2019300"/>
              <a:ext cx="63501" cy="69841"/>
            </a:xfrm>
            <a:custGeom>
              <a:avLst/>
              <a:gdLst/>
              <a:ahLst/>
              <a:cxnLst/>
              <a:rect l="0" t="0" r="0" b="0"/>
              <a:pathLst>
                <a:path w="63501" h="69841">
                  <a:moveTo>
                    <a:pt x="0" y="25400"/>
                  </a:moveTo>
                  <a:lnTo>
                    <a:pt x="3371" y="25400"/>
                  </a:lnTo>
                  <a:lnTo>
                    <a:pt x="6907" y="27281"/>
                  </a:lnTo>
                  <a:lnTo>
                    <a:pt x="10831" y="29764"/>
                  </a:lnTo>
                  <a:lnTo>
                    <a:pt x="14926" y="30867"/>
                  </a:lnTo>
                  <a:lnTo>
                    <a:pt x="24570" y="38230"/>
                  </a:lnTo>
                  <a:lnTo>
                    <a:pt x="28558" y="43567"/>
                  </a:lnTo>
                  <a:lnTo>
                    <a:pt x="32685" y="50538"/>
                  </a:lnTo>
                  <a:lnTo>
                    <a:pt x="41750" y="61348"/>
                  </a:lnTo>
                  <a:lnTo>
                    <a:pt x="44447" y="69840"/>
                  </a:lnTo>
                  <a:lnTo>
                    <a:pt x="44450" y="38952"/>
                  </a:lnTo>
                  <a:lnTo>
                    <a:pt x="45155" y="23739"/>
                  </a:lnTo>
                  <a:lnTo>
                    <a:pt x="50211" y="13056"/>
                  </a:lnTo>
                  <a:lnTo>
                    <a:pt x="50538" y="9800"/>
                  </a:lnTo>
                  <a:lnTo>
                    <a:pt x="51331" y="8650"/>
                  </a:lnTo>
                  <a:lnTo>
                    <a:pt x="52565" y="7883"/>
                  </a:lnTo>
                  <a:lnTo>
                    <a:pt x="55817" y="6325"/>
                  </a:lnTo>
                  <a:lnTo>
                    <a:pt x="6350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SMARTInkShape-1968"/>
            <p:cNvSpPr/>
            <p:nvPr/>
          </p:nvSpPr>
          <p:spPr>
            <a:xfrm>
              <a:off x="2438400" y="2006679"/>
              <a:ext cx="76201" cy="69659"/>
            </a:xfrm>
            <a:custGeom>
              <a:avLst/>
              <a:gdLst/>
              <a:ahLst/>
              <a:cxnLst/>
              <a:rect l="0" t="0" r="0" b="0"/>
              <a:pathLst>
                <a:path w="76201" h="69659">
                  <a:moveTo>
                    <a:pt x="0" y="25321"/>
                  </a:moveTo>
                  <a:lnTo>
                    <a:pt x="9459" y="25321"/>
                  </a:lnTo>
                  <a:lnTo>
                    <a:pt x="10539" y="24615"/>
                  </a:lnTo>
                  <a:lnTo>
                    <a:pt x="11259" y="23439"/>
                  </a:lnTo>
                  <a:lnTo>
                    <a:pt x="11739" y="21949"/>
                  </a:lnTo>
                  <a:lnTo>
                    <a:pt x="12765" y="20956"/>
                  </a:lnTo>
                  <a:lnTo>
                    <a:pt x="15786" y="19853"/>
                  </a:lnTo>
                  <a:lnTo>
                    <a:pt x="23474" y="18439"/>
                  </a:lnTo>
                  <a:lnTo>
                    <a:pt x="29690" y="14658"/>
                  </a:lnTo>
                  <a:lnTo>
                    <a:pt x="33891" y="13526"/>
                  </a:lnTo>
                  <a:lnTo>
                    <a:pt x="35294" y="12519"/>
                  </a:lnTo>
                  <a:lnTo>
                    <a:pt x="36229" y="11142"/>
                  </a:lnTo>
                  <a:lnTo>
                    <a:pt x="37990" y="6556"/>
                  </a:lnTo>
                  <a:lnTo>
                    <a:pt x="38090" y="828"/>
                  </a:lnTo>
                  <a:lnTo>
                    <a:pt x="37388" y="526"/>
                  </a:lnTo>
                  <a:lnTo>
                    <a:pt x="29260" y="0"/>
                  </a:lnTo>
                  <a:lnTo>
                    <a:pt x="25234" y="1837"/>
                  </a:lnTo>
                  <a:lnTo>
                    <a:pt x="23173" y="3315"/>
                  </a:lnTo>
                  <a:lnTo>
                    <a:pt x="20882" y="6838"/>
                  </a:lnTo>
                  <a:lnTo>
                    <a:pt x="19158" y="10756"/>
                  </a:lnTo>
                  <a:lnTo>
                    <a:pt x="2769" y="36028"/>
                  </a:lnTo>
                  <a:lnTo>
                    <a:pt x="1230" y="43250"/>
                  </a:lnTo>
                  <a:lnTo>
                    <a:pt x="2428" y="49282"/>
                  </a:lnTo>
                  <a:lnTo>
                    <a:pt x="5188" y="56644"/>
                  </a:lnTo>
                  <a:lnTo>
                    <a:pt x="5575" y="58903"/>
                  </a:lnTo>
                  <a:lnTo>
                    <a:pt x="7887" y="63294"/>
                  </a:lnTo>
                  <a:lnTo>
                    <a:pt x="9491" y="65453"/>
                  </a:lnTo>
                  <a:lnTo>
                    <a:pt x="13155" y="67852"/>
                  </a:lnTo>
                  <a:lnTo>
                    <a:pt x="17841" y="68918"/>
                  </a:lnTo>
                  <a:lnTo>
                    <a:pt x="36381" y="69658"/>
                  </a:lnTo>
                  <a:lnTo>
                    <a:pt x="64934" y="63297"/>
                  </a:lnTo>
                  <a:lnTo>
                    <a:pt x="76200" y="57071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8" name="SMARTInkShape-Group247"/>
          <p:cNvGrpSpPr/>
          <p:nvPr/>
        </p:nvGrpSpPr>
        <p:grpSpPr>
          <a:xfrm>
            <a:off x="4972160" y="2736850"/>
            <a:ext cx="2330341" cy="666751"/>
            <a:chOff x="4972160" y="2736850"/>
            <a:chExt cx="2330341" cy="666751"/>
          </a:xfrm>
        </p:grpSpPr>
        <p:sp>
          <p:nvSpPr>
            <p:cNvPr id="91" name="SMARTInkShape-1969"/>
            <p:cNvSpPr/>
            <p:nvPr/>
          </p:nvSpPr>
          <p:spPr>
            <a:xfrm>
              <a:off x="4972160" y="2889396"/>
              <a:ext cx="203091" cy="330055"/>
            </a:xfrm>
            <a:custGeom>
              <a:avLst/>
              <a:gdLst/>
              <a:ahLst/>
              <a:cxnLst/>
              <a:rect l="0" t="0" r="0" b="0"/>
              <a:pathLst>
                <a:path w="203091" h="330055">
                  <a:moveTo>
                    <a:pt x="57040" y="139554"/>
                  </a:moveTo>
                  <a:lnTo>
                    <a:pt x="53669" y="170682"/>
                  </a:lnTo>
                  <a:lnTo>
                    <a:pt x="45503" y="201650"/>
                  </a:lnTo>
                  <a:lnTo>
                    <a:pt x="35669" y="227254"/>
                  </a:lnTo>
                  <a:lnTo>
                    <a:pt x="27973" y="256163"/>
                  </a:lnTo>
                  <a:lnTo>
                    <a:pt x="21224" y="282211"/>
                  </a:lnTo>
                  <a:lnTo>
                    <a:pt x="10495" y="313536"/>
                  </a:lnTo>
                  <a:lnTo>
                    <a:pt x="6249" y="319185"/>
                  </a:lnTo>
                  <a:lnTo>
                    <a:pt x="4130" y="320691"/>
                  </a:lnTo>
                  <a:lnTo>
                    <a:pt x="1774" y="324246"/>
                  </a:lnTo>
                  <a:lnTo>
                    <a:pt x="1146" y="326182"/>
                  </a:lnTo>
                  <a:lnTo>
                    <a:pt x="727" y="326767"/>
                  </a:lnTo>
                  <a:lnTo>
                    <a:pt x="448" y="326451"/>
                  </a:lnTo>
                  <a:lnTo>
                    <a:pt x="0" y="324246"/>
                  </a:lnTo>
                  <a:lnTo>
                    <a:pt x="4930" y="309960"/>
                  </a:lnTo>
                  <a:lnTo>
                    <a:pt x="11136" y="283924"/>
                  </a:lnTo>
                  <a:lnTo>
                    <a:pt x="17019" y="260490"/>
                  </a:lnTo>
                  <a:lnTo>
                    <a:pt x="23231" y="231517"/>
                  </a:lnTo>
                  <a:lnTo>
                    <a:pt x="29540" y="200590"/>
                  </a:lnTo>
                  <a:lnTo>
                    <a:pt x="35878" y="169084"/>
                  </a:lnTo>
                  <a:lnTo>
                    <a:pt x="42224" y="137406"/>
                  </a:lnTo>
                  <a:lnTo>
                    <a:pt x="47868" y="106383"/>
                  </a:lnTo>
                  <a:lnTo>
                    <a:pt x="49853" y="79709"/>
                  </a:lnTo>
                  <a:lnTo>
                    <a:pt x="52406" y="51376"/>
                  </a:lnTo>
                  <a:lnTo>
                    <a:pt x="56429" y="24068"/>
                  </a:lnTo>
                  <a:lnTo>
                    <a:pt x="57037" y="0"/>
                  </a:lnTo>
                  <a:lnTo>
                    <a:pt x="60410" y="3268"/>
                  </a:lnTo>
                  <a:lnTo>
                    <a:pt x="62066" y="6780"/>
                  </a:lnTo>
                  <a:lnTo>
                    <a:pt x="70181" y="32769"/>
                  </a:lnTo>
                  <a:lnTo>
                    <a:pt x="78293" y="60605"/>
                  </a:lnTo>
                  <a:lnTo>
                    <a:pt x="84582" y="88331"/>
                  </a:lnTo>
                  <a:lnTo>
                    <a:pt x="94285" y="118889"/>
                  </a:lnTo>
                  <a:lnTo>
                    <a:pt x="102050" y="141658"/>
                  </a:lnTo>
                  <a:lnTo>
                    <a:pt x="109500" y="165183"/>
                  </a:lnTo>
                  <a:lnTo>
                    <a:pt x="115163" y="187398"/>
                  </a:lnTo>
                  <a:lnTo>
                    <a:pt x="125688" y="216367"/>
                  </a:lnTo>
                  <a:lnTo>
                    <a:pt x="137744" y="242825"/>
                  </a:lnTo>
                  <a:lnTo>
                    <a:pt x="154460" y="271980"/>
                  </a:lnTo>
                  <a:lnTo>
                    <a:pt x="175580" y="301161"/>
                  </a:lnTo>
                  <a:lnTo>
                    <a:pt x="192135" y="324445"/>
                  </a:lnTo>
                  <a:lnTo>
                    <a:pt x="196574" y="327561"/>
                  </a:lnTo>
                  <a:lnTo>
                    <a:pt x="203090" y="330054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SMARTInkShape-1970"/>
            <p:cNvSpPr/>
            <p:nvPr/>
          </p:nvSpPr>
          <p:spPr>
            <a:xfrm>
              <a:off x="4978400" y="3028950"/>
              <a:ext cx="184151" cy="82551"/>
            </a:xfrm>
            <a:custGeom>
              <a:avLst/>
              <a:gdLst/>
              <a:ahLst/>
              <a:cxnLst/>
              <a:rect l="0" t="0" r="0" b="0"/>
              <a:pathLst>
                <a:path w="184151" h="82551">
                  <a:moveTo>
                    <a:pt x="0" y="82550"/>
                  </a:moveTo>
                  <a:lnTo>
                    <a:pt x="14747" y="69684"/>
                  </a:lnTo>
                  <a:lnTo>
                    <a:pt x="45187" y="55254"/>
                  </a:lnTo>
                  <a:lnTo>
                    <a:pt x="73366" y="43213"/>
                  </a:lnTo>
                  <a:lnTo>
                    <a:pt x="101745" y="29676"/>
                  </a:lnTo>
                  <a:lnTo>
                    <a:pt x="130033" y="19476"/>
                  </a:lnTo>
                  <a:lnTo>
                    <a:pt x="158443" y="8522"/>
                  </a:lnTo>
                  <a:lnTo>
                    <a:pt x="18415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SMARTInkShape-1971"/>
            <p:cNvSpPr/>
            <p:nvPr/>
          </p:nvSpPr>
          <p:spPr>
            <a:xfrm>
              <a:off x="5276850" y="2832100"/>
              <a:ext cx="12701" cy="254001"/>
            </a:xfrm>
            <a:custGeom>
              <a:avLst/>
              <a:gdLst/>
              <a:ahLst/>
              <a:cxnLst/>
              <a:rect l="0" t="0" r="0" b="0"/>
              <a:pathLst>
                <a:path w="12701" h="254001">
                  <a:moveTo>
                    <a:pt x="12700" y="0"/>
                  </a:moveTo>
                  <a:lnTo>
                    <a:pt x="6350" y="0"/>
                  </a:lnTo>
                  <a:lnTo>
                    <a:pt x="6350" y="21199"/>
                  </a:lnTo>
                  <a:lnTo>
                    <a:pt x="12438" y="49677"/>
                  </a:lnTo>
                  <a:lnTo>
                    <a:pt x="7639" y="76888"/>
                  </a:lnTo>
                  <a:lnTo>
                    <a:pt x="6519" y="108040"/>
                  </a:lnTo>
                  <a:lnTo>
                    <a:pt x="6372" y="139712"/>
                  </a:lnTo>
                  <a:lnTo>
                    <a:pt x="4471" y="166425"/>
                  </a:lnTo>
                  <a:lnTo>
                    <a:pt x="589" y="192660"/>
                  </a:lnTo>
                  <a:lnTo>
                    <a:pt x="34" y="223142"/>
                  </a:lnTo>
                  <a:lnTo>
                    <a:pt x="0" y="2540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SMARTInkShape-1972"/>
            <p:cNvSpPr/>
            <p:nvPr/>
          </p:nvSpPr>
          <p:spPr>
            <a:xfrm>
              <a:off x="5403850" y="2908300"/>
              <a:ext cx="158751" cy="165049"/>
            </a:xfrm>
            <a:custGeom>
              <a:avLst/>
              <a:gdLst/>
              <a:ahLst/>
              <a:cxnLst/>
              <a:rect l="0" t="0" r="0" b="0"/>
              <a:pathLst>
                <a:path w="158751" h="165049">
                  <a:moveTo>
                    <a:pt x="0" y="19050"/>
                  </a:moveTo>
                  <a:lnTo>
                    <a:pt x="3371" y="22420"/>
                  </a:lnTo>
                  <a:lnTo>
                    <a:pt x="5026" y="25957"/>
                  </a:lnTo>
                  <a:lnTo>
                    <a:pt x="15111" y="52458"/>
                  </a:lnTo>
                  <a:lnTo>
                    <a:pt x="25438" y="82768"/>
                  </a:lnTo>
                  <a:lnTo>
                    <a:pt x="35988" y="114328"/>
                  </a:lnTo>
                  <a:lnTo>
                    <a:pt x="46567" y="146053"/>
                  </a:lnTo>
                  <a:lnTo>
                    <a:pt x="50669" y="160606"/>
                  </a:lnTo>
                  <a:lnTo>
                    <a:pt x="52124" y="162104"/>
                  </a:lnTo>
                  <a:lnTo>
                    <a:pt x="56855" y="164924"/>
                  </a:lnTo>
                  <a:lnTo>
                    <a:pt x="60433" y="165048"/>
                  </a:lnTo>
                  <a:lnTo>
                    <a:pt x="64018" y="163195"/>
                  </a:lnTo>
                  <a:lnTo>
                    <a:pt x="65962" y="161713"/>
                  </a:lnTo>
                  <a:lnTo>
                    <a:pt x="68122" y="156304"/>
                  </a:lnTo>
                  <a:lnTo>
                    <a:pt x="72879" y="137962"/>
                  </a:lnTo>
                  <a:lnTo>
                    <a:pt x="85683" y="113251"/>
                  </a:lnTo>
                  <a:lnTo>
                    <a:pt x="101800" y="81924"/>
                  </a:lnTo>
                  <a:lnTo>
                    <a:pt x="115202" y="51930"/>
                  </a:lnTo>
                  <a:lnTo>
                    <a:pt x="134477" y="21637"/>
                  </a:lnTo>
                  <a:lnTo>
                    <a:pt x="141523" y="11977"/>
                  </a:lnTo>
                  <a:lnTo>
                    <a:pt x="145919" y="8851"/>
                  </a:lnTo>
                  <a:lnTo>
                    <a:pt x="148079" y="8017"/>
                  </a:lnTo>
                  <a:lnTo>
                    <a:pt x="149519" y="6756"/>
                  </a:lnTo>
                  <a:lnTo>
                    <a:pt x="152251" y="2315"/>
                  </a:lnTo>
                  <a:lnTo>
                    <a:pt x="15875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SMARTInkShape-1973"/>
            <p:cNvSpPr/>
            <p:nvPr/>
          </p:nvSpPr>
          <p:spPr>
            <a:xfrm>
              <a:off x="5613400" y="2934986"/>
              <a:ext cx="107546" cy="170165"/>
            </a:xfrm>
            <a:custGeom>
              <a:avLst/>
              <a:gdLst/>
              <a:ahLst/>
              <a:cxnLst/>
              <a:rect l="0" t="0" r="0" b="0"/>
              <a:pathLst>
                <a:path w="107546" h="170165">
                  <a:moveTo>
                    <a:pt x="0" y="81264"/>
                  </a:moveTo>
                  <a:lnTo>
                    <a:pt x="15900" y="81969"/>
                  </a:lnTo>
                  <a:lnTo>
                    <a:pt x="23765" y="84634"/>
                  </a:lnTo>
                  <a:lnTo>
                    <a:pt x="31963" y="84408"/>
                  </a:lnTo>
                  <a:lnTo>
                    <a:pt x="61396" y="78077"/>
                  </a:lnTo>
                  <a:lnTo>
                    <a:pt x="90311" y="57800"/>
                  </a:lnTo>
                  <a:lnTo>
                    <a:pt x="103345" y="38628"/>
                  </a:lnTo>
                  <a:lnTo>
                    <a:pt x="106585" y="26141"/>
                  </a:lnTo>
                  <a:lnTo>
                    <a:pt x="107545" y="16875"/>
                  </a:lnTo>
                  <a:lnTo>
                    <a:pt x="105888" y="11959"/>
                  </a:lnTo>
                  <a:lnTo>
                    <a:pt x="99076" y="3055"/>
                  </a:lnTo>
                  <a:lnTo>
                    <a:pt x="95069" y="643"/>
                  </a:lnTo>
                  <a:lnTo>
                    <a:pt x="93012" y="0"/>
                  </a:lnTo>
                  <a:lnTo>
                    <a:pt x="86964" y="1167"/>
                  </a:lnTo>
                  <a:lnTo>
                    <a:pt x="71584" y="7665"/>
                  </a:lnTo>
                  <a:lnTo>
                    <a:pt x="59152" y="17045"/>
                  </a:lnTo>
                  <a:lnTo>
                    <a:pt x="36093" y="46068"/>
                  </a:lnTo>
                  <a:lnTo>
                    <a:pt x="23576" y="75296"/>
                  </a:lnTo>
                  <a:lnTo>
                    <a:pt x="17020" y="94077"/>
                  </a:lnTo>
                  <a:lnTo>
                    <a:pt x="16501" y="106714"/>
                  </a:lnTo>
                  <a:lnTo>
                    <a:pt x="21917" y="132073"/>
                  </a:lnTo>
                  <a:lnTo>
                    <a:pt x="27739" y="144374"/>
                  </a:lnTo>
                  <a:lnTo>
                    <a:pt x="41096" y="159216"/>
                  </a:lnTo>
                  <a:lnTo>
                    <a:pt x="49074" y="164827"/>
                  </a:lnTo>
                  <a:lnTo>
                    <a:pt x="61499" y="168583"/>
                  </a:lnTo>
                  <a:lnTo>
                    <a:pt x="88900" y="170164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SMARTInkShape-1974"/>
            <p:cNvSpPr/>
            <p:nvPr/>
          </p:nvSpPr>
          <p:spPr>
            <a:xfrm>
              <a:off x="5766274" y="2914650"/>
              <a:ext cx="156480" cy="183636"/>
            </a:xfrm>
            <a:custGeom>
              <a:avLst/>
              <a:gdLst/>
              <a:ahLst/>
              <a:cxnLst/>
              <a:rect l="0" t="0" r="0" b="0"/>
              <a:pathLst>
                <a:path w="156480" h="183636">
                  <a:moveTo>
                    <a:pt x="101126" y="50800"/>
                  </a:moveTo>
                  <a:lnTo>
                    <a:pt x="101126" y="47429"/>
                  </a:lnTo>
                  <a:lnTo>
                    <a:pt x="100420" y="46436"/>
                  </a:lnTo>
                  <a:lnTo>
                    <a:pt x="99243" y="45773"/>
                  </a:lnTo>
                  <a:lnTo>
                    <a:pt x="79049" y="40843"/>
                  </a:lnTo>
                  <a:lnTo>
                    <a:pt x="58672" y="43835"/>
                  </a:lnTo>
                  <a:lnTo>
                    <a:pt x="50272" y="47939"/>
                  </a:lnTo>
                  <a:lnTo>
                    <a:pt x="42541" y="54467"/>
                  </a:lnTo>
                  <a:lnTo>
                    <a:pt x="22219" y="83522"/>
                  </a:lnTo>
                  <a:lnTo>
                    <a:pt x="4935" y="114428"/>
                  </a:lnTo>
                  <a:lnTo>
                    <a:pt x="238" y="146067"/>
                  </a:lnTo>
                  <a:lnTo>
                    <a:pt x="0" y="152411"/>
                  </a:lnTo>
                  <a:lnTo>
                    <a:pt x="3500" y="163223"/>
                  </a:lnTo>
                  <a:lnTo>
                    <a:pt x="13873" y="178291"/>
                  </a:lnTo>
                  <a:lnTo>
                    <a:pt x="22130" y="181546"/>
                  </a:lnTo>
                  <a:lnTo>
                    <a:pt x="44678" y="183635"/>
                  </a:lnTo>
                  <a:lnTo>
                    <a:pt x="63234" y="180626"/>
                  </a:lnTo>
                  <a:lnTo>
                    <a:pt x="94803" y="164357"/>
                  </a:lnTo>
                  <a:lnTo>
                    <a:pt x="106782" y="155597"/>
                  </a:lnTo>
                  <a:lnTo>
                    <a:pt x="130389" y="126584"/>
                  </a:lnTo>
                  <a:lnTo>
                    <a:pt x="149996" y="95195"/>
                  </a:lnTo>
                  <a:lnTo>
                    <a:pt x="155822" y="76183"/>
                  </a:lnTo>
                  <a:lnTo>
                    <a:pt x="156479" y="64198"/>
                  </a:lnTo>
                  <a:lnTo>
                    <a:pt x="154420" y="54167"/>
                  </a:lnTo>
                  <a:lnTo>
                    <a:pt x="145923" y="40587"/>
                  </a:lnTo>
                  <a:lnTo>
                    <a:pt x="122320" y="11310"/>
                  </a:lnTo>
                  <a:lnTo>
                    <a:pt x="111795" y="3664"/>
                  </a:lnTo>
                  <a:lnTo>
                    <a:pt x="101126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SMARTInkShape-1975"/>
            <p:cNvSpPr/>
            <p:nvPr/>
          </p:nvSpPr>
          <p:spPr>
            <a:xfrm>
              <a:off x="6007216" y="2813050"/>
              <a:ext cx="12585" cy="342901"/>
            </a:xfrm>
            <a:custGeom>
              <a:avLst/>
              <a:gdLst/>
              <a:ahLst/>
              <a:cxnLst/>
              <a:rect l="0" t="0" r="0" b="0"/>
              <a:pathLst>
                <a:path w="12585" h="342901">
                  <a:moveTo>
                    <a:pt x="6234" y="0"/>
                  </a:moveTo>
                  <a:lnTo>
                    <a:pt x="6234" y="27145"/>
                  </a:lnTo>
                  <a:lnTo>
                    <a:pt x="6234" y="53026"/>
                  </a:lnTo>
                  <a:lnTo>
                    <a:pt x="6234" y="78741"/>
                  </a:lnTo>
                  <a:lnTo>
                    <a:pt x="6234" y="108702"/>
                  </a:lnTo>
                  <a:lnTo>
                    <a:pt x="6234" y="139922"/>
                  </a:lnTo>
                  <a:lnTo>
                    <a:pt x="6234" y="161671"/>
                  </a:lnTo>
                  <a:lnTo>
                    <a:pt x="6234" y="185448"/>
                  </a:lnTo>
                  <a:lnTo>
                    <a:pt x="4352" y="208245"/>
                  </a:lnTo>
                  <a:lnTo>
                    <a:pt x="1869" y="230136"/>
                  </a:lnTo>
                  <a:lnTo>
                    <a:pt x="472" y="260883"/>
                  </a:lnTo>
                  <a:lnTo>
                    <a:pt x="0" y="290950"/>
                  </a:lnTo>
                  <a:lnTo>
                    <a:pt x="1800" y="310809"/>
                  </a:lnTo>
                  <a:lnTo>
                    <a:pt x="6355" y="332716"/>
                  </a:lnTo>
                  <a:lnTo>
                    <a:pt x="12584" y="3429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SMARTInkShape-1976"/>
            <p:cNvSpPr/>
            <p:nvPr/>
          </p:nvSpPr>
          <p:spPr>
            <a:xfrm>
              <a:off x="6121423" y="2997200"/>
              <a:ext cx="19028" cy="163340"/>
            </a:xfrm>
            <a:custGeom>
              <a:avLst/>
              <a:gdLst/>
              <a:ahLst/>
              <a:cxnLst/>
              <a:rect l="0" t="0" r="0" b="0"/>
              <a:pathLst>
                <a:path w="19028" h="163340">
                  <a:moveTo>
                    <a:pt x="19027" y="0"/>
                  </a:moveTo>
                  <a:lnTo>
                    <a:pt x="18321" y="18417"/>
                  </a:lnTo>
                  <a:lnTo>
                    <a:pt x="13559" y="45203"/>
                  </a:lnTo>
                  <a:lnTo>
                    <a:pt x="8487" y="74362"/>
                  </a:lnTo>
                  <a:lnTo>
                    <a:pt x="6753" y="103118"/>
                  </a:lnTo>
                  <a:lnTo>
                    <a:pt x="3040" y="132395"/>
                  </a:lnTo>
                  <a:lnTo>
                    <a:pt x="56" y="163339"/>
                  </a:lnTo>
                  <a:lnTo>
                    <a:pt x="0" y="161207"/>
                  </a:lnTo>
                  <a:lnTo>
                    <a:pt x="697" y="160388"/>
                  </a:lnTo>
                  <a:lnTo>
                    <a:pt x="3355" y="159477"/>
                  </a:lnTo>
                  <a:lnTo>
                    <a:pt x="4345" y="158529"/>
                  </a:lnTo>
                  <a:lnTo>
                    <a:pt x="6327" y="1524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SMARTInkShape-1977"/>
            <p:cNvSpPr/>
            <p:nvPr/>
          </p:nvSpPr>
          <p:spPr>
            <a:xfrm>
              <a:off x="6121400" y="2895600"/>
              <a:ext cx="12701" cy="1"/>
            </a:xfrm>
            <a:custGeom>
              <a:avLst/>
              <a:gdLst/>
              <a:ahLst/>
              <a:cxnLst/>
              <a:rect l="0" t="0" r="0" b="0"/>
              <a:pathLst>
                <a:path w="12701" h="1">
                  <a:moveTo>
                    <a:pt x="12700" y="0"/>
                  </a:moveTo>
                  <a:lnTo>
                    <a:pt x="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SMARTInkShape-1978"/>
            <p:cNvSpPr/>
            <p:nvPr/>
          </p:nvSpPr>
          <p:spPr>
            <a:xfrm>
              <a:off x="6356350" y="3175000"/>
              <a:ext cx="12701" cy="228601"/>
            </a:xfrm>
            <a:custGeom>
              <a:avLst/>
              <a:gdLst/>
              <a:ahLst/>
              <a:cxnLst/>
              <a:rect l="0" t="0" r="0" b="0"/>
              <a:pathLst>
                <a:path w="12701" h="228601">
                  <a:moveTo>
                    <a:pt x="12700" y="0"/>
                  </a:moveTo>
                  <a:lnTo>
                    <a:pt x="12700" y="27851"/>
                  </a:lnTo>
                  <a:lnTo>
                    <a:pt x="12700" y="50742"/>
                  </a:lnTo>
                  <a:lnTo>
                    <a:pt x="12700" y="79554"/>
                  </a:lnTo>
                  <a:lnTo>
                    <a:pt x="12700" y="110433"/>
                  </a:lnTo>
                  <a:lnTo>
                    <a:pt x="12700" y="141219"/>
                  </a:lnTo>
                  <a:lnTo>
                    <a:pt x="11994" y="168529"/>
                  </a:lnTo>
                  <a:lnTo>
                    <a:pt x="5792" y="199278"/>
                  </a:lnTo>
                  <a:lnTo>
                    <a:pt x="0" y="2286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SMARTInkShape-1979"/>
            <p:cNvSpPr/>
            <p:nvPr/>
          </p:nvSpPr>
          <p:spPr>
            <a:xfrm>
              <a:off x="6591561" y="2914650"/>
              <a:ext cx="145790" cy="284972"/>
            </a:xfrm>
            <a:custGeom>
              <a:avLst/>
              <a:gdLst/>
              <a:ahLst/>
              <a:cxnLst/>
              <a:rect l="0" t="0" r="0" b="0"/>
              <a:pathLst>
                <a:path w="145790" h="284972">
                  <a:moveTo>
                    <a:pt x="6089" y="95250"/>
                  </a:moveTo>
                  <a:lnTo>
                    <a:pt x="621" y="95250"/>
                  </a:lnTo>
                  <a:lnTo>
                    <a:pt x="327" y="95955"/>
                  </a:lnTo>
                  <a:lnTo>
                    <a:pt x="0" y="98621"/>
                  </a:lnTo>
                  <a:lnTo>
                    <a:pt x="1736" y="102157"/>
                  </a:lnTo>
                  <a:lnTo>
                    <a:pt x="3186" y="104088"/>
                  </a:lnTo>
                  <a:lnTo>
                    <a:pt x="9205" y="134125"/>
                  </a:lnTo>
                  <a:lnTo>
                    <a:pt x="16869" y="163972"/>
                  </a:lnTo>
                  <a:lnTo>
                    <a:pt x="23080" y="188676"/>
                  </a:lnTo>
                  <a:lnTo>
                    <a:pt x="31500" y="220426"/>
                  </a:lnTo>
                  <a:lnTo>
                    <a:pt x="36586" y="247289"/>
                  </a:lnTo>
                  <a:lnTo>
                    <a:pt x="44581" y="272444"/>
                  </a:lnTo>
                  <a:lnTo>
                    <a:pt x="48597" y="279836"/>
                  </a:lnTo>
                  <a:lnTo>
                    <a:pt x="52733" y="283121"/>
                  </a:lnTo>
                  <a:lnTo>
                    <a:pt x="59028" y="284971"/>
                  </a:lnTo>
                  <a:lnTo>
                    <a:pt x="61137" y="284525"/>
                  </a:lnTo>
                  <a:lnTo>
                    <a:pt x="65362" y="282148"/>
                  </a:lnTo>
                  <a:lnTo>
                    <a:pt x="71707" y="273472"/>
                  </a:lnTo>
                  <a:lnTo>
                    <a:pt x="82289" y="243106"/>
                  </a:lnTo>
                  <a:lnTo>
                    <a:pt x="88639" y="216435"/>
                  </a:lnTo>
                  <a:lnTo>
                    <a:pt x="96871" y="188777"/>
                  </a:lnTo>
                  <a:lnTo>
                    <a:pt x="106365" y="158239"/>
                  </a:lnTo>
                  <a:lnTo>
                    <a:pt x="115528" y="126848"/>
                  </a:lnTo>
                  <a:lnTo>
                    <a:pt x="125298" y="97086"/>
                  </a:lnTo>
                  <a:lnTo>
                    <a:pt x="132662" y="72275"/>
                  </a:lnTo>
                  <a:lnTo>
                    <a:pt x="141471" y="44929"/>
                  </a:lnTo>
                  <a:lnTo>
                    <a:pt x="145620" y="13441"/>
                  </a:lnTo>
                  <a:lnTo>
                    <a:pt x="145789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SMARTInkShape-1980"/>
            <p:cNvSpPr/>
            <p:nvPr/>
          </p:nvSpPr>
          <p:spPr>
            <a:xfrm>
              <a:off x="6858000" y="2984500"/>
              <a:ext cx="44451" cy="158590"/>
            </a:xfrm>
            <a:custGeom>
              <a:avLst/>
              <a:gdLst/>
              <a:ahLst/>
              <a:cxnLst/>
              <a:rect l="0" t="0" r="0" b="0"/>
              <a:pathLst>
                <a:path w="44451" h="158590">
                  <a:moveTo>
                    <a:pt x="44450" y="0"/>
                  </a:moveTo>
                  <a:lnTo>
                    <a:pt x="35611" y="8838"/>
                  </a:lnTo>
                  <a:lnTo>
                    <a:pt x="33466" y="14746"/>
                  </a:lnTo>
                  <a:lnTo>
                    <a:pt x="26906" y="39911"/>
                  </a:lnTo>
                  <a:lnTo>
                    <a:pt x="20811" y="70625"/>
                  </a:lnTo>
                  <a:lnTo>
                    <a:pt x="16026" y="100498"/>
                  </a:lnTo>
                  <a:lnTo>
                    <a:pt x="12651" y="130440"/>
                  </a:lnTo>
                  <a:lnTo>
                    <a:pt x="7318" y="152600"/>
                  </a:lnTo>
                  <a:lnTo>
                    <a:pt x="6290" y="154650"/>
                  </a:lnTo>
                  <a:lnTo>
                    <a:pt x="4899" y="156017"/>
                  </a:lnTo>
                  <a:lnTo>
                    <a:pt x="286" y="158589"/>
                  </a:lnTo>
                  <a:lnTo>
                    <a:pt x="0" y="1524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SMARTInkShape-1981"/>
            <p:cNvSpPr/>
            <p:nvPr/>
          </p:nvSpPr>
          <p:spPr>
            <a:xfrm>
              <a:off x="6908800" y="2819400"/>
              <a:ext cx="1" cy="6351"/>
            </a:xfrm>
            <a:custGeom>
              <a:avLst/>
              <a:gdLst/>
              <a:ahLst/>
              <a:cxnLst/>
              <a:rect l="0" t="0" r="0" b="0"/>
              <a:pathLst>
                <a:path w="1" h="6351">
                  <a:moveTo>
                    <a:pt x="0" y="6350"/>
                  </a:moveTo>
                  <a:lnTo>
                    <a:pt x="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SMARTInkShape-1982"/>
            <p:cNvSpPr/>
            <p:nvPr/>
          </p:nvSpPr>
          <p:spPr>
            <a:xfrm>
              <a:off x="6991350" y="2781300"/>
              <a:ext cx="63501" cy="330201"/>
            </a:xfrm>
            <a:custGeom>
              <a:avLst/>
              <a:gdLst/>
              <a:ahLst/>
              <a:cxnLst/>
              <a:rect l="0" t="0" r="0" b="0"/>
              <a:pathLst>
                <a:path w="63501" h="330201">
                  <a:moveTo>
                    <a:pt x="63500" y="0"/>
                  </a:moveTo>
                  <a:lnTo>
                    <a:pt x="63500" y="3371"/>
                  </a:lnTo>
                  <a:lnTo>
                    <a:pt x="61617" y="6907"/>
                  </a:lnTo>
                  <a:lnTo>
                    <a:pt x="58430" y="12242"/>
                  </a:lnTo>
                  <a:lnTo>
                    <a:pt x="48573" y="42246"/>
                  </a:lnTo>
                  <a:lnTo>
                    <a:pt x="42301" y="69589"/>
                  </a:lnTo>
                  <a:lnTo>
                    <a:pt x="39967" y="91606"/>
                  </a:lnTo>
                  <a:lnTo>
                    <a:pt x="38224" y="115502"/>
                  </a:lnTo>
                  <a:lnTo>
                    <a:pt x="35097" y="140234"/>
                  </a:lnTo>
                  <a:lnTo>
                    <a:pt x="31357" y="165337"/>
                  </a:lnTo>
                  <a:lnTo>
                    <a:pt x="27341" y="189900"/>
                  </a:lnTo>
                  <a:lnTo>
                    <a:pt x="23205" y="212575"/>
                  </a:lnTo>
                  <a:lnTo>
                    <a:pt x="19015" y="234413"/>
                  </a:lnTo>
                  <a:lnTo>
                    <a:pt x="12689" y="264659"/>
                  </a:lnTo>
                  <a:lnTo>
                    <a:pt x="6346" y="289614"/>
                  </a:lnTo>
                  <a:lnTo>
                    <a:pt x="557" y="321192"/>
                  </a:lnTo>
                  <a:lnTo>
                    <a:pt x="0" y="3302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SMARTInkShape-1983"/>
            <p:cNvSpPr/>
            <p:nvPr/>
          </p:nvSpPr>
          <p:spPr>
            <a:xfrm>
              <a:off x="7106471" y="2736850"/>
              <a:ext cx="56330" cy="381001"/>
            </a:xfrm>
            <a:custGeom>
              <a:avLst/>
              <a:gdLst/>
              <a:ahLst/>
              <a:cxnLst/>
              <a:rect l="0" t="0" r="0" b="0"/>
              <a:pathLst>
                <a:path w="56330" h="381001">
                  <a:moveTo>
                    <a:pt x="56329" y="0"/>
                  </a:moveTo>
                  <a:lnTo>
                    <a:pt x="56329" y="5467"/>
                  </a:lnTo>
                  <a:lnTo>
                    <a:pt x="51964" y="17020"/>
                  </a:lnTo>
                  <a:lnTo>
                    <a:pt x="50240" y="48389"/>
                  </a:lnTo>
                  <a:lnTo>
                    <a:pt x="46685" y="72506"/>
                  </a:lnTo>
                  <a:lnTo>
                    <a:pt x="44987" y="92903"/>
                  </a:lnTo>
                  <a:lnTo>
                    <a:pt x="43527" y="115373"/>
                  </a:lnTo>
                  <a:lnTo>
                    <a:pt x="40526" y="137119"/>
                  </a:lnTo>
                  <a:lnTo>
                    <a:pt x="34958" y="160425"/>
                  </a:lnTo>
                  <a:lnTo>
                    <a:pt x="28487" y="184894"/>
                  </a:lnTo>
                  <a:lnTo>
                    <a:pt x="23258" y="209880"/>
                  </a:lnTo>
                  <a:lnTo>
                    <a:pt x="20464" y="233215"/>
                  </a:lnTo>
                  <a:lnTo>
                    <a:pt x="18516" y="255345"/>
                  </a:lnTo>
                  <a:lnTo>
                    <a:pt x="15299" y="276940"/>
                  </a:lnTo>
                  <a:lnTo>
                    <a:pt x="11517" y="298297"/>
                  </a:lnTo>
                  <a:lnTo>
                    <a:pt x="5422" y="326391"/>
                  </a:lnTo>
                  <a:lnTo>
                    <a:pt x="0" y="356379"/>
                  </a:lnTo>
                  <a:lnTo>
                    <a:pt x="128" y="369314"/>
                  </a:lnTo>
                  <a:lnTo>
                    <a:pt x="5529" y="3810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SMARTInkShape-1984"/>
            <p:cNvSpPr/>
            <p:nvPr/>
          </p:nvSpPr>
          <p:spPr>
            <a:xfrm>
              <a:off x="7264400" y="2921000"/>
              <a:ext cx="12701" cy="215901"/>
            </a:xfrm>
            <a:custGeom>
              <a:avLst/>
              <a:gdLst/>
              <a:ahLst/>
              <a:cxnLst/>
              <a:rect l="0" t="0" r="0" b="0"/>
              <a:pathLst>
                <a:path w="12701" h="215901">
                  <a:moveTo>
                    <a:pt x="12700" y="0"/>
                  </a:moveTo>
                  <a:lnTo>
                    <a:pt x="12700" y="27135"/>
                  </a:lnTo>
                  <a:lnTo>
                    <a:pt x="12700" y="56212"/>
                  </a:lnTo>
                  <a:lnTo>
                    <a:pt x="12700" y="80782"/>
                  </a:lnTo>
                  <a:lnTo>
                    <a:pt x="12700" y="106642"/>
                  </a:lnTo>
                  <a:lnTo>
                    <a:pt x="11994" y="134922"/>
                  </a:lnTo>
                  <a:lnTo>
                    <a:pt x="7673" y="166037"/>
                  </a:lnTo>
                  <a:lnTo>
                    <a:pt x="4860" y="187014"/>
                  </a:lnTo>
                  <a:lnTo>
                    <a:pt x="426" y="208686"/>
                  </a:lnTo>
                  <a:lnTo>
                    <a:pt x="0" y="2159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" name="SMARTInkShape-1985"/>
            <p:cNvSpPr/>
            <p:nvPr/>
          </p:nvSpPr>
          <p:spPr>
            <a:xfrm>
              <a:off x="7296150" y="2794000"/>
              <a:ext cx="6351" cy="6351"/>
            </a:xfrm>
            <a:custGeom>
              <a:avLst/>
              <a:gdLst/>
              <a:ahLst/>
              <a:cxnLst/>
              <a:rect l="0" t="0" r="0" b="0"/>
              <a:pathLst>
                <a:path w="6351" h="6351">
                  <a:moveTo>
                    <a:pt x="6350" y="6350"/>
                  </a:moveTo>
                  <a:lnTo>
                    <a:pt x="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105"/>
          <p:cNvPicPr>
            <a:picLocks noChangeAspect="1" noChangeArrowheads="1"/>
          </p:cNvPicPr>
          <p:nvPr/>
        </p:nvPicPr>
        <p:blipFill>
          <a:blip r:embed="rId2" cstate="print"/>
          <a:srcRect l="2564" t="9460" r="1709"/>
          <a:stretch>
            <a:fillRect/>
          </a:stretch>
        </p:blipFill>
        <p:spPr bwMode="auto">
          <a:xfrm>
            <a:off x="-70327" y="2190750"/>
            <a:ext cx="9214327" cy="295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3" name="WordArt 102"/>
          <p:cNvSpPr>
            <a:spLocks noChangeArrowheads="1" noChangeShapeType="1" noTextEdit="1"/>
          </p:cNvSpPr>
          <p:nvPr/>
        </p:nvSpPr>
        <p:spPr bwMode="auto">
          <a:xfrm>
            <a:off x="152400" y="114300"/>
            <a:ext cx="2590800" cy="3000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2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Cooper Black"/>
              </a:rPr>
              <a:t>Two Major Cell Types</a:t>
            </a:r>
          </a:p>
        </p:txBody>
      </p:sp>
      <p:pic>
        <p:nvPicPr>
          <p:cNvPr id="15364" name="Picture 104" descr="prokaryotic-and-eukaryotic-cell-structure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33800" y="0"/>
            <a:ext cx="4495800" cy="2246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1" name="SMARTInkShape-Group248"/>
          <p:cNvGrpSpPr/>
          <p:nvPr/>
        </p:nvGrpSpPr>
        <p:grpSpPr>
          <a:xfrm>
            <a:off x="5481010" y="2908300"/>
            <a:ext cx="843591" cy="228601"/>
            <a:chOff x="5481010" y="2908300"/>
            <a:chExt cx="843591" cy="228601"/>
          </a:xfrm>
        </p:grpSpPr>
        <p:sp>
          <p:nvSpPr>
            <p:cNvPr id="5" name="SMARTInkShape-1986"/>
            <p:cNvSpPr/>
            <p:nvPr/>
          </p:nvSpPr>
          <p:spPr>
            <a:xfrm>
              <a:off x="6178550" y="2971800"/>
              <a:ext cx="146051" cy="1"/>
            </a:xfrm>
            <a:custGeom>
              <a:avLst/>
              <a:gdLst/>
              <a:ahLst/>
              <a:cxnLst/>
              <a:rect l="0" t="0" r="0" b="0"/>
              <a:pathLst>
                <a:path w="146051" h="1">
                  <a:moveTo>
                    <a:pt x="0" y="0"/>
                  </a:moveTo>
                  <a:lnTo>
                    <a:pt x="27940" y="0"/>
                  </a:lnTo>
                  <a:lnTo>
                    <a:pt x="57484" y="0"/>
                  </a:lnTo>
                  <a:lnTo>
                    <a:pt x="85987" y="0"/>
                  </a:lnTo>
                  <a:lnTo>
                    <a:pt x="115240" y="0"/>
                  </a:lnTo>
                  <a:lnTo>
                    <a:pt x="14605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SMARTInkShape-1987"/>
            <p:cNvSpPr/>
            <p:nvPr/>
          </p:nvSpPr>
          <p:spPr>
            <a:xfrm>
              <a:off x="6229618" y="2908300"/>
              <a:ext cx="18783" cy="165101"/>
            </a:xfrm>
            <a:custGeom>
              <a:avLst/>
              <a:gdLst/>
              <a:ahLst/>
              <a:cxnLst/>
              <a:rect l="0" t="0" r="0" b="0"/>
              <a:pathLst>
                <a:path w="18783" h="165101">
                  <a:moveTo>
                    <a:pt x="18782" y="0"/>
                  </a:moveTo>
                  <a:lnTo>
                    <a:pt x="18076" y="12242"/>
                  </a:lnTo>
                  <a:lnTo>
                    <a:pt x="12314" y="41308"/>
                  </a:lnTo>
                  <a:lnTo>
                    <a:pt x="7522" y="70901"/>
                  </a:lnTo>
                  <a:lnTo>
                    <a:pt x="6366" y="100553"/>
                  </a:lnTo>
                  <a:lnTo>
                    <a:pt x="1093" y="131330"/>
                  </a:lnTo>
                  <a:lnTo>
                    <a:pt x="0" y="149884"/>
                  </a:lnTo>
                  <a:lnTo>
                    <a:pt x="1733" y="156691"/>
                  </a:lnTo>
                  <a:lnTo>
                    <a:pt x="6082" y="1651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SMARTInkShape-1988"/>
            <p:cNvSpPr/>
            <p:nvPr/>
          </p:nvSpPr>
          <p:spPr>
            <a:xfrm>
              <a:off x="5816717" y="2991054"/>
              <a:ext cx="317384" cy="88637"/>
            </a:xfrm>
            <a:custGeom>
              <a:avLst/>
              <a:gdLst/>
              <a:ahLst/>
              <a:cxnLst/>
              <a:rect l="0" t="0" r="0" b="0"/>
              <a:pathLst>
                <a:path w="317384" h="88637">
                  <a:moveTo>
                    <a:pt x="63383" y="18846"/>
                  </a:moveTo>
                  <a:lnTo>
                    <a:pt x="48456" y="18846"/>
                  </a:lnTo>
                  <a:lnTo>
                    <a:pt x="38812" y="22217"/>
                  </a:lnTo>
                  <a:lnTo>
                    <a:pt x="27275" y="30382"/>
                  </a:lnTo>
                  <a:lnTo>
                    <a:pt x="14021" y="44852"/>
                  </a:lnTo>
                  <a:lnTo>
                    <a:pt x="2894" y="61128"/>
                  </a:lnTo>
                  <a:lnTo>
                    <a:pt x="0" y="80800"/>
                  </a:lnTo>
                  <a:lnTo>
                    <a:pt x="3288" y="85259"/>
                  </a:lnTo>
                  <a:lnTo>
                    <a:pt x="6805" y="87168"/>
                  </a:lnTo>
                  <a:lnTo>
                    <a:pt x="17597" y="88494"/>
                  </a:lnTo>
                  <a:lnTo>
                    <a:pt x="24454" y="88606"/>
                  </a:lnTo>
                  <a:lnTo>
                    <a:pt x="30323" y="86774"/>
                  </a:lnTo>
                  <a:lnTo>
                    <a:pt x="56606" y="69596"/>
                  </a:lnTo>
                  <a:lnTo>
                    <a:pt x="61076" y="64684"/>
                  </a:lnTo>
                  <a:lnTo>
                    <a:pt x="67560" y="55397"/>
                  </a:lnTo>
                  <a:lnTo>
                    <a:pt x="73244" y="51313"/>
                  </a:lnTo>
                  <a:lnTo>
                    <a:pt x="76050" y="44339"/>
                  </a:lnTo>
                  <a:lnTo>
                    <a:pt x="76788" y="71915"/>
                  </a:lnTo>
                  <a:lnTo>
                    <a:pt x="79454" y="77239"/>
                  </a:lnTo>
                  <a:lnTo>
                    <a:pt x="81152" y="78941"/>
                  </a:lnTo>
                  <a:lnTo>
                    <a:pt x="93795" y="86411"/>
                  </a:lnTo>
                  <a:lnTo>
                    <a:pt x="123313" y="88636"/>
                  </a:lnTo>
                  <a:lnTo>
                    <a:pt x="135546" y="87972"/>
                  </a:lnTo>
                  <a:lnTo>
                    <a:pt x="156542" y="79855"/>
                  </a:lnTo>
                  <a:lnTo>
                    <a:pt x="176451" y="67496"/>
                  </a:lnTo>
                  <a:lnTo>
                    <a:pt x="178978" y="64685"/>
                  </a:lnTo>
                  <a:lnTo>
                    <a:pt x="188762" y="39611"/>
                  </a:lnTo>
                  <a:lnTo>
                    <a:pt x="190062" y="33138"/>
                  </a:lnTo>
                  <a:lnTo>
                    <a:pt x="196463" y="25499"/>
                  </a:lnTo>
                  <a:lnTo>
                    <a:pt x="196733" y="55288"/>
                  </a:lnTo>
                  <a:lnTo>
                    <a:pt x="196733" y="82312"/>
                  </a:lnTo>
                  <a:lnTo>
                    <a:pt x="196733" y="76875"/>
                  </a:lnTo>
                  <a:lnTo>
                    <a:pt x="201759" y="62296"/>
                  </a:lnTo>
                  <a:lnTo>
                    <a:pt x="204572" y="50300"/>
                  </a:lnTo>
                  <a:lnTo>
                    <a:pt x="214567" y="25732"/>
                  </a:lnTo>
                  <a:lnTo>
                    <a:pt x="232850" y="5023"/>
                  </a:lnTo>
                  <a:lnTo>
                    <a:pt x="240066" y="2119"/>
                  </a:lnTo>
                  <a:lnTo>
                    <a:pt x="259087" y="0"/>
                  </a:lnTo>
                  <a:lnTo>
                    <a:pt x="265132" y="1767"/>
                  </a:lnTo>
                  <a:lnTo>
                    <a:pt x="276975" y="10638"/>
                  </a:lnTo>
                  <a:lnTo>
                    <a:pt x="287724" y="20997"/>
                  </a:lnTo>
                  <a:lnTo>
                    <a:pt x="290090" y="27092"/>
                  </a:lnTo>
                  <a:lnTo>
                    <a:pt x="297339" y="54940"/>
                  </a:lnTo>
                  <a:lnTo>
                    <a:pt x="298842" y="70373"/>
                  </a:lnTo>
                  <a:lnTo>
                    <a:pt x="300084" y="72247"/>
                  </a:lnTo>
                  <a:lnTo>
                    <a:pt x="301617" y="73496"/>
                  </a:lnTo>
                  <a:lnTo>
                    <a:pt x="303319" y="76766"/>
                  </a:lnTo>
                  <a:lnTo>
                    <a:pt x="303774" y="78626"/>
                  </a:lnTo>
                  <a:lnTo>
                    <a:pt x="304782" y="79866"/>
                  </a:lnTo>
                  <a:lnTo>
                    <a:pt x="310070" y="82019"/>
                  </a:lnTo>
                  <a:lnTo>
                    <a:pt x="317383" y="82346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SMARTInkShape-1989"/>
            <p:cNvSpPr/>
            <p:nvPr/>
          </p:nvSpPr>
          <p:spPr>
            <a:xfrm>
              <a:off x="5734050" y="2933700"/>
              <a:ext cx="25401" cy="158751"/>
            </a:xfrm>
            <a:custGeom>
              <a:avLst/>
              <a:gdLst/>
              <a:ahLst/>
              <a:cxnLst/>
              <a:rect l="0" t="0" r="0" b="0"/>
              <a:pathLst>
                <a:path w="25401" h="158751">
                  <a:moveTo>
                    <a:pt x="25400" y="0"/>
                  </a:moveTo>
                  <a:lnTo>
                    <a:pt x="25400" y="3371"/>
                  </a:lnTo>
                  <a:lnTo>
                    <a:pt x="23518" y="6907"/>
                  </a:lnTo>
                  <a:lnTo>
                    <a:pt x="16561" y="18297"/>
                  </a:lnTo>
                  <a:lnTo>
                    <a:pt x="11327" y="45187"/>
                  </a:lnTo>
                  <a:lnTo>
                    <a:pt x="7333" y="69995"/>
                  </a:lnTo>
                  <a:lnTo>
                    <a:pt x="2180" y="99642"/>
                  </a:lnTo>
                  <a:lnTo>
                    <a:pt x="287" y="129721"/>
                  </a:lnTo>
                  <a:lnTo>
                    <a:pt x="0" y="1587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SMARTInkShape-1990"/>
            <p:cNvSpPr/>
            <p:nvPr/>
          </p:nvSpPr>
          <p:spPr>
            <a:xfrm>
              <a:off x="5481010" y="2922368"/>
              <a:ext cx="166653" cy="106583"/>
            </a:xfrm>
            <a:custGeom>
              <a:avLst/>
              <a:gdLst/>
              <a:ahLst/>
              <a:cxnLst/>
              <a:rect l="0" t="0" r="0" b="0"/>
              <a:pathLst>
                <a:path w="166653" h="106583">
                  <a:moveTo>
                    <a:pt x="11740" y="55782"/>
                  </a:moveTo>
                  <a:lnTo>
                    <a:pt x="8368" y="55782"/>
                  </a:lnTo>
                  <a:lnTo>
                    <a:pt x="7375" y="55076"/>
                  </a:lnTo>
                  <a:lnTo>
                    <a:pt x="6713" y="53900"/>
                  </a:lnTo>
                  <a:lnTo>
                    <a:pt x="6272" y="52411"/>
                  </a:lnTo>
                  <a:lnTo>
                    <a:pt x="479" y="42916"/>
                  </a:lnTo>
                  <a:lnTo>
                    <a:pt x="0" y="40855"/>
                  </a:lnTo>
                  <a:lnTo>
                    <a:pt x="2695" y="31211"/>
                  </a:lnTo>
                  <a:lnTo>
                    <a:pt x="7962" y="22788"/>
                  </a:lnTo>
                  <a:lnTo>
                    <a:pt x="21132" y="13621"/>
                  </a:lnTo>
                  <a:lnTo>
                    <a:pt x="33181" y="7855"/>
                  </a:lnTo>
                  <a:lnTo>
                    <a:pt x="63400" y="870"/>
                  </a:lnTo>
                  <a:lnTo>
                    <a:pt x="82550" y="0"/>
                  </a:lnTo>
                  <a:lnTo>
                    <a:pt x="110184" y="3788"/>
                  </a:lnTo>
                  <a:lnTo>
                    <a:pt x="121110" y="5862"/>
                  </a:lnTo>
                  <a:lnTo>
                    <a:pt x="148256" y="19217"/>
                  </a:lnTo>
                  <a:lnTo>
                    <a:pt x="155434" y="25655"/>
                  </a:lnTo>
                  <a:lnTo>
                    <a:pt x="165791" y="41285"/>
                  </a:lnTo>
                  <a:lnTo>
                    <a:pt x="166652" y="45412"/>
                  </a:lnTo>
                  <a:lnTo>
                    <a:pt x="165726" y="53760"/>
                  </a:lnTo>
                  <a:lnTo>
                    <a:pt x="161239" y="66393"/>
                  </a:lnTo>
                  <a:lnTo>
                    <a:pt x="155559" y="72963"/>
                  </a:lnTo>
                  <a:lnTo>
                    <a:pt x="123836" y="91692"/>
                  </a:lnTo>
                  <a:lnTo>
                    <a:pt x="98515" y="103753"/>
                  </a:lnTo>
                  <a:lnTo>
                    <a:pt x="81590" y="106582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SMARTInkShape-1991"/>
            <p:cNvSpPr/>
            <p:nvPr/>
          </p:nvSpPr>
          <p:spPr>
            <a:xfrm>
              <a:off x="5511800" y="2971800"/>
              <a:ext cx="12439" cy="165101"/>
            </a:xfrm>
            <a:custGeom>
              <a:avLst/>
              <a:gdLst/>
              <a:ahLst/>
              <a:cxnLst/>
              <a:rect l="0" t="0" r="0" b="0"/>
              <a:pathLst>
                <a:path w="12439" h="165101">
                  <a:moveTo>
                    <a:pt x="6350" y="0"/>
                  </a:moveTo>
                  <a:lnTo>
                    <a:pt x="6350" y="30092"/>
                  </a:lnTo>
                  <a:lnTo>
                    <a:pt x="11376" y="57767"/>
                  </a:lnTo>
                  <a:lnTo>
                    <a:pt x="12438" y="86043"/>
                  </a:lnTo>
                  <a:lnTo>
                    <a:pt x="8284" y="113735"/>
                  </a:lnTo>
                  <a:lnTo>
                    <a:pt x="6604" y="142604"/>
                  </a:lnTo>
                  <a:lnTo>
                    <a:pt x="4581" y="149928"/>
                  </a:lnTo>
                  <a:lnTo>
                    <a:pt x="1357" y="158017"/>
                  </a:lnTo>
                  <a:lnTo>
                    <a:pt x="0" y="1651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SMARTInkShape-Group249"/>
          <p:cNvGrpSpPr/>
          <p:nvPr/>
        </p:nvGrpSpPr>
        <p:grpSpPr>
          <a:xfrm>
            <a:off x="5530860" y="2698750"/>
            <a:ext cx="1205792" cy="171312"/>
            <a:chOff x="5530860" y="2698750"/>
            <a:chExt cx="1205792" cy="171312"/>
          </a:xfrm>
        </p:grpSpPr>
        <p:sp>
          <p:nvSpPr>
            <p:cNvPr id="12" name="SMARTInkShape-1992"/>
            <p:cNvSpPr/>
            <p:nvPr/>
          </p:nvSpPr>
          <p:spPr>
            <a:xfrm>
              <a:off x="6591782" y="2736927"/>
              <a:ext cx="144870" cy="107840"/>
            </a:xfrm>
            <a:custGeom>
              <a:avLst/>
              <a:gdLst/>
              <a:ahLst/>
              <a:cxnLst/>
              <a:rect l="0" t="0" r="0" b="0"/>
              <a:pathLst>
                <a:path w="144870" h="107840">
                  <a:moveTo>
                    <a:pt x="88418" y="6273"/>
                  </a:moveTo>
                  <a:lnTo>
                    <a:pt x="82950" y="6273"/>
                  </a:lnTo>
                  <a:lnTo>
                    <a:pt x="68369" y="1246"/>
                  </a:lnTo>
                  <a:lnTo>
                    <a:pt x="39676" y="0"/>
                  </a:lnTo>
                  <a:lnTo>
                    <a:pt x="10803" y="5688"/>
                  </a:lnTo>
                  <a:lnTo>
                    <a:pt x="5003" y="6013"/>
                  </a:lnTo>
                  <a:lnTo>
                    <a:pt x="3175" y="6805"/>
                  </a:lnTo>
                  <a:lnTo>
                    <a:pt x="1956" y="8039"/>
                  </a:lnTo>
                  <a:lnTo>
                    <a:pt x="601" y="11291"/>
                  </a:lnTo>
                  <a:lnTo>
                    <a:pt x="0" y="15088"/>
                  </a:lnTo>
                  <a:lnTo>
                    <a:pt x="544" y="16383"/>
                  </a:lnTo>
                  <a:lnTo>
                    <a:pt x="1613" y="17246"/>
                  </a:lnTo>
                  <a:lnTo>
                    <a:pt x="4682" y="18911"/>
                  </a:lnTo>
                  <a:lnTo>
                    <a:pt x="26672" y="34100"/>
                  </a:lnTo>
                  <a:lnTo>
                    <a:pt x="56898" y="46251"/>
                  </a:lnTo>
                  <a:lnTo>
                    <a:pt x="88448" y="58922"/>
                  </a:lnTo>
                  <a:lnTo>
                    <a:pt x="118760" y="74119"/>
                  </a:lnTo>
                  <a:lnTo>
                    <a:pt x="142032" y="94746"/>
                  </a:lnTo>
                  <a:lnTo>
                    <a:pt x="143996" y="99216"/>
                  </a:lnTo>
                  <a:lnTo>
                    <a:pt x="144869" y="103555"/>
                  </a:lnTo>
                  <a:lnTo>
                    <a:pt x="144396" y="104994"/>
                  </a:lnTo>
                  <a:lnTo>
                    <a:pt x="143375" y="105954"/>
                  </a:lnTo>
                  <a:lnTo>
                    <a:pt x="140360" y="107019"/>
                  </a:lnTo>
                  <a:lnTo>
                    <a:pt x="115524" y="107839"/>
                  </a:lnTo>
                  <a:lnTo>
                    <a:pt x="98920" y="102796"/>
                  </a:lnTo>
                  <a:lnTo>
                    <a:pt x="68502" y="90044"/>
                  </a:lnTo>
                  <a:lnTo>
                    <a:pt x="56668" y="82473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SMARTInkShape-1993"/>
            <p:cNvSpPr/>
            <p:nvPr/>
          </p:nvSpPr>
          <p:spPr>
            <a:xfrm>
              <a:off x="6521463" y="2698750"/>
              <a:ext cx="19038" cy="114301"/>
            </a:xfrm>
            <a:custGeom>
              <a:avLst/>
              <a:gdLst/>
              <a:ahLst/>
              <a:cxnLst/>
              <a:rect l="0" t="0" r="0" b="0"/>
              <a:pathLst>
                <a:path w="19038" h="114301">
                  <a:moveTo>
                    <a:pt x="19037" y="0"/>
                  </a:moveTo>
                  <a:lnTo>
                    <a:pt x="15665" y="0"/>
                  </a:lnTo>
                  <a:lnTo>
                    <a:pt x="14672" y="705"/>
                  </a:lnTo>
                  <a:lnTo>
                    <a:pt x="14010" y="1881"/>
                  </a:lnTo>
                  <a:lnTo>
                    <a:pt x="1737" y="31963"/>
                  </a:lnTo>
                  <a:lnTo>
                    <a:pt x="140" y="59050"/>
                  </a:lnTo>
                  <a:lnTo>
                    <a:pt x="0" y="88509"/>
                  </a:lnTo>
                  <a:lnTo>
                    <a:pt x="698" y="96487"/>
                  </a:lnTo>
                  <a:lnTo>
                    <a:pt x="3360" y="102385"/>
                  </a:lnTo>
                  <a:lnTo>
                    <a:pt x="5058" y="104240"/>
                  </a:lnTo>
                  <a:lnTo>
                    <a:pt x="19037" y="1143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SMARTInkShape-1994"/>
            <p:cNvSpPr/>
            <p:nvPr/>
          </p:nvSpPr>
          <p:spPr>
            <a:xfrm>
              <a:off x="6356485" y="2755900"/>
              <a:ext cx="120516" cy="57151"/>
            </a:xfrm>
            <a:custGeom>
              <a:avLst/>
              <a:gdLst/>
              <a:ahLst/>
              <a:cxnLst/>
              <a:rect l="0" t="0" r="0" b="0"/>
              <a:pathLst>
                <a:path w="120516" h="57151">
                  <a:moveTo>
                    <a:pt x="82415" y="0"/>
                  </a:moveTo>
                  <a:lnTo>
                    <a:pt x="51701" y="0"/>
                  </a:lnTo>
                  <a:lnTo>
                    <a:pt x="45716" y="1881"/>
                  </a:lnTo>
                  <a:lnTo>
                    <a:pt x="20969" y="17712"/>
                  </a:lnTo>
                  <a:lnTo>
                    <a:pt x="7666" y="32322"/>
                  </a:lnTo>
                  <a:lnTo>
                    <a:pt x="2176" y="42738"/>
                  </a:lnTo>
                  <a:lnTo>
                    <a:pt x="0" y="55795"/>
                  </a:lnTo>
                  <a:lnTo>
                    <a:pt x="660" y="56246"/>
                  </a:lnTo>
                  <a:lnTo>
                    <a:pt x="6790" y="56971"/>
                  </a:lnTo>
                  <a:lnTo>
                    <a:pt x="26533" y="57139"/>
                  </a:lnTo>
                  <a:lnTo>
                    <a:pt x="31237" y="55263"/>
                  </a:lnTo>
                  <a:lnTo>
                    <a:pt x="46512" y="45612"/>
                  </a:lnTo>
                  <a:lnTo>
                    <a:pt x="60364" y="28083"/>
                  </a:lnTo>
                  <a:lnTo>
                    <a:pt x="64653" y="19162"/>
                  </a:lnTo>
                  <a:lnTo>
                    <a:pt x="68715" y="13976"/>
                  </a:lnTo>
                  <a:lnTo>
                    <a:pt x="71152" y="13267"/>
                  </a:lnTo>
                  <a:lnTo>
                    <a:pt x="75094" y="12812"/>
                  </a:lnTo>
                  <a:lnTo>
                    <a:pt x="75417" y="13480"/>
                  </a:lnTo>
                  <a:lnTo>
                    <a:pt x="79428" y="37270"/>
                  </a:lnTo>
                  <a:lnTo>
                    <a:pt x="84900" y="45693"/>
                  </a:lnTo>
                  <a:lnTo>
                    <a:pt x="88929" y="48530"/>
                  </a:lnTo>
                  <a:lnTo>
                    <a:pt x="93071" y="50496"/>
                  </a:lnTo>
                  <a:lnTo>
                    <a:pt x="99370" y="54865"/>
                  </a:lnTo>
                  <a:lnTo>
                    <a:pt x="105705" y="56473"/>
                  </a:lnTo>
                  <a:lnTo>
                    <a:pt x="120515" y="571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SMARTInkShape-1995"/>
            <p:cNvSpPr/>
            <p:nvPr/>
          </p:nvSpPr>
          <p:spPr>
            <a:xfrm>
              <a:off x="6140450" y="2738220"/>
              <a:ext cx="177801" cy="93881"/>
            </a:xfrm>
            <a:custGeom>
              <a:avLst/>
              <a:gdLst/>
              <a:ahLst/>
              <a:cxnLst/>
              <a:rect l="0" t="0" r="0" b="0"/>
              <a:pathLst>
                <a:path w="177801" h="93881">
                  <a:moveTo>
                    <a:pt x="0" y="24030"/>
                  </a:moveTo>
                  <a:lnTo>
                    <a:pt x="0" y="54122"/>
                  </a:lnTo>
                  <a:lnTo>
                    <a:pt x="0" y="85173"/>
                  </a:lnTo>
                  <a:lnTo>
                    <a:pt x="0" y="93767"/>
                  </a:lnTo>
                  <a:lnTo>
                    <a:pt x="705" y="71801"/>
                  </a:lnTo>
                  <a:lnTo>
                    <a:pt x="7173" y="42869"/>
                  </a:lnTo>
                  <a:lnTo>
                    <a:pt x="23596" y="16436"/>
                  </a:lnTo>
                  <a:lnTo>
                    <a:pt x="39282" y="3256"/>
                  </a:lnTo>
                  <a:lnTo>
                    <a:pt x="45915" y="686"/>
                  </a:lnTo>
                  <a:lnTo>
                    <a:pt x="49660" y="0"/>
                  </a:lnTo>
                  <a:lnTo>
                    <a:pt x="55703" y="1120"/>
                  </a:lnTo>
                  <a:lnTo>
                    <a:pt x="77349" y="13592"/>
                  </a:lnTo>
                  <a:lnTo>
                    <a:pt x="80238" y="19626"/>
                  </a:lnTo>
                  <a:lnTo>
                    <a:pt x="87882" y="50798"/>
                  </a:lnTo>
                  <a:lnTo>
                    <a:pt x="88810" y="75440"/>
                  </a:lnTo>
                  <a:lnTo>
                    <a:pt x="86979" y="80510"/>
                  </a:lnTo>
                  <a:lnTo>
                    <a:pt x="84518" y="85115"/>
                  </a:lnTo>
                  <a:lnTo>
                    <a:pt x="82572" y="93766"/>
                  </a:lnTo>
                  <a:lnTo>
                    <a:pt x="82556" y="90475"/>
                  </a:lnTo>
                  <a:lnTo>
                    <a:pt x="84434" y="86957"/>
                  </a:lnTo>
                  <a:lnTo>
                    <a:pt x="85922" y="85031"/>
                  </a:lnTo>
                  <a:lnTo>
                    <a:pt x="92009" y="58374"/>
                  </a:lnTo>
                  <a:lnTo>
                    <a:pt x="109270" y="29167"/>
                  </a:lnTo>
                  <a:lnTo>
                    <a:pt x="120545" y="12285"/>
                  </a:lnTo>
                  <a:lnTo>
                    <a:pt x="124836" y="8226"/>
                  </a:lnTo>
                  <a:lnTo>
                    <a:pt x="129095" y="6422"/>
                  </a:lnTo>
                  <a:lnTo>
                    <a:pt x="135460" y="5407"/>
                  </a:lnTo>
                  <a:lnTo>
                    <a:pt x="139697" y="7051"/>
                  </a:lnTo>
                  <a:lnTo>
                    <a:pt x="154516" y="19918"/>
                  </a:lnTo>
                  <a:lnTo>
                    <a:pt x="156868" y="25965"/>
                  </a:lnTo>
                  <a:lnTo>
                    <a:pt x="158584" y="54625"/>
                  </a:lnTo>
                  <a:lnTo>
                    <a:pt x="158740" y="81974"/>
                  </a:lnTo>
                  <a:lnTo>
                    <a:pt x="160627" y="86942"/>
                  </a:lnTo>
                  <a:lnTo>
                    <a:pt x="162118" y="89255"/>
                  </a:lnTo>
                  <a:lnTo>
                    <a:pt x="163817" y="90796"/>
                  </a:lnTo>
                  <a:lnTo>
                    <a:pt x="167587" y="92509"/>
                  </a:lnTo>
                  <a:lnTo>
                    <a:pt x="177800" y="9388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SMARTInkShape-1996"/>
            <p:cNvSpPr/>
            <p:nvPr/>
          </p:nvSpPr>
          <p:spPr>
            <a:xfrm>
              <a:off x="6064250" y="2698750"/>
              <a:ext cx="1" cy="6351"/>
            </a:xfrm>
            <a:custGeom>
              <a:avLst/>
              <a:gdLst/>
              <a:ahLst/>
              <a:cxnLst/>
              <a:rect l="0" t="0" r="0" b="0"/>
              <a:pathLst>
                <a:path w="1" h="6351">
                  <a:moveTo>
                    <a:pt x="0" y="0"/>
                  </a:moveTo>
                  <a:lnTo>
                    <a:pt x="0" y="63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SMARTInkShape-1997"/>
            <p:cNvSpPr/>
            <p:nvPr/>
          </p:nvSpPr>
          <p:spPr>
            <a:xfrm>
              <a:off x="6032500" y="2774950"/>
              <a:ext cx="6344" cy="63381"/>
            </a:xfrm>
            <a:custGeom>
              <a:avLst/>
              <a:gdLst/>
              <a:ahLst/>
              <a:cxnLst/>
              <a:rect l="0" t="0" r="0" b="0"/>
              <a:pathLst>
                <a:path w="6344" h="63381">
                  <a:moveTo>
                    <a:pt x="0" y="0"/>
                  </a:moveTo>
                  <a:lnTo>
                    <a:pt x="0" y="30037"/>
                  </a:lnTo>
                  <a:lnTo>
                    <a:pt x="6233" y="61457"/>
                  </a:lnTo>
                  <a:lnTo>
                    <a:pt x="6343" y="63380"/>
                  </a:lnTo>
                  <a:lnTo>
                    <a:pt x="0" y="571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SMARTInkShape-1998"/>
            <p:cNvSpPr/>
            <p:nvPr/>
          </p:nvSpPr>
          <p:spPr>
            <a:xfrm>
              <a:off x="5797550" y="2746821"/>
              <a:ext cx="133351" cy="117030"/>
            </a:xfrm>
            <a:custGeom>
              <a:avLst/>
              <a:gdLst/>
              <a:ahLst/>
              <a:cxnLst/>
              <a:rect l="0" t="0" r="0" b="0"/>
              <a:pathLst>
                <a:path w="133351" h="117030">
                  <a:moveTo>
                    <a:pt x="0" y="9079"/>
                  </a:moveTo>
                  <a:lnTo>
                    <a:pt x="0" y="37622"/>
                  </a:lnTo>
                  <a:lnTo>
                    <a:pt x="0" y="67785"/>
                  </a:lnTo>
                  <a:lnTo>
                    <a:pt x="0" y="86067"/>
                  </a:lnTo>
                  <a:lnTo>
                    <a:pt x="1881" y="91038"/>
                  </a:lnTo>
                  <a:lnTo>
                    <a:pt x="5467" y="96608"/>
                  </a:lnTo>
                  <a:lnTo>
                    <a:pt x="6175" y="101366"/>
                  </a:lnTo>
                  <a:lnTo>
                    <a:pt x="9719" y="74229"/>
                  </a:lnTo>
                  <a:lnTo>
                    <a:pt x="21096" y="46560"/>
                  </a:lnTo>
                  <a:lnTo>
                    <a:pt x="36121" y="21122"/>
                  </a:lnTo>
                  <a:lnTo>
                    <a:pt x="58983" y="751"/>
                  </a:lnTo>
                  <a:lnTo>
                    <a:pt x="61193" y="0"/>
                  </a:lnTo>
                  <a:lnTo>
                    <a:pt x="63373" y="203"/>
                  </a:lnTo>
                  <a:lnTo>
                    <a:pt x="69812" y="1980"/>
                  </a:lnTo>
                  <a:lnTo>
                    <a:pt x="71941" y="2230"/>
                  </a:lnTo>
                  <a:lnTo>
                    <a:pt x="76189" y="4388"/>
                  </a:lnTo>
                  <a:lnTo>
                    <a:pt x="88035" y="14894"/>
                  </a:lnTo>
                  <a:lnTo>
                    <a:pt x="96483" y="26481"/>
                  </a:lnTo>
                  <a:lnTo>
                    <a:pt x="104953" y="47402"/>
                  </a:lnTo>
                  <a:lnTo>
                    <a:pt x="112050" y="78893"/>
                  </a:lnTo>
                  <a:lnTo>
                    <a:pt x="114339" y="92402"/>
                  </a:lnTo>
                  <a:lnTo>
                    <a:pt x="120708" y="107553"/>
                  </a:lnTo>
                  <a:lnTo>
                    <a:pt x="122100" y="108595"/>
                  </a:lnTo>
                  <a:lnTo>
                    <a:pt x="125527" y="110458"/>
                  </a:lnTo>
                  <a:lnTo>
                    <a:pt x="133350" y="117029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SMARTInkShape-1999"/>
            <p:cNvSpPr/>
            <p:nvPr/>
          </p:nvSpPr>
          <p:spPr>
            <a:xfrm>
              <a:off x="5556250" y="2794000"/>
              <a:ext cx="69851" cy="12701"/>
            </a:xfrm>
            <a:custGeom>
              <a:avLst/>
              <a:gdLst/>
              <a:ahLst/>
              <a:cxnLst/>
              <a:rect l="0" t="0" r="0" b="0"/>
              <a:pathLst>
                <a:path w="69851" h="12701">
                  <a:moveTo>
                    <a:pt x="0" y="12700"/>
                  </a:moveTo>
                  <a:lnTo>
                    <a:pt x="22076" y="11994"/>
                  </a:lnTo>
                  <a:lnTo>
                    <a:pt x="51010" y="6232"/>
                  </a:lnTo>
                  <a:lnTo>
                    <a:pt x="6985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SMARTInkShape-2000"/>
            <p:cNvSpPr/>
            <p:nvPr/>
          </p:nvSpPr>
          <p:spPr>
            <a:xfrm>
              <a:off x="5530860" y="2706481"/>
              <a:ext cx="171441" cy="163581"/>
            </a:xfrm>
            <a:custGeom>
              <a:avLst/>
              <a:gdLst/>
              <a:ahLst/>
              <a:cxnLst/>
              <a:rect l="0" t="0" r="0" b="0"/>
              <a:pathLst>
                <a:path w="171441" h="163581">
                  <a:moveTo>
                    <a:pt x="63490" y="24019"/>
                  </a:moveTo>
                  <a:lnTo>
                    <a:pt x="63490" y="27389"/>
                  </a:lnTo>
                  <a:lnTo>
                    <a:pt x="61608" y="30926"/>
                  </a:lnTo>
                  <a:lnTo>
                    <a:pt x="48563" y="48589"/>
                  </a:lnTo>
                  <a:lnTo>
                    <a:pt x="38075" y="77427"/>
                  </a:lnTo>
                  <a:lnTo>
                    <a:pt x="29620" y="105829"/>
                  </a:lnTo>
                  <a:lnTo>
                    <a:pt x="14013" y="134458"/>
                  </a:lnTo>
                  <a:lnTo>
                    <a:pt x="4484" y="149394"/>
                  </a:lnTo>
                  <a:lnTo>
                    <a:pt x="24" y="163580"/>
                  </a:lnTo>
                  <a:lnTo>
                    <a:pt x="0" y="156935"/>
                  </a:lnTo>
                  <a:lnTo>
                    <a:pt x="1875" y="151767"/>
                  </a:lnTo>
                  <a:lnTo>
                    <a:pt x="3364" y="149401"/>
                  </a:lnTo>
                  <a:lnTo>
                    <a:pt x="9449" y="118569"/>
                  </a:lnTo>
                  <a:lnTo>
                    <a:pt x="21483" y="89366"/>
                  </a:lnTo>
                  <a:lnTo>
                    <a:pt x="31386" y="60602"/>
                  </a:lnTo>
                  <a:lnTo>
                    <a:pt x="42276" y="29724"/>
                  </a:lnTo>
                  <a:lnTo>
                    <a:pt x="52900" y="10650"/>
                  </a:lnTo>
                  <a:lnTo>
                    <a:pt x="62235" y="0"/>
                  </a:lnTo>
                  <a:lnTo>
                    <a:pt x="62653" y="245"/>
                  </a:lnTo>
                  <a:lnTo>
                    <a:pt x="63948" y="3961"/>
                  </a:lnTo>
                  <a:lnTo>
                    <a:pt x="80490" y="33468"/>
                  </a:lnTo>
                  <a:lnTo>
                    <a:pt x="91015" y="62527"/>
                  </a:lnTo>
                  <a:lnTo>
                    <a:pt x="108498" y="93922"/>
                  </a:lnTo>
                  <a:lnTo>
                    <a:pt x="124983" y="115908"/>
                  </a:lnTo>
                  <a:lnTo>
                    <a:pt x="146054" y="131247"/>
                  </a:lnTo>
                  <a:lnTo>
                    <a:pt x="156862" y="136223"/>
                  </a:lnTo>
                  <a:lnTo>
                    <a:pt x="162139" y="138093"/>
                  </a:lnTo>
                  <a:lnTo>
                    <a:pt x="171440" y="144669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9" name="SMARTInkShape-Group250"/>
          <p:cNvGrpSpPr/>
          <p:nvPr/>
        </p:nvGrpSpPr>
        <p:grpSpPr>
          <a:xfrm>
            <a:off x="7124700" y="2698750"/>
            <a:ext cx="673101" cy="234781"/>
            <a:chOff x="7124700" y="2698750"/>
            <a:chExt cx="673101" cy="234781"/>
          </a:xfrm>
        </p:grpSpPr>
        <p:sp>
          <p:nvSpPr>
            <p:cNvPr id="22" name="SMARTInkShape-2001"/>
            <p:cNvSpPr/>
            <p:nvPr/>
          </p:nvSpPr>
          <p:spPr>
            <a:xfrm>
              <a:off x="7791450" y="2698750"/>
              <a:ext cx="6351" cy="6351"/>
            </a:xfrm>
            <a:custGeom>
              <a:avLst/>
              <a:gdLst/>
              <a:ahLst/>
              <a:cxnLst/>
              <a:rect l="0" t="0" r="0" b="0"/>
              <a:pathLst>
                <a:path w="6351" h="6351">
                  <a:moveTo>
                    <a:pt x="0" y="0"/>
                  </a:moveTo>
                  <a:lnTo>
                    <a:pt x="0" y="3370"/>
                  </a:lnTo>
                  <a:lnTo>
                    <a:pt x="705" y="4364"/>
                  </a:lnTo>
                  <a:lnTo>
                    <a:pt x="1882" y="5026"/>
                  </a:lnTo>
                  <a:lnTo>
                    <a:pt x="6350" y="63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SMARTInkShape-2002"/>
            <p:cNvSpPr/>
            <p:nvPr/>
          </p:nvSpPr>
          <p:spPr>
            <a:xfrm>
              <a:off x="7778750" y="2768600"/>
              <a:ext cx="6344" cy="57151"/>
            </a:xfrm>
            <a:custGeom>
              <a:avLst/>
              <a:gdLst/>
              <a:ahLst/>
              <a:cxnLst/>
              <a:rect l="0" t="0" r="0" b="0"/>
              <a:pathLst>
                <a:path w="6344" h="57151">
                  <a:moveTo>
                    <a:pt x="0" y="0"/>
                  </a:moveTo>
                  <a:lnTo>
                    <a:pt x="0" y="3370"/>
                  </a:lnTo>
                  <a:lnTo>
                    <a:pt x="1881" y="6907"/>
                  </a:lnTo>
                  <a:lnTo>
                    <a:pt x="4364" y="10831"/>
                  </a:lnTo>
                  <a:lnTo>
                    <a:pt x="5761" y="17712"/>
                  </a:lnTo>
                  <a:lnTo>
                    <a:pt x="6339" y="49360"/>
                  </a:lnTo>
                  <a:lnTo>
                    <a:pt x="6343" y="51957"/>
                  </a:lnTo>
                  <a:lnTo>
                    <a:pt x="5639" y="53688"/>
                  </a:lnTo>
                  <a:lnTo>
                    <a:pt x="4465" y="54842"/>
                  </a:lnTo>
                  <a:lnTo>
                    <a:pt x="0" y="571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SMARTInkShape-2003"/>
            <p:cNvSpPr/>
            <p:nvPr/>
          </p:nvSpPr>
          <p:spPr>
            <a:xfrm>
              <a:off x="7575550" y="2743222"/>
              <a:ext cx="132978" cy="190309"/>
            </a:xfrm>
            <a:custGeom>
              <a:avLst/>
              <a:gdLst/>
              <a:ahLst/>
              <a:cxnLst/>
              <a:rect l="0" t="0" r="0" b="0"/>
              <a:pathLst>
                <a:path w="132978" h="190309">
                  <a:moveTo>
                    <a:pt x="82550" y="6328"/>
                  </a:moveTo>
                  <a:lnTo>
                    <a:pt x="77082" y="860"/>
                  </a:lnTo>
                  <a:lnTo>
                    <a:pt x="49740" y="0"/>
                  </a:lnTo>
                  <a:lnTo>
                    <a:pt x="39275" y="3355"/>
                  </a:lnTo>
                  <a:lnTo>
                    <a:pt x="27461" y="11516"/>
                  </a:lnTo>
                  <a:lnTo>
                    <a:pt x="9111" y="29750"/>
                  </a:lnTo>
                  <a:lnTo>
                    <a:pt x="3013" y="40157"/>
                  </a:lnTo>
                  <a:lnTo>
                    <a:pt x="595" y="50352"/>
                  </a:lnTo>
                  <a:lnTo>
                    <a:pt x="396" y="52611"/>
                  </a:lnTo>
                  <a:lnTo>
                    <a:pt x="2058" y="57001"/>
                  </a:lnTo>
                  <a:lnTo>
                    <a:pt x="3488" y="59160"/>
                  </a:lnTo>
                  <a:lnTo>
                    <a:pt x="5148" y="60599"/>
                  </a:lnTo>
                  <a:lnTo>
                    <a:pt x="8873" y="62198"/>
                  </a:lnTo>
                  <a:lnTo>
                    <a:pt x="24573" y="63365"/>
                  </a:lnTo>
                  <a:lnTo>
                    <a:pt x="52174" y="55634"/>
                  </a:lnTo>
                  <a:lnTo>
                    <a:pt x="62025" y="50335"/>
                  </a:lnTo>
                  <a:lnTo>
                    <a:pt x="82516" y="31760"/>
                  </a:lnTo>
                  <a:lnTo>
                    <a:pt x="82539" y="35108"/>
                  </a:lnTo>
                  <a:lnTo>
                    <a:pt x="84426" y="38639"/>
                  </a:lnTo>
                  <a:lnTo>
                    <a:pt x="86911" y="42561"/>
                  </a:lnTo>
                  <a:lnTo>
                    <a:pt x="88310" y="49440"/>
                  </a:lnTo>
                  <a:lnTo>
                    <a:pt x="89430" y="60102"/>
                  </a:lnTo>
                  <a:lnTo>
                    <a:pt x="98610" y="90809"/>
                  </a:lnTo>
                  <a:lnTo>
                    <a:pt x="114038" y="120240"/>
                  </a:lnTo>
                  <a:lnTo>
                    <a:pt x="129101" y="150238"/>
                  </a:lnTo>
                  <a:lnTo>
                    <a:pt x="132511" y="166484"/>
                  </a:lnTo>
                  <a:lnTo>
                    <a:pt x="132977" y="172288"/>
                  </a:lnTo>
                  <a:lnTo>
                    <a:pt x="131302" y="177219"/>
                  </a:lnTo>
                  <a:lnTo>
                    <a:pt x="124479" y="186134"/>
                  </a:lnTo>
                  <a:lnTo>
                    <a:pt x="118588" y="188547"/>
                  </a:lnTo>
                  <a:lnTo>
                    <a:pt x="90043" y="190308"/>
                  </a:lnTo>
                  <a:lnTo>
                    <a:pt x="74657" y="188546"/>
                  </a:lnTo>
                  <a:lnTo>
                    <a:pt x="44871" y="182634"/>
                  </a:lnTo>
                  <a:lnTo>
                    <a:pt x="14840" y="169224"/>
                  </a:lnTo>
                  <a:lnTo>
                    <a:pt x="10123" y="165039"/>
                  </a:lnTo>
                  <a:lnTo>
                    <a:pt x="1654" y="152374"/>
                  </a:lnTo>
                  <a:lnTo>
                    <a:pt x="0" y="139678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SMARTInkShape-2004"/>
            <p:cNvSpPr/>
            <p:nvPr/>
          </p:nvSpPr>
          <p:spPr>
            <a:xfrm>
              <a:off x="7448836" y="2724577"/>
              <a:ext cx="107665" cy="100793"/>
            </a:xfrm>
            <a:custGeom>
              <a:avLst/>
              <a:gdLst/>
              <a:ahLst/>
              <a:cxnLst/>
              <a:rect l="0" t="0" r="0" b="0"/>
              <a:pathLst>
                <a:path w="107665" h="100793">
                  <a:moveTo>
                    <a:pt x="25114" y="24973"/>
                  </a:moveTo>
                  <a:lnTo>
                    <a:pt x="25114" y="34432"/>
                  </a:lnTo>
                  <a:lnTo>
                    <a:pt x="19156" y="58250"/>
                  </a:lnTo>
                  <a:lnTo>
                    <a:pt x="18232" y="65868"/>
                  </a:lnTo>
                  <a:lnTo>
                    <a:pt x="12311" y="85579"/>
                  </a:lnTo>
                  <a:lnTo>
                    <a:pt x="7507" y="94669"/>
                  </a:lnTo>
                  <a:lnTo>
                    <a:pt x="7026" y="96837"/>
                  </a:lnTo>
                  <a:lnTo>
                    <a:pt x="6000" y="98282"/>
                  </a:lnTo>
                  <a:lnTo>
                    <a:pt x="4609" y="99246"/>
                  </a:lnTo>
                  <a:lnTo>
                    <a:pt x="680" y="100792"/>
                  </a:lnTo>
                  <a:lnTo>
                    <a:pt x="358" y="100213"/>
                  </a:lnTo>
                  <a:lnTo>
                    <a:pt x="0" y="97689"/>
                  </a:lnTo>
                  <a:lnTo>
                    <a:pt x="1723" y="94215"/>
                  </a:lnTo>
                  <a:lnTo>
                    <a:pt x="3170" y="92301"/>
                  </a:lnTo>
                  <a:lnTo>
                    <a:pt x="4777" y="86411"/>
                  </a:lnTo>
                  <a:lnTo>
                    <a:pt x="10963" y="62670"/>
                  </a:lnTo>
                  <a:lnTo>
                    <a:pt x="23055" y="35001"/>
                  </a:lnTo>
                  <a:lnTo>
                    <a:pt x="30070" y="19242"/>
                  </a:lnTo>
                  <a:lnTo>
                    <a:pt x="45401" y="4445"/>
                  </a:lnTo>
                  <a:lnTo>
                    <a:pt x="52004" y="1738"/>
                  </a:lnTo>
                  <a:lnTo>
                    <a:pt x="64370" y="0"/>
                  </a:lnTo>
                  <a:lnTo>
                    <a:pt x="69137" y="1644"/>
                  </a:lnTo>
                  <a:lnTo>
                    <a:pt x="77946" y="8448"/>
                  </a:lnTo>
                  <a:lnTo>
                    <a:pt x="80344" y="12454"/>
                  </a:lnTo>
                  <a:lnTo>
                    <a:pt x="90053" y="42311"/>
                  </a:lnTo>
                  <a:lnTo>
                    <a:pt x="92781" y="48201"/>
                  </a:lnTo>
                  <a:lnTo>
                    <a:pt x="95022" y="58744"/>
                  </a:lnTo>
                  <a:lnTo>
                    <a:pt x="98047" y="64206"/>
                  </a:lnTo>
                  <a:lnTo>
                    <a:pt x="101743" y="67104"/>
                  </a:lnTo>
                  <a:lnTo>
                    <a:pt x="107664" y="69423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SMARTInkShape-2005"/>
            <p:cNvSpPr/>
            <p:nvPr/>
          </p:nvSpPr>
          <p:spPr>
            <a:xfrm>
              <a:off x="7321551" y="2749550"/>
              <a:ext cx="85955" cy="82440"/>
            </a:xfrm>
            <a:custGeom>
              <a:avLst/>
              <a:gdLst/>
              <a:ahLst/>
              <a:cxnLst/>
              <a:rect l="0" t="0" r="0" b="0"/>
              <a:pathLst>
                <a:path w="85955" h="82440">
                  <a:moveTo>
                    <a:pt x="6349" y="19050"/>
                  </a:moveTo>
                  <a:lnTo>
                    <a:pt x="6349" y="24517"/>
                  </a:lnTo>
                  <a:lnTo>
                    <a:pt x="5643" y="24811"/>
                  </a:lnTo>
                  <a:lnTo>
                    <a:pt x="2977" y="25138"/>
                  </a:lnTo>
                  <a:lnTo>
                    <a:pt x="1984" y="25931"/>
                  </a:lnTo>
                  <a:lnTo>
                    <a:pt x="881" y="28693"/>
                  </a:lnTo>
                  <a:lnTo>
                    <a:pt x="5" y="59014"/>
                  </a:lnTo>
                  <a:lnTo>
                    <a:pt x="0" y="65541"/>
                  </a:lnTo>
                  <a:lnTo>
                    <a:pt x="1881" y="69816"/>
                  </a:lnTo>
                  <a:lnTo>
                    <a:pt x="4363" y="74068"/>
                  </a:lnTo>
                  <a:lnTo>
                    <a:pt x="5466" y="78309"/>
                  </a:lnTo>
                  <a:lnTo>
                    <a:pt x="6466" y="79723"/>
                  </a:lnTo>
                  <a:lnTo>
                    <a:pt x="7838" y="80665"/>
                  </a:lnTo>
                  <a:lnTo>
                    <a:pt x="13140" y="81991"/>
                  </a:lnTo>
                  <a:lnTo>
                    <a:pt x="21253" y="82439"/>
                  </a:lnTo>
                  <a:lnTo>
                    <a:pt x="30912" y="79146"/>
                  </a:lnTo>
                  <a:lnTo>
                    <a:pt x="44060" y="69680"/>
                  </a:lnTo>
                  <a:lnTo>
                    <a:pt x="73903" y="40389"/>
                  </a:lnTo>
                  <a:lnTo>
                    <a:pt x="79673" y="33917"/>
                  </a:lnTo>
                  <a:lnTo>
                    <a:pt x="83862" y="25410"/>
                  </a:lnTo>
                  <a:lnTo>
                    <a:pt x="85541" y="23290"/>
                  </a:lnTo>
                  <a:lnTo>
                    <a:pt x="85954" y="21170"/>
                  </a:lnTo>
                  <a:lnTo>
                    <a:pt x="85524" y="19053"/>
                  </a:lnTo>
                  <a:lnTo>
                    <a:pt x="83871" y="14818"/>
                  </a:lnTo>
                  <a:lnTo>
                    <a:pt x="82600" y="1254"/>
                  </a:lnTo>
                  <a:lnTo>
                    <a:pt x="81877" y="836"/>
                  </a:lnTo>
                  <a:lnTo>
                    <a:pt x="76199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SMARTInkShape-2006"/>
            <p:cNvSpPr/>
            <p:nvPr/>
          </p:nvSpPr>
          <p:spPr>
            <a:xfrm>
              <a:off x="7169150" y="2768600"/>
              <a:ext cx="82551" cy="10009"/>
            </a:xfrm>
            <a:custGeom>
              <a:avLst/>
              <a:gdLst/>
              <a:ahLst/>
              <a:cxnLst/>
              <a:rect l="0" t="0" r="0" b="0"/>
              <a:pathLst>
                <a:path w="82551" h="10009">
                  <a:moveTo>
                    <a:pt x="0" y="6350"/>
                  </a:moveTo>
                  <a:lnTo>
                    <a:pt x="3371" y="9720"/>
                  </a:lnTo>
                  <a:lnTo>
                    <a:pt x="5775" y="10008"/>
                  </a:lnTo>
                  <a:lnTo>
                    <a:pt x="36126" y="6534"/>
                  </a:lnTo>
                  <a:lnTo>
                    <a:pt x="57308" y="5680"/>
                  </a:lnTo>
                  <a:lnTo>
                    <a:pt x="8255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SMARTInkShape-2007"/>
            <p:cNvSpPr/>
            <p:nvPr/>
          </p:nvSpPr>
          <p:spPr>
            <a:xfrm>
              <a:off x="7124700" y="2705100"/>
              <a:ext cx="184151" cy="114187"/>
            </a:xfrm>
            <a:custGeom>
              <a:avLst/>
              <a:gdLst/>
              <a:ahLst/>
              <a:cxnLst/>
              <a:rect l="0" t="0" r="0" b="0"/>
              <a:pathLst>
                <a:path w="184151" h="114187">
                  <a:moveTo>
                    <a:pt x="31750" y="25400"/>
                  </a:moveTo>
                  <a:lnTo>
                    <a:pt x="28378" y="25400"/>
                  </a:lnTo>
                  <a:lnTo>
                    <a:pt x="27385" y="26105"/>
                  </a:lnTo>
                  <a:lnTo>
                    <a:pt x="26723" y="27281"/>
                  </a:lnTo>
                  <a:lnTo>
                    <a:pt x="25661" y="34238"/>
                  </a:lnTo>
                  <a:lnTo>
                    <a:pt x="24709" y="55172"/>
                  </a:lnTo>
                  <a:lnTo>
                    <a:pt x="10473" y="86871"/>
                  </a:lnTo>
                  <a:lnTo>
                    <a:pt x="1867" y="101053"/>
                  </a:lnTo>
                  <a:lnTo>
                    <a:pt x="10" y="114186"/>
                  </a:lnTo>
                  <a:lnTo>
                    <a:pt x="0" y="83266"/>
                  </a:lnTo>
                  <a:lnTo>
                    <a:pt x="0" y="52958"/>
                  </a:lnTo>
                  <a:lnTo>
                    <a:pt x="0" y="30891"/>
                  </a:lnTo>
                  <a:lnTo>
                    <a:pt x="1882" y="25959"/>
                  </a:lnTo>
                  <a:lnTo>
                    <a:pt x="4364" y="21415"/>
                  </a:lnTo>
                  <a:lnTo>
                    <a:pt x="5467" y="17043"/>
                  </a:lnTo>
                  <a:lnTo>
                    <a:pt x="6467" y="15595"/>
                  </a:lnTo>
                  <a:lnTo>
                    <a:pt x="7839" y="14630"/>
                  </a:lnTo>
                  <a:lnTo>
                    <a:pt x="11245" y="13558"/>
                  </a:lnTo>
                  <a:lnTo>
                    <a:pt x="41186" y="12722"/>
                  </a:lnTo>
                  <a:lnTo>
                    <a:pt x="70256" y="12703"/>
                  </a:lnTo>
                  <a:lnTo>
                    <a:pt x="99694" y="8336"/>
                  </a:lnTo>
                  <a:lnTo>
                    <a:pt x="126623" y="6742"/>
                  </a:lnTo>
                  <a:lnTo>
                    <a:pt x="153630" y="5696"/>
                  </a:lnTo>
                  <a:lnTo>
                    <a:pt x="18415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0" name="SMARTInkShape-Group251"/>
          <p:cNvGrpSpPr/>
          <p:nvPr/>
        </p:nvGrpSpPr>
        <p:grpSpPr>
          <a:xfrm>
            <a:off x="1626016" y="2725227"/>
            <a:ext cx="1396585" cy="316424"/>
            <a:chOff x="1626016" y="2725227"/>
            <a:chExt cx="1396585" cy="316424"/>
          </a:xfrm>
        </p:grpSpPr>
        <p:sp>
          <p:nvSpPr>
            <p:cNvPr id="30" name="SMARTInkShape-2008"/>
            <p:cNvSpPr/>
            <p:nvPr/>
          </p:nvSpPr>
          <p:spPr>
            <a:xfrm>
              <a:off x="2794688" y="2857500"/>
              <a:ext cx="227913" cy="127001"/>
            </a:xfrm>
            <a:custGeom>
              <a:avLst/>
              <a:gdLst/>
              <a:ahLst/>
              <a:cxnLst/>
              <a:rect l="0" t="0" r="0" b="0"/>
              <a:pathLst>
                <a:path w="227913" h="127001">
                  <a:moveTo>
                    <a:pt x="100912" y="0"/>
                  </a:moveTo>
                  <a:lnTo>
                    <a:pt x="78712" y="705"/>
                  </a:lnTo>
                  <a:lnTo>
                    <a:pt x="58442" y="8838"/>
                  </a:lnTo>
                  <a:lnTo>
                    <a:pt x="29795" y="30037"/>
                  </a:lnTo>
                  <a:lnTo>
                    <a:pt x="7156" y="55068"/>
                  </a:lnTo>
                  <a:lnTo>
                    <a:pt x="2798" y="63515"/>
                  </a:lnTo>
                  <a:lnTo>
                    <a:pt x="0" y="77065"/>
                  </a:lnTo>
                  <a:lnTo>
                    <a:pt x="1499" y="81993"/>
                  </a:lnTo>
                  <a:lnTo>
                    <a:pt x="8210" y="94277"/>
                  </a:lnTo>
                  <a:lnTo>
                    <a:pt x="10889" y="96718"/>
                  </a:lnTo>
                  <a:lnTo>
                    <a:pt x="17627" y="99430"/>
                  </a:lnTo>
                  <a:lnTo>
                    <a:pt x="36299" y="101409"/>
                  </a:lnTo>
                  <a:lnTo>
                    <a:pt x="42326" y="99633"/>
                  </a:lnTo>
                  <a:lnTo>
                    <a:pt x="70765" y="80225"/>
                  </a:lnTo>
                  <a:lnTo>
                    <a:pt x="78966" y="71827"/>
                  </a:lnTo>
                  <a:lnTo>
                    <a:pt x="92634" y="51225"/>
                  </a:lnTo>
                  <a:lnTo>
                    <a:pt x="93277" y="48967"/>
                  </a:lnTo>
                  <a:lnTo>
                    <a:pt x="94410" y="47461"/>
                  </a:lnTo>
                  <a:lnTo>
                    <a:pt x="100617" y="44567"/>
                  </a:lnTo>
                  <a:lnTo>
                    <a:pt x="104195" y="44484"/>
                  </a:lnTo>
                  <a:lnTo>
                    <a:pt x="107780" y="46346"/>
                  </a:lnTo>
                  <a:lnTo>
                    <a:pt x="115831" y="53291"/>
                  </a:lnTo>
                  <a:lnTo>
                    <a:pt x="130088" y="70456"/>
                  </a:lnTo>
                  <a:lnTo>
                    <a:pt x="159717" y="95303"/>
                  </a:lnTo>
                  <a:lnTo>
                    <a:pt x="187159" y="112193"/>
                  </a:lnTo>
                  <a:lnTo>
                    <a:pt x="209618" y="123343"/>
                  </a:lnTo>
                  <a:lnTo>
                    <a:pt x="227912" y="1270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SMARTInkShape-2009"/>
            <p:cNvSpPr/>
            <p:nvPr/>
          </p:nvSpPr>
          <p:spPr>
            <a:xfrm>
              <a:off x="2768600" y="2806700"/>
              <a:ext cx="1" cy="12701"/>
            </a:xfrm>
            <a:custGeom>
              <a:avLst/>
              <a:gdLst/>
              <a:ahLst/>
              <a:cxnLst/>
              <a:rect l="0" t="0" r="0" b="0"/>
              <a:pathLst>
                <a:path w="1" h="12701">
                  <a:moveTo>
                    <a:pt x="0" y="0"/>
                  </a:moveTo>
                  <a:lnTo>
                    <a:pt x="0" y="127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SMARTInkShape-2010"/>
            <p:cNvSpPr/>
            <p:nvPr/>
          </p:nvSpPr>
          <p:spPr>
            <a:xfrm>
              <a:off x="2711450" y="2851150"/>
              <a:ext cx="12701" cy="101601"/>
            </a:xfrm>
            <a:custGeom>
              <a:avLst/>
              <a:gdLst/>
              <a:ahLst/>
              <a:cxnLst/>
              <a:rect l="0" t="0" r="0" b="0"/>
              <a:pathLst>
                <a:path w="12701" h="101601">
                  <a:moveTo>
                    <a:pt x="12700" y="0"/>
                  </a:moveTo>
                  <a:lnTo>
                    <a:pt x="12700" y="5467"/>
                  </a:lnTo>
                  <a:lnTo>
                    <a:pt x="9328" y="9459"/>
                  </a:lnTo>
                  <a:lnTo>
                    <a:pt x="7673" y="15022"/>
                  </a:lnTo>
                  <a:lnTo>
                    <a:pt x="6427" y="45840"/>
                  </a:lnTo>
                  <a:lnTo>
                    <a:pt x="1334" y="74501"/>
                  </a:lnTo>
                  <a:lnTo>
                    <a:pt x="0" y="1016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SMARTInkShape-2011"/>
            <p:cNvSpPr/>
            <p:nvPr/>
          </p:nvSpPr>
          <p:spPr>
            <a:xfrm>
              <a:off x="2376266" y="2838450"/>
              <a:ext cx="265335" cy="120515"/>
            </a:xfrm>
            <a:custGeom>
              <a:avLst/>
              <a:gdLst/>
              <a:ahLst/>
              <a:cxnLst/>
              <a:rect l="0" t="0" r="0" b="0"/>
              <a:pathLst>
                <a:path w="265335" h="120515">
                  <a:moveTo>
                    <a:pt x="17684" y="38100"/>
                  </a:moveTo>
                  <a:lnTo>
                    <a:pt x="17684" y="47559"/>
                  </a:lnTo>
                  <a:lnTo>
                    <a:pt x="19565" y="51241"/>
                  </a:lnTo>
                  <a:lnTo>
                    <a:pt x="26522" y="59353"/>
                  </a:lnTo>
                  <a:lnTo>
                    <a:pt x="30549" y="61657"/>
                  </a:lnTo>
                  <a:lnTo>
                    <a:pt x="58860" y="69189"/>
                  </a:lnTo>
                  <a:lnTo>
                    <a:pt x="81791" y="67838"/>
                  </a:lnTo>
                  <a:lnTo>
                    <a:pt x="111363" y="60382"/>
                  </a:lnTo>
                  <a:lnTo>
                    <a:pt x="114004" y="58599"/>
                  </a:lnTo>
                  <a:lnTo>
                    <a:pt x="116937" y="54736"/>
                  </a:lnTo>
                  <a:lnTo>
                    <a:pt x="118588" y="45224"/>
                  </a:lnTo>
                  <a:lnTo>
                    <a:pt x="117093" y="39385"/>
                  </a:lnTo>
                  <a:lnTo>
                    <a:pt x="110384" y="29887"/>
                  </a:lnTo>
                  <a:lnTo>
                    <a:pt x="104510" y="27394"/>
                  </a:lnTo>
                  <a:lnTo>
                    <a:pt x="85144" y="22004"/>
                  </a:lnTo>
                  <a:lnTo>
                    <a:pt x="55629" y="25714"/>
                  </a:lnTo>
                  <a:lnTo>
                    <a:pt x="46072" y="28597"/>
                  </a:lnTo>
                  <a:lnTo>
                    <a:pt x="28439" y="41266"/>
                  </a:lnTo>
                  <a:lnTo>
                    <a:pt x="13249" y="57357"/>
                  </a:lnTo>
                  <a:lnTo>
                    <a:pt x="3245" y="74124"/>
                  </a:lnTo>
                  <a:lnTo>
                    <a:pt x="0" y="86795"/>
                  </a:lnTo>
                  <a:lnTo>
                    <a:pt x="1122" y="93373"/>
                  </a:lnTo>
                  <a:lnTo>
                    <a:pt x="7592" y="106717"/>
                  </a:lnTo>
                  <a:lnTo>
                    <a:pt x="13433" y="112811"/>
                  </a:lnTo>
                  <a:lnTo>
                    <a:pt x="16967" y="115424"/>
                  </a:lnTo>
                  <a:lnTo>
                    <a:pt x="26537" y="118327"/>
                  </a:lnTo>
                  <a:lnTo>
                    <a:pt x="46557" y="120191"/>
                  </a:lnTo>
                  <a:lnTo>
                    <a:pt x="72828" y="115489"/>
                  </a:lnTo>
                  <a:lnTo>
                    <a:pt x="104316" y="105711"/>
                  </a:lnTo>
                  <a:lnTo>
                    <a:pt x="126466" y="96637"/>
                  </a:lnTo>
                  <a:lnTo>
                    <a:pt x="156696" y="74539"/>
                  </a:lnTo>
                  <a:lnTo>
                    <a:pt x="173885" y="60198"/>
                  </a:lnTo>
                  <a:lnTo>
                    <a:pt x="180539" y="58053"/>
                  </a:lnTo>
                  <a:lnTo>
                    <a:pt x="188757" y="57185"/>
                  </a:lnTo>
                  <a:lnTo>
                    <a:pt x="189131" y="87187"/>
                  </a:lnTo>
                  <a:lnTo>
                    <a:pt x="189134" y="118331"/>
                  </a:lnTo>
                  <a:lnTo>
                    <a:pt x="189134" y="119104"/>
                  </a:lnTo>
                  <a:lnTo>
                    <a:pt x="189839" y="119619"/>
                  </a:lnTo>
                  <a:lnTo>
                    <a:pt x="194601" y="120514"/>
                  </a:lnTo>
                  <a:lnTo>
                    <a:pt x="194895" y="119853"/>
                  </a:lnTo>
                  <a:lnTo>
                    <a:pt x="195477" y="90611"/>
                  </a:lnTo>
                  <a:lnTo>
                    <a:pt x="200950" y="60113"/>
                  </a:lnTo>
                  <a:lnTo>
                    <a:pt x="210594" y="33940"/>
                  </a:lnTo>
                  <a:lnTo>
                    <a:pt x="216546" y="27314"/>
                  </a:lnTo>
                  <a:lnTo>
                    <a:pt x="240914" y="10695"/>
                  </a:lnTo>
                  <a:lnTo>
                    <a:pt x="247660" y="8281"/>
                  </a:lnTo>
                  <a:lnTo>
                    <a:pt x="254656" y="6502"/>
                  </a:lnTo>
                  <a:lnTo>
                    <a:pt x="265334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SMARTInkShape-2012"/>
            <p:cNvSpPr/>
            <p:nvPr/>
          </p:nvSpPr>
          <p:spPr>
            <a:xfrm>
              <a:off x="2235200" y="2870200"/>
              <a:ext cx="50801" cy="6351"/>
            </a:xfrm>
            <a:custGeom>
              <a:avLst/>
              <a:gdLst/>
              <a:ahLst/>
              <a:cxnLst/>
              <a:rect l="0" t="0" r="0" b="0"/>
              <a:pathLst>
                <a:path w="50801" h="6351">
                  <a:moveTo>
                    <a:pt x="0" y="0"/>
                  </a:moveTo>
                  <a:lnTo>
                    <a:pt x="0" y="6088"/>
                  </a:lnTo>
                  <a:lnTo>
                    <a:pt x="27837" y="6345"/>
                  </a:lnTo>
                  <a:lnTo>
                    <a:pt x="50800" y="63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SMARTInkShape-2013"/>
            <p:cNvSpPr/>
            <p:nvPr/>
          </p:nvSpPr>
          <p:spPr>
            <a:xfrm>
              <a:off x="2260600" y="2743200"/>
              <a:ext cx="31751" cy="234951"/>
            </a:xfrm>
            <a:custGeom>
              <a:avLst/>
              <a:gdLst/>
              <a:ahLst/>
              <a:cxnLst/>
              <a:rect l="0" t="0" r="0" b="0"/>
              <a:pathLst>
                <a:path w="31751" h="234951">
                  <a:moveTo>
                    <a:pt x="31750" y="0"/>
                  </a:moveTo>
                  <a:lnTo>
                    <a:pt x="31750" y="3371"/>
                  </a:lnTo>
                  <a:lnTo>
                    <a:pt x="29868" y="6907"/>
                  </a:lnTo>
                  <a:lnTo>
                    <a:pt x="28379" y="8838"/>
                  </a:lnTo>
                  <a:lnTo>
                    <a:pt x="26723" y="14746"/>
                  </a:lnTo>
                  <a:lnTo>
                    <a:pt x="23910" y="26006"/>
                  </a:lnTo>
                  <a:lnTo>
                    <a:pt x="21210" y="34841"/>
                  </a:lnTo>
                  <a:lnTo>
                    <a:pt x="17595" y="59642"/>
                  </a:lnTo>
                  <a:lnTo>
                    <a:pt x="14150" y="85169"/>
                  </a:lnTo>
                  <a:lnTo>
                    <a:pt x="11248" y="115076"/>
                  </a:lnTo>
                  <a:lnTo>
                    <a:pt x="7801" y="144398"/>
                  </a:lnTo>
                  <a:lnTo>
                    <a:pt x="4898" y="170960"/>
                  </a:lnTo>
                  <a:lnTo>
                    <a:pt x="967" y="201848"/>
                  </a:lnTo>
                  <a:lnTo>
                    <a:pt x="11" y="233231"/>
                  </a:lnTo>
                  <a:lnTo>
                    <a:pt x="0" y="2349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SMARTInkShape-2014"/>
            <p:cNvSpPr/>
            <p:nvPr/>
          </p:nvSpPr>
          <p:spPr>
            <a:xfrm>
              <a:off x="2065344" y="2870200"/>
              <a:ext cx="80957" cy="101601"/>
            </a:xfrm>
            <a:custGeom>
              <a:avLst/>
              <a:gdLst/>
              <a:ahLst/>
              <a:cxnLst/>
              <a:rect l="0" t="0" r="0" b="0"/>
              <a:pathLst>
                <a:path w="80957" h="101601">
                  <a:moveTo>
                    <a:pt x="80956" y="0"/>
                  </a:moveTo>
                  <a:lnTo>
                    <a:pt x="50515" y="0"/>
                  </a:lnTo>
                  <a:lnTo>
                    <a:pt x="47962" y="0"/>
                  </a:lnTo>
                  <a:lnTo>
                    <a:pt x="43243" y="1881"/>
                  </a:lnTo>
                  <a:lnTo>
                    <a:pt x="40997" y="3370"/>
                  </a:lnTo>
                  <a:lnTo>
                    <a:pt x="16908" y="31963"/>
                  </a:lnTo>
                  <a:lnTo>
                    <a:pt x="3785" y="48725"/>
                  </a:lnTo>
                  <a:lnTo>
                    <a:pt x="0" y="61396"/>
                  </a:lnTo>
                  <a:lnTo>
                    <a:pt x="995" y="67974"/>
                  </a:lnTo>
                  <a:lnTo>
                    <a:pt x="3084" y="73955"/>
                  </a:lnTo>
                  <a:lnTo>
                    <a:pt x="4013" y="81317"/>
                  </a:lnTo>
                  <a:lnTo>
                    <a:pt x="5671" y="84550"/>
                  </a:lnTo>
                  <a:lnTo>
                    <a:pt x="11277" y="90024"/>
                  </a:lnTo>
                  <a:lnTo>
                    <a:pt x="22367" y="97072"/>
                  </a:lnTo>
                  <a:lnTo>
                    <a:pt x="34590" y="100258"/>
                  </a:lnTo>
                  <a:lnTo>
                    <a:pt x="68256" y="1016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SMARTInkShape-2015"/>
            <p:cNvSpPr/>
            <p:nvPr/>
          </p:nvSpPr>
          <p:spPr>
            <a:xfrm>
              <a:off x="1854319" y="2870277"/>
              <a:ext cx="164982" cy="114224"/>
            </a:xfrm>
            <a:custGeom>
              <a:avLst/>
              <a:gdLst/>
              <a:ahLst/>
              <a:cxnLst/>
              <a:rect l="0" t="0" r="0" b="0"/>
              <a:pathLst>
                <a:path w="164982" h="114224">
                  <a:moveTo>
                    <a:pt x="69731" y="6273"/>
                  </a:moveTo>
                  <a:lnTo>
                    <a:pt x="69731" y="184"/>
                  </a:lnTo>
                  <a:lnTo>
                    <a:pt x="62989" y="0"/>
                  </a:lnTo>
                  <a:lnTo>
                    <a:pt x="57797" y="1838"/>
                  </a:lnTo>
                  <a:lnTo>
                    <a:pt x="29296" y="22000"/>
                  </a:lnTo>
                  <a:lnTo>
                    <a:pt x="14419" y="38202"/>
                  </a:lnTo>
                  <a:lnTo>
                    <a:pt x="4477" y="58362"/>
                  </a:lnTo>
                  <a:lnTo>
                    <a:pt x="486" y="82085"/>
                  </a:lnTo>
                  <a:lnTo>
                    <a:pt x="0" y="95958"/>
                  </a:lnTo>
                  <a:lnTo>
                    <a:pt x="1815" y="100931"/>
                  </a:lnTo>
                  <a:lnTo>
                    <a:pt x="3287" y="103245"/>
                  </a:lnTo>
                  <a:lnTo>
                    <a:pt x="5679" y="104787"/>
                  </a:lnTo>
                  <a:lnTo>
                    <a:pt x="15788" y="106959"/>
                  </a:lnTo>
                  <a:lnTo>
                    <a:pt x="23649" y="107466"/>
                  </a:lnTo>
                  <a:lnTo>
                    <a:pt x="29965" y="105811"/>
                  </a:lnTo>
                  <a:lnTo>
                    <a:pt x="59330" y="90153"/>
                  </a:lnTo>
                  <a:lnTo>
                    <a:pt x="71196" y="79496"/>
                  </a:lnTo>
                  <a:lnTo>
                    <a:pt x="90789" y="49826"/>
                  </a:lnTo>
                  <a:lnTo>
                    <a:pt x="93201" y="44915"/>
                  </a:lnTo>
                  <a:lnTo>
                    <a:pt x="94749" y="39384"/>
                  </a:lnTo>
                  <a:lnTo>
                    <a:pt x="94876" y="39636"/>
                  </a:lnTo>
                  <a:lnTo>
                    <a:pt x="95834" y="65699"/>
                  </a:lnTo>
                  <a:lnTo>
                    <a:pt x="106667" y="85253"/>
                  </a:lnTo>
                  <a:lnTo>
                    <a:pt x="117207" y="96781"/>
                  </a:lnTo>
                  <a:lnTo>
                    <a:pt x="125168" y="102472"/>
                  </a:lnTo>
                  <a:lnTo>
                    <a:pt x="133410" y="105472"/>
                  </a:lnTo>
                  <a:lnTo>
                    <a:pt x="164981" y="114223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SMARTInkShape-2016"/>
            <p:cNvSpPr/>
            <p:nvPr/>
          </p:nvSpPr>
          <p:spPr>
            <a:xfrm>
              <a:off x="1626016" y="2725227"/>
              <a:ext cx="195743" cy="277059"/>
            </a:xfrm>
            <a:custGeom>
              <a:avLst/>
              <a:gdLst/>
              <a:ahLst/>
              <a:cxnLst/>
              <a:rect l="0" t="0" r="0" b="0"/>
              <a:pathLst>
                <a:path w="195743" h="277059">
                  <a:moveTo>
                    <a:pt x="18634" y="68773"/>
                  </a:moveTo>
                  <a:lnTo>
                    <a:pt x="6700" y="63746"/>
                  </a:lnTo>
                  <a:lnTo>
                    <a:pt x="4328" y="63305"/>
                  </a:lnTo>
                  <a:lnTo>
                    <a:pt x="2746" y="61600"/>
                  </a:lnTo>
                  <a:lnTo>
                    <a:pt x="989" y="55942"/>
                  </a:lnTo>
                  <a:lnTo>
                    <a:pt x="0" y="48194"/>
                  </a:lnTo>
                  <a:lnTo>
                    <a:pt x="1978" y="45882"/>
                  </a:lnTo>
                  <a:lnTo>
                    <a:pt x="13463" y="38550"/>
                  </a:lnTo>
                  <a:lnTo>
                    <a:pt x="30069" y="23104"/>
                  </a:lnTo>
                  <a:lnTo>
                    <a:pt x="51388" y="10258"/>
                  </a:lnTo>
                  <a:lnTo>
                    <a:pt x="82266" y="2558"/>
                  </a:lnTo>
                  <a:lnTo>
                    <a:pt x="101223" y="0"/>
                  </a:lnTo>
                  <a:lnTo>
                    <a:pt x="123616" y="2613"/>
                  </a:lnTo>
                  <a:lnTo>
                    <a:pt x="136083" y="7853"/>
                  </a:lnTo>
                  <a:lnTo>
                    <a:pt x="167547" y="25873"/>
                  </a:lnTo>
                  <a:lnTo>
                    <a:pt x="170826" y="29590"/>
                  </a:lnTo>
                  <a:lnTo>
                    <a:pt x="174469" y="41245"/>
                  </a:lnTo>
                  <a:lnTo>
                    <a:pt x="176808" y="68352"/>
                  </a:lnTo>
                  <a:lnTo>
                    <a:pt x="173365" y="81286"/>
                  </a:lnTo>
                  <a:lnTo>
                    <a:pt x="163493" y="98586"/>
                  </a:lnTo>
                  <a:lnTo>
                    <a:pt x="142654" y="121434"/>
                  </a:lnTo>
                  <a:lnTo>
                    <a:pt x="112342" y="141997"/>
                  </a:lnTo>
                  <a:lnTo>
                    <a:pt x="96829" y="149271"/>
                  </a:lnTo>
                  <a:lnTo>
                    <a:pt x="91487" y="151116"/>
                  </a:lnTo>
                  <a:lnTo>
                    <a:pt x="82309" y="156168"/>
                  </a:lnTo>
                  <a:lnTo>
                    <a:pt x="77072" y="157375"/>
                  </a:lnTo>
                  <a:lnTo>
                    <a:pt x="76643" y="156769"/>
                  </a:lnTo>
                  <a:lnTo>
                    <a:pt x="76165" y="154213"/>
                  </a:lnTo>
                  <a:lnTo>
                    <a:pt x="77449" y="152544"/>
                  </a:lnTo>
                  <a:lnTo>
                    <a:pt x="90123" y="142738"/>
                  </a:lnTo>
                  <a:lnTo>
                    <a:pt x="96503" y="140451"/>
                  </a:lnTo>
                  <a:lnTo>
                    <a:pt x="121289" y="135205"/>
                  </a:lnTo>
                  <a:lnTo>
                    <a:pt x="148752" y="138033"/>
                  </a:lnTo>
                  <a:lnTo>
                    <a:pt x="165607" y="141819"/>
                  </a:lnTo>
                  <a:lnTo>
                    <a:pt x="174031" y="147334"/>
                  </a:lnTo>
                  <a:lnTo>
                    <a:pt x="191184" y="166450"/>
                  </a:lnTo>
                  <a:lnTo>
                    <a:pt x="194100" y="174744"/>
                  </a:lnTo>
                  <a:lnTo>
                    <a:pt x="195742" y="190718"/>
                  </a:lnTo>
                  <a:lnTo>
                    <a:pt x="192858" y="205485"/>
                  </a:lnTo>
                  <a:lnTo>
                    <a:pt x="187534" y="218798"/>
                  </a:lnTo>
                  <a:lnTo>
                    <a:pt x="174747" y="231679"/>
                  </a:lnTo>
                  <a:lnTo>
                    <a:pt x="145286" y="251031"/>
                  </a:lnTo>
                  <a:lnTo>
                    <a:pt x="113838" y="263257"/>
                  </a:lnTo>
                  <a:lnTo>
                    <a:pt x="85498" y="274056"/>
                  </a:lnTo>
                  <a:lnTo>
                    <a:pt x="71920" y="277058"/>
                  </a:lnTo>
                  <a:lnTo>
                    <a:pt x="63248" y="275879"/>
                  </a:lnTo>
                  <a:lnTo>
                    <a:pt x="37684" y="265623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SMARTInkShape-2017"/>
            <p:cNvSpPr/>
            <p:nvPr/>
          </p:nvSpPr>
          <p:spPr>
            <a:xfrm>
              <a:off x="1657350" y="2819400"/>
              <a:ext cx="31751" cy="222251"/>
            </a:xfrm>
            <a:custGeom>
              <a:avLst/>
              <a:gdLst/>
              <a:ahLst/>
              <a:cxnLst/>
              <a:rect l="0" t="0" r="0" b="0"/>
              <a:pathLst>
                <a:path w="31751" h="222251">
                  <a:moveTo>
                    <a:pt x="31750" y="0"/>
                  </a:moveTo>
                  <a:lnTo>
                    <a:pt x="31044" y="10139"/>
                  </a:lnTo>
                  <a:lnTo>
                    <a:pt x="22911" y="36595"/>
                  </a:lnTo>
                  <a:lnTo>
                    <a:pt x="20194" y="60075"/>
                  </a:lnTo>
                  <a:lnTo>
                    <a:pt x="19388" y="88277"/>
                  </a:lnTo>
                  <a:lnTo>
                    <a:pt x="15779" y="115604"/>
                  </a:lnTo>
                  <a:lnTo>
                    <a:pt x="16983" y="144946"/>
                  </a:lnTo>
                  <a:lnTo>
                    <a:pt x="15066" y="172612"/>
                  </a:lnTo>
                  <a:lnTo>
                    <a:pt x="8803" y="200764"/>
                  </a:lnTo>
                  <a:lnTo>
                    <a:pt x="6371" y="211807"/>
                  </a:lnTo>
                  <a:lnTo>
                    <a:pt x="0" y="2222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3" name="SMARTInkShape-Group252"/>
          <p:cNvGrpSpPr/>
          <p:nvPr/>
        </p:nvGrpSpPr>
        <p:grpSpPr>
          <a:xfrm>
            <a:off x="1593930" y="3117850"/>
            <a:ext cx="2120819" cy="501239"/>
            <a:chOff x="1593930" y="3117850"/>
            <a:chExt cx="2120819" cy="501239"/>
          </a:xfrm>
        </p:grpSpPr>
        <p:sp>
          <p:nvSpPr>
            <p:cNvPr id="41" name="SMARTInkShape-2018"/>
            <p:cNvSpPr/>
            <p:nvPr/>
          </p:nvSpPr>
          <p:spPr>
            <a:xfrm>
              <a:off x="3559148" y="3143250"/>
              <a:ext cx="78999" cy="126865"/>
            </a:xfrm>
            <a:custGeom>
              <a:avLst/>
              <a:gdLst/>
              <a:ahLst/>
              <a:cxnLst/>
              <a:rect l="0" t="0" r="0" b="0"/>
              <a:pathLst>
                <a:path w="78999" h="126865">
                  <a:moveTo>
                    <a:pt x="60352" y="0"/>
                  </a:moveTo>
                  <a:lnTo>
                    <a:pt x="56980" y="0"/>
                  </a:lnTo>
                  <a:lnTo>
                    <a:pt x="25243" y="7839"/>
                  </a:lnTo>
                  <a:lnTo>
                    <a:pt x="18642" y="10539"/>
                  </a:lnTo>
                  <a:lnTo>
                    <a:pt x="8404" y="12765"/>
                  </a:lnTo>
                  <a:lnTo>
                    <a:pt x="6670" y="14154"/>
                  </a:lnTo>
                  <a:lnTo>
                    <a:pt x="516" y="21453"/>
                  </a:lnTo>
                  <a:lnTo>
                    <a:pt x="0" y="23474"/>
                  </a:lnTo>
                  <a:lnTo>
                    <a:pt x="361" y="25527"/>
                  </a:lnTo>
                  <a:lnTo>
                    <a:pt x="4242" y="31787"/>
                  </a:lnTo>
                  <a:lnTo>
                    <a:pt x="14628" y="42338"/>
                  </a:lnTo>
                  <a:lnTo>
                    <a:pt x="45650" y="62637"/>
                  </a:lnTo>
                  <a:lnTo>
                    <a:pt x="64835" y="77689"/>
                  </a:lnTo>
                  <a:lnTo>
                    <a:pt x="76333" y="96857"/>
                  </a:lnTo>
                  <a:lnTo>
                    <a:pt x="78493" y="105760"/>
                  </a:lnTo>
                  <a:lnTo>
                    <a:pt x="78998" y="113091"/>
                  </a:lnTo>
                  <a:lnTo>
                    <a:pt x="77340" y="119172"/>
                  </a:lnTo>
                  <a:lnTo>
                    <a:pt x="75911" y="121781"/>
                  </a:lnTo>
                  <a:lnTo>
                    <a:pt x="74252" y="123521"/>
                  </a:lnTo>
                  <a:lnTo>
                    <a:pt x="70528" y="125453"/>
                  </a:lnTo>
                  <a:lnTo>
                    <a:pt x="49361" y="126864"/>
                  </a:lnTo>
                  <a:lnTo>
                    <a:pt x="18865" y="121520"/>
                  </a:lnTo>
                  <a:lnTo>
                    <a:pt x="11810" y="119155"/>
                  </a:lnTo>
                  <a:lnTo>
                    <a:pt x="3202" y="1143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SMARTInkShape-2019"/>
            <p:cNvSpPr/>
            <p:nvPr/>
          </p:nvSpPr>
          <p:spPr>
            <a:xfrm>
              <a:off x="3365981" y="3144008"/>
              <a:ext cx="120162" cy="138943"/>
            </a:xfrm>
            <a:custGeom>
              <a:avLst/>
              <a:gdLst/>
              <a:ahLst/>
              <a:cxnLst/>
              <a:rect l="0" t="0" r="0" b="0"/>
              <a:pathLst>
                <a:path w="120162" h="138943">
                  <a:moveTo>
                    <a:pt x="107469" y="75442"/>
                  </a:moveTo>
                  <a:lnTo>
                    <a:pt x="80172" y="50027"/>
                  </a:lnTo>
                  <a:lnTo>
                    <a:pt x="72759" y="46507"/>
                  </a:lnTo>
                  <a:lnTo>
                    <a:pt x="64761" y="44943"/>
                  </a:lnTo>
                  <a:lnTo>
                    <a:pt x="56502" y="46129"/>
                  </a:lnTo>
                  <a:lnTo>
                    <a:pt x="27026" y="58651"/>
                  </a:lnTo>
                  <a:lnTo>
                    <a:pt x="5005" y="76688"/>
                  </a:lnTo>
                  <a:lnTo>
                    <a:pt x="1957" y="85168"/>
                  </a:lnTo>
                  <a:lnTo>
                    <a:pt x="0" y="104487"/>
                  </a:lnTo>
                  <a:lnTo>
                    <a:pt x="3032" y="117601"/>
                  </a:lnTo>
                  <a:lnTo>
                    <a:pt x="8399" y="127052"/>
                  </a:lnTo>
                  <a:lnTo>
                    <a:pt x="17829" y="134321"/>
                  </a:lnTo>
                  <a:lnTo>
                    <a:pt x="29560" y="137572"/>
                  </a:lnTo>
                  <a:lnTo>
                    <a:pt x="41972" y="138536"/>
                  </a:lnTo>
                  <a:lnTo>
                    <a:pt x="54588" y="135450"/>
                  </a:lnTo>
                  <a:lnTo>
                    <a:pt x="67262" y="130068"/>
                  </a:lnTo>
                  <a:lnTo>
                    <a:pt x="73842" y="124179"/>
                  </a:lnTo>
                  <a:lnTo>
                    <a:pt x="81512" y="111049"/>
                  </a:lnTo>
                  <a:lnTo>
                    <a:pt x="90135" y="95634"/>
                  </a:lnTo>
                  <a:lnTo>
                    <a:pt x="99746" y="80249"/>
                  </a:lnTo>
                  <a:lnTo>
                    <a:pt x="109314" y="52716"/>
                  </a:lnTo>
                  <a:lnTo>
                    <a:pt x="116794" y="21015"/>
                  </a:lnTo>
                  <a:lnTo>
                    <a:pt x="120081" y="0"/>
                  </a:lnTo>
                  <a:lnTo>
                    <a:pt x="120161" y="8146"/>
                  </a:lnTo>
                  <a:lnTo>
                    <a:pt x="113701" y="37746"/>
                  </a:lnTo>
                  <a:lnTo>
                    <a:pt x="108429" y="63770"/>
                  </a:lnTo>
                  <a:lnTo>
                    <a:pt x="104000" y="88345"/>
                  </a:lnTo>
                  <a:lnTo>
                    <a:pt x="106872" y="116547"/>
                  </a:lnTo>
                  <a:lnTo>
                    <a:pt x="109085" y="123815"/>
                  </a:lnTo>
                  <a:lnTo>
                    <a:pt x="112416" y="131873"/>
                  </a:lnTo>
                  <a:lnTo>
                    <a:pt x="113819" y="138942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SMARTInkShape-2020"/>
            <p:cNvSpPr/>
            <p:nvPr/>
          </p:nvSpPr>
          <p:spPr>
            <a:xfrm>
              <a:off x="3340100" y="3117850"/>
              <a:ext cx="1" cy="31751"/>
            </a:xfrm>
            <a:custGeom>
              <a:avLst/>
              <a:gdLst/>
              <a:ahLst/>
              <a:cxnLst/>
              <a:rect l="0" t="0" r="0" b="0"/>
              <a:pathLst>
                <a:path w="1" h="31751">
                  <a:moveTo>
                    <a:pt x="0" y="0"/>
                  </a:moveTo>
                  <a:lnTo>
                    <a:pt x="0" y="317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SMARTInkShape-2021"/>
            <p:cNvSpPr/>
            <p:nvPr/>
          </p:nvSpPr>
          <p:spPr>
            <a:xfrm>
              <a:off x="3302000" y="3206750"/>
              <a:ext cx="19051" cy="69851"/>
            </a:xfrm>
            <a:custGeom>
              <a:avLst/>
              <a:gdLst/>
              <a:ahLst/>
              <a:cxnLst/>
              <a:rect l="0" t="0" r="0" b="0"/>
              <a:pathLst>
                <a:path w="19051" h="69851">
                  <a:moveTo>
                    <a:pt x="19050" y="0"/>
                  </a:moveTo>
                  <a:lnTo>
                    <a:pt x="19050" y="3370"/>
                  </a:lnTo>
                  <a:lnTo>
                    <a:pt x="17168" y="6907"/>
                  </a:lnTo>
                  <a:lnTo>
                    <a:pt x="14685" y="10831"/>
                  </a:lnTo>
                  <a:lnTo>
                    <a:pt x="6989" y="39765"/>
                  </a:lnTo>
                  <a:lnTo>
                    <a:pt x="6357" y="66207"/>
                  </a:lnTo>
                  <a:lnTo>
                    <a:pt x="5649" y="67421"/>
                  </a:lnTo>
                  <a:lnTo>
                    <a:pt x="4471" y="68231"/>
                  </a:lnTo>
                  <a:lnTo>
                    <a:pt x="0" y="698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SMARTInkShape-2022"/>
            <p:cNvSpPr/>
            <p:nvPr/>
          </p:nvSpPr>
          <p:spPr>
            <a:xfrm>
              <a:off x="3054375" y="3187922"/>
              <a:ext cx="171426" cy="114042"/>
            </a:xfrm>
            <a:custGeom>
              <a:avLst/>
              <a:gdLst/>
              <a:ahLst/>
              <a:cxnLst/>
              <a:rect l="0" t="0" r="0" b="0"/>
              <a:pathLst>
                <a:path w="171426" h="114042">
                  <a:moveTo>
                    <a:pt x="25375" y="18828"/>
                  </a:moveTo>
                  <a:lnTo>
                    <a:pt x="25375" y="28287"/>
                  </a:lnTo>
                  <a:lnTo>
                    <a:pt x="19613" y="53000"/>
                  </a:lnTo>
                  <a:lnTo>
                    <a:pt x="15731" y="77272"/>
                  </a:lnTo>
                  <a:lnTo>
                    <a:pt x="4955" y="107055"/>
                  </a:lnTo>
                  <a:lnTo>
                    <a:pt x="0" y="114041"/>
                  </a:lnTo>
                  <a:lnTo>
                    <a:pt x="682" y="97469"/>
                  </a:lnTo>
                  <a:lnTo>
                    <a:pt x="8813" y="69113"/>
                  </a:lnTo>
                  <a:lnTo>
                    <a:pt x="24099" y="39691"/>
                  </a:lnTo>
                  <a:lnTo>
                    <a:pt x="36960" y="21303"/>
                  </a:lnTo>
                  <a:lnTo>
                    <a:pt x="45584" y="11721"/>
                  </a:lnTo>
                  <a:lnTo>
                    <a:pt x="52231" y="8614"/>
                  </a:lnTo>
                  <a:lnTo>
                    <a:pt x="64624" y="6619"/>
                  </a:lnTo>
                  <a:lnTo>
                    <a:pt x="69395" y="8227"/>
                  </a:lnTo>
                  <a:lnTo>
                    <a:pt x="81577" y="15009"/>
                  </a:lnTo>
                  <a:lnTo>
                    <a:pt x="84010" y="17693"/>
                  </a:lnTo>
                  <a:lnTo>
                    <a:pt x="92811" y="40972"/>
                  </a:lnTo>
                  <a:lnTo>
                    <a:pt x="95012" y="70474"/>
                  </a:lnTo>
                  <a:lnTo>
                    <a:pt x="94456" y="79913"/>
                  </a:lnTo>
                  <a:lnTo>
                    <a:pt x="88897" y="94969"/>
                  </a:lnTo>
                  <a:lnTo>
                    <a:pt x="88875" y="76728"/>
                  </a:lnTo>
                  <a:lnTo>
                    <a:pt x="92638" y="69021"/>
                  </a:lnTo>
                  <a:lnTo>
                    <a:pt x="100808" y="54866"/>
                  </a:lnTo>
                  <a:lnTo>
                    <a:pt x="112763" y="29976"/>
                  </a:lnTo>
                  <a:lnTo>
                    <a:pt x="131566" y="8318"/>
                  </a:lnTo>
                  <a:lnTo>
                    <a:pt x="137952" y="3574"/>
                  </a:lnTo>
                  <a:lnTo>
                    <a:pt x="145514" y="902"/>
                  </a:lnTo>
                  <a:lnTo>
                    <a:pt x="154390" y="0"/>
                  </a:lnTo>
                  <a:lnTo>
                    <a:pt x="158680" y="1758"/>
                  </a:lnTo>
                  <a:lnTo>
                    <a:pt x="160811" y="3214"/>
                  </a:lnTo>
                  <a:lnTo>
                    <a:pt x="167182" y="12006"/>
                  </a:lnTo>
                  <a:lnTo>
                    <a:pt x="170168" y="20177"/>
                  </a:lnTo>
                  <a:lnTo>
                    <a:pt x="171351" y="50911"/>
                  </a:lnTo>
                  <a:lnTo>
                    <a:pt x="171420" y="80342"/>
                  </a:lnTo>
                  <a:lnTo>
                    <a:pt x="171425" y="101378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SMARTInkShape-2023"/>
            <p:cNvSpPr/>
            <p:nvPr/>
          </p:nvSpPr>
          <p:spPr>
            <a:xfrm>
              <a:off x="2914650" y="3225800"/>
              <a:ext cx="88901" cy="82440"/>
            </a:xfrm>
            <a:custGeom>
              <a:avLst/>
              <a:gdLst/>
              <a:ahLst/>
              <a:cxnLst/>
              <a:rect l="0" t="0" r="0" b="0"/>
              <a:pathLst>
                <a:path w="88901" h="82440">
                  <a:moveTo>
                    <a:pt x="88900" y="0"/>
                  </a:moveTo>
                  <a:lnTo>
                    <a:pt x="61062" y="0"/>
                  </a:lnTo>
                  <a:lnTo>
                    <a:pt x="29741" y="705"/>
                  </a:lnTo>
                  <a:lnTo>
                    <a:pt x="12830" y="7839"/>
                  </a:lnTo>
                  <a:lnTo>
                    <a:pt x="10670" y="9459"/>
                  </a:lnTo>
                  <a:lnTo>
                    <a:pt x="9935" y="10539"/>
                  </a:lnTo>
                  <a:lnTo>
                    <a:pt x="10151" y="11259"/>
                  </a:lnTo>
                  <a:lnTo>
                    <a:pt x="11001" y="11739"/>
                  </a:lnTo>
                  <a:lnTo>
                    <a:pt x="11567" y="12765"/>
                  </a:lnTo>
                  <a:lnTo>
                    <a:pt x="13069" y="17579"/>
                  </a:lnTo>
                  <a:lnTo>
                    <a:pt x="15921" y="21454"/>
                  </a:lnTo>
                  <a:lnTo>
                    <a:pt x="47247" y="43043"/>
                  </a:lnTo>
                  <a:lnTo>
                    <a:pt x="78214" y="71889"/>
                  </a:lnTo>
                  <a:lnTo>
                    <a:pt x="80623" y="76165"/>
                  </a:lnTo>
                  <a:lnTo>
                    <a:pt x="81265" y="78293"/>
                  </a:lnTo>
                  <a:lnTo>
                    <a:pt x="80988" y="79712"/>
                  </a:lnTo>
                  <a:lnTo>
                    <a:pt x="80097" y="80658"/>
                  </a:lnTo>
                  <a:lnTo>
                    <a:pt x="77226" y="81708"/>
                  </a:lnTo>
                  <a:lnTo>
                    <a:pt x="64218" y="82439"/>
                  </a:lnTo>
                  <a:lnTo>
                    <a:pt x="36607" y="76076"/>
                  </a:lnTo>
                  <a:lnTo>
                    <a:pt x="6789" y="62137"/>
                  </a:lnTo>
                  <a:lnTo>
                    <a:pt x="0" y="571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SMARTInkShape-2024"/>
            <p:cNvSpPr/>
            <p:nvPr/>
          </p:nvSpPr>
          <p:spPr>
            <a:xfrm>
              <a:off x="2756302" y="3225800"/>
              <a:ext cx="107549" cy="88901"/>
            </a:xfrm>
            <a:custGeom>
              <a:avLst/>
              <a:gdLst/>
              <a:ahLst/>
              <a:cxnLst/>
              <a:rect l="0" t="0" r="0" b="0"/>
              <a:pathLst>
                <a:path w="107549" h="88901">
                  <a:moveTo>
                    <a:pt x="75798" y="0"/>
                  </a:moveTo>
                  <a:lnTo>
                    <a:pt x="60871" y="0"/>
                  </a:lnTo>
                  <a:lnTo>
                    <a:pt x="51227" y="3370"/>
                  </a:lnTo>
                  <a:lnTo>
                    <a:pt x="39690" y="11536"/>
                  </a:lnTo>
                  <a:lnTo>
                    <a:pt x="17040" y="34841"/>
                  </a:lnTo>
                  <a:lnTo>
                    <a:pt x="1633" y="62565"/>
                  </a:lnTo>
                  <a:lnTo>
                    <a:pt x="0" y="71782"/>
                  </a:lnTo>
                  <a:lnTo>
                    <a:pt x="1658" y="76117"/>
                  </a:lnTo>
                  <a:lnTo>
                    <a:pt x="3088" y="78261"/>
                  </a:lnTo>
                  <a:lnTo>
                    <a:pt x="4746" y="79691"/>
                  </a:lnTo>
                  <a:lnTo>
                    <a:pt x="8471" y="81279"/>
                  </a:lnTo>
                  <a:lnTo>
                    <a:pt x="10452" y="80997"/>
                  </a:lnTo>
                  <a:lnTo>
                    <a:pt x="35705" y="69179"/>
                  </a:lnTo>
                  <a:lnTo>
                    <a:pt x="51555" y="55641"/>
                  </a:lnTo>
                  <a:lnTo>
                    <a:pt x="75765" y="25434"/>
                  </a:lnTo>
                  <a:lnTo>
                    <a:pt x="75797" y="55482"/>
                  </a:lnTo>
                  <a:lnTo>
                    <a:pt x="76503" y="71877"/>
                  </a:lnTo>
                  <a:lnTo>
                    <a:pt x="79168" y="77336"/>
                  </a:lnTo>
                  <a:lnTo>
                    <a:pt x="88007" y="84376"/>
                  </a:lnTo>
                  <a:lnTo>
                    <a:pt x="96192" y="87559"/>
                  </a:lnTo>
                  <a:lnTo>
                    <a:pt x="107548" y="889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SMARTInkShape-2025"/>
            <p:cNvSpPr/>
            <p:nvPr/>
          </p:nvSpPr>
          <p:spPr>
            <a:xfrm>
              <a:off x="2698750" y="3181350"/>
              <a:ext cx="12701" cy="139701"/>
            </a:xfrm>
            <a:custGeom>
              <a:avLst/>
              <a:gdLst/>
              <a:ahLst/>
              <a:cxnLst/>
              <a:rect l="0" t="0" r="0" b="0"/>
              <a:pathLst>
                <a:path w="12701" h="139701">
                  <a:moveTo>
                    <a:pt x="12700" y="0"/>
                  </a:moveTo>
                  <a:lnTo>
                    <a:pt x="9328" y="0"/>
                  </a:lnTo>
                  <a:lnTo>
                    <a:pt x="8335" y="705"/>
                  </a:lnTo>
                  <a:lnTo>
                    <a:pt x="7673" y="1881"/>
                  </a:lnTo>
                  <a:lnTo>
                    <a:pt x="6742" y="8788"/>
                  </a:lnTo>
                  <a:lnTo>
                    <a:pt x="4584" y="21654"/>
                  </a:lnTo>
                  <a:lnTo>
                    <a:pt x="2743" y="32907"/>
                  </a:lnTo>
                  <a:lnTo>
                    <a:pt x="5735" y="63652"/>
                  </a:lnTo>
                  <a:lnTo>
                    <a:pt x="1242" y="95270"/>
                  </a:lnTo>
                  <a:lnTo>
                    <a:pt x="109" y="124562"/>
                  </a:lnTo>
                  <a:lnTo>
                    <a:pt x="0" y="1397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SMARTInkShape-2026"/>
            <p:cNvSpPr/>
            <p:nvPr/>
          </p:nvSpPr>
          <p:spPr>
            <a:xfrm>
              <a:off x="2514861" y="3201654"/>
              <a:ext cx="126328" cy="111661"/>
            </a:xfrm>
            <a:custGeom>
              <a:avLst/>
              <a:gdLst/>
              <a:ahLst/>
              <a:cxnLst/>
              <a:rect l="0" t="0" r="0" b="0"/>
              <a:pathLst>
                <a:path w="126328" h="111661">
                  <a:moveTo>
                    <a:pt x="6089" y="49546"/>
                  </a:moveTo>
                  <a:lnTo>
                    <a:pt x="2717" y="46175"/>
                  </a:lnTo>
                  <a:lnTo>
                    <a:pt x="1062" y="42638"/>
                  </a:lnTo>
                  <a:lnTo>
                    <a:pt x="0" y="34619"/>
                  </a:lnTo>
                  <a:lnTo>
                    <a:pt x="1736" y="30446"/>
                  </a:lnTo>
                  <a:lnTo>
                    <a:pt x="8600" y="22019"/>
                  </a:lnTo>
                  <a:lnTo>
                    <a:pt x="38019" y="5095"/>
                  </a:lnTo>
                  <a:lnTo>
                    <a:pt x="47091" y="1568"/>
                  </a:lnTo>
                  <a:lnTo>
                    <a:pt x="58179" y="0"/>
                  </a:lnTo>
                  <a:lnTo>
                    <a:pt x="89635" y="4323"/>
                  </a:lnTo>
                  <a:lnTo>
                    <a:pt x="99899" y="8515"/>
                  </a:lnTo>
                  <a:lnTo>
                    <a:pt x="108460" y="15082"/>
                  </a:lnTo>
                  <a:lnTo>
                    <a:pt x="117246" y="27418"/>
                  </a:lnTo>
                  <a:lnTo>
                    <a:pt x="123612" y="43460"/>
                  </a:lnTo>
                  <a:lnTo>
                    <a:pt x="126327" y="69606"/>
                  </a:lnTo>
                  <a:lnTo>
                    <a:pt x="124674" y="77982"/>
                  </a:lnTo>
                  <a:lnTo>
                    <a:pt x="120882" y="84762"/>
                  </a:lnTo>
                  <a:lnTo>
                    <a:pt x="106334" y="101385"/>
                  </a:lnTo>
                  <a:lnTo>
                    <a:pt x="97914" y="104336"/>
                  </a:lnTo>
                  <a:lnTo>
                    <a:pt x="69845" y="111515"/>
                  </a:lnTo>
                  <a:lnTo>
                    <a:pt x="60531" y="111660"/>
                  </a:lnTo>
                  <a:lnTo>
                    <a:pt x="30563" y="105167"/>
                  </a:lnTo>
                  <a:lnTo>
                    <a:pt x="24022" y="101783"/>
                  </a:lnTo>
                  <a:lnTo>
                    <a:pt x="18789" y="93996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SMARTInkShape-2027"/>
            <p:cNvSpPr/>
            <p:nvPr/>
          </p:nvSpPr>
          <p:spPr>
            <a:xfrm>
              <a:off x="2527300" y="3263900"/>
              <a:ext cx="19051" cy="190501"/>
            </a:xfrm>
            <a:custGeom>
              <a:avLst/>
              <a:gdLst/>
              <a:ahLst/>
              <a:cxnLst/>
              <a:rect l="0" t="0" r="0" b="0"/>
              <a:pathLst>
                <a:path w="19051" h="190501">
                  <a:moveTo>
                    <a:pt x="19050" y="0"/>
                  </a:moveTo>
                  <a:lnTo>
                    <a:pt x="15679" y="3371"/>
                  </a:lnTo>
                  <a:lnTo>
                    <a:pt x="14023" y="6907"/>
                  </a:lnTo>
                  <a:lnTo>
                    <a:pt x="12777" y="33408"/>
                  </a:lnTo>
                  <a:lnTo>
                    <a:pt x="17079" y="58183"/>
                  </a:lnTo>
                  <a:lnTo>
                    <a:pt x="17760" y="80660"/>
                  </a:lnTo>
                  <a:lnTo>
                    <a:pt x="13908" y="107576"/>
                  </a:lnTo>
                  <a:lnTo>
                    <a:pt x="9567" y="136647"/>
                  </a:lnTo>
                  <a:lnTo>
                    <a:pt x="6773" y="164140"/>
                  </a:lnTo>
                  <a:lnTo>
                    <a:pt x="5832" y="172434"/>
                  </a:lnTo>
                  <a:lnTo>
                    <a:pt x="0" y="1905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SMARTInkShape-2028"/>
            <p:cNvSpPr/>
            <p:nvPr/>
          </p:nvSpPr>
          <p:spPr>
            <a:xfrm>
              <a:off x="2254250" y="3397250"/>
              <a:ext cx="101601" cy="6351"/>
            </a:xfrm>
            <a:custGeom>
              <a:avLst/>
              <a:gdLst/>
              <a:ahLst/>
              <a:cxnLst/>
              <a:rect l="0" t="0" r="0" b="0"/>
              <a:pathLst>
                <a:path w="101601" h="6351">
                  <a:moveTo>
                    <a:pt x="0" y="0"/>
                  </a:moveTo>
                  <a:lnTo>
                    <a:pt x="30092" y="0"/>
                  </a:lnTo>
                  <a:lnTo>
                    <a:pt x="58444" y="0"/>
                  </a:lnTo>
                  <a:lnTo>
                    <a:pt x="77736" y="705"/>
                  </a:lnTo>
                  <a:lnTo>
                    <a:pt x="101600" y="63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SMARTInkShape-2029"/>
            <p:cNvSpPr/>
            <p:nvPr/>
          </p:nvSpPr>
          <p:spPr>
            <a:xfrm>
              <a:off x="1975253" y="3352800"/>
              <a:ext cx="157887" cy="158052"/>
            </a:xfrm>
            <a:custGeom>
              <a:avLst/>
              <a:gdLst/>
              <a:ahLst/>
              <a:cxnLst/>
              <a:rect l="0" t="0" r="0" b="0"/>
              <a:pathLst>
                <a:path w="157887" h="158052">
                  <a:moveTo>
                    <a:pt x="82147" y="6350"/>
                  </a:moveTo>
                  <a:lnTo>
                    <a:pt x="63665" y="6350"/>
                  </a:lnTo>
                  <a:lnTo>
                    <a:pt x="57940" y="8231"/>
                  </a:lnTo>
                  <a:lnTo>
                    <a:pt x="29029" y="24767"/>
                  </a:lnTo>
                  <a:lnTo>
                    <a:pt x="17176" y="39794"/>
                  </a:lnTo>
                  <a:lnTo>
                    <a:pt x="4194" y="70073"/>
                  </a:lnTo>
                  <a:lnTo>
                    <a:pt x="202" y="101629"/>
                  </a:lnTo>
                  <a:lnTo>
                    <a:pt x="0" y="107969"/>
                  </a:lnTo>
                  <a:lnTo>
                    <a:pt x="3539" y="120658"/>
                  </a:lnTo>
                  <a:lnTo>
                    <a:pt x="9815" y="131942"/>
                  </a:lnTo>
                  <a:lnTo>
                    <a:pt x="29461" y="150794"/>
                  </a:lnTo>
                  <a:lnTo>
                    <a:pt x="39680" y="155214"/>
                  </a:lnTo>
                  <a:lnTo>
                    <a:pt x="63489" y="158051"/>
                  </a:lnTo>
                  <a:lnTo>
                    <a:pt x="89872" y="151750"/>
                  </a:lnTo>
                  <a:lnTo>
                    <a:pt x="114168" y="140434"/>
                  </a:lnTo>
                  <a:lnTo>
                    <a:pt x="140656" y="118586"/>
                  </a:lnTo>
                  <a:lnTo>
                    <a:pt x="150484" y="107738"/>
                  </a:lnTo>
                  <a:lnTo>
                    <a:pt x="154852" y="98213"/>
                  </a:lnTo>
                  <a:lnTo>
                    <a:pt x="157886" y="69403"/>
                  </a:lnTo>
                  <a:lnTo>
                    <a:pt x="157436" y="57657"/>
                  </a:lnTo>
                  <a:lnTo>
                    <a:pt x="154885" y="47732"/>
                  </a:lnTo>
                  <a:lnTo>
                    <a:pt x="146110" y="34212"/>
                  </a:lnTo>
                  <a:lnTo>
                    <a:pt x="134573" y="21269"/>
                  </a:lnTo>
                  <a:lnTo>
                    <a:pt x="126379" y="16508"/>
                  </a:lnTo>
                  <a:lnTo>
                    <a:pt x="118739" y="13687"/>
                  </a:lnTo>
                  <a:lnTo>
                    <a:pt x="101356" y="1815"/>
                  </a:lnTo>
                  <a:lnTo>
                    <a:pt x="94847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SMARTInkShape-2030"/>
            <p:cNvSpPr/>
            <p:nvPr/>
          </p:nvSpPr>
          <p:spPr>
            <a:xfrm>
              <a:off x="1593930" y="3242130"/>
              <a:ext cx="348661" cy="294404"/>
            </a:xfrm>
            <a:custGeom>
              <a:avLst/>
              <a:gdLst/>
              <a:ahLst/>
              <a:cxnLst/>
              <a:rect l="0" t="0" r="0" b="0"/>
              <a:pathLst>
                <a:path w="348661" h="294404">
                  <a:moveTo>
                    <a:pt x="44370" y="136070"/>
                  </a:moveTo>
                  <a:lnTo>
                    <a:pt x="40998" y="136070"/>
                  </a:lnTo>
                  <a:lnTo>
                    <a:pt x="40005" y="136775"/>
                  </a:lnTo>
                  <a:lnTo>
                    <a:pt x="39343" y="137951"/>
                  </a:lnTo>
                  <a:lnTo>
                    <a:pt x="31604" y="169683"/>
                  </a:lnTo>
                  <a:lnTo>
                    <a:pt x="24889" y="200355"/>
                  </a:lnTo>
                  <a:lnTo>
                    <a:pt x="18842" y="225202"/>
                  </a:lnTo>
                  <a:lnTo>
                    <a:pt x="10478" y="255511"/>
                  </a:lnTo>
                  <a:lnTo>
                    <a:pt x="5810" y="285198"/>
                  </a:lnTo>
                  <a:lnTo>
                    <a:pt x="191" y="294403"/>
                  </a:lnTo>
                  <a:lnTo>
                    <a:pt x="0" y="291325"/>
                  </a:lnTo>
                  <a:lnTo>
                    <a:pt x="10050" y="260494"/>
                  </a:lnTo>
                  <a:lnTo>
                    <a:pt x="13269" y="234241"/>
                  </a:lnTo>
                  <a:lnTo>
                    <a:pt x="22533" y="207569"/>
                  </a:lnTo>
                  <a:lnTo>
                    <a:pt x="33509" y="176932"/>
                  </a:lnTo>
                  <a:lnTo>
                    <a:pt x="39073" y="153525"/>
                  </a:lnTo>
                  <a:lnTo>
                    <a:pt x="45778" y="130892"/>
                  </a:lnTo>
                  <a:lnTo>
                    <a:pt x="55605" y="100198"/>
                  </a:lnTo>
                  <a:lnTo>
                    <a:pt x="61104" y="73230"/>
                  </a:lnTo>
                  <a:lnTo>
                    <a:pt x="62962" y="42204"/>
                  </a:lnTo>
                  <a:lnTo>
                    <a:pt x="63393" y="12351"/>
                  </a:lnTo>
                  <a:lnTo>
                    <a:pt x="63407" y="7471"/>
                  </a:lnTo>
                  <a:lnTo>
                    <a:pt x="61533" y="2950"/>
                  </a:lnTo>
                  <a:lnTo>
                    <a:pt x="60045" y="756"/>
                  </a:lnTo>
                  <a:lnTo>
                    <a:pt x="59053" y="0"/>
                  </a:lnTo>
                  <a:lnTo>
                    <a:pt x="58392" y="201"/>
                  </a:lnTo>
                  <a:lnTo>
                    <a:pt x="57951" y="1041"/>
                  </a:lnTo>
                  <a:lnTo>
                    <a:pt x="57147" y="20249"/>
                  </a:lnTo>
                  <a:lnTo>
                    <a:pt x="61449" y="46843"/>
                  </a:lnTo>
                  <a:lnTo>
                    <a:pt x="63541" y="71689"/>
                  </a:lnTo>
                  <a:lnTo>
                    <a:pt x="69022" y="100374"/>
                  </a:lnTo>
                  <a:lnTo>
                    <a:pt x="79269" y="127767"/>
                  </a:lnTo>
                  <a:lnTo>
                    <a:pt x="91948" y="157206"/>
                  </a:lnTo>
                  <a:lnTo>
                    <a:pt x="108796" y="184822"/>
                  </a:lnTo>
                  <a:lnTo>
                    <a:pt x="126489" y="213623"/>
                  </a:lnTo>
                  <a:lnTo>
                    <a:pt x="147348" y="243032"/>
                  </a:lnTo>
                  <a:lnTo>
                    <a:pt x="167309" y="260896"/>
                  </a:lnTo>
                  <a:lnTo>
                    <a:pt x="195968" y="276202"/>
                  </a:lnTo>
                  <a:lnTo>
                    <a:pt x="218953" y="280367"/>
                  </a:lnTo>
                  <a:lnTo>
                    <a:pt x="246934" y="276704"/>
                  </a:lnTo>
                  <a:lnTo>
                    <a:pt x="267137" y="269775"/>
                  </a:lnTo>
                  <a:lnTo>
                    <a:pt x="289272" y="254943"/>
                  </a:lnTo>
                  <a:lnTo>
                    <a:pt x="311990" y="229087"/>
                  </a:lnTo>
                  <a:lnTo>
                    <a:pt x="328511" y="205258"/>
                  </a:lnTo>
                  <a:lnTo>
                    <a:pt x="337166" y="187281"/>
                  </a:lnTo>
                  <a:lnTo>
                    <a:pt x="343364" y="165180"/>
                  </a:lnTo>
                  <a:lnTo>
                    <a:pt x="347449" y="135680"/>
                  </a:lnTo>
                  <a:lnTo>
                    <a:pt x="348660" y="105693"/>
                  </a:lnTo>
                  <a:lnTo>
                    <a:pt x="343999" y="74095"/>
                  </a:lnTo>
                  <a:lnTo>
                    <a:pt x="334230" y="44391"/>
                  </a:lnTo>
                  <a:lnTo>
                    <a:pt x="324595" y="30667"/>
                  </a:lnTo>
                  <a:lnTo>
                    <a:pt x="312804" y="21035"/>
                  </a:lnTo>
                  <a:lnTo>
                    <a:pt x="303744" y="17083"/>
                  </a:lnTo>
                  <a:lnTo>
                    <a:pt x="285670" y="1542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SMARTInkShape-2031"/>
            <p:cNvSpPr/>
            <p:nvPr/>
          </p:nvSpPr>
          <p:spPr>
            <a:xfrm>
              <a:off x="2623517" y="3436749"/>
              <a:ext cx="129374" cy="157229"/>
            </a:xfrm>
            <a:custGeom>
              <a:avLst/>
              <a:gdLst/>
              <a:ahLst/>
              <a:cxnLst/>
              <a:rect l="0" t="0" r="0" b="0"/>
              <a:pathLst>
                <a:path w="129374" h="157229">
                  <a:moveTo>
                    <a:pt x="30783" y="55751"/>
                  </a:moveTo>
                  <a:lnTo>
                    <a:pt x="30783" y="64589"/>
                  </a:lnTo>
                  <a:lnTo>
                    <a:pt x="20657" y="94250"/>
                  </a:lnTo>
                  <a:lnTo>
                    <a:pt x="17603" y="125580"/>
                  </a:lnTo>
                  <a:lnTo>
                    <a:pt x="11635" y="147860"/>
                  </a:lnTo>
                  <a:lnTo>
                    <a:pt x="6345" y="155961"/>
                  </a:lnTo>
                  <a:lnTo>
                    <a:pt x="3929" y="156733"/>
                  </a:lnTo>
                  <a:lnTo>
                    <a:pt x="0" y="157228"/>
                  </a:lnTo>
                  <a:lnTo>
                    <a:pt x="4186" y="150427"/>
                  </a:lnTo>
                  <a:lnTo>
                    <a:pt x="5277" y="124435"/>
                  </a:lnTo>
                  <a:lnTo>
                    <a:pt x="7233" y="106205"/>
                  </a:lnTo>
                  <a:lnTo>
                    <a:pt x="14215" y="77711"/>
                  </a:lnTo>
                  <a:lnTo>
                    <a:pt x="26752" y="49976"/>
                  </a:lnTo>
                  <a:lnTo>
                    <a:pt x="38636" y="25996"/>
                  </a:lnTo>
                  <a:lnTo>
                    <a:pt x="54133" y="8166"/>
                  </a:lnTo>
                  <a:lnTo>
                    <a:pt x="61386" y="3322"/>
                  </a:lnTo>
                  <a:lnTo>
                    <a:pt x="76774" y="0"/>
                  </a:lnTo>
                  <a:lnTo>
                    <a:pt x="84855" y="1104"/>
                  </a:lnTo>
                  <a:lnTo>
                    <a:pt x="103180" y="10219"/>
                  </a:lnTo>
                  <a:lnTo>
                    <a:pt x="114871" y="20701"/>
                  </a:lnTo>
                  <a:lnTo>
                    <a:pt x="120602" y="28649"/>
                  </a:lnTo>
                  <a:lnTo>
                    <a:pt x="127199" y="56362"/>
                  </a:lnTo>
                  <a:lnTo>
                    <a:pt x="129373" y="69428"/>
                  </a:lnTo>
                  <a:lnTo>
                    <a:pt x="126901" y="97049"/>
                  </a:lnTo>
                  <a:lnTo>
                    <a:pt x="124408" y="111966"/>
                  </a:lnTo>
                  <a:lnTo>
                    <a:pt x="120305" y="128874"/>
                  </a:lnTo>
                  <a:lnTo>
                    <a:pt x="119683" y="138301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SMARTInkShape-2032"/>
            <p:cNvSpPr/>
            <p:nvPr/>
          </p:nvSpPr>
          <p:spPr>
            <a:xfrm>
              <a:off x="2800354" y="3448050"/>
              <a:ext cx="110886" cy="139296"/>
            </a:xfrm>
            <a:custGeom>
              <a:avLst/>
              <a:gdLst/>
              <a:ahLst/>
              <a:cxnLst/>
              <a:rect l="0" t="0" r="0" b="0"/>
              <a:pathLst>
                <a:path w="110886" h="139296">
                  <a:moveTo>
                    <a:pt x="12696" y="0"/>
                  </a:moveTo>
                  <a:lnTo>
                    <a:pt x="12696" y="3371"/>
                  </a:lnTo>
                  <a:lnTo>
                    <a:pt x="10814" y="6907"/>
                  </a:lnTo>
                  <a:lnTo>
                    <a:pt x="8332" y="10831"/>
                  </a:lnTo>
                  <a:lnTo>
                    <a:pt x="6738" y="19098"/>
                  </a:lnTo>
                  <a:lnTo>
                    <a:pt x="5814" y="24010"/>
                  </a:lnTo>
                  <a:lnTo>
                    <a:pt x="1354" y="38661"/>
                  </a:lnTo>
                  <a:lnTo>
                    <a:pt x="75" y="67766"/>
                  </a:lnTo>
                  <a:lnTo>
                    <a:pt x="0" y="97368"/>
                  </a:lnTo>
                  <a:lnTo>
                    <a:pt x="702" y="122061"/>
                  </a:lnTo>
                  <a:lnTo>
                    <a:pt x="5065" y="130397"/>
                  </a:lnTo>
                  <a:lnTo>
                    <a:pt x="8834" y="135094"/>
                  </a:lnTo>
                  <a:lnTo>
                    <a:pt x="14742" y="137653"/>
                  </a:lnTo>
                  <a:lnTo>
                    <a:pt x="30033" y="139295"/>
                  </a:lnTo>
                  <a:lnTo>
                    <a:pt x="58435" y="130826"/>
                  </a:lnTo>
                  <a:lnTo>
                    <a:pt x="73207" y="124762"/>
                  </a:lnTo>
                  <a:lnTo>
                    <a:pt x="80276" y="118714"/>
                  </a:lnTo>
                  <a:lnTo>
                    <a:pt x="102697" y="90903"/>
                  </a:lnTo>
                  <a:lnTo>
                    <a:pt x="110856" y="65606"/>
                  </a:lnTo>
                  <a:lnTo>
                    <a:pt x="110885" y="57145"/>
                  </a:lnTo>
                  <a:lnTo>
                    <a:pt x="107968" y="25448"/>
                  </a:lnTo>
                  <a:lnTo>
                    <a:pt x="107946" y="190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SMARTInkShape-2033"/>
            <p:cNvSpPr/>
            <p:nvPr/>
          </p:nvSpPr>
          <p:spPr>
            <a:xfrm>
              <a:off x="2954112" y="3460750"/>
              <a:ext cx="93889" cy="120651"/>
            </a:xfrm>
            <a:custGeom>
              <a:avLst/>
              <a:gdLst/>
              <a:ahLst/>
              <a:cxnLst/>
              <a:rect l="0" t="0" r="0" b="0"/>
              <a:pathLst>
                <a:path w="93889" h="120651">
                  <a:moveTo>
                    <a:pt x="93888" y="0"/>
                  </a:moveTo>
                  <a:lnTo>
                    <a:pt x="90516" y="0"/>
                  </a:lnTo>
                  <a:lnTo>
                    <a:pt x="86980" y="1881"/>
                  </a:lnTo>
                  <a:lnTo>
                    <a:pt x="85049" y="3370"/>
                  </a:lnTo>
                  <a:lnTo>
                    <a:pt x="79141" y="5026"/>
                  </a:lnTo>
                  <a:lnTo>
                    <a:pt x="67881" y="7839"/>
                  </a:lnTo>
                  <a:lnTo>
                    <a:pt x="57489" y="13141"/>
                  </a:lnTo>
                  <a:lnTo>
                    <a:pt x="40359" y="29116"/>
                  </a:lnTo>
                  <a:lnTo>
                    <a:pt x="16223" y="58756"/>
                  </a:lnTo>
                  <a:lnTo>
                    <a:pt x="5534" y="77980"/>
                  </a:lnTo>
                  <a:lnTo>
                    <a:pt x="0" y="95209"/>
                  </a:lnTo>
                  <a:lnTo>
                    <a:pt x="251" y="98045"/>
                  </a:lnTo>
                  <a:lnTo>
                    <a:pt x="7595" y="113248"/>
                  </a:lnTo>
                  <a:lnTo>
                    <a:pt x="10254" y="115715"/>
                  </a:lnTo>
                  <a:lnTo>
                    <a:pt x="16971" y="118456"/>
                  </a:lnTo>
                  <a:lnTo>
                    <a:pt x="45286" y="120521"/>
                  </a:lnTo>
                  <a:lnTo>
                    <a:pt x="68488" y="1206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SMARTInkShape-2034"/>
            <p:cNvSpPr/>
            <p:nvPr/>
          </p:nvSpPr>
          <p:spPr>
            <a:xfrm>
              <a:off x="3093680" y="3365500"/>
              <a:ext cx="36871" cy="234951"/>
            </a:xfrm>
            <a:custGeom>
              <a:avLst/>
              <a:gdLst/>
              <a:ahLst/>
              <a:cxnLst/>
              <a:rect l="0" t="0" r="0" b="0"/>
              <a:pathLst>
                <a:path w="36871" h="234951">
                  <a:moveTo>
                    <a:pt x="36870" y="0"/>
                  </a:moveTo>
                  <a:lnTo>
                    <a:pt x="36870" y="14926"/>
                  </a:lnTo>
                  <a:lnTo>
                    <a:pt x="31108" y="46246"/>
                  </a:lnTo>
                  <a:lnTo>
                    <a:pt x="29989" y="69598"/>
                  </a:lnTo>
                  <a:lnTo>
                    <a:pt x="25502" y="98546"/>
                  </a:lnTo>
                  <a:lnTo>
                    <a:pt x="20409" y="128760"/>
                  </a:lnTo>
                  <a:lnTo>
                    <a:pt x="17881" y="155900"/>
                  </a:lnTo>
                  <a:lnTo>
                    <a:pt x="12977" y="181110"/>
                  </a:lnTo>
                  <a:lnTo>
                    <a:pt x="2923" y="212128"/>
                  </a:lnTo>
                  <a:lnTo>
                    <a:pt x="0" y="222622"/>
                  </a:lnTo>
                  <a:lnTo>
                    <a:pt x="295" y="224614"/>
                  </a:lnTo>
                  <a:lnTo>
                    <a:pt x="1198" y="225943"/>
                  </a:lnTo>
                  <a:lnTo>
                    <a:pt x="2505" y="226828"/>
                  </a:lnTo>
                  <a:lnTo>
                    <a:pt x="3377" y="228124"/>
                  </a:lnTo>
                  <a:lnTo>
                    <a:pt x="5120" y="2349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SMARTInkShape-2035"/>
            <p:cNvSpPr/>
            <p:nvPr/>
          </p:nvSpPr>
          <p:spPr>
            <a:xfrm>
              <a:off x="3159881" y="3444706"/>
              <a:ext cx="112944" cy="149395"/>
            </a:xfrm>
            <a:custGeom>
              <a:avLst/>
              <a:gdLst/>
              <a:ahLst/>
              <a:cxnLst/>
              <a:rect l="0" t="0" r="0" b="0"/>
              <a:pathLst>
                <a:path w="112944" h="149395">
                  <a:moveTo>
                    <a:pt x="8769" y="41444"/>
                  </a:moveTo>
                  <a:lnTo>
                    <a:pt x="8769" y="50903"/>
                  </a:lnTo>
                  <a:lnTo>
                    <a:pt x="8063" y="51983"/>
                  </a:lnTo>
                  <a:lnTo>
                    <a:pt x="6887" y="52704"/>
                  </a:lnTo>
                  <a:lnTo>
                    <a:pt x="5398" y="53183"/>
                  </a:lnTo>
                  <a:lnTo>
                    <a:pt x="5110" y="54209"/>
                  </a:lnTo>
                  <a:lnTo>
                    <a:pt x="6672" y="57230"/>
                  </a:lnTo>
                  <a:lnTo>
                    <a:pt x="11518" y="62897"/>
                  </a:lnTo>
                  <a:lnTo>
                    <a:pt x="17281" y="65090"/>
                  </a:lnTo>
                  <a:lnTo>
                    <a:pt x="44878" y="66741"/>
                  </a:lnTo>
                  <a:lnTo>
                    <a:pt x="61710" y="61754"/>
                  </a:lnTo>
                  <a:lnTo>
                    <a:pt x="91320" y="47744"/>
                  </a:lnTo>
                  <a:lnTo>
                    <a:pt x="104881" y="39317"/>
                  </a:lnTo>
                  <a:lnTo>
                    <a:pt x="112113" y="29603"/>
                  </a:lnTo>
                  <a:lnTo>
                    <a:pt x="112943" y="25789"/>
                  </a:lnTo>
                  <a:lnTo>
                    <a:pt x="110847" y="8721"/>
                  </a:lnTo>
                  <a:lnTo>
                    <a:pt x="109982" y="6929"/>
                  </a:lnTo>
                  <a:lnTo>
                    <a:pt x="108700" y="5733"/>
                  </a:lnTo>
                  <a:lnTo>
                    <a:pt x="98201" y="444"/>
                  </a:lnTo>
                  <a:lnTo>
                    <a:pt x="94496" y="0"/>
                  </a:lnTo>
                  <a:lnTo>
                    <a:pt x="82539" y="2745"/>
                  </a:lnTo>
                  <a:lnTo>
                    <a:pt x="53060" y="15471"/>
                  </a:lnTo>
                  <a:lnTo>
                    <a:pt x="25874" y="43937"/>
                  </a:lnTo>
                  <a:lnTo>
                    <a:pt x="10684" y="67336"/>
                  </a:lnTo>
                  <a:lnTo>
                    <a:pt x="680" y="92341"/>
                  </a:lnTo>
                  <a:lnTo>
                    <a:pt x="0" y="103105"/>
                  </a:lnTo>
                  <a:lnTo>
                    <a:pt x="2049" y="111887"/>
                  </a:lnTo>
                  <a:lnTo>
                    <a:pt x="11115" y="129002"/>
                  </a:lnTo>
                  <a:lnTo>
                    <a:pt x="18984" y="135157"/>
                  </a:lnTo>
                  <a:lnTo>
                    <a:pt x="28831" y="139538"/>
                  </a:lnTo>
                  <a:lnTo>
                    <a:pt x="58897" y="147100"/>
                  </a:lnTo>
                  <a:lnTo>
                    <a:pt x="72269" y="149394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SMARTInkShape-2036"/>
            <p:cNvSpPr/>
            <p:nvPr/>
          </p:nvSpPr>
          <p:spPr>
            <a:xfrm>
              <a:off x="3293114" y="3448050"/>
              <a:ext cx="122775" cy="136738"/>
            </a:xfrm>
            <a:custGeom>
              <a:avLst/>
              <a:gdLst/>
              <a:ahLst/>
              <a:cxnLst/>
              <a:rect l="0" t="0" r="0" b="0"/>
              <a:pathLst>
                <a:path w="122775" h="136738">
                  <a:moveTo>
                    <a:pt x="104136" y="25400"/>
                  </a:moveTo>
                  <a:lnTo>
                    <a:pt x="75761" y="26105"/>
                  </a:lnTo>
                  <a:lnTo>
                    <a:pt x="46780" y="36231"/>
                  </a:lnTo>
                  <a:lnTo>
                    <a:pt x="37251" y="40326"/>
                  </a:lnTo>
                  <a:lnTo>
                    <a:pt x="23954" y="53341"/>
                  </a:lnTo>
                  <a:lnTo>
                    <a:pt x="11888" y="72338"/>
                  </a:lnTo>
                  <a:lnTo>
                    <a:pt x="536" y="98556"/>
                  </a:lnTo>
                  <a:lnTo>
                    <a:pt x="0" y="107538"/>
                  </a:lnTo>
                  <a:lnTo>
                    <a:pt x="2114" y="115528"/>
                  </a:lnTo>
                  <a:lnTo>
                    <a:pt x="9220" y="126406"/>
                  </a:lnTo>
                  <a:lnTo>
                    <a:pt x="11225" y="128720"/>
                  </a:lnTo>
                  <a:lnTo>
                    <a:pt x="17216" y="131292"/>
                  </a:lnTo>
                  <a:lnTo>
                    <a:pt x="41732" y="136737"/>
                  </a:lnTo>
                  <a:lnTo>
                    <a:pt x="59305" y="133961"/>
                  </a:lnTo>
                  <a:lnTo>
                    <a:pt x="80124" y="124821"/>
                  </a:lnTo>
                  <a:lnTo>
                    <a:pt x="101039" y="109636"/>
                  </a:lnTo>
                  <a:lnTo>
                    <a:pt x="113689" y="93048"/>
                  </a:lnTo>
                  <a:lnTo>
                    <a:pt x="120058" y="79702"/>
                  </a:lnTo>
                  <a:lnTo>
                    <a:pt x="122774" y="53795"/>
                  </a:lnTo>
                  <a:lnTo>
                    <a:pt x="119692" y="40477"/>
                  </a:lnTo>
                  <a:lnTo>
                    <a:pt x="114311" y="27594"/>
                  </a:lnTo>
                  <a:lnTo>
                    <a:pt x="108423" y="20965"/>
                  </a:lnTo>
                  <a:lnTo>
                    <a:pt x="78736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SMARTInkShape-2037"/>
            <p:cNvSpPr/>
            <p:nvPr/>
          </p:nvSpPr>
          <p:spPr>
            <a:xfrm>
              <a:off x="3479800" y="3511550"/>
              <a:ext cx="25401" cy="107175"/>
            </a:xfrm>
            <a:custGeom>
              <a:avLst/>
              <a:gdLst/>
              <a:ahLst/>
              <a:cxnLst/>
              <a:rect l="0" t="0" r="0" b="0"/>
              <a:pathLst>
                <a:path w="25401" h="107175">
                  <a:moveTo>
                    <a:pt x="25400" y="0"/>
                  </a:moveTo>
                  <a:lnTo>
                    <a:pt x="22028" y="0"/>
                  </a:lnTo>
                  <a:lnTo>
                    <a:pt x="21035" y="1411"/>
                  </a:lnTo>
                  <a:lnTo>
                    <a:pt x="19442" y="13814"/>
                  </a:lnTo>
                  <a:lnTo>
                    <a:pt x="17284" y="27611"/>
                  </a:lnTo>
                  <a:lnTo>
                    <a:pt x="12598" y="57441"/>
                  </a:lnTo>
                  <a:lnTo>
                    <a:pt x="7311" y="85567"/>
                  </a:lnTo>
                  <a:lnTo>
                    <a:pt x="5834" y="102065"/>
                  </a:lnTo>
                  <a:lnTo>
                    <a:pt x="4595" y="104026"/>
                  </a:lnTo>
                  <a:lnTo>
                    <a:pt x="907" y="107174"/>
                  </a:lnTo>
                  <a:lnTo>
                    <a:pt x="605" y="106727"/>
                  </a:lnTo>
                  <a:lnTo>
                    <a:pt x="0" y="1016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SMARTInkShape-2038"/>
            <p:cNvSpPr/>
            <p:nvPr/>
          </p:nvSpPr>
          <p:spPr>
            <a:xfrm>
              <a:off x="3524250" y="3435350"/>
              <a:ext cx="1" cy="12701"/>
            </a:xfrm>
            <a:custGeom>
              <a:avLst/>
              <a:gdLst/>
              <a:ahLst/>
              <a:cxnLst/>
              <a:rect l="0" t="0" r="0" b="0"/>
              <a:pathLst>
                <a:path w="1" h="12701">
                  <a:moveTo>
                    <a:pt x="0" y="0"/>
                  </a:moveTo>
                  <a:lnTo>
                    <a:pt x="0" y="127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SMARTInkShape-2039"/>
            <p:cNvSpPr/>
            <p:nvPr/>
          </p:nvSpPr>
          <p:spPr>
            <a:xfrm>
              <a:off x="3563977" y="3381236"/>
              <a:ext cx="150772" cy="237853"/>
            </a:xfrm>
            <a:custGeom>
              <a:avLst/>
              <a:gdLst/>
              <a:ahLst/>
              <a:cxnLst/>
              <a:rect l="0" t="0" r="0" b="0"/>
              <a:pathLst>
                <a:path w="150772" h="237853">
                  <a:moveTo>
                    <a:pt x="131723" y="149364"/>
                  </a:moveTo>
                  <a:lnTo>
                    <a:pt x="116796" y="134437"/>
                  </a:lnTo>
                  <a:lnTo>
                    <a:pt x="110742" y="132146"/>
                  </a:lnTo>
                  <a:lnTo>
                    <a:pt x="95358" y="130675"/>
                  </a:lnTo>
                  <a:lnTo>
                    <a:pt x="66935" y="139184"/>
                  </a:lnTo>
                  <a:lnTo>
                    <a:pt x="47638" y="148032"/>
                  </a:lnTo>
                  <a:lnTo>
                    <a:pt x="34528" y="159395"/>
                  </a:lnTo>
                  <a:lnTo>
                    <a:pt x="9676" y="189773"/>
                  </a:lnTo>
                  <a:lnTo>
                    <a:pt x="2035" y="206492"/>
                  </a:lnTo>
                  <a:lnTo>
                    <a:pt x="0" y="216147"/>
                  </a:lnTo>
                  <a:lnTo>
                    <a:pt x="977" y="223260"/>
                  </a:lnTo>
                  <a:lnTo>
                    <a:pt x="5494" y="231231"/>
                  </a:lnTo>
                  <a:lnTo>
                    <a:pt x="9299" y="235138"/>
                  </a:lnTo>
                  <a:lnTo>
                    <a:pt x="13342" y="236874"/>
                  </a:lnTo>
                  <a:lnTo>
                    <a:pt x="22955" y="237852"/>
                  </a:lnTo>
                  <a:lnTo>
                    <a:pt x="30700" y="234318"/>
                  </a:lnTo>
                  <a:lnTo>
                    <a:pt x="57455" y="215662"/>
                  </a:lnTo>
                  <a:lnTo>
                    <a:pt x="82457" y="186996"/>
                  </a:lnTo>
                  <a:lnTo>
                    <a:pt x="99857" y="160090"/>
                  </a:lnTo>
                  <a:lnTo>
                    <a:pt x="112638" y="136079"/>
                  </a:lnTo>
                  <a:lnTo>
                    <a:pt x="123481" y="111090"/>
                  </a:lnTo>
                  <a:lnTo>
                    <a:pt x="131162" y="85812"/>
                  </a:lnTo>
                  <a:lnTo>
                    <a:pt x="143449" y="55358"/>
                  </a:lnTo>
                  <a:lnTo>
                    <a:pt x="149326" y="29665"/>
                  </a:lnTo>
                  <a:lnTo>
                    <a:pt x="150762" y="0"/>
                  </a:lnTo>
                  <a:lnTo>
                    <a:pt x="150771" y="6109"/>
                  </a:lnTo>
                  <a:lnTo>
                    <a:pt x="148890" y="9965"/>
                  </a:lnTo>
                  <a:lnTo>
                    <a:pt x="145703" y="15442"/>
                  </a:lnTo>
                  <a:lnTo>
                    <a:pt x="135846" y="45546"/>
                  </a:lnTo>
                  <a:lnTo>
                    <a:pt x="129573" y="69527"/>
                  </a:lnTo>
                  <a:lnTo>
                    <a:pt x="123246" y="94507"/>
                  </a:lnTo>
                  <a:lnTo>
                    <a:pt x="116903" y="119783"/>
                  </a:lnTo>
                  <a:lnTo>
                    <a:pt x="110555" y="145146"/>
                  </a:lnTo>
                  <a:lnTo>
                    <a:pt x="111523" y="173225"/>
                  </a:lnTo>
                  <a:lnTo>
                    <a:pt x="112605" y="204418"/>
                  </a:lnTo>
                  <a:lnTo>
                    <a:pt x="112673" y="212864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6" name="SMARTInkShape-Group253"/>
          <p:cNvGrpSpPr/>
          <p:nvPr/>
        </p:nvGrpSpPr>
        <p:grpSpPr>
          <a:xfrm>
            <a:off x="4718136" y="1339850"/>
            <a:ext cx="501539" cy="126920"/>
            <a:chOff x="4718136" y="1339850"/>
            <a:chExt cx="501539" cy="126920"/>
          </a:xfrm>
        </p:grpSpPr>
        <p:sp>
          <p:nvSpPr>
            <p:cNvPr id="64" name="SMARTInkShape-2040"/>
            <p:cNvSpPr/>
            <p:nvPr/>
          </p:nvSpPr>
          <p:spPr>
            <a:xfrm>
              <a:off x="5111837" y="1371600"/>
              <a:ext cx="107838" cy="95170"/>
            </a:xfrm>
            <a:custGeom>
              <a:avLst/>
              <a:gdLst/>
              <a:ahLst/>
              <a:cxnLst/>
              <a:rect l="0" t="0" r="0" b="0"/>
              <a:pathLst>
                <a:path w="107838" h="95170">
                  <a:moveTo>
                    <a:pt x="76113" y="12700"/>
                  </a:moveTo>
                  <a:lnTo>
                    <a:pt x="49446" y="12700"/>
                  </a:lnTo>
                  <a:lnTo>
                    <a:pt x="44740" y="14581"/>
                  </a:lnTo>
                  <a:lnTo>
                    <a:pt x="18965" y="36232"/>
                  </a:lnTo>
                  <a:lnTo>
                    <a:pt x="14730" y="37975"/>
                  </a:lnTo>
                  <a:lnTo>
                    <a:pt x="10496" y="41102"/>
                  </a:lnTo>
                  <a:lnTo>
                    <a:pt x="8144" y="46724"/>
                  </a:lnTo>
                  <a:lnTo>
                    <a:pt x="6393" y="53222"/>
                  </a:lnTo>
                  <a:lnTo>
                    <a:pt x="1402" y="63142"/>
                  </a:lnTo>
                  <a:lnTo>
                    <a:pt x="0" y="78295"/>
                  </a:lnTo>
                  <a:lnTo>
                    <a:pt x="1833" y="82540"/>
                  </a:lnTo>
                  <a:lnTo>
                    <a:pt x="3310" y="84660"/>
                  </a:lnTo>
                  <a:lnTo>
                    <a:pt x="6831" y="87015"/>
                  </a:lnTo>
                  <a:lnTo>
                    <a:pt x="12781" y="88341"/>
                  </a:lnTo>
                  <a:lnTo>
                    <a:pt x="14841" y="88527"/>
                  </a:lnTo>
                  <a:lnTo>
                    <a:pt x="16215" y="89357"/>
                  </a:lnTo>
                  <a:lnTo>
                    <a:pt x="17131" y="90615"/>
                  </a:lnTo>
                  <a:lnTo>
                    <a:pt x="17742" y="92160"/>
                  </a:lnTo>
                  <a:lnTo>
                    <a:pt x="19560" y="93190"/>
                  </a:lnTo>
                  <a:lnTo>
                    <a:pt x="35484" y="95069"/>
                  </a:lnTo>
                  <a:lnTo>
                    <a:pt x="39946" y="95169"/>
                  </a:lnTo>
                  <a:lnTo>
                    <a:pt x="60697" y="88778"/>
                  </a:lnTo>
                  <a:lnTo>
                    <a:pt x="69645" y="83989"/>
                  </a:lnTo>
                  <a:lnTo>
                    <a:pt x="71800" y="83509"/>
                  </a:lnTo>
                  <a:lnTo>
                    <a:pt x="85986" y="76139"/>
                  </a:lnTo>
                  <a:lnTo>
                    <a:pt x="86928" y="74748"/>
                  </a:lnTo>
                  <a:lnTo>
                    <a:pt x="88681" y="71321"/>
                  </a:lnTo>
                  <a:lnTo>
                    <a:pt x="98865" y="59210"/>
                  </a:lnTo>
                  <a:lnTo>
                    <a:pt x="102871" y="50788"/>
                  </a:lnTo>
                  <a:lnTo>
                    <a:pt x="105644" y="46561"/>
                  </a:lnTo>
                  <a:lnTo>
                    <a:pt x="107205" y="40215"/>
                  </a:lnTo>
                  <a:lnTo>
                    <a:pt x="107837" y="28750"/>
                  </a:lnTo>
                  <a:lnTo>
                    <a:pt x="105970" y="25007"/>
                  </a:lnTo>
                  <a:lnTo>
                    <a:pt x="98402" y="16027"/>
                  </a:lnTo>
                  <a:lnTo>
                    <a:pt x="94721" y="14178"/>
                  </a:lnTo>
                  <a:lnTo>
                    <a:pt x="92751" y="13685"/>
                  </a:lnTo>
                  <a:lnTo>
                    <a:pt x="82423" y="7803"/>
                  </a:lnTo>
                  <a:lnTo>
                    <a:pt x="80320" y="7319"/>
                  </a:lnTo>
                  <a:lnTo>
                    <a:pt x="71169" y="2177"/>
                  </a:lnTo>
                  <a:lnTo>
                    <a:pt x="38013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SMARTInkShape-2041"/>
            <p:cNvSpPr/>
            <p:nvPr/>
          </p:nvSpPr>
          <p:spPr>
            <a:xfrm>
              <a:off x="4718136" y="1339850"/>
              <a:ext cx="82092" cy="76095"/>
            </a:xfrm>
            <a:custGeom>
              <a:avLst/>
              <a:gdLst/>
              <a:ahLst/>
              <a:cxnLst/>
              <a:rect l="0" t="0" r="0" b="0"/>
              <a:pathLst>
                <a:path w="82092" h="76095">
                  <a:moveTo>
                    <a:pt x="38014" y="0"/>
                  </a:moveTo>
                  <a:lnTo>
                    <a:pt x="38014" y="3371"/>
                  </a:lnTo>
                  <a:lnTo>
                    <a:pt x="37308" y="4364"/>
                  </a:lnTo>
                  <a:lnTo>
                    <a:pt x="36132" y="5026"/>
                  </a:lnTo>
                  <a:lnTo>
                    <a:pt x="27182" y="6881"/>
                  </a:lnTo>
                  <a:lnTo>
                    <a:pt x="12599" y="19205"/>
                  </a:lnTo>
                  <a:lnTo>
                    <a:pt x="9079" y="23352"/>
                  </a:lnTo>
                  <a:lnTo>
                    <a:pt x="4938" y="31763"/>
                  </a:lnTo>
                  <a:lnTo>
                    <a:pt x="2147" y="35989"/>
                  </a:lnTo>
                  <a:lnTo>
                    <a:pt x="575" y="42335"/>
                  </a:lnTo>
                  <a:lnTo>
                    <a:pt x="0" y="56287"/>
                  </a:lnTo>
                  <a:lnTo>
                    <a:pt x="677" y="58691"/>
                  </a:lnTo>
                  <a:lnTo>
                    <a:pt x="1834" y="60294"/>
                  </a:lnTo>
                  <a:lnTo>
                    <a:pt x="19013" y="74400"/>
                  </a:lnTo>
                  <a:lnTo>
                    <a:pt x="29554" y="75962"/>
                  </a:lnTo>
                  <a:lnTo>
                    <a:pt x="33783" y="76094"/>
                  </a:lnTo>
                  <a:lnTo>
                    <a:pt x="43502" y="72797"/>
                  </a:lnTo>
                  <a:lnTo>
                    <a:pt x="56671" y="63330"/>
                  </a:lnTo>
                  <a:lnTo>
                    <a:pt x="78223" y="42330"/>
                  </a:lnTo>
                  <a:lnTo>
                    <a:pt x="80579" y="38098"/>
                  </a:lnTo>
                  <a:lnTo>
                    <a:pt x="82091" y="29633"/>
                  </a:lnTo>
                  <a:lnTo>
                    <a:pt x="80416" y="25399"/>
                  </a:lnTo>
                  <a:lnTo>
                    <a:pt x="78026" y="21166"/>
                  </a:lnTo>
                  <a:lnTo>
                    <a:pt x="76963" y="16933"/>
                  </a:lnTo>
                  <a:lnTo>
                    <a:pt x="75975" y="15522"/>
                  </a:lnTo>
                  <a:lnTo>
                    <a:pt x="74610" y="14581"/>
                  </a:lnTo>
                  <a:lnTo>
                    <a:pt x="71212" y="12830"/>
                  </a:lnTo>
                  <a:lnTo>
                    <a:pt x="67350" y="9700"/>
                  </a:lnTo>
                  <a:lnTo>
                    <a:pt x="61400" y="7839"/>
                  </a:lnTo>
                  <a:lnTo>
                    <a:pt x="31664" y="63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9" name="SMARTInkShape-Group254"/>
          <p:cNvGrpSpPr/>
          <p:nvPr/>
        </p:nvGrpSpPr>
        <p:grpSpPr>
          <a:xfrm>
            <a:off x="4800712" y="596977"/>
            <a:ext cx="431310" cy="82184"/>
            <a:chOff x="4800712" y="596977"/>
            <a:chExt cx="431310" cy="82184"/>
          </a:xfrm>
        </p:grpSpPr>
        <p:sp>
          <p:nvSpPr>
            <p:cNvPr id="67" name="SMARTInkShape-2042"/>
            <p:cNvSpPr/>
            <p:nvPr/>
          </p:nvSpPr>
          <p:spPr>
            <a:xfrm>
              <a:off x="4800712" y="609600"/>
              <a:ext cx="69628" cy="69561"/>
            </a:xfrm>
            <a:custGeom>
              <a:avLst/>
              <a:gdLst/>
              <a:ahLst/>
              <a:cxnLst/>
              <a:rect l="0" t="0" r="0" b="0"/>
              <a:pathLst>
                <a:path w="69628" h="69561">
                  <a:moveTo>
                    <a:pt x="63388" y="0"/>
                  </a:moveTo>
                  <a:lnTo>
                    <a:pt x="57920" y="5467"/>
                  </a:lnTo>
                  <a:lnTo>
                    <a:pt x="47778" y="6881"/>
                  </a:lnTo>
                  <a:lnTo>
                    <a:pt x="38249" y="11341"/>
                  </a:lnTo>
                  <a:lnTo>
                    <a:pt x="26201" y="15802"/>
                  </a:lnTo>
                  <a:lnTo>
                    <a:pt x="12987" y="25529"/>
                  </a:lnTo>
                  <a:lnTo>
                    <a:pt x="4200" y="33892"/>
                  </a:lnTo>
                  <a:lnTo>
                    <a:pt x="1804" y="38111"/>
                  </a:lnTo>
                  <a:lnTo>
                    <a:pt x="455" y="46334"/>
                  </a:lnTo>
                  <a:lnTo>
                    <a:pt x="0" y="55013"/>
                  </a:lnTo>
                  <a:lnTo>
                    <a:pt x="1819" y="58082"/>
                  </a:lnTo>
                  <a:lnTo>
                    <a:pt x="3292" y="59888"/>
                  </a:lnTo>
                  <a:lnTo>
                    <a:pt x="6810" y="61894"/>
                  </a:lnTo>
                  <a:lnTo>
                    <a:pt x="10725" y="63492"/>
                  </a:lnTo>
                  <a:lnTo>
                    <a:pt x="16896" y="67652"/>
                  </a:lnTo>
                  <a:lnTo>
                    <a:pt x="23193" y="69198"/>
                  </a:lnTo>
                  <a:lnTo>
                    <a:pt x="27414" y="69560"/>
                  </a:lnTo>
                  <a:lnTo>
                    <a:pt x="37128" y="66393"/>
                  </a:lnTo>
                  <a:lnTo>
                    <a:pt x="50296" y="58854"/>
                  </a:lnTo>
                  <a:lnTo>
                    <a:pt x="54747" y="57202"/>
                  </a:lnTo>
                  <a:lnTo>
                    <a:pt x="65481" y="48411"/>
                  </a:lnTo>
                  <a:lnTo>
                    <a:pt x="67846" y="44329"/>
                  </a:lnTo>
                  <a:lnTo>
                    <a:pt x="69364" y="35959"/>
                  </a:lnTo>
                  <a:lnTo>
                    <a:pt x="69627" y="29626"/>
                  </a:lnTo>
                  <a:lnTo>
                    <a:pt x="67807" y="25396"/>
                  </a:lnTo>
                  <a:lnTo>
                    <a:pt x="54808" y="10583"/>
                  </a:lnTo>
                  <a:lnTo>
                    <a:pt x="50637" y="8231"/>
                  </a:lnTo>
                  <a:lnTo>
                    <a:pt x="42441" y="6907"/>
                  </a:lnTo>
                  <a:lnTo>
                    <a:pt x="23431" y="6382"/>
                  </a:lnTo>
                  <a:lnTo>
                    <a:pt x="21933" y="7077"/>
                  </a:lnTo>
                  <a:lnTo>
                    <a:pt x="20935" y="8246"/>
                  </a:lnTo>
                  <a:lnTo>
                    <a:pt x="18938" y="127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SMARTInkShape-2043"/>
            <p:cNvSpPr/>
            <p:nvPr/>
          </p:nvSpPr>
          <p:spPr>
            <a:xfrm>
              <a:off x="5168909" y="596977"/>
              <a:ext cx="63113" cy="63391"/>
            </a:xfrm>
            <a:custGeom>
              <a:avLst/>
              <a:gdLst/>
              <a:ahLst/>
              <a:cxnLst/>
              <a:rect l="0" t="0" r="0" b="0"/>
              <a:pathLst>
                <a:path w="63113" h="63391">
                  <a:moveTo>
                    <a:pt x="44441" y="6273"/>
                  </a:moveTo>
                  <a:lnTo>
                    <a:pt x="41069" y="2902"/>
                  </a:lnTo>
                  <a:lnTo>
                    <a:pt x="37533" y="1247"/>
                  </a:lnTo>
                  <a:lnTo>
                    <a:pt x="23241" y="0"/>
                  </a:lnTo>
                  <a:lnTo>
                    <a:pt x="21841" y="680"/>
                  </a:lnTo>
                  <a:lnTo>
                    <a:pt x="20907" y="1838"/>
                  </a:lnTo>
                  <a:lnTo>
                    <a:pt x="19165" y="5007"/>
                  </a:lnTo>
                  <a:lnTo>
                    <a:pt x="2761" y="23934"/>
                  </a:lnTo>
                  <a:lnTo>
                    <a:pt x="234" y="41669"/>
                  </a:lnTo>
                  <a:lnTo>
                    <a:pt x="0" y="59166"/>
                  </a:lnTo>
                  <a:lnTo>
                    <a:pt x="702" y="60585"/>
                  </a:lnTo>
                  <a:lnTo>
                    <a:pt x="1876" y="61531"/>
                  </a:lnTo>
                  <a:lnTo>
                    <a:pt x="5458" y="63049"/>
                  </a:lnTo>
                  <a:lnTo>
                    <a:pt x="20568" y="63390"/>
                  </a:lnTo>
                  <a:lnTo>
                    <a:pt x="25129" y="61526"/>
                  </a:lnTo>
                  <a:lnTo>
                    <a:pt x="27333" y="60042"/>
                  </a:lnTo>
                  <a:lnTo>
                    <a:pt x="43093" y="55582"/>
                  </a:lnTo>
                  <a:lnTo>
                    <a:pt x="52641" y="48311"/>
                  </a:lnTo>
                  <a:lnTo>
                    <a:pt x="59178" y="38798"/>
                  </a:lnTo>
                  <a:lnTo>
                    <a:pt x="62213" y="30413"/>
                  </a:lnTo>
                  <a:lnTo>
                    <a:pt x="63112" y="23460"/>
                  </a:lnTo>
                  <a:lnTo>
                    <a:pt x="62533" y="21964"/>
                  </a:lnTo>
                  <a:lnTo>
                    <a:pt x="61440" y="20967"/>
                  </a:lnTo>
                  <a:lnTo>
                    <a:pt x="58346" y="19153"/>
                  </a:lnTo>
                  <a:lnTo>
                    <a:pt x="52638" y="14871"/>
                  </a:lnTo>
                  <a:lnTo>
                    <a:pt x="46478" y="12583"/>
                  </a:lnTo>
                  <a:lnTo>
                    <a:pt x="38091" y="6273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2" name="SMARTInkShape-Group255"/>
          <p:cNvGrpSpPr/>
          <p:nvPr/>
        </p:nvGrpSpPr>
        <p:grpSpPr>
          <a:xfrm>
            <a:off x="1530350" y="4051303"/>
            <a:ext cx="292072" cy="133027"/>
            <a:chOff x="1530350" y="4051303"/>
            <a:chExt cx="292072" cy="133027"/>
          </a:xfrm>
        </p:grpSpPr>
        <p:sp>
          <p:nvSpPr>
            <p:cNvPr id="70" name="SMARTInkShape-2044"/>
            <p:cNvSpPr/>
            <p:nvPr/>
          </p:nvSpPr>
          <p:spPr>
            <a:xfrm>
              <a:off x="1530350" y="4114800"/>
              <a:ext cx="158751" cy="6351"/>
            </a:xfrm>
            <a:custGeom>
              <a:avLst/>
              <a:gdLst/>
              <a:ahLst/>
              <a:cxnLst/>
              <a:rect l="0" t="0" r="0" b="0"/>
              <a:pathLst>
                <a:path w="158751" h="6351">
                  <a:moveTo>
                    <a:pt x="0" y="0"/>
                  </a:moveTo>
                  <a:lnTo>
                    <a:pt x="8838" y="0"/>
                  </a:lnTo>
                  <a:lnTo>
                    <a:pt x="40161" y="5957"/>
                  </a:lnTo>
                  <a:lnTo>
                    <a:pt x="70121" y="6298"/>
                  </a:lnTo>
                  <a:lnTo>
                    <a:pt x="98264" y="6343"/>
                  </a:lnTo>
                  <a:lnTo>
                    <a:pt x="129045" y="6349"/>
                  </a:lnTo>
                  <a:lnTo>
                    <a:pt x="146903" y="6350"/>
                  </a:lnTo>
                  <a:lnTo>
                    <a:pt x="151838" y="4468"/>
                  </a:lnTo>
                  <a:lnTo>
                    <a:pt x="15875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SMARTInkShape-2045"/>
            <p:cNvSpPr/>
            <p:nvPr/>
          </p:nvSpPr>
          <p:spPr>
            <a:xfrm>
              <a:off x="1689177" y="4051303"/>
              <a:ext cx="133245" cy="133027"/>
            </a:xfrm>
            <a:custGeom>
              <a:avLst/>
              <a:gdLst/>
              <a:ahLst/>
              <a:cxnLst/>
              <a:rect l="0" t="0" r="0" b="0"/>
              <a:pathLst>
                <a:path w="133245" h="133027">
                  <a:moveTo>
                    <a:pt x="31673" y="6347"/>
                  </a:moveTo>
                  <a:lnTo>
                    <a:pt x="28302" y="9718"/>
                  </a:lnTo>
                  <a:lnTo>
                    <a:pt x="26646" y="15135"/>
                  </a:lnTo>
                  <a:lnTo>
                    <a:pt x="23557" y="45218"/>
                  </a:lnTo>
                  <a:lnTo>
                    <a:pt x="15212" y="71934"/>
                  </a:lnTo>
                  <a:lnTo>
                    <a:pt x="8486" y="102355"/>
                  </a:lnTo>
                  <a:lnTo>
                    <a:pt x="6275" y="133026"/>
                  </a:lnTo>
                  <a:lnTo>
                    <a:pt x="6273" y="103306"/>
                  </a:lnTo>
                  <a:lnTo>
                    <a:pt x="805" y="72810"/>
                  </a:lnTo>
                  <a:lnTo>
                    <a:pt x="5467" y="41170"/>
                  </a:lnTo>
                  <a:lnTo>
                    <a:pt x="6225" y="11342"/>
                  </a:lnTo>
                  <a:lnTo>
                    <a:pt x="6251" y="5509"/>
                  </a:lnTo>
                  <a:lnTo>
                    <a:pt x="5553" y="3671"/>
                  </a:lnTo>
                  <a:lnTo>
                    <a:pt x="4382" y="2447"/>
                  </a:lnTo>
                  <a:lnTo>
                    <a:pt x="0" y="39"/>
                  </a:lnTo>
                  <a:lnTo>
                    <a:pt x="5397" y="0"/>
                  </a:lnTo>
                  <a:lnTo>
                    <a:pt x="29039" y="17003"/>
                  </a:lnTo>
                  <a:lnTo>
                    <a:pt x="49575" y="23530"/>
                  </a:lnTo>
                  <a:lnTo>
                    <a:pt x="63082" y="26725"/>
                  </a:lnTo>
                  <a:lnTo>
                    <a:pt x="76022" y="30259"/>
                  </a:lnTo>
                  <a:lnTo>
                    <a:pt x="101514" y="33497"/>
                  </a:lnTo>
                  <a:lnTo>
                    <a:pt x="114220" y="36734"/>
                  </a:lnTo>
                  <a:lnTo>
                    <a:pt x="133176" y="38095"/>
                  </a:lnTo>
                  <a:lnTo>
                    <a:pt x="133244" y="41467"/>
                  </a:lnTo>
                  <a:lnTo>
                    <a:pt x="129497" y="45003"/>
                  </a:lnTo>
                  <a:lnTo>
                    <a:pt x="123833" y="49633"/>
                  </a:lnTo>
                  <a:lnTo>
                    <a:pt x="115267" y="59467"/>
                  </a:lnTo>
                  <a:lnTo>
                    <a:pt x="87076" y="78982"/>
                  </a:lnTo>
                  <a:lnTo>
                    <a:pt x="73410" y="90506"/>
                  </a:lnTo>
                  <a:lnTo>
                    <a:pt x="43559" y="105599"/>
                  </a:lnTo>
                  <a:lnTo>
                    <a:pt x="37426" y="109961"/>
                  </a:lnTo>
                  <a:lnTo>
                    <a:pt x="34230" y="114251"/>
                  </a:lnTo>
                  <a:lnTo>
                    <a:pt x="31673" y="120647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7" name="SMARTInkShape-Group256"/>
          <p:cNvGrpSpPr/>
          <p:nvPr/>
        </p:nvGrpSpPr>
        <p:grpSpPr>
          <a:xfrm>
            <a:off x="1562506" y="4305816"/>
            <a:ext cx="2850638" cy="240457"/>
            <a:chOff x="1562506" y="4305816"/>
            <a:chExt cx="2850638" cy="240457"/>
          </a:xfrm>
        </p:grpSpPr>
        <p:sp>
          <p:nvSpPr>
            <p:cNvPr id="73" name="SMARTInkShape-2046"/>
            <p:cNvSpPr/>
            <p:nvPr/>
          </p:nvSpPr>
          <p:spPr>
            <a:xfrm>
              <a:off x="1562506" y="4356226"/>
              <a:ext cx="132945" cy="190047"/>
            </a:xfrm>
            <a:custGeom>
              <a:avLst/>
              <a:gdLst/>
              <a:ahLst/>
              <a:cxnLst/>
              <a:rect l="0" t="0" r="0" b="0"/>
              <a:pathLst>
                <a:path w="132945" h="190047">
                  <a:moveTo>
                    <a:pt x="132944" y="12574"/>
                  </a:moveTo>
                  <a:lnTo>
                    <a:pt x="123484" y="3114"/>
                  </a:lnTo>
                  <a:lnTo>
                    <a:pt x="119802" y="1314"/>
                  </a:lnTo>
                  <a:lnTo>
                    <a:pt x="97453" y="0"/>
                  </a:lnTo>
                  <a:lnTo>
                    <a:pt x="90359" y="635"/>
                  </a:lnTo>
                  <a:lnTo>
                    <a:pt x="65874" y="8719"/>
                  </a:lnTo>
                  <a:lnTo>
                    <a:pt x="39105" y="25881"/>
                  </a:lnTo>
                  <a:lnTo>
                    <a:pt x="21039" y="45698"/>
                  </a:lnTo>
                  <a:lnTo>
                    <a:pt x="6538" y="76254"/>
                  </a:lnTo>
                  <a:lnTo>
                    <a:pt x="1651" y="95177"/>
                  </a:lnTo>
                  <a:lnTo>
                    <a:pt x="0" y="120534"/>
                  </a:lnTo>
                  <a:lnTo>
                    <a:pt x="3537" y="131347"/>
                  </a:lnTo>
                  <a:lnTo>
                    <a:pt x="17621" y="154143"/>
                  </a:lnTo>
                  <a:lnTo>
                    <a:pt x="44745" y="175524"/>
                  </a:lnTo>
                  <a:lnTo>
                    <a:pt x="57055" y="180246"/>
                  </a:lnTo>
                  <a:lnTo>
                    <a:pt x="87963" y="188718"/>
                  </a:lnTo>
                  <a:lnTo>
                    <a:pt x="105322" y="190046"/>
                  </a:lnTo>
                  <a:lnTo>
                    <a:pt x="111965" y="188346"/>
                  </a:lnTo>
                  <a:lnTo>
                    <a:pt x="120244" y="184024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SMARTInkShape-2047"/>
            <p:cNvSpPr/>
            <p:nvPr/>
          </p:nvSpPr>
          <p:spPr>
            <a:xfrm>
              <a:off x="1765692" y="4406900"/>
              <a:ext cx="9567" cy="101601"/>
            </a:xfrm>
            <a:custGeom>
              <a:avLst/>
              <a:gdLst/>
              <a:ahLst/>
              <a:cxnLst/>
              <a:rect l="0" t="0" r="0" b="0"/>
              <a:pathLst>
                <a:path w="9567" h="101601">
                  <a:moveTo>
                    <a:pt x="5958" y="0"/>
                  </a:moveTo>
                  <a:lnTo>
                    <a:pt x="5958" y="8838"/>
                  </a:lnTo>
                  <a:lnTo>
                    <a:pt x="0" y="35135"/>
                  </a:lnTo>
                  <a:lnTo>
                    <a:pt x="487" y="45248"/>
                  </a:lnTo>
                  <a:lnTo>
                    <a:pt x="5575" y="74241"/>
                  </a:lnTo>
                  <a:lnTo>
                    <a:pt x="5703" y="77010"/>
                  </a:lnTo>
                  <a:lnTo>
                    <a:pt x="7726" y="81969"/>
                  </a:lnTo>
                  <a:lnTo>
                    <a:pt x="9253" y="84280"/>
                  </a:lnTo>
                  <a:lnTo>
                    <a:pt x="9566" y="86525"/>
                  </a:lnTo>
                  <a:lnTo>
                    <a:pt x="5958" y="1016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SMARTInkShape-2048"/>
            <p:cNvSpPr/>
            <p:nvPr/>
          </p:nvSpPr>
          <p:spPr>
            <a:xfrm>
              <a:off x="1797050" y="4343400"/>
              <a:ext cx="12701" cy="6351"/>
            </a:xfrm>
            <a:custGeom>
              <a:avLst/>
              <a:gdLst/>
              <a:ahLst/>
              <a:cxnLst/>
              <a:rect l="0" t="0" r="0" b="0"/>
              <a:pathLst>
                <a:path w="12701" h="6351">
                  <a:moveTo>
                    <a:pt x="12700" y="6350"/>
                  </a:moveTo>
                  <a:lnTo>
                    <a:pt x="6611" y="261"/>
                  </a:lnTo>
                  <a:lnTo>
                    <a:pt x="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SMARTInkShape-2049"/>
            <p:cNvSpPr/>
            <p:nvPr/>
          </p:nvSpPr>
          <p:spPr>
            <a:xfrm>
              <a:off x="1879600" y="4375150"/>
              <a:ext cx="63501" cy="133238"/>
            </a:xfrm>
            <a:custGeom>
              <a:avLst/>
              <a:gdLst/>
              <a:ahLst/>
              <a:cxnLst/>
              <a:rect l="0" t="0" r="0" b="0"/>
              <a:pathLst>
                <a:path w="63501" h="133238">
                  <a:moveTo>
                    <a:pt x="6350" y="44450"/>
                  </a:moveTo>
                  <a:lnTo>
                    <a:pt x="6350" y="62747"/>
                  </a:lnTo>
                  <a:lnTo>
                    <a:pt x="4468" y="68574"/>
                  </a:lnTo>
                  <a:lnTo>
                    <a:pt x="2978" y="71116"/>
                  </a:lnTo>
                  <a:lnTo>
                    <a:pt x="261" y="95526"/>
                  </a:lnTo>
                  <a:lnTo>
                    <a:pt x="2" y="126862"/>
                  </a:lnTo>
                  <a:lnTo>
                    <a:pt x="0" y="133237"/>
                  </a:lnTo>
                  <a:lnTo>
                    <a:pt x="0" y="105461"/>
                  </a:lnTo>
                  <a:lnTo>
                    <a:pt x="1881" y="88162"/>
                  </a:lnTo>
                  <a:lnTo>
                    <a:pt x="6467" y="57758"/>
                  </a:lnTo>
                  <a:lnTo>
                    <a:pt x="17129" y="26214"/>
                  </a:lnTo>
                  <a:lnTo>
                    <a:pt x="27542" y="11248"/>
                  </a:lnTo>
                  <a:lnTo>
                    <a:pt x="33874" y="4429"/>
                  </a:lnTo>
                  <a:lnTo>
                    <a:pt x="38103" y="1968"/>
                  </a:lnTo>
                  <a:lnTo>
                    <a:pt x="46567" y="388"/>
                  </a:lnTo>
                  <a:lnTo>
                    <a:pt x="6350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SMARTInkShape-2050"/>
            <p:cNvSpPr/>
            <p:nvPr/>
          </p:nvSpPr>
          <p:spPr>
            <a:xfrm>
              <a:off x="1976634" y="4376032"/>
              <a:ext cx="93467" cy="138444"/>
            </a:xfrm>
            <a:custGeom>
              <a:avLst/>
              <a:gdLst/>
              <a:ahLst/>
              <a:cxnLst/>
              <a:rect l="0" t="0" r="0" b="0"/>
              <a:pathLst>
                <a:path w="93467" h="138444">
                  <a:moveTo>
                    <a:pt x="87116" y="5468"/>
                  </a:moveTo>
                  <a:lnTo>
                    <a:pt x="83745" y="5468"/>
                  </a:lnTo>
                  <a:lnTo>
                    <a:pt x="82751" y="4762"/>
                  </a:lnTo>
                  <a:lnTo>
                    <a:pt x="82089" y="3586"/>
                  </a:lnTo>
                  <a:lnTo>
                    <a:pt x="81648" y="2096"/>
                  </a:lnTo>
                  <a:lnTo>
                    <a:pt x="80648" y="1103"/>
                  </a:lnTo>
                  <a:lnTo>
                    <a:pt x="77656" y="0"/>
                  </a:lnTo>
                  <a:lnTo>
                    <a:pt x="68634" y="2750"/>
                  </a:lnTo>
                  <a:lnTo>
                    <a:pt x="57023" y="8033"/>
                  </a:lnTo>
                  <a:lnTo>
                    <a:pt x="50693" y="13899"/>
                  </a:lnTo>
                  <a:lnTo>
                    <a:pt x="44822" y="20503"/>
                  </a:lnTo>
                  <a:lnTo>
                    <a:pt x="29555" y="34256"/>
                  </a:lnTo>
                  <a:lnTo>
                    <a:pt x="17144" y="47158"/>
                  </a:lnTo>
                  <a:lnTo>
                    <a:pt x="12951" y="50195"/>
                  </a:lnTo>
                  <a:lnTo>
                    <a:pt x="6411" y="59213"/>
                  </a:lnTo>
                  <a:lnTo>
                    <a:pt x="644" y="74309"/>
                  </a:lnTo>
                  <a:lnTo>
                    <a:pt x="0" y="83336"/>
                  </a:lnTo>
                  <a:lnTo>
                    <a:pt x="5336" y="100629"/>
                  </a:lnTo>
                  <a:lnTo>
                    <a:pt x="7196" y="104892"/>
                  </a:lnTo>
                  <a:lnTo>
                    <a:pt x="13025" y="111510"/>
                  </a:lnTo>
                  <a:lnTo>
                    <a:pt x="40672" y="128122"/>
                  </a:lnTo>
                  <a:lnTo>
                    <a:pt x="66758" y="136921"/>
                  </a:lnTo>
                  <a:lnTo>
                    <a:pt x="81370" y="138443"/>
                  </a:lnTo>
                  <a:lnTo>
                    <a:pt x="86443" y="136770"/>
                  </a:lnTo>
                  <a:lnTo>
                    <a:pt x="93466" y="132468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SMARTInkShape-2051"/>
            <p:cNvSpPr/>
            <p:nvPr/>
          </p:nvSpPr>
          <p:spPr>
            <a:xfrm>
              <a:off x="2115795" y="4387850"/>
              <a:ext cx="103760" cy="107894"/>
            </a:xfrm>
            <a:custGeom>
              <a:avLst/>
              <a:gdLst/>
              <a:ahLst/>
              <a:cxnLst/>
              <a:rect l="0" t="0" r="0" b="0"/>
              <a:pathLst>
                <a:path w="103760" h="107894">
                  <a:moveTo>
                    <a:pt x="30505" y="6350"/>
                  </a:moveTo>
                  <a:lnTo>
                    <a:pt x="27133" y="6350"/>
                  </a:lnTo>
                  <a:lnTo>
                    <a:pt x="26140" y="7055"/>
                  </a:lnTo>
                  <a:lnTo>
                    <a:pt x="25478" y="8231"/>
                  </a:lnTo>
                  <a:lnTo>
                    <a:pt x="24416" y="11817"/>
                  </a:lnTo>
                  <a:lnTo>
                    <a:pt x="7152" y="40522"/>
                  </a:lnTo>
                  <a:lnTo>
                    <a:pt x="1556" y="53007"/>
                  </a:lnTo>
                  <a:lnTo>
                    <a:pt x="0" y="61423"/>
                  </a:lnTo>
                  <a:lnTo>
                    <a:pt x="1190" y="69867"/>
                  </a:lnTo>
                  <a:lnTo>
                    <a:pt x="5826" y="80673"/>
                  </a:lnTo>
                  <a:lnTo>
                    <a:pt x="22066" y="103068"/>
                  </a:lnTo>
                  <a:lnTo>
                    <a:pt x="26284" y="105780"/>
                  </a:lnTo>
                  <a:lnTo>
                    <a:pt x="32625" y="107307"/>
                  </a:lnTo>
                  <a:lnTo>
                    <a:pt x="50789" y="107893"/>
                  </a:lnTo>
                  <a:lnTo>
                    <a:pt x="57394" y="104161"/>
                  </a:lnTo>
                  <a:lnTo>
                    <a:pt x="84760" y="84061"/>
                  </a:lnTo>
                  <a:lnTo>
                    <a:pt x="96019" y="65258"/>
                  </a:lnTo>
                  <a:lnTo>
                    <a:pt x="103759" y="36667"/>
                  </a:lnTo>
                  <a:lnTo>
                    <a:pt x="100471" y="5469"/>
                  </a:lnTo>
                  <a:lnTo>
                    <a:pt x="100355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SMARTInkShape-2052"/>
            <p:cNvSpPr/>
            <p:nvPr/>
          </p:nvSpPr>
          <p:spPr>
            <a:xfrm>
              <a:off x="2267216" y="4318000"/>
              <a:ext cx="12435" cy="152401"/>
            </a:xfrm>
            <a:custGeom>
              <a:avLst/>
              <a:gdLst/>
              <a:ahLst/>
              <a:cxnLst/>
              <a:rect l="0" t="0" r="0" b="0"/>
              <a:pathLst>
                <a:path w="12435" h="152401">
                  <a:moveTo>
                    <a:pt x="12434" y="0"/>
                  </a:moveTo>
                  <a:lnTo>
                    <a:pt x="12434" y="8838"/>
                  </a:lnTo>
                  <a:lnTo>
                    <a:pt x="8775" y="22076"/>
                  </a:lnTo>
                  <a:lnTo>
                    <a:pt x="10330" y="34841"/>
                  </a:lnTo>
                  <a:lnTo>
                    <a:pt x="6782" y="63907"/>
                  </a:lnTo>
                  <a:lnTo>
                    <a:pt x="4294" y="93422"/>
                  </a:lnTo>
                  <a:lnTo>
                    <a:pt x="634" y="111822"/>
                  </a:lnTo>
                  <a:lnTo>
                    <a:pt x="0" y="124776"/>
                  </a:lnTo>
                  <a:lnTo>
                    <a:pt x="1734" y="131421"/>
                  </a:lnTo>
                  <a:lnTo>
                    <a:pt x="4795" y="139128"/>
                  </a:lnTo>
                  <a:lnTo>
                    <a:pt x="6084" y="1524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SMARTInkShape-2053"/>
            <p:cNvSpPr/>
            <p:nvPr/>
          </p:nvSpPr>
          <p:spPr>
            <a:xfrm>
              <a:off x="2318144" y="4362450"/>
              <a:ext cx="259957" cy="120638"/>
            </a:xfrm>
            <a:custGeom>
              <a:avLst/>
              <a:gdLst/>
              <a:ahLst/>
              <a:cxnLst/>
              <a:rect l="0" t="0" r="0" b="0"/>
              <a:pathLst>
                <a:path w="259957" h="120638">
                  <a:moveTo>
                    <a:pt x="69456" y="25400"/>
                  </a:moveTo>
                  <a:lnTo>
                    <a:pt x="58624" y="15274"/>
                  </a:lnTo>
                  <a:lnTo>
                    <a:pt x="51627" y="13039"/>
                  </a:lnTo>
                  <a:lnTo>
                    <a:pt x="44026" y="12800"/>
                  </a:lnTo>
                  <a:lnTo>
                    <a:pt x="38633" y="14626"/>
                  </a:lnTo>
                  <a:lnTo>
                    <a:pt x="36207" y="16100"/>
                  </a:lnTo>
                  <a:lnTo>
                    <a:pt x="8671" y="47250"/>
                  </a:lnTo>
                  <a:lnTo>
                    <a:pt x="1605" y="61753"/>
                  </a:lnTo>
                  <a:lnTo>
                    <a:pt x="0" y="74992"/>
                  </a:lnTo>
                  <a:lnTo>
                    <a:pt x="1663" y="81072"/>
                  </a:lnTo>
                  <a:lnTo>
                    <a:pt x="3094" y="83681"/>
                  </a:lnTo>
                  <a:lnTo>
                    <a:pt x="4753" y="85421"/>
                  </a:lnTo>
                  <a:lnTo>
                    <a:pt x="8478" y="87353"/>
                  </a:lnTo>
                  <a:lnTo>
                    <a:pt x="26275" y="88764"/>
                  </a:lnTo>
                  <a:lnTo>
                    <a:pt x="30979" y="86958"/>
                  </a:lnTo>
                  <a:lnTo>
                    <a:pt x="43119" y="80049"/>
                  </a:lnTo>
                  <a:lnTo>
                    <a:pt x="45548" y="77355"/>
                  </a:lnTo>
                  <a:lnTo>
                    <a:pt x="60405" y="46617"/>
                  </a:lnTo>
                  <a:lnTo>
                    <a:pt x="62750" y="33986"/>
                  </a:lnTo>
                  <a:lnTo>
                    <a:pt x="61066" y="30862"/>
                  </a:lnTo>
                  <a:lnTo>
                    <a:pt x="59629" y="29041"/>
                  </a:lnTo>
                  <a:lnTo>
                    <a:pt x="58671" y="28533"/>
                  </a:lnTo>
                  <a:lnTo>
                    <a:pt x="58033" y="28899"/>
                  </a:lnTo>
                  <a:lnTo>
                    <a:pt x="57008" y="31187"/>
                  </a:lnTo>
                  <a:lnTo>
                    <a:pt x="56830" y="34954"/>
                  </a:lnTo>
                  <a:lnTo>
                    <a:pt x="69624" y="63707"/>
                  </a:lnTo>
                  <a:lnTo>
                    <a:pt x="77955" y="77103"/>
                  </a:lnTo>
                  <a:lnTo>
                    <a:pt x="90759" y="90202"/>
                  </a:lnTo>
                  <a:lnTo>
                    <a:pt x="106433" y="97956"/>
                  </a:lnTo>
                  <a:lnTo>
                    <a:pt x="118433" y="100520"/>
                  </a:lnTo>
                  <a:lnTo>
                    <a:pt x="140194" y="96037"/>
                  </a:lnTo>
                  <a:lnTo>
                    <a:pt x="169291" y="76457"/>
                  </a:lnTo>
                  <a:lnTo>
                    <a:pt x="174505" y="71375"/>
                  </a:lnTo>
                  <a:lnTo>
                    <a:pt x="189809" y="51117"/>
                  </a:lnTo>
                  <a:lnTo>
                    <a:pt x="190080" y="59666"/>
                  </a:lnTo>
                  <a:lnTo>
                    <a:pt x="184636" y="80840"/>
                  </a:lnTo>
                  <a:lnTo>
                    <a:pt x="189747" y="112434"/>
                  </a:lnTo>
                  <a:lnTo>
                    <a:pt x="190105" y="120637"/>
                  </a:lnTo>
                  <a:lnTo>
                    <a:pt x="190811" y="104748"/>
                  </a:lnTo>
                  <a:lnTo>
                    <a:pt x="200937" y="75974"/>
                  </a:lnTo>
                  <a:lnTo>
                    <a:pt x="215520" y="44560"/>
                  </a:lnTo>
                  <a:lnTo>
                    <a:pt x="230323" y="20290"/>
                  </a:lnTo>
                  <a:lnTo>
                    <a:pt x="234556" y="16073"/>
                  </a:lnTo>
                  <a:lnTo>
                    <a:pt x="259956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SMARTInkShape-2054"/>
            <p:cNvSpPr/>
            <p:nvPr/>
          </p:nvSpPr>
          <p:spPr>
            <a:xfrm>
              <a:off x="2717800" y="4324350"/>
              <a:ext cx="6351" cy="146051"/>
            </a:xfrm>
            <a:custGeom>
              <a:avLst/>
              <a:gdLst/>
              <a:ahLst/>
              <a:cxnLst/>
              <a:rect l="0" t="0" r="0" b="0"/>
              <a:pathLst>
                <a:path w="6351" h="146051">
                  <a:moveTo>
                    <a:pt x="6350" y="0"/>
                  </a:moveTo>
                  <a:lnTo>
                    <a:pt x="6350" y="27888"/>
                  </a:lnTo>
                  <a:lnTo>
                    <a:pt x="6350" y="57477"/>
                  </a:lnTo>
                  <a:lnTo>
                    <a:pt x="4468" y="82614"/>
                  </a:lnTo>
                  <a:lnTo>
                    <a:pt x="392" y="113748"/>
                  </a:lnTo>
                  <a:lnTo>
                    <a:pt x="0" y="1460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SMARTInkShape-2055"/>
            <p:cNvSpPr/>
            <p:nvPr/>
          </p:nvSpPr>
          <p:spPr>
            <a:xfrm>
              <a:off x="2730500" y="4318044"/>
              <a:ext cx="130215" cy="145863"/>
            </a:xfrm>
            <a:custGeom>
              <a:avLst/>
              <a:gdLst/>
              <a:ahLst/>
              <a:cxnLst/>
              <a:rect l="0" t="0" r="0" b="0"/>
              <a:pathLst>
                <a:path w="130215" h="145863">
                  <a:moveTo>
                    <a:pt x="6350" y="12656"/>
                  </a:moveTo>
                  <a:lnTo>
                    <a:pt x="6350" y="3817"/>
                  </a:lnTo>
                  <a:lnTo>
                    <a:pt x="7055" y="2530"/>
                  </a:lnTo>
                  <a:lnTo>
                    <a:pt x="8231" y="1672"/>
                  </a:lnTo>
                  <a:lnTo>
                    <a:pt x="12125" y="718"/>
                  </a:lnTo>
                  <a:lnTo>
                    <a:pt x="40195" y="0"/>
                  </a:lnTo>
                  <a:lnTo>
                    <a:pt x="65056" y="667"/>
                  </a:lnTo>
                  <a:lnTo>
                    <a:pt x="86709" y="8794"/>
                  </a:lnTo>
                  <a:lnTo>
                    <a:pt x="99461" y="18254"/>
                  </a:lnTo>
                  <a:lnTo>
                    <a:pt x="119414" y="42409"/>
                  </a:lnTo>
                  <a:lnTo>
                    <a:pt x="123628" y="52690"/>
                  </a:lnTo>
                  <a:lnTo>
                    <a:pt x="130214" y="78396"/>
                  </a:lnTo>
                  <a:lnTo>
                    <a:pt x="127560" y="95164"/>
                  </a:lnTo>
                  <a:lnTo>
                    <a:pt x="118328" y="118204"/>
                  </a:lnTo>
                  <a:lnTo>
                    <a:pt x="108751" y="131104"/>
                  </a:lnTo>
                  <a:lnTo>
                    <a:pt x="96977" y="140493"/>
                  </a:lnTo>
                  <a:lnTo>
                    <a:pt x="81180" y="144372"/>
                  </a:lnTo>
                  <a:lnTo>
                    <a:pt x="53168" y="145862"/>
                  </a:lnTo>
                  <a:lnTo>
                    <a:pt x="36920" y="142592"/>
                  </a:lnTo>
                  <a:lnTo>
                    <a:pt x="8676" y="128176"/>
                  </a:lnTo>
                  <a:lnTo>
                    <a:pt x="0" y="114256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SMARTInkShape-2056"/>
            <p:cNvSpPr/>
            <p:nvPr/>
          </p:nvSpPr>
          <p:spPr>
            <a:xfrm>
              <a:off x="2870496" y="4318000"/>
              <a:ext cx="221839" cy="139580"/>
            </a:xfrm>
            <a:custGeom>
              <a:avLst/>
              <a:gdLst/>
              <a:ahLst/>
              <a:cxnLst/>
              <a:rect l="0" t="0" r="0" b="0"/>
              <a:pathLst>
                <a:path w="221839" h="139580">
                  <a:moveTo>
                    <a:pt x="50504" y="25400"/>
                  </a:moveTo>
                  <a:lnTo>
                    <a:pt x="50504" y="28771"/>
                  </a:lnTo>
                  <a:lnTo>
                    <a:pt x="48622" y="32307"/>
                  </a:lnTo>
                  <a:lnTo>
                    <a:pt x="46139" y="36231"/>
                  </a:lnTo>
                  <a:lnTo>
                    <a:pt x="44742" y="43112"/>
                  </a:lnTo>
                  <a:lnTo>
                    <a:pt x="43623" y="53774"/>
                  </a:lnTo>
                  <a:lnTo>
                    <a:pt x="36325" y="84481"/>
                  </a:lnTo>
                  <a:lnTo>
                    <a:pt x="32207" y="95403"/>
                  </a:lnTo>
                  <a:lnTo>
                    <a:pt x="12757" y="125003"/>
                  </a:lnTo>
                  <a:lnTo>
                    <a:pt x="9033" y="130345"/>
                  </a:lnTo>
                  <a:lnTo>
                    <a:pt x="7377" y="135072"/>
                  </a:lnTo>
                  <a:lnTo>
                    <a:pt x="6231" y="136614"/>
                  </a:lnTo>
                  <a:lnTo>
                    <a:pt x="4761" y="137643"/>
                  </a:lnTo>
                  <a:lnTo>
                    <a:pt x="0" y="139579"/>
                  </a:lnTo>
                  <a:lnTo>
                    <a:pt x="6650" y="127750"/>
                  </a:lnTo>
                  <a:lnTo>
                    <a:pt x="24276" y="96646"/>
                  </a:lnTo>
                  <a:lnTo>
                    <a:pt x="39469" y="70125"/>
                  </a:lnTo>
                  <a:lnTo>
                    <a:pt x="49997" y="44504"/>
                  </a:lnTo>
                  <a:lnTo>
                    <a:pt x="55217" y="32479"/>
                  </a:lnTo>
                  <a:lnTo>
                    <a:pt x="75188" y="931"/>
                  </a:lnTo>
                  <a:lnTo>
                    <a:pt x="75586" y="413"/>
                  </a:lnTo>
                  <a:lnTo>
                    <a:pt x="75898" y="28550"/>
                  </a:lnTo>
                  <a:lnTo>
                    <a:pt x="77784" y="51422"/>
                  </a:lnTo>
                  <a:lnTo>
                    <a:pt x="86734" y="82632"/>
                  </a:lnTo>
                  <a:lnTo>
                    <a:pt x="97103" y="110939"/>
                  </a:lnTo>
                  <a:lnTo>
                    <a:pt x="105081" y="118216"/>
                  </a:lnTo>
                  <a:lnTo>
                    <a:pt x="128481" y="130207"/>
                  </a:lnTo>
                  <a:lnTo>
                    <a:pt x="149942" y="132936"/>
                  </a:lnTo>
                  <a:lnTo>
                    <a:pt x="162674" y="129856"/>
                  </a:lnTo>
                  <a:lnTo>
                    <a:pt x="191457" y="115041"/>
                  </a:lnTo>
                  <a:lnTo>
                    <a:pt x="202883" y="103309"/>
                  </a:lnTo>
                  <a:lnTo>
                    <a:pt x="215322" y="72444"/>
                  </a:lnTo>
                  <a:lnTo>
                    <a:pt x="219006" y="61831"/>
                  </a:lnTo>
                  <a:lnTo>
                    <a:pt x="221695" y="31028"/>
                  </a:lnTo>
                  <a:lnTo>
                    <a:pt x="221838" y="24844"/>
                  </a:lnTo>
                  <a:lnTo>
                    <a:pt x="220021" y="19743"/>
                  </a:lnTo>
                  <a:lnTo>
                    <a:pt x="217567" y="15125"/>
                  </a:lnTo>
                  <a:lnTo>
                    <a:pt x="215480" y="8558"/>
                  </a:lnTo>
                  <a:lnTo>
                    <a:pt x="209254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SMARTInkShape-2057"/>
            <p:cNvSpPr/>
            <p:nvPr/>
          </p:nvSpPr>
          <p:spPr>
            <a:xfrm>
              <a:off x="3117962" y="4305816"/>
              <a:ext cx="120539" cy="196335"/>
            </a:xfrm>
            <a:custGeom>
              <a:avLst/>
              <a:gdLst/>
              <a:ahLst/>
              <a:cxnLst/>
              <a:rect l="0" t="0" r="0" b="0"/>
              <a:pathLst>
                <a:path w="120539" h="196335">
                  <a:moveTo>
                    <a:pt x="76088" y="5834"/>
                  </a:moveTo>
                  <a:lnTo>
                    <a:pt x="76088" y="11301"/>
                  </a:lnTo>
                  <a:lnTo>
                    <a:pt x="71061" y="25882"/>
                  </a:lnTo>
                  <a:lnTo>
                    <a:pt x="62946" y="57279"/>
                  </a:lnTo>
                  <a:lnTo>
                    <a:pt x="54834" y="85532"/>
                  </a:lnTo>
                  <a:lnTo>
                    <a:pt x="42073" y="113220"/>
                  </a:lnTo>
                  <a:lnTo>
                    <a:pt x="30145" y="137191"/>
                  </a:lnTo>
                  <a:lnTo>
                    <a:pt x="8544" y="167903"/>
                  </a:lnTo>
                  <a:lnTo>
                    <a:pt x="266" y="176876"/>
                  </a:lnTo>
                  <a:lnTo>
                    <a:pt x="0" y="173792"/>
                  </a:lnTo>
                  <a:lnTo>
                    <a:pt x="7731" y="143433"/>
                  </a:lnTo>
                  <a:lnTo>
                    <a:pt x="18370" y="116348"/>
                  </a:lnTo>
                  <a:lnTo>
                    <a:pt x="29696" y="88184"/>
                  </a:lnTo>
                  <a:lnTo>
                    <a:pt x="42909" y="58058"/>
                  </a:lnTo>
                  <a:lnTo>
                    <a:pt x="52522" y="31515"/>
                  </a:lnTo>
                  <a:lnTo>
                    <a:pt x="69002" y="3406"/>
                  </a:lnTo>
                  <a:lnTo>
                    <a:pt x="75015" y="0"/>
                  </a:lnTo>
                  <a:lnTo>
                    <a:pt x="75372" y="533"/>
                  </a:lnTo>
                  <a:lnTo>
                    <a:pt x="79450" y="29525"/>
                  </a:lnTo>
                  <a:lnTo>
                    <a:pt x="82044" y="59126"/>
                  </a:lnTo>
                  <a:lnTo>
                    <a:pt x="84203" y="79009"/>
                  </a:lnTo>
                  <a:lnTo>
                    <a:pt x="87882" y="105111"/>
                  </a:lnTo>
                  <a:lnTo>
                    <a:pt x="95576" y="133852"/>
                  </a:lnTo>
                  <a:lnTo>
                    <a:pt x="105995" y="164115"/>
                  </a:lnTo>
                  <a:lnTo>
                    <a:pt x="109173" y="177145"/>
                  </a:lnTo>
                  <a:lnTo>
                    <a:pt x="114583" y="188061"/>
                  </a:lnTo>
                  <a:lnTo>
                    <a:pt x="120538" y="196334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SMARTInkShape-2058"/>
            <p:cNvSpPr/>
            <p:nvPr/>
          </p:nvSpPr>
          <p:spPr>
            <a:xfrm>
              <a:off x="3139643" y="4375411"/>
              <a:ext cx="111558" cy="18790"/>
            </a:xfrm>
            <a:custGeom>
              <a:avLst/>
              <a:gdLst/>
              <a:ahLst/>
              <a:cxnLst/>
              <a:rect l="0" t="0" r="0" b="0"/>
              <a:pathLst>
                <a:path w="111558" h="18790">
                  <a:moveTo>
                    <a:pt x="9957" y="6089"/>
                  </a:moveTo>
                  <a:lnTo>
                    <a:pt x="3868" y="6089"/>
                  </a:lnTo>
                  <a:lnTo>
                    <a:pt x="313" y="2717"/>
                  </a:lnTo>
                  <a:lnTo>
                    <a:pt x="0" y="1724"/>
                  </a:lnTo>
                  <a:lnTo>
                    <a:pt x="496" y="1062"/>
                  </a:lnTo>
                  <a:lnTo>
                    <a:pt x="1533" y="621"/>
                  </a:lnTo>
                  <a:lnTo>
                    <a:pt x="9734" y="0"/>
                  </a:lnTo>
                  <a:lnTo>
                    <a:pt x="36777" y="8600"/>
                  </a:lnTo>
                  <a:lnTo>
                    <a:pt x="67294" y="11933"/>
                  </a:lnTo>
                  <a:lnTo>
                    <a:pt x="84331" y="14170"/>
                  </a:lnTo>
                  <a:lnTo>
                    <a:pt x="111557" y="18789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SMARTInkShape-2059"/>
            <p:cNvSpPr/>
            <p:nvPr/>
          </p:nvSpPr>
          <p:spPr>
            <a:xfrm>
              <a:off x="3333750" y="4387850"/>
              <a:ext cx="31751" cy="1"/>
            </a:xfrm>
            <a:custGeom>
              <a:avLst/>
              <a:gdLst/>
              <a:ahLst/>
              <a:cxnLst/>
              <a:rect l="0" t="0" r="0" b="0"/>
              <a:pathLst>
                <a:path w="31751" h="1">
                  <a:moveTo>
                    <a:pt x="0" y="0"/>
                  </a:moveTo>
                  <a:lnTo>
                    <a:pt x="3175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SMARTInkShape-2060"/>
            <p:cNvSpPr/>
            <p:nvPr/>
          </p:nvSpPr>
          <p:spPr>
            <a:xfrm>
              <a:off x="3311041" y="4445000"/>
              <a:ext cx="67160" cy="12616"/>
            </a:xfrm>
            <a:custGeom>
              <a:avLst/>
              <a:gdLst/>
              <a:ahLst/>
              <a:cxnLst/>
              <a:rect l="0" t="0" r="0" b="0"/>
              <a:pathLst>
                <a:path w="67160" h="12616">
                  <a:moveTo>
                    <a:pt x="3659" y="0"/>
                  </a:moveTo>
                  <a:lnTo>
                    <a:pt x="287" y="0"/>
                  </a:lnTo>
                  <a:lnTo>
                    <a:pt x="0" y="705"/>
                  </a:lnTo>
                  <a:lnTo>
                    <a:pt x="3038" y="5467"/>
                  </a:lnTo>
                  <a:lnTo>
                    <a:pt x="10216" y="9459"/>
                  </a:lnTo>
                  <a:lnTo>
                    <a:pt x="25284" y="12059"/>
                  </a:lnTo>
                  <a:lnTo>
                    <a:pt x="46052" y="12615"/>
                  </a:lnTo>
                  <a:lnTo>
                    <a:pt x="52604" y="10781"/>
                  </a:lnTo>
                  <a:lnTo>
                    <a:pt x="57868" y="8319"/>
                  </a:lnTo>
                  <a:lnTo>
                    <a:pt x="67159" y="63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SMARTInkShape-2061"/>
            <p:cNvSpPr/>
            <p:nvPr/>
          </p:nvSpPr>
          <p:spPr>
            <a:xfrm>
              <a:off x="3479885" y="4387850"/>
              <a:ext cx="112673" cy="139701"/>
            </a:xfrm>
            <a:custGeom>
              <a:avLst/>
              <a:gdLst/>
              <a:ahLst/>
              <a:cxnLst/>
              <a:rect l="0" t="0" r="0" b="0"/>
              <a:pathLst>
                <a:path w="112673" h="139701">
                  <a:moveTo>
                    <a:pt x="31665" y="0"/>
                  </a:moveTo>
                  <a:lnTo>
                    <a:pt x="31665" y="30913"/>
                  </a:lnTo>
                  <a:lnTo>
                    <a:pt x="29783" y="52850"/>
                  </a:lnTo>
                  <a:lnTo>
                    <a:pt x="18799" y="82172"/>
                  </a:lnTo>
                  <a:lnTo>
                    <a:pt x="15363" y="90848"/>
                  </a:lnTo>
                  <a:lnTo>
                    <a:pt x="12723" y="102961"/>
                  </a:lnTo>
                  <a:lnTo>
                    <a:pt x="7254" y="112667"/>
                  </a:lnTo>
                  <a:lnTo>
                    <a:pt x="6219" y="113211"/>
                  </a:lnTo>
                  <a:lnTo>
                    <a:pt x="0" y="114287"/>
                  </a:lnTo>
                  <a:lnTo>
                    <a:pt x="3310" y="110925"/>
                  </a:lnTo>
                  <a:lnTo>
                    <a:pt x="4951" y="105509"/>
                  </a:lnTo>
                  <a:lnTo>
                    <a:pt x="5389" y="102089"/>
                  </a:lnTo>
                  <a:lnTo>
                    <a:pt x="19964" y="75428"/>
                  </a:lnTo>
                  <a:lnTo>
                    <a:pt x="35899" y="45053"/>
                  </a:lnTo>
                  <a:lnTo>
                    <a:pt x="55227" y="21525"/>
                  </a:lnTo>
                  <a:lnTo>
                    <a:pt x="67731" y="11943"/>
                  </a:lnTo>
                  <a:lnTo>
                    <a:pt x="77001" y="8007"/>
                  </a:lnTo>
                  <a:lnTo>
                    <a:pt x="90823" y="6495"/>
                  </a:lnTo>
                  <a:lnTo>
                    <a:pt x="95116" y="8296"/>
                  </a:lnTo>
                  <a:lnTo>
                    <a:pt x="109978" y="21280"/>
                  </a:lnTo>
                  <a:lnTo>
                    <a:pt x="112332" y="29213"/>
                  </a:lnTo>
                  <a:lnTo>
                    <a:pt x="112672" y="39089"/>
                  </a:lnTo>
                  <a:lnTo>
                    <a:pt x="107674" y="70587"/>
                  </a:lnTo>
                  <a:lnTo>
                    <a:pt x="99094" y="98325"/>
                  </a:lnTo>
                  <a:lnTo>
                    <a:pt x="93801" y="118616"/>
                  </a:lnTo>
                  <a:lnTo>
                    <a:pt x="92139" y="121410"/>
                  </a:lnTo>
                  <a:lnTo>
                    <a:pt x="91736" y="123979"/>
                  </a:lnTo>
                  <a:lnTo>
                    <a:pt x="92174" y="126397"/>
                  </a:lnTo>
                  <a:lnTo>
                    <a:pt x="94279" y="133171"/>
                  </a:lnTo>
                  <a:lnTo>
                    <a:pt x="94574" y="135347"/>
                  </a:lnTo>
                  <a:lnTo>
                    <a:pt x="95476" y="136798"/>
                  </a:lnTo>
                  <a:lnTo>
                    <a:pt x="96783" y="137765"/>
                  </a:lnTo>
                  <a:lnTo>
                    <a:pt x="100117" y="138840"/>
                  </a:lnTo>
                  <a:lnTo>
                    <a:pt x="107865" y="1397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SMARTInkShape-2062"/>
            <p:cNvSpPr/>
            <p:nvPr/>
          </p:nvSpPr>
          <p:spPr>
            <a:xfrm>
              <a:off x="3644978" y="4400550"/>
              <a:ext cx="76095" cy="113021"/>
            </a:xfrm>
            <a:custGeom>
              <a:avLst/>
              <a:gdLst/>
              <a:ahLst/>
              <a:cxnLst/>
              <a:rect l="0" t="0" r="0" b="0"/>
              <a:pathLst>
                <a:path w="76095" h="113021">
                  <a:moveTo>
                    <a:pt x="12622" y="44450"/>
                  </a:moveTo>
                  <a:lnTo>
                    <a:pt x="7154" y="44450"/>
                  </a:lnTo>
                  <a:lnTo>
                    <a:pt x="6860" y="45155"/>
                  </a:lnTo>
                  <a:lnTo>
                    <a:pt x="5618" y="55281"/>
                  </a:lnTo>
                  <a:lnTo>
                    <a:pt x="1923" y="62162"/>
                  </a:lnTo>
                  <a:lnTo>
                    <a:pt x="0" y="87779"/>
                  </a:lnTo>
                  <a:lnTo>
                    <a:pt x="1838" y="93810"/>
                  </a:lnTo>
                  <a:lnTo>
                    <a:pt x="4301" y="98843"/>
                  </a:lnTo>
                  <a:lnTo>
                    <a:pt x="6393" y="105643"/>
                  </a:lnTo>
                  <a:lnTo>
                    <a:pt x="9383" y="109982"/>
                  </a:lnTo>
                  <a:lnTo>
                    <a:pt x="13064" y="112381"/>
                  </a:lnTo>
                  <a:lnTo>
                    <a:pt x="15033" y="113020"/>
                  </a:lnTo>
                  <a:lnTo>
                    <a:pt x="17051" y="112741"/>
                  </a:lnTo>
                  <a:lnTo>
                    <a:pt x="36709" y="101385"/>
                  </a:lnTo>
                  <a:lnTo>
                    <a:pt x="46229" y="93090"/>
                  </a:lnTo>
                  <a:lnTo>
                    <a:pt x="64948" y="67483"/>
                  </a:lnTo>
                  <a:lnTo>
                    <a:pt x="74515" y="38085"/>
                  </a:lnTo>
                  <a:lnTo>
                    <a:pt x="76094" y="10693"/>
                  </a:lnTo>
                  <a:lnTo>
                    <a:pt x="74228" y="6398"/>
                  </a:lnTo>
                  <a:lnTo>
                    <a:pt x="69772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SMARTInkShape-2063"/>
            <p:cNvSpPr/>
            <p:nvPr/>
          </p:nvSpPr>
          <p:spPr>
            <a:xfrm>
              <a:off x="3766888" y="4425972"/>
              <a:ext cx="87563" cy="101204"/>
            </a:xfrm>
            <a:custGeom>
              <a:avLst/>
              <a:gdLst/>
              <a:ahLst/>
              <a:cxnLst/>
              <a:rect l="0" t="0" r="0" b="0"/>
              <a:pathLst>
                <a:path w="87563" h="101204">
                  <a:moveTo>
                    <a:pt x="87562" y="6328"/>
                  </a:moveTo>
                  <a:lnTo>
                    <a:pt x="82094" y="6328"/>
                  </a:lnTo>
                  <a:lnTo>
                    <a:pt x="81800" y="5622"/>
                  </a:lnTo>
                  <a:lnTo>
                    <a:pt x="81473" y="2956"/>
                  </a:lnTo>
                  <a:lnTo>
                    <a:pt x="79975" y="1963"/>
                  </a:lnTo>
                  <a:lnTo>
                    <a:pt x="66929" y="239"/>
                  </a:lnTo>
                  <a:lnTo>
                    <a:pt x="53742" y="0"/>
                  </a:lnTo>
                  <a:lnTo>
                    <a:pt x="49482" y="1869"/>
                  </a:lnTo>
                  <a:lnTo>
                    <a:pt x="18835" y="24548"/>
                  </a:lnTo>
                  <a:lnTo>
                    <a:pt x="3179" y="45403"/>
                  </a:lnTo>
                  <a:lnTo>
                    <a:pt x="669" y="52152"/>
                  </a:lnTo>
                  <a:lnTo>
                    <a:pt x="0" y="55927"/>
                  </a:lnTo>
                  <a:lnTo>
                    <a:pt x="1138" y="63885"/>
                  </a:lnTo>
                  <a:lnTo>
                    <a:pt x="5745" y="74417"/>
                  </a:lnTo>
                  <a:lnTo>
                    <a:pt x="13623" y="84296"/>
                  </a:lnTo>
                  <a:lnTo>
                    <a:pt x="35029" y="97313"/>
                  </a:lnTo>
                  <a:lnTo>
                    <a:pt x="50949" y="100735"/>
                  </a:lnTo>
                  <a:lnTo>
                    <a:pt x="56708" y="101203"/>
                  </a:lnTo>
                  <a:lnTo>
                    <a:pt x="81212" y="95228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SMARTInkShape-2064"/>
            <p:cNvSpPr/>
            <p:nvPr/>
          </p:nvSpPr>
          <p:spPr>
            <a:xfrm>
              <a:off x="3905250" y="4349750"/>
              <a:ext cx="25401" cy="152401"/>
            </a:xfrm>
            <a:custGeom>
              <a:avLst/>
              <a:gdLst/>
              <a:ahLst/>
              <a:cxnLst/>
              <a:rect l="0" t="0" r="0" b="0"/>
              <a:pathLst>
                <a:path w="25401" h="152401">
                  <a:moveTo>
                    <a:pt x="25400" y="0"/>
                  </a:moveTo>
                  <a:lnTo>
                    <a:pt x="25400" y="3371"/>
                  </a:lnTo>
                  <a:lnTo>
                    <a:pt x="23518" y="6907"/>
                  </a:lnTo>
                  <a:lnTo>
                    <a:pt x="21035" y="10831"/>
                  </a:lnTo>
                  <a:lnTo>
                    <a:pt x="19932" y="14926"/>
                  </a:lnTo>
                  <a:lnTo>
                    <a:pt x="19127" y="41831"/>
                  </a:lnTo>
                  <a:lnTo>
                    <a:pt x="17178" y="70341"/>
                  </a:lnTo>
                  <a:lnTo>
                    <a:pt x="8925" y="100958"/>
                  </a:lnTo>
                  <a:lnTo>
                    <a:pt x="1475" y="131307"/>
                  </a:lnTo>
                  <a:lnTo>
                    <a:pt x="0" y="1524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SMARTInkShape-2065"/>
            <p:cNvSpPr/>
            <p:nvPr/>
          </p:nvSpPr>
          <p:spPr>
            <a:xfrm>
              <a:off x="3975100" y="4387907"/>
              <a:ext cx="82254" cy="120594"/>
            </a:xfrm>
            <a:custGeom>
              <a:avLst/>
              <a:gdLst/>
              <a:ahLst/>
              <a:cxnLst/>
              <a:rect l="0" t="0" r="0" b="0"/>
              <a:pathLst>
                <a:path w="82254" h="120594">
                  <a:moveTo>
                    <a:pt x="0" y="44393"/>
                  </a:moveTo>
                  <a:lnTo>
                    <a:pt x="0" y="53852"/>
                  </a:lnTo>
                  <a:lnTo>
                    <a:pt x="1881" y="57534"/>
                  </a:lnTo>
                  <a:lnTo>
                    <a:pt x="3370" y="59503"/>
                  </a:lnTo>
                  <a:lnTo>
                    <a:pt x="6907" y="61692"/>
                  </a:lnTo>
                  <a:lnTo>
                    <a:pt x="14746" y="62924"/>
                  </a:lnTo>
                  <a:lnTo>
                    <a:pt x="26666" y="63340"/>
                  </a:lnTo>
                  <a:lnTo>
                    <a:pt x="45609" y="57966"/>
                  </a:lnTo>
                  <a:lnTo>
                    <a:pt x="59208" y="47831"/>
                  </a:lnTo>
                  <a:lnTo>
                    <a:pt x="71680" y="36100"/>
                  </a:lnTo>
                  <a:lnTo>
                    <a:pt x="74191" y="29888"/>
                  </a:lnTo>
                  <a:lnTo>
                    <a:pt x="76012" y="23129"/>
                  </a:lnTo>
                  <a:lnTo>
                    <a:pt x="80299" y="14652"/>
                  </a:lnTo>
                  <a:lnTo>
                    <a:pt x="82253" y="2158"/>
                  </a:lnTo>
                  <a:lnTo>
                    <a:pt x="81646" y="1420"/>
                  </a:lnTo>
                  <a:lnTo>
                    <a:pt x="77056" y="137"/>
                  </a:lnTo>
                  <a:lnTo>
                    <a:pt x="73082" y="0"/>
                  </a:lnTo>
                  <a:lnTo>
                    <a:pt x="64065" y="3331"/>
                  </a:lnTo>
                  <a:lnTo>
                    <a:pt x="58342" y="8739"/>
                  </a:lnTo>
                  <a:lnTo>
                    <a:pt x="33795" y="40254"/>
                  </a:lnTo>
                  <a:lnTo>
                    <a:pt x="13129" y="69798"/>
                  </a:lnTo>
                  <a:lnTo>
                    <a:pt x="10869" y="74029"/>
                  </a:lnTo>
                  <a:lnTo>
                    <a:pt x="10068" y="78262"/>
                  </a:lnTo>
                  <a:lnTo>
                    <a:pt x="12213" y="96055"/>
                  </a:lnTo>
                  <a:lnTo>
                    <a:pt x="14365" y="100985"/>
                  </a:lnTo>
                  <a:lnTo>
                    <a:pt x="21495" y="109899"/>
                  </a:lnTo>
                  <a:lnTo>
                    <a:pt x="30984" y="116326"/>
                  </a:lnTo>
                  <a:lnTo>
                    <a:pt x="39363" y="119329"/>
                  </a:lnTo>
                  <a:lnTo>
                    <a:pt x="57150" y="120593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SMARTInkShape-2066"/>
            <p:cNvSpPr/>
            <p:nvPr/>
          </p:nvSpPr>
          <p:spPr>
            <a:xfrm>
              <a:off x="4089803" y="4394200"/>
              <a:ext cx="94812" cy="106873"/>
            </a:xfrm>
            <a:custGeom>
              <a:avLst/>
              <a:gdLst/>
              <a:ahLst/>
              <a:cxnLst/>
              <a:rect l="0" t="0" r="0" b="0"/>
              <a:pathLst>
                <a:path w="94812" h="106873">
                  <a:moveTo>
                    <a:pt x="63097" y="25400"/>
                  </a:moveTo>
                  <a:lnTo>
                    <a:pt x="66468" y="25400"/>
                  </a:lnTo>
                  <a:lnTo>
                    <a:pt x="70004" y="23518"/>
                  </a:lnTo>
                  <a:lnTo>
                    <a:pt x="74652" y="19932"/>
                  </a:lnTo>
                  <a:lnTo>
                    <a:pt x="75288" y="17560"/>
                  </a:lnTo>
                  <a:lnTo>
                    <a:pt x="75457" y="15940"/>
                  </a:lnTo>
                  <a:lnTo>
                    <a:pt x="73764" y="12258"/>
                  </a:lnTo>
                  <a:lnTo>
                    <a:pt x="72325" y="10288"/>
                  </a:lnTo>
                  <a:lnTo>
                    <a:pt x="68844" y="8100"/>
                  </a:lnTo>
                  <a:lnTo>
                    <a:pt x="66928" y="7516"/>
                  </a:lnTo>
                  <a:lnTo>
                    <a:pt x="64946" y="7833"/>
                  </a:lnTo>
                  <a:lnTo>
                    <a:pt x="60861" y="10066"/>
                  </a:lnTo>
                  <a:lnTo>
                    <a:pt x="33088" y="30929"/>
                  </a:lnTo>
                  <a:lnTo>
                    <a:pt x="14129" y="50970"/>
                  </a:lnTo>
                  <a:lnTo>
                    <a:pt x="2660" y="67624"/>
                  </a:lnTo>
                  <a:lnTo>
                    <a:pt x="0" y="83676"/>
                  </a:lnTo>
                  <a:lnTo>
                    <a:pt x="3087" y="94094"/>
                  </a:lnTo>
                  <a:lnTo>
                    <a:pt x="4746" y="96596"/>
                  </a:lnTo>
                  <a:lnTo>
                    <a:pt x="8470" y="99376"/>
                  </a:lnTo>
                  <a:lnTo>
                    <a:pt x="26044" y="105524"/>
                  </a:lnTo>
                  <a:lnTo>
                    <a:pt x="35104" y="106872"/>
                  </a:lnTo>
                  <a:lnTo>
                    <a:pt x="48139" y="104259"/>
                  </a:lnTo>
                  <a:lnTo>
                    <a:pt x="73667" y="92995"/>
                  </a:lnTo>
                  <a:lnTo>
                    <a:pt x="80260" y="86957"/>
                  </a:lnTo>
                  <a:lnTo>
                    <a:pt x="87938" y="73742"/>
                  </a:lnTo>
                  <a:lnTo>
                    <a:pt x="92799" y="58303"/>
                  </a:lnTo>
                  <a:lnTo>
                    <a:pt x="94767" y="28397"/>
                  </a:lnTo>
                  <a:lnTo>
                    <a:pt x="94811" y="23674"/>
                  </a:lnTo>
                  <a:lnTo>
                    <a:pt x="89376" y="8521"/>
                  </a:lnTo>
                  <a:lnTo>
                    <a:pt x="82147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SMARTInkShape-2067"/>
            <p:cNvSpPr/>
            <p:nvPr/>
          </p:nvSpPr>
          <p:spPr>
            <a:xfrm>
              <a:off x="4235450" y="4413250"/>
              <a:ext cx="31751" cy="93602"/>
            </a:xfrm>
            <a:custGeom>
              <a:avLst/>
              <a:gdLst/>
              <a:ahLst/>
              <a:cxnLst/>
              <a:rect l="0" t="0" r="0" b="0"/>
              <a:pathLst>
                <a:path w="31751" h="93602">
                  <a:moveTo>
                    <a:pt x="31750" y="0"/>
                  </a:moveTo>
                  <a:lnTo>
                    <a:pt x="31750" y="3370"/>
                  </a:lnTo>
                  <a:lnTo>
                    <a:pt x="18884" y="31963"/>
                  </a:lnTo>
                  <a:lnTo>
                    <a:pt x="15449" y="41017"/>
                  </a:lnTo>
                  <a:lnTo>
                    <a:pt x="7871" y="71386"/>
                  </a:lnTo>
                  <a:lnTo>
                    <a:pt x="348" y="93601"/>
                  </a:lnTo>
                  <a:lnTo>
                    <a:pt x="232" y="93445"/>
                  </a:lnTo>
                  <a:lnTo>
                    <a:pt x="0" y="825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SMARTInkShape-2068"/>
            <p:cNvSpPr/>
            <p:nvPr/>
          </p:nvSpPr>
          <p:spPr>
            <a:xfrm>
              <a:off x="4267200" y="4343400"/>
              <a:ext cx="6351" cy="6351"/>
            </a:xfrm>
            <a:custGeom>
              <a:avLst/>
              <a:gdLst/>
              <a:ahLst/>
              <a:cxnLst/>
              <a:rect l="0" t="0" r="0" b="0"/>
              <a:pathLst>
                <a:path w="6351" h="6351">
                  <a:moveTo>
                    <a:pt x="6350" y="0"/>
                  </a:moveTo>
                  <a:lnTo>
                    <a:pt x="6350" y="3371"/>
                  </a:lnTo>
                  <a:lnTo>
                    <a:pt x="5644" y="4364"/>
                  </a:lnTo>
                  <a:lnTo>
                    <a:pt x="4468" y="5026"/>
                  </a:lnTo>
                  <a:lnTo>
                    <a:pt x="0" y="63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SMARTInkShape-2069"/>
            <p:cNvSpPr/>
            <p:nvPr/>
          </p:nvSpPr>
          <p:spPr>
            <a:xfrm>
              <a:off x="4273770" y="4343807"/>
              <a:ext cx="139374" cy="196444"/>
            </a:xfrm>
            <a:custGeom>
              <a:avLst/>
              <a:gdLst/>
              <a:ahLst/>
              <a:cxnLst/>
              <a:rect l="0" t="0" r="0" b="0"/>
              <a:pathLst>
                <a:path w="139374" h="196444">
                  <a:moveTo>
                    <a:pt x="114080" y="69443"/>
                  </a:moveTo>
                  <a:lnTo>
                    <a:pt x="104620" y="69443"/>
                  </a:lnTo>
                  <a:lnTo>
                    <a:pt x="100938" y="67561"/>
                  </a:lnTo>
                  <a:lnTo>
                    <a:pt x="98969" y="66071"/>
                  </a:lnTo>
                  <a:lnTo>
                    <a:pt x="93017" y="64416"/>
                  </a:lnTo>
                  <a:lnTo>
                    <a:pt x="81070" y="63354"/>
                  </a:lnTo>
                  <a:lnTo>
                    <a:pt x="66846" y="68214"/>
                  </a:lnTo>
                  <a:lnTo>
                    <a:pt x="54615" y="74645"/>
                  </a:lnTo>
                  <a:lnTo>
                    <a:pt x="25168" y="96347"/>
                  </a:lnTo>
                  <a:lnTo>
                    <a:pt x="5423" y="115502"/>
                  </a:lnTo>
                  <a:lnTo>
                    <a:pt x="2287" y="121193"/>
                  </a:lnTo>
                  <a:lnTo>
                    <a:pt x="0" y="137053"/>
                  </a:lnTo>
                  <a:lnTo>
                    <a:pt x="3641" y="140178"/>
                  </a:lnTo>
                  <a:lnTo>
                    <a:pt x="9256" y="143214"/>
                  </a:lnTo>
                  <a:lnTo>
                    <a:pt x="14104" y="144563"/>
                  </a:lnTo>
                  <a:lnTo>
                    <a:pt x="20492" y="143281"/>
                  </a:lnTo>
                  <a:lnTo>
                    <a:pt x="49402" y="132735"/>
                  </a:lnTo>
                  <a:lnTo>
                    <a:pt x="62931" y="124649"/>
                  </a:lnTo>
                  <a:lnTo>
                    <a:pt x="88059" y="100101"/>
                  </a:lnTo>
                  <a:lnTo>
                    <a:pt x="106228" y="69299"/>
                  </a:lnTo>
                  <a:lnTo>
                    <a:pt x="121257" y="44720"/>
                  </a:lnTo>
                  <a:lnTo>
                    <a:pt x="131364" y="17477"/>
                  </a:lnTo>
                  <a:lnTo>
                    <a:pt x="137668" y="6549"/>
                  </a:lnTo>
                  <a:lnTo>
                    <a:pt x="139373" y="0"/>
                  </a:lnTo>
                  <a:lnTo>
                    <a:pt x="136077" y="3084"/>
                  </a:lnTo>
                  <a:lnTo>
                    <a:pt x="130632" y="11837"/>
                  </a:lnTo>
                  <a:lnTo>
                    <a:pt x="120376" y="39093"/>
                  </a:lnTo>
                  <a:lnTo>
                    <a:pt x="110253" y="64075"/>
                  </a:lnTo>
                  <a:lnTo>
                    <a:pt x="101460" y="93574"/>
                  </a:lnTo>
                  <a:lnTo>
                    <a:pt x="96934" y="115398"/>
                  </a:lnTo>
                  <a:lnTo>
                    <a:pt x="95406" y="144685"/>
                  </a:lnTo>
                  <a:lnTo>
                    <a:pt x="100173" y="170148"/>
                  </a:lnTo>
                  <a:lnTo>
                    <a:pt x="107909" y="187616"/>
                  </a:lnTo>
                  <a:lnTo>
                    <a:pt x="114080" y="196443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9" name="SMARTInkShape-Group257"/>
          <p:cNvGrpSpPr/>
          <p:nvPr/>
        </p:nvGrpSpPr>
        <p:grpSpPr>
          <a:xfrm>
            <a:off x="1590366" y="4508589"/>
            <a:ext cx="1273035" cy="323762"/>
            <a:chOff x="1590366" y="4508589"/>
            <a:chExt cx="1273035" cy="323762"/>
          </a:xfrm>
        </p:grpSpPr>
        <p:sp>
          <p:nvSpPr>
            <p:cNvPr id="98" name="SMARTInkShape-2070"/>
            <p:cNvSpPr/>
            <p:nvPr/>
          </p:nvSpPr>
          <p:spPr>
            <a:xfrm>
              <a:off x="1615822" y="4686300"/>
              <a:ext cx="22479" cy="146051"/>
            </a:xfrm>
            <a:custGeom>
              <a:avLst/>
              <a:gdLst/>
              <a:ahLst/>
              <a:cxnLst/>
              <a:rect l="0" t="0" r="0" b="0"/>
              <a:pathLst>
                <a:path w="22479" h="146051">
                  <a:moveTo>
                    <a:pt x="22478" y="0"/>
                  </a:moveTo>
                  <a:lnTo>
                    <a:pt x="16389" y="0"/>
                  </a:lnTo>
                  <a:lnTo>
                    <a:pt x="16205" y="3371"/>
                  </a:lnTo>
                  <a:lnTo>
                    <a:pt x="18043" y="6907"/>
                  </a:lnTo>
                  <a:lnTo>
                    <a:pt x="19521" y="8838"/>
                  </a:lnTo>
                  <a:lnTo>
                    <a:pt x="21164" y="14746"/>
                  </a:lnTo>
                  <a:lnTo>
                    <a:pt x="22401" y="45824"/>
                  </a:lnTo>
                  <a:lnTo>
                    <a:pt x="20586" y="71354"/>
                  </a:lnTo>
                  <a:lnTo>
                    <a:pt x="14637" y="103056"/>
                  </a:lnTo>
                  <a:lnTo>
                    <a:pt x="9336" y="117318"/>
                  </a:lnTo>
                  <a:lnTo>
                    <a:pt x="6054" y="124107"/>
                  </a:lnTo>
                  <a:lnTo>
                    <a:pt x="3500" y="135158"/>
                  </a:lnTo>
                  <a:lnTo>
                    <a:pt x="402" y="140739"/>
                  </a:lnTo>
                  <a:lnTo>
                    <a:pt x="0" y="142509"/>
                  </a:lnTo>
                  <a:lnTo>
                    <a:pt x="437" y="143689"/>
                  </a:lnTo>
                  <a:lnTo>
                    <a:pt x="3428" y="1460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SMARTInkShape-2071"/>
            <p:cNvSpPr/>
            <p:nvPr/>
          </p:nvSpPr>
          <p:spPr>
            <a:xfrm>
              <a:off x="1590366" y="4623461"/>
              <a:ext cx="130024" cy="107290"/>
            </a:xfrm>
            <a:custGeom>
              <a:avLst/>
              <a:gdLst/>
              <a:ahLst/>
              <a:cxnLst/>
              <a:rect l="0" t="0" r="0" b="0"/>
              <a:pathLst>
                <a:path w="130024" h="107290">
                  <a:moveTo>
                    <a:pt x="9834" y="37439"/>
                  </a:moveTo>
                  <a:lnTo>
                    <a:pt x="374" y="27979"/>
                  </a:lnTo>
                  <a:lnTo>
                    <a:pt x="0" y="26193"/>
                  </a:lnTo>
                  <a:lnTo>
                    <a:pt x="455" y="24297"/>
                  </a:lnTo>
                  <a:lnTo>
                    <a:pt x="4468" y="18258"/>
                  </a:lnTo>
                  <a:lnTo>
                    <a:pt x="12145" y="9896"/>
                  </a:lnTo>
                  <a:lnTo>
                    <a:pt x="16270" y="7559"/>
                  </a:lnTo>
                  <a:lnTo>
                    <a:pt x="43951" y="0"/>
                  </a:lnTo>
                  <a:lnTo>
                    <a:pt x="69828" y="102"/>
                  </a:lnTo>
                  <a:lnTo>
                    <a:pt x="95737" y="8184"/>
                  </a:lnTo>
                  <a:lnTo>
                    <a:pt x="109012" y="17052"/>
                  </a:lnTo>
                  <a:lnTo>
                    <a:pt x="122610" y="31661"/>
                  </a:lnTo>
                  <a:lnTo>
                    <a:pt x="126984" y="39809"/>
                  </a:lnTo>
                  <a:lnTo>
                    <a:pt x="130023" y="57384"/>
                  </a:lnTo>
                  <a:lnTo>
                    <a:pt x="126976" y="67965"/>
                  </a:lnTo>
                  <a:lnTo>
                    <a:pt x="121605" y="80036"/>
                  </a:lnTo>
                  <a:lnTo>
                    <a:pt x="115719" y="86475"/>
                  </a:lnTo>
                  <a:lnTo>
                    <a:pt x="103813" y="96357"/>
                  </a:lnTo>
                  <a:lnTo>
                    <a:pt x="95347" y="98902"/>
                  </a:lnTo>
                  <a:lnTo>
                    <a:pt x="80561" y="102217"/>
                  </a:lnTo>
                  <a:lnTo>
                    <a:pt x="66295" y="106287"/>
                  </a:lnTo>
                  <a:lnTo>
                    <a:pt x="47934" y="107289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SMARTInkShape-2072"/>
            <p:cNvSpPr/>
            <p:nvPr/>
          </p:nvSpPr>
          <p:spPr>
            <a:xfrm>
              <a:off x="1778000" y="4610100"/>
              <a:ext cx="19051" cy="215901"/>
            </a:xfrm>
            <a:custGeom>
              <a:avLst/>
              <a:gdLst/>
              <a:ahLst/>
              <a:cxnLst/>
              <a:rect l="0" t="0" r="0" b="0"/>
              <a:pathLst>
                <a:path w="19051" h="215901">
                  <a:moveTo>
                    <a:pt x="19050" y="0"/>
                  </a:moveTo>
                  <a:lnTo>
                    <a:pt x="15679" y="0"/>
                  </a:lnTo>
                  <a:lnTo>
                    <a:pt x="14685" y="705"/>
                  </a:lnTo>
                  <a:lnTo>
                    <a:pt x="14023" y="1881"/>
                  </a:lnTo>
                  <a:lnTo>
                    <a:pt x="12961" y="8838"/>
                  </a:lnTo>
                  <a:lnTo>
                    <a:pt x="14697" y="12865"/>
                  </a:lnTo>
                  <a:lnTo>
                    <a:pt x="16148" y="14926"/>
                  </a:lnTo>
                  <a:lnTo>
                    <a:pt x="18190" y="24570"/>
                  </a:lnTo>
                  <a:lnTo>
                    <a:pt x="18999" y="53697"/>
                  </a:lnTo>
                  <a:lnTo>
                    <a:pt x="17158" y="76772"/>
                  </a:lnTo>
                  <a:lnTo>
                    <a:pt x="13580" y="105083"/>
                  </a:lnTo>
                  <a:lnTo>
                    <a:pt x="7790" y="136178"/>
                  </a:lnTo>
                  <a:lnTo>
                    <a:pt x="5834" y="165916"/>
                  </a:lnTo>
                  <a:lnTo>
                    <a:pt x="268" y="197661"/>
                  </a:lnTo>
                  <a:lnTo>
                    <a:pt x="0" y="2159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SMARTInkShape-2073"/>
            <p:cNvSpPr/>
            <p:nvPr/>
          </p:nvSpPr>
          <p:spPr>
            <a:xfrm>
              <a:off x="1804661" y="4705427"/>
              <a:ext cx="132090" cy="107874"/>
            </a:xfrm>
            <a:custGeom>
              <a:avLst/>
              <a:gdLst/>
              <a:ahLst/>
              <a:cxnLst/>
              <a:rect l="0" t="0" r="0" b="0"/>
              <a:pathLst>
                <a:path w="132090" h="107874">
                  <a:moveTo>
                    <a:pt x="74939" y="6273"/>
                  </a:moveTo>
                  <a:lnTo>
                    <a:pt x="71567" y="2902"/>
                  </a:lnTo>
                  <a:lnTo>
                    <a:pt x="68031" y="1246"/>
                  </a:lnTo>
                  <a:lnTo>
                    <a:pt x="53739" y="0"/>
                  </a:lnTo>
                  <a:lnTo>
                    <a:pt x="49524" y="1838"/>
                  </a:lnTo>
                  <a:lnTo>
                    <a:pt x="28241" y="17636"/>
                  </a:lnTo>
                  <a:lnTo>
                    <a:pt x="2995" y="46412"/>
                  </a:lnTo>
                  <a:lnTo>
                    <a:pt x="630" y="52570"/>
                  </a:lnTo>
                  <a:lnTo>
                    <a:pt x="0" y="56187"/>
                  </a:lnTo>
                  <a:lnTo>
                    <a:pt x="285" y="58599"/>
                  </a:lnTo>
                  <a:lnTo>
                    <a:pt x="1181" y="60207"/>
                  </a:lnTo>
                  <a:lnTo>
                    <a:pt x="2483" y="61278"/>
                  </a:lnTo>
                  <a:lnTo>
                    <a:pt x="3931" y="64352"/>
                  </a:lnTo>
                  <a:lnTo>
                    <a:pt x="4317" y="66158"/>
                  </a:lnTo>
                  <a:lnTo>
                    <a:pt x="5280" y="67363"/>
                  </a:lnTo>
                  <a:lnTo>
                    <a:pt x="16580" y="73925"/>
                  </a:lnTo>
                  <a:lnTo>
                    <a:pt x="23366" y="75146"/>
                  </a:lnTo>
                  <a:lnTo>
                    <a:pt x="29204" y="73807"/>
                  </a:lnTo>
                  <a:lnTo>
                    <a:pt x="34857" y="71565"/>
                  </a:lnTo>
                  <a:lnTo>
                    <a:pt x="45267" y="69598"/>
                  </a:lnTo>
                  <a:lnTo>
                    <a:pt x="53133" y="64860"/>
                  </a:lnTo>
                  <a:lnTo>
                    <a:pt x="70074" y="52780"/>
                  </a:lnTo>
                  <a:lnTo>
                    <a:pt x="74203" y="47177"/>
                  </a:lnTo>
                  <a:lnTo>
                    <a:pt x="80216" y="44742"/>
                  </a:lnTo>
                  <a:lnTo>
                    <a:pt x="80812" y="42655"/>
                  </a:lnTo>
                  <a:lnTo>
                    <a:pt x="80971" y="41111"/>
                  </a:lnTo>
                  <a:lnTo>
                    <a:pt x="81782" y="40787"/>
                  </a:lnTo>
                  <a:lnTo>
                    <a:pt x="86728" y="43761"/>
                  </a:lnTo>
                  <a:lnTo>
                    <a:pt x="87234" y="45982"/>
                  </a:lnTo>
                  <a:lnTo>
                    <a:pt x="87636" y="77365"/>
                  </a:lnTo>
                  <a:lnTo>
                    <a:pt x="91009" y="87701"/>
                  </a:lnTo>
                  <a:lnTo>
                    <a:pt x="98469" y="98766"/>
                  </a:lnTo>
                  <a:lnTo>
                    <a:pt x="102565" y="103355"/>
                  </a:lnTo>
                  <a:lnTo>
                    <a:pt x="106737" y="105864"/>
                  </a:lnTo>
                  <a:lnTo>
                    <a:pt x="114935" y="107278"/>
                  </a:lnTo>
                  <a:lnTo>
                    <a:pt x="132089" y="107873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SMARTInkShape-2074"/>
            <p:cNvSpPr/>
            <p:nvPr/>
          </p:nvSpPr>
          <p:spPr>
            <a:xfrm>
              <a:off x="1981570" y="4686300"/>
              <a:ext cx="63131" cy="120643"/>
            </a:xfrm>
            <a:custGeom>
              <a:avLst/>
              <a:gdLst/>
              <a:ahLst/>
              <a:cxnLst/>
              <a:rect l="0" t="0" r="0" b="0"/>
              <a:pathLst>
                <a:path w="63131" h="120643">
                  <a:moveTo>
                    <a:pt x="63130" y="6350"/>
                  </a:moveTo>
                  <a:lnTo>
                    <a:pt x="51196" y="1323"/>
                  </a:lnTo>
                  <a:lnTo>
                    <a:pt x="20570" y="0"/>
                  </a:lnTo>
                  <a:lnTo>
                    <a:pt x="16463" y="0"/>
                  </a:lnTo>
                  <a:lnTo>
                    <a:pt x="12285" y="1881"/>
                  </a:lnTo>
                  <a:lnTo>
                    <a:pt x="881" y="11555"/>
                  </a:lnTo>
                  <a:lnTo>
                    <a:pt x="186" y="14072"/>
                  </a:lnTo>
                  <a:lnTo>
                    <a:pt x="0" y="15731"/>
                  </a:lnTo>
                  <a:lnTo>
                    <a:pt x="1676" y="19456"/>
                  </a:lnTo>
                  <a:lnTo>
                    <a:pt x="4067" y="23464"/>
                  </a:lnTo>
                  <a:lnTo>
                    <a:pt x="5129" y="27597"/>
                  </a:lnTo>
                  <a:lnTo>
                    <a:pt x="9365" y="31785"/>
                  </a:lnTo>
                  <a:lnTo>
                    <a:pt x="20210" y="40223"/>
                  </a:lnTo>
                  <a:lnTo>
                    <a:pt x="41953" y="71923"/>
                  </a:lnTo>
                  <a:lnTo>
                    <a:pt x="58320" y="91663"/>
                  </a:lnTo>
                  <a:lnTo>
                    <a:pt x="62180" y="106196"/>
                  </a:lnTo>
                  <a:lnTo>
                    <a:pt x="63074" y="117196"/>
                  </a:lnTo>
                  <a:lnTo>
                    <a:pt x="62387" y="118347"/>
                  </a:lnTo>
                  <a:lnTo>
                    <a:pt x="61223" y="119115"/>
                  </a:lnTo>
                  <a:lnTo>
                    <a:pt x="56215" y="120195"/>
                  </a:lnTo>
                  <a:lnTo>
                    <a:pt x="35603" y="120642"/>
                  </a:lnTo>
                  <a:lnTo>
                    <a:pt x="31375" y="118765"/>
                  </a:lnTo>
                  <a:lnTo>
                    <a:pt x="20090" y="110524"/>
                  </a:lnTo>
                  <a:lnTo>
                    <a:pt x="10788" y="108006"/>
                  </a:lnTo>
                  <a:lnTo>
                    <a:pt x="9185" y="106577"/>
                  </a:lnTo>
                  <a:lnTo>
                    <a:pt x="5980" y="1016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SMARTInkShape-2075"/>
            <p:cNvSpPr/>
            <p:nvPr/>
          </p:nvSpPr>
          <p:spPr>
            <a:xfrm>
              <a:off x="2117258" y="4687927"/>
              <a:ext cx="181330" cy="125330"/>
            </a:xfrm>
            <a:custGeom>
              <a:avLst/>
              <a:gdLst/>
              <a:ahLst/>
              <a:cxnLst/>
              <a:rect l="0" t="0" r="0" b="0"/>
              <a:pathLst>
                <a:path w="181330" h="125330">
                  <a:moveTo>
                    <a:pt x="29042" y="30123"/>
                  </a:moveTo>
                  <a:lnTo>
                    <a:pt x="28336" y="57960"/>
                  </a:lnTo>
                  <a:lnTo>
                    <a:pt x="18916" y="87431"/>
                  </a:lnTo>
                  <a:lnTo>
                    <a:pt x="11466" y="117026"/>
                  </a:lnTo>
                  <a:lnTo>
                    <a:pt x="10975" y="119808"/>
                  </a:lnTo>
                  <a:lnTo>
                    <a:pt x="9941" y="121663"/>
                  </a:lnTo>
                  <a:lnTo>
                    <a:pt x="8547" y="122899"/>
                  </a:lnTo>
                  <a:lnTo>
                    <a:pt x="3727" y="125329"/>
                  </a:lnTo>
                  <a:lnTo>
                    <a:pt x="296" y="121989"/>
                  </a:lnTo>
                  <a:lnTo>
                    <a:pt x="0" y="120295"/>
                  </a:lnTo>
                  <a:lnTo>
                    <a:pt x="508" y="118459"/>
                  </a:lnTo>
                  <a:lnTo>
                    <a:pt x="14350" y="90530"/>
                  </a:lnTo>
                  <a:lnTo>
                    <a:pt x="24598" y="69493"/>
                  </a:lnTo>
                  <a:lnTo>
                    <a:pt x="49065" y="38664"/>
                  </a:lnTo>
                  <a:lnTo>
                    <a:pt x="59591" y="29282"/>
                  </a:lnTo>
                  <a:lnTo>
                    <a:pt x="68275" y="25405"/>
                  </a:lnTo>
                  <a:lnTo>
                    <a:pt x="78501" y="23916"/>
                  </a:lnTo>
                  <a:lnTo>
                    <a:pt x="82815" y="27186"/>
                  </a:lnTo>
                  <a:lnTo>
                    <a:pt x="84691" y="30699"/>
                  </a:lnTo>
                  <a:lnTo>
                    <a:pt x="85895" y="42074"/>
                  </a:lnTo>
                  <a:lnTo>
                    <a:pt x="85468" y="70419"/>
                  </a:lnTo>
                  <a:lnTo>
                    <a:pt x="79848" y="99853"/>
                  </a:lnTo>
                  <a:lnTo>
                    <a:pt x="79842" y="87139"/>
                  </a:lnTo>
                  <a:lnTo>
                    <a:pt x="81723" y="81804"/>
                  </a:lnTo>
                  <a:lnTo>
                    <a:pt x="98139" y="51851"/>
                  </a:lnTo>
                  <a:lnTo>
                    <a:pt x="126488" y="21689"/>
                  </a:lnTo>
                  <a:lnTo>
                    <a:pt x="144214" y="3864"/>
                  </a:lnTo>
                  <a:lnTo>
                    <a:pt x="151020" y="813"/>
                  </a:lnTo>
                  <a:lnTo>
                    <a:pt x="154811" y="0"/>
                  </a:lnTo>
                  <a:lnTo>
                    <a:pt x="158043" y="163"/>
                  </a:lnTo>
                  <a:lnTo>
                    <a:pt x="163516" y="2226"/>
                  </a:lnTo>
                  <a:lnTo>
                    <a:pt x="177121" y="13342"/>
                  </a:lnTo>
                  <a:lnTo>
                    <a:pt x="179521" y="19372"/>
                  </a:lnTo>
                  <a:lnTo>
                    <a:pt x="181329" y="47170"/>
                  </a:lnTo>
                  <a:lnTo>
                    <a:pt x="174968" y="75990"/>
                  </a:lnTo>
                  <a:lnTo>
                    <a:pt x="169701" y="89019"/>
                  </a:lnTo>
                  <a:lnTo>
                    <a:pt x="168742" y="99973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SMARTInkShape-2076"/>
            <p:cNvSpPr/>
            <p:nvPr/>
          </p:nvSpPr>
          <p:spPr>
            <a:xfrm>
              <a:off x="2337762" y="4692650"/>
              <a:ext cx="30789" cy="82551"/>
            </a:xfrm>
            <a:custGeom>
              <a:avLst/>
              <a:gdLst/>
              <a:ahLst/>
              <a:cxnLst/>
              <a:rect l="0" t="0" r="0" b="0"/>
              <a:pathLst>
                <a:path w="30789" h="82551">
                  <a:moveTo>
                    <a:pt x="30788" y="0"/>
                  </a:moveTo>
                  <a:lnTo>
                    <a:pt x="30788" y="3371"/>
                  </a:lnTo>
                  <a:lnTo>
                    <a:pt x="30082" y="4364"/>
                  </a:lnTo>
                  <a:lnTo>
                    <a:pt x="28906" y="5026"/>
                  </a:lnTo>
                  <a:lnTo>
                    <a:pt x="27417" y="5467"/>
                  </a:lnTo>
                  <a:lnTo>
                    <a:pt x="23880" y="9720"/>
                  </a:lnTo>
                  <a:lnTo>
                    <a:pt x="20662" y="16314"/>
                  </a:lnTo>
                  <a:lnTo>
                    <a:pt x="13212" y="44537"/>
                  </a:lnTo>
                  <a:lnTo>
                    <a:pt x="9985" y="64831"/>
                  </a:lnTo>
                  <a:lnTo>
                    <a:pt x="5288" y="79066"/>
                  </a:lnTo>
                  <a:lnTo>
                    <a:pt x="3910" y="80228"/>
                  </a:lnTo>
                  <a:lnTo>
                    <a:pt x="0" y="82091"/>
                  </a:lnTo>
                  <a:lnTo>
                    <a:pt x="385" y="82244"/>
                  </a:lnTo>
                  <a:lnTo>
                    <a:pt x="5388" y="825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SMARTInkShape-2077"/>
            <p:cNvSpPr/>
            <p:nvPr/>
          </p:nvSpPr>
          <p:spPr>
            <a:xfrm>
              <a:off x="2400300" y="4648200"/>
              <a:ext cx="6351" cy="12701"/>
            </a:xfrm>
            <a:custGeom>
              <a:avLst/>
              <a:gdLst/>
              <a:ahLst/>
              <a:cxnLst/>
              <a:rect l="0" t="0" r="0" b="0"/>
              <a:pathLst>
                <a:path w="6351" h="12701">
                  <a:moveTo>
                    <a:pt x="6350" y="0"/>
                  </a:moveTo>
                  <a:lnTo>
                    <a:pt x="2979" y="3371"/>
                  </a:lnTo>
                  <a:lnTo>
                    <a:pt x="1323" y="6907"/>
                  </a:lnTo>
                  <a:lnTo>
                    <a:pt x="0" y="127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SMARTInkShape-2078"/>
            <p:cNvSpPr/>
            <p:nvPr/>
          </p:nvSpPr>
          <p:spPr>
            <a:xfrm>
              <a:off x="2401640" y="4629293"/>
              <a:ext cx="144600" cy="158149"/>
            </a:xfrm>
            <a:custGeom>
              <a:avLst/>
              <a:gdLst/>
              <a:ahLst/>
              <a:cxnLst/>
              <a:rect l="0" t="0" r="0" b="0"/>
              <a:pathLst>
                <a:path w="144600" h="158149">
                  <a:moveTo>
                    <a:pt x="93910" y="95107"/>
                  </a:moveTo>
                  <a:lnTo>
                    <a:pt x="90538" y="95107"/>
                  </a:lnTo>
                  <a:lnTo>
                    <a:pt x="87002" y="93225"/>
                  </a:lnTo>
                  <a:lnTo>
                    <a:pt x="85071" y="91735"/>
                  </a:lnTo>
                  <a:lnTo>
                    <a:pt x="82926" y="88199"/>
                  </a:lnTo>
                  <a:lnTo>
                    <a:pt x="81267" y="84275"/>
                  </a:lnTo>
                  <a:lnTo>
                    <a:pt x="77072" y="78100"/>
                  </a:lnTo>
                  <a:lnTo>
                    <a:pt x="75843" y="73907"/>
                  </a:lnTo>
                  <a:lnTo>
                    <a:pt x="74809" y="72507"/>
                  </a:lnTo>
                  <a:lnTo>
                    <a:pt x="73415" y="71573"/>
                  </a:lnTo>
                  <a:lnTo>
                    <a:pt x="68081" y="70260"/>
                  </a:lnTo>
                  <a:lnTo>
                    <a:pt x="50297" y="69739"/>
                  </a:lnTo>
                  <a:lnTo>
                    <a:pt x="42541" y="73484"/>
                  </a:lnTo>
                  <a:lnTo>
                    <a:pt x="35096" y="79852"/>
                  </a:lnTo>
                  <a:lnTo>
                    <a:pt x="12834" y="107905"/>
                  </a:lnTo>
                  <a:lnTo>
                    <a:pt x="1676" y="128280"/>
                  </a:lnTo>
                  <a:lnTo>
                    <a:pt x="0" y="134075"/>
                  </a:lnTo>
                  <a:lnTo>
                    <a:pt x="1137" y="140883"/>
                  </a:lnTo>
                  <a:lnTo>
                    <a:pt x="2428" y="144674"/>
                  </a:lnTo>
                  <a:lnTo>
                    <a:pt x="7625" y="150768"/>
                  </a:lnTo>
                  <a:lnTo>
                    <a:pt x="13933" y="155123"/>
                  </a:lnTo>
                  <a:lnTo>
                    <a:pt x="21451" y="157574"/>
                  </a:lnTo>
                  <a:lnTo>
                    <a:pt x="25958" y="158148"/>
                  </a:lnTo>
                  <a:lnTo>
                    <a:pt x="35832" y="155100"/>
                  </a:lnTo>
                  <a:lnTo>
                    <a:pt x="63530" y="131663"/>
                  </a:lnTo>
                  <a:lnTo>
                    <a:pt x="87680" y="100764"/>
                  </a:lnTo>
                  <a:lnTo>
                    <a:pt x="104378" y="69615"/>
                  </a:lnTo>
                  <a:lnTo>
                    <a:pt x="120435" y="41316"/>
                  </a:lnTo>
                  <a:lnTo>
                    <a:pt x="136185" y="11218"/>
                  </a:lnTo>
                  <a:lnTo>
                    <a:pt x="144599" y="0"/>
                  </a:lnTo>
                  <a:lnTo>
                    <a:pt x="141306" y="3270"/>
                  </a:lnTo>
                  <a:lnTo>
                    <a:pt x="139669" y="8664"/>
                  </a:lnTo>
                  <a:lnTo>
                    <a:pt x="136866" y="19635"/>
                  </a:lnTo>
                  <a:lnTo>
                    <a:pt x="118621" y="51278"/>
                  </a:lnTo>
                  <a:lnTo>
                    <a:pt x="102240" y="79550"/>
                  </a:lnTo>
                  <a:lnTo>
                    <a:pt x="88099" y="108754"/>
                  </a:lnTo>
                  <a:lnTo>
                    <a:pt x="78459" y="129542"/>
                  </a:lnTo>
                  <a:lnTo>
                    <a:pt x="78670" y="132175"/>
                  </a:lnTo>
                  <a:lnTo>
                    <a:pt x="81210" y="145907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" name="SMARTInkShape-2079"/>
            <p:cNvSpPr/>
            <p:nvPr/>
          </p:nvSpPr>
          <p:spPr>
            <a:xfrm>
              <a:off x="2571750" y="4533900"/>
              <a:ext cx="234753" cy="209540"/>
            </a:xfrm>
            <a:custGeom>
              <a:avLst/>
              <a:gdLst/>
              <a:ahLst/>
              <a:cxnLst/>
              <a:rect l="0" t="0" r="0" b="0"/>
              <a:pathLst>
                <a:path w="234753" h="209540">
                  <a:moveTo>
                    <a:pt x="0" y="196850"/>
                  </a:moveTo>
                  <a:lnTo>
                    <a:pt x="31032" y="196850"/>
                  </a:lnTo>
                  <a:lnTo>
                    <a:pt x="46118" y="198731"/>
                  </a:lnTo>
                  <a:lnTo>
                    <a:pt x="75788" y="202807"/>
                  </a:lnTo>
                  <a:lnTo>
                    <a:pt x="84483" y="203730"/>
                  </a:lnTo>
                  <a:lnTo>
                    <a:pt x="110050" y="208946"/>
                  </a:lnTo>
                  <a:lnTo>
                    <a:pt x="141416" y="209539"/>
                  </a:lnTo>
                  <a:lnTo>
                    <a:pt x="148929" y="208839"/>
                  </a:lnTo>
                  <a:lnTo>
                    <a:pt x="160387" y="204478"/>
                  </a:lnTo>
                  <a:lnTo>
                    <a:pt x="169269" y="199424"/>
                  </a:lnTo>
                  <a:lnTo>
                    <a:pt x="180525" y="196201"/>
                  </a:lnTo>
                  <a:lnTo>
                    <a:pt x="208339" y="172493"/>
                  </a:lnTo>
                  <a:lnTo>
                    <a:pt x="224074" y="148072"/>
                  </a:lnTo>
                  <a:lnTo>
                    <a:pt x="232699" y="117822"/>
                  </a:lnTo>
                  <a:lnTo>
                    <a:pt x="234752" y="87371"/>
                  </a:lnTo>
                  <a:lnTo>
                    <a:pt x="234226" y="61435"/>
                  </a:lnTo>
                  <a:lnTo>
                    <a:pt x="227109" y="31753"/>
                  </a:lnTo>
                  <a:lnTo>
                    <a:pt x="223210" y="18188"/>
                  </a:lnTo>
                  <a:lnTo>
                    <a:pt x="222534" y="10955"/>
                  </a:lnTo>
                  <a:lnTo>
                    <a:pt x="221734" y="9419"/>
                  </a:lnTo>
                  <a:lnTo>
                    <a:pt x="220495" y="8396"/>
                  </a:lnTo>
                  <a:lnTo>
                    <a:pt x="216807" y="6754"/>
                  </a:lnTo>
                  <a:lnTo>
                    <a:pt x="216303" y="4648"/>
                  </a:lnTo>
                  <a:lnTo>
                    <a:pt x="21590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SMARTInkShape-2080"/>
            <p:cNvSpPr/>
            <p:nvPr/>
          </p:nvSpPr>
          <p:spPr>
            <a:xfrm>
              <a:off x="2736850" y="4508589"/>
              <a:ext cx="126551" cy="82351"/>
            </a:xfrm>
            <a:custGeom>
              <a:avLst/>
              <a:gdLst/>
              <a:ahLst/>
              <a:cxnLst/>
              <a:rect l="0" t="0" r="0" b="0"/>
              <a:pathLst>
                <a:path w="126551" h="82351">
                  <a:moveTo>
                    <a:pt x="50800" y="6261"/>
                  </a:moveTo>
                  <a:lnTo>
                    <a:pt x="34498" y="23267"/>
                  </a:lnTo>
                  <a:lnTo>
                    <a:pt x="30411" y="31675"/>
                  </a:lnTo>
                  <a:lnTo>
                    <a:pt x="23019" y="40130"/>
                  </a:lnTo>
                  <a:lnTo>
                    <a:pt x="18932" y="42480"/>
                  </a:lnTo>
                  <a:lnTo>
                    <a:pt x="6382" y="44358"/>
                  </a:lnTo>
                  <a:lnTo>
                    <a:pt x="17888" y="33529"/>
                  </a:lnTo>
                  <a:lnTo>
                    <a:pt x="27721" y="26648"/>
                  </a:lnTo>
                  <a:lnTo>
                    <a:pt x="39603" y="13920"/>
                  </a:lnTo>
                  <a:lnTo>
                    <a:pt x="49364" y="8530"/>
                  </a:lnTo>
                  <a:lnTo>
                    <a:pt x="54395" y="6564"/>
                  </a:lnTo>
                  <a:lnTo>
                    <a:pt x="62161" y="926"/>
                  </a:lnTo>
                  <a:lnTo>
                    <a:pt x="68849" y="0"/>
                  </a:lnTo>
                  <a:lnTo>
                    <a:pt x="69182" y="676"/>
                  </a:lnTo>
                  <a:lnTo>
                    <a:pt x="70538" y="15521"/>
                  </a:lnTo>
                  <a:lnTo>
                    <a:pt x="74209" y="23508"/>
                  </a:lnTo>
                  <a:lnTo>
                    <a:pt x="76315" y="33792"/>
                  </a:lnTo>
                  <a:lnTo>
                    <a:pt x="91103" y="58212"/>
                  </a:lnTo>
                  <a:lnTo>
                    <a:pt x="106543" y="73937"/>
                  </a:lnTo>
                  <a:lnTo>
                    <a:pt x="116548" y="79622"/>
                  </a:lnTo>
                  <a:lnTo>
                    <a:pt x="126550" y="82350"/>
                  </a:lnTo>
                  <a:lnTo>
                    <a:pt x="118122" y="73613"/>
                  </a:lnTo>
                  <a:lnTo>
                    <a:pt x="104210" y="65452"/>
                  </a:lnTo>
                  <a:lnTo>
                    <a:pt x="87792" y="59860"/>
                  </a:lnTo>
                  <a:lnTo>
                    <a:pt x="60375" y="54058"/>
                  </a:lnTo>
                  <a:lnTo>
                    <a:pt x="33220" y="51152"/>
                  </a:lnTo>
                  <a:lnTo>
                    <a:pt x="23936" y="50201"/>
                  </a:lnTo>
                  <a:lnTo>
                    <a:pt x="0" y="44361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0" name="SMARTInkShape-Group258"/>
          <p:cNvGrpSpPr/>
          <p:nvPr/>
        </p:nvGrpSpPr>
        <p:grpSpPr>
          <a:xfrm>
            <a:off x="4492373" y="3994262"/>
            <a:ext cx="1494675" cy="717439"/>
            <a:chOff x="4492373" y="3994262"/>
            <a:chExt cx="1494675" cy="717439"/>
          </a:xfrm>
        </p:grpSpPr>
        <p:sp>
          <p:nvSpPr>
            <p:cNvPr id="110" name="SMARTInkShape-2081"/>
            <p:cNvSpPr/>
            <p:nvPr/>
          </p:nvSpPr>
          <p:spPr>
            <a:xfrm>
              <a:off x="5283317" y="4368832"/>
              <a:ext cx="57024" cy="82519"/>
            </a:xfrm>
            <a:custGeom>
              <a:avLst/>
              <a:gdLst/>
              <a:ahLst/>
              <a:cxnLst/>
              <a:rect l="0" t="0" r="0" b="0"/>
              <a:pathLst>
                <a:path w="57024" h="82519">
                  <a:moveTo>
                    <a:pt x="12583" y="12668"/>
                  </a:moveTo>
                  <a:lnTo>
                    <a:pt x="7115" y="12668"/>
                  </a:lnTo>
                  <a:lnTo>
                    <a:pt x="6821" y="13373"/>
                  </a:lnTo>
                  <a:lnTo>
                    <a:pt x="6310" y="18135"/>
                  </a:lnTo>
                  <a:lnTo>
                    <a:pt x="15078" y="27779"/>
                  </a:lnTo>
                  <a:lnTo>
                    <a:pt x="19101" y="29967"/>
                  </a:lnTo>
                  <a:lnTo>
                    <a:pt x="23241" y="31645"/>
                  </a:lnTo>
                  <a:lnTo>
                    <a:pt x="29538" y="35851"/>
                  </a:lnTo>
                  <a:lnTo>
                    <a:pt x="33759" y="37082"/>
                  </a:lnTo>
                  <a:lnTo>
                    <a:pt x="35873" y="36705"/>
                  </a:lnTo>
                  <a:lnTo>
                    <a:pt x="44334" y="32912"/>
                  </a:lnTo>
                  <a:lnTo>
                    <a:pt x="46450" y="32514"/>
                  </a:lnTo>
                  <a:lnTo>
                    <a:pt x="52799" y="28582"/>
                  </a:lnTo>
                  <a:lnTo>
                    <a:pt x="55151" y="24915"/>
                  </a:lnTo>
                  <a:lnTo>
                    <a:pt x="56660" y="16811"/>
                  </a:lnTo>
                  <a:lnTo>
                    <a:pt x="57023" y="1219"/>
                  </a:lnTo>
                  <a:lnTo>
                    <a:pt x="56321" y="802"/>
                  </a:lnTo>
                  <a:lnTo>
                    <a:pt x="44167" y="16"/>
                  </a:lnTo>
                  <a:lnTo>
                    <a:pt x="42105" y="0"/>
                  </a:lnTo>
                  <a:lnTo>
                    <a:pt x="37933" y="1863"/>
                  </a:lnTo>
                  <a:lnTo>
                    <a:pt x="16683" y="17680"/>
                  </a:lnTo>
                  <a:lnTo>
                    <a:pt x="4377" y="32961"/>
                  </a:lnTo>
                  <a:lnTo>
                    <a:pt x="1880" y="39561"/>
                  </a:lnTo>
                  <a:lnTo>
                    <a:pt x="0" y="58950"/>
                  </a:lnTo>
                  <a:lnTo>
                    <a:pt x="1816" y="63341"/>
                  </a:lnTo>
                  <a:lnTo>
                    <a:pt x="8731" y="71909"/>
                  </a:lnTo>
                  <a:lnTo>
                    <a:pt x="14634" y="74275"/>
                  </a:lnTo>
                  <a:lnTo>
                    <a:pt x="18183" y="74906"/>
                  </a:lnTo>
                  <a:lnTo>
                    <a:pt x="20549" y="76032"/>
                  </a:lnTo>
                  <a:lnTo>
                    <a:pt x="22127" y="77488"/>
                  </a:lnTo>
                  <a:lnTo>
                    <a:pt x="25283" y="82518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" name="SMARTInkShape-2082"/>
            <p:cNvSpPr/>
            <p:nvPr/>
          </p:nvSpPr>
          <p:spPr>
            <a:xfrm>
              <a:off x="5340350" y="4394200"/>
              <a:ext cx="88901" cy="69851"/>
            </a:xfrm>
            <a:custGeom>
              <a:avLst/>
              <a:gdLst/>
              <a:ahLst/>
              <a:cxnLst/>
              <a:rect l="0" t="0" r="0" b="0"/>
              <a:pathLst>
                <a:path w="88901" h="69851">
                  <a:moveTo>
                    <a:pt x="88900" y="0"/>
                  </a:moveTo>
                  <a:lnTo>
                    <a:pt x="85529" y="0"/>
                  </a:lnTo>
                  <a:lnTo>
                    <a:pt x="81992" y="1881"/>
                  </a:lnTo>
                  <a:lnTo>
                    <a:pt x="80061" y="3370"/>
                  </a:lnTo>
                  <a:lnTo>
                    <a:pt x="77916" y="6907"/>
                  </a:lnTo>
                  <a:lnTo>
                    <a:pt x="77344" y="8838"/>
                  </a:lnTo>
                  <a:lnTo>
                    <a:pt x="72945" y="12865"/>
                  </a:lnTo>
                  <a:lnTo>
                    <a:pt x="66992" y="17712"/>
                  </a:lnTo>
                  <a:lnTo>
                    <a:pt x="58263" y="27668"/>
                  </a:lnTo>
                  <a:lnTo>
                    <a:pt x="27532" y="49360"/>
                  </a:lnTo>
                  <a:lnTo>
                    <a:pt x="15097" y="60488"/>
                  </a:lnTo>
                  <a:lnTo>
                    <a:pt x="8549" y="62607"/>
                  </a:lnTo>
                  <a:lnTo>
                    <a:pt x="4270" y="63103"/>
                  </a:lnTo>
                  <a:lnTo>
                    <a:pt x="2847" y="63941"/>
                  </a:lnTo>
                  <a:lnTo>
                    <a:pt x="1897" y="65205"/>
                  </a:lnTo>
                  <a:lnTo>
                    <a:pt x="0" y="698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" name="SMARTInkShape-2083"/>
            <p:cNvSpPr/>
            <p:nvPr/>
          </p:nvSpPr>
          <p:spPr>
            <a:xfrm>
              <a:off x="5384800" y="4406900"/>
              <a:ext cx="82551" cy="82551"/>
            </a:xfrm>
            <a:custGeom>
              <a:avLst/>
              <a:gdLst/>
              <a:ahLst/>
              <a:cxnLst/>
              <a:rect l="0" t="0" r="0" b="0"/>
              <a:pathLst>
                <a:path w="82551" h="82551">
                  <a:moveTo>
                    <a:pt x="82550" y="0"/>
                  </a:moveTo>
                  <a:lnTo>
                    <a:pt x="61569" y="19098"/>
                  </a:lnTo>
                  <a:lnTo>
                    <a:pt x="42079" y="34709"/>
                  </a:lnTo>
                  <a:lnTo>
                    <a:pt x="11827" y="64395"/>
                  </a:lnTo>
                  <a:lnTo>
                    <a:pt x="8784" y="69307"/>
                  </a:lnTo>
                  <a:lnTo>
                    <a:pt x="7973" y="71604"/>
                  </a:lnTo>
                  <a:lnTo>
                    <a:pt x="6726" y="73136"/>
                  </a:lnTo>
                  <a:lnTo>
                    <a:pt x="2306" y="75997"/>
                  </a:lnTo>
                  <a:lnTo>
                    <a:pt x="0" y="825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" name="SMARTInkShape-2084"/>
            <p:cNvSpPr/>
            <p:nvPr/>
          </p:nvSpPr>
          <p:spPr>
            <a:xfrm>
              <a:off x="5429385" y="4477043"/>
              <a:ext cx="82036" cy="75908"/>
            </a:xfrm>
            <a:custGeom>
              <a:avLst/>
              <a:gdLst/>
              <a:ahLst/>
              <a:cxnLst/>
              <a:rect l="0" t="0" r="0" b="0"/>
              <a:pathLst>
                <a:path w="82036" h="75908">
                  <a:moveTo>
                    <a:pt x="25265" y="6057"/>
                  </a:moveTo>
                  <a:lnTo>
                    <a:pt x="19797" y="6057"/>
                  </a:lnTo>
                  <a:lnTo>
                    <a:pt x="19503" y="6762"/>
                  </a:lnTo>
                  <a:lnTo>
                    <a:pt x="18921" y="23885"/>
                  </a:lnTo>
                  <a:lnTo>
                    <a:pt x="27753" y="33838"/>
                  </a:lnTo>
                  <a:lnTo>
                    <a:pt x="33662" y="36043"/>
                  </a:lnTo>
                  <a:lnTo>
                    <a:pt x="64524" y="37776"/>
                  </a:lnTo>
                  <a:lnTo>
                    <a:pt x="69289" y="35911"/>
                  </a:lnTo>
                  <a:lnTo>
                    <a:pt x="78097" y="28966"/>
                  </a:lnTo>
                  <a:lnTo>
                    <a:pt x="80496" y="24940"/>
                  </a:lnTo>
                  <a:lnTo>
                    <a:pt x="82035" y="16607"/>
                  </a:lnTo>
                  <a:lnTo>
                    <a:pt x="80365" y="12392"/>
                  </a:lnTo>
                  <a:lnTo>
                    <a:pt x="78931" y="10280"/>
                  </a:lnTo>
                  <a:lnTo>
                    <a:pt x="77270" y="8872"/>
                  </a:lnTo>
                  <a:lnTo>
                    <a:pt x="63311" y="1195"/>
                  </a:lnTo>
                  <a:lnTo>
                    <a:pt x="54887" y="0"/>
                  </a:lnTo>
                  <a:lnTo>
                    <a:pt x="33359" y="5200"/>
                  </a:lnTo>
                  <a:lnTo>
                    <a:pt x="29955" y="6896"/>
                  </a:lnTo>
                  <a:lnTo>
                    <a:pt x="5081" y="27050"/>
                  </a:lnTo>
                  <a:lnTo>
                    <a:pt x="2183" y="33261"/>
                  </a:lnTo>
                  <a:lnTo>
                    <a:pt x="0" y="55728"/>
                  </a:lnTo>
                  <a:lnTo>
                    <a:pt x="3688" y="63646"/>
                  </a:lnTo>
                  <a:lnTo>
                    <a:pt x="12565" y="75907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SMARTInkShape-2085"/>
            <p:cNvSpPr/>
            <p:nvPr/>
          </p:nvSpPr>
          <p:spPr>
            <a:xfrm>
              <a:off x="5492750" y="4521231"/>
              <a:ext cx="82551" cy="87767"/>
            </a:xfrm>
            <a:custGeom>
              <a:avLst/>
              <a:gdLst/>
              <a:ahLst/>
              <a:cxnLst/>
              <a:rect l="0" t="0" r="0" b="0"/>
              <a:pathLst>
                <a:path w="82551" h="87767">
                  <a:moveTo>
                    <a:pt x="82550" y="19019"/>
                  </a:moveTo>
                  <a:lnTo>
                    <a:pt x="67623" y="4092"/>
                  </a:lnTo>
                  <a:lnTo>
                    <a:pt x="61569" y="1801"/>
                  </a:lnTo>
                  <a:lnTo>
                    <a:pt x="41527" y="0"/>
                  </a:lnTo>
                  <a:lnTo>
                    <a:pt x="40385" y="695"/>
                  </a:lnTo>
                  <a:lnTo>
                    <a:pt x="39623" y="1864"/>
                  </a:lnTo>
                  <a:lnTo>
                    <a:pt x="39115" y="3349"/>
                  </a:lnTo>
                  <a:lnTo>
                    <a:pt x="39482" y="5044"/>
                  </a:lnTo>
                  <a:lnTo>
                    <a:pt x="42664" y="11507"/>
                  </a:lnTo>
                  <a:lnTo>
                    <a:pt x="44626" y="21340"/>
                  </a:lnTo>
                  <a:lnTo>
                    <a:pt x="60737" y="53083"/>
                  </a:lnTo>
                  <a:lnTo>
                    <a:pt x="66916" y="76891"/>
                  </a:lnTo>
                  <a:lnTo>
                    <a:pt x="66482" y="78767"/>
                  </a:lnTo>
                  <a:lnTo>
                    <a:pt x="65488" y="80017"/>
                  </a:lnTo>
                  <a:lnTo>
                    <a:pt x="64383" y="83289"/>
                  </a:lnTo>
                  <a:lnTo>
                    <a:pt x="64089" y="85149"/>
                  </a:lnTo>
                  <a:lnTo>
                    <a:pt x="62481" y="86388"/>
                  </a:lnTo>
                  <a:lnTo>
                    <a:pt x="56932" y="87766"/>
                  </a:lnTo>
                  <a:lnTo>
                    <a:pt x="54182" y="87428"/>
                  </a:lnTo>
                  <a:lnTo>
                    <a:pt x="39129" y="79933"/>
                  </a:lnTo>
                  <a:lnTo>
                    <a:pt x="7566" y="51774"/>
                  </a:lnTo>
                  <a:lnTo>
                    <a:pt x="0" y="44419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" name="SMARTInkShape-2086"/>
            <p:cNvSpPr/>
            <p:nvPr/>
          </p:nvSpPr>
          <p:spPr>
            <a:xfrm>
              <a:off x="5156232" y="4127500"/>
              <a:ext cx="181157" cy="146051"/>
            </a:xfrm>
            <a:custGeom>
              <a:avLst/>
              <a:gdLst/>
              <a:ahLst/>
              <a:cxnLst/>
              <a:rect l="0" t="0" r="0" b="0"/>
              <a:pathLst>
                <a:path w="181157" h="146051">
                  <a:moveTo>
                    <a:pt x="57118" y="0"/>
                  </a:moveTo>
                  <a:lnTo>
                    <a:pt x="57118" y="3370"/>
                  </a:lnTo>
                  <a:lnTo>
                    <a:pt x="56412" y="4364"/>
                  </a:lnTo>
                  <a:lnTo>
                    <a:pt x="55236" y="5026"/>
                  </a:lnTo>
                  <a:lnTo>
                    <a:pt x="53746" y="5467"/>
                  </a:lnTo>
                  <a:lnTo>
                    <a:pt x="52753" y="7172"/>
                  </a:lnTo>
                  <a:lnTo>
                    <a:pt x="47658" y="23949"/>
                  </a:lnTo>
                  <a:lnTo>
                    <a:pt x="42095" y="30164"/>
                  </a:lnTo>
                  <a:lnTo>
                    <a:pt x="35624" y="35984"/>
                  </a:lnTo>
                  <a:lnTo>
                    <a:pt x="8448" y="67676"/>
                  </a:lnTo>
                  <a:lnTo>
                    <a:pt x="78" y="76089"/>
                  </a:lnTo>
                  <a:lnTo>
                    <a:pt x="0" y="72796"/>
                  </a:lnTo>
                  <a:lnTo>
                    <a:pt x="1863" y="69277"/>
                  </a:lnTo>
                  <a:lnTo>
                    <a:pt x="5749" y="65362"/>
                  </a:lnTo>
                  <a:lnTo>
                    <a:pt x="35916" y="46559"/>
                  </a:lnTo>
                  <a:lnTo>
                    <a:pt x="58646" y="35982"/>
                  </a:lnTo>
                  <a:lnTo>
                    <a:pt x="82161" y="32307"/>
                  </a:lnTo>
                  <a:lnTo>
                    <a:pt x="96010" y="31860"/>
                  </a:lnTo>
                  <a:lnTo>
                    <a:pt x="106663" y="35153"/>
                  </a:lnTo>
                  <a:lnTo>
                    <a:pt x="115385" y="40597"/>
                  </a:lnTo>
                  <a:lnTo>
                    <a:pt x="118292" y="44619"/>
                  </a:lnTo>
                  <a:lnTo>
                    <a:pt x="120290" y="48758"/>
                  </a:lnTo>
                  <a:lnTo>
                    <a:pt x="123529" y="52950"/>
                  </a:lnTo>
                  <a:lnTo>
                    <a:pt x="123970" y="55055"/>
                  </a:lnTo>
                  <a:lnTo>
                    <a:pt x="123558" y="57164"/>
                  </a:lnTo>
                  <a:lnTo>
                    <a:pt x="115229" y="72804"/>
                  </a:lnTo>
                  <a:lnTo>
                    <a:pt x="86823" y="103616"/>
                  </a:lnTo>
                  <a:lnTo>
                    <a:pt x="82630" y="107837"/>
                  </a:lnTo>
                  <a:lnTo>
                    <a:pt x="82551" y="104545"/>
                  </a:lnTo>
                  <a:lnTo>
                    <a:pt x="83245" y="103563"/>
                  </a:lnTo>
                  <a:lnTo>
                    <a:pt x="84414" y="102909"/>
                  </a:lnTo>
                  <a:lnTo>
                    <a:pt x="85898" y="102472"/>
                  </a:lnTo>
                  <a:lnTo>
                    <a:pt x="89429" y="98225"/>
                  </a:lnTo>
                  <a:lnTo>
                    <a:pt x="97445" y="87371"/>
                  </a:lnTo>
                  <a:lnTo>
                    <a:pt x="107088" y="80607"/>
                  </a:lnTo>
                  <a:lnTo>
                    <a:pt x="135510" y="72094"/>
                  </a:lnTo>
                  <a:lnTo>
                    <a:pt x="165933" y="69937"/>
                  </a:lnTo>
                  <a:lnTo>
                    <a:pt x="173163" y="69875"/>
                  </a:lnTo>
                  <a:lnTo>
                    <a:pt x="174698" y="70572"/>
                  </a:lnTo>
                  <a:lnTo>
                    <a:pt x="175721" y="71742"/>
                  </a:lnTo>
                  <a:lnTo>
                    <a:pt x="180734" y="82061"/>
                  </a:lnTo>
                  <a:lnTo>
                    <a:pt x="181156" y="85046"/>
                  </a:lnTo>
                  <a:lnTo>
                    <a:pt x="177452" y="103694"/>
                  </a:lnTo>
                  <a:lnTo>
                    <a:pt x="172814" y="111549"/>
                  </a:lnTo>
                  <a:lnTo>
                    <a:pt x="150242" y="141547"/>
                  </a:lnTo>
                  <a:lnTo>
                    <a:pt x="146014" y="144049"/>
                  </a:lnTo>
                  <a:lnTo>
                    <a:pt x="139668" y="1460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SMARTInkShape-2087"/>
            <p:cNvSpPr/>
            <p:nvPr/>
          </p:nvSpPr>
          <p:spPr>
            <a:xfrm>
              <a:off x="5359771" y="4248150"/>
              <a:ext cx="183662" cy="152401"/>
            </a:xfrm>
            <a:custGeom>
              <a:avLst/>
              <a:gdLst/>
              <a:ahLst/>
              <a:cxnLst/>
              <a:rect l="0" t="0" r="0" b="0"/>
              <a:pathLst>
                <a:path w="183662" h="152401">
                  <a:moveTo>
                    <a:pt x="18679" y="0"/>
                  </a:moveTo>
                  <a:lnTo>
                    <a:pt x="15307" y="3371"/>
                  </a:lnTo>
                  <a:lnTo>
                    <a:pt x="13652" y="6907"/>
                  </a:lnTo>
                  <a:lnTo>
                    <a:pt x="12590" y="11555"/>
                  </a:lnTo>
                  <a:lnTo>
                    <a:pt x="8016" y="17543"/>
                  </a:lnTo>
                  <a:lnTo>
                    <a:pt x="6884" y="21437"/>
                  </a:lnTo>
                  <a:lnTo>
                    <a:pt x="7288" y="23464"/>
                  </a:lnTo>
                  <a:lnTo>
                    <a:pt x="11525" y="30519"/>
                  </a:lnTo>
                  <a:lnTo>
                    <a:pt x="15462" y="34756"/>
                  </a:lnTo>
                  <a:lnTo>
                    <a:pt x="21012" y="36614"/>
                  </a:lnTo>
                  <a:lnTo>
                    <a:pt x="47057" y="38092"/>
                  </a:lnTo>
                  <a:lnTo>
                    <a:pt x="48181" y="37389"/>
                  </a:lnTo>
                  <a:lnTo>
                    <a:pt x="48930" y="36215"/>
                  </a:lnTo>
                  <a:lnTo>
                    <a:pt x="49984" y="31191"/>
                  </a:lnTo>
                  <a:lnTo>
                    <a:pt x="50402" y="20271"/>
                  </a:lnTo>
                  <a:lnTo>
                    <a:pt x="47050" y="16041"/>
                  </a:lnTo>
                  <a:lnTo>
                    <a:pt x="43518" y="14184"/>
                  </a:lnTo>
                  <a:lnTo>
                    <a:pt x="35501" y="12993"/>
                  </a:lnTo>
                  <a:lnTo>
                    <a:pt x="31329" y="14711"/>
                  </a:lnTo>
                  <a:lnTo>
                    <a:pt x="16559" y="27634"/>
                  </a:lnTo>
                  <a:lnTo>
                    <a:pt x="3862" y="49065"/>
                  </a:lnTo>
                  <a:lnTo>
                    <a:pt x="883" y="58125"/>
                  </a:lnTo>
                  <a:lnTo>
                    <a:pt x="0" y="65278"/>
                  </a:lnTo>
                  <a:lnTo>
                    <a:pt x="3110" y="75237"/>
                  </a:lnTo>
                  <a:lnTo>
                    <a:pt x="4772" y="77675"/>
                  </a:lnTo>
                  <a:lnTo>
                    <a:pt x="14565" y="85279"/>
                  </a:lnTo>
                  <a:lnTo>
                    <a:pt x="20613" y="87290"/>
                  </a:lnTo>
                  <a:lnTo>
                    <a:pt x="45054" y="88805"/>
                  </a:lnTo>
                  <a:lnTo>
                    <a:pt x="67633" y="83424"/>
                  </a:lnTo>
                  <a:lnTo>
                    <a:pt x="71071" y="81721"/>
                  </a:lnTo>
                  <a:lnTo>
                    <a:pt x="81657" y="72613"/>
                  </a:lnTo>
                  <a:lnTo>
                    <a:pt x="86180" y="70372"/>
                  </a:lnTo>
                  <a:lnTo>
                    <a:pt x="92693" y="65849"/>
                  </a:lnTo>
                  <a:lnTo>
                    <a:pt x="99965" y="63809"/>
                  </a:lnTo>
                  <a:lnTo>
                    <a:pt x="104638" y="63561"/>
                  </a:lnTo>
                  <a:lnTo>
                    <a:pt x="103214" y="63527"/>
                  </a:lnTo>
                  <a:lnTo>
                    <a:pt x="102552" y="64223"/>
                  </a:lnTo>
                  <a:lnTo>
                    <a:pt x="101817" y="66878"/>
                  </a:lnTo>
                  <a:lnTo>
                    <a:pt x="100915" y="67869"/>
                  </a:lnTo>
                  <a:lnTo>
                    <a:pt x="98031" y="68969"/>
                  </a:lnTo>
                  <a:lnTo>
                    <a:pt x="94399" y="73221"/>
                  </a:lnTo>
                  <a:lnTo>
                    <a:pt x="73704" y="97314"/>
                  </a:lnTo>
                  <a:lnTo>
                    <a:pt x="69475" y="99695"/>
                  </a:lnTo>
                  <a:lnTo>
                    <a:pt x="63161" y="101589"/>
                  </a:lnTo>
                  <a:lnTo>
                    <a:pt x="66509" y="101596"/>
                  </a:lnTo>
                  <a:lnTo>
                    <a:pt x="70040" y="99717"/>
                  </a:lnTo>
                  <a:lnTo>
                    <a:pt x="80136" y="91474"/>
                  </a:lnTo>
                  <a:lnTo>
                    <a:pt x="88543" y="87527"/>
                  </a:lnTo>
                  <a:lnTo>
                    <a:pt x="90655" y="85868"/>
                  </a:lnTo>
                  <a:lnTo>
                    <a:pt x="96764" y="84024"/>
                  </a:lnTo>
                  <a:lnTo>
                    <a:pt x="128406" y="82575"/>
                  </a:lnTo>
                  <a:lnTo>
                    <a:pt x="132828" y="84442"/>
                  </a:lnTo>
                  <a:lnTo>
                    <a:pt x="134995" y="85928"/>
                  </a:lnTo>
                  <a:lnTo>
                    <a:pt x="137402" y="89460"/>
                  </a:lnTo>
                  <a:lnTo>
                    <a:pt x="138757" y="95415"/>
                  </a:lnTo>
                  <a:lnTo>
                    <a:pt x="139215" y="103749"/>
                  </a:lnTo>
                  <a:lnTo>
                    <a:pt x="137397" y="107964"/>
                  </a:lnTo>
                  <a:lnTo>
                    <a:pt x="129197" y="118535"/>
                  </a:lnTo>
                  <a:lnTo>
                    <a:pt x="127770" y="122767"/>
                  </a:lnTo>
                  <a:lnTo>
                    <a:pt x="126684" y="124178"/>
                  </a:lnTo>
                  <a:lnTo>
                    <a:pt x="123595" y="125746"/>
                  </a:lnTo>
                  <a:lnTo>
                    <a:pt x="108564" y="126990"/>
                  </a:lnTo>
                  <a:lnTo>
                    <a:pt x="117063" y="127000"/>
                  </a:lnTo>
                  <a:lnTo>
                    <a:pt x="147769" y="116460"/>
                  </a:lnTo>
                  <a:lnTo>
                    <a:pt x="166788" y="114489"/>
                  </a:lnTo>
                  <a:lnTo>
                    <a:pt x="179259" y="114324"/>
                  </a:lnTo>
                  <a:lnTo>
                    <a:pt x="180766" y="115022"/>
                  </a:lnTo>
                  <a:lnTo>
                    <a:pt x="181770" y="116192"/>
                  </a:lnTo>
                  <a:lnTo>
                    <a:pt x="182886" y="119374"/>
                  </a:lnTo>
                  <a:lnTo>
                    <a:pt x="183661" y="125856"/>
                  </a:lnTo>
                  <a:lnTo>
                    <a:pt x="174929" y="135737"/>
                  </a:lnTo>
                  <a:lnTo>
                    <a:pt x="159623" y="151152"/>
                  </a:lnTo>
                  <a:lnTo>
                    <a:pt x="157050" y="151845"/>
                  </a:lnTo>
                  <a:lnTo>
                    <a:pt x="152029" y="1524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" name="SMARTInkShape-2088"/>
            <p:cNvSpPr/>
            <p:nvPr/>
          </p:nvSpPr>
          <p:spPr>
            <a:xfrm>
              <a:off x="4514850" y="4025900"/>
              <a:ext cx="88901" cy="88901"/>
            </a:xfrm>
            <a:custGeom>
              <a:avLst/>
              <a:gdLst/>
              <a:ahLst/>
              <a:cxnLst/>
              <a:rect l="0" t="0" r="0" b="0"/>
              <a:pathLst>
                <a:path w="88901" h="88901">
                  <a:moveTo>
                    <a:pt x="0" y="0"/>
                  </a:moveTo>
                  <a:lnTo>
                    <a:pt x="3371" y="0"/>
                  </a:lnTo>
                  <a:lnTo>
                    <a:pt x="4364" y="705"/>
                  </a:lnTo>
                  <a:lnTo>
                    <a:pt x="5026" y="1881"/>
                  </a:lnTo>
                  <a:lnTo>
                    <a:pt x="5467" y="3371"/>
                  </a:lnTo>
                  <a:lnTo>
                    <a:pt x="24046" y="34136"/>
                  </a:lnTo>
                  <a:lnTo>
                    <a:pt x="47525" y="59290"/>
                  </a:lnTo>
                  <a:lnTo>
                    <a:pt x="77044" y="79599"/>
                  </a:lnTo>
                  <a:lnTo>
                    <a:pt x="88900" y="889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" name="SMARTInkShape-2089"/>
            <p:cNvSpPr/>
            <p:nvPr/>
          </p:nvSpPr>
          <p:spPr>
            <a:xfrm>
              <a:off x="4492373" y="4006850"/>
              <a:ext cx="92328" cy="93941"/>
            </a:xfrm>
            <a:custGeom>
              <a:avLst/>
              <a:gdLst/>
              <a:ahLst/>
              <a:cxnLst/>
              <a:rect l="0" t="0" r="0" b="0"/>
              <a:pathLst>
                <a:path w="92328" h="93941">
                  <a:moveTo>
                    <a:pt x="47877" y="0"/>
                  </a:moveTo>
                  <a:lnTo>
                    <a:pt x="38417" y="9459"/>
                  </a:lnTo>
                  <a:lnTo>
                    <a:pt x="36617" y="15022"/>
                  </a:lnTo>
                  <a:lnTo>
                    <a:pt x="35111" y="21493"/>
                  </a:lnTo>
                  <a:lnTo>
                    <a:pt x="17355" y="52634"/>
                  </a:lnTo>
                  <a:lnTo>
                    <a:pt x="13120" y="59183"/>
                  </a:lnTo>
                  <a:lnTo>
                    <a:pt x="404" y="72847"/>
                  </a:lnTo>
                  <a:lnTo>
                    <a:pt x="0" y="73964"/>
                  </a:lnTo>
                  <a:lnTo>
                    <a:pt x="437" y="74709"/>
                  </a:lnTo>
                  <a:lnTo>
                    <a:pt x="1433" y="75206"/>
                  </a:lnTo>
                  <a:lnTo>
                    <a:pt x="2098" y="76243"/>
                  </a:lnTo>
                  <a:lnTo>
                    <a:pt x="3251" y="81580"/>
                  </a:lnTo>
                  <a:lnTo>
                    <a:pt x="4016" y="81903"/>
                  </a:lnTo>
                  <a:lnTo>
                    <a:pt x="6746" y="82262"/>
                  </a:lnTo>
                  <a:lnTo>
                    <a:pt x="10311" y="84303"/>
                  </a:lnTo>
                  <a:lnTo>
                    <a:pt x="12250" y="85835"/>
                  </a:lnTo>
                  <a:lnTo>
                    <a:pt x="18166" y="87538"/>
                  </a:lnTo>
                  <a:lnTo>
                    <a:pt x="41706" y="90661"/>
                  </a:lnTo>
                  <a:lnTo>
                    <a:pt x="54280" y="93890"/>
                  </a:lnTo>
                  <a:lnTo>
                    <a:pt x="62717" y="93940"/>
                  </a:lnTo>
                  <a:lnTo>
                    <a:pt x="92327" y="889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SMARTInkShape-2090"/>
            <p:cNvSpPr/>
            <p:nvPr/>
          </p:nvSpPr>
          <p:spPr>
            <a:xfrm>
              <a:off x="4559300" y="4000579"/>
              <a:ext cx="196851" cy="63422"/>
            </a:xfrm>
            <a:custGeom>
              <a:avLst/>
              <a:gdLst/>
              <a:ahLst/>
              <a:cxnLst/>
              <a:rect l="0" t="0" r="0" b="0"/>
              <a:pathLst>
                <a:path w="196851" h="63422">
                  <a:moveTo>
                    <a:pt x="196850" y="12621"/>
                  </a:moveTo>
                  <a:lnTo>
                    <a:pt x="191382" y="12621"/>
                  </a:lnTo>
                  <a:lnTo>
                    <a:pt x="185604" y="8256"/>
                  </a:lnTo>
                  <a:lnTo>
                    <a:pt x="179720" y="6859"/>
                  </a:lnTo>
                  <a:lnTo>
                    <a:pt x="175596" y="6532"/>
                  </a:lnTo>
                  <a:lnTo>
                    <a:pt x="171410" y="4505"/>
                  </a:lnTo>
                  <a:lnTo>
                    <a:pt x="169307" y="2977"/>
                  </a:lnTo>
                  <a:lnTo>
                    <a:pt x="159604" y="826"/>
                  </a:lnTo>
                  <a:lnTo>
                    <a:pt x="135356" y="0"/>
                  </a:lnTo>
                  <a:lnTo>
                    <a:pt x="105826" y="6392"/>
                  </a:lnTo>
                  <a:lnTo>
                    <a:pt x="76199" y="19101"/>
                  </a:lnTo>
                  <a:lnTo>
                    <a:pt x="45939" y="38024"/>
                  </a:lnTo>
                  <a:lnTo>
                    <a:pt x="34063" y="47899"/>
                  </a:lnTo>
                  <a:lnTo>
                    <a:pt x="13424" y="57114"/>
                  </a:lnTo>
                  <a:lnTo>
                    <a:pt x="8054" y="61238"/>
                  </a:lnTo>
                  <a:lnTo>
                    <a:pt x="0" y="63421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" name="SMARTInkShape-2091"/>
            <p:cNvSpPr/>
            <p:nvPr/>
          </p:nvSpPr>
          <p:spPr>
            <a:xfrm>
              <a:off x="5887138" y="4616450"/>
              <a:ext cx="99910" cy="95251"/>
            </a:xfrm>
            <a:custGeom>
              <a:avLst/>
              <a:gdLst/>
              <a:ahLst/>
              <a:cxnLst/>
              <a:rect l="0" t="0" r="0" b="0"/>
              <a:pathLst>
                <a:path w="99910" h="95251">
                  <a:moveTo>
                    <a:pt x="18362" y="0"/>
                  </a:moveTo>
                  <a:lnTo>
                    <a:pt x="12894" y="0"/>
                  </a:lnTo>
                  <a:lnTo>
                    <a:pt x="12600" y="705"/>
                  </a:lnTo>
                  <a:lnTo>
                    <a:pt x="12035" y="11555"/>
                  </a:lnTo>
                  <a:lnTo>
                    <a:pt x="26939" y="27597"/>
                  </a:lnTo>
                  <a:lnTo>
                    <a:pt x="31110" y="29904"/>
                  </a:lnTo>
                  <a:lnTo>
                    <a:pt x="57952" y="37659"/>
                  </a:lnTo>
                  <a:lnTo>
                    <a:pt x="73690" y="38013"/>
                  </a:lnTo>
                  <a:lnTo>
                    <a:pt x="80110" y="36179"/>
                  </a:lnTo>
                  <a:lnTo>
                    <a:pt x="89982" y="29254"/>
                  </a:lnTo>
                  <a:lnTo>
                    <a:pt x="92526" y="25231"/>
                  </a:lnTo>
                  <a:lnTo>
                    <a:pt x="94363" y="21091"/>
                  </a:lnTo>
                  <a:lnTo>
                    <a:pt x="98657" y="14794"/>
                  </a:lnTo>
                  <a:lnTo>
                    <a:pt x="99909" y="10573"/>
                  </a:lnTo>
                  <a:lnTo>
                    <a:pt x="99538" y="8459"/>
                  </a:lnTo>
                  <a:lnTo>
                    <a:pt x="97244" y="4230"/>
                  </a:lnTo>
                  <a:lnTo>
                    <a:pt x="95644" y="2820"/>
                  </a:lnTo>
                  <a:lnTo>
                    <a:pt x="91985" y="1253"/>
                  </a:lnTo>
                  <a:lnTo>
                    <a:pt x="62628" y="48"/>
                  </a:lnTo>
                  <a:lnTo>
                    <a:pt x="35514" y="1885"/>
                  </a:lnTo>
                  <a:lnTo>
                    <a:pt x="29796" y="3373"/>
                  </a:lnTo>
                  <a:lnTo>
                    <a:pt x="21562" y="8790"/>
                  </a:lnTo>
                  <a:lnTo>
                    <a:pt x="11079" y="17891"/>
                  </a:lnTo>
                  <a:lnTo>
                    <a:pt x="7156" y="20394"/>
                  </a:lnTo>
                  <a:lnTo>
                    <a:pt x="4541" y="23474"/>
                  </a:lnTo>
                  <a:lnTo>
                    <a:pt x="1636" y="30658"/>
                  </a:lnTo>
                  <a:lnTo>
                    <a:pt x="0" y="46008"/>
                  </a:lnTo>
                  <a:lnTo>
                    <a:pt x="2887" y="60590"/>
                  </a:lnTo>
                  <a:lnTo>
                    <a:pt x="14547" y="77454"/>
                  </a:lnTo>
                  <a:lnTo>
                    <a:pt x="22797" y="85900"/>
                  </a:lnTo>
                  <a:lnTo>
                    <a:pt x="33160" y="92166"/>
                  </a:lnTo>
                  <a:lnTo>
                    <a:pt x="43762" y="952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SMARTInkShape-2092"/>
            <p:cNvSpPr/>
            <p:nvPr/>
          </p:nvSpPr>
          <p:spPr>
            <a:xfrm>
              <a:off x="5689740" y="4483148"/>
              <a:ext cx="190243" cy="158703"/>
            </a:xfrm>
            <a:custGeom>
              <a:avLst/>
              <a:gdLst/>
              <a:ahLst/>
              <a:cxnLst/>
              <a:rect l="0" t="0" r="0" b="0"/>
              <a:pathLst>
                <a:path w="190243" h="158703">
                  <a:moveTo>
                    <a:pt x="88760" y="38052"/>
                  </a:moveTo>
                  <a:lnTo>
                    <a:pt x="88760" y="32584"/>
                  </a:lnTo>
                  <a:lnTo>
                    <a:pt x="84395" y="26806"/>
                  </a:lnTo>
                  <a:lnTo>
                    <a:pt x="82292" y="20922"/>
                  </a:lnTo>
                  <a:lnTo>
                    <a:pt x="67506" y="4177"/>
                  </a:lnTo>
                  <a:lnTo>
                    <a:pt x="61439" y="1830"/>
                  </a:lnTo>
                  <a:lnTo>
                    <a:pt x="30235" y="0"/>
                  </a:lnTo>
                  <a:lnTo>
                    <a:pt x="22533" y="679"/>
                  </a:lnTo>
                  <a:lnTo>
                    <a:pt x="10967" y="5028"/>
                  </a:lnTo>
                  <a:lnTo>
                    <a:pt x="5267" y="8793"/>
                  </a:lnTo>
                  <a:lnTo>
                    <a:pt x="2262" y="12818"/>
                  </a:lnTo>
                  <a:lnTo>
                    <a:pt x="571" y="19051"/>
                  </a:lnTo>
                  <a:lnTo>
                    <a:pt x="0" y="27478"/>
                  </a:lnTo>
                  <a:lnTo>
                    <a:pt x="1804" y="31705"/>
                  </a:lnTo>
                  <a:lnTo>
                    <a:pt x="8710" y="40169"/>
                  </a:lnTo>
                  <a:lnTo>
                    <a:pt x="12730" y="42521"/>
                  </a:lnTo>
                  <a:lnTo>
                    <a:pt x="21060" y="44030"/>
                  </a:lnTo>
                  <a:lnTo>
                    <a:pt x="27386" y="44291"/>
                  </a:lnTo>
                  <a:lnTo>
                    <a:pt x="31614" y="42471"/>
                  </a:lnTo>
                  <a:lnTo>
                    <a:pt x="35845" y="40016"/>
                  </a:lnTo>
                  <a:lnTo>
                    <a:pt x="60654" y="31636"/>
                  </a:lnTo>
                  <a:lnTo>
                    <a:pt x="68378" y="26318"/>
                  </a:lnTo>
                  <a:lnTo>
                    <a:pt x="68821" y="26702"/>
                  </a:lnTo>
                  <a:lnTo>
                    <a:pt x="69593" y="30904"/>
                  </a:lnTo>
                  <a:lnTo>
                    <a:pt x="69675" y="34836"/>
                  </a:lnTo>
                  <a:lnTo>
                    <a:pt x="68981" y="35908"/>
                  </a:lnTo>
                  <a:lnTo>
                    <a:pt x="67813" y="36623"/>
                  </a:lnTo>
                  <a:lnTo>
                    <a:pt x="66328" y="37099"/>
                  </a:lnTo>
                  <a:lnTo>
                    <a:pt x="60868" y="41140"/>
                  </a:lnTo>
                  <a:lnTo>
                    <a:pt x="60288" y="43638"/>
                  </a:lnTo>
                  <a:lnTo>
                    <a:pt x="62815" y="58421"/>
                  </a:lnTo>
                  <a:lnTo>
                    <a:pt x="65000" y="63097"/>
                  </a:lnTo>
                  <a:lnTo>
                    <a:pt x="67616" y="67527"/>
                  </a:lnTo>
                  <a:lnTo>
                    <a:pt x="68779" y="71848"/>
                  </a:lnTo>
                  <a:lnTo>
                    <a:pt x="69795" y="73283"/>
                  </a:lnTo>
                  <a:lnTo>
                    <a:pt x="71178" y="74239"/>
                  </a:lnTo>
                  <a:lnTo>
                    <a:pt x="74595" y="76007"/>
                  </a:lnTo>
                  <a:lnTo>
                    <a:pt x="78466" y="79144"/>
                  </a:lnTo>
                  <a:lnTo>
                    <a:pt x="84420" y="81009"/>
                  </a:lnTo>
                  <a:lnTo>
                    <a:pt x="103322" y="82414"/>
                  </a:lnTo>
                  <a:lnTo>
                    <a:pt x="107696" y="80581"/>
                  </a:lnTo>
                  <a:lnTo>
                    <a:pt x="111993" y="78120"/>
                  </a:lnTo>
                  <a:lnTo>
                    <a:pt x="118378" y="76029"/>
                  </a:lnTo>
                  <a:lnTo>
                    <a:pt x="124738" y="71960"/>
                  </a:lnTo>
                  <a:lnTo>
                    <a:pt x="131091" y="69736"/>
                  </a:lnTo>
                  <a:lnTo>
                    <a:pt x="139188" y="63738"/>
                  </a:lnTo>
                  <a:lnTo>
                    <a:pt x="139527" y="72315"/>
                  </a:lnTo>
                  <a:lnTo>
                    <a:pt x="137663" y="76328"/>
                  </a:lnTo>
                  <a:lnTo>
                    <a:pt x="112033" y="103669"/>
                  </a:lnTo>
                  <a:lnTo>
                    <a:pt x="97245" y="112997"/>
                  </a:lnTo>
                  <a:lnTo>
                    <a:pt x="89077" y="114219"/>
                  </a:lnTo>
                  <a:lnTo>
                    <a:pt x="94255" y="108781"/>
                  </a:lnTo>
                  <a:lnTo>
                    <a:pt x="125946" y="86709"/>
                  </a:lnTo>
                  <a:lnTo>
                    <a:pt x="141914" y="78969"/>
                  </a:lnTo>
                  <a:lnTo>
                    <a:pt x="159503" y="76522"/>
                  </a:lnTo>
                  <a:lnTo>
                    <a:pt x="181233" y="82640"/>
                  </a:lnTo>
                  <a:lnTo>
                    <a:pt x="185833" y="85621"/>
                  </a:lnTo>
                  <a:lnTo>
                    <a:pt x="188348" y="89297"/>
                  </a:lnTo>
                  <a:lnTo>
                    <a:pt x="189763" y="95333"/>
                  </a:lnTo>
                  <a:lnTo>
                    <a:pt x="190242" y="103694"/>
                  </a:lnTo>
                  <a:lnTo>
                    <a:pt x="188426" y="107913"/>
                  </a:lnTo>
                  <a:lnTo>
                    <a:pt x="164945" y="139535"/>
                  </a:lnTo>
                  <a:lnTo>
                    <a:pt x="156724" y="145967"/>
                  </a:lnTo>
                  <a:lnTo>
                    <a:pt x="147232" y="150460"/>
                  </a:lnTo>
                  <a:lnTo>
                    <a:pt x="142264" y="152216"/>
                  </a:lnTo>
                  <a:lnTo>
                    <a:pt x="133210" y="158702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SMARTInkShape-2093"/>
            <p:cNvSpPr/>
            <p:nvPr/>
          </p:nvSpPr>
          <p:spPr>
            <a:xfrm>
              <a:off x="5632566" y="4445000"/>
              <a:ext cx="95135" cy="44179"/>
            </a:xfrm>
            <a:custGeom>
              <a:avLst/>
              <a:gdLst/>
              <a:ahLst/>
              <a:cxnLst/>
              <a:rect l="0" t="0" r="0" b="0"/>
              <a:pathLst>
                <a:path w="95135" h="44179">
                  <a:moveTo>
                    <a:pt x="57034" y="0"/>
                  </a:moveTo>
                  <a:lnTo>
                    <a:pt x="53662" y="0"/>
                  </a:lnTo>
                  <a:lnTo>
                    <a:pt x="52669" y="705"/>
                  </a:lnTo>
                  <a:lnTo>
                    <a:pt x="52007" y="1881"/>
                  </a:lnTo>
                  <a:lnTo>
                    <a:pt x="50945" y="5467"/>
                  </a:lnTo>
                  <a:lnTo>
                    <a:pt x="29486" y="33630"/>
                  </a:lnTo>
                  <a:lnTo>
                    <a:pt x="23388" y="36114"/>
                  </a:lnTo>
                  <a:lnTo>
                    <a:pt x="8937" y="38544"/>
                  </a:lnTo>
                  <a:lnTo>
                    <a:pt x="278" y="44178"/>
                  </a:lnTo>
                  <a:lnTo>
                    <a:pt x="0" y="40998"/>
                  </a:lnTo>
                  <a:lnTo>
                    <a:pt x="667" y="40032"/>
                  </a:lnTo>
                  <a:lnTo>
                    <a:pt x="1817" y="39388"/>
                  </a:lnTo>
                  <a:lnTo>
                    <a:pt x="10722" y="37564"/>
                  </a:lnTo>
                  <a:lnTo>
                    <a:pt x="39477" y="19003"/>
                  </a:lnTo>
                  <a:lnTo>
                    <a:pt x="47114" y="15501"/>
                  </a:lnTo>
                  <a:lnTo>
                    <a:pt x="74875" y="12809"/>
                  </a:lnTo>
                  <a:lnTo>
                    <a:pt x="80956" y="14629"/>
                  </a:lnTo>
                  <a:lnTo>
                    <a:pt x="86010" y="17085"/>
                  </a:lnTo>
                  <a:lnTo>
                    <a:pt x="95134" y="190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" name="SMARTInkShape-2094"/>
            <p:cNvSpPr/>
            <p:nvPr/>
          </p:nvSpPr>
          <p:spPr>
            <a:xfrm>
              <a:off x="5562600" y="4343400"/>
              <a:ext cx="76065" cy="101568"/>
            </a:xfrm>
            <a:custGeom>
              <a:avLst/>
              <a:gdLst/>
              <a:ahLst/>
              <a:cxnLst/>
              <a:rect l="0" t="0" r="0" b="0"/>
              <a:pathLst>
                <a:path w="76065" h="101568">
                  <a:moveTo>
                    <a:pt x="57150" y="0"/>
                  </a:moveTo>
                  <a:lnTo>
                    <a:pt x="63238" y="0"/>
                  </a:lnTo>
                  <a:lnTo>
                    <a:pt x="63422" y="3371"/>
                  </a:lnTo>
                  <a:lnTo>
                    <a:pt x="61583" y="6907"/>
                  </a:lnTo>
                  <a:lnTo>
                    <a:pt x="59120" y="10831"/>
                  </a:lnTo>
                  <a:lnTo>
                    <a:pt x="57028" y="17006"/>
                  </a:lnTo>
                  <a:lnTo>
                    <a:pt x="40158" y="46110"/>
                  </a:lnTo>
                  <a:lnTo>
                    <a:pt x="35957" y="51773"/>
                  </a:lnTo>
                  <a:lnTo>
                    <a:pt x="10844" y="71937"/>
                  </a:lnTo>
                  <a:lnTo>
                    <a:pt x="8347" y="76186"/>
                  </a:lnTo>
                  <a:lnTo>
                    <a:pt x="6384" y="82439"/>
                  </a:lnTo>
                  <a:lnTo>
                    <a:pt x="6360" y="79146"/>
                  </a:lnTo>
                  <a:lnTo>
                    <a:pt x="8235" y="75628"/>
                  </a:lnTo>
                  <a:lnTo>
                    <a:pt x="9724" y="73702"/>
                  </a:lnTo>
                  <a:lnTo>
                    <a:pt x="13258" y="71561"/>
                  </a:lnTo>
                  <a:lnTo>
                    <a:pt x="36122" y="64154"/>
                  </a:lnTo>
                  <a:lnTo>
                    <a:pt x="51959" y="63586"/>
                  </a:lnTo>
                  <a:lnTo>
                    <a:pt x="70999" y="68974"/>
                  </a:lnTo>
                  <a:lnTo>
                    <a:pt x="72733" y="69972"/>
                  </a:lnTo>
                  <a:lnTo>
                    <a:pt x="73889" y="71342"/>
                  </a:lnTo>
                  <a:lnTo>
                    <a:pt x="75172" y="74746"/>
                  </a:lnTo>
                  <a:lnTo>
                    <a:pt x="76064" y="84753"/>
                  </a:lnTo>
                  <a:lnTo>
                    <a:pt x="74258" y="88939"/>
                  </a:lnTo>
                  <a:lnTo>
                    <a:pt x="67350" y="97374"/>
                  </a:lnTo>
                  <a:lnTo>
                    <a:pt x="63329" y="99721"/>
                  </a:lnTo>
                  <a:lnTo>
                    <a:pt x="55218" y="101043"/>
                  </a:lnTo>
                  <a:lnTo>
                    <a:pt x="36241" y="101567"/>
                  </a:lnTo>
                  <a:lnTo>
                    <a:pt x="26339" y="98219"/>
                  </a:lnTo>
                  <a:lnTo>
                    <a:pt x="13102" y="90615"/>
                  </a:lnTo>
                  <a:lnTo>
                    <a:pt x="10851" y="90043"/>
                  </a:lnTo>
                  <a:lnTo>
                    <a:pt x="9351" y="88956"/>
                  </a:lnTo>
                  <a:lnTo>
                    <a:pt x="8350" y="87526"/>
                  </a:lnTo>
                  <a:lnTo>
                    <a:pt x="7684" y="85867"/>
                  </a:lnTo>
                  <a:lnTo>
                    <a:pt x="6533" y="84761"/>
                  </a:lnTo>
                  <a:lnTo>
                    <a:pt x="3374" y="83532"/>
                  </a:lnTo>
                  <a:lnTo>
                    <a:pt x="2249" y="82500"/>
                  </a:lnTo>
                  <a:lnTo>
                    <a:pt x="0" y="762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" name="SMARTInkShape-2095"/>
            <p:cNvSpPr/>
            <p:nvPr/>
          </p:nvSpPr>
          <p:spPr>
            <a:xfrm>
              <a:off x="4838733" y="3994262"/>
              <a:ext cx="196437" cy="94969"/>
            </a:xfrm>
            <a:custGeom>
              <a:avLst/>
              <a:gdLst/>
              <a:ahLst/>
              <a:cxnLst/>
              <a:rect l="0" t="0" r="0" b="0"/>
              <a:pathLst>
                <a:path w="196437" h="94969">
                  <a:moveTo>
                    <a:pt x="50767" y="18938"/>
                  </a:moveTo>
                  <a:lnTo>
                    <a:pt x="50767" y="22308"/>
                  </a:lnTo>
                  <a:lnTo>
                    <a:pt x="48885" y="25845"/>
                  </a:lnTo>
                  <a:lnTo>
                    <a:pt x="46402" y="29769"/>
                  </a:lnTo>
                  <a:lnTo>
                    <a:pt x="44299" y="35944"/>
                  </a:lnTo>
                  <a:lnTo>
                    <a:pt x="41307" y="40137"/>
                  </a:lnTo>
                  <a:lnTo>
                    <a:pt x="37625" y="42471"/>
                  </a:lnTo>
                  <a:lnTo>
                    <a:pt x="26142" y="47340"/>
                  </a:lnTo>
                  <a:lnTo>
                    <a:pt x="13047" y="55272"/>
                  </a:lnTo>
                  <a:lnTo>
                    <a:pt x="8602" y="56958"/>
                  </a:lnTo>
                  <a:lnTo>
                    <a:pt x="345" y="63095"/>
                  </a:lnTo>
                  <a:lnTo>
                    <a:pt x="0" y="57894"/>
                  </a:lnTo>
                  <a:lnTo>
                    <a:pt x="14894" y="42133"/>
                  </a:lnTo>
                  <a:lnTo>
                    <a:pt x="45392" y="17701"/>
                  </a:lnTo>
                  <a:lnTo>
                    <a:pt x="74360" y="1165"/>
                  </a:lnTo>
                  <a:lnTo>
                    <a:pt x="81475" y="0"/>
                  </a:lnTo>
                  <a:lnTo>
                    <a:pt x="81823" y="668"/>
                  </a:lnTo>
                  <a:lnTo>
                    <a:pt x="82208" y="3292"/>
                  </a:lnTo>
                  <a:lnTo>
                    <a:pt x="80498" y="6810"/>
                  </a:lnTo>
                  <a:lnTo>
                    <a:pt x="78091" y="10725"/>
                  </a:lnTo>
                  <a:lnTo>
                    <a:pt x="76737" y="17602"/>
                  </a:lnTo>
                  <a:lnTo>
                    <a:pt x="75630" y="27557"/>
                  </a:lnTo>
                  <a:lnTo>
                    <a:pt x="71853" y="35995"/>
                  </a:lnTo>
                  <a:lnTo>
                    <a:pt x="70084" y="55216"/>
                  </a:lnTo>
                  <a:lnTo>
                    <a:pt x="73267" y="67708"/>
                  </a:lnTo>
                  <a:lnTo>
                    <a:pt x="78679" y="76976"/>
                  </a:lnTo>
                  <a:lnTo>
                    <a:pt x="91897" y="86428"/>
                  </a:lnTo>
                  <a:lnTo>
                    <a:pt x="106216" y="93208"/>
                  </a:lnTo>
                  <a:lnTo>
                    <a:pt x="129256" y="94968"/>
                  </a:lnTo>
                  <a:lnTo>
                    <a:pt x="139273" y="94357"/>
                  </a:lnTo>
                  <a:lnTo>
                    <a:pt x="169491" y="80208"/>
                  </a:lnTo>
                  <a:lnTo>
                    <a:pt x="175970" y="74156"/>
                  </a:lnTo>
                  <a:lnTo>
                    <a:pt x="193924" y="52977"/>
                  </a:lnTo>
                  <a:lnTo>
                    <a:pt x="195960" y="46506"/>
                  </a:lnTo>
                  <a:lnTo>
                    <a:pt x="196436" y="42243"/>
                  </a:lnTo>
                  <a:lnTo>
                    <a:pt x="194765" y="37998"/>
                  </a:lnTo>
                  <a:lnTo>
                    <a:pt x="192377" y="33758"/>
                  </a:lnTo>
                  <a:lnTo>
                    <a:pt x="190718" y="26542"/>
                  </a:lnTo>
                  <a:lnTo>
                    <a:pt x="189929" y="26124"/>
                  </a:lnTo>
                  <a:lnTo>
                    <a:pt x="184117" y="25288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" name="SMARTInkShape-2096"/>
            <p:cNvSpPr/>
            <p:nvPr/>
          </p:nvSpPr>
          <p:spPr>
            <a:xfrm>
              <a:off x="5024106" y="4070636"/>
              <a:ext cx="87324" cy="87230"/>
            </a:xfrm>
            <a:custGeom>
              <a:avLst/>
              <a:gdLst/>
              <a:ahLst/>
              <a:cxnLst/>
              <a:rect l="0" t="0" r="0" b="0"/>
              <a:pathLst>
                <a:path w="87324" h="87230">
                  <a:moveTo>
                    <a:pt x="74944" y="18764"/>
                  </a:moveTo>
                  <a:lnTo>
                    <a:pt x="74944" y="15392"/>
                  </a:lnTo>
                  <a:lnTo>
                    <a:pt x="74238" y="14399"/>
                  </a:lnTo>
                  <a:lnTo>
                    <a:pt x="73062" y="13737"/>
                  </a:lnTo>
                  <a:lnTo>
                    <a:pt x="71572" y="13296"/>
                  </a:lnTo>
                  <a:lnTo>
                    <a:pt x="70579" y="12296"/>
                  </a:lnTo>
                  <a:lnTo>
                    <a:pt x="69476" y="9304"/>
                  </a:lnTo>
                  <a:lnTo>
                    <a:pt x="67771" y="8224"/>
                  </a:lnTo>
                  <a:lnTo>
                    <a:pt x="56776" y="4609"/>
                  </a:lnTo>
                  <a:lnTo>
                    <a:pt x="52052" y="1889"/>
                  </a:lnTo>
                  <a:lnTo>
                    <a:pt x="44721" y="358"/>
                  </a:lnTo>
                  <a:lnTo>
                    <a:pt x="37758" y="0"/>
                  </a:lnTo>
                  <a:lnTo>
                    <a:pt x="31841" y="1722"/>
                  </a:lnTo>
                  <a:lnTo>
                    <a:pt x="20087" y="10562"/>
                  </a:lnTo>
                  <a:lnTo>
                    <a:pt x="13613" y="17431"/>
                  </a:lnTo>
                  <a:lnTo>
                    <a:pt x="2984" y="36079"/>
                  </a:lnTo>
                  <a:lnTo>
                    <a:pt x="0" y="48510"/>
                  </a:lnTo>
                  <a:lnTo>
                    <a:pt x="1183" y="55032"/>
                  </a:lnTo>
                  <a:lnTo>
                    <a:pt x="13703" y="77040"/>
                  </a:lnTo>
                  <a:lnTo>
                    <a:pt x="17857" y="79942"/>
                  </a:lnTo>
                  <a:lnTo>
                    <a:pt x="37407" y="87086"/>
                  </a:lnTo>
                  <a:lnTo>
                    <a:pt x="45560" y="87229"/>
                  </a:lnTo>
                  <a:lnTo>
                    <a:pt x="73720" y="79128"/>
                  </a:lnTo>
                  <a:lnTo>
                    <a:pt x="76244" y="76645"/>
                  </a:lnTo>
                  <a:lnTo>
                    <a:pt x="85214" y="58804"/>
                  </a:lnTo>
                  <a:lnTo>
                    <a:pt x="87323" y="42999"/>
                  </a:lnTo>
                  <a:lnTo>
                    <a:pt x="84178" y="32608"/>
                  </a:lnTo>
                  <a:lnTo>
                    <a:pt x="76794" y="21524"/>
                  </a:lnTo>
                  <a:lnTo>
                    <a:pt x="66442" y="10381"/>
                  </a:lnTo>
                  <a:lnTo>
                    <a:pt x="62228" y="7983"/>
                  </a:lnTo>
                  <a:lnTo>
                    <a:pt x="55894" y="6064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SMARTInkShape-2097"/>
            <p:cNvSpPr/>
            <p:nvPr/>
          </p:nvSpPr>
          <p:spPr>
            <a:xfrm>
              <a:off x="4870489" y="4122117"/>
              <a:ext cx="76162" cy="68566"/>
            </a:xfrm>
            <a:custGeom>
              <a:avLst/>
              <a:gdLst/>
              <a:ahLst/>
              <a:cxnLst/>
              <a:rect l="0" t="0" r="0" b="0"/>
              <a:pathLst>
                <a:path w="76162" h="68566">
                  <a:moveTo>
                    <a:pt x="76161" y="24433"/>
                  </a:moveTo>
                  <a:lnTo>
                    <a:pt x="76161" y="21061"/>
                  </a:lnTo>
                  <a:lnTo>
                    <a:pt x="75455" y="20068"/>
                  </a:lnTo>
                  <a:lnTo>
                    <a:pt x="74279" y="19406"/>
                  </a:lnTo>
                  <a:lnTo>
                    <a:pt x="72789" y="18965"/>
                  </a:lnTo>
                  <a:lnTo>
                    <a:pt x="71796" y="17965"/>
                  </a:lnTo>
                  <a:lnTo>
                    <a:pt x="70693" y="14973"/>
                  </a:lnTo>
                  <a:lnTo>
                    <a:pt x="69693" y="13893"/>
                  </a:lnTo>
                  <a:lnTo>
                    <a:pt x="56980" y="6833"/>
                  </a:lnTo>
                  <a:lnTo>
                    <a:pt x="54906" y="6349"/>
                  </a:lnTo>
                  <a:lnTo>
                    <a:pt x="44399" y="484"/>
                  </a:lnTo>
                  <a:lnTo>
                    <a:pt x="42286" y="0"/>
                  </a:lnTo>
                  <a:lnTo>
                    <a:pt x="32571" y="2690"/>
                  </a:lnTo>
                  <a:lnTo>
                    <a:pt x="5154" y="20239"/>
                  </a:lnTo>
                  <a:lnTo>
                    <a:pt x="2268" y="24450"/>
                  </a:lnTo>
                  <a:lnTo>
                    <a:pt x="644" y="30788"/>
                  </a:lnTo>
                  <a:lnTo>
                    <a:pt x="0" y="45599"/>
                  </a:lnTo>
                  <a:lnTo>
                    <a:pt x="3343" y="55320"/>
                  </a:lnTo>
                  <a:lnTo>
                    <a:pt x="5743" y="57724"/>
                  </a:lnTo>
                  <a:lnTo>
                    <a:pt x="30043" y="67277"/>
                  </a:lnTo>
                  <a:lnTo>
                    <a:pt x="43219" y="68565"/>
                  </a:lnTo>
                  <a:lnTo>
                    <a:pt x="49290" y="66860"/>
                  </a:lnTo>
                  <a:lnTo>
                    <a:pt x="58936" y="60016"/>
                  </a:lnTo>
                  <a:lnTo>
                    <a:pt x="65491" y="53947"/>
                  </a:lnTo>
                  <a:lnTo>
                    <a:pt x="67891" y="47899"/>
                  </a:lnTo>
                  <a:lnTo>
                    <a:pt x="69777" y="25763"/>
                  </a:lnTo>
                  <a:lnTo>
                    <a:pt x="66429" y="21456"/>
                  </a:lnTo>
                  <a:lnTo>
                    <a:pt x="62899" y="19582"/>
                  </a:lnTo>
                  <a:lnTo>
                    <a:pt x="60969" y="19082"/>
                  </a:lnTo>
                  <a:lnTo>
                    <a:pt x="59683" y="18043"/>
                  </a:lnTo>
                  <a:lnTo>
                    <a:pt x="57111" y="11733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7" name="SMARTInkShape-2098"/>
            <p:cNvSpPr/>
            <p:nvPr/>
          </p:nvSpPr>
          <p:spPr>
            <a:xfrm>
              <a:off x="4965700" y="4171950"/>
              <a:ext cx="50801" cy="38092"/>
            </a:xfrm>
            <a:custGeom>
              <a:avLst/>
              <a:gdLst/>
              <a:ahLst/>
              <a:cxnLst/>
              <a:rect l="0" t="0" r="0" b="0"/>
              <a:pathLst>
                <a:path w="50801" h="38092">
                  <a:moveTo>
                    <a:pt x="19050" y="0"/>
                  </a:moveTo>
                  <a:lnTo>
                    <a:pt x="19050" y="3371"/>
                  </a:lnTo>
                  <a:lnTo>
                    <a:pt x="17168" y="6907"/>
                  </a:lnTo>
                  <a:lnTo>
                    <a:pt x="14685" y="10831"/>
                  </a:lnTo>
                  <a:lnTo>
                    <a:pt x="7309" y="29622"/>
                  </a:lnTo>
                  <a:lnTo>
                    <a:pt x="7" y="38091"/>
                  </a:lnTo>
                  <a:lnTo>
                    <a:pt x="0" y="32632"/>
                  </a:lnTo>
                  <a:lnTo>
                    <a:pt x="4364" y="26854"/>
                  </a:lnTo>
                  <a:lnTo>
                    <a:pt x="5467" y="22988"/>
                  </a:lnTo>
                  <a:lnTo>
                    <a:pt x="9720" y="18919"/>
                  </a:lnTo>
                  <a:lnTo>
                    <a:pt x="15609" y="15464"/>
                  </a:lnTo>
                  <a:lnTo>
                    <a:pt x="22890" y="12813"/>
                  </a:lnTo>
                  <a:lnTo>
                    <a:pt x="29517" y="8578"/>
                  </a:lnTo>
                  <a:lnTo>
                    <a:pt x="35948" y="7010"/>
                  </a:lnTo>
                  <a:lnTo>
                    <a:pt x="50800" y="63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8" name="SMARTInkShape-2099"/>
            <p:cNvSpPr/>
            <p:nvPr/>
          </p:nvSpPr>
          <p:spPr>
            <a:xfrm>
              <a:off x="4991100" y="4197634"/>
              <a:ext cx="95247" cy="126599"/>
            </a:xfrm>
            <a:custGeom>
              <a:avLst/>
              <a:gdLst/>
              <a:ahLst/>
              <a:cxnLst/>
              <a:rect l="0" t="0" r="0" b="0"/>
              <a:pathLst>
                <a:path w="95247" h="126599">
                  <a:moveTo>
                    <a:pt x="88900" y="12416"/>
                  </a:moveTo>
                  <a:lnTo>
                    <a:pt x="79440" y="2956"/>
                  </a:lnTo>
                  <a:lnTo>
                    <a:pt x="75758" y="1155"/>
                  </a:lnTo>
                  <a:lnTo>
                    <a:pt x="64275" y="0"/>
                  </a:lnTo>
                  <a:lnTo>
                    <a:pt x="58435" y="1724"/>
                  </a:lnTo>
                  <a:lnTo>
                    <a:pt x="53488" y="4136"/>
                  </a:lnTo>
                  <a:lnTo>
                    <a:pt x="48937" y="5208"/>
                  </a:lnTo>
                  <a:lnTo>
                    <a:pt x="44562" y="9447"/>
                  </a:lnTo>
                  <a:lnTo>
                    <a:pt x="40266" y="14624"/>
                  </a:lnTo>
                  <a:lnTo>
                    <a:pt x="36005" y="16925"/>
                  </a:lnTo>
                  <a:lnTo>
                    <a:pt x="34587" y="18949"/>
                  </a:lnTo>
                  <a:lnTo>
                    <a:pt x="30429" y="30457"/>
                  </a:lnTo>
                  <a:lnTo>
                    <a:pt x="27634" y="35251"/>
                  </a:lnTo>
                  <a:lnTo>
                    <a:pt x="26392" y="39733"/>
                  </a:lnTo>
                  <a:lnTo>
                    <a:pt x="26767" y="41916"/>
                  </a:lnTo>
                  <a:lnTo>
                    <a:pt x="29064" y="46223"/>
                  </a:lnTo>
                  <a:lnTo>
                    <a:pt x="30665" y="47654"/>
                  </a:lnTo>
                  <a:lnTo>
                    <a:pt x="34325" y="49244"/>
                  </a:lnTo>
                  <a:lnTo>
                    <a:pt x="35583" y="50373"/>
                  </a:lnTo>
                  <a:lnTo>
                    <a:pt x="36981" y="53510"/>
                  </a:lnTo>
                  <a:lnTo>
                    <a:pt x="38059" y="54628"/>
                  </a:lnTo>
                  <a:lnTo>
                    <a:pt x="41140" y="55871"/>
                  </a:lnTo>
                  <a:lnTo>
                    <a:pt x="50210" y="56571"/>
                  </a:lnTo>
                  <a:lnTo>
                    <a:pt x="55947" y="54853"/>
                  </a:lnTo>
                  <a:lnTo>
                    <a:pt x="60848" y="52443"/>
                  </a:lnTo>
                  <a:lnTo>
                    <a:pt x="67574" y="50381"/>
                  </a:lnTo>
                  <a:lnTo>
                    <a:pt x="84660" y="35611"/>
                  </a:lnTo>
                  <a:lnTo>
                    <a:pt x="87015" y="31427"/>
                  </a:lnTo>
                  <a:lnTo>
                    <a:pt x="88527" y="22991"/>
                  </a:lnTo>
                  <a:lnTo>
                    <a:pt x="89357" y="21583"/>
                  </a:lnTo>
                  <a:lnTo>
                    <a:pt x="90616" y="20644"/>
                  </a:lnTo>
                  <a:lnTo>
                    <a:pt x="94334" y="19136"/>
                  </a:lnTo>
                  <a:lnTo>
                    <a:pt x="94639" y="19718"/>
                  </a:lnTo>
                  <a:lnTo>
                    <a:pt x="95246" y="49207"/>
                  </a:lnTo>
                  <a:lnTo>
                    <a:pt x="94544" y="78229"/>
                  </a:lnTo>
                  <a:lnTo>
                    <a:pt x="89292" y="102651"/>
                  </a:lnTo>
                  <a:lnTo>
                    <a:pt x="88369" y="109670"/>
                  </a:lnTo>
                  <a:lnTo>
                    <a:pt x="83882" y="117589"/>
                  </a:lnTo>
                  <a:lnTo>
                    <a:pt x="80084" y="122189"/>
                  </a:lnTo>
                  <a:lnTo>
                    <a:pt x="76044" y="124704"/>
                  </a:lnTo>
                  <a:lnTo>
                    <a:pt x="67702" y="126318"/>
                  </a:lnTo>
                  <a:lnTo>
                    <a:pt x="58003" y="126598"/>
                  </a:lnTo>
                  <a:lnTo>
                    <a:pt x="52120" y="124782"/>
                  </a:lnTo>
                  <a:lnTo>
                    <a:pt x="47153" y="122328"/>
                  </a:lnTo>
                  <a:lnTo>
                    <a:pt x="20818" y="111604"/>
                  </a:lnTo>
                  <a:lnTo>
                    <a:pt x="11734" y="105461"/>
                  </a:lnTo>
                  <a:lnTo>
                    <a:pt x="8742" y="101277"/>
                  </a:lnTo>
                  <a:lnTo>
                    <a:pt x="6707" y="97065"/>
                  </a:lnTo>
                  <a:lnTo>
                    <a:pt x="2301" y="90727"/>
                  </a:lnTo>
                  <a:lnTo>
                    <a:pt x="0" y="82266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SMARTInkShape-2100"/>
            <p:cNvSpPr/>
            <p:nvPr/>
          </p:nvSpPr>
          <p:spPr>
            <a:xfrm>
              <a:off x="5099343" y="4248157"/>
              <a:ext cx="164720" cy="152394"/>
            </a:xfrm>
            <a:custGeom>
              <a:avLst/>
              <a:gdLst/>
              <a:ahLst/>
              <a:cxnLst/>
              <a:rect l="0" t="0" r="0" b="0"/>
              <a:pathLst>
                <a:path w="164720" h="152394">
                  <a:moveTo>
                    <a:pt x="56857" y="12693"/>
                  </a:moveTo>
                  <a:lnTo>
                    <a:pt x="56857" y="3233"/>
                  </a:lnTo>
                  <a:lnTo>
                    <a:pt x="56151" y="2153"/>
                  </a:lnTo>
                  <a:lnTo>
                    <a:pt x="54975" y="1433"/>
                  </a:lnTo>
                  <a:lnTo>
                    <a:pt x="49949" y="419"/>
                  </a:lnTo>
                  <a:lnTo>
                    <a:pt x="23241" y="0"/>
                  </a:lnTo>
                  <a:lnTo>
                    <a:pt x="18869" y="1877"/>
                  </a:lnTo>
                  <a:lnTo>
                    <a:pt x="10312" y="8831"/>
                  </a:lnTo>
                  <a:lnTo>
                    <a:pt x="7948" y="12858"/>
                  </a:lnTo>
                  <a:lnTo>
                    <a:pt x="6191" y="16999"/>
                  </a:lnTo>
                  <a:lnTo>
                    <a:pt x="1942" y="23297"/>
                  </a:lnTo>
                  <a:lnTo>
                    <a:pt x="0" y="30491"/>
                  </a:lnTo>
                  <a:lnTo>
                    <a:pt x="3165" y="34743"/>
                  </a:lnTo>
                  <a:lnTo>
                    <a:pt x="6653" y="36604"/>
                  </a:lnTo>
                  <a:lnTo>
                    <a:pt x="8571" y="37100"/>
                  </a:lnTo>
                  <a:lnTo>
                    <a:pt x="9849" y="38136"/>
                  </a:lnTo>
                  <a:lnTo>
                    <a:pt x="11270" y="41169"/>
                  </a:lnTo>
                  <a:lnTo>
                    <a:pt x="12355" y="42260"/>
                  </a:lnTo>
                  <a:lnTo>
                    <a:pt x="15441" y="43473"/>
                  </a:lnTo>
                  <a:lnTo>
                    <a:pt x="27304" y="44357"/>
                  </a:lnTo>
                  <a:lnTo>
                    <a:pt x="42026" y="38968"/>
                  </a:lnTo>
                  <a:lnTo>
                    <a:pt x="48805" y="33901"/>
                  </a:lnTo>
                  <a:lnTo>
                    <a:pt x="56751" y="31768"/>
                  </a:lnTo>
                  <a:lnTo>
                    <a:pt x="56848" y="37212"/>
                  </a:lnTo>
                  <a:lnTo>
                    <a:pt x="51389" y="52321"/>
                  </a:lnTo>
                  <a:lnTo>
                    <a:pt x="50529" y="71944"/>
                  </a:lnTo>
                  <a:lnTo>
                    <a:pt x="52399" y="76186"/>
                  </a:lnTo>
                  <a:lnTo>
                    <a:pt x="54875" y="80423"/>
                  </a:lnTo>
                  <a:lnTo>
                    <a:pt x="55976" y="84658"/>
                  </a:lnTo>
                  <a:lnTo>
                    <a:pt x="56975" y="86069"/>
                  </a:lnTo>
                  <a:lnTo>
                    <a:pt x="58346" y="87010"/>
                  </a:lnTo>
                  <a:lnTo>
                    <a:pt x="61752" y="88762"/>
                  </a:lnTo>
                  <a:lnTo>
                    <a:pt x="67636" y="93009"/>
                  </a:lnTo>
                  <a:lnTo>
                    <a:pt x="73848" y="94581"/>
                  </a:lnTo>
                  <a:lnTo>
                    <a:pt x="78049" y="94948"/>
                  </a:lnTo>
                  <a:lnTo>
                    <a:pt x="82268" y="93230"/>
                  </a:lnTo>
                  <a:lnTo>
                    <a:pt x="86495" y="90820"/>
                  </a:lnTo>
                  <a:lnTo>
                    <a:pt x="92841" y="88758"/>
                  </a:lnTo>
                  <a:lnTo>
                    <a:pt x="99190" y="84698"/>
                  </a:lnTo>
                  <a:lnTo>
                    <a:pt x="105540" y="82475"/>
                  </a:lnTo>
                  <a:lnTo>
                    <a:pt x="109773" y="79455"/>
                  </a:lnTo>
                  <a:lnTo>
                    <a:pt x="112125" y="75761"/>
                  </a:lnTo>
                  <a:lnTo>
                    <a:pt x="112752" y="73788"/>
                  </a:lnTo>
                  <a:lnTo>
                    <a:pt x="113876" y="72473"/>
                  </a:lnTo>
                  <a:lnTo>
                    <a:pt x="117006" y="71011"/>
                  </a:lnTo>
                  <a:lnTo>
                    <a:pt x="130133" y="69863"/>
                  </a:lnTo>
                  <a:lnTo>
                    <a:pt x="128699" y="69851"/>
                  </a:lnTo>
                  <a:lnTo>
                    <a:pt x="128035" y="70554"/>
                  </a:lnTo>
                  <a:lnTo>
                    <a:pt x="127297" y="73216"/>
                  </a:lnTo>
                  <a:lnTo>
                    <a:pt x="126882" y="78681"/>
                  </a:lnTo>
                  <a:lnTo>
                    <a:pt x="124903" y="82708"/>
                  </a:lnTo>
                  <a:lnTo>
                    <a:pt x="116591" y="93148"/>
                  </a:lnTo>
                  <a:lnTo>
                    <a:pt x="112635" y="101597"/>
                  </a:lnTo>
                  <a:lnTo>
                    <a:pt x="110976" y="103712"/>
                  </a:lnTo>
                  <a:lnTo>
                    <a:pt x="107250" y="106062"/>
                  </a:lnTo>
                  <a:lnTo>
                    <a:pt x="99110" y="107571"/>
                  </a:lnTo>
                  <a:lnTo>
                    <a:pt x="97725" y="108401"/>
                  </a:lnTo>
                  <a:lnTo>
                    <a:pt x="96802" y="109659"/>
                  </a:lnTo>
                  <a:lnTo>
                    <a:pt x="95064" y="114021"/>
                  </a:lnTo>
                  <a:lnTo>
                    <a:pt x="94989" y="110841"/>
                  </a:lnTo>
                  <a:lnTo>
                    <a:pt x="95684" y="109875"/>
                  </a:lnTo>
                  <a:lnTo>
                    <a:pt x="98337" y="108801"/>
                  </a:lnTo>
                  <a:lnTo>
                    <a:pt x="99327" y="107810"/>
                  </a:lnTo>
                  <a:lnTo>
                    <a:pt x="100427" y="104826"/>
                  </a:lnTo>
                  <a:lnTo>
                    <a:pt x="101426" y="103748"/>
                  </a:lnTo>
                  <a:lnTo>
                    <a:pt x="131074" y="85308"/>
                  </a:lnTo>
                  <a:lnTo>
                    <a:pt x="149351" y="82785"/>
                  </a:lnTo>
                  <a:lnTo>
                    <a:pt x="153939" y="82651"/>
                  </a:lnTo>
                  <a:lnTo>
                    <a:pt x="155445" y="83320"/>
                  </a:lnTo>
                  <a:lnTo>
                    <a:pt x="156448" y="84472"/>
                  </a:lnTo>
                  <a:lnTo>
                    <a:pt x="157118" y="85946"/>
                  </a:lnTo>
                  <a:lnTo>
                    <a:pt x="158270" y="86928"/>
                  </a:lnTo>
                  <a:lnTo>
                    <a:pt x="161431" y="88019"/>
                  </a:lnTo>
                  <a:lnTo>
                    <a:pt x="162556" y="89016"/>
                  </a:lnTo>
                  <a:lnTo>
                    <a:pt x="163806" y="92005"/>
                  </a:lnTo>
                  <a:lnTo>
                    <a:pt x="164719" y="103796"/>
                  </a:lnTo>
                  <a:lnTo>
                    <a:pt x="161409" y="113456"/>
                  </a:lnTo>
                  <a:lnTo>
                    <a:pt x="153820" y="126604"/>
                  </a:lnTo>
                  <a:lnTo>
                    <a:pt x="152162" y="131053"/>
                  </a:lnTo>
                  <a:lnTo>
                    <a:pt x="140860" y="146432"/>
                  </a:lnTo>
                  <a:lnTo>
                    <a:pt x="139407" y="152393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5" name="SMARTInkShape-Group259"/>
          <p:cNvGrpSpPr/>
          <p:nvPr/>
        </p:nvGrpSpPr>
        <p:grpSpPr>
          <a:xfrm>
            <a:off x="5416550" y="3194050"/>
            <a:ext cx="637311" cy="412751"/>
            <a:chOff x="5416550" y="3194050"/>
            <a:chExt cx="637311" cy="412751"/>
          </a:xfrm>
        </p:grpSpPr>
        <p:sp>
          <p:nvSpPr>
            <p:cNvPr id="131" name="SMARTInkShape-2101"/>
            <p:cNvSpPr/>
            <p:nvPr/>
          </p:nvSpPr>
          <p:spPr>
            <a:xfrm>
              <a:off x="5867400" y="3328939"/>
              <a:ext cx="186461" cy="233259"/>
            </a:xfrm>
            <a:custGeom>
              <a:avLst/>
              <a:gdLst/>
              <a:ahLst/>
              <a:cxnLst/>
              <a:rect l="0" t="0" r="0" b="0"/>
              <a:pathLst>
                <a:path w="186461" h="233259">
                  <a:moveTo>
                    <a:pt x="177800" y="30211"/>
                  </a:moveTo>
                  <a:lnTo>
                    <a:pt x="148842" y="13204"/>
                  </a:lnTo>
                  <a:lnTo>
                    <a:pt x="118351" y="1277"/>
                  </a:lnTo>
                  <a:lnTo>
                    <a:pt x="100918" y="0"/>
                  </a:lnTo>
                  <a:lnTo>
                    <a:pt x="77946" y="5533"/>
                  </a:lnTo>
                  <a:lnTo>
                    <a:pt x="52834" y="17574"/>
                  </a:lnTo>
                  <a:lnTo>
                    <a:pt x="42735" y="25990"/>
                  </a:lnTo>
                  <a:lnTo>
                    <a:pt x="41895" y="28808"/>
                  </a:lnTo>
                  <a:lnTo>
                    <a:pt x="42844" y="35702"/>
                  </a:lnTo>
                  <a:lnTo>
                    <a:pt x="50716" y="47516"/>
                  </a:lnTo>
                  <a:lnTo>
                    <a:pt x="81003" y="75948"/>
                  </a:lnTo>
                  <a:lnTo>
                    <a:pt x="108350" y="101020"/>
                  </a:lnTo>
                  <a:lnTo>
                    <a:pt x="138315" y="130537"/>
                  </a:lnTo>
                  <a:lnTo>
                    <a:pt x="164826" y="160330"/>
                  </a:lnTo>
                  <a:lnTo>
                    <a:pt x="180306" y="188322"/>
                  </a:lnTo>
                  <a:lnTo>
                    <a:pt x="186460" y="207116"/>
                  </a:lnTo>
                  <a:lnTo>
                    <a:pt x="185647" y="217256"/>
                  </a:lnTo>
                  <a:lnTo>
                    <a:pt x="183736" y="221229"/>
                  </a:lnTo>
                  <a:lnTo>
                    <a:pt x="177851" y="227526"/>
                  </a:lnTo>
                  <a:lnTo>
                    <a:pt x="168650" y="230795"/>
                  </a:lnTo>
                  <a:lnTo>
                    <a:pt x="142125" y="232894"/>
                  </a:lnTo>
                  <a:lnTo>
                    <a:pt x="117997" y="233258"/>
                  </a:lnTo>
                  <a:lnTo>
                    <a:pt x="89603" y="229994"/>
                  </a:lnTo>
                  <a:lnTo>
                    <a:pt x="58848" y="224559"/>
                  </a:lnTo>
                  <a:lnTo>
                    <a:pt x="34134" y="218480"/>
                  </a:lnTo>
                  <a:lnTo>
                    <a:pt x="0" y="214361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" name="SMARTInkShape-2102"/>
            <p:cNvSpPr/>
            <p:nvPr/>
          </p:nvSpPr>
          <p:spPr>
            <a:xfrm>
              <a:off x="5646892" y="3327803"/>
              <a:ext cx="168336" cy="221848"/>
            </a:xfrm>
            <a:custGeom>
              <a:avLst/>
              <a:gdLst/>
              <a:ahLst/>
              <a:cxnLst/>
              <a:rect l="0" t="0" r="0" b="0"/>
              <a:pathLst>
                <a:path w="168336" h="221848">
                  <a:moveTo>
                    <a:pt x="30008" y="75797"/>
                  </a:moveTo>
                  <a:lnTo>
                    <a:pt x="30008" y="79167"/>
                  </a:lnTo>
                  <a:lnTo>
                    <a:pt x="30713" y="80161"/>
                  </a:lnTo>
                  <a:lnTo>
                    <a:pt x="31889" y="80823"/>
                  </a:lnTo>
                  <a:lnTo>
                    <a:pt x="58551" y="87857"/>
                  </a:lnTo>
                  <a:lnTo>
                    <a:pt x="81428" y="86489"/>
                  </a:lnTo>
                  <a:lnTo>
                    <a:pt x="108276" y="77649"/>
                  </a:lnTo>
                  <a:lnTo>
                    <a:pt x="125164" y="70779"/>
                  </a:lnTo>
                  <a:lnTo>
                    <a:pt x="151874" y="52389"/>
                  </a:lnTo>
                  <a:lnTo>
                    <a:pt x="165077" y="33168"/>
                  </a:lnTo>
                  <a:lnTo>
                    <a:pt x="168335" y="20675"/>
                  </a:lnTo>
                  <a:lnTo>
                    <a:pt x="167216" y="14139"/>
                  </a:lnTo>
                  <a:lnTo>
                    <a:pt x="162620" y="6493"/>
                  </a:lnTo>
                  <a:lnTo>
                    <a:pt x="160749" y="4194"/>
                  </a:lnTo>
                  <a:lnTo>
                    <a:pt x="153026" y="1640"/>
                  </a:lnTo>
                  <a:lnTo>
                    <a:pt x="130821" y="0"/>
                  </a:lnTo>
                  <a:lnTo>
                    <a:pt x="112325" y="3087"/>
                  </a:lnTo>
                  <a:lnTo>
                    <a:pt x="86406" y="15521"/>
                  </a:lnTo>
                  <a:lnTo>
                    <a:pt x="63730" y="28852"/>
                  </a:lnTo>
                  <a:lnTo>
                    <a:pt x="36747" y="56045"/>
                  </a:lnTo>
                  <a:lnTo>
                    <a:pt x="14405" y="85379"/>
                  </a:lnTo>
                  <a:lnTo>
                    <a:pt x="4140" y="109994"/>
                  </a:lnTo>
                  <a:lnTo>
                    <a:pt x="0" y="131790"/>
                  </a:lnTo>
                  <a:lnTo>
                    <a:pt x="3671" y="158118"/>
                  </a:lnTo>
                  <a:lnTo>
                    <a:pt x="7249" y="170945"/>
                  </a:lnTo>
                  <a:lnTo>
                    <a:pt x="14953" y="181820"/>
                  </a:lnTo>
                  <a:lnTo>
                    <a:pt x="39575" y="203954"/>
                  </a:lnTo>
                  <a:lnTo>
                    <a:pt x="69162" y="214889"/>
                  </a:lnTo>
                  <a:lnTo>
                    <a:pt x="93820" y="219785"/>
                  </a:lnTo>
                  <a:lnTo>
                    <a:pt x="120694" y="221439"/>
                  </a:lnTo>
                  <a:lnTo>
                    <a:pt x="150658" y="221847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" name="SMARTInkShape-2103"/>
            <p:cNvSpPr/>
            <p:nvPr/>
          </p:nvSpPr>
          <p:spPr>
            <a:xfrm>
              <a:off x="5525603" y="3194050"/>
              <a:ext cx="100498" cy="412751"/>
            </a:xfrm>
            <a:custGeom>
              <a:avLst/>
              <a:gdLst/>
              <a:ahLst/>
              <a:cxnLst/>
              <a:rect l="0" t="0" r="0" b="0"/>
              <a:pathLst>
                <a:path w="100498" h="412751">
                  <a:moveTo>
                    <a:pt x="100497" y="0"/>
                  </a:moveTo>
                  <a:lnTo>
                    <a:pt x="97125" y="0"/>
                  </a:lnTo>
                  <a:lnTo>
                    <a:pt x="96132" y="705"/>
                  </a:lnTo>
                  <a:lnTo>
                    <a:pt x="95470" y="1881"/>
                  </a:lnTo>
                  <a:lnTo>
                    <a:pt x="94539" y="8788"/>
                  </a:lnTo>
                  <a:lnTo>
                    <a:pt x="93615" y="15900"/>
                  </a:lnTo>
                  <a:lnTo>
                    <a:pt x="89155" y="35726"/>
                  </a:lnTo>
                  <a:lnTo>
                    <a:pt x="86318" y="60209"/>
                  </a:lnTo>
                  <a:lnTo>
                    <a:pt x="81009" y="89806"/>
                  </a:lnTo>
                  <a:lnTo>
                    <a:pt x="77018" y="111880"/>
                  </a:lnTo>
                  <a:lnTo>
                    <a:pt x="72893" y="138154"/>
                  </a:lnTo>
                  <a:lnTo>
                    <a:pt x="66826" y="168176"/>
                  </a:lnTo>
                  <a:lnTo>
                    <a:pt x="59427" y="199628"/>
                  </a:lnTo>
                  <a:lnTo>
                    <a:pt x="51434" y="230069"/>
                  </a:lnTo>
                  <a:lnTo>
                    <a:pt x="43178" y="260062"/>
                  </a:lnTo>
                  <a:lnTo>
                    <a:pt x="34805" y="289150"/>
                  </a:lnTo>
                  <a:lnTo>
                    <a:pt x="26380" y="316188"/>
                  </a:lnTo>
                  <a:lnTo>
                    <a:pt x="17932" y="338554"/>
                  </a:lnTo>
                  <a:lnTo>
                    <a:pt x="9005" y="365130"/>
                  </a:lnTo>
                  <a:lnTo>
                    <a:pt x="1377" y="393857"/>
                  </a:lnTo>
                  <a:lnTo>
                    <a:pt x="0" y="400355"/>
                  </a:lnTo>
                  <a:lnTo>
                    <a:pt x="337" y="403075"/>
                  </a:lnTo>
                  <a:lnTo>
                    <a:pt x="5247" y="4127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" name="SMARTInkShape-2104"/>
            <p:cNvSpPr/>
            <p:nvPr/>
          </p:nvSpPr>
          <p:spPr>
            <a:xfrm>
              <a:off x="5416550" y="3263900"/>
              <a:ext cx="165101" cy="158751"/>
            </a:xfrm>
            <a:custGeom>
              <a:avLst/>
              <a:gdLst/>
              <a:ahLst/>
              <a:cxnLst/>
              <a:rect l="0" t="0" r="0" b="0"/>
              <a:pathLst>
                <a:path w="165101" h="158751">
                  <a:moveTo>
                    <a:pt x="0" y="0"/>
                  </a:moveTo>
                  <a:lnTo>
                    <a:pt x="0" y="3371"/>
                  </a:lnTo>
                  <a:lnTo>
                    <a:pt x="1881" y="6907"/>
                  </a:lnTo>
                  <a:lnTo>
                    <a:pt x="31032" y="37348"/>
                  </a:lnTo>
                  <a:lnTo>
                    <a:pt x="57891" y="68601"/>
                  </a:lnTo>
                  <a:lnTo>
                    <a:pt x="82696" y="95003"/>
                  </a:lnTo>
                  <a:lnTo>
                    <a:pt x="113613" y="126262"/>
                  </a:lnTo>
                  <a:lnTo>
                    <a:pt x="137214" y="146536"/>
                  </a:lnTo>
                  <a:lnTo>
                    <a:pt x="156208" y="157352"/>
                  </a:lnTo>
                  <a:lnTo>
                    <a:pt x="165100" y="1587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6" name="SMARTInkShape-Group260"/>
          <p:cNvGrpSpPr/>
          <p:nvPr/>
        </p:nvGrpSpPr>
        <p:grpSpPr>
          <a:xfrm>
            <a:off x="6211383" y="4368800"/>
            <a:ext cx="2174276" cy="247651"/>
            <a:chOff x="6211383" y="4368800"/>
            <a:chExt cx="2174276" cy="247651"/>
          </a:xfrm>
        </p:grpSpPr>
        <p:sp>
          <p:nvSpPr>
            <p:cNvPr id="136" name="SMARTInkShape-2105"/>
            <p:cNvSpPr/>
            <p:nvPr/>
          </p:nvSpPr>
          <p:spPr>
            <a:xfrm>
              <a:off x="7709068" y="4420078"/>
              <a:ext cx="475701" cy="170973"/>
            </a:xfrm>
            <a:custGeom>
              <a:avLst/>
              <a:gdLst/>
              <a:ahLst/>
              <a:cxnLst/>
              <a:rect l="0" t="0" r="0" b="0"/>
              <a:pathLst>
                <a:path w="475701" h="170973">
                  <a:moveTo>
                    <a:pt x="69682" y="24922"/>
                  </a:moveTo>
                  <a:lnTo>
                    <a:pt x="69682" y="28293"/>
                  </a:lnTo>
                  <a:lnTo>
                    <a:pt x="67799" y="31829"/>
                  </a:lnTo>
                  <a:lnTo>
                    <a:pt x="66310" y="33760"/>
                  </a:lnTo>
                  <a:lnTo>
                    <a:pt x="64655" y="39668"/>
                  </a:lnTo>
                  <a:lnTo>
                    <a:pt x="56540" y="70109"/>
                  </a:lnTo>
                  <a:lnTo>
                    <a:pt x="46340" y="101218"/>
                  </a:lnTo>
                  <a:lnTo>
                    <a:pt x="35807" y="129513"/>
                  </a:lnTo>
                  <a:lnTo>
                    <a:pt x="29696" y="136788"/>
                  </a:lnTo>
                  <a:lnTo>
                    <a:pt x="15236" y="148779"/>
                  </a:lnTo>
                  <a:lnTo>
                    <a:pt x="8473" y="150991"/>
                  </a:lnTo>
                  <a:lnTo>
                    <a:pt x="1109" y="151799"/>
                  </a:lnTo>
                  <a:lnTo>
                    <a:pt x="683" y="151134"/>
                  </a:lnTo>
                  <a:lnTo>
                    <a:pt x="0" y="143116"/>
                  </a:lnTo>
                  <a:lnTo>
                    <a:pt x="611" y="136014"/>
                  </a:lnTo>
                  <a:lnTo>
                    <a:pt x="12050" y="109053"/>
                  </a:lnTo>
                  <a:lnTo>
                    <a:pt x="24013" y="81679"/>
                  </a:lnTo>
                  <a:lnTo>
                    <a:pt x="45295" y="51707"/>
                  </a:lnTo>
                  <a:lnTo>
                    <a:pt x="76165" y="20165"/>
                  </a:lnTo>
                  <a:lnTo>
                    <a:pt x="104428" y="4522"/>
                  </a:lnTo>
                  <a:lnTo>
                    <a:pt x="121369" y="1003"/>
                  </a:lnTo>
                  <a:lnTo>
                    <a:pt x="136423" y="3331"/>
                  </a:lnTo>
                  <a:lnTo>
                    <a:pt x="146450" y="8490"/>
                  </a:lnTo>
                  <a:lnTo>
                    <a:pt x="153890" y="17858"/>
                  </a:lnTo>
                  <a:lnTo>
                    <a:pt x="157191" y="32942"/>
                  </a:lnTo>
                  <a:lnTo>
                    <a:pt x="158399" y="61360"/>
                  </a:lnTo>
                  <a:lnTo>
                    <a:pt x="156646" y="77111"/>
                  </a:lnTo>
                  <a:lnTo>
                    <a:pt x="149777" y="95183"/>
                  </a:lnTo>
                  <a:lnTo>
                    <a:pt x="135105" y="120801"/>
                  </a:lnTo>
                  <a:lnTo>
                    <a:pt x="124736" y="128981"/>
                  </a:lnTo>
                  <a:lnTo>
                    <a:pt x="117587" y="132424"/>
                  </a:lnTo>
                  <a:lnTo>
                    <a:pt x="115155" y="136188"/>
                  </a:lnTo>
                  <a:lnTo>
                    <a:pt x="114814" y="135788"/>
                  </a:lnTo>
                  <a:lnTo>
                    <a:pt x="114172" y="126301"/>
                  </a:lnTo>
                  <a:lnTo>
                    <a:pt x="117514" y="115245"/>
                  </a:lnTo>
                  <a:lnTo>
                    <a:pt x="137897" y="83735"/>
                  </a:lnTo>
                  <a:lnTo>
                    <a:pt x="159513" y="56294"/>
                  </a:lnTo>
                  <a:lnTo>
                    <a:pt x="178613" y="34060"/>
                  </a:lnTo>
                  <a:lnTo>
                    <a:pt x="201127" y="19320"/>
                  </a:lnTo>
                  <a:lnTo>
                    <a:pt x="228055" y="13624"/>
                  </a:lnTo>
                  <a:lnTo>
                    <a:pt x="240259" y="13550"/>
                  </a:lnTo>
                  <a:lnTo>
                    <a:pt x="254357" y="17475"/>
                  </a:lnTo>
                  <a:lnTo>
                    <a:pt x="260650" y="21142"/>
                  </a:lnTo>
                  <a:lnTo>
                    <a:pt x="268159" y="30544"/>
                  </a:lnTo>
                  <a:lnTo>
                    <a:pt x="274853" y="45637"/>
                  </a:lnTo>
                  <a:lnTo>
                    <a:pt x="278655" y="74059"/>
                  </a:lnTo>
                  <a:lnTo>
                    <a:pt x="277179" y="91692"/>
                  </a:lnTo>
                  <a:lnTo>
                    <a:pt x="268378" y="121046"/>
                  </a:lnTo>
                  <a:lnTo>
                    <a:pt x="254200" y="151164"/>
                  </a:lnTo>
                  <a:lnTo>
                    <a:pt x="254783" y="151416"/>
                  </a:lnTo>
                  <a:lnTo>
                    <a:pt x="257312" y="151697"/>
                  </a:lnTo>
                  <a:lnTo>
                    <a:pt x="266073" y="148484"/>
                  </a:lnTo>
                  <a:lnTo>
                    <a:pt x="271737" y="143103"/>
                  </a:lnTo>
                  <a:lnTo>
                    <a:pt x="297415" y="113048"/>
                  </a:lnTo>
                  <a:lnTo>
                    <a:pt x="320040" y="82675"/>
                  </a:lnTo>
                  <a:lnTo>
                    <a:pt x="346236" y="56205"/>
                  </a:lnTo>
                  <a:lnTo>
                    <a:pt x="366560" y="45084"/>
                  </a:lnTo>
                  <a:lnTo>
                    <a:pt x="367789" y="45419"/>
                  </a:lnTo>
                  <a:lnTo>
                    <a:pt x="373461" y="49536"/>
                  </a:lnTo>
                  <a:lnTo>
                    <a:pt x="374028" y="51854"/>
                  </a:lnTo>
                  <a:lnTo>
                    <a:pt x="374179" y="53460"/>
                  </a:lnTo>
                  <a:lnTo>
                    <a:pt x="376229" y="57126"/>
                  </a:lnTo>
                  <a:lnTo>
                    <a:pt x="377763" y="59091"/>
                  </a:lnTo>
                  <a:lnTo>
                    <a:pt x="383231" y="61274"/>
                  </a:lnTo>
                  <a:lnTo>
                    <a:pt x="389659" y="62951"/>
                  </a:lnTo>
                  <a:lnTo>
                    <a:pt x="398656" y="67155"/>
                  </a:lnTo>
                  <a:lnTo>
                    <a:pt x="422586" y="69079"/>
                  </a:lnTo>
                  <a:lnTo>
                    <a:pt x="435693" y="65914"/>
                  </a:lnTo>
                  <a:lnTo>
                    <a:pt x="448514" y="60508"/>
                  </a:lnTo>
                  <a:lnTo>
                    <a:pt x="455127" y="54613"/>
                  </a:lnTo>
                  <a:lnTo>
                    <a:pt x="471737" y="32385"/>
                  </a:lnTo>
                  <a:lnTo>
                    <a:pt x="474794" y="23762"/>
                  </a:lnTo>
                  <a:lnTo>
                    <a:pt x="475700" y="13368"/>
                  </a:lnTo>
                  <a:lnTo>
                    <a:pt x="475122" y="10869"/>
                  </a:lnTo>
                  <a:lnTo>
                    <a:pt x="474030" y="9203"/>
                  </a:lnTo>
                  <a:lnTo>
                    <a:pt x="463839" y="3158"/>
                  </a:lnTo>
                  <a:lnTo>
                    <a:pt x="439087" y="0"/>
                  </a:lnTo>
                  <a:lnTo>
                    <a:pt x="429301" y="440"/>
                  </a:lnTo>
                  <a:lnTo>
                    <a:pt x="411891" y="5360"/>
                  </a:lnTo>
                  <a:lnTo>
                    <a:pt x="387045" y="21188"/>
                  </a:lnTo>
                  <a:lnTo>
                    <a:pt x="365125" y="41117"/>
                  </a:lnTo>
                  <a:lnTo>
                    <a:pt x="354933" y="61078"/>
                  </a:lnTo>
                  <a:lnTo>
                    <a:pt x="350237" y="88038"/>
                  </a:lnTo>
                  <a:lnTo>
                    <a:pt x="350129" y="107358"/>
                  </a:lnTo>
                  <a:lnTo>
                    <a:pt x="357965" y="135836"/>
                  </a:lnTo>
                  <a:lnTo>
                    <a:pt x="367393" y="149429"/>
                  </a:lnTo>
                  <a:lnTo>
                    <a:pt x="383221" y="161594"/>
                  </a:lnTo>
                  <a:lnTo>
                    <a:pt x="396434" y="167879"/>
                  </a:lnTo>
                  <a:lnTo>
                    <a:pt x="426111" y="170700"/>
                  </a:lnTo>
                  <a:lnTo>
                    <a:pt x="437982" y="170972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7" name="SMARTInkShape-2106"/>
            <p:cNvSpPr/>
            <p:nvPr/>
          </p:nvSpPr>
          <p:spPr>
            <a:xfrm>
              <a:off x="8223250" y="4417015"/>
              <a:ext cx="162409" cy="180266"/>
            </a:xfrm>
            <a:custGeom>
              <a:avLst/>
              <a:gdLst/>
              <a:ahLst/>
              <a:cxnLst/>
              <a:rect l="0" t="0" r="0" b="0"/>
              <a:pathLst>
                <a:path w="162409" h="180266">
                  <a:moveTo>
                    <a:pt x="158750" y="47035"/>
                  </a:moveTo>
                  <a:lnTo>
                    <a:pt x="158750" y="41567"/>
                  </a:lnTo>
                  <a:lnTo>
                    <a:pt x="162121" y="34204"/>
                  </a:lnTo>
                  <a:lnTo>
                    <a:pt x="162408" y="31425"/>
                  </a:lnTo>
                  <a:lnTo>
                    <a:pt x="160845" y="26456"/>
                  </a:lnTo>
                  <a:lnTo>
                    <a:pt x="150096" y="13220"/>
                  </a:lnTo>
                  <a:lnTo>
                    <a:pt x="123261" y="472"/>
                  </a:lnTo>
                  <a:lnTo>
                    <a:pt x="112638" y="0"/>
                  </a:lnTo>
                  <a:lnTo>
                    <a:pt x="83036" y="2950"/>
                  </a:lnTo>
                  <a:lnTo>
                    <a:pt x="73124" y="5804"/>
                  </a:lnTo>
                  <a:lnTo>
                    <a:pt x="65895" y="11306"/>
                  </a:lnTo>
                  <a:lnTo>
                    <a:pt x="55506" y="22965"/>
                  </a:lnTo>
                  <a:lnTo>
                    <a:pt x="52892" y="31398"/>
                  </a:lnTo>
                  <a:lnTo>
                    <a:pt x="52435" y="41496"/>
                  </a:lnTo>
                  <a:lnTo>
                    <a:pt x="59760" y="67167"/>
                  </a:lnTo>
                  <a:lnTo>
                    <a:pt x="81848" y="96095"/>
                  </a:lnTo>
                  <a:lnTo>
                    <a:pt x="107988" y="123136"/>
                  </a:lnTo>
                  <a:lnTo>
                    <a:pt x="127588" y="146226"/>
                  </a:lnTo>
                  <a:lnTo>
                    <a:pt x="135013" y="159132"/>
                  </a:lnTo>
                  <a:lnTo>
                    <a:pt x="135870" y="162688"/>
                  </a:lnTo>
                  <a:lnTo>
                    <a:pt x="135735" y="165764"/>
                  </a:lnTo>
                  <a:lnTo>
                    <a:pt x="133705" y="171065"/>
                  </a:lnTo>
                  <a:lnTo>
                    <a:pt x="130450" y="175772"/>
                  </a:lnTo>
                  <a:lnTo>
                    <a:pt x="124769" y="178334"/>
                  </a:lnTo>
                  <a:lnTo>
                    <a:pt x="93864" y="180265"/>
                  </a:lnTo>
                  <a:lnTo>
                    <a:pt x="63317" y="173461"/>
                  </a:lnTo>
                  <a:lnTo>
                    <a:pt x="32431" y="167740"/>
                  </a:lnTo>
                  <a:lnTo>
                    <a:pt x="0" y="154985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8" name="SMARTInkShape-2107"/>
            <p:cNvSpPr/>
            <p:nvPr/>
          </p:nvSpPr>
          <p:spPr>
            <a:xfrm>
              <a:off x="7549447" y="4445000"/>
              <a:ext cx="127704" cy="145852"/>
            </a:xfrm>
            <a:custGeom>
              <a:avLst/>
              <a:gdLst/>
              <a:ahLst/>
              <a:cxnLst/>
              <a:rect l="0" t="0" r="0" b="0"/>
              <a:pathLst>
                <a:path w="127704" h="145852">
                  <a:moveTo>
                    <a:pt x="127703" y="25400"/>
                  </a:moveTo>
                  <a:lnTo>
                    <a:pt x="116147" y="13844"/>
                  </a:lnTo>
                  <a:lnTo>
                    <a:pt x="108600" y="9668"/>
                  </a:lnTo>
                  <a:lnTo>
                    <a:pt x="97427" y="7333"/>
                  </a:lnTo>
                  <a:lnTo>
                    <a:pt x="85178" y="10012"/>
                  </a:lnTo>
                  <a:lnTo>
                    <a:pt x="56581" y="24673"/>
                  </a:lnTo>
                  <a:lnTo>
                    <a:pt x="27817" y="51540"/>
                  </a:lnTo>
                  <a:lnTo>
                    <a:pt x="9525" y="78283"/>
                  </a:lnTo>
                  <a:lnTo>
                    <a:pt x="2037" y="89826"/>
                  </a:lnTo>
                  <a:lnTo>
                    <a:pt x="182" y="95161"/>
                  </a:lnTo>
                  <a:lnTo>
                    <a:pt x="0" y="104853"/>
                  </a:lnTo>
                  <a:lnTo>
                    <a:pt x="3865" y="118243"/>
                  </a:lnTo>
                  <a:lnTo>
                    <a:pt x="9400" y="124989"/>
                  </a:lnTo>
                  <a:lnTo>
                    <a:pt x="15857" y="131045"/>
                  </a:lnTo>
                  <a:lnTo>
                    <a:pt x="21079" y="138440"/>
                  </a:lnTo>
                  <a:lnTo>
                    <a:pt x="24870" y="140977"/>
                  </a:lnTo>
                  <a:lnTo>
                    <a:pt x="39613" y="144546"/>
                  </a:lnTo>
                  <a:lnTo>
                    <a:pt x="65285" y="145851"/>
                  </a:lnTo>
                  <a:lnTo>
                    <a:pt x="75502" y="142199"/>
                  </a:lnTo>
                  <a:lnTo>
                    <a:pt x="93559" y="128356"/>
                  </a:lnTo>
                  <a:lnTo>
                    <a:pt x="103083" y="116191"/>
                  </a:lnTo>
                  <a:lnTo>
                    <a:pt x="116708" y="85168"/>
                  </a:lnTo>
                  <a:lnTo>
                    <a:pt x="122816" y="74541"/>
                  </a:lnTo>
                  <a:lnTo>
                    <a:pt x="127059" y="47602"/>
                  </a:lnTo>
                  <a:lnTo>
                    <a:pt x="126870" y="29837"/>
                  </a:lnTo>
                  <a:lnTo>
                    <a:pt x="122595" y="17699"/>
                  </a:lnTo>
                  <a:lnTo>
                    <a:pt x="108653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9" name="SMARTInkShape-2108"/>
            <p:cNvSpPr/>
            <p:nvPr/>
          </p:nvSpPr>
          <p:spPr>
            <a:xfrm>
              <a:off x="7391400" y="4419606"/>
              <a:ext cx="120182" cy="161592"/>
            </a:xfrm>
            <a:custGeom>
              <a:avLst/>
              <a:gdLst/>
              <a:ahLst/>
              <a:cxnLst/>
              <a:rect l="0" t="0" r="0" b="0"/>
              <a:pathLst>
                <a:path w="120182" h="161592">
                  <a:moveTo>
                    <a:pt x="101600" y="12694"/>
                  </a:moveTo>
                  <a:lnTo>
                    <a:pt x="104971" y="12694"/>
                  </a:lnTo>
                  <a:lnTo>
                    <a:pt x="105258" y="11988"/>
                  </a:lnTo>
                  <a:lnTo>
                    <a:pt x="102220" y="7226"/>
                  </a:lnTo>
                  <a:lnTo>
                    <a:pt x="71762" y="899"/>
                  </a:lnTo>
                  <a:lnTo>
                    <a:pt x="44050" y="29"/>
                  </a:lnTo>
                  <a:lnTo>
                    <a:pt x="30808" y="0"/>
                  </a:lnTo>
                  <a:lnTo>
                    <a:pt x="25922" y="1878"/>
                  </a:lnTo>
                  <a:lnTo>
                    <a:pt x="23631" y="3367"/>
                  </a:lnTo>
                  <a:lnTo>
                    <a:pt x="22104" y="5065"/>
                  </a:lnTo>
                  <a:lnTo>
                    <a:pt x="20407" y="8832"/>
                  </a:lnTo>
                  <a:lnTo>
                    <a:pt x="21535" y="14741"/>
                  </a:lnTo>
                  <a:lnTo>
                    <a:pt x="26135" y="24118"/>
                  </a:lnTo>
                  <a:lnTo>
                    <a:pt x="49097" y="48974"/>
                  </a:lnTo>
                  <a:lnTo>
                    <a:pt x="76811" y="69883"/>
                  </a:lnTo>
                  <a:lnTo>
                    <a:pt x="91668" y="82555"/>
                  </a:lnTo>
                  <a:lnTo>
                    <a:pt x="112661" y="112971"/>
                  </a:lnTo>
                  <a:lnTo>
                    <a:pt x="117099" y="122172"/>
                  </a:lnTo>
                  <a:lnTo>
                    <a:pt x="120181" y="140478"/>
                  </a:lnTo>
                  <a:lnTo>
                    <a:pt x="117140" y="151137"/>
                  </a:lnTo>
                  <a:lnTo>
                    <a:pt x="114782" y="153672"/>
                  </a:lnTo>
                  <a:lnTo>
                    <a:pt x="96873" y="161446"/>
                  </a:lnTo>
                  <a:lnTo>
                    <a:pt x="86799" y="161591"/>
                  </a:lnTo>
                  <a:lnTo>
                    <a:pt x="57522" y="153967"/>
                  </a:lnTo>
                  <a:lnTo>
                    <a:pt x="31668" y="147531"/>
                  </a:lnTo>
                  <a:lnTo>
                    <a:pt x="22071" y="143647"/>
                  </a:lnTo>
                  <a:lnTo>
                    <a:pt x="14983" y="137688"/>
                  </a:lnTo>
                  <a:lnTo>
                    <a:pt x="3123" y="123332"/>
                  </a:lnTo>
                  <a:lnTo>
                    <a:pt x="925" y="116580"/>
                  </a:lnTo>
                  <a:lnTo>
                    <a:pt x="0" y="107944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0" name="SMARTInkShape-2109"/>
            <p:cNvSpPr/>
            <p:nvPr/>
          </p:nvSpPr>
          <p:spPr>
            <a:xfrm>
              <a:off x="7208870" y="4406900"/>
              <a:ext cx="119031" cy="163734"/>
            </a:xfrm>
            <a:custGeom>
              <a:avLst/>
              <a:gdLst/>
              <a:ahLst/>
              <a:cxnLst/>
              <a:rect l="0" t="0" r="0" b="0"/>
              <a:pathLst>
                <a:path w="119031" h="163734">
                  <a:moveTo>
                    <a:pt x="119030" y="50800"/>
                  </a:moveTo>
                  <a:lnTo>
                    <a:pt x="109570" y="41340"/>
                  </a:lnTo>
                  <a:lnTo>
                    <a:pt x="104007" y="39539"/>
                  </a:lnTo>
                  <a:lnTo>
                    <a:pt x="76561" y="38184"/>
                  </a:lnTo>
                  <a:lnTo>
                    <a:pt x="68169" y="41900"/>
                  </a:lnTo>
                  <a:lnTo>
                    <a:pt x="37798" y="63833"/>
                  </a:lnTo>
                  <a:lnTo>
                    <a:pt x="19807" y="83870"/>
                  </a:lnTo>
                  <a:lnTo>
                    <a:pt x="5321" y="112592"/>
                  </a:lnTo>
                  <a:lnTo>
                    <a:pt x="436" y="126493"/>
                  </a:lnTo>
                  <a:lnTo>
                    <a:pt x="0" y="135241"/>
                  </a:lnTo>
                  <a:lnTo>
                    <a:pt x="2157" y="143833"/>
                  </a:lnTo>
                  <a:lnTo>
                    <a:pt x="7349" y="150474"/>
                  </a:lnTo>
                  <a:lnTo>
                    <a:pt x="22180" y="160486"/>
                  </a:lnTo>
                  <a:lnTo>
                    <a:pt x="34517" y="163733"/>
                  </a:lnTo>
                  <a:lnTo>
                    <a:pt x="50479" y="161324"/>
                  </a:lnTo>
                  <a:lnTo>
                    <a:pt x="70473" y="153483"/>
                  </a:lnTo>
                  <a:lnTo>
                    <a:pt x="87238" y="142294"/>
                  </a:lnTo>
                  <a:lnTo>
                    <a:pt x="100752" y="125887"/>
                  </a:lnTo>
                  <a:lnTo>
                    <a:pt x="114341" y="95103"/>
                  </a:lnTo>
                  <a:lnTo>
                    <a:pt x="118412" y="63480"/>
                  </a:lnTo>
                  <a:lnTo>
                    <a:pt x="118050" y="51496"/>
                  </a:lnTo>
                  <a:lnTo>
                    <a:pt x="115537" y="41467"/>
                  </a:lnTo>
                  <a:lnTo>
                    <a:pt x="96254" y="11362"/>
                  </a:lnTo>
                  <a:lnTo>
                    <a:pt x="91739" y="5520"/>
                  </a:lnTo>
                  <a:lnTo>
                    <a:pt x="87380" y="2453"/>
                  </a:lnTo>
                  <a:lnTo>
                    <a:pt x="8093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1" name="SMARTInkShape-2110"/>
            <p:cNvSpPr/>
            <p:nvPr/>
          </p:nvSpPr>
          <p:spPr>
            <a:xfrm>
              <a:off x="6934410" y="4407500"/>
              <a:ext cx="234741" cy="189901"/>
            </a:xfrm>
            <a:custGeom>
              <a:avLst/>
              <a:gdLst/>
              <a:ahLst/>
              <a:cxnLst/>
              <a:rect l="0" t="0" r="0" b="0"/>
              <a:pathLst>
                <a:path w="234741" h="189901">
                  <a:moveTo>
                    <a:pt x="18840" y="31150"/>
                  </a:moveTo>
                  <a:lnTo>
                    <a:pt x="19545" y="54054"/>
                  </a:lnTo>
                  <a:lnTo>
                    <a:pt x="24307" y="82457"/>
                  </a:lnTo>
                  <a:lnTo>
                    <a:pt x="25073" y="113766"/>
                  </a:lnTo>
                  <a:lnTo>
                    <a:pt x="23273" y="132769"/>
                  </a:lnTo>
                  <a:lnTo>
                    <a:pt x="12321" y="163944"/>
                  </a:lnTo>
                  <a:lnTo>
                    <a:pt x="6248" y="176159"/>
                  </a:lnTo>
                  <a:lnTo>
                    <a:pt x="3130" y="179795"/>
                  </a:lnTo>
                  <a:lnTo>
                    <a:pt x="2723" y="181046"/>
                  </a:lnTo>
                  <a:lnTo>
                    <a:pt x="3156" y="181881"/>
                  </a:lnTo>
                  <a:lnTo>
                    <a:pt x="4150" y="182437"/>
                  </a:lnTo>
                  <a:lnTo>
                    <a:pt x="4108" y="182808"/>
                  </a:lnTo>
                  <a:lnTo>
                    <a:pt x="2179" y="183220"/>
                  </a:lnTo>
                  <a:lnTo>
                    <a:pt x="1382" y="182624"/>
                  </a:lnTo>
                  <a:lnTo>
                    <a:pt x="498" y="180081"/>
                  </a:lnTo>
                  <a:lnTo>
                    <a:pt x="0" y="171311"/>
                  </a:lnTo>
                  <a:lnTo>
                    <a:pt x="8646" y="144050"/>
                  </a:lnTo>
                  <a:lnTo>
                    <a:pt x="17505" y="119067"/>
                  </a:lnTo>
                  <a:lnTo>
                    <a:pt x="32112" y="89569"/>
                  </a:lnTo>
                  <a:lnTo>
                    <a:pt x="51957" y="63150"/>
                  </a:lnTo>
                  <a:lnTo>
                    <a:pt x="75612" y="39971"/>
                  </a:lnTo>
                  <a:lnTo>
                    <a:pt x="96401" y="27947"/>
                  </a:lnTo>
                  <a:lnTo>
                    <a:pt x="102230" y="26198"/>
                  </a:lnTo>
                  <a:lnTo>
                    <a:pt x="104772" y="26437"/>
                  </a:lnTo>
                  <a:lnTo>
                    <a:pt x="109478" y="28585"/>
                  </a:lnTo>
                  <a:lnTo>
                    <a:pt x="116094" y="33761"/>
                  </a:lnTo>
                  <a:lnTo>
                    <a:pt x="128896" y="54848"/>
                  </a:lnTo>
                  <a:lnTo>
                    <a:pt x="131882" y="67256"/>
                  </a:lnTo>
                  <a:lnTo>
                    <a:pt x="129396" y="83240"/>
                  </a:lnTo>
                  <a:lnTo>
                    <a:pt x="118180" y="114696"/>
                  </a:lnTo>
                  <a:lnTo>
                    <a:pt x="107721" y="136792"/>
                  </a:lnTo>
                  <a:lnTo>
                    <a:pt x="102641" y="143740"/>
                  </a:lnTo>
                  <a:lnTo>
                    <a:pt x="101637" y="148770"/>
                  </a:lnTo>
                  <a:lnTo>
                    <a:pt x="101399" y="138879"/>
                  </a:lnTo>
                  <a:lnTo>
                    <a:pt x="108298" y="112834"/>
                  </a:lnTo>
                  <a:lnTo>
                    <a:pt x="116316" y="84757"/>
                  </a:lnTo>
                  <a:lnTo>
                    <a:pt x="129330" y="60361"/>
                  </a:lnTo>
                  <a:lnTo>
                    <a:pt x="148328" y="31902"/>
                  </a:lnTo>
                  <a:lnTo>
                    <a:pt x="169850" y="9661"/>
                  </a:lnTo>
                  <a:lnTo>
                    <a:pt x="179089" y="3960"/>
                  </a:lnTo>
                  <a:lnTo>
                    <a:pt x="192223" y="751"/>
                  </a:lnTo>
                  <a:lnTo>
                    <a:pt x="200792" y="0"/>
                  </a:lnTo>
                  <a:lnTo>
                    <a:pt x="207422" y="1548"/>
                  </a:lnTo>
                  <a:lnTo>
                    <a:pt x="210178" y="2948"/>
                  </a:lnTo>
                  <a:lnTo>
                    <a:pt x="215121" y="8268"/>
                  </a:lnTo>
                  <a:lnTo>
                    <a:pt x="224044" y="23180"/>
                  </a:lnTo>
                  <a:lnTo>
                    <a:pt x="227531" y="44784"/>
                  </a:lnTo>
                  <a:lnTo>
                    <a:pt x="226338" y="71316"/>
                  </a:lnTo>
                  <a:lnTo>
                    <a:pt x="223314" y="95261"/>
                  </a:lnTo>
                  <a:lnTo>
                    <a:pt x="218920" y="125266"/>
                  </a:lnTo>
                  <a:lnTo>
                    <a:pt x="216114" y="156119"/>
                  </a:lnTo>
                  <a:lnTo>
                    <a:pt x="216584" y="165008"/>
                  </a:lnTo>
                  <a:lnTo>
                    <a:pt x="219144" y="171311"/>
                  </a:lnTo>
                  <a:lnTo>
                    <a:pt x="234740" y="1899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2" name="SMARTInkShape-2111"/>
            <p:cNvSpPr/>
            <p:nvPr/>
          </p:nvSpPr>
          <p:spPr>
            <a:xfrm>
              <a:off x="6770709" y="4445000"/>
              <a:ext cx="124930" cy="144684"/>
            </a:xfrm>
            <a:custGeom>
              <a:avLst/>
              <a:gdLst/>
              <a:ahLst/>
              <a:cxnLst/>
              <a:rect l="0" t="0" r="0" b="0"/>
              <a:pathLst>
                <a:path w="124930" h="144684">
                  <a:moveTo>
                    <a:pt x="106341" y="12700"/>
                  </a:moveTo>
                  <a:lnTo>
                    <a:pt x="84264" y="13405"/>
                  </a:lnTo>
                  <a:lnTo>
                    <a:pt x="76303" y="16071"/>
                  </a:lnTo>
                  <a:lnTo>
                    <a:pt x="47901" y="36464"/>
                  </a:lnTo>
                  <a:lnTo>
                    <a:pt x="32970" y="53717"/>
                  </a:lnTo>
                  <a:lnTo>
                    <a:pt x="13022" y="82934"/>
                  </a:lnTo>
                  <a:lnTo>
                    <a:pt x="2013" y="102956"/>
                  </a:lnTo>
                  <a:lnTo>
                    <a:pt x="0" y="111845"/>
                  </a:lnTo>
                  <a:lnTo>
                    <a:pt x="875" y="116191"/>
                  </a:lnTo>
                  <a:lnTo>
                    <a:pt x="5609" y="124783"/>
                  </a:lnTo>
                  <a:lnTo>
                    <a:pt x="16209" y="134182"/>
                  </a:lnTo>
                  <a:lnTo>
                    <a:pt x="28286" y="141435"/>
                  </a:lnTo>
                  <a:lnTo>
                    <a:pt x="44173" y="144683"/>
                  </a:lnTo>
                  <a:lnTo>
                    <a:pt x="75590" y="140462"/>
                  </a:lnTo>
                  <a:lnTo>
                    <a:pt x="85853" y="136275"/>
                  </a:lnTo>
                  <a:lnTo>
                    <a:pt x="94413" y="129711"/>
                  </a:lnTo>
                  <a:lnTo>
                    <a:pt x="114634" y="104993"/>
                  </a:lnTo>
                  <a:lnTo>
                    <a:pt x="121890" y="88024"/>
                  </a:lnTo>
                  <a:lnTo>
                    <a:pt x="124929" y="60405"/>
                  </a:lnTo>
                  <a:lnTo>
                    <a:pt x="124594" y="42558"/>
                  </a:lnTo>
                  <a:lnTo>
                    <a:pt x="113832" y="11846"/>
                  </a:lnTo>
                  <a:lnTo>
                    <a:pt x="109657" y="4607"/>
                  </a:lnTo>
                  <a:lnTo>
                    <a:pt x="105934" y="2047"/>
                  </a:lnTo>
                  <a:lnTo>
                    <a:pt x="99991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3" name="SMARTInkShape-2112"/>
            <p:cNvSpPr/>
            <p:nvPr/>
          </p:nvSpPr>
          <p:spPr>
            <a:xfrm>
              <a:off x="6686550" y="4426334"/>
              <a:ext cx="101601" cy="158244"/>
            </a:xfrm>
            <a:custGeom>
              <a:avLst/>
              <a:gdLst/>
              <a:ahLst/>
              <a:cxnLst/>
              <a:rect l="0" t="0" r="0" b="0"/>
              <a:pathLst>
                <a:path w="101601" h="158244">
                  <a:moveTo>
                    <a:pt x="6350" y="31366"/>
                  </a:moveTo>
                  <a:lnTo>
                    <a:pt x="6350" y="34737"/>
                  </a:lnTo>
                  <a:lnTo>
                    <a:pt x="4467" y="38273"/>
                  </a:lnTo>
                  <a:lnTo>
                    <a:pt x="2978" y="40204"/>
                  </a:lnTo>
                  <a:lnTo>
                    <a:pt x="588" y="57806"/>
                  </a:lnTo>
                  <a:lnTo>
                    <a:pt x="51" y="89257"/>
                  </a:lnTo>
                  <a:lnTo>
                    <a:pt x="6" y="120363"/>
                  </a:lnTo>
                  <a:lnTo>
                    <a:pt x="0" y="151297"/>
                  </a:lnTo>
                  <a:lnTo>
                    <a:pt x="0" y="158243"/>
                  </a:lnTo>
                  <a:lnTo>
                    <a:pt x="0" y="128509"/>
                  </a:lnTo>
                  <a:lnTo>
                    <a:pt x="705" y="101615"/>
                  </a:lnTo>
                  <a:lnTo>
                    <a:pt x="6907" y="71008"/>
                  </a:lnTo>
                  <a:lnTo>
                    <a:pt x="14926" y="44370"/>
                  </a:lnTo>
                  <a:lnTo>
                    <a:pt x="21199" y="28477"/>
                  </a:lnTo>
                  <a:lnTo>
                    <a:pt x="27296" y="21144"/>
                  </a:lnTo>
                  <a:lnTo>
                    <a:pt x="49676" y="3994"/>
                  </a:lnTo>
                  <a:lnTo>
                    <a:pt x="58306" y="913"/>
                  </a:lnTo>
                  <a:lnTo>
                    <a:pt x="68702" y="0"/>
                  </a:lnTo>
                  <a:lnTo>
                    <a:pt x="74749" y="1668"/>
                  </a:lnTo>
                  <a:lnTo>
                    <a:pt x="80494" y="4055"/>
                  </a:lnTo>
                  <a:lnTo>
                    <a:pt x="101600" y="5966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4" name="SMARTInkShape-2113"/>
            <p:cNvSpPr/>
            <p:nvPr/>
          </p:nvSpPr>
          <p:spPr>
            <a:xfrm>
              <a:off x="6451861" y="4368800"/>
              <a:ext cx="139440" cy="240806"/>
            </a:xfrm>
            <a:custGeom>
              <a:avLst/>
              <a:gdLst/>
              <a:ahLst/>
              <a:cxnLst/>
              <a:rect l="0" t="0" r="0" b="0"/>
              <a:pathLst>
                <a:path w="139440" h="240806">
                  <a:moveTo>
                    <a:pt x="6089" y="0"/>
                  </a:moveTo>
                  <a:lnTo>
                    <a:pt x="6089" y="3371"/>
                  </a:lnTo>
                  <a:lnTo>
                    <a:pt x="5383" y="4364"/>
                  </a:lnTo>
                  <a:lnTo>
                    <a:pt x="4206" y="5026"/>
                  </a:lnTo>
                  <a:lnTo>
                    <a:pt x="2717" y="5467"/>
                  </a:lnTo>
                  <a:lnTo>
                    <a:pt x="1724" y="7172"/>
                  </a:lnTo>
                  <a:lnTo>
                    <a:pt x="0" y="23948"/>
                  </a:lnTo>
                  <a:lnTo>
                    <a:pt x="4799" y="53326"/>
                  </a:lnTo>
                  <a:lnTo>
                    <a:pt x="5706" y="78830"/>
                  </a:lnTo>
                  <a:lnTo>
                    <a:pt x="5976" y="108729"/>
                  </a:lnTo>
                  <a:lnTo>
                    <a:pt x="6055" y="138049"/>
                  </a:lnTo>
                  <a:lnTo>
                    <a:pt x="6078" y="164610"/>
                  </a:lnTo>
                  <a:lnTo>
                    <a:pt x="6087" y="195498"/>
                  </a:lnTo>
                  <a:lnTo>
                    <a:pt x="6794" y="216913"/>
                  </a:lnTo>
                  <a:lnTo>
                    <a:pt x="12361" y="240805"/>
                  </a:lnTo>
                  <a:lnTo>
                    <a:pt x="12415" y="237782"/>
                  </a:lnTo>
                  <a:lnTo>
                    <a:pt x="14310" y="234327"/>
                  </a:lnTo>
                  <a:lnTo>
                    <a:pt x="15803" y="232418"/>
                  </a:lnTo>
                  <a:lnTo>
                    <a:pt x="17461" y="226534"/>
                  </a:lnTo>
                  <a:lnTo>
                    <a:pt x="18672" y="196110"/>
                  </a:lnTo>
                  <a:lnTo>
                    <a:pt x="18766" y="171303"/>
                  </a:lnTo>
                  <a:lnTo>
                    <a:pt x="23854" y="142362"/>
                  </a:lnTo>
                  <a:lnTo>
                    <a:pt x="32137" y="113308"/>
                  </a:lnTo>
                  <a:lnTo>
                    <a:pt x="41390" y="102240"/>
                  </a:lnTo>
                  <a:lnTo>
                    <a:pt x="43650" y="97651"/>
                  </a:lnTo>
                  <a:lnTo>
                    <a:pt x="47006" y="93259"/>
                  </a:lnTo>
                  <a:lnTo>
                    <a:pt x="50850" y="90837"/>
                  </a:lnTo>
                  <a:lnTo>
                    <a:pt x="52863" y="90191"/>
                  </a:lnTo>
                  <a:lnTo>
                    <a:pt x="58863" y="91355"/>
                  </a:lnTo>
                  <a:lnTo>
                    <a:pt x="68292" y="95977"/>
                  </a:lnTo>
                  <a:lnTo>
                    <a:pt x="93168" y="118947"/>
                  </a:lnTo>
                  <a:lnTo>
                    <a:pt x="112830" y="147340"/>
                  </a:lnTo>
                  <a:lnTo>
                    <a:pt x="121520" y="162111"/>
                  </a:lnTo>
                  <a:lnTo>
                    <a:pt x="129652" y="193774"/>
                  </a:lnTo>
                  <a:lnTo>
                    <a:pt x="133593" y="218535"/>
                  </a:lnTo>
                  <a:lnTo>
                    <a:pt x="134836" y="219773"/>
                  </a:lnTo>
                  <a:lnTo>
                    <a:pt x="136370" y="220599"/>
                  </a:lnTo>
                  <a:lnTo>
                    <a:pt x="137393" y="221855"/>
                  </a:lnTo>
                  <a:lnTo>
                    <a:pt x="139439" y="2286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5" name="SMARTInkShape-2114"/>
            <p:cNvSpPr/>
            <p:nvPr/>
          </p:nvSpPr>
          <p:spPr>
            <a:xfrm>
              <a:off x="6211383" y="4394200"/>
              <a:ext cx="164018" cy="222251"/>
            </a:xfrm>
            <a:custGeom>
              <a:avLst/>
              <a:gdLst/>
              <a:ahLst/>
              <a:cxnLst/>
              <a:rect l="0" t="0" r="0" b="0"/>
              <a:pathLst>
                <a:path w="164018" h="222251">
                  <a:moveTo>
                    <a:pt x="106867" y="0"/>
                  </a:moveTo>
                  <a:lnTo>
                    <a:pt x="82242" y="0"/>
                  </a:lnTo>
                  <a:lnTo>
                    <a:pt x="76401" y="1881"/>
                  </a:lnTo>
                  <a:lnTo>
                    <a:pt x="47403" y="22076"/>
                  </a:lnTo>
                  <a:lnTo>
                    <a:pt x="22183" y="51716"/>
                  </a:lnTo>
                  <a:lnTo>
                    <a:pt x="4402" y="82670"/>
                  </a:lnTo>
                  <a:lnTo>
                    <a:pt x="0" y="107974"/>
                  </a:lnTo>
                  <a:lnTo>
                    <a:pt x="1012" y="133354"/>
                  </a:lnTo>
                  <a:lnTo>
                    <a:pt x="7769" y="152401"/>
                  </a:lnTo>
                  <a:lnTo>
                    <a:pt x="15551" y="164395"/>
                  </a:lnTo>
                  <a:lnTo>
                    <a:pt x="46403" y="192368"/>
                  </a:lnTo>
                  <a:lnTo>
                    <a:pt x="74253" y="207619"/>
                  </a:lnTo>
                  <a:lnTo>
                    <a:pt x="103716" y="217635"/>
                  </a:lnTo>
                  <a:lnTo>
                    <a:pt x="130939" y="221338"/>
                  </a:lnTo>
                  <a:lnTo>
                    <a:pt x="164017" y="2222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6" name="SMARTInkShape-Group261"/>
          <p:cNvGrpSpPr/>
          <p:nvPr/>
        </p:nvGrpSpPr>
        <p:grpSpPr>
          <a:xfrm>
            <a:off x="7634245" y="4013200"/>
            <a:ext cx="1279453" cy="260228"/>
            <a:chOff x="7634245" y="4013200"/>
            <a:chExt cx="1279453" cy="260228"/>
          </a:xfrm>
        </p:grpSpPr>
        <p:sp>
          <p:nvSpPr>
            <p:cNvPr id="147" name="SMARTInkShape-2115"/>
            <p:cNvSpPr/>
            <p:nvPr/>
          </p:nvSpPr>
          <p:spPr>
            <a:xfrm>
              <a:off x="8826500" y="4090644"/>
              <a:ext cx="87198" cy="125667"/>
            </a:xfrm>
            <a:custGeom>
              <a:avLst/>
              <a:gdLst/>
              <a:ahLst/>
              <a:cxnLst/>
              <a:rect l="0" t="0" r="0" b="0"/>
              <a:pathLst>
                <a:path w="87198" h="125667">
                  <a:moveTo>
                    <a:pt x="82550" y="24156"/>
                  </a:moveTo>
                  <a:lnTo>
                    <a:pt x="79178" y="24156"/>
                  </a:lnTo>
                  <a:lnTo>
                    <a:pt x="75642" y="22274"/>
                  </a:lnTo>
                  <a:lnTo>
                    <a:pt x="45564" y="2956"/>
                  </a:lnTo>
                  <a:lnTo>
                    <a:pt x="36940" y="0"/>
                  </a:lnTo>
                  <a:lnTo>
                    <a:pt x="30294" y="1190"/>
                  </a:lnTo>
                  <a:lnTo>
                    <a:pt x="14529" y="7703"/>
                  </a:lnTo>
                  <a:lnTo>
                    <a:pt x="9985" y="11669"/>
                  </a:lnTo>
                  <a:lnTo>
                    <a:pt x="7965" y="15784"/>
                  </a:lnTo>
                  <a:lnTo>
                    <a:pt x="7067" y="19964"/>
                  </a:lnTo>
                  <a:lnTo>
                    <a:pt x="9934" y="29656"/>
                  </a:lnTo>
                  <a:lnTo>
                    <a:pt x="34200" y="58096"/>
                  </a:lnTo>
                  <a:lnTo>
                    <a:pt x="63659" y="83429"/>
                  </a:lnTo>
                  <a:lnTo>
                    <a:pt x="80281" y="100357"/>
                  </a:lnTo>
                  <a:lnTo>
                    <a:pt x="86346" y="111175"/>
                  </a:lnTo>
                  <a:lnTo>
                    <a:pt x="87197" y="113918"/>
                  </a:lnTo>
                  <a:lnTo>
                    <a:pt x="87059" y="115747"/>
                  </a:lnTo>
                  <a:lnTo>
                    <a:pt x="86261" y="116967"/>
                  </a:lnTo>
                  <a:lnTo>
                    <a:pt x="85024" y="117780"/>
                  </a:lnTo>
                  <a:lnTo>
                    <a:pt x="84199" y="119027"/>
                  </a:lnTo>
                  <a:lnTo>
                    <a:pt x="83283" y="122295"/>
                  </a:lnTo>
                  <a:lnTo>
                    <a:pt x="82332" y="123448"/>
                  </a:lnTo>
                  <a:lnTo>
                    <a:pt x="79395" y="124730"/>
                  </a:lnTo>
                  <a:lnTo>
                    <a:pt x="58804" y="125666"/>
                  </a:lnTo>
                  <a:lnTo>
                    <a:pt x="30455" y="116910"/>
                  </a:lnTo>
                  <a:lnTo>
                    <a:pt x="11762" y="108537"/>
                  </a:lnTo>
                  <a:lnTo>
                    <a:pt x="0" y="106706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8" name="SMARTInkShape-2116"/>
            <p:cNvSpPr/>
            <p:nvPr/>
          </p:nvSpPr>
          <p:spPr>
            <a:xfrm>
              <a:off x="8699577" y="4083428"/>
              <a:ext cx="95140" cy="126623"/>
            </a:xfrm>
            <a:custGeom>
              <a:avLst/>
              <a:gdLst/>
              <a:ahLst/>
              <a:cxnLst/>
              <a:rect l="0" t="0" r="0" b="0"/>
              <a:pathLst>
                <a:path w="95140" h="126623">
                  <a:moveTo>
                    <a:pt x="6273" y="18672"/>
                  </a:moveTo>
                  <a:lnTo>
                    <a:pt x="184" y="18672"/>
                  </a:lnTo>
                  <a:lnTo>
                    <a:pt x="0" y="22043"/>
                  </a:lnTo>
                  <a:lnTo>
                    <a:pt x="1839" y="25579"/>
                  </a:lnTo>
                  <a:lnTo>
                    <a:pt x="8768" y="33598"/>
                  </a:lnTo>
                  <a:lnTo>
                    <a:pt x="29961" y="46198"/>
                  </a:lnTo>
                  <a:lnTo>
                    <a:pt x="42376" y="49170"/>
                  </a:lnTo>
                  <a:lnTo>
                    <a:pt x="67666" y="50311"/>
                  </a:lnTo>
                  <a:lnTo>
                    <a:pt x="74246" y="48491"/>
                  </a:lnTo>
                  <a:lnTo>
                    <a:pt x="84218" y="41574"/>
                  </a:lnTo>
                  <a:lnTo>
                    <a:pt x="90829" y="35492"/>
                  </a:lnTo>
                  <a:lnTo>
                    <a:pt x="93242" y="29440"/>
                  </a:lnTo>
                  <a:lnTo>
                    <a:pt x="95139" y="3932"/>
                  </a:lnTo>
                  <a:lnTo>
                    <a:pt x="94445" y="2495"/>
                  </a:lnTo>
                  <a:lnTo>
                    <a:pt x="93276" y="1537"/>
                  </a:lnTo>
                  <a:lnTo>
                    <a:pt x="90097" y="473"/>
                  </a:lnTo>
                  <a:lnTo>
                    <a:pt x="86331" y="0"/>
                  </a:lnTo>
                  <a:lnTo>
                    <a:pt x="64140" y="6579"/>
                  </a:lnTo>
                  <a:lnTo>
                    <a:pt x="42350" y="17341"/>
                  </a:lnTo>
                  <a:lnTo>
                    <a:pt x="30289" y="27998"/>
                  </a:lnTo>
                  <a:lnTo>
                    <a:pt x="21934" y="40798"/>
                  </a:lnTo>
                  <a:lnTo>
                    <a:pt x="14670" y="61848"/>
                  </a:lnTo>
                  <a:lnTo>
                    <a:pt x="13027" y="79803"/>
                  </a:lnTo>
                  <a:lnTo>
                    <a:pt x="16114" y="92681"/>
                  </a:lnTo>
                  <a:lnTo>
                    <a:pt x="21496" y="105433"/>
                  </a:lnTo>
                  <a:lnTo>
                    <a:pt x="27384" y="112030"/>
                  </a:lnTo>
                  <a:lnTo>
                    <a:pt x="34706" y="116609"/>
                  </a:lnTo>
                  <a:lnTo>
                    <a:pt x="49022" y="121430"/>
                  </a:lnTo>
                  <a:lnTo>
                    <a:pt x="54200" y="124314"/>
                  </a:lnTo>
                  <a:lnTo>
                    <a:pt x="63423" y="126622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9" name="SMARTInkShape-2117"/>
            <p:cNvSpPr/>
            <p:nvPr/>
          </p:nvSpPr>
          <p:spPr>
            <a:xfrm>
              <a:off x="8636000" y="4013200"/>
              <a:ext cx="12701" cy="152401"/>
            </a:xfrm>
            <a:custGeom>
              <a:avLst/>
              <a:gdLst/>
              <a:ahLst/>
              <a:cxnLst/>
              <a:rect l="0" t="0" r="0" b="0"/>
              <a:pathLst>
                <a:path w="12701" h="152401">
                  <a:moveTo>
                    <a:pt x="12700" y="0"/>
                  </a:moveTo>
                  <a:lnTo>
                    <a:pt x="9328" y="0"/>
                  </a:lnTo>
                  <a:lnTo>
                    <a:pt x="8335" y="705"/>
                  </a:lnTo>
                  <a:lnTo>
                    <a:pt x="7673" y="1881"/>
                  </a:lnTo>
                  <a:lnTo>
                    <a:pt x="6611" y="8838"/>
                  </a:lnTo>
                  <a:lnTo>
                    <a:pt x="5660" y="39205"/>
                  </a:lnTo>
                  <a:lnTo>
                    <a:pt x="884" y="69995"/>
                  </a:lnTo>
                  <a:lnTo>
                    <a:pt x="116" y="101619"/>
                  </a:lnTo>
                  <a:lnTo>
                    <a:pt x="10" y="132794"/>
                  </a:lnTo>
                  <a:lnTo>
                    <a:pt x="0" y="1524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0" name="SMARTInkShape-2118"/>
            <p:cNvSpPr/>
            <p:nvPr/>
          </p:nvSpPr>
          <p:spPr>
            <a:xfrm>
              <a:off x="8566175" y="4039482"/>
              <a:ext cx="25376" cy="148487"/>
            </a:xfrm>
            <a:custGeom>
              <a:avLst/>
              <a:gdLst/>
              <a:ahLst/>
              <a:cxnLst/>
              <a:rect l="0" t="0" r="0" b="0"/>
              <a:pathLst>
                <a:path w="25376" h="148487">
                  <a:moveTo>
                    <a:pt x="25375" y="5468"/>
                  </a:moveTo>
                  <a:lnTo>
                    <a:pt x="25375" y="0"/>
                  </a:lnTo>
                  <a:lnTo>
                    <a:pt x="19907" y="4662"/>
                  </a:lnTo>
                  <a:lnTo>
                    <a:pt x="19059" y="33048"/>
                  </a:lnTo>
                  <a:lnTo>
                    <a:pt x="17153" y="50564"/>
                  </a:lnTo>
                  <a:lnTo>
                    <a:pt x="13559" y="78816"/>
                  </a:lnTo>
                  <a:lnTo>
                    <a:pt x="7765" y="108016"/>
                  </a:lnTo>
                  <a:lnTo>
                    <a:pt x="4870" y="124517"/>
                  </a:lnTo>
                  <a:lnTo>
                    <a:pt x="261" y="143448"/>
                  </a:lnTo>
                  <a:lnTo>
                    <a:pt x="31" y="148486"/>
                  </a:lnTo>
                  <a:lnTo>
                    <a:pt x="0" y="147113"/>
                  </a:lnTo>
                  <a:lnTo>
                    <a:pt x="697" y="146464"/>
                  </a:lnTo>
                  <a:lnTo>
                    <a:pt x="3353" y="145744"/>
                  </a:lnTo>
                  <a:lnTo>
                    <a:pt x="4343" y="144847"/>
                  </a:lnTo>
                  <a:lnTo>
                    <a:pt x="6325" y="138818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1" name="SMARTInkShape-2119"/>
            <p:cNvSpPr/>
            <p:nvPr/>
          </p:nvSpPr>
          <p:spPr>
            <a:xfrm>
              <a:off x="8413750" y="4079706"/>
              <a:ext cx="88901" cy="117525"/>
            </a:xfrm>
            <a:custGeom>
              <a:avLst/>
              <a:gdLst/>
              <a:ahLst/>
              <a:cxnLst/>
              <a:rect l="0" t="0" r="0" b="0"/>
              <a:pathLst>
                <a:path w="88901" h="117525">
                  <a:moveTo>
                    <a:pt x="0" y="41444"/>
                  </a:moveTo>
                  <a:lnTo>
                    <a:pt x="0" y="46911"/>
                  </a:lnTo>
                  <a:lnTo>
                    <a:pt x="3371" y="50903"/>
                  </a:lnTo>
                  <a:lnTo>
                    <a:pt x="6907" y="52703"/>
                  </a:lnTo>
                  <a:lnTo>
                    <a:pt x="36985" y="60207"/>
                  </a:lnTo>
                  <a:lnTo>
                    <a:pt x="45609" y="60409"/>
                  </a:lnTo>
                  <a:lnTo>
                    <a:pt x="50374" y="58574"/>
                  </a:lnTo>
                  <a:lnTo>
                    <a:pt x="71959" y="39294"/>
                  </a:lnTo>
                  <a:lnTo>
                    <a:pt x="74315" y="33197"/>
                  </a:lnTo>
                  <a:lnTo>
                    <a:pt x="81557" y="8720"/>
                  </a:lnTo>
                  <a:lnTo>
                    <a:pt x="81182" y="6928"/>
                  </a:lnTo>
                  <a:lnTo>
                    <a:pt x="80227" y="5733"/>
                  </a:lnTo>
                  <a:lnTo>
                    <a:pt x="73624" y="444"/>
                  </a:lnTo>
                  <a:lnTo>
                    <a:pt x="71660" y="0"/>
                  </a:lnTo>
                  <a:lnTo>
                    <a:pt x="69646" y="409"/>
                  </a:lnTo>
                  <a:lnTo>
                    <a:pt x="37930" y="16133"/>
                  </a:lnTo>
                  <a:lnTo>
                    <a:pt x="33752" y="18219"/>
                  </a:lnTo>
                  <a:lnTo>
                    <a:pt x="27230" y="26183"/>
                  </a:lnTo>
                  <a:lnTo>
                    <a:pt x="12860" y="53919"/>
                  </a:lnTo>
                  <a:lnTo>
                    <a:pt x="10690" y="58227"/>
                  </a:lnTo>
                  <a:lnTo>
                    <a:pt x="10160" y="66777"/>
                  </a:lnTo>
                  <a:lnTo>
                    <a:pt x="17435" y="88001"/>
                  </a:lnTo>
                  <a:lnTo>
                    <a:pt x="21389" y="96473"/>
                  </a:lnTo>
                  <a:lnTo>
                    <a:pt x="27380" y="103060"/>
                  </a:lnTo>
                  <a:lnTo>
                    <a:pt x="42463" y="114573"/>
                  </a:lnTo>
                  <a:lnTo>
                    <a:pt x="58308" y="117239"/>
                  </a:lnTo>
                  <a:lnTo>
                    <a:pt x="68703" y="117524"/>
                  </a:lnTo>
                  <a:lnTo>
                    <a:pt x="74749" y="115709"/>
                  </a:lnTo>
                  <a:lnTo>
                    <a:pt x="79788" y="113256"/>
                  </a:lnTo>
                  <a:lnTo>
                    <a:pt x="88900" y="111294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2" name="SMARTInkShape-2120"/>
            <p:cNvSpPr/>
            <p:nvPr/>
          </p:nvSpPr>
          <p:spPr>
            <a:xfrm>
              <a:off x="8055607" y="4102210"/>
              <a:ext cx="300994" cy="100220"/>
            </a:xfrm>
            <a:custGeom>
              <a:avLst/>
              <a:gdLst/>
              <a:ahLst/>
              <a:cxnLst/>
              <a:rect l="0" t="0" r="0" b="0"/>
              <a:pathLst>
                <a:path w="300994" h="100220">
                  <a:moveTo>
                    <a:pt x="59693" y="31640"/>
                  </a:moveTo>
                  <a:lnTo>
                    <a:pt x="59693" y="4113"/>
                  </a:lnTo>
                  <a:lnTo>
                    <a:pt x="58987" y="2705"/>
                  </a:lnTo>
                  <a:lnTo>
                    <a:pt x="57810" y="1767"/>
                  </a:lnTo>
                  <a:lnTo>
                    <a:pt x="54623" y="724"/>
                  </a:lnTo>
                  <a:lnTo>
                    <a:pt x="44766" y="0"/>
                  </a:lnTo>
                  <a:lnTo>
                    <a:pt x="35122" y="3293"/>
                  </a:lnTo>
                  <a:lnTo>
                    <a:pt x="23328" y="12109"/>
                  </a:lnTo>
                  <a:lnTo>
                    <a:pt x="9399" y="31855"/>
                  </a:lnTo>
                  <a:lnTo>
                    <a:pt x="526" y="48615"/>
                  </a:lnTo>
                  <a:lnTo>
                    <a:pt x="0" y="57058"/>
                  </a:lnTo>
                  <a:lnTo>
                    <a:pt x="2913" y="73139"/>
                  </a:lnTo>
                  <a:lnTo>
                    <a:pt x="5765" y="77836"/>
                  </a:lnTo>
                  <a:lnTo>
                    <a:pt x="8218" y="79370"/>
                  </a:lnTo>
                  <a:lnTo>
                    <a:pt x="18414" y="81530"/>
                  </a:lnTo>
                  <a:lnTo>
                    <a:pt x="26295" y="82035"/>
                  </a:lnTo>
                  <a:lnTo>
                    <a:pt x="32620" y="80378"/>
                  </a:lnTo>
                  <a:lnTo>
                    <a:pt x="49020" y="70879"/>
                  </a:lnTo>
                  <a:lnTo>
                    <a:pt x="71444" y="39986"/>
                  </a:lnTo>
                  <a:lnTo>
                    <a:pt x="90108" y="14212"/>
                  </a:lnTo>
                  <a:lnTo>
                    <a:pt x="90850" y="11429"/>
                  </a:lnTo>
                  <a:lnTo>
                    <a:pt x="91179" y="9252"/>
                  </a:lnTo>
                  <a:lnTo>
                    <a:pt x="91408" y="12010"/>
                  </a:lnTo>
                  <a:lnTo>
                    <a:pt x="87071" y="22614"/>
                  </a:lnTo>
                  <a:lnTo>
                    <a:pt x="85972" y="30215"/>
                  </a:lnTo>
                  <a:lnTo>
                    <a:pt x="90637" y="54984"/>
                  </a:lnTo>
                  <a:lnTo>
                    <a:pt x="92317" y="58491"/>
                  </a:lnTo>
                  <a:lnTo>
                    <a:pt x="109048" y="74861"/>
                  </a:lnTo>
                  <a:lnTo>
                    <a:pt x="117142" y="79071"/>
                  </a:lnTo>
                  <a:lnTo>
                    <a:pt x="143123" y="87710"/>
                  </a:lnTo>
                  <a:lnTo>
                    <a:pt x="149924" y="86428"/>
                  </a:lnTo>
                  <a:lnTo>
                    <a:pt x="169228" y="77895"/>
                  </a:lnTo>
                  <a:lnTo>
                    <a:pt x="174933" y="73835"/>
                  </a:lnTo>
                  <a:lnTo>
                    <a:pt x="184344" y="60409"/>
                  </a:lnTo>
                  <a:lnTo>
                    <a:pt x="201261" y="31589"/>
                  </a:lnTo>
                  <a:lnTo>
                    <a:pt x="208883" y="20806"/>
                  </a:lnTo>
                  <a:lnTo>
                    <a:pt x="211458" y="14213"/>
                  </a:lnTo>
                  <a:lnTo>
                    <a:pt x="212375" y="13672"/>
                  </a:lnTo>
                  <a:lnTo>
                    <a:pt x="215276" y="13070"/>
                  </a:lnTo>
                  <a:lnTo>
                    <a:pt x="215626" y="13616"/>
                  </a:lnTo>
                  <a:lnTo>
                    <a:pt x="212999" y="19560"/>
                  </a:lnTo>
                  <a:lnTo>
                    <a:pt x="212108" y="48955"/>
                  </a:lnTo>
                  <a:lnTo>
                    <a:pt x="205626" y="78921"/>
                  </a:lnTo>
                  <a:lnTo>
                    <a:pt x="200833" y="88512"/>
                  </a:lnTo>
                  <a:lnTo>
                    <a:pt x="199476" y="100219"/>
                  </a:lnTo>
                  <a:lnTo>
                    <a:pt x="198743" y="99937"/>
                  </a:lnTo>
                  <a:lnTo>
                    <a:pt x="193932" y="95911"/>
                  </a:lnTo>
                  <a:lnTo>
                    <a:pt x="193306" y="88626"/>
                  </a:lnTo>
                  <a:lnTo>
                    <a:pt x="195041" y="83308"/>
                  </a:lnTo>
                  <a:lnTo>
                    <a:pt x="207976" y="53368"/>
                  </a:lnTo>
                  <a:lnTo>
                    <a:pt x="220339" y="26687"/>
                  </a:lnTo>
                  <a:lnTo>
                    <a:pt x="227752" y="18150"/>
                  </a:lnTo>
                  <a:lnTo>
                    <a:pt x="248186" y="4576"/>
                  </a:lnTo>
                  <a:lnTo>
                    <a:pt x="257438" y="1278"/>
                  </a:lnTo>
                  <a:lnTo>
                    <a:pt x="264231" y="2388"/>
                  </a:lnTo>
                  <a:lnTo>
                    <a:pt x="274108" y="6980"/>
                  </a:lnTo>
                  <a:lnTo>
                    <a:pt x="278461" y="10802"/>
                  </a:lnTo>
                  <a:lnTo>
                    <a:pt x="284855" y="24471"/>
                  </a:lnTo>
                  <a:lnTo>
                    <a:pt x="287613" y="40363"/>
                  </a:lnTo>
                  <a:lnTo>
                    <a:pt x="288797" y="52882"/>
                  </a:lnTo>
                  <a:lnTo>
                    <a:pt x="294742" y="73143"/>
                  </a:lnTo>
                  <a:lnTo>
                    <a:pt x="300993" y="8244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3" name="SMARTInkShape-2121"/>
            <p:cNvSpPr/>
            <p:nvPr/>
          </p:nvSpPr>
          <p:spPr>
            <a:xfrm>
              <a:off x="7907036" y="4098497"/>
              <a:ext cx="105696" cy="174931"/>
            </a:xfrm>
            <a:custGeom>
              <a:avLst/>
              <a:gdLst/>
              <a:ahLst/>
              <a:cxnLst/>
              <a:rect l="0" t="0" r="0" b="0"/>
              <a:pathLst>
                <a:path w="105696" h="174931">
                  <a:moveTo>
                    <a:pt x="81264" y="16303"/>
                  </a:moveTo>
                  <a:lnTo>
                    <a:pt x="81264" y="4563"/>
                  </a:lnTo>
                  <a:lnTo>
                    <a:pt x="80558" y="4242"/>
                  </a:lnTo>
                  <a:lnTo>
                    <a:pt x="77892" y="3887"/>
                  </a:lnTo>
                  <a:lnTo>
                    <a:pt x="74356" y="1848"/>
                  </a:lnTo>
                  <a:lnTo>
                    <a:pt x="72425" y="316"/>
                  </a:lnTo>
                  <a:lnTo>
                    <a:pt x="69726" y="0"/>
                  </a:lnTo>
                  <a:lnTo>
                    <a:pt x="38810" y="6792"/>
                  </a:lnTo>
                  <a:lnTo>
                    <a:pt x="26195" y="12387"/>
                  </a:lnTo>
                  <a:lnTo>
                    <a:pt x="19629" y="18325"/>
                  </a:lnTo>
                  <a:lnTo>
                    <a:pt x="1609" y="39417"/>
                  </a:lnTo>
                  <a:lnTo>
                    <a:pt x="0" y="43744"/>
                  </a:lnTo>
                  <a:lnTo>
                    <a:pt x="277" y="45886"/>
                  </a:lnTo>
                  <a:lnTo>
                    <a:pt x="2466" y="50147"/>
                  </a:lnTo>
                  <a:lnTo>
                    <a:pt x="11036" y="56512"/>
                  </a:lnTo>
                  <a:lnTo>
                    <a:pt x="19142" y="59496"/>
                  </a:lnTo>
                  <a:lnTo>
                    <a:pt x="35886" y="60642"/>
                  </a:lnTo>
                  <a:lnTo>
                    <a:pt x="41810" y="58822"/>
                  </a:lnTo>
                  <a:lnTo>
                    <a:pt x="57932" y="49209"/>
                  </a:lnTo>
                  <a:lnTo>
                    <a:pt x="65100" y="39380"/>
                  </a:lnTo>
                  <a:lnTo>
                    <a:pt x="75269" y="17738"/>
                  </a:lnTo>
                  <a:lnTo>
                    <a:pt x="78599" y="12707"/>
                  </a:lnTo>
                  <a:lnTo>
                    <a:pt x="81232" y="3720"/>
                  </a:lnTo>
                  <a:lnTo>
                    <a:pt x="81968" y="32148"/>
                  </a:lnTo>
                  <a:lnTo>
                    <a:pt x="90102" y="61167"/>
                  </a:lnTo>
                  <a:lnTo>
                    <a:pt x="95337" y="92557"/>
                  </a:lnTo>
                  <a:lnTo>
                    <a:pt x="100364" y="124259"/>
                  </a:lnTo>
                  <a:lnTo>
                    <a:pt x="105695" y="152633"/>
                  </a:lnTo>
                  <a:lnTo>
                    <a:pt x="104351" y="159914"/>
                  </a:lnTo>
                  <a:lnTo>
                    <a:pt x="99629" y="167980"/>
                  </a:lnTo>
                  <a:lnTo>
                    <a:pt x="95776" y="171909"/>
                  </a:lnTo>
                  <a:lnTo>
                    <a:pt x="91711" y="173655"/>
                  </a:lnTo>
                  <a:lnTo>
                    <a:pt x="70297" y="174930"/>
                  </a:lnTo>
                  <a:lnTo>
                    <a:pt x="57866" y="171645"/>
                  </a:lnTo>
                  <a:lnTo>
                    <a:pt x="29045" y="152282"/>
                  </a:lnTo>
                  <a:lnTo>
                    <a:pt x="20714" y="144866"/>
                  </a:lnTo>
                  <a:lnTo>
                    <a:pt x="7959" y="126971"/>
                  </a:lnTo>
                  <a:lnTo>
                    <a:pt x="5445" y="119236"/>
                  </a:lnTo>
                  <a:lnTo>
                    <a:pt x="5064" y="111553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" name="SMARTInkShape-2122"/>
            <p:cNvSpPr/>
            <p:nvPr/>
          </p:nvSpPr>
          <p:spPr>
            <a:xfrm>
              <a:off x="7797823" y="4076700"/>
              <a:ext cx="69828" cy="113275"/>
            </a:xfrm>
            <a:custGeom>
              <a:avLst/>
              <a:gdLst/>
              <a:ahLst/>
              <a:cxnLst/>
              <a:rect l="0" t="0" r="0" b="0"/>
              <a:pathLst>
                <a:path w="69828" h="113275">
                  <a:moveTo>
                    <a:pt x="25377" y="25400"/>
                  </a:moveTo>
                  <a:lnTo>
                    <a:pt x="15917" y="25400"/>
                  </a:lnTo>
                  <a:lnTo>
                    <a:pt x="14837" y="26811"/>
                  </a:lnTo>
                  <a:lnTo>
                    <a:pt x="7294" y="55253"/>
                  </a:lnTo>
                  <a:lnTo>
                    <a:pt x="5678" y="84679"/>
                  </a:lnTo>
                  <a:lnTo>
                    <a:pt x="152" y="107571"/>
                  </a:lnTo>
                  <a:lnTo>
                    <a:pt x="0" y="113274"/>
                  </a:lnTo>
                  <a:lnTo>
                    <a:pt x="682" y="86334"/>
                  </a:lnTo>
                  <a:lnTo>
                    <a:pt x="6444" y="56979"/>
                  </a:lnTo>
                  <a:lnTo>
                    <a:pt x="9436" y="47431"/>
                  </a:lnTo>
                  <a:lnTo>
                    <a:pt x="24184" y="27395"/>
                  </a:lnTo>
                  <a:lnTo>
                    <a:pt x="40123" y="10700"/>
                  </a:lnTo>
                  <a:lnTo>
                    <a:pt x="44395" y="8283"/>
                  </a:lnTo>
                  <a:lnTo>
                    <a:pt x="48646" y="6503"/>
                  </a:lnTo>
                  <a:lnTo>
                    <a:pt x="55006" y="2240"/>
                  </a:lnTo>
                  <a:lnTo>
                    <a:pt x="61359" y="663"/>
                  </a:lnTo>
                  <a:lnTo>
                    <a:pt x="69827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5" name="SMARTInkShape-2123"/>
            <p:cNvSpPr/>
            <p:nvPr/>
          </p:nvSpPr>
          <p:spPr>
            <a:xfrm>
              <a:off x="7634245" y="4083955"/>
              <a:ext cx="106024" cy="99147"/>
            </a:xfrm>
            <a:custGeom>
              <a:avLst/>
              <a:gdLst/>
              <a:ahLst/>
              <a:cxnLst/>
              <a:rect l="0" t="0" r="0" b="0"/>
              <a:pathLst>
                <a:path w="106024" h="99147">
                  <a:moveTo>
                    <a:pt x="81005" y="11795"/>
                  </a:moveTo>
                  <a:lnTo>
                    <a:pt x="75537" y="6327"/>
                  </a:lnTo>
                  <a:lnTo>
                    <a:pt x="71545" y="5706"/>
                  </a:lnTo>
                  <a:lnTo>
                    <a:pt x="70465" y="4913"/>
                  </a:lnTo>
                  <a:lnTo>
                    <a:pt x="69264" y="2151"/>
                  </a:lnTo>
                  <a:lnTo>
                    <a:pt x="68239" y="1132"/>
                  </a:lnTo>
                  <a:lnTo>
                    <a:pt x="65218" y="0"/>
                  </a:lnTo>
                  <a:lnTo>
                    <a:pt x="63425" y="404"/>
                  </a:lnTo>
                  <a:lnTo>
                    <a:pt x="55477" y="4240"/>
                  </a:lnTo>
                  <a:lnTo>
                    <a:pt x="53403" y="4641"/>
                  </a:lnTo>
                  <a:lnTo>
                    <a:pt x="28541" y="22695"/>
                  </a:lnTo>
                  <a:lnTo>
                    <a:pt x="3671" y="54223"/>
                  </a:lnTo>
                  <a:lnTo>
                    <a:pt x="0" y="66856"/>
                  </a:lnTo>
                  <a:lnTo>
                    <a:pt x="1023" y="73426"/>
                  </a:lnTo>
                  <a:lnTo>
                    <a:pt x="11379" y="92857"/>
                  </a:lnTo>
                  <a:lnTo>
                    <a:pt x="13421" y="95469"/>
                  </a:lnTo>
                  <a:lnTo>
                    <a:pt x="19453" y="98372"/>
                  </a:lnTo>
                  <a:lnTo>
                    <a:pt x="23037" y="99146"/>
                  </a:lnTo>
                  <a:lnTo>
                    <a:pt x="30782" y="98125"/>
                  </a:lnTo>
                  <a:lnTo>
                    <a:pt x="44957" y="95465"/>
                  </a:lnTo>
                  <a:lnTo>
                    <a:pt x="60682" y="92795"/>
                  </a:lnTo>
                  <a:lnTo>
                    <a:pt x="82248" y="83557"/>
                  </a:lnTo>
                  <a:lnTo>
                    <a:pt x="88142" y="79437"/>
                  </a:lnTo>
                  <a:lnTo>
                    <a:pt x="97676" y="65974"/>
                  </a:lnTo>
                  <a:lnTo>
                    <a:pt x="104471" y="51608"/>
                  </a:lnTo>
                  <a:lnTo>
                    <a:pt x="106023" y="38395"/>
                  </a:lnTo>
                  <a:lnTo>
                    <a:pt x="104353" y="32319"/>
                  </a:lnTo>
                  <a:lnTo>
                    <a:pt x="97532" y="22669"/>
                  </a:lnTo>
                  <a:lnTo>
                    <a:pt x="93525" y="20155"/>
                  </a:lnTo>
                  <a:lnTo>
                    <a:pt x="82249" y="18262"/>
                  </a:lnTo>
                  <a:lnTo>
                    <a:pt x="74655" y="18145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78" name="SMARTInkShape-Group262"/>
          <p:cNvGrpSpPr/>
          <p:nvPr/>
        </p:nvGrpSpPr>
        <p:grpSpPr>
          <a:xfrm>
            <a:off x="5575302" y="3949700"/>
            <a:ext cx="1289049" cy="386056"/>
            <a:chOff x="5575302" y="3949700"/>
            <a:chExt cx="1289049" cy="386056"/>
          </a:xfrm>
        </p:grpSpPr>
        <p:sp>
          <p:nvSpPr>
            <p:cNvPr id="157" name="SMARTInkShape-2124"/>
            <p:cNvSpPr/>
            <p:nvPr/>
          </p:nvSpPr>
          <p:spPr>
            <a:xfrm>
              <a:off x="5575302" y="3968870"/>
              <a:ext cx="177504" cy="107456"/>
            </a:xfrm>
            <a:custGeom>
              <a:avLst/>
              <a:gdLst/>
              <a:ahLst/>
              <a:cxnLst/>
              <a:rect l="0" t="0" r="0" b="0"/>
              <a:pathLst>
                <a:path w="177504" h="107456">
                  <a:moveTo>
                    <a:pt x="38098" y="31630"/>
                  </a:moveTo>
                  <a:lnTo>
                    <a:pt x="34726" y="35001"/>
                  </a:lnTo>
                  <a:lnTo>
                    <a:pt x="33071" y="40418"/>
                  </a:lnTo>
                  <a:lnTo>
                    <a:pt x="31630" y="46825"/>
                  </a:lnTo>
                  <a:lnTo>
                    <a:pt x="17035" y="70185"/>
                  </a:lnTo>
                  <a:lnTo>
                    <a:pt x="11098" y="77693"/>
                  </a:lnTo>
                  <a:lnTo>
                    <a:pt x="1600" y="94976"/>
                  </a:lnTo>
                  <a:lnTo>
                    <a:pt x="25" y="107455"/>
                  </a:lnTo>
                  <a:lnTo>
                    <a:pt x="0" y="98958"/>
                  </a:lnTo>
                  <a:lnTo>
                    <a:pt x="1880" y="94950"/>
                  </a:lnTo>
                  <a:lnTo>
                    <a:pt x="21197" y="65121"/>
                  </a:lnTo>
                  <a:lnTo>
                    <a:pt x="33867" y="34596"/>
                  </a:lnTo>
                  <a:lnTo>
                    <a:pt x="49961" y="2964"/>
                  </a:lnTo>
                  <a:lnTo>
                    <a:pt x="50765" y="0"/>
                  </a:lnTo>
                  <a:lnTo>
                    <a:pt x="50091" y="21958"/>
                  </a:lnTo>
                  <a:lnTo>
                    <a:pt x="45036" y="46526"/>
                  </a:lnTo>
                  <a:lnTo>
                    <a:pt x="44525" y="67623"/>
                  </a:lnTo>
                  <a:lnTo>
                    <a:pt x="46363" y="74202"/>
                  </a:lnTo>
                  <a:lnTo>
                    <a:pt x="47841" y="76945"/>
                  </a:lnTo>
                  <a:lnTo>
                    <a:pt x="56664" y="84176"/>
                  </a:lnTo>
                  <a:lnTo>
                    <a:pt x="86465" y="95081"/>
                  </a:lnTo>
                  <a:lnTo>
                    <a:pt x="91509" y="97213"/>
                  </a:lnTo>
                  <a:lnTo>
                    <a:pt x="100877" y="97702"/>
                  </a:lnTo>
                  <a:lnTo>
                    <a:pt x="131189" y="91909"/>
                  </a:lnTo>
                  <a:lnTo>
                    <a:pt x="150510" y="82284"/>
                  </a:lnTo>
                  <a:lnTo>
                    <a:pt x="160492" y="73934"/>
                  </a:lnTo>
                  <a:lnTo>
                    <a:pt x="167104" y="64233"/>
                  </a:lnTo>
                  <a:lnTo>
                    <a:pt x="176304" y="36606"/>
                  </a:lnTo>
                  <a:lnTo>
                    <a:pt x="177503" y="27517"/>
                  </a:lnTo>
                  <a:lnTo>
                    <a:pt x="175785" y="24392"/>
                  </a:lnTo>
                  <a:lnTo>
                    <a:pt x="173375" y="20652"/>
                  </a:lnTo>
                  <a:lnTo>
                    <a:pt x="171448" y="1258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8" name="SMARTInkShape-2125"/>
            <p:cNvSpPr/>
            <p:nvPr/>
          </p:nvSpPr>
          <p:spPr>
            <a:xfrm>
              <a:off x="5784850" y="4000856"/>
              <a:ext cx="69851" cy="69382"/>
            </a:xfrm>
            <a:custGeom>
              <a:avLst/>
              <a:gdLst/>
              <a:ahLst/>
              <a:cxnLst/>
              <a:rect l="0" t="0" r="0" b="0"/>
              <a:pathLst>
                <a:path w="69851" h="69382">
                  <a:moveTo>
                    <a:pt x="0" y="5994"/>
                  </a:moveTo>
                  <a:lnTo>
                    <a:pt x="0" y="35925"/>
                  </a:lnTo>
                  <a:lnTo>
                    <a:pt x="0" y="58633"/>
                  </a:lnTo>
                  <a:lnTo>
                    <a:pt x="1881" y="63020"/>
                  </a:lnTo>
                  <a:lnTo>
                    <a:pt x="3371" y="65178"/>
                  </a:lnTo>
                  <a:lnTo>
                    <a:pt x="6907" y="67576"/>
                  </a:lnTo>
                  <a:lnTo>
                    <a:pt x="12865" y="68925"/>
                  </a:lnTo>
                  <a:lnTo>
                    <a:pt x="24570" y="69381"/>
                  </a:lnTo>
                  <a:lnTo>
                    <a:pt x="30440" y="67562"/>
                  </a:lnTo>
                  <a:lnTo>
                    <a:pt x="35401" y="65107"/>
                  </a:lnTo>
                  <a:lnTo>
                    <a:pt x="49861" y="60031"/>
                  </a:lnTo>
                  <a:lnTo>
                    <a:pt x="55791" y="54470"/>
                  </a:lnTo>
                  <a:lnTo>
                    <a:pt x="60073" y="47294"/>
                  </a:lnTo>
                  <a:lnTo>
                    <a:pt x="64704" y="33071"/>
                  </a:lnTo>
                  <a:lnTo>
                    <a:pt x="66419" y="30395"/>
                  </a:lnTo>
                  <a:lnTo>
                    <a:pt x="69548" y="14579"/>
                  </a:lnTo>
                  <a:lnTo>
                    <a:pt x="69847" y="0"/>
                  </a:lnTo>
                  <a:lnTo>
                    <a:pt x="69850" y="5994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9" name="SMARTInkShape-2126"/>
            <p:cNvSpPr/>
            <p:nvPr/>
          </p:nvSpPr>
          <p:spPr>
            <a:xfrm>
              <a:off x="5905612" y="4013284"/>
              <a:ext cx="63389" cy="82467"/>
            </a:xfrm>
            <a:custGeom>
              <a:avLst/>
              <a:gdLst/>
              <a:ahLst/>
              <a:cxnLst/>
              <a:rect l="0" t="0" r="0" b="0"/>
              <a:pathLst>
                <a:path w="63389" h="82467">
                  <a:moveTo>
                    <a:pt x="63388" y="12616"/>
                  </a:moveTo>
                  <a:lnTo>
                    <a:pt x="53928" y="3156"/>
                  </a:lnTo>
                  <a:lnTo>
                    <a:pt x="50246" y="1356"/>
                  </a:lnTo>
                  <a:lnTo>
                    <a:pt x="35845" y="0"/>
                  </a:lnTo>
                  <a:lnTo>
                    <a:pt x="26142" y="3311"/>
                  </a:lnTo>
                  <a:lnTo>
                    <a:pt x="17702" y="8761"/>
                  </a:lnTo>
                  <a:lnTo>
                    <a:pt x="4198" y="26583"/>
                  </a:lnTo>
                  <a:lnTo>
                    <a:pt x="1803" y="33170"/>
                  </a:lnTo>
                  <a:lnTo>
                    <a:pt x="0" y="55919"/>
                  </a:lnTo>
                  <a:lnTo>
                    <a:pt x="1819" y="61966"/>
                  </a:lnTo>
                  <a:lnTo>
                    <a:pt x="8736" y="71596"/>
                  </a:lnTo>
                  <a:lnTo>
                    <a:pt x="18188" y="78148"/>
                  </a:lnTo>
                  <a:lnTo>
                    <a:pt x="29926" y="81186"/>
                  </a:lnTo>
                  <a:lnTo>
                    <a:pt x="57038" y="82466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0" name="SMARTInkShape-2127"/>
            <p:cNvSpPr/>
            <p:nvPr/>
          </p:nvSpPr>
          <p:spPr>
            <a:xfrm>
              <a:off x="6032500" y="3949700"/>
              <a:ext cx="25401" cy="133351"/>
            </a:xfrm>
            <a:custGeom>
              <a:avLst/>
              <a:gdLst/>
              <a:ahLst/>
              <a:cxnLst/>
              <a:rect l="0" t="0" r="0" b="0"/>
              <a:pathLst>
                <a:path w="25401" h="133351">
                  <a:moveTo>
                    <a:pt x="25400" y="0"/>
                  </a:moveTo>
                  <a:lnTo>
                    <a:pt x="19311" y="0"/>
                  </a:lnTo>
                  <a:lnTo>
                    <a:pt x="14027" y="31032"/>
                  </a:lnTo>
                  <a:lnTo>
                    <a:pt x="10934" y="62112"/>
                  </a:lnTo>
                  <a:lnTo>
                    <a:pt x="1726" y="93803"/>
                  </a:lnTo>
                  <a:lnTo>
                    <a:pt x="44" y="125472"/>
                  </a:lnTo>
                  <a:lnTo>
                    <a:pt x="0" y="1333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1" name="SMARTInkShape-2128"/>
            <p:cNvSpPr/>
            <p:nvPr/>
          </p:nvSpPr>
          <p:spPr>
            <a:xfrm>
              <a:off x="6096077" y="4007842"/>
              <a:ext cx="50716" cy="81559"/>
            </a:xfrm>
            <a:custGeom>
              <a:avLst/>
              <a:gdLst/>
              <a:ahLst/>
              <a:cxnLst/>
              <a:rect l="0" t="0" r="0" b="0"/>
              <a:pathLst>
                <a:path w="50716" h="81559">
                  <a:moveTo>
                    <a:pt x="6273" y="18058"/>
                  </a:moveTo>
                  <a:lnTo>
                    <a:pt x="2901" y="18058"/>
                  </a:lnTo>
                  <a:lnTo>
                    <a:pt x="1908" y="18763"/>
                  </a:lnTo>
                  <a:lnTo>
                    <a:pt x="1246" y="19939"/>
                  </a:lnTo>
                  <a:lnTo>
                    <a:pt x="0" y="29613"/>
                  </a:lnTo>
                  <a:lnTo>
                    <a:pt x="3316" y="33789"/>
                  </a:lnTo>
                  <a:lnTo>
                    <a:pt x="6840" y="35633"/>
                  </a:lnTo>
                  <a:lnTo>
                    <a:pt x="19022" y="36978"/>
                  </a:lnTo>
                  <a:lnTo>
                    <a:pt x="33792" y="37100"/>
                  </a:lnTo>
                  <a:lnTo>
                    <a:pt x="38024" y="35223"/>
                  </a:lnTo>
                  <a:lnTo>
                    <a:pt x="40140" y="33734"/>
                  </a:lnTo>
                  <a:lnTo>
                    <a:pt x="42491" y="30199"/>
                  </a:lnTo>
                  <a:lnTo>
                    <a:pt x="44242" y="26276"/>
                  </a:lnTo>
                  <a:lnTo>
                    <a:pt x="48489" y="20101"/>
                  </a:lnTo>
                  <a:lnTo>
                    <a:pt x="50061" y="13802"/>
                  </a:lnTo>
                  <a:lnTo>
                    <a:pt x="50715" y="0"/>
                  </a:lnTo>
                  <a:lnTo>
                    <a:pt x="48837" y="1330"/>
                  </a:lnTo>
                  <a:lnTo>
                    <a:pt x="39477" y="10976"/>
                  </a:lnTo>
                  <a:lnTo>
                    <a:pt x="19674" y="40596"/>
                  </a:lnTo>
                  <a:lnTo>
                    <a:pt x="15025" y="48176"/>
                  </a:lnTo>
                  <a:lnTo>
                    <a:pt x="12939" y="63712"/>
                  </a:lnTo>
                  <a:lnTo>
                    <a:pt x="14645" y="68452"/>
                  </a:lnTo>
                  <a:lnTo>
                    <a:pt x="16087" y="70704"/>
                  </a:lnTo>
                  <a:lnTo>
                    <a:pt x="24859" y="77244"/>
                  </a:lnTo>
                  <a:lnTo>
                    <a:pt x="38023" y="81558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2" name="SMARTInkShape-2129"/>
            <p:cNvSpPr/>
            <p:nvPr/>
          </p:nvSpPr>
          <p:spPr>
            <a:xfrm>
              <a:off x="6216675" y="4006850"/>
              <a:ext cx="63476" cy="75826"/>
            </a:xfrm>
            <a:custGeom>
              <a:avLst/>
              <a:gdLst/>
              <a:ahLst/>
              <a:cxnLst/>
              <a:rect l="0" t="0" r="0" b="0"/>
              <a:pathLst>
                <a:path w="63476" h="75826">
                  <a:moveTo>
                    <a:pt x="19025" y="12700"/>
                  </a:moveTo>
                  <a:lnTo>
                    <a:pt x="13557" y="12700"/>
                  </a:lnTo>
                  <a:lnTo>
                    <a:pt x="13263" y="13405"/>
                  </a:lnTo>
                  <a:lnTo>
                    <a:pt x="10909" y="21488"/>
                  </a:lnTo>
                  <a:lnTo>
                    <a:pt x="7683" y="30591"/>
                  </a:lnTo>
                  <a:lnTo>
                    <a:pt x="4846" y="39638"/>
                  </a:lnTo>
                  <a:lnTo>
                    <a:pt x="1418" y="49374"/>
                  </a:lnTo>
                  <a:lnTo>
                    <a:pt x="0" y="71941"/>
                  </a:lnTo>
                  <a:lnTo>
                    <a:pt x="697" y="73361"/>
                  </a:lnTo>
                  <a:lnTo>
                    <a:pt x="1867" y="74307"/>
                  </a:lnTo>
                  <a:lnTo>
                    <a:pt x="5049" y="75358"/>
                  </a:lnTo>
                  <a:lnTo>
                    <a:pt x="8815" y="75825"/>
                  </a:lnTo>
                  <a:lnTo>
                    <a:pt x="29042" y="69711"/>
                  </a:lnTo>
                  <a:lnTo>
                    <a:pt x="40117" y="61086"/>
                  </a:lnTo>
                  <a:lnTo>
                    <a:pt x="59239" y="32866"/>
                  </a:lnTo>
                  <a:lnTo>
                    <a:pt x="62220" y="24241"/>
                  </a:lnTo>
                  <a:lnTo>
                    <a:pt x="63475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3" name="SMARTInkShape-2130"/>
            <p:cNvSpPr/>
            <p:nvPr/>
          </p:nvSpPr>
          <p:spPr>
            <a:xfrm>
              <a:off x="6343650" y="4006851"/>
              <a:ext cx="50801" cy="88532"/>
            </a:xfrm>
            <a:custGeom>
              <a:avLst/>
              <a:gdLst/>
              <a:ahLst/>
              <a:cxnLst/>
              <a:rect l="0" t="0" r="0" b="0"/>
              <a:pathLst>
                <a:path w="50801" h="88532">
                  <a:moveTo>
                    <a:pt x="50800" y="6349"/>
                  </a:moveTo>
                  <a:lnTo>
                    <a:pt x="47428" y="6349"/>
                  </a:lnTo>
                  <a:lnTo>
                    <a:pt x="46435" y="5643"/>
                  </a:lnTo>
                  <a:lnTo>
                    <a:pt x="45773" y="4467"/>
                  </a:lnTo>
                  <a:lnTo>
                    <a:pt x="45332" y="2977"/>
                  </a:lnTo>
                  <a:lnTo>
                    <a:pt x="44332" y="1984"/>
                  </a:lnTo>
                  <a:lnTo>
                    <a:pt x="41340" y="881"/>
                  </a:lnTo>
                  <a:lnTo>
                    <a:pt x="10580" y="0"/>
                  </a:lnTo>
                  <a:lnTo>
                    <a:pt x="6349" y="1881"/>
                  </a:lnTo>
                  <a:lnTo>
                    <a:pt x="1254" y="5466"/>
                  </a:lnTo>
                  <a:lnTo>
                    <a:pt x="557" y="7838"/>
                  </a:lnTo>
                  <a:lnTo>
                    <a:pt x="110" y="15109"/>
                  </a:lnTo>
                  <a:lnTo>
                    <a:pt x="1930" y="19179"/>
                  </a:lnTo>
                  <a:lnTo>
                    <a:pt x="4385" y="23340"/>
                  </a:lnTo>
                  <a:lnTo>
                    <a:pt x="5477" y="27541"/>
                  </a:lnTo>
                  <a:lnTo>
                    <a:pt x="22891" y="48095"/>
                  </a:lnTo>
                  <a:lnTo>
                    <a:pt x="31673" y="58914"/>
                  </a:lnTo>
                  <a:lnTo>
                    <a:pt x="35948" y="64989"/>
                  </a:lnTo>
                  <a:lnTo>
                    <a:pt x="41617" y="69114"/>
                  </a:lnTo>
                  <a:lnTo>
                    <a:pt x="43191" y="72579"/>
                  </a:lnTo>
                  <a:lnTo>
                    <a:pt x="44077" y="78498"/>
                  </a:lnTo>
                  <a:lnTo>
                    <a:pt x="42402" y="82630"/>
                  </a:lnTo>
                  <a:lnTo>
                    <a:pt x="40968" y="84719"/>
                  </a:lnTo>
                  <a:lnTo>
                    <a:pt x="39306" y="86112"/>
                  </a:lnTo>
                  <a:lnTo>
                    <a:pt x="35579" y="87660"/>
                  </a:lnTo>
                  <a:lnTo>
                    <a:pt x="29513" y="88531"/>
                  </a:lnTo>
                  <a:lnTo>
                    <a:pt x="0" y="82549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4" name="SMARTInkShape-2131"/>
            <p:cNvSpPr/>
            <p:nvPr/>
          </p:nvSpPr>
          <p:spPr>
            <a:xfrm>
              <a:off x="5589254" y="4140200"/>
              <a:ext cx="87647" cy="114301"/>
            </a:xfrm>
            <a:custGeom>
              <a:avLst/>
              <a:gdLst/>
              <a:ahLst/>
              <a:cxnLst/>
              <a:rect l="0" t="0" r="0" b="0"/>
              <a:pathLst>
                <a:path w="87647" h="114301">
                  <a:moveTo>
                    <a:pt x="68596" y="19050"/>
                  </a:moveTo>
                  <a:lnTo>
                    <a:pt x="68596" y="2985"/>
                  </a:lnTo>
                  <a:lnTo>
                    <a:pt x="67890" y="1990"/>
                  </a:lnTo>
                  <a:lnTo>
                    <a:pt x="66714" y="1327"/>
                  </a:lnTo>
                  <a:lnTo>
                    <a:pt x="62507" y="77"/>
                  </a:lnTo>
                  <a:lnTo>
                    <a:pt x="40993" y="0"/>
                  </a:lnTo>
                  <a:lnTo>
                    <a:pt x="36807" y="1881"/>
                  </a:lnTo>
                  <a:lnTo>
                    <a:pt x="28371" y="8838"/>
                  </a:lnTo>
                  <a:lnTo>
                    <a:pt x="9329" y="36985"/>
                  </a:lnTo>
                  <a:lnTo>
                    <a:pt x="1568" y="53114"/>
                  </a:lnTo>
                  <a:lnTo>
                    <a:pt x="0" y="61471"/>
                  </a:lnTo>
                  <a:lnTo>
                    <a:pt x="1184" y="69888"/>
                  </a:lnTo>
                  <a:lnTo>
                    <a:pt x="5818" y="80679"/>
                  </a:lnTo>
                  <a:lnTo>
                    <a:pt x="10356" y="85952"/>
                  </a:lnTo>
                  <a:lnTo>
                    <a:pt x="39632" y="105811"/>
                  </a:lnTo>
                  <a:lnTo>
                    <a:pt x="51860" y="111471"/>
                  </a:lnTo>
                  <a:lnTo>
                    <a:pt x="82595" y="114226"/>
                  </a:lnTo>
                  <a:lnTo>
                    <a:pt x="87646" y="1143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5" name="SMARTInkShape-2132"/>
            <p:cNvSpPr/>
            <p:nvPr/>
          </p:nvSpPr>
          <p:spPr>
            <a:xfrm>
              <a:off x="5746750" y="4089400"/>
              <a:ext cx="73313" cy="158751"/>
            </a:xfrm>
            <a:custGeom>
              <a:avLst/>
              <a:gdLst/>
              <a:ahLst/>
              <a:cxnLst/>
              <a:rect l="0" t="0" r="0" b="0"/>
              <a:pathLst>
                <a:path w="73313" h="158751">
                  <a:moveTo>
                    <a:pt x="12700" y="0"/>
                  </a:moveTo>
                  <a:lnTo>
                    <a:pt x="9328" y="0"/>
                  </a:lnTo>
                  <a:lnTo>
                    <a:pt x="8335" y="705"/>
                  </a:lnTo>
                  <a:lnTo>
                    <a:pt x="7673" y="1881"/>
                  </a:lnTo>
                  <a:lnTo>
                    <a:pt x="7232" y="3370"/>
                  </a:lnTo>
                  <a:lnTo>
                    <a:pt x="2160" y="11536"/>
                  </a:lnTo>
                  <a:lnTo>
                    <a:pt x="189" y="39205"/>
                  </a:lnTo>
                  <a:lnTo>
                    <a:pt x="24" y="69995"/>
                  </a:lnTo>
                  <a:lnTo>
                    <a:pt x="3" y="99737"/>
                  </a:lnTo>
                  <a:lnTo>
                    <a:pt x="0" y="131124"/>
                  </a:lnTo>
                  <a:lnTo>
                    <a:pt x="0" y="144944"/>
                  </a:lnTo>
                  <a:lnTo>
                    <a:pt x="0" y="133190"/>
                  </a:lnTo>
                  <a:lnTo>
                    <a:pt x="1881" y="127869"/>
                  </a:lnTo>
                  <a:lnTo>
                    <a:pt x="3371" y="125463"/>
                  </a:lnTo>
                  <a:lnTo>
                    <a:pt x="11245" y="98564"/>
                  </a:lnTo>
                  <a:lnTo>
                    <a:pt x="23341" y="69008"/>
                  </a:lnTo>
                  <a:lnTo>
                    <a:pt x="33874" y="55480"/>
                  </a:lnTo>
                  <a:lnTo>
                    <a:pt x="38103" y="52880"/>
                  </a:lnTo>
                  <a:lnTo>
                    <a:pt x="46567" y="51210"/>
                  </a:lnTo>
                  <a:lnTo>
                    <a:pt x="50800" y="52864"/>
                  </a:lnTo>
                  <a:lnTo>
                    <a:pt x="52916" y="54292"/>
                  </a:lnTo>
                  <a:lnTo>
                    <a:pt x="59266" y="63045"/>
                  </a:lnTo>
                  <a:lnTo>
                    <a:pt x="67616" y="91819"/>
                  </a:lnTo>
                  <a:lnTo>
                    <a:pt x="73312" y="122186"/>
                  </a:lnTo>
                  <a:lnTo>
                    <a:pt x="70026" y="153239"/>
                  </a:lnTo>
                  <a:lnTo>
                    <a:pt x="69850" y="1587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6" name="SMARTInkShape-2133"/>
            <p:cNvSpPr/>
            <p:nvPr/>
          </p:nvSpPr>
          <p:spPr>
            <a:xfrm>
              <a:off x="5886456" y="4114800"/>
              <a:ext cx="19045" cy="146051"/>
            </a:xfrm>
            <a:custGeom>
              <a:avLst/>
              <a:gdLst/>
              <a:ahLst/>
              <a:cxnLst/>
              <a:rect l="0" t="0" r="0" b="0"/>
              <a:pathLst>
                <a:path w="19045" h="146051">
                  <a:moveTo>
                    <a:pt x="19044" y="0"/>
                  </a:moveTo>
                  <a:lnTo>
                    <a:pt x="15672" y="0"/>
                  </a:lnTo>
                  <a:lnTo>
                    <a:pt x="14679" y="705"/>
                  </a:lnTo>
                  <a:lnTo>
                    <a:pt x="14017" y="1881"/>
                  </a:lnTo>
                  <a:lnTo>
                    <a:pt x="13086" y="8788"/>
                  </a:lnTo>
                  <a:lnTo>
                    <a:pt x="10928" y="21654"/>
                  </a:lnTo>
                  <a:lnTo>
                    <a:pt x="6947" y="51143"/>
                  </a:lnTo>
                  <a:lnTo>
                    <a:pt x="3052" y="82595"/>
                  </a:lnTo>
                  <a:lnTo>
                    <a:pt x="397" y="112424"/>
                  </a:lnTo>
                  <a:lnTo>
                    <a:pt x="0" y="138303"/>
                  </a:lnTo>
                  <a:lnTo>
                    <a:pt x="6344" y="1460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7" name="SMARTInkShape-2134"/>
            <p:cNvSpPr/>
            <p:nvPr/>
          </p:nvSpPr>
          <p:spPr>
            <a:xfrm>
              <a:off x="5931200" y="4152900"/>
              <a:ext cx="69518" cy="95138"/>
            </a:xfrm>
            <a:custGeom>
              <a:avLst/>
              <a:gdLst/>
              <a:ahLst/>
              <a:cxnLst/>
              <a:rect l="0" t="0" r="0" b="0"/>
              <a:pathLst>
                <a:path w="69518" h="95138">
                  <a:moveTo>
                    <a:pt x="44150" y="19050"/>
                  </a:moveTo>
                  <a:lnTo>
                    <a:pt x="35311" y="19050"/>
                  </a:lnTo>
                  <a:lnTo>
                    <a:pt x="31284" y="20931"/>
                  </a:lnTo>
                  <a:lnTo>
                    <a:pt x="16480" y="30586"/>
                  </a:lnTo>
                  <a:lnTo>
                    <a:pt x="11155" y="37347"/>
                  </a:lnTo>
                  <a:lnTo>
                    <a:pt x="8319" y="45056"/>
                  </a:lnTo>
                  <a:lnTo>
                    <a:pt x="6353" y="52480"/>
                  </a:lnTo>
                  <a:lnTo>
                    <a:pt x="1985" y="61332"/>
                  </a:lnTo>
                  <a:lnTo>
                    <a:pt x="0" y="77334"/>
                  </a:lnTo>
                  <a:lnTo>
                    <a:pt x="1715" y="82113"/>
                  </a:lnTo>
                  <a:lnTo>
                    <a:pt x="8564" y="90930"/>
                  </a:lnTo>
                  <a:lnTo>
                    <a:pt x="12577" y="93330"/>
                  </a:lnTo>
                  <a:lnTo>
                    <a:pt x="20683" y="94681"/>
                  </a:lnTo>
                  <a:lnTo>
                    <a:pt x="36065" y="95137"/>
                  </a:lnTo>
                  <a:lnTo>
                    <a:pt x="42438" y="93318"/>
                  </a:lnTo>
                  <a:lnTo>
                    <a:pt x="45125" y="91845"/>
                  </a:lnTo>
                  <a:lnTo>
                    <a:pt x="61016" y="71773"/>
                  </a:lnTo>
                  <a:lnTo>
                    <a:pt x="66707" y="60699"/>
                  </a:lnTo>
                  <a:lnTo>
                    <a:pt x="69439" y="30860"/>
                  </a:lnTo>
                  <a:lnTo>
                    <a:pt x="69517" y="23647"/>
                  </a:lnTo>
                  <a:lnTo>
                    <a:pt x="66169" y="13670"/>
                  </a:lnTo>
                  <a:lnTo>
                    <a:pt x="64474" y="11230"/>
                  </a:lnTo>
                  <a:lnTo>
                    <a:pt x="57993" y="6992"/>
                  </a:lnTo>
                  <a:lnTo>
                    <a:pt x="57357" y="4754"/>
                  </a:lnTo>
                  <a:lnTo>
                    <a:pt x="5685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8" name="SMARTInkShape-2135"/>
            <p:cNvSpPr/>
            <p:nvPr/>
          </p:nvSpPr>
          <p:spPr>
            <a:xfrm>
              <a:off x="6057900" y="4159250"/>
              <a:ext cx="63501" cy="95208"/>
            </a:xfrm>
            <a:custGeom>
              <a:avLst/>
              <a:gdLst/>
              <a:ahLst/>
              <a:cxnLst/>
              <a:rect l="0" t="0" r="0" b="0"/>
              <a:pathLst>
                <a:path w="63501" h="95208">
                  <a:moveTo>
                    <a:pt x="0" y="0"/>
                  </a:moveTo>
                  <a:lnTo>
                    <a:pt x="0" y="3371"/>
                  </a:lnTo>
                  <a:lnTo>
                    <a:pt x="705" y="4364"/>
                  </a:lnTo>
                  <a:lnTo>
                    <a:pt x="1882" y="5026"/>
                  </a:lnTo>
                  <a:lnTo>
                    <a:pt x="3371" y="5467"/>
                  </a:lnTo>
                  <a:lnTo>
                    <a:pt x="4364" y="6467"/>
                  </a:lnTo>
                  <a:lnTo>
                    <a:pt x="5467" y="9459"/>
                  </a:lnTo>
                  <a:lnTo>
                    <a:pt x="6315" y="38303"/>
                  </a:lnTo>
                  <a:lnTo>
                    <a:pt x="5629" y="46657"/>
                  </a:lnTo>
                  <a:lnTo>
                    <a:pt x="587" y="71974"/>
                  </a:lnTo>
                  <a:lnTo>
                    <a:pt x="0" y="95207"/>
                  </a:lnTo>
                  <a:lnTo>
                    <a:pt x="705" y="66874"/>
                  </a:lnTo>
                  <a:lnTo>
                    <a:pt x="7839" y="38049"/>
                  </a:lnTo>
                  <a:lnTo>
                    <a:pt x="11950" y="29610"/>
                  </a:lnTo>
                  <a:lnTo>
                    <a:pt x="26720" y="11834"/>
                  </a:lnTo>
                  <a:lnTo>
                    <a:pt x="31396" y="8787"/>
                  </a:lnTo>
                  <a:lnTo>
                    <a:pt x="37995" y="7072"/>
                  </a:lnTo>
                  <a:lnTo>
                    <a:pt x="63500" y="63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9" name="SMARTInkShape-2136"/>
            <p:cNvSpPr/>
            <p:nvPr/>
          </p:nvSpPr>
          <p:spPr>
            <a:xfrm>
              <a:off x="6159792" y="4184650"/>
              <a:ext cx="69264" cy="88866"/>
            </a:xfrm>
            <a:custGeom>
              <a:avLst/>
              <a:gdLst/>
              <a:ahLst/>
              <a:cxnLst/>
              <a:rect l="0" t="0" r="0" b="0"/>
              <a:pathLst>
                <a:path w="69264" h="88866">
                  <a:moveTo>
                    <a:pt x="44158" y="6350"/>
                  </a:moveTo>
                  <a:lnTo>
                    <a:pt x="34698" y="6350"/>
                  </a:lnTo>
                  <a:lnTo>
                    <a:pt x="33618" y="7055"/>
                  </a:lnTo>
                  <a:lnTo>
                    <a:pt x="32898" y="8231"/>
                  </a:lnTo>
                  <a:lnTo>
                    <a:pt x="32417" y="9721"/>
                  </a:lnTo>
                  <a:lnTo>
                    <a:pt x="31392" y="10714"/>
                  </a:lnTo>
                  <a:lnTo>
                    <a:pt x="28371" y="11817"/>
                  </a:lnTo>
                  <a:lnTo>
                    <a:pt x="22704" y="12438"/>
                  </a:lnTo>
                  <a:lnTo>
                    <a:pt x="21388" y="13231"/>
                  </a:lnTo>
                  <a:lnTo>
                    <a:pt x="20511" y="14465"/>
                  </a:lnTo>
                  <a:lnTo>
                    <a:pt x="18832" y="17717"/>
                  </a:lnTo>
                  <a:lnTo>
                    <a:pt x="10022" y="30991"/>
                  </a:lnTo>
                  <a:lnTo>
                    <a:pt x="693" y="58308"/>
                  </a:lnTo>
                  <a:lnTo>
                    <a:pt x="0" y="68703"/>
                  </a:lnTo>
                  <a:lnTo>
                    <a:pt x="1719" y="74749"/>
                  </a:lnTo>
                  <a:lnTo>
                    <a:pt x="4129" y="79788"/>
                  </a:lnTo>
                  <a:lnTo>
                    <a:pt x="5200" y="84380"/>
                  </a:lnTo>
                  <a:lnTo>
                    <a:pt x="6192" y="85886"/>
                  </a:lnTo>
                  <a:lnTo>
                    <a:pt x="7558" y="86891"/>
                  </a:lnTo>
                  <a:lnTo>
                    <a:pt x="10958" y="88007"/>
                  </a:lnTo>
                  <a:lnTo>
                    <a:pt x="32717" y="88865"/>
                  </a:lnTo>
                  <a:lnTo>
                    <a:pt x="37426" y="87003"/>
                  </a:lnTo>
                  <a:lnTo>
                    <a:pt x="46199" y="80058"/>
                  </a:lnTo>
                  <a:lnTo>
                    <a:pt x="58967" y="58862"/>
                  </a:lnTo>
                  <a:lnTo>
                    <a:pt x="68068" y="30410"/>
                  </a:lnTo>
                  <a:lnTo>
                    <a:pt x="69263" y="17922"/>
                  </a:lnTo>
                  <a:lnTo>
                    <a:pt x="67545" y="13139"/>
                  </a:lnTo>
                  <a:lnTo>
                    <a:pt x="65135" y="8662"/>
                  </a:lnTo>
                  <a:lnTo>
                    <a:pt x="64064" y="4320"/>
                  </a:lnTo>
                  <a:lnTo>
                    <a:pt x="63073" y="2880"/>
                  </a:lnTo>
                  <a:lnTo>
                    <a:pt x="61707" y="1920"/>
                  </a:lnTo>
                  <a:lnTo>
                    <a:pt x="57815" y="379"/>
                  </a:lnTo>
                  <a:lnTo>
                    <a:pt x="50508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0" name="SMARTInkShape-2137"/>
            <p:cNvSpPr/>
            <p:nvPr/>
          </p:nvSpPr>
          <p:spPr>
            <a:xfrm>
              <a:off x="6254750" y="4184650"/>
              <a:ext cx="38101" cy="151106"/>
            </a:xfrm>
            <a:custGeom>
              <a:avLst/>
              <a:gdLst/>
              <a:ahLst/>
              <a:cxnLst/>
              <a:rect l="0" t="0" r="0" b="0"/>
              <a:pathLst>
                <a:path w="38101" h="151106">
                  <a:moveTo>
                    <a:pt x="38100" y="0"/>
                  </a:moveTo>
                  <a:lnTo>
                    <a:pt x="38100" y="3370"/>
                  </a:lnTo>
                  <a:lnTo>
                    <a:pt x="36218" y="6907"/>
                  </a:lnTo>
                  <a:lnTo>
                    <a:pt x="34728" y="8838"/>
                  </a:lnTo>
                  <a:lnTo>
                    <a:pt x="33073" y="14746"/>
                  </a:lnTo>
                  <a:lnTo>
                    <a:pt x="31827" y="42453"/>
                  </a:lnTo>
                  <a:lnTo>
                    <a:pt x="26734" y="70423"/>
                  </a:lnTo>
                  <a:lnTo>
                    <a:pt x="23914" y="87188"/>
                  </a:lnTo>
                  <a:lnTo>
                    <a:pt x="15326" y="114205"/>
                  </a:lnTo>
                  <a:lnTo>
                    <a:pt x="12772" y="127755"/>
                  </a:lnTo>
                  <a:lnTo>
                    <a:pt x="4906" y="145846"/>
                  </a:lnTo>
                  <a:lnTo>
                    <a:pt x="969" y="151105"/>
                  </a:lnTo>
                  <a:lnTo>
                    <a:pt x="646" y="150831"/>
                  </a:lnTo>
                  <a:lnTo>
                    <a:pt x="0" y="1460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1" name="SMARTInkShape-2138"/>
            <p:cNvSpPr/>
            <p:nvPr/>
          </p:nvSpPr>
          <p:spPr>
            <a:xfrm>
              <a:off x="6286761" y="4153091"/>
              <a:ext cx="94849" cy="75708"/>
            </a:xfrm>
            <a:custGeom>
              <a:avLst/>
              <a:gdLst/>
              <a:ahLst/>
              <a:cxnLst/>
              <a:rect l="0" t="0" r="0" b="0"/>
              <a:pathLst>
                <a:path w="94849" h="75708">
                  <a:moveTo>
                    <a:pt x="6089" y="18859"/>
                  </a:moveTo>
                  <a:lnTo>
                    <a:pt x="6089" y="15487"/>
                  </a:lnTo>
                  <a:lnTo>
                    <a:pt x="5383" y="14494"/>
                  </a:lnTo>
                  <a:lnTo>
                    <a:pt x="4207" y="13832"/>
                  </a:lnTo>
                  <a:lnTo>
                    <a:pt x="2717" y="13391"/>
                  </a:lnTo>
                  <a:lnTo>
                    <a:pt x="1724" y="12391"/>
                  </a:lnTo>
                  <a:lnTo>
                    <a:pt x="0" y="7119"/>
                  </a:lnTo>
                  <a:lnTo>
                    <a:pt x="3186" y="3072"/>
                  </a:lnTo>
                  <a:lnTo>
                    <a:pt x="6681" y="1259"/>
                  </a:lnTo>
                  <a:lnTo>
                    <a:pt x="17455" y="0"/>
                  </a:lnTo>
                  <a:lnTo>
                    <a:pt x="28115" y="570"/>
                  </a:lnTo>
                  <a:lnTo>
                    <a:pt x="55057" y="7651"/>
                  </a:lnTo>
                  <a:lnTo>
                    <a:pt x="83876" y="23855"/>
                  </a:lnTo>
                  <a:lnTo>
                    <a:pt x="91383" y="33823"/>
                  </a:lnTo>
                  <a:lnTo>
                    <a:pt x="93920" y="41559"/>
                  </a:lnTo>
                  <a:lnTo>
                    <a:pt x="94848" y="56019"/>
                  </a:lnTo>
                  <a:lnTo>
                    <a:pt x="93045" y="61950"/>
                  </a:lnTo>
                  <a:lnTo>
                    <a:pt x="91576" y="64520"/>
                  </a:lnTo>
                  <a:lnTo>
                    <a:pt x="89186" y="66233"/>
                  </a:lnTo>
                  <a:lnTo>
                    <a:pt x="63023" y="74484"/>
                  </a:lnTo>
                  <a:lnTo>
                    <a:pt x="49634" y="75707"/>
                  </a:lnTo>
                  <a:lnTo>
                    <a:pt x="39060" y="72548"/>
                  </a:lnTo>
                  <a:lnTo>
                    <a:pt x="26686" y="64445"/>
                  </a:lnTo>
                  <a:lnTo>
                    <a:pt x="22226" y="60274"/>
                  </a:lnTo>
                  <a:lnTo>
                    <a:pt x="20316" y="56551"/>
                  </a:lnTo>
                  <a:lnTo>
                    <a:pt x="18789" y="44259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2" name="SMARTInkShape-2139"/>
            <p:cNvSpPr/>
            <p:nvPr/>
          </p:nvSpPr>
          <p:spPr>
            <a:xfrm>
              <a:off x="6432556" y="4108450"/>
              <a:ext cx="19045" cy="158751"/>
            </a:xfrm>
            <a:custGeom>
              <a:avLst/>
              <a:gdLst/>
              <a:ahLst/>
              <a:cxnLst/>
              <a:rect l="0" t="0" r="0" b="0"/>
              <a:pathLst>
                <a:path w="19045" h="158751">
                  <a:moveTo>
                    <a:pt x="19044" y="0"/>
                  </a:moveTo>
                  <a:lnTo>
                    <a:pt x="18338" y="27960"/>
                  </a:lnTo>
                  <a:lnTo>
                    <a:pt x="8918" y="57319"/>
                  </a:lnTo>
                  <a:lnTo>
                    <a:pt x="5864" y="88859"/>
                  </a:lnTo>
                  <a:lnTo>
                    <a:pt x="399" y="120523"/>
                  </a:lnTo>
                  <a:lnTo>
                    <a:pt x="4" y="151839"/>
                  </a:lnTo>
                  <a:lnTo>
                    <a:pt x="0" y="154142"/>
                  </a:lnTo>
                  <a:lnTo>
                    <a:pt x="704" y="155678"/>
                  </a:lnTo>
                  <a:lnTo>
                    <a:pt x="1878" y="156702"/>
                  </a:lnTo>
                  <a:lnTo>
                    <a:pt x="6344" y="1587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3" name="SMARTInkShape-2140"/>
            <p:cNvSpPr/>
            <p:nvPr/>
          </p:nvSpPr>
          <p:spPr>
            <a:xfrm>
              <a:off x="6480112" y="4178377"/>
              <a:ext cx="92139" cy="76124"/>
            </a:xfrm>
            <a:custGeom>
              <a:avLst/>
              <a:gdLst/>
              <a:ahLst/>
              <a:cxnLst/>
              <a:rect l="0" t="0" r="0" b="0"/>
              <a:pathLst>
                <a:path w="92139" h="76124">
                  <a:moveTo>
                    <a:pt x="60388" y="6273"/>
                  </a:moveTo>
                  <a:lnTo>
                    <a:pt x="57016" y="6273"/>
                  </a:lnTo>
                  <a:lnTo>
                    <a:pt x="56023" y="5567"/>
                  </a:lnTo>
                  <a:lnTo>
                    <a:pt x="55361" y="4391"/>
                  </a:lnTo>
                  <a:lnTo>
                    <a:pt x="54920" y="2901"/>
                  </a:lnTo>
                  <a:lnTo>
                    <a:pt x="53920" y="1908"/>
                  </a:lnTo>
                  <a:lnTo>
                    <a:pt x="50928" y="805"/>
                  </a:lnTo>
                  <a:lnTo>
                    <a:pt x="42505" y="0"/>
                  </a:lnTo>
                  <a:lnTo>
                    <a:pt x="36498" y="4302"/>
                  </a:lnTo>
                  <a:lnTo>
                    <a:pt x="30575" y="6394"/>
                  </a:lnTo>
                  <a:lnTo>
                    <a:pt x="26441" y="9384"/>
                  </a:lnTo>
                  <a:lnTo>
                    <a:pt x="14045" y="24130"/>
                  </a:lnTo>
                  <a:lnTo>
                    <a:pt x="8041" y="29025"/>
                  </a:lnTo>
                  <a:lnTo>
                    <a:pt x="500" y="40069"/>
                  </a:lnTo>
                  <a:lnTo>
                    <a:pt x="0" y="42209"/>
                  </a:lnTo>
                  <a:lnTo>
                    <a:pt x="374" y="44341"/>
                  </a:lnTo>
                  <a:lnTo>
                    <a:pt x="1965" y="48592"/>
                  </a:lnTo>
                  <a:lnTo>
                    <a:pt x="3566" y="54952"/>
                  </a:lnTo>
                  <a:lnTo>
                    <a:pt x="6441" y="59187"/>
                  </a:lnTo>
                  <a:lnTo>
                    <a:pt x="10070" y="61540"/>
                  </a:lnTo>
                  <a:lnTo>
                    <a:pt x="18150" y="63050"/>
                  </a:lnTo>
                  <a:lnTo>
                    <a:pt x="38638" y="56934"/>
                  </a:lnTo>
                  <a:lnTo>
                    <a:pt x="61598" y="42168"/>
                  </a:lnTo>
                  <a:lnTo>
                    <a:pt x="64453" y="37983"/>
                  </a:lnTo>
                  <a:lnTo>
                    <a:pt x="66428" y="33772"/>
                  </a:lnTo>
                  <a:lnTo>
                    <a:pt x="72071" y="26574"/>
                  </a:lnTo>
                  <a:lnTo>
                    <a:pt x="74517" y="25879"/>
                  </a:lnTo>
                  <a:lnTo>
                    <a:pt x="76157" y="25693"/>
                  </a:lnTo>
                  <a:lnTo>
                    <a:pt x="77251" y="26276"/>
                  </a:lnTo>
                  <a:lnTo>
                    <a:pt x="77979" y="27369"/>
                  </a:lnTo>
                  <a:lnTo>
                    <a:pt x="79006" y="32279"/>
                  </a:lnTo>
                  <a:lnTo>
                    <a:pt x="79435" y="59193"/>
                  </a:lnTo>
                  <a:lnTo>
                    <a:pt x="81318" y="63424"/>
                  </a:lnTo>
                  <a:lnTo>
                    <a:pt x="82808" y="65540"/>
                  </a:lnTo>
                  <a:lnTo>
                    <a:pt x="86345" y="67892"/>
                  </a:lnTo>
                  <a:lnTo>
                    <a:pt x="88276" y="68518"/>
                  </a:lnTo>
                  <a:lnTo>
                    <a:pt x="89563" y="69642"/>
                  </a:lnTo>
                  <a:lnTo>
                    <a:pt x="92138" y="76123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4" name="SMARTInkShape-2141"/>
            <p:cNvSpPr/>
            <p:nvPr/>
          </p:nvSpPr>
          <p:spPr>
            <a:xfrm>
              <a:off x="6604000" y="4165606"/>
              <a:ext cx="55897" cy="82250"/>
            </a:xfrm>
            <a:custGeom>
              <a:avLst/>
              <a:gdLst/>
              <a:ahLst/>
              <a:cxnLst/>
              <a:rect l="0" t="0" r="0" b="0"/>
              <a:pathLst>
                <a:path w="55897" h="82250">
                  <a:moveTo>
                    <a:pt x="44450" y="6344"/>
                  </a:moveTo>
                  <a:lnTo>
                    <a:pt x="41078" y="2972"/>
                  </a:lnTo>
                  <a:lnTo>
                    <a:pt x="37542" y="1317"/>
                  </a:lnTo>
                  <a:lnTo>
                    <a:pt x="16047" y="0"/>
                  </a:lnTo>
                  <a:lnTo>
                    <a:pt x="14932" y="704"/>
                  </a:lnTo>
                  <a:lnTo>
                    <a:pt x="14187" y="1878"/>
                  </a:lnTo>
                  <a:lnTo>
                    <a:pt x="13692" y="3366"/>
                  </a:lnTo>
                  <a:lnTo>
                    <a:pt x="12655" y="4359"/>
                  </a:lnTo>
                  <a:lnTo>
                    <a:pt x="9622" y="5461"/>
                  </a:lnTo>
                  <a:lnTo>
                    <a:pt x="8532" y="6461"/>
                  </a:lnTo>
                  <a:lnTo>
                    <a:pt x="7319" y="9453"/>
                  </a:lnTo>
                  <a:lnTo>
                    <a:pt x="7701" y="11239"/>
                  </a:lnTo>
                  <a:lnTo>
                    <a:pt x="11611" y="17123"/>
                  </a:lnTo>
                  <a:lnTo>
                    <a:pt x="20434" y="28610"/>
                  </a:lnTo>
                  <a:lnTo>
                    <a:pt x="27789" y="39591"/>
                  </a:lnTo>
                  <a:lnTo>
                    <a:pt x="54329" y="67723"/>
                  </a:lnTo>
                  <a:lnTo>
                    <a:pt x="55896" y="71959"/>
                  </a:lnTo>
                  <a:lnTo>
                    <a:pt x="55609" y="73370"/>
                  </a:lnTo>
                  <a:lnTo>
                    <a:pt x="54711" y="74311"/>
                  </a:lnTo>
                  <a:lnTo>
                    <a:pt x="53407" y="74939"/>
                  </a:lnTo>
                  <a:lnTo>
                    <a:pt x="52538" y="76063"/>
                  </a:lnTo>
                  <a:lnTo>
                    <a:pt x="51572" y="79193"/>
                  </a:lnTo>
                  <a:lnTo>
                    <a:pt x="50609" y="80310"/>
                  </a:lnTo>
                  <a:lnTo>
                    <a:pt x="47657" y="81551"/>
                  </a:lnTo>
                  <a:lnTo>
                    <a:pt x="42029" y="82249"/>
                  </a:lnTo>
                  <a:lnTo>
                    <a:pt x="37965" y="80531"/>
                  </a:lnTo>
                  <a:lnTo>
                    <a:pt x="35893" y="79085"/>
                  </a:lnTo>
                  <a:lnTo>
                    <a:pt x="20361" y="74693"/>
                  </a:lnTo>
                  <a:lnTo>
                    <a:pt x="0" y="57144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5" name="SMARTInkShape-2142"/>
            <p:cNvSpPr/>
            <p:nvPr/>
          </p:nvSpPr>
          <p:spPr>
            <a:xfrm>
              <a:off x="6705600" y="4114800"/>
              <a:ext cx="12701" cy="133351"/>
            </a:xfrm>
            <a:custGeom>
              <a:avLst/>
              <a:gdLst/>
              <a:ahLst/>
              <a:cxnLst/>
              <a:rect l="0" t="0" r="0" b="0"/>
              <a:pathLst>
                <a:path w="12701" h="133351">
                  <a:moveTo>
                    <a:pt x="12700" y="0"/>
                  </a:moveTo>
                  <a:lnTo>
                    <a:pt x="12700" y="3371"/>
                  </a:lnTo>
                  <a:lnTo>
                    <a:pt x="10818" y="6907"/>
                  </a:lnTo>
                  <a:lnTo>
                    <a:pt x="9328" y="8838"/>
                  </a:lnTo>
                  <a:lnTo>
                    <a:pt x="7673" y="14746"/>
                  </a:lnTo>
                  <a:lnTo>
                    <a:pt x="6427" y="45824"/>
                  </a:lnTo>
                  <a:lnTo>
                    <a:pt x="4478" y="71354"/>
                  </a:lnTo>
                  <a:lnTo>
                    <a:pt x="393" y="101174"/>
                  </a:lnTo>
                  <a:lnTo>
                    <a:pt x="0" y="1333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6" name="SMARTInkShape-2143"/>
            <p:cNvSpPr/>
            <p:nvPr/>
          </p:nvSpPr>
          <p:spPr>
            <a:xfrm>
              <a:off x="6680200" y="4171950"/>
              <a:ext cx="57151" cy="25401"/>
            </a:xfrm>
            <a:custGeom>
              <a:avLst/>
              <a:gdLst/>
              <a:ahLst/>
              <a:cxnLst/>
              <a:rect l="0" t="0" r="0" b="0"/>
              <a:pathLst>
                <a:path w="57151" h="25401">
                  <a:moveTo>
                    <a:pt x="0" y="0"/>
                  </a:moveTo>
                  <a:lnTo>
                    <a:pt x="3371" y="3371"/>
                  </a:lnTo>
                  <a:lnTo>
                    <a:pt x="6907" y="5026"/>
                  </a:lnTo>
                  <a:lnTo>
                    <a:pt x="22076" y="11245"/>
                  </a:lnTo>
                  <a:lnTo>
                    <a:pt x="34135" y="16423"/>
                  </a:lnTo>
                  <a:lnTo>
                    <a:pt x="45941" y="18977"/>
                  </a:lnTo>
                  <a:lnTo>
                    <a:pt x="57150" y="254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7" name="SMARTInkShape-2144"/>
            <p:cNvSpPr/>
            <p:nvPr/>
          </p:nvSpPr>
          <p:spPr>
            <a:xfrm>
              <a:off x="6788150" y="4197350"/>
              <a:ext cx="76201" cy="69851"/>
            </a:xfrm>
            <a:custGeom>
              <a:avLst/>
              <a:gdLst/>
              <a:ahLst/>
              <a:cxnLst/>
              <a:rect l="0" t="0" r="0" b="0"/>
              <a:pathLst>
                <a:path w="76201" h="69851">
                  <a:moveTo>
                    <a:pt x="76200" y="6350"/>
                  </a:moveTo>
                  <a:lnTo>
                    <a:pt x="67361" y="6350"/>
                  </a:lnTo>
                  <a:lnTo>
                    <a:pt x="39214" y="261"/>
                  </a:lnTo>
                  <a:lnTo>
                    <a:pt x="9111" y="4"/>
                  </a:lnTo>
                  <a:lnTo>
                    <a:pt x="1339" y="0"/>
                  </a:lnTo>
                  <a:lnTo>
                    <a:pt x="892" y="706"/>
                  </a:lnTo>
                  <a:lnTo>
                    <a:pt x="117" y="5467"/>
                  </a:lnTo>
                  <a:lnTo>
                    <a:pt x="17715" y="27705"/>
                  </a:lnTo>
                  <a:lnTo>
                    <a:pt x="32994" y="39962"/>
                  </a:lnTo>
                  <a:lnTo>
                    <a:pt x="35830" y="46218"/>
                  </a:lnTo>
                  <a:lnTo>
                    <a:pt x="37796" y="52997"/>
                  </a:lnTo>
                  <a:lnTo>
                    <a:pt x="42926" y="63098"/>
                  </a:lnTo>
                  <a:lnTo>
                    <a:pt x="43434" y="65348"/>
                  </a:lnTo>
                  <a:lnTo>
                    <a:pt x="43067" y="66849"/>
                  </a:lnTo>
                  <a:lnTo>
                    <a:pt x="42116" y="67849"/>
                  </a:lnTo>
                  <a:lnTo>
                    <a:pt x="39179" y="68960"/>
                  </a:lnTo>
                  <a:lnTo>
                    <a:pt x="8048" y="69834"/>
                  </a:lnTo>
                  <a:lnTo>
                    <a:pt x="0" y="698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1" y="285750"/>
            <a:ext cx="8839199" cy="38488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8" name="SMARTInkShape-Group263"/>
          <p:cNvGrpSpPr/>
          <p:nvPr/>
        </p:nvGrpSpPr>
        <p:grpSpPr>
          <a:xfrm>
            <a:off x="1428782" y="1429275"/>
            <a:ext cx="3224001" cy="385796"/>
            <a:chOff x="1428782" y="1429275"/>
            <a:chExt cx="3224001" cy="385796"/>
          </a:xfrm>
        </p:grpSpPr>
        <p:sp>
          <p:nvSpPr>
            <p:cNvPr id="3" name="SMARTInkShape-2145"/>
            <p:cNvSpPr/>
            <p:nvPr/>
          </p:nvSpPr>
          <p:spPr>
            <a:xfrm>
              <a:off x="4478407" y="1565156"/>
              <a:ext cx="174376" cy="228433"/>
            </a:xfrm>
            <a:custGeom>
              <a:avLst/>
              <a:gdLst/>
              <a:ahLst/>
              <a:cxnLst/>
              <a:rect l="0" t="0" r="0" b="0"/>
              <a:pathLst>
                <a:path w="174376" h="228433">
                  <a:moveTo>
                    <a:pt x="118993" y="9644"/>
                  </a:moveTo>
                  <a:lnTo>
                    <a:pt x="118993" y="6272"/>
                  </a:lnTo>
                  <a:lnTo>
                    <a:pt x="118287" y="5279"/>
                  </a:lnTo>
                  <a:lnTo>
                    <a:pt x="117111" y="4617"/>
                  </a:lnTo>
                  <a:lnTo>
                    <a:pt x="110204" y="3686"/>
                  </a:lnTo>
                  <a:lnTo>
                    <a:pt x="103092" y="2762"/>
                  </a:lnTo>
                  <a:lnTo>
                    <a:pt x="95228" y="0"/>
                  </a:lnTo>
                  <a:lnTo>
                    <a:pt x="85147" y="183"/>
                  </a:lnTo>
                  <a:lnTo>
                    <a:pt x="55217" y="3589"/>
                  </a:lnTo>
                  <a:lnTo>
                    <a:pt x="27077" y="12078"/>
                  </a:lnTo>
                  <a:lnTo>
                    <a:pt x="13520" y="18204"/>
                  </a:lnTo>
                  <a:lnTo>
                    <a:pt x="6734" y="24267"/>
                  </a:lnTo>
                  <a:lnTo>
                    <a:pt x="2072" y="30959"/>
                  </a:lnTo>
                  <a:lnTo>
                    <a:pt x="0" y="36286"/>
                  </a:lnTo>
                  <a:lnTo>
                    <a:pt x="859" y="38694"/>
                  </a:lnTo>
                  <a:lnTo>
                    <a:pt x="16165" y="53154"/>
                  </a:lnTo>
                  <a:lnTo>
                    <a:pt x="43467" y="68273"/>
                  </a:lnTo>
                  <a:lnTo>
                    <a:pt x="71697" y="84019"/>
                  </a:lnTo>
                  <a:lnTo>
                    <a:pt x="96120" y="103255"/>
                  </a:lnTo>
                  <a:lnTo>
                    <a:pt x="121231" y="120087"/>
                  </a:lnTo>
                  <a:lnTo>
                    <a:pt x="149225" y="143486"/>
                  </a:lnTo>
                  <a:lnTo>
                    <a:pt x="170176" y="171437"/>
                  </a:lnTo>
                  <a:lnTo>
                    <a:pt x="174375" y="184974"/>
                  </a:lnTo>
                  <a:lnTo>
                    <a:pt x="173475" y="193637"/>
                  </a:lnTo>
                  <a:lnTo>
                    <a:pt x="170018" y="202191"/>
                  </a:lnTo>
                  <a:lnTo>
                    <a:pt x="163778" y="210696"/>
                  </a:lnTo>
                  <a:lnTo>
                    <a:pt x="148960" y="220047"/>
                  </a:lnTo>
                  <a:lnTo>
                    <a:pt x="124285" y="225163"/>
                  </a:lnTo>
                  <a:lnTo>
                    <a:pt x="109115" y="228432"/>
                  </a:lnTo>
                  <a:lnTo>
                    <a:pt x="94847" y="226592"/>
                  </a:lnTo>
                  <a:lnTo>
                    <a:pt x="61843" y="219194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SMARTInkShape-2146"/>
            <p:cNvSpPr/>
            <p:nvPr/>
          </p:nvSpPr>
          <p:spPr>
            <a:xfrm>
              <a:off x="4150400" y="1442238"/>
              <a:ext cx="237451" cy="315290"/>
            </a:xfrm>
            <a:custGeom>
              <a:avLst/>
              <a:gdLst/>
              <a:ahLst/>
              <a:cxnLst/>
              <a:rect l="0" t="0" r="0" b="0"/>
              <a:pathLst>
                <a:path w="237451" h="315290">
                  <a:moveTo>
                    <a:pt x="186650" y="170662"/>
                  </a:moveTo>
                  <a:lnTo>
                    <a:pt x="186650" y="155735"/>
                  </a:lnTo>
                  <a:lnTo>
                    <a:pt x="184768" y="151563"/>
                  </a:lnTo>
                  <a:lnTo>
                    <a:pt x="183278" y="149462"/>
                  </a:lnTo>
                  <a:lnTo>
                    <a:pt x="171069" y="143135"/>
                  </a:lnTo>
                  <a:lnTo>
                    <a:pt x="157417" y="140163"/>
                  </a:lnTo>
                  <a:lnTo>
                    <a:pt x="127114" y="145984"/>
                  </a:lnTo>
                  <a:lnTo>
                    <a:pt x="103393" y="151825"/>
                  </a:lnTo>
                  <a:lnTo>
                    <a:pt x="87557" y="157351"/>
                  </a:lnTo>
                  <a:lnTo>
                    <a:pt x="60145" y="178145"/>
                  </a:lnTo>
                  <a:lnTo>
                    <a:pt x="34347" y="206006"/>
                  </a:lnTo>
                  <a:lnTo>
                    <a:pt x="18600" y="230366"/>
                  </a:lnTo>
                  <a:lnTo>
                    <a:pt x="5706" y="259517"/>
                  </a:lnTo>
                  <a:lnTo>
                    <a:pt x="0" y="282048"/>
                  </a:lnTo>
                  <a:lnTo>
                    <a:pt x="919" y="293309"/>
                  </a:lnTo>
                  <a:lnTo>
                    <a:pt x="2856" y="297582"/>
                  </a:lnTo>
                  <a:lnTo>
                    <a:pt x="8773" y="304211"/>
                  </a:lnTo>
                  <a:lnTo>
                    <a:pt x="23408" y="311910"/>
                  </a:lnTo>
                  <a:lnTo>
                    <a:pt x="41150" y="315289"/>
                  </a:lnTo>
                  <a:lnTo>
                    <a:pt x="59813" y="312919"/>
                  </a:lnTo>
                  <a:lnTo>
                    <a:pt x="78748" y="304377"/>
                  </a:lnTo>
                  <a:lnTo>
                    <a:pt x="110456" y="277823"/>
                  </a:lnTo>
                  <a:lnTo>
                    <a:pt x="127620" y="257447"/>
                  </a:lnTo>
                  <a:lnTo>
                    <a:pt x="141643" y="231653"/>
                  </a:lnTo>
                  <a:lnTo>
                    <a:pt x="152853" y="201669"/>
                  </a:lnTo>
                  <a:lnTo>
                    <a:pt x="158929" y="180209"/>
                  </a:lnTo>
                  <a:lnTo>
                    <a:pt x="166333" y="156560"/>
                  </a:lnTo>
                  <a:lnTo>
                    <a:pt x="172446" y="133820"/>
                  </a:lnTo>
                  <a:lnTo>
                    <a:pt x="176809" y="111954"/>
                  </a:lnTo>
                  <a:lnTo>
                    <a:pt x="178560" y="80516"/>
                  </a:lnTo>
                  <a:lnTo>
                    <a:pt x="174923" y="53719"/>
                  </a:lnTo>
                  <a:lnTo>
                    <a:pt x="168703" y="22121"/>
                  </a:lnTo>
                  <a:lnTo>
                    <a:pt x="164555" y="8194"/>
                  </a:lnTo>
                  <a:lnTo>
                    <a:pt x="160838" y="3204"/>
                  </a:lnTo>
                  <a:lnTo>
                    <a:pt x="156833" y="986"/>
                  </a:lnTo>
                  <a:lnTo>
                    <a:pt x="152702" y="0"/>
                  </a:lnTo>
                  <a:lnTo>
                    <a:pt x="151318" y="443"/>
                  </a:lnTo>
                  <a:lnTo>
                    <a:pt x="150395" y="1443"/>
                  </a:lnTo>
                  <a:lnTo>
                    <a:pt x="149780" y="2816"/>
                  </a:lnTo>
                  <a:lnTo>
                    <a:pt x="145287" y="29739"/>
                  </a:lnTo>
                  <a:lnTo>
                    <a:pt x="143114" y="53020"/>
                  </a:lnTo>
                  <a:lnTo>
                    <a:pt x="142471" y="81164"/>
                  </a:lnTo>
                  <a:lnTo>
                    <a:pt x="145651" y="111845"/>
                  </a:lnTo>
                  <a:lnTo>
                    <a:pt x="149143" y="134643"/>
                  </a:lnTo>
                  <a:lnTo>
                    <a:pt x="153047" y="158181"/>
                  </a:lnTo>
                  <a:lnTo>
                    <a:pt x="157133" y="180402"/>
                  </a:lnTo>
                  <a:lnTo>
                    <a:pt x="163401" y="209374"/>
                  </a:lnTo>
                  <a:lnTo>
                    <a:pt x="173098" y="239203"/>
                  </a:lnTo>
                  <a:lnTo>
                    <a:pt x="185357" y="270043"/>
                  </a:lnTo>
                  <a:lnTo>
                    <a:pt x="213774" y="298692"/>
                  </a:lnTo>
                  <a:lnTo>
                    <a:pt x="226044" y="306590"/>
                  </a:lnTo>
                  <a:lnTo>
                    <a:pt x="237450" y="310362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SMARTInkShape-2147"/>
            <p:cNvSpPr/>
            <p:nvPr/>
          </p:nvSpPr>
          <p:spPr>
            <a:xfrm>
              <a:off x="4152900" y="1543050"/>
              <a:ext cx="1" cy="6351"/>
            </a:xfrm>
            <a:custGeom>
              <a:avLst/>
              <a:gdLst/>
              <a:ahLst/>
              <a:cxnLst/>
              <a:rect l="0" t="0" r="0" b="0"/>
              <a:pathLst>
                <a:path w="1" h="6351">
                  <a:moveTo>
                    <a:pt x="0" y="0"/>
                  </a:moveTo>
                  <a:lnTo>
                    <a:pt x="0" y="63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SMARTInkShape-2148"/>
            <p:cNvSpPr/>
            <p:nvPr/>
          </p:nvSpPr>
          <p:spPr>
            <a:xfrm>
              <a:off x="4095750" y="1625600"/>
              <a:ext cx="12701" cy="132238"/>
            </a:xfrm>
            <a:custGeom>
              <a:avLst/>
              <a:gdLst/>
              <a:ahLst/>
              <a:cxnLst/>
              <a:rect l="0" t="0" r="0" b="0"/>
              <a:pathLst>
                <a:path w="12701" h="132238">
                  <a:moveTo>
                    <a:pt x="12700" y="0"/>
                  </a:moveTo>
                  <a:lnTo>
                    <a:pt x="12700" y="3371"/>
                  </a:lnTo>
                  <a:lnTo>
                    <a:pt x="10818" y="6907"/>
                  </a:lnTo>
                  <a:lnTo>
                    <a:pt x="9328" y="8838"/>
                  </a:lnTo>
                  <a:lnTo>
                    <a:pt x="7673" y="14746"/>
                  </a:lnTo>
                  <a:lnTo>
                    <a:pt x="1440" y="45187"/>
                  </a:lnTo>
                  <a:lnTo>
                    <a:pt x="189" y="76297"/>
                  </a:lnTo>
                  <a:lnTo>
                    <a:pt x="24" y="104591"/>
                  </a:lnTo>
                  <a:lnTo>
                    <a:pt x="0" y="132237"/>
                  </a:lnTo>
                  <a:lnTo>
                    <a:pt x="0" y="1270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SMARTInkShape-2149"/>
            <p:cNvSpPr/>
            <p:nvPr/>
          </p:nvSpPr>
          <p:spPr>
            <a:xfrm>
              <a:off x="3829539" y="1625600"/>
              <a:ext cx="145562" cy="139379"/>
            </a:xfrm>
            <a:custGeom>
              <a:avLst/>
              <a:gdLst/>
              <a:ahLst/>
              <a:cxnLst/>
              <a:rect l="0" t="0" r="0" b="0"/>
              <a:pathLst>
                <a:path w="145562" h="139379">
                  <a:moveTo>
                    <a:pt x="139211" y="0"/>
                  </a:moveTo>
                  <a:lnTo>
                    <a:pt x="112074" y="0"/>
                  </a:lnTo>
                  <a:lnTo>
                    <a:pt x="81832" y="11933"/>
                  </a:lnTo>
                  <a:lnTo>
                    <a:pt x="54644" y="23888"/>
                  </a:lnTo>
                  <a:lnTo>
                    <a:pt x="28016" y="42691"/>
                  </a:lnTo>
                  <a:lnTo>
                    <a:pt x="5085" y="73232"/>
                  </a:lnTo>
                  <a:lnTo>
                    <a:pt x="1162" y="86531"/>
                  </a:lnTo>
                  <a:lnTo>
                    <a:pt x="0" y="99408"/>
                  </a:lnTo>
                  <a:lnTo>
                    <a:pt x="3491" y="107916"/>
                  </a:lnTo>
                  <a:lnTo>
                    <a:pt x="17230" y="124876"/>
                  </a:lnTo>
                  <a:lnTo>
                    <a:pt x="32748" y="134210"/>
                  </a:lnTo>
                  <a:lnTo>
                    <a:pt x="50751" y="138073"/>
                  </a:lnTo>
                  <a:lnTo>
                    <a:pt x="80867" y="139378"/>
                  </a:lnTo>
                  <a:lnTo>
                    <a:pt x="112111" y="137754"/>
                  </a:lnTo>
                  <a:lnTo>
                    <a:pt x="145561" y="1333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SMARTInkShape-2150"/>
            <p:cNvSpPr/>
            <p:nvPr/>
          </p:nvSpPr>
          <p:spPr>
            <a:xfrm>
              <a:off x="3530600" y="1644650"/>
              <a:ext cx="215901" cy="38101"/>
            </a:xfrm>
            <a:custGeom>
              <a:avLst/>
              <a:gdLst/>
              <a:ahLst/>
              <a:cxnLst/>
              <a:rect l="0" t="0" r="0" b="0"/>
              <a:pathLst>
                <a:path w="215901" h="38101">
                  <a:moveTo>
                    <a:pt x="0" y="38100"/>
                  </a:moveTo>
                  <a:lnTo>
                    <a:pt x="0" y="32632"/>
                  </a:lnTo>
                  <a:lnTo>
                    <a:pt x="3371" y="28640"/>
                  </a:lnTo>
                  <a:lnTo>
                    <a:pt x="15580" y="22989"/>
                  </a:lnTo>
                  <a:lnTo>
                    <a:pt x="46710" y="17687"/>
                  </a:lnTo>
                  <a:lnTo>
                    <a:pt x="70519" y="12296"/>
                  </a:lnTo>
                  <a:lnTo>
                    <a:pt x="97329" y="6230"/>
                  </a:lnTo>
                  <a:lnTo>
                    <a:pt x="127616" y="1846"/>
                  </a:lnTo>
                  <a:lnTo>
                    <a:pt x="157051" y="546"/>
                  </a:lnTo>
                  <a:lnTo>
                    <a:pt x="181765" y="162"/>
                  </a:lnTo>
                  <a:lnTo>
                    <a:pt x="21590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SMARTInkShape-2151"/>
            <p:cNvSpPr/>
            <p:nvPr/>
          </p:nvSpPr>
          <p:spPr>
            <a:xfrm>
              <a:off x="3507987" y="1429275"/>
              <a:ext cx="289314" cy="366987"/>
            </a:xfrm>
            <a:custGeom>
              <a:avLst/>
              <a:gdLst/>
              <a:ahLst/>
              <a:cxnLst/>
              <a:rect l="0" t="0" r="0" b="0"/>
              <a:pathLst>
                <a:path w="289314" h="366987">
                  <a:moveTo>
                    <a:pt x="117863" y="113775"/>
                  </a:moveTo>
                  <a:lnTo>
                    <a:pt x="114492" y="113775"/>
                  </a:lnTo>
                  <a:lnTo>
                    <a:pt x="110955" y="117537"/>
                  </a:lnTo>
                  <a:lnTo>
                    <a:pt x="96882" y="148294"/>
                  </a:lnTo>
                  <a:lnTo>
                    <a:pt x="87422" y="173626"/>
                  </a:lnTo>
                  <a:lnTo>
                    <a:pt x="78269" y="203475"/>
                  </a:lnTo>
                  <a:lnTo>
                    <a:pt x="64738" y="234662"/>
                  </a:lnTo>
                  <a:lnTo>
                    <a:pt x="49205" y="266245"/>
                  </a:lnTo>
                  <a:lnTo>
                    <a:pt x="35666" y="296064"/>
                  </a:lnTo>
                  <a:lnTo>
                    <a:pt x="22717" y="320892"/>
                  </a:lnTo>
                  <a:lnTo>
                    <a:pt x="7234" y="349685"/>
                  </a:lnTo>
                  <a:lnTo>
                    <a:pt x="4046" y="365113"/>
                  </a:lnTo>
                  <a:lnTo>
                    <a:pt x="3179" y="366001"/>
                  </a:lnTo>
                  <a:lnTo>
                    <a:pt x="335" y="366986"/>
                  </a:lnTo>
                  <a:lnTo>
                    <a:pt x="0" y="365838"/>
                  </a:lnTo>
                  <a:lnTo>
                    <a:pt x="4568" y="340291"/>
                  </a:lnTo>
                  <a:lnTo>
                    <a:pt x="13581" y="317141"/>
                  </a:lnTo>
                  <a:lnTo>
                    <a:pt x="25189" y="287547"/>
                  </a:lnTo>
                  <a:lnTo>
                    <a:pt x="33400" y="264385"/>
                  </a:lnTo>
                  <a:lnTo>
                    <a:pt x="41753" y="239979"/>
                  </a:lnTo>
                  <a:lnTo>
                    <a:pt x="50170" y="214315"/>
                  </a:lnTo>
                  <a:lnTo>
                    <a:pt x="58614" y="186446"/>
                  </a:lnTo>
                  <a:lnTo>
                    <a:pt x="67070" y="161360"/>
                  </a:lnTo>
                  <a:lnTo>
                    <a:pt x="75533" y="137746"/>
                  </a:lnTo>
                  <a:lnTo>
                    <a:pt x="83997" y="113139"/>
                  </a:lnTo>
                  <a:lnTo>
                    <a:pt x="96696" y="82228"/>
                  </a:lnTo>
                  <a:lnTo>
                    <a:pt x="109396" y="55195"/>
                  </a:lnTo>
                  <a:lnTo>
                    <a:pt x="129988" y="26552"/>
                  </a:lnTo>
                  <a:lnTo>
                    <a:pt x="140427" y="11888"/>
                  </a:lnTo>
                  <a:lnTo>
                    <a:pt x="151438" y="3466"/>
                  </a:lnTo>
                  <a:lnTo>
                    <a:pt x="159482" y="657"/>
                  </a:lnTo>
                  <a:lnTo>
                    <a:pt x="164112" y="0"/>
                  </a:lnTo>
                  <a:lnTo>
                    <a:pt x="166334" y="1236"/>
                  </a:lnTo>
                  <a:lnTo>
                    <a:pt x="172833" y="9717"/>
                  </a:lnTo>
                  <a:lnTo>
                    <a:pt x="177102" y="17197"/>
                  </a:lnTo>
                  <a:lnTo>
                    <a:pt x="182683" y="48349"/>
                  </a:lnTo>
                  <a:lnTo>
                    <a:pt x="186222" y="76985"/>
                  </a:lnTo>
                  <a:lnTo>
                    <a:pt x="187050" y="98129"/>
                  </a:lnTo>
                  <a:lnTo>
                    <a:pt x="187418" y="121638"/>
                  </a:lnTo>
                  <a:lnTo>
                    <a:pt x="189463" y="146197"/>
                  </a:lnTo>
                  <a:lnTo>
                    <a:pt x="192018" y="170518"/>
                  </a:lnTo>
                  <a:lnTo>
                    <a:pt x="193154" y="193086"/>
                  </a:lnTo>
                  <a:lnTo>
                    <a:pt x="197422" y="216758"/>
                  </a:lnTo>
                  <a:lnTo>
                    <a:pt x="203317" y="240684"/>
                  </a:lnTo>
                  <a:lnTo>
                    <a:pt x="208289" y="263077"/>
                  </a:lnTo>
                  <a:lnTo>
                    <a:pt x="218425" y="292146"/>
                  </a:lnTo>
                  <a:lnTo>
                    <a:pt x="230834" y="321478"/>
                  </a:lnTo>
                  <a:lnTo>
                    <a:pt x="258623" y="352961"/>
                  </a:lnTo>
                  <a:lnTo>
                    <a:pt x="268695" y="358917"/>
                  </a:lnTo>
                  <a:lnTo>
                    <a:pt x="278419" y="360929"/>
                  </a:lnTo>
                  <a:lnTo>
                    <a:pt x="289313" y="361425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SMARTInkShape-2152"/>
            <p:cNvSpPr/>
            <p:nvPr/>
          </p:nvSpPr>
          <p:spPr>
            <a:xfrm>
              <a:off x="3020667" y="1616140"/>
              <a:ext cx="179734" cy="172990"/>
            </a:xfrm>
            <a:custGeom>
              <a:avLst/>
              <a:gdLst/>
              <a:ahLst/>
              <a:cxnLst/>
              <a:rect l="0" t="0" r="0" b="0"/>
              <a:pathLst>
                <a:path w="179734" h="172990">
                  <a:moveTo>
                    <a:pt x="179733" y="9460"/>
                  </a:moveTo>
                  <a:lnTo>
                    <a:pt x="176361" y="6089"/>
                  </a:lnTo>
                  <a:lnTo>
                    <a:pt x="172825" y="4433"/>
                  </a:lnTo>
                  <a:lnTo>
                    <a:pt x="170894" y="3992"/>
                  </a:lnTo>
                  <a:lnTo>
                    <a:pt x="164806" y="0"/>
                  </a:lnTo>
                  <a:lnTo>
                    <a:pt x="156871" y="81"/>
                  </a:lnTo>
                  <a:lnTo>
                    <a:pt x="125392" y="4725"/>
                  </a:lnTo>
                  <a:lnTo>
                    <a:pt x="94366" y="15266"/>
                  </a:lnTo>
                  <a:lnTo>
                    <a:pt x="69459" y="30230"/>
                  </a:lnTo>
                  <a:lnTo>
                    <a:pt x="44204" y="48069"/>
                  </a:lnTo>
                  <a:lnTo>
                    <a:pt x="25590" y="66761"/>
                  </a:lnTo>
                  <a:lnTo>
                    <a:pt x="7363" y="96403"/>
                  </a:lnTo>
                  <a:lnTo>
                    <a:pt x="1289" y="110190"/>
                  </a:lnTo>
                  <a:lnTo>
                    <a:pt x="0" y="123373"/>
                  </a:lnTo>
                  <a:lnTo>
                    <a:pt x="3241" y="140813"/>
                  </a:lnTo>
                  <a:lnTo>
                    <a:pt x="4922" y="145712"/>
                  </a:lnTo>
                  <a:lnTo>
                    <a:pt x="12433" y="153037"/>
                  </a:lnTo>
                  <a:lnTo>
                    <a:pt x="34502" y="163488"/>
                  </a:lnTo>
                  <a:lnTo>
                    <a:pt x="59717" y="170181"/>
                  </a:lnTo>
                  <a:lnTo>
                    <a:pt x="88998" y="172989"/>
                  </a:lnTo>
                  <a:lnTo>
                    <a:pt x="109883" y="16821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SMARTInkShape-2153"/>
            <p:cNvSpPr/>
            <p:nvPr/>
          </p:nvSpPr>
          <p:spPr>
            <a:xfrm>
              <a:off x="2965450" y="1555750"/>
              <a:ext cx="6351" cy="12701"/>
            </a:xfrm>
            <a:custGeom>
              <a:avLst/>
              <a:gdLst/>
              <a:ahLst/>
              <a:cxnLst/>
              <a:rect l="0" t="0" r="0" b="0"/>
              <a:pathLst>
                <a:path w="6351" h="12701">
                  <a:moveTo>
                    <a:pt x="6350" y="0"/>
                  </a:moveTo>
                  <a:lnTo>
                    <a:pt x="6350" y="8838"/>
                  </a:lnTo>
                  <a:lnTo>
                    <a:pt x="5644" y="10125"/>
                  </a:lnTo>
                  <a:lnTo>
                    <a:pt x="4468" y="10983"/>
                  </a:lnTo>
                  <a:lnTo>
                    <a:pt x="0" y="127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SMARTInkShape-2154"/>
            <p:cNvSpPr/>
            <p:nvPr/>
          </p:nvSpPr>
          <p:spPr>
            <a:xfrm>
              <a:off x="2917219" y="1631950"/>
              <a:ext cx="16482" cy="158227"/>
            </a:xfrm>
            <a:custGeom>
              <a:avLst/>
              <a:gdLst/>
              <a:ahLst/>
              <a:cxnLst/>
              <a:rect l="0" t="0" r="0" b="0"/>
              <a:pathLst>
                <a:path w="16482" h="158227">
                  <a:moveTo>
                    <a:pt x="16481" y="0"/>
                  </a:moveTo>
                  <a:lnTo>
                    <a:pt x="13109" y="3370"/>
                  </a:lnTo>
                  <a:lnTo>
                    <a:pt x="11454" y="6907"/>
                  </a:lnTo>
                  <a:lnTo>
                    <a:pt x="6837" y="36779"/>
                  </a:lnTo>
                  <a:lnTo>
                    <a:pt x="4384" y="63944"/>
                  </a:lnTo>
                  <a:lnTo>
                    <a:pt x="3960" y="87542"/>
                  </a:lnTo>
                  <a:lnTo>
                    <a:pt x="3816" y="118918"/>
                  </a:lnTo>
                  <a:lnTo>
                    <a:pt x="1910" y="137305"/>
                  </a:lnTo>
                  <a:lnTo>
                    <a:pt x="127" y="146396"/>
                  </a:lnTo>
                  <a:lnTo>
                    <a:pt x="3160" y="156984"/>
                  </a:lnTo>
                  <a:lnTo>
                    <a:pt x="2661" y="157572"/>
                  </a:lnTo>
                  <a:lnTo>
                    <a:pt x="226" y="158226"/>
                  </a:lnTo>
                  <a:lnTo>
                    <a:pt x="0" y="157695"/>
                  </a:lnTo>
                  <a:lnTo>
                    <a:pt x="3781" y="1524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SMARTInkShape-2155"/>
            <p:cNvSpPr/>
            <p:nvPr/>
          </p:nvSpPr>
          <p:spPr>
            <a:xfrm>
              <a:off x="2559050" y="1613308"/>
              <a:ext cx="222251" cy="182345"/>
            </a:xfrm>
            <a:custGeom>
              <a:avLst/>
              <a:gdLst/>
              <a:ahLst/>
              <a:cxnLst/>
              <a:rect l="0" t="0" r="0" b="0"/>
              <a:pathLst>
                <a:path w="222251" h="182345">
                  <a:moveTo>
                    <a:pt x="0" y="75792"/>
                  </a:moveTo>
                  <a:lnTo>
                    <a:pt x="3370" y="79162"/>
                  </a:lnTo>
                  <a:lnTo>
                    <a:pt x="6907" y="80818"/>
                  </a:lnTo>
                  <a:lnTo>
                    <a:pt x="35547" y="87851"/>
                  </a:lnTo>
                  <a:lnTo>
                    <a:pt x="64668" y="88365"/>
                  </a:lnTo>
                  <a:lnTo>
                    <a:pt x="89246" y="86573"/>
                  </a:lnTo>
                  <a:lnTo>
                    <a:pt x="119464" y="83017"/>
                  </a:lnTo>
                  <a:lnTo>
                    <a:pt x="150885" y="72881"/>
                  </a:lnTo>
                  <a:lnTo>
                    <a:pt x="180506" y="61471"/>
                  </a:lnTo>
                  <a:lnTo>
                    <a:pt x="209230" y="40694"/>
                  </a:lnTo>
                  <a:lnTo>
                    <a:pt x="216463" y="30559"/>
                  </a:lnTo>
                  <a:lnTo>
                    <a:pt x="219678" y="21351"/>
                  </a:lnTo>
                  <a:lnTo>
                    <a:pt x="219829" y="17626"/>
                  </a:lnTo>
                  <a:lnTo>
                    <a:pt x="218116" y="11605"/>
                  </a:lnTo>
                  <a:lnTo>
                    <a:pt x="213122" y="6577"/>
                  </a:lnTo>
                  <a:lnTo>
                    <a:pt x="206199" y="2696"/>
                  </a:lnTo>
                  <a:lnTo>
                    <a:pt x="186103" y="0"/>
                  </a:lnTo>
                  <a:lnTo>
                    <a:pt x="166776" y="6455"/>
                  </a:lnTo>
                  <a:lnTo>
                    <a:pt x="140031" y="21278"/>
                  </a:lnTo>
                  <a:lnTo>
                    <a:pt x="121453" y="34318"/>
                  </a:lnTo>
                  <a:lnTo>
                    <a:pt x="102176" y="59211"/>
                  </a:lnTo>
                  <a:lnTo>
                    <a:pt x="84780" y="87725"/>
                  </a:lnTo>
                  <a:lnTo>
                    <a:pt x="78742" y="107314"/>
                  </a:lnTo>
                  <a:lnTo>
                    <a:pt x="77407" y="132897"/>
                  </a:lnTo>
                  <a:lnTo>
                    <a:pt x="79794" y="145622"/>
                  </a:lnTo>
                  <a:lnTo>
                    <a:pt x="88475" y="161315"/>
                  </a:lnTo>
                  <a:lnTo>
                    <a:pt x="97883" y="168600"/>
                  </a:lnTo>
                  <a:lnTo>
                    <a:pt x="124541" y="179026"/>
                  </a:lnTo>
                  <a:lnTo>
                    <a:pt x="145321" y="182344"/>
                  </a:lnTo>
                  <a:lnTo>
                    <a:pt x="175669" y="178396"/>
                  </a:lnTo>
                  <a:lnTo>
                    <a:pt x="222250" y="171042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SMARTInkShape-2156"/>
            <p:cNvSpPr/>
            <p:nvPr/>
          </p:nvSpPr>
          <p:spPr>
            <a:xfrm>
              <a:off x="2482922" y="1498600"/>
              <a:ext cx="31679" cy="311151"/>
            </a:xfrm>
            <a:custGeom>
              <a:avLst/>
              <a:gdLst/>
              <a:ahLst/>
              <a:cxnLst/>
              <a:rect l="0" t="0" r="0" b="0"/>
              <a:pathLst>
                <a:path w="31679" h="311151">
                  <a:moveTo>
                    <a:pt x="31678" y="0"/>
                  </a:moveTo>
                  <a:lnTo>
                    <a:pt x="28306" y="0"/>
                  </a:lnTo>
                  <a:lnTo>
                    <a:pt x="27313" y="705"/>
                  </a:lnTo>
                  <a:lnTo>
                    <a:pt x="26651" y="1881"/>
                  </a:lnTo>
                  <a:lnTo>
                    <a:pt x="20310" y="27851"/>
                  </a:lnTo>
                  <a:lnTo>
                    <a:pt x="14512" y="50742"/>
                  </a:lnTo>
                  <a:lnTo>
                    <a:pt x="8325" y="80259"/>
                  </a:lnTo>
                  <a:lnTo>
                    <a:pt x="4130" y="103404"/>
                  </a:lnTo>
                  <a:lnTo>
                    <a:pt x="1795" y="125920"/>
                  </a:lnTo>
                  <a:lnTo>
                    <a:pt x="758" y="148392"/>
                  </a:lnTo>
                  <a:lnTo>
                    <a:pt x="296" y="172491"/>
                  </a:lnTo>
                  <a:lnTo>
                    <a:pt x="91" y="195431"/>
                  </a:lnTo>
                  <a:lnTo>
                    <a:pt x="0" y="217386"/>
                  </a:lnTo>
                  <a:lnTo>
                    <a:pt x="655" y="248168"/>
                  </a:lnTo>
                  <a:lnTo>
                    <a:pt x="4958" y="278248"/>
                  </a:lnTo>
                  <a:lnTo>
                    <a:pt x="6396" y="290177"/>
                  </a:lnTo>
                  <a:lnTo>
                    <a:pt x="11668" y="306105"/>
                  </a:lnTo>
                  <a:lnTo>
                    <a:pt x="12693" y="307787"/>
                  </a:lnTo>
                  <a:lnTo>
                    <a:pt x="14082" y="308908"/>
                  </a:lnTo>
                  <a:lnTo>
                    <a:pt x="18978" y="3111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SMARTInkShape-2157"/>
            <p:cNvSpPr/>
            <p:nvPr/>
          </p:nvSpPr>
          <p:spPr>
            <a:xfrm>
              <a:off x="2155222" y="1625600"/>
              <a:ext cx="175229" cy="189471"/>
            </a:xfrm>
            <a:custGeom>
              <a:avLst/>
              <a:gdLst/>
              <a:ahLst/>
              <a:cxnLst/>
              <a:rect l="0" t="0" r="0" b="0"/>
              <a:pathLst>
                <a:path w="175229" h="189471">
                  <a:moveTo>
                    <a:pt x="175228" y="0"/>
                  </a:moveTo>
                  <a:lnTo>
                    <a:pt x="146050" y="0"/>
                  </a:lnTo>
                  <a:lnTo>
                    <a:pt x="129658" y="1881"/>
                  </a:lnTo>
                  <a:lnTo>
                    <a:pt x="101785" y="12209"/>
                  </a:lnTo>
                  <a:lnTo>
                    <a:pt x="77424" y="23765"/>
                  </a:lnTo>
                  <a:lnTo>
                    <a:pt x="52331" y="36126"/>
                  </a:lnTo>
                  <a:lnTo>
                    <a:pt x="33764" y="52096"/>
                  </a:lnTo>
                  <a:lnTo>
                    <a:pt x="10453" y="82720"/>
                  </a:lnTo>
                  <a:lnTo>
                    <a:pt x="3216" y="96031"/>
                  </a:lnTo>
                  <a:lnTo>
                    <a:pt x="0" y="111354"/>
                  </a:lnTo>
                  <a:lnTo>
                    <a:pt x="1561" y="132477"/>
                  </a:lnTo>
                  <a:lnTo>
                    <a:pt x="6492" y="148770"/>
                  </a:lnTo>
                  <a:lnTo>
                    <a:pt x="15792" y="162535"/>
                  </a:lnTo>
                  <a:lnTo>
                    <a:pt x="30856" y="175550"/>
                  </a:lnTo>
                  <a:lnTo>
                    <a:pt x="52096" y="184973"/>
                  </a:lnTo>
                  <a:lnTo>
                    <a:pt x="80193" y="189408"/>
                  </a:lnTo>
                  <a:lnTo>
                    <a:pt x="103952" y="189470"/>
                  </a:lnTo>
                  <a:lnTo>
                    <a:pt x="129571" y="184629"/>
                  </a:lnTo>
                  <a:lnTo>
                    <a:pt x="160068" y="174471"/>
                  </a:lnTo>
                  <a:lnTo>
                    <a:pt x="168878" y="1714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SMARTInkShape-2158"/>
            <p:cNvSpPr/>
            <p:nvPr/>
          </p:nvSpPr>
          <p:spPr>
            <a:xfrm>
              <a:off x="1911421" y="1644650"/>
              <a:ext cx="177222" cy="167589"/>
            </a:xfrm>
            <a:custGeom>
              <a:avLst/>
              <a:gdLst/>
              <a:ahLst/>
              <a:cxnLst/>
              <a:rect l="0" t="0" r="0" b="0"/>
              <a:pathLst>
                <a:path w="177222" h="167589">
                  <a:moveTo>
                    <a:pt x="18979" y="12700"/>
                  </a:moveTo>
                  <a:lnTo>
                    <a:pt x="18979" y="16071"/>
                  </a:lnTo>
                  <a:lnTo>
                    <a:pt x="6113" y="44664"/>
                  </a:lnTo>
                  <a:lnTo>
                    <a:pt x="2677" y="53011"/>
                  </a:lnTo>
                  <a:lnTo>
                    <a:pt x="290" y="80837"/>
                  </a:lnTo>
                  <a:lnTo>
                    <a:pt x="0" y="107611"/>
                  </a:lnTo>
                  <a:lnTo>
                    <a:pt x="1361" y="126899"/>
                  </a:lnTo>
                  <a:lnTo>
                    <a:pt x="11866" y="148617"/>
                  </a:lnTo>
                  <a:lnTo>
                    <a:pt x="17229" y="154952"/>
                  </a:lnTo>
                  <a:lnTo>
                    <a:pt x="28886" y="162485"/>
                  </a:lnTo>
                  <a:lnTo>
                    <a:pt x="39610" y="166995"/>
                  </a:lnTo>
                  <a:lnTo>
                    <a:pt x="49550" y="167588"/>
                  </a:lnTo>
                  <a:lnTo>
                    <a:pt x="81174" y="164016"/>
                  </a:lnTo>
                  <a:lnTo>
                    <a:pt x="107621" y="151349"/>
                  </a:lnTo>
                  <a:lnTo>
                    <a:pt x="119758" y="142761"/>
                  </a:lnTo>
                  <a:lnTo>
                    <a:pt x="146846" y="113866"/>
                  </a:lnTo>
                  <a:lnTo>
                    <a:pt x="165775" y="88814"/>
                  </a:lnTo>
                  <a:lnTo>
                    <a:pt x="173873" y="69824"/>
                  </a:lnTo>
                  <a:lnTo>
                    <a:pt x="177221" y="41467"/>
                  </a:lnTo>
                  <a:lnTo>
                    <a:pt x="174207" y="27887"/>
                  </a:lnTo>
                  <a:lnTo>
                    <a:pt x="164843" y="8280"/>
                  </a:lnTo>
                  <a:lnTo>
                    <a:pt x="160713" y="3680"/>
                  </a:lnTo>
                  <a:lnTo>
                    <a:pt x="156525" y="1635"/>
                  </a:lnTo>
                  <a:lnTo>
                    <a:pt x="145979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SMARTInkShape-2159"/>
            <p:cNvSpPr/>
            <p:nvPr/>
          </p:nvSpPr>
          <p:spPr>
            <a:xfrm>
              <a:off x="1428782" y="1518201"/>
              <a:ext cx="402672" cy="291046"/>
            </a:xfrm>
            <a:custGeom>
              <a:avLst/>
              <a:gdLst/>
              <a:ahLst/>
              <a:cxnLst/>
              <a:rect l="0" t="0" r="0" b="0"/>
              <a:pathLst>
                <a:path w="402672" h="291046">
                  <a:moveTo>
                    <a:pt x="38068" y="50249"/>
                  </a:moveTo>
                  <a:lnTo>
                    <a:pt x="34696" y="53620"/>
                  </a:lnTo>
                  <a:lnTo>
                    <a:pt x="33041" y="59037"/>
                  </a:lnTo>
                  <a:lnTo>
                    <a:pt x="27528" y="83861"/>
                  </a:lnTo>
                  <a:lnTo>
                    <a:pt x="27676" y="114535"/>
                  </a:lnTo>
                  <a:lnTo>
                    <a:pt x="28638" y="141263"/>
                  </a:lnTo>
                  <a:lnTo>
                    <a:pt x="24455" y="171525"/>
                  </a:lnTo>
                  <a:lnTo>
                    <a:pt x="18747" y="202834"/>
                  </a:lnTo>
                  <a:lnTo>
                    <a:pt x="12587" y="232572"/>
                  </a:lnTo>
                  <a:lnTo>
                    <a:pt x="4185" y="261162"/>
                  </a:lnTo>
                  <a:lnTo>
                    <a:pt x="0" y="291045"/>
                  </a:lnTo>
                  <a:lnTo>
                    <a:pt x="679" y="281310"/>
                  </a:lnTo>
                  <a:lnTo>
                    <a:pt x="8807" y="254940"/>
                  </a:lnTo>
                  <a:lnTo>
                    <a:pt x="14894" y="228098"/>
                  </a:lnTo>
                  <a:lnTo>
                    <a:pt x="21167" y="197803"/>
                  </a:lnTo>
                  <a:lnTo>
                    <a:pt x="25382" y="175095"/>
                  </a:lnTo>
                  <a:lnTo>
                    <a:pt x="29607" y="151597"/>
                  </a:lnTo>
                  <a:lnTo>
                    <a:pt x="33837" y="129394"/>
                  </a:lnTo>
                  <a:lnTo>
                    <a:pt x="38069" y="105885"/>
                  </a:lnTo>
                  <a:lnTo>
                    <a:pt x="41596" y="82737"/>
                  </a:lnTo>
                  <a:lnTo>
                    <a:pt x="44287" y="53838"/>
                  </a:lnTo>
                  <a:lnTo>
                    <a:pt x="49278" y="22553"/>
                  </a:lnTo>
                  <a:lnTo>
                    <a:pt x="50742" y="0"/>
                  </a:lnTo>
                  <a:lnTo>
                    <a:pt x="51468" y="10402"/>
                  </a:lnTo>
                  <a:lnTo>
                    <a:pt x="56234" y="38155"/>
                  </a:lnTo>
                  <a:lnTo>
                    <a:pt x="60227" y="63520"/>
                  </a:lnTo>
                  <a:lnTo>
                    <a:pt x="62507" y="93378"/>
                  </a:lnTo>
                  <a:lnTo>
                    <a:pt x="66554" y="124568"/>
                  </a:lnTo>
                  <a:lnTo>
                    <a:pt x="75593" y="156152"/>
                  </a:lnTo>
                  <a:lnTo>
                    <a:pt x="87208" y="187853"/>
                  </a:lnTo>
                  <a:lnTo>
                    <a:pt x="99586" y="216217"/>
                  </a:lnTo>
                  <a:lnTo>
                    <a:pt x="118933" y="242495"/>
                  </a:lnTo>
                  <a:lnTo>
                    <a:pt x="146390" y="266520"/>
                  </a:lnTo>
                  <a:lnTo>
                    <a:pt x="170744" y="279743"/>
                  </a:lnTo>
                  <a:lnTo>
                    <a:pt x="199283" y="287031"/>
                  </a:lnTo>
                  <a:lnTo>
                    <a:pt x="226633" y="285350"/>
                  </a:lnTo>
                  <a:lnTo>
                    <a:pt x="256060" y="278972"/>
                  </a:lnTo>
                  <a:lnTo>
                    <a:pt x="282966" y="265009"/>
                  </a:lnTo>
                  <a:lnTo>
                    <a:pt x="308813" y="250210"/>
                  </a:lnTo>
                  <a:lnTo>
                    <a:pt x="334345" y="228579"/>
                  </a:lnTo>
                  <a:lnTo>
                    <a:pt x="359079" y="204295"/>
                  </a:lnTo>
                  <a:lnTo>
                    <a:pt x="378715" y="178520"/>
                  </a:lnTo>
                  <a:lnTo>
                    <a:pt x="389629" y="148854"/>
                  </a:lnTo>
                  <a:lnTo>
                    <a:pt x="397331" y="119133"/>
                  </a:lnTo>
                  <a:lnTo>
                    <a:pt x="402671" y="95588"/>
                  </a:lnTo>
                  <a:lnTo>
                    <a:pt x="400751" y="66469"/>
                  </a:lnTo>
                  <a:lnTo>
                    <a:pt x="398353" y="51292"/>
                  </a:lnTo>
                  <a:lnTo>
                    <a:pt x="391222" y="33521"/>
                  </a:lnTo>
                  <a:lnTo>
                    <a:pt x="387171" y="28703"/>
                  </a:lnTo>
                  <a:lnTo>
                    <a:pt x="383019" y="26562"/>
                  </a:lnTo>
                  <a:lnTo>
                    <a:pt x="368268" y="24849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0" name="SMARTInkShape-Group264"/>
          <p:cNvGrpSpPr/>
          <p:nvPr/>
        </p:nvGrpSpPr>
        <p:grpSpPr>
          <a:xfrm>
            <a:off x="5246894" y="1308100"/>
            <a:ext cx="2110696" cy="643321"/>
            <a:chOff x="5246894" y="1308100"/>
            <a:chExt cx="2110696" cy="643321"/>
          </a:xfrm>
        </p:grpSpPr>
        <p:sp>
          <p:nvSpPr>
            <p:cNvPr id="19" name="SMARTInkShape-2160"/>
            <p:cNvSpPr/>
            <p:nvPr/>
          </p:nvSpPr>
          <p:spPr>
            <a:xfrm>
              <a:off x="6426200" y="1574800"/>
              <a:ext cx="203201" cy="76201"/>
            </a:xfrm>
            <a:custGeom>
              <a:avLst/>
              <a:gdLst/>
              <a:ahLst/>
              <a:cxnLst/>
              <a:rect l="0" t="0" r="0" b="0"/>
              <a:pathLst>
                <a:path w="203201" h="76201">
                  <a:moveTo>
                    <a:pt x="0" y="76200"/>
                  </a:moveTo>
                  <a:lnTo>
                    <a:pt x="0" y="70732"/>
                  </a:lnTo>
                  <a:lnTo>
                    <a:pt x="22367" y="59070"/>
                  </a:lnTo>
                  <a:lnTo>
                    <a:pt x="46987" y="50761"/>
                  </a:lnTo>
                  <a:lnTo>
                    <a:pt x="70601" y="42557"/>
                  </a:lnTo>
                  <a:lnTo>
                    <a:pt x="95472" y="33070"/>
                  </a:lnTo>
                  <a:lnTo>
                    <a:pt x="122597" y="23909"/>
                  </a:lnTo>
                  <a:lnTo>
                    <a:pt x="149214" y="14139"/>
                  </a:lnTo>
                  <a:lnTo>
                    <a:pt x="177170" y="4517"/>
                  </a:lnTo>
                  <a:lnTo>
                    <a:pt x="20320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SMARTInkShape-2161"/>
            <p:cNvSpPr/>
            <p:nvPr/>
          </p:nvSpPr>
          <p:spPr>
            <a:xfrm>
              <a:off x="6661150" y="1587500"/>
              <a:ext cx="19051" cy="169682"/>
            </a:xfrm>
            <a:custGeom>
              <a:avLst/>
              <a:gdLst/>
              <a:ahLst/>
              <a:cxnLst/>
              <a:rect l="0" t="0" r="0" b="0"/>
              <a:pathLst>
                <a:path w="19051" h="169682">
                  <a:moveTo>
                    <a:pt x="19050" y="0"/>
                  </a:moveTo>
                  <a:lnTo>
                    <a:pt x="19050" y="3371"/>
                  </a:lnTo>
                  <a:lnTo>
                    <a:pt x="17168" y="6907"/>
                  </a:lnTo>
                  <a:lnTo>
                    <a:pt x="15678" y="8838"/>
                  </a:lnTo>
                  <a:lnTo>
                    <a:pt x="11210" y="34795"/>
                  </a:lnTo>
                  <a:lnTo>
                    <a:pt x="7309" y="66218"/>
                  </a:lnTo>
                  <a:lnTo>
                    <a:pt x="3263" y="91194"/>
                  </a:lnTo>
                  <a:lnTo>
                    <a:pt x="967" y="116469"/>
                  </a:lnTo>
                  <a:lnTo>
                    <a:pt x="190" y="144518"/>
                  </a:lnTo>
                  <a:lnTo>
                    <a:pt x="7" y="169681"/>
                  </a:lnTo>
                  <a:lnTo>
                    <a:pt x="0" y="1651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SMARTInkShape-2162"/>
            <p:cNvSpPr/>
            <p:nvPr/>
          </p:nvSpPr>
          <p:spPr>
            <a:xfrm>
              <a:off x="6718300" y="1485900"/>
              <a:ext cx="6351" cy="25401"/>
            </a:xfrm>
            <a:custGeom>
              <a:avLst/>
              <a:gdLst/>
              <a:ahLst/>
              <a:cxnLst/>
              <a:rect l="0" t="0" r="0" b="0"/>
              <a:pathLst>
                <a:path w="6351" h="25401">
                  <a:moveTo>
                    <a:pt x="6350" y="0"/>
                  </a:moveTo>
                  <a:lnTo>
                    <a:pt x="6350" y="3371"/>
                  </a:lnTo>
                  <a:lnTo>
                    <a:pt x="5644" y="4363"/>
                  </a:lnTo>
                  <a:lnTo>
                    <a:pt x="4467" y="5026"/>
                  </a:lnTo>
                  <a:lnTo>
                    <a:pt x="2978" y="5467"/>
                  </a:lnTo>
                  <a:lnTo>
                    <a:pt x="1985" y="6467"/>
                  </a:lnTo>
                  <a:lnTo>
                    <a:pt x="882" y="9459"/>
                  </a:lnTo>
                  <a:lnTo>
                    <a:pt x="0" y="254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SMARTInkShape-2163"/>
            <p:cNvSpPr/>
            <p:nvPr/>
          </p:nvSpPr>
          <p:spPr>
            <a:xfrm>
              <a:off x="6737866" y="1568527"/>
              <a:ext cx="158235" cy="182451"/>
            </a:xfrm>
            <a:custGeom>
              <a:avLst/>
              <a:gdLst/>
              <a:ahLst/>
              <a:cxnLst/>
              <a:rect l="0" t="0" r="0" b="0"/>
              <a:pathLst>
                <a:path w="158235" h="182451">
                  <a:moveTo>
                    <a:pt x="158234" y="6273"/>
                  </a:moveTo>
                  <a:lnTo>
                    <a:pt x="154862" y="2901"/>
                  </a:lnTo>
                  <a:lnTo>
                    <a:pt x="151326" y="1246"/>
                  </a:lnTo>
                  <a:lnTo>
                    <a:pt x="128196" y="0"/>
                  </a:lnTo>
                  <a:lnTo>
                    <a:pt x="112410" y="6687"/>
                  </a:lnTo>
                  <a:lnTo>
                    <a:pt x="87407" y="22295"/>
                  </a:lnTo>
                  <a:lnTo>
                    <a:pt x="57904" y="43147"/>
                  </a:lnTo>
                  <a:lnTo>
                    <a:pt x="37959" y="60472"/>
                  </a:lnTo>
                  <a:lnTo>
                    <a:pt x="15629" y="91611"/>
                  </a:lnTo>
                  <a:lnTo>
                    <a:pt x="3404" y="119869"/>
                  </a:lnTo>
                  <a:lnTo>
                    <a:pt x="0" y="148859"/>
                  </a:lnTo>
                  <a:lnTo>
                    <a:pt x="3476" y="158074"/>
                  </a:lnTo>
                  <a:lnTo>
                    <a:pt x="9725" y="166168"/>
                  </a:lnTo>
                  <a:lnTo>
                    <a:pt x="21881" y="174691"/>
                  </a:lnTo>
                  <a:lnTo>
                    <a:pt x="39281" y="180979"/>
                  </a:lnTo>
                  <a:lnTo>
                    <a:pt x="61997" y="182450"/>
                  </a:lnTo>
                  <a:lnTo>
                    <a:pt x="93075" y="176984"/>
                  </a:lnTo>
                  <a:lnTo>
                    <a:pt x="119806" y="172481"/>
                  </a:lnTo>
                  <a:lnTo>
                    <a:pt x="128925" y="169984"/>
                  </a:lnTo>
                  <a:lnTo>
                    <a:pt x="139184" y="165023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SMARTInkShape-2164"/>
            <p:cNvSpPr/>
            <p:nvPr/>
          </p:nvSpPr>
          <p:spPr>
            <a:xfrm>
              <a:off x="6946900" y="1549400"/>
              <a:ext cx="183027" cy="206516"/>
            </a:xfrm>
            <a:custGeom>
              <a:avLst/>
              <a:gdLst/>
              <a:ahLst/>
              <a:cxnLst/>
              <a:rect l="0" t="0" r="0" b="0"/>
              <a:pathLst>
                <a:path w="183027" h="206516">
                  <a:moveTo>
                    <a:pt x="114300" y="0"/>
                  </a:moveTo>
                  <a:lnTo>
                    <a:pt x="86411" y="0"/>
                  </a:lnTo>
                  <a:lnTo>
                    <a:pt x="69112" y="1881"/>
                  </a:lnTo>
                  <a:lnTo>
                    <a:pt x="38708" y="6467"/>
                  </a:lnTo>
                  <a:lnTo>
                    <a:pt x="15175" y="15110"/>
                  </a:lnTo>
                  <a:lnTo>
                    <a:pt x="10272" y="19180"/>
                  </a:lnTo>
                  <a:lnTo>
                    <a:pt x="8093" y="23341"/>
                  </a:lnTo>
                  <a:lnTo>
                    <a:pt x="7125" y="27542"/>
                  </a:lnTo>
                  <a:lnTo>
                    <a:pt x="8277" y="29650"/>
                  </a:lnTo>
                  <a:lnTo>
                    <a:pt x="13321" y="33874"/>
                  </a:lnTo>
                  <a:lnTo>
                    <a:pt x="45061" y="46567"/>
                  </a:lnTo>
                  <a:lnTo>
                    <a:pt x="70676" y="60102"/>
                  </a:lnTo>
                  <a:lnTo>
                    <a:pt x="102181" y="76365"/>
                  </a:lnTo>
                  <a:lnTo>
                    <a:pt x="132210" y="96537"/>
                  </a:lnTo>
                  <a:lnTo>
                    <a:pt x="158525" y="120904"/>
                  </a:lnTo>
                  <a:lnTo>
                    <a:pt x="175616" y="139775"/>
                  </a:lnTo>
                  <a:lnTo>
                    <a:pt x="180357" y="152433"/>
                  </a:lnTo>
                  <a:lnTo>
                    <a:pt x="183026" y="171459"/>
                  </a:lnTo>
                  <a:lnTo>
                    <a:pt x="179887" y="182272"/>
                  </a:lnTo>
                  <a:lnTo>
                    <a:pt x="177075" y="187131"/>
                  </a:lnTo>
                  <a:lnTo>
                    <a:pt x="168305" y="194412"/>
                  </a:lnTo>
                  <a:lnTo>
                    <a:pt x="157352" y="199294"/>
                  </a:lnTo>
                  <a:lnTo>
                    <a:pt x="131192" y="204310"/>
                  </a:lnTo>
                  <a:lnTo>
                    <a:pt x="115458" y="206515"/>
                  </a:lnTo>
                  <a:lnTo>
                    <a:pt x="90732" y="204496"/>
                  </a:lnTo>
                  <a:lnTo>
                    <a:pt x="66237" y="202878"/>
                  </a:lnTo>
                  <a:lnTo>
                    <a:pt x="45260" y="197538"/>
                  </a:lnTo>
                  <a:lnTo>
                    <a:pt x="21091" y="183449"/>
                  </a:lnTo>
                  <a:lnTo>
                    <a:pt x="0" y="1651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SMARTInkShape-2165"/>
            <p:cNvSpPr/>
            <p:nvPr/>
          </p:nvSpPr>
          <p:spPr>
            <a:xfrm>
              <a:off x="7105727" y="1308100"/>
              <a:ext cx="251863" cy="495301"/>
            </a:xfrm>
            <a:custGeom>
              <a:avLst/>
              <a:gdLst/>
              <a:ahLst/>
              <a:cxnLst/>
              <a:rect l="0" t="0" r="0" b="0"/>
              <a:pathLst>
                <a:path w="251863" h="495301">
                  <a:moveTo>
                    <a:pt x="6273" y="0"/>
                  </a:moveTo>
                  <a:lnTo>
                    <a:pt x="184" y="0"/>
                  </a:lnTo>
                  <a:lnTo>
                    <a:pt x="0" y="3370"/>
                  </a:lnTo>
                  <a:lnTo>
                    <a:pt x="1839" y="6907"/>
                  </a:lnTo>
                  <a:lnTo>
                    <a:pt x="28467" y="34841"/>
                  </a:lnTo>
                  <a:lnTo>
                    <a:pt x="53225" y="59642"/>
                  </a:lnTo>
                  <a:lnTo>
                    <a:pt x="76864" y="83288"/>
                  </a:lnTo>
                  <a:lnTo>
                    <a:pt x="101743" y="110050"/>
                  </a:lnTo>
                  <a:lnTo>
                    <a:pt x="128869" y="140322"/>
                  </a:lnTo>
                  <a:lnTo>
                    <a:pt x="148249" y="161848"/>
                  </a:lnTo>
                  <a:lnTo>
                    <a:pt x="166269" y="185527"/>
                  </a:lnTo>
                  <a:lnTo>
                    <a:pt x="183686" y="210161"/>
                  </a:lnTo>
                  <a:lnTo>
                    <a:pt x="200128" y="234516"/>
                  </a:lnTo>
                  <a:lnTo>
                    <a:pt x="214492" y="257100"/>
                  </a:lnTo>
                  <a:lnTo>
                    <a:pt x="227931" y="280777"/>
                  </a:lnTo>
                  <a:lnTo>
                    <a:pt x="239548" y="305412"/>
                  </a:lnTo>
                  <a:lnTo>
                    <a:pt x="247064" y="330472"/>
                  </a:lnTo>
                  <a:lnTo>
                    <a:pt x="250874" y="353839"/>
                  </a:lnTo>
                  <a:lnTo>
                    <a:pt x="251862" y="375984"/>
                  </a:lnTo>
                  <a:lnTo>
                    <a:pt x="247746" y="407579"/>
                  </a:lnTo>
                  <a:lnTo>
                    <a:pt x="237903" y="435128"/>
                  </a:lnTo>
                  <a:lnTo>
                    <a:pt x="226050" y="460459"/>
                  </a:lnTo>
                  <a:lnTo>
                    <a:pt x="213600" y="480273"/>
                  </a:lnTo>
                  <a:lnTo>
                    <a:pt x="196773" y="4953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SMARTInkShape-2166"/>
            <p:cNvSpPr/>
            <p:nvPr/>
          </p:nvSpPr>
          <p:spPr>
            <a:xfrm>
              <a:off x="6521450" y="1422400"/>
              <a:ext cx="63501" cy="323851"/>
            </a:xfrm>
            <a:custGeom>
              <a:avLst/>
              <a:gdLst/>
              <a:ahLst/>
              <a:cxnLst/>
              <a:rect l="0" t="0" r="0" b="0"/>
              <a:pathLst>
                <a:path w="63501" h="323851">
                  <a:moveTo>
                    <a:pt x="63500" y="0"/>
                  </a:moveTo>
                  <a:lnTo>
                    <a:pt x="54661" y="8838"/>
                  </a:lnTo>
                  <a:lnTo>
                    <a:pt x="48573" y="21668"/>
                  </a:lnTo>
                  <a:lnTo>
                    <a:pt x="42300" y="45617"/>
                  </a:lnTo>
                  <a:lnTo>
                    <a:pt x="35973" y="75056"/>
                  </a:lnTo>
                  <a:lnTo>
                    <a:pt x="31746" y="97564"/>
                  </a:lnTo>
                  <a:lnTo>
                    <a:pt x="27514" y="121678"/>
                  </a:lnTo>
                  <a:lnTo>
                    <a:pt x="23282" y="146506"/>
                  </a:lnTo>
                  <a:lnTo>
                    <a:pt x="19049" y="173534"/>
                  </a:lnTo>
                  <a:lnTo>
                    <a:pt x="15521" y="201304"/>
                  </a:lnTo>
                  <a:lnTo>
                    <a:pt x="13954" y="227757"/>
                  </a:lnTo>
                  <a:lnTo>
                    <a:pt x="13257" y="249862"/>
                  </a:lnTo>
                  <a:lnTo>
                    <a:pt x="10983" y="278174"/>
                  </a:lnTo>
                  <a:lnTo>
                    <a:pt x="7265" y="306282"/>
                  </a:lnTo>
                  <a:lnTo>
                    <a:pt x="6430" y="321982"/>
                  </a:lnTo>
                  <a:lnTo>
                    <a:pt x="5698" y="322604"/>
                  </a:lnTo>
                  <a:lnTo>
                    <a:pt x="0" y="3238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SMARTInkShape-2167"/>
            <p:cNvSpPr/>
            <p:nvPr/>
          </p:nvSpPr>
          <p:spPr>
            <a:xfrm>
              <a:off x="6245885" y="1551127"/>
              <a:ext cx="167616" cy="223013"/>
            </a:xfrm>
            <a:custGeom>
              <a:avLst/>
              <a:gdLst/>
              <a:ahLst/>
              <a:cxnLst/>
              <a:rect l="0" t="0" r="0" b="0"/>
              <a:pathLst>
                <a:path w="167616" h="223013">
                  <a:moveTo>
                    <a:pt x="40615" y="80823"/>
                  </a:moveTo>
                  <a:lnTo>
                    <a:pt x="40615" y="84193"/>
                  </a:lnTo>
                  <a:lnTo>
                    <a:pt x="38732" y="87730"/>
                  </a:lnTo>
                  <a:lnTo>
                    <a:pt x="36250" y="91654"/>
                  </a:lnTo>
                  <a:lnTo>
                    <a:pt x="34147" y="97829"/>
                  </a:lnTo>
                  <a:lnTo>
                    <a:pt x="31155" y="102022"/>
                  </a:lnTo>
                  <a:lnTo>
                    <a:pt x="31486" y="104128"/>
                  </a:lnTo>
                  <a:lnTo>
                    <a:pt x="42504" y="114692"/>
                  </a:lnTo>
                  <a:lnTo>
                    <a:pt x="44697" y="115397"/>
                  </a:lnTo>
                  <a:lnTo>
                    <a:pt x="46864" y="115161"/>
                  </a:lnTo>
                  <a:lnTo>
                    <a:pt x="51859" y="113723"/>
                  </a:lnTo>
                  <a:lnTo>
                    <a:pt x="73985" y="109353"/>
                  </a:lnTo>
                  <a:lnTo>
                    <a:pt x="104328" y="94701"/>
                  </a:lnTo>
                  <a:lnTo>
                    <a:pt x="116204" y="88402"/>
                  </a:lnTo>
                  <a:lnTo>
                    <a:pt x="133444" y="68993"/>
                  </a:lnTo>
                  <a:lnTo>
                    <a:pt x="143853" y="47990"/>
                  </a:lnTo>
                  <a:lnTo>
                    <a:pt x="147168" y="29702"/>
                  </a:lnTo>
                  <a:lnTo>
                    <a:pt x="144780" y="14248"/>
                  </a:lnTo>
                  <a:lnTo>
                    <a:pt x="139591" y="7019"/>
                  </a:lnTo>
                  <a:lnTo>
                    <a:pt x="136233" y="4104"/>
                  </a:lnTo>
                  <a:lnTo>
                    <a:pt x="128737" y="864"/>
                  </a:lnTo>
                  <a:lnTo>
                    <a:pt x="124763" y="0"/>
                  </a:lnTo>
                  <a:lnTo>
                    <a:pt x="95257" y="5407"/>
                  </a:lnTo>
                  <a:lnTo>
                    <a:pt x="80423" y="10616"/>
                  </a:lnTo>
                  <a:lnTo>
                    <a:pt x="60876" y="25448"/>
                  </a:lnTo>
                  <a:lnTo>
                    <a:pt x="39390" y="51305"/>
                  </a:lnTo>
                  <a:lnTo>
                    <a:pt x="23083" y="77015"/>
                  </a:lnTo>
                  <a:lnTo>
                    <a:pt x="11196" y="105094"/>
                  </a:lnTo>
                  <a:lnTo>
                    <a:pt x="3206" y="133170"/>
                  </a:lnTo>
                  <a:lnTo>
                    <a:pt x="0" y="152066"/>
                  </a:lnTo>
                  <a:lnTo>
                    <a:pt x="3690" y="181443"/>
                  </a:lnTo>
                  <a:lnTo>
                    <a:pt x="5415" y="188120"/>
                  </a:lnTo>
                  <a:lnTo>
                    <a:pt x="12976" y="199301"/>
                  </a:lnTo>
                  <a:lnTo>
                    <a:pt x="23392" y="208268"/>
                  </a:lnTo>
                  <a:lnTo>
                    <a:pt x="49207" y="219774"/>
                  </a:lnTo>
                  <a:lnTo>
                    <a:pt x="65600" y="223012"/>
                  </a:lnTo>
                  <a:lnTo>
                    <a:pt x="93957" y="220868"/>
                  </a:lnTo>
                  <a:lnTo>
                    <a:pt x="119841" y="215059"/>
                  </a:lnTo>
                  <a:lnTo>
                    <a:pt x="147908" y="202693"/>
                  </a:lnTo>
                  <a:lnTo>
                    <a:pt x="167615" y="195123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SMARTInkShape-2168"/>
            <p:cNvSpPr/>
            <p:nvPr/>
          </p:nvSpPr>
          <p:spPr>
            <a:xfrm>
              <a:off x="5727700" y="1584975"/>
              <a:ext cx="450851" cy="205224"/>
            </a:xfrm>
            <a:custGeom>
              <a:avLst/>
              <a:gdLst/>
              <a:ahLst/>
              <a:cxnLst/>
              <a:rect l="0" t="0" r="0" b="0"/>
              <a:pathLst>
                <a:path w="450851" h="205224">
                  <a:moveTo>
                    <a:pt x="0" y="78725"/>
                  </a:moveTo>
                  <a:lnTo>
                    <a:pt x="0" y="82096"/>
                  </a:lnTo>
                  <a:lnTo>
                    <a:pt x="705" y="83089"/>
                  </a:lnTo>
                  <a:lnTo>
                    <a:pt x="1881" y="83751"/>
                  </a:lnTo>
                  <a:lnTo>
                    <a:pt x="28543" y="95148"/>
                  </a:lnTo>
                  <a:lnTo>
                    <a:pt x="57563" y="97429"/>
                  </a:lnTo>
                  <a:lnTo>
                    <a:pt x="81926" y="97001"/>
                  </a:lnTo>
                  <a:lnTo>
                    <a:pt x="108842" y="88927"/>
                  </a:lnTo>
                  <a:lnTo>
                    <a:pt x="137290" y="71107"/>
                  </a:lnTo>
                  <a:lnTo>
                    <a:pt x="146825" y="60788"/>
                  </a:lnTo>
                  <a:lnTo>
                    <a:pt x="154119" y="48794"/>
                  </a:lnTo>
                  <a:lnTo>
                    <a:pt x="157377" y="32932"/>
                  </a:lnTo>
                  <a:lnTo>
                    <a:pt x="154972" y="18198"/>
                  </a:lnTo>
                  <a:lnTo>
                    <a:pt x="149780" y="11137"/>
                  </a:lnTo>
                  <a:lnTo>
                    <a:pt x="134949" y="855"/>
                  </a:lnTo>
                  <a:lnTo>
                    <a:pt x="130888" y="0"/>
                  </a:lnTo>
                  <a:lnTo>
                    <a:pt x="117725" y="2169"/>
                  </a:lnTo>
                  <a:lnTo>
                    <a:pt x="106650" y="5424"/>
                  </a:lnTo>
                  <a:lnTo>
                    <a:pt x="96553" y="12985"/>
                  </a:lnTo>
                  <a:lnTo>
                    <a:pt x="78574" y="35086"/>
                  </a:lnTo>
                  <a:lnTo>
                    <a:pt x="66503" y="64904"/>
                  </a:lnTo>
                  <a:lnTo>
                    <a:pt x="60235" y="89603"/>
                  </a:lnTo>
                  <a:lnTo>
                    <a:pt x="58064" y="115501"/>
                  </a:lnTo>
                  <a:lnTo>
                    <a:pt x="58831" y="143792"/>
                  </a:lnTo>
                  <a:lnTo>
                    <a:pt x="67368" y="165502"/>
                  </a:lnTo>
                  <a:lnTo>
                    <a:pt x="79541" y="181185"/>
                  </a:lnTo>
                  <a:lnTo>
                    <a:pt x="90385" y="190349"/>
                  </a:lnTo>
                  <a:lnTo>
                    <a:pt x="102259" y="195363"/>
                  </a:lnTo>
                  <a:lnTo>
                    <a:pt x="127130" y="198582"/>
                  </a:lnTo>
                  <a:lnTo>
                    <a:pt x="157495" y="197807"/>
                  </a:lnTo>
                  <a:lnTo>
                    <a:pt x="188788" y="185529"/>
                  </a:lnTo>
                  <a:lnTo>
                    <a:pt x="215561" y="166144"/>
                  </a:lnTo>
                  <a:lnTo>
                    <a:pt x="240527" y="141226"/>
                  </a:lnTo>
                  <a:lnTo>
                    <a:pt x="259779" y="109859"/>
                  </a:lnTo>
                  <a:lnTo>
                    <a:pt x="270999" y="84892"/>
                  </a:lnTo>
                  <a:lnTo>
                    <a:pt x="281111" y="54543"/>
                  </a:lnTo>
                  <a:lnTo>
                    <a:pt x="293408" y="28302"/>
                  </a:lnTo>
                  <a:lnTo>
                    <a:pt x="295088" y="26060"/>
                  </a:lnTo>
                  <a:lnTo>
                    <a:pt x="296209" y="25270"/>
                  </a:lnTo>
                  <a:lnTo>
                    <a:pt x="296956" y="25449"/>
                  </a:lnTo>
                  <a:lnTo>
                    <a:pt x="297454" y="26274"/>
                  </a:lnTo>
                  <a:lnTo>
                    <a:pt x="298253" y="33374"/>
                  </a:lnTo>
                  <a:lnTo>
                    <a:pt x="300292" y="49514"/>
                  </a:lnTo>
                  <a:lnTo>
                    <a:pt x="303909" y="76247"/>
                  </a:lnTo>
                  <a:lnTo>
                    <a:pt x="304536" y="103782"/>
                  </a:lnTo>
                  <a:lnTo>
                    <a:pt x="301350" y="130913"/>
                  </a:lnTo>
                  <a:lnTo>
                    <a:pt x="299309" y="156825"/>
                  </a:lnTo>
                  <a:lnTo>
                    <a:pt x="298563" y="185531"/>
                  </a:lnTo>
                  <a:lnTo>
                    <a:pt x="298451" y="205223"/>
                  </a:lnTo>
                  <a:lnTo>
                    <a:pt x="299155" y="189089"/>
                  </a:lnTo>
                  <a:lnTo>
                    <a:pt x="303917" y="157385"/>
                  </a:lnTo>
                  <a:lnTo>
                    <a:pt x="311280" y="129862"/>
                  </a:lnTo>
                  <a:lnTo>
                    <a:pt x="316617" y="107802"/>
                  </a:lnTo>
                  <a:lnTo>
                    <a:pt x="322046" y="84592"/>
                  </a:lnTo>
                  <a:lnTo>
                    <a:pt x="333742" y="53103"/>
                  </a:lnTo>
                  <a:lnTo>
                    <a:pt x="350299" y="30446"/>
                  </a:lnTo>
                  <a:lnTo>
                    <a:pt x="368610" y="15188"/>
                  </a:lnTo>
                  <a:lnTo>
                    <a:pt x="386736" y="6590"/>
                  </a:lnTo>
                  <a:lnTo>
                    <a:pt x="396720" y="4331"/>
                  </a:lnTo>
                  <a:lnTo>
                    <a:pt x="405860" y="5209"/>
                  </a:lnTo>
                  <a:lnTo>
                    <a:pt x="410273" y="6431"/>
                  </a:lnTo>
                  <a:lnTo>
                    <a:pt x="417058" y="11551"/>
                  </a:lnTo>
                  <a:lnTo>
                    <a:pt x="430534" y="29708"/>
                  </a:lnTo>
                  <a:lnTo>
                    <a:pt x="434765" y="41417"/>
                  </a:lnTo>
                  <a:lnTo>
                    <a:pt x="440852" y="72923"/>
                  </a:lnTo>
                  <a:lnTo>
                    <a:pt x="440047" y="102797"/>
                  </a:lnTo>
                  <a:lnTo>
                    <a:pt x="438711" y="133992"/>
                  </a:lnTo>
                  <a:lnTo>
                    <a:pt x="438966" y="165293"/>
                  </a:lnTo>
                  <a:lnTo>
                    <a:pt x="444626" y="189681"/>
                  </a:lnTo>
                  <a:lnTo>
                    <a:pt x="450850" y="199375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SMARTInkShape-2169"/>
            <p:cNvSpPr/>
            <p:nvPr/>
          </p:nvSpPr>
          <p:spPr>
            <a:xfrm>
              <a:off x="5500735" y="1593850"/>
              <a:ext cx="230864" cy="357571"/>
            </a:xfrm>
            <a:custGeom>
              <a:avLst/>
              <a:gdLst/>
              <a:ahLst/>
              <a:cxnLst/>
              <a:rect l="0" t="0" r="0" b="0"/>
              <a:pathLst>
                <a:path w="230864" h="357571">
                  <a:moveTo>
                    <a:pt x="119015" y="0"/>
                  </a:moveTo>
                  <a:lnTo>
                    <a:pt x="100596" y="705"/>
                  </a:lnTo>
                  <a:lnTo>
                    <a:pt x="79785" y="8788"/>
                  </a:lnTo>
                  <a:lnTo>
                    <a:pt x="49721" y="28543"/>
                  </a:lnTo>
                  <a:lnTo>
                    <a:pt x="30642" y="53302"/>
                  </a:lnTo>
                  <a:lnTo>
                    <a:pt x="17571" y="76941"/>
                  </a:lnTo>
                  <a:lnTo>
                    <a:pt x="3883" y="106842"/>
                  </a:lnTo>
                  <a:lnTo>
                    <a:pt x="0" y="123300"/>
                  </a:lnTo>
                  <a:lnTo>
                    <a:pt x="973" y="132646"/>
                  </a:lnTo>
                  <a:lnTo>
                    <a:pt x="2220" y="137114"/>
                  </a:lnTo>
                  <a:lnTo>
                    <a:pt x="4463" y="140092"/>
                  </a:lnTo>
                  <a:lnTo>
                    <a:pt x="10718" y="143402"/>
                  </a:lnTo>
                  <a:lnTo>
                    <a:pt x="22172" y="145265"/>
                  </a:lnTo>
                  <a:lnTo>
                    <a:pt x="49792" y="139039"/>
                  </a:lnTo>
                  <a:lnTo>
                    <a:pt x="62143" y="133761"/>
                  </a:lnTo>
                  <a:lnTo>
                    <a:pt x="93652" y="110538"/>
                  </a:lnTo>
                  <a:lnTo>
                    <a:pt x="109305" y="97506"/>
                  </a:lnTo>
                  <a:lnTo>
                    <a:pt x="119509" y="81337"/>
                  </a:lnTo>
                  <a:lnTo>
                    <a:pt x="130318" y="51085"/>
                  </a:lnTo>
                  <a:lnTo>
                    <a:pt x="131301" y="39674"/>
                  </a:lnTo>
                  <a:lnTo>
                    <a:pt x="130733" y="37032"/>
                  </a:lnTo>
                  <a:lnTo>
                    <a:pt x="129650" y="35271"/>
                  </a:lnTo>
                  <a:lnTo>
                    <a:pt x="125615" y="31956"/>
                  </a:lnTo>
                  <a:lnTo>
                    <a:pt x="125387" y="43977"/>
                  </a:lnTo>
                  <a:lnTo>
                    <a:pt x="134205" y="71248"/>
                  </a:lnTo>
                  <a:lnTo>
                    <a:pt x="148146" y="96231"/>
                  </a:lnTo>
                  <a:lnTo>
                    <a:pt x="170552" y="127611"/>
                  </a:lnTo>
                  <a:lnTo>
                    <a:pt x="187202" y="152581"/>
                  </a:lnTo>
                  <a:lnTo>
                    <a:pt x="201072" y="179735"/>
                  </a:lnTo>
                  <a:lnTo>
                    <a:pt x="214119" y="210123"/>
                  </a:lnTo>
                  <a:lnTo>
                    <a:pt x="225040" y="239588"/>
                  </a:lnTo>
                  <a:lnTo>
                    <a:pt x="230863" y="266192"/>
                  </a:lnTo>
                  <a:lnTo>
                    <a:pt x="230707" y="290068"/>
                  </a:lnTo>
                  <a:lnTo>
                    <a:pt x="224332" y="317098"/>
                  </a:lnTo>
                  <a:lnTo>
                    <a:pt x="216622" y="328140"/>
                  </a:lnTo>
                  <a:lnTo>
                    <a:pt x="206141" y="337045"/>
                  </a:lnTo>
                  <a:lnTo>
                    <a:pt x="180282" y="348511"/>
                  </a:lnTo>
                  <a:lnTo>
                    <a:pt x="151578" y="357570"/>
                  </a:lnTo>
                  <a:lnTo>
                    <a:pt x="120455" y="356720"/>
                  </a:lnTo>
                  <a:lnTo>
                    <a:pt x="96942" y="354520"/>
                  </a:lnTo>
                  <a:lnTo>
                    <a:pt x="85451" y="349005"/>
                  </a:lnTo>
                  <a:lnTo>
                    <a:pt x="62917" y="329602"/>
                  </a:lnTo>
                  <a:lnTo>
                    <a:pt x="42815" y="2984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SMARTInkShape-2170"/>
            <p:cNvSpPr/>
            <p:nvPr/>
          </p:nvSpPr>
          <p:spPr>
            <a:xfrm>
              <a:off x="5246894" y="1416050"/>
              <a:ext cx="125207" cy="406401"/>
            </a:xfrm>
            <a:custGeom>
              <a:avLst/>
              <a:gdLst/>
              <a:ahLst/>
              <a:cxnLst/>
              <a:rect l="0" t="0" r="0" b="0"/>
              <a:pathLst>
                <a:path w="125207" h="406401">
                  <a:moveTo>
                    <a:pt x="125206" y="0"/>
                  </a:moveTo>
                  <a:lnTo>
                    <a:pt x="101441" y="27136"/>
                  </a:lnTo>
                  <a:lnTo>
                    <a:pt x="80530" y="56212"/>
                  </a:lnTo>
                  <a:lnTo>
                    <a:pt x="65794" y="81488"/>
                  </a:lnTo>
                  <a:lnTo>
                    <a:pt x="49041" y="111006"/>
                  </a:lnTo>
                  <a:lnTo>
                    <a:pt x="39379" y="131651"/>
                  </a:lnTo>
                  <a:lnTo>
                    <a:pt x="30380" y="154467"/>
                  </a:lnTo>
                  <a:lnTo>
                    <a:pt x="21678" y="178013"/>
                  </a:lnTo>
                  <a:lnTo>
                    <a:pt x="13106" y="200237"/>
                  </a:lnTo>
                  <a:lnTo>
                    <a:pt x="6474" y="221874"/>
                  </a:lnTo>
                  <a:lnTo>
                    <a:pt x="1880" y="243249"/>
                  </a:lnTo>
                  <a:lnTo>
                    <a:pt x="0" y="274411"/>
                  </a:lnTo>
                  <a:lnTo>
                    <a:pt x="3598" y="302537"/>
                  </a:lnTo>
                  <a:lnTo>
                    <a:pt x="9837" y="331489"/>
                  </a:lnTo>
                  <a:lnTo>
                    <a:pt x="24231" y="360950"/>
                  </a:lnTo>
                  <a:lnTo>
                    <a:pt x="44149" y="392157"/>
                  </a:lnTo>
                  <a:lnTo>
                    <a:pt x="55356" y="4064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8" name="SMARTInkShape-Group265"/>
          <p:cNvGrpSpPr/>
          <p:nvPr/>
        </p:nvGrpSpPr>
        <p:grpSpPr>
          <a:xfrm>
            <a:off x="1327227" y="1974850"/>
            <a:ext cx="1650924" cy="495301"/>
            <a:chOff x="1327227" y="1974850"/>
            <a:chExt cx="1650924" cy="495301"/>
          </a:xfrm>
        </p:grpSpPr>
        <p:sp>
          <p:nvSpPr>
            <p:cNvPr id="31" name="SMARTInkShape-2171"/>
            <p:cNvSpPr/>
            <p:nvPr/>
          </p:nvSpPr>
          <p:spPr>
            <a:xfrm>
              <a:off x="1371600" y="2108200"/>
              <a:ext cx="38101" cy="361951"/>
            </a:xfrm>
            <a:custGeom>
              <a:avLst/>
              <a:gdLst/>
              <a:ahLst/>
              <a:cxnLst/>
              <a:rect l="0" t="0" r="0" b="0"/>
              <a:pathLst>
                <a:path w="38101" h="361951">
                  <a:moveTo>
                    <a:pt x="38100" y="0"/>
                  </a:moveTo>
                  <a:lnTo>
                    <a:pt x="29261" y="0"/>
                  </a:lnTo>
                  <a:lnTo>
                    <a:pt x="27974" y="705"/>
                  </a:lnTo>
                  <a:lnTo>
                    <a:pt x="27116" y="1881"/>
                  </a:lnTo>
                  <a:lnTo>
                    <a:pt x="26162" y="5775"/>
                  </a:lnTo>
                  <a:lnTo>
                    <a:pt x="25738" y="12209"/>
                  </a:lnTo>
                  <a:lnTo>
                    <a:pt x="30897" y="39497"/>
                  </a:lnTo>
                  <a:lnTo>
                    <a:pt x="31497" y="64305"/>
                  </a:lnTo>
                  <a:lnTo>
                    <a:pt x="31675" y="93999"/>
                  </a:lnTo>
                  <a:lnTo>
                    <a:pt x="31716" y="116566"/>
                  </a:lnTo>
                  <a:lnTo>
                    <a:pt x="31029" y="141412"/>
                  </a:lnTo>
                  <a:lnTo>
                    <a:pt x="28372" y="168918"/>
                  </a:lnTo>
                  <a:lnTo>
                    <a:pt x="26721" y="197606"/>
                  </a:lnTo>
                  <a:lnTo>
                    <a:pt x="25281" y="225408"/>
                  </a:lnTo>
                  <a:lnTo>
                    <a:pt x="22290" y="249524"/>
                  </a:lnTo>
                  <a:lnTo>
                    <a:pt x="16727" y="272001"/>
                  </a:lnTo>
                  <a:lnTo>
                    <a:pt x="7543" y="302607"/>
                  </a:lnTo>
                  <a:lnTo>
                    <a:pt x="1490" y="331491"/>
                  </a:lnTo>
                  <a:lnTo>
                    <a:pt x="0" y="3619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SMARTInkShape-2172"/>
            <p:cNvSpPr/>
            <p:nvPr/>
          </p:nvSpPr>
          <p:spPr>
            <a:xfrm>
              <a:off x="1327227" y="2015169"/>
              <a:ext cx="246231" cy="258132"/>
            </a:xfrm>
            <a:custGeom>
              <a:avLst/>
              <a:gdLst/>
              <a:ahLst/>
              <a:cxnLst/>
              <a:rect l="0" t="0" r="0" b="0"/>
              <a:pathLst>
                <a:path w="246231" h="258132">
                  <a:moveTo>
                    <a:pt x="6273" y="105731"/>
                  </a:moveTo>
                  <a:lnTo>
                    <a:pt x="2901" y="102360"/>
                  </a:lnTo>
                  <a:lnTo>
                    <a:pt x="1246" y="98823"/>
                  </a:lnTo>
                  <a:lnTo>
                    <a:pt x="0" y="70226"/>
                  </a:lnTo>
                  <a:lnTo>
                    <a:pt x="3720" y="61493"/>
                  </a:lnTo>
                  <a:lnTo>
                    <a:pt x="27537" y="30873"/>
                  </a:lnTo>
                  <a:lnTo>
                    <a:pt x="39713" y="22366"/>
                  </a:lnTo>
                  <a:lnTo>
                    <a:pt x="63139" y="12905"/>
                  </a:lnTo>
                  <a:lnTo>
                    <a:pt x="91404" y="2889"/>
                  </a:lnTo>
                  <a:lnTo>
                    <a:pt x="118672" y="0"/>
                  </a:lnTo>
                  <a:lnTo>
                    <a:pt x="148780" y="3299"/>
                  </a:lnTo>
                  <a:lnTo>
                    <a:pt x="179338" y="9450"/>
                  </a:lnTo>
                  <a:lnTo>
                    <a:pt x="205875" y="20602"/>
                  </a:lnTo>
                  <a:lnTo>
                    <a:pt x="226751" y="36998"/>
                  </a:lnTo>
                  <a:lnTo>
                    <a:pt x="237378" y="49077"/>
                  </a:lnTo>
                  <a:lnTo>
                    <a:pt x="243041" y="63383"/>
                  </a:lnTo>
                  <a:lnTo>
                    <a:pt x="246230" y="87303"/>
                  </a:lnTo>
                  <a:lnTo>
                    <a:pt x="245565" y="104596"/>
                  </a:lnTo>
                  <a:lnTo>
                    <a:pt x="237256" y="132754"/>
                  </a:lnTo>
                  <a:lnTo>
                    <a:pt x="219926" y="163829"/>
                  </a:lnTo>
                  <a:lnTo>
                    <a:pt x="200575" y="186680"/>
                  </a:lnTo>
                  <a:lnTo>
                    <a:pt x="176968" y="204975"/>
                  </a:lnTo>
                  <a:lnTo>
                    <a:pt x="150217" y="221214"/>
                  </a:lnTo>
                  <a:lnTo>
                    <a:pt x="119949" y="235668"/>
                  </a:lnTo>
                  <a:lnTo>
                    <a:pt x="92401" y="244420"/>
                  </a:lnTo>
                  <a:lnTo>
                    <a:pt x="64129" y="253697"/>
                  </a:lnTo>
                  <a:lnTo>
                    <a:pt x="31673" y="258131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SMARTInkShape-2173"/>
            <p:cNvSpPr/>
            <p:nvPr/>
          </p:nvSpPr>
          <p:spPr>
            <a:xfrm>
              <a:off x="1651000" y="1974850"/>
              <a:ext cx="63374" cy="438151"/>
            </a:xfrm>
            <a:custGeom>
              <a:avLst/>
              <a:gdLst/>
              <a:ahLst/>
              <a:cxnLst/>
              <a:rect l="0" t="0" r="0" b="0"/>
              <a:pathLst>
                <a:path w="63374" h="438151">
                  <a:moveTo>
                    <a:pt x="50800" y="0"/>
                  </a:moveTo>
                  <a:lnTo>
                    <a:pt x="50800" y="5467"/>
                  </a:lnTo>
                  <a:lnTo>
                    <a:pt x="54171" y="9459"/>
                  </a:lnTo>
                  <a:lnTo>
                    <a:pt x="55826" y="15022"/>
                  </a:lnTo>
                  <a:lnTo>
                    <a:pt x="61339" y="39947"/>
                  </a:lnTo>
                  <a:lnTo>
                    <a:pt x="63073" y="70633"/>
                  </a:lnTo>
                  <a:lnTo>
                    <a:pt x="63373" y="99244"/>
                  </a:lnTo>
                  <a:lnTo>
                    <a:pt x="62032" y="122425"/>
                  </a:lnTo>
                  <a:lnTo>
                    <a:pt x="56732" y="146839"/>
                  </a:lnTo>
                  <a:lnTo>
                    <a:pt x="51555" y="173682"/>
                  </a:lnTo>
                  <a:lnTo>
                    <a:pt x="46196" y="201369"/>
                  </a:lnTo>
                  <a:lnTo>
                    <a:pt x="39111" y="227786"/>
                  </a:lnTo>
                  <a:lnTo>
                    <a:pt x="33140" y="255520"/>
                  </a:lnTo>
                  <a:lnTo>
                    <a:pt x="27428" y="283603"/>
                  </a:lnTo>
                  <a:lnTo>
                    <a:pt x="20186" y="310195"/>
                  </a:lnTo>
                  <a:lnTo>
                    <a:pt x="14146" y="334244"/>
                  </a:lnTo>
                  <a:lnTo>
                    <a:pt x="6778" y="365735"/>
                  </a:lnTo>
                  <a:lnTo>
                    <a:pt x="2008" y="391058"/>
                  </a:lnTo>
                  <a:lnTo>
                    <a:pt x="176" y="422779"/>
                  </a:lnTo>
                  <a:lnTo>
                    <a:pt x="0" y="4381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SMARTInkShape-2174"/>
            <p:cNvSpPr/>
            <p:nvPr/>
          </p:nvSpPr>
          <p:spPr>
            <a:xfrm>
              <a:off x="1735285" y="2204090"/>
              <a:ext cx="226866" cy="170811"/>
            </a:xfrm>
            <a:custGeom>
              <a:avLst/>
              <a:gdLst/>
              <a:ahLst/>
              <a:cxnLst/>
              <a:rect l="0" t="0" r="0" b="0"/>
              <a:pathLst>
                <a:path w="226866" h="170811">
                  <a:moveTo>
                    <a:pt x="150665" y="12060"/>
                  </a:moveTo>
                  <a:lnTo>
                    <a:pt x="150665" y="8689"/>
                  </a:lnTo>
                  <a:lnTo>
                    <a:pt x="149959" y="7695"/>
                  </a:lnTo>
                  <a:lnTo>
                    <a:pt x="148783" y="7033"/>
                  </a:lnTo>
                  <a:lnTo>
                    <a:pt x="127191" y="0"/>
                  </a:lnTo>
                  <a:lnTo>
                    <a:pt x="115409" y="255"/>
                  </a:lnTo>
                  <a:lnTo>
                    <a:pt x="104656" y="2815"/>
                  </a:lnTo>
                  <a:lnTo>
                    <a:pt x="86703" y="14965"/>
                  </a:lnTo>
                  <a:lnTo>
                    <a:pt x="55354" y="46074"/>
                  </a:lnTo>
                  <a:lnTo>
                    <a:pt x="36346" y="69880"/>
                  </a:lnTo>
                  <a:lnTo>
                    <a:pt x="19191" y="94808"/>
                  </a:lnTo>
                  <a:lnTo>
                    <a:pt x="4123" y="121774"/>
                  </a:lnTo>
                  <a:lnTo>
                    <a:pt x="0" y="136211"/>
                  </a:lnTo>
                  <a:lnTo>
                    <a:pt x="917" y="145084"/>
                  </a:lnTo>
                  <a:lnTo>
                    <a:pt x="2150" y="149426"/>
                  </a:lnTo>
                  <a:lnTo>
                    <a:pt x="4382" y="152321"/>
                  </a:lnTo>
                  <a:lnTo>
                    <a:pt x="22075" y="160718"/>
                  </a:lnTo>
                  <a:lnTo>
                    <a:pt x="30249" y="160915"/>
                  </a:lnTo>
                  <a:lnTo>
                    <a:pt x="60461" y="151448"/>
                  </a:lnTo>
                  <a:lnTo>
                    <a:pt x="69652" y="146682"/>
                  </a:lnTo>
                  <a:lnTo>
                    <a:pt x="99239" y="119619"/>
                  </a:lnTo>
                  <a:lnTo>
                    <a:pt x="114041" y="96954"/>
                  </a:lnTo>
                  <a:lnTo>
                    <a:pt x="123299" y="72445"/>
                  </a:lnTo>
                  <a:lnTo>
                    <a:pt x="123954" y="69250"/>
                  </a:lnTo>
                  <a:lnTo>
                    <a:pt x="128445" y="63818"/>
                  </a:lnTo>
                  <a:lnTo>
                    <a:pt x="133734" y="59052"/>
                  </a:lnTo>
                  <a:lnTo>
                    <a:pt x="136711" y="53814"/>
                  </a:lnTo>
                  <a:lnTo>
                    <a:pt x="137129" y="54007"/>
                  </a:lnTo>
                  <a:lnTo>
                    <a:pt x="137593" y="56103"/>
                  </a:lnTo>
                  <a:lnTo>
                    <a:pt x="142984" y="87523"/>
                  </a:lnTo>
                  <a:lnTo>
                    <a:pt x="147423" y="108418"/>
                  </a:lnTo>
                  <a:lnTo>
                    <a:pt x="164686" y="140039"/>
                  </a:lnTo>
                  <a:lnTo>
                    <a:pt x="178338" y="155029"/>
                  </a:lnTo>
                  <a:lnTo>
                    <a:pt x="192417" y="165036"/>
                  </a:lnTo>
                  <a:lnTo>
                    <a:pt x="205526" y="169099"/>
                  </a:lnTo>
                  <a:lnTo>
                    <a:pt x="226865" y="17081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SMARTInkShape-2175"/>
            <p:cNvSpPr/>
            <p:nvPr/>
          </p:nvSpPr>
          <p:spPr>
            <a:xfrm>
              <a:off x="2305421" y="2204074"/>
              <a:ext cx="323480" cy="207518"/>
            </a:xfrm>
            <a:custGeom>
              <a:avLst/>
              <a:gdLst/>
              <a:ahLst/>
              <a:cxnLst/>
              <a:rect l="0" t="0" r="0" b="0"/>
              <a:pathLst>
                <a:path w="323480" h="207518">
                  <a:moveTo>
                    <a:pt x="56779" y="24776"/>
                  </a:moveTo>
                  <a:lnTo>
                    <a:pt x="56779" y="28147"/>
                  </a:lnTo>
                  <a:lnTo>
                    <a:pt x="50311" y="54024"/>
                  </a:lnTo>
                  <a:lnTo>
                    <a:pt x="43637" y="83104"/>
                  </a:lnTo>
                  <a:lnTo>
                    <a:pt x="39479" y="109556"/>
                  </a:lnTo>
                  <a:lnTo>
                    <a:pt x="36366" y="137855"/>
                  </a:lnTo>
                  <a:lnTo>
                    <a:pt x="28993" y="169330"/>
                  </a:lnTo>
                  <a:lnTo>
                    <a:pt x="20742" y="190155"/>
                  </a:lnTo>
                  <a:lnTo>
                    <a:pt x="10205" y="204172"/>
                  </a:lnTo>
                  <a:lnTo>
                    <a:pt x="5975" y="206813"/>
                  </a:lnTo>
                  <a:lnTo>
                    <a:pt x="3860" y="207517"/>
                  </a:lnTo>
                  <a:lnTo>
                    <a:pt x="2449" y="207281"/>
                  </a:lnTo>
                  <a:lnTo>
                    <a:pt x="1509" y="206418"/>
                  </a:lnTo>
                  <a:lnTo>
                    <a:pt x="882" y="205137"/>
                  </a:lnTo>
                  <a:lnTo>
                    <a:pt x="0" y="196593"/>
                  </a:lnTo>
                  <a:lnTo>
                    <a:pt x="8499" y="166047"/>
                  </a:lnTo>
                  <a:lnTo>
                    <a:pt x="17347" y="137975"/>
                  </a:lnTo>
                  <a:lnTo>
                    <a:pt x="28005" y="110684"/>
                  </a:lnTo>
                  <a:lnTo>
                    <a:pt x="40805" y="84410"/>
                  </a:lnTo>
                  <a:lnTo>
                    <a:pt x="56985" y="58751"/>
                  </a:lnTo>
                  <a:lnTo>
                    <a:pt x="77333" y="28560"/>
                  </a:lnTo>
                  <a:lnTo>
                    <a:pt x="95324" y="15078"/>
                  </a:lnTo>
                  <a:lnTo>
                    <a:pt x="107777" y="9882"/>
                  </a:lnTo>
                  <a:lnTo>
                    <a:pt x="135984" y="6273"/>
                  </a:lnTo>
                  <a:lnTo>
                    <a:pt x="145133" y="9732"/>
                  </a:lnTo>
                  <a:lnTo>
                    <a:pt x="162504" y="23450"/>
                  </a:lnTo>
                  <a:lnTo>
                    <a:pt x="171909" y="42335"/>
                  </a:lnTo>
                  <a:lnTo>
                    <a:pt x="176338" y="74001"/>
                  </a:lnTo>
                  <a:lnTo>
                    <a:pt x="176400" y="99019"/>
                  </a:lnTo>
                  <a:lnTo>
                    <a:pt x="170457" y="128994"/>
                  </a:lnTo>
                  <a:lnTo>
                    <a:pt x="158324" y="157798"/>
                  </a:lnTo>
                  <a:lnTo>
                    <a:pt x="154121" y="165035"/>
                  </a:lnTo>
                  <a:lnTo>
                    <a:pt x="149199" y="169110"/>
                  </a:lnTo>
                  <a:lnTo>
                    <a:pt x="149436" y="169682"/>
                  </a:lnTo>
                  <a:lnTo>
                    <a:pt x="151517" y="170600"/>
                  </a:lnTo>
                  <a:lnTo>
                    <a:pt x="153890" y="143205"/>
                  </a:lnTo>
                  <a:lnTo>
                    <a:pt x="164234" y="116216"/>
                  </a:lnTo>
                  <a:lnTo>
                    <a:pt x="172421" y="92007"/>
                  </a:lnTo>
                  <a:lnTo>
                    <a:pt x="186058" y="66960"/>
                  </a:lnTo>
                  <a:lnTo>
                    <a:pt x="203504" y="41665"/>
                  </a:lnTo>
                  <a:lnTo>
                    <a:pt x="222078" y="19667"/>
                  </a:lnTo>
                  <a:lnTo>
                    <a:pt x="236549" y="10040"/>
                  </a:lnTo>
                  <a:lnTo>
                    <a:pt x="258681" y="2535"/>
                  </a:lnTo>
                  <a:lnTo>
                    <a:pt x="281751" y="0"/>
                  </a:lnTo>
                  <a:lnTo>
                    <a:pt x="291057" y="3416"/>
                  </a:lnTo>
                  <a:lnTo>
                    <a:pt x="308529" y="17107"/>
                  </a:lnTo>
                  <a:lnTo>
                    <a:pt x="313306" y="27012"/>
                  </a:lnTo>
                  <a:lnTo>
                    <a:pt x="319744" y="53988"/>
                  </a:lnTo>
                  <a:lnTo>
                    <a:pt x="319001" y="78195"/>
                  </a:lnTo>
                  <a:lnTo>
                    <a:pt x="317684" y="103241"/>
                  </a:lnTo>
                  <a:lnTo>
                    <a:pt x="317293" y="128536"/>
                  </a:lnTo>
                  <a:lnTo>
                    <a:pt x="319032" y="158898"/>
                  </a:lnTo>
                  <a:lnTo>
                    <a:pt x="323479" y="177176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SMARTInkShape-2176"/>
            <p:cNvSpPr/>
            <p:nvPr/>
          </p:nvSpPr>
          <p:spPr>
            <a:xfrm>
              <a:off x="2059025" y="2216150"/>
              <a:ext cx="165372" cy="190321"/>
            </a:xfrm>
            <a:custGeom>
              <a:avLst/>
              <a:gdLst/>
              <a:ahLst/>
              <a:cxnLst/>
              <a:rect l="0" t="0" r="0" b="0"/>
              <a:pathLst>
                <a:path w="165372" h="190321">
                  <a:moveTo>
                    <a:pt x="106325" y="0"/>
                  </a:moveTo>
                  <a:lnTo>
                    <a:pt x="76471" y="0"/>
                  </a:lnTo>
                  <a:lnTo>
                    <a:pt x="47045" y="705"/>
                  </a:lnTo>
                  <a:lnTo>
                    <a:pt x="17424" y="12865"/>
                  </a:lnTo>
                  <a:lnTo>
                    <a:pt x="9663" y="17712"/>
                  </a:lnTo>
                  <a:lnTo>
                    <a:pt x="2033" y="27669"/>
                  </a:lnTo>
                  <a:lnTo>
                    <a:pt x="0" y="32993"/>
                  </a:lnTo>
                  <a:lnTo>
                    <a:pt x="164" y="35401"/>
                  </a:lnTo>
                  <a:lnTo>
                    <a:pt x="2227" y="39958"/>
                  </a:lnTo>
                  <a:lnTo>
                    <a:pt x="26946" y="59382"/>
                  </a:lnTo>
                  <a:lnTo>
                    <a:pt x="51682" y="69454"/>
                  </a:lnTo>
                  <a:lnTo>
                    <a:pt x="80166" y="81609"/>
                  </a:lnTo>
                  <a:lnTo>
                    <a:pt x="110539" y="97599"/>
                  </a:lnTo>
                  <a:lnTo>
                    <a:pt x="140772" y="118563"/>
                  </a:lnTo>
                  <a:lnTo>
                    <a:pt x="161391" y="139704"/>
                  </a:lnTo>
                  <a:lnTo>
                    <a:pt x="164202" y="143935"/>
                  </a:lnTo>
                  <a:lnTo>
                    <a:pt x="165371" y="148168"/>
                  </a:lnTo>
                  <a:lnTo>
                    <a:pt x="163864" y="169333"/>
                  </a:lnTo>
                  <a:lnTo>
                    <a:pt x="162323" y="172861"/>
                  </a:lnTo>
                  <a:lnTo>
                    <a:pt x="156848" y="178662"/>
                  </a:lnTo>
                  <a:lnTo>
                    <a:pt x="145832" y="185895"/>
                  </a:lnTo>
                  <a:lnTo>
                    <a:pt x="130260" y="189135"/>
                  </a:lnTo>
                  <a:lnTo>
                    <a:pt x="99782" y="190320"/>
                  </a:lnTo>
                  <a:lnTo>
                    <a:pt x="68199" y="189770"/>
                  </a:lnTo>
                  <a:lnTo>
                    <a:pt x="36475" y="1841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SMARTInkShape-2177"/>
            <p:cNvSpPr/>
            <p:nvPr/>
          </p:nvSpPr>
          <p:spPr>
            <a:xfrm>
              <a:off x="2738847" y="2235200"/>
              <a:ext cx="239304" cy="150742"/>
            </a:xfrm>
            <a:custGeom>
              <a:avLst/>
              <a:gdLst/>
              <a:ahLst/>
              <a:cxnLst/>
              <a:rect l="0" t="0" r="0" b="0"/>
              <a:pathLst>
                <a:path w="239304" h="150742">
                  <a:moveTo>
                    <a:pt x="144053" y="0"/>
                  </a:moveTo>
                  <a:lnTo>
                    <a:pt x="116083" y="0"/>
                  </a:lnTo>
                  <a:lnTo>
                    <a:pt x="110589" y="0"/>
                  </a:lnTo>
                  <a:lnTo>
                    <a:pt x="92745" y="6741"/>
                  </a:lnTo>
                  <a:lnTo>
                    <a:pt x="61436" y="27611"/>
                  </a:lnTo>
                  <a:lnTo>
                    <a:pt x="29744" y="57441"/>
                  </a:lnTo>
                  <a:lnTo>
                    <a:pt x="12111" y="76286"/>
                  </a:lnTo>
                  <a:lnTo>
                    <a:pt x="2496" y="95275"/>
                  </a:lnTo>
                  <a:lnTo>
                    <a:pt x="0" y="107961"/>
                  </a:lnTo>
                  <a:lnTo>
                    <a:pt x="772" y="118773"/>
                  </a:lnTo>
                  <a:lnTo>
                    <a:pt x="7016" y="137212"/>
                  </a:lnTo>
                  <a:lnTo>
                    <a:pt x="14708" y="144003"/>
                  </a:lnTo>
                  <a:lnTo>
                    <a:pt x="25183" y="148668"/>
                  </a:lnTo>
                  <a:lnTo>
                    <a:pt x="36894" y="150741"/>
                  </a:lnTo>
                  <a:lnTo>
                    <a:pt x="47273" y="149781"/>
                  </a:lnTo>
                  <a:lnTo>
                    <a:pt x="74837" y="141471"/>
                  </a:lnTo>
                  <a:lnTo>
                    <a:pt x="92735" y="134658"/>
                  </a:lnTo>
                  <a:lnTo>
                    <a:pt x="107289" y="123311"/>
                  </a:lnTo>
                  <a:lnTo>
                    <a:pt x="131989" y="92940"/>
                  </a:lnTo>
                  <a:lnTo>
                    <a:pt x="141565" y="62016"/>
                  </a:lnTo>
                  <a:lnTo>
                    <a:pt x="144024" y="38589"/>
                  </a:lnTo>
                  <a:lnTo>
                    <a:pt x="144044" y="41616"/>
                  </a:lnTo>
                  <a:lnTo>
                    <a:pt x="145930" y="45071"/>
                  </a:lnTo>
                  <a:lnTo>
                    <a:pt x="147421" y="46981"/>
                  </a:lnTo>
                  <a:lnTo>
                    <a:pt x="149077" y="52865"/>
                  </a:lnTo>
                  <a:lnTo>
                    <a:pt x="149519" y="56410"/>
                  </a:lnTo>
                  <a:lnTo>
                    <a:pt x="156883" y="71512"/>
                  </a:lnTo>
                  <a:lnTo>
                    <a:pt x="180233" y="102628"/>
                  </a:lnTo>
                  <a:lnTo>
                    <a:pt x="208136" y="126577"/>
                  </a:lnTo>
                  <a:lnTo>
                    <a:pt x="239303" y="1460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5" name="SMARTInkShape-Group266"/>
          <p:cNvGrpSpPr/>
          <p:nvPr/>
        </p:nvGrpSpPr>
        <p:grpSpPr>
          <a:xfrm>
            <a:off x="3435375" y="2108200"/>
            <a:ext cx="2400276" cy="323627"/>
            <a:chOff x="3435375" y="2108200"/>
            <a:chExt cx="2400276" cy="323627"/>
          </a:xfrm>
        </p:grpSpPr>
        <p:sp>
          <p:nvSpPr>
            <p:cNvPr id="39" name="SMARTInkShape-2178"/>
            <p:cNvSpPr/>
            <p:nvPr/>
          </p:nvSpPr>
          <p:spPr>
            <a:xfrm>
              <a:off x="3435375" y="2217995"/>
              <a:ext cx="368276" cy="201099"/>
            </a:xfrm>
            <a:custGeom>
              <a:avLst/>
              <a:gdLst/>
              <a:ahLst/>
              <a:cxnLst/>
              <a:rect l="0" t="0" r="0" b="0"/>
              <a:pathLst>
                <a:path w="368276" h="201099">
                  <a:moveTo>
                    <a:pt x="25375" y="29905"/>
                  </a:moveTo>
                  <a:lnTo>
                    <a:pt x="25375" y="57792"/>
                  </a:lnTo>
                  <a:lnTo>
                    <a:pt x="23493" y="75092"/>
                  </a:lnTo>
                  <a:lnTo>
                    <a:pt x="19907" y="106642"/>
                  </a:lnTo>
                  <a:lnTo>
                    <a:pt x="15915" y="133153"/>
                  </a:lnTo>
                  <a:lnTo>
                    <a:pt x="8951" y="162326"/>
                  </a:lnTo>
                  <a:lnTo>
                    <a:pt x="3299" y="191511"/>
                  </a:lnTo>
                  <a:lnTo>
                    <a:pt x="61" y="201098"/>
                  </a:lnTo>
                  <a:lnTo>
                    <a:pt x="0" y="197908"/>
                  </a:lnTo>
                  <a:lnTo>
                    <a:pt x="8815" y="168744"/>
                  </a:lnTo>
                  <a:lnTo>
                    <a:pt x="18393" y="138260"/>
                  </a:lnTo>
                  <a:lnTo>
                    <a:pt x="32713" y="109204"/>
                  </a:lnTo>
                  <a:lnTo>
                    <a:pt x="46207" y="78957"/>
                  </a:lnTo>
                  <a:lnTo>
                    <a:pt x="59848" y="52513"/>
                  </a:lnTo>
                  <a:lnTo>
                    <a:pt x="83062" y="26139"/>
                  </a:lnTo>
                  <a:lnTo>
                    <a:pt x="101734" y="13502"/>
                  </a:lnTo>
                  <a:lnTo>
                    <a:pt x="114345" y="8503"/>
                  </a:lnTo>
                  <a:lnTo>
                    <a:pt x="127006" y="6282"/>
                  </a:lnTo>
                  <a:lnTo>
                    <a:pt x="137807" y="7176"/>
                  </a:lnTo>
                  <a:lnTo>
                    <a:pt x="147311" y="10631"/>
                  </a:lnTo>
                  <a:lnTo>
                    <a:pt x="160595" y="21215"/>
                  </a:lnTo>
                  <a:lnTo>
                    <a:pt x="172763" y="38148"/>
                  </a:lnTo>
                  <a:lnTo>
                    <a:pt x="183553" y="68797"/>
                  </a:lnTo>
                  <a:lnTo>
                    <a:pt x="188423" y="93639"/>
                  </a:lnTo>
                  <a:lnTo>
                    <a:pt x="189867" y="118874"/>
                  </a:lnTo>
                  <a:lnTo>
                    <a:pt x="190354" y="145943"/>
                  </a:lnTo>
                  <a:lnTo>
                    <a:pt x="184383" y="177635"/>
                  </a:lnTo>
                  <a:lnTo>
                    <a:pt x="184297" y="178486"/>
                  </a:lnTo>
                  <a:lnTo>
                    <a:pt x="184239" y="178347"/>
                  </a:lnTo>
                  <a:lnTo>
                    <a:pt x="184201" y="177550"/>
                  </a:lnTo>
                  <a:lnTo>
                    <a:pt x="188504" y="170494"/>
                  </a:lnTo>
                  <a:lnTo>
                    <a:pt x="197266" y="140246"/>
                  </a:lnTo>
                  <a:lnTo>
                    <a:pt x="208749" y="109556"/>
                  </a:lnTo>
                  <a:lnTo>
                    <a:pt x="220505" y="84706"/>
                  </a:lnTo>
                  <a:lnTo>
                    <a:pt x="232925" y="59469"/>
                  </a:lnTo>
                  <a:lnTo>
                    <a:pt x="245543" y="34117"/>
                  </a:lnTo>
                  <a:lnTo>
                    <a:pt x="257753" y="20958"/>
                  </a:lnTo>
                  <a:lnTo>
                    <a:pt x="285217" y="4384"/>
                  </a:lnTo>
                  <a:lnTo>
                    <a:pt x="304624" y="0"/>
                  </a:lnTo>
                  <a:lnTo>
                    <a:pt x="323780" y="2072"/>
                  </a:lnTo>
                  <a:lnTo>
                    <a:pt x="339490" y="7155"/>
                  </a:lnTo>
                  <a:lnTo>
                    <a:pt x="348661" y="14855"/>
                  </a:lnTo>
                  <a:lnTo>
                    <a:pt x="359876" y="31090"/>
                  </a:lnTo>
                  <a:lnTo>
                    <a:pt x="364542" y="43837"/>
                  </a:lnTo>
                  <a:lnTo>
                    <a:pt x="367168" y="67586"/>
                  </a:lnTo>
                  <a:lnTo>
                    <a:pt x="367947" y="95946"/>
                  </a:lnTo>
                  <a:lnTo>
                    <a:pt x="368178" y="121831"/>
                  </a:lnTo>
                  <a:lnTo>
                    <a:pt x="366374" y="149898"/>
                  </a:lnTo>
                  <a:lnTo>
                    <a:pt x="362185" y="180660"/>
                  </a:lnTo>
                  <a:lnTo>
                    <a:pt x="362804" y="183325"/>
                  </a:lnTo>
                  <a:lnTo>
                    <a:pt x="363922" y="185102"/>
                  </a:lnTo>
                  <a:lnTo>
                    <a:pt x="368275" y="188655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SMARTInkShape-2179"/>
            <p:cNvSpPr/>
            <p:nvPr/>
          </p:nvSpPr>
          <p:spPr>
            <a:xfrm>
              <a:off x="3911600" y="2219975"/>
              <a:ext cx="517692" cy="211636"/>
            </a:xfrm>
            <a:custGeom>
              <a:avLst/>
              <a:gdLst/>
              <a:ahLst/>
              <a:cxnLst/>
              <a:rect l="0" t="0" r="0" b="0"/>
              <a:pathLst>
                <a:path w="517692" h="211636">
                  <a:moveTo>
                    <a:pt x="0" y="40625"/>
                  </a:moveTo>
                  <a:lnTo>
                    <a:pt x="0" y="61824"/>
                  </a:lnTo>
                  <a:lnTo>
                    <a:pt x="1881" y="66039"/>
                  </a:lnTo>
                  <a:lnTo>
                    <a:pt x="3371" y="68151"/>
                  </a:lnTo>
                  <a:lnTo>
                    <a:pt x="19772" y="78726"/>
                  </a:lnTo>
                  <a:lnTo>
                    <a:pt x="28543" y="82253"/>
                  </a:lnTo>
                  <a:lnTo>
                    <a:pt x="57563" y="84703"/>
                  </a:lnTo>
                  <a:lnTo>
                    <a:pt x="88954" y="78118"/>
                  </a:lnTo>
                  <a:lnTo>
                    <a:pt x="119951" y="67356"/>
                  </a:lnTo>
                  <a:lnTo>
                    <a:pt x="133927" y="56698"/>
                  </a:lnTo>
                  <a:lnTo>
                    <a:pt x="142849" y="43898"/>
                  </a:lnTo>
                  <a:lnTo>
                    <a:pt x="150304" y="22848"/>
                  </a:lnTo>
                  <a:lnTo>
                    <a:pt x="151986" y="8264"/>
                  </a:lnTo>
                  <a:lnTo>
                    <a:pt x="150713" y="5645"/>
                  </a:lnTo>
                  <a:lnTo>
                    <a:pt x="145535" y="854"/>
                  </a:lnTo>
                  <a:lnTo>
                    <a:pt x="141473" y="0"/>
                  </a:lnTo>
                  <a:lnTo>
                    <a:pt x="125643" y="2168"/>
                  </a:lnTo>
                  <a:lnTo>
                    <a:pt x="101332" y="11104"/>
                  </a:lnTo>
                  <a:lnTo>
                    <a:pt x="76147" y="29619"/>
                  </a:lnTo>
                  <a:lnTo>
                    <a:pt x="47131" y="58729"/>
                  </a:lnTo>
                  <a:lnTo>
                    <a:pt x="31055" y="83305"/>
                  </a:lnTo>
                  <a:lnTo>
                    <a:pt x="18060" y="108461"/>
                  </a:lnTo>
                  <a:lnTo>
                    <a:pt x="10838" y="133788"/>
                  </a:lnTo>
                  <a:lnTo>
                    <a:pt x="12540" y="158461"/>
                  </a:lnTo>
                  <a:lnTo>
                    <a:pt x="18219" y="178785"/>
                  </a:lnTo>
                  <a:lnTo>
                    <a:pt x="24795" y="189283"/>
                  </a:lnTo>
                  <a:lnTo>
                    <a:pt x="34303" y="196771"/>
                  </a:lnTo>
                  <a:lnTo>
                    <a:pt x="45584" y="201745"/>
                  </a:lnTo>
                  <a:lnTo>
                    <a:pt x="71955" y="204939"/>
                  </a:lnTo>
                  <a:lnTo>
                    <a:pt x="95873" y="203610"/>
                  </a:lnTo>
                  <a:lnTo>
                    <a:pt x="122716" y="196867"/>
                  </a:lnTo>
                  <a:lnTo>
                    <a:pt x="151130" y="185932"/>
                  </a:lnTo>
                  <a:lnTo>
                    <a:pt x="175542" y="171873"/>
                  </a:lnTo>
                  <a:lnTo>
                    <a:pt x="206125" y="144788"/>
                  </a:lnTo>
                  <a:lnTo>
                    <a:pt x="234273" y="117331"/>
                  </a:lnTo>
                  <a:lnTo>
                    <a:pt x="256453" y="91524"/>
                  </a:lnTo>
                  <a:lnTo>
                    <a:pt x="277733" y="60241"/>
                  </a:lnTo>
                  <a:lnTo>
                    <a:pt x="285610" y="47205"/>
                  </a:lnTo>
                  <a:lnTo>
                    <a:pt x="285744" y="73664"/>
                  </a:lnTo>
                  <a:lnTo>
                    <a:pt x="285043" y="105000"/>
                  </a:lnTo>
                  <a:lnTo>
                    <a:pt x="280723" y="136466"/>
                  </a:lnTo>
                  <a:lnTo>
                    <a:pt x="276290" y="166487"/>
                  </a:lnTo>
                  <a:lnTo>
                    <a:pt x="266569" y="195462"/>
                  </a:lnTo>
                  <a:lnTo>
                    <a:pt x="262192" y="204565"/>
                  </a:lnTo>
                  <a:lnTo>
                    <a:pt x="261578" y="207068"/>
                  </a:lnTo>
                  <a:lnTo>
                    <a:pt x="260463" y="208737"/>
                  </a:lnTo>
                  <a:lnTo>
                    <a:pt x="259014" y="209849"/>
                  </a:lnTo>
                  <a:lnTo>
                    <a:pt x="254990" y="211635"/>
                  </a:lnTo>
                  <a:lnTo>
                    <a:pt x="254293" y="205202"/>
                  </a:lnTo>
                  <a:lnTo>
                    <a:pt x="259493" y="178839"/>
                  </a:lnTo>
                  <a:lnTo>
                    <a:pt x="265955" y="148856"/>
                  </a:lnTo>
                  <a:lnTo>
                    <a:pt x="275494" y="119887"/>
                  </a:lnTo>
                  <a:lnTo>
                    <a:pt x="284514" y="89666"/>
                  </a:lnTo>
                  <a:lnTo>
                    <a:pt x="299260" y="63230"/>
                  </a:lnTo>
                  <a:lnTo>
                    <a:pt x="313585" y="42384"/>
                  </a:lnTo>
                  <a:lnTo>
                    <a:pt x="330921" y="27662"/>
                  </a:lnTo>
                  <a:lnTo>
                    <a:pt x="348758" y="19223"/>
                  </a:lnTo>
                  <a:lnTo>
                    <a:pt x="372189" y="15751"/>
                  </a:lnTo>
                  <a:lnTo>
                    <a:pt x="375832" y="16987"/>
                  </a:lnTo>
                  <a:lnTo>
                    <a:pt x="381760" y="22123"/>
                  </a:lnTo>
                  <a:lnTo>
                    <a:pt x="389064" y="36318"/>
                  </a:lnTo>
                  <a:lnTo>
                    <a:pt x="392784" y="60784"/>
                  </a:lnTo>
                  <a:lnTo>
                    <a:pt x="393519" y="92062"/>
                  </a:lnTo>
                  <a:lnTo>
                    <a:pt x="393646" y="117013"/>
                  </a:lnTo>
                  <a:lnTo>
                    <a:pt x="390318" y="147358"/>
                  </a:lnTo>
                  <a:lnTo>
                    <a:pt x="382715" y="178283"/>
                  </a:lnTo>
                  <a:lnTo>
                    <a:pt x="379626" y="192419"/>
                  </a:lnTo>
                  <a:lnTo>
                    <a:pt x="374941" y="204946"/>
                  </a:lnTo>
                  <a:lnTo>
                    <a:pt x="374675" y="196818"/>
                  </a:lnTo>
                  <a:lnTo>
                    <a:pt x="381560" y="170920"/>
                  </a:lnTo>
                  <a:lnTo>
                    <a:pt x="389577" y="139505"/>
                  </a:lnTo>
                  <a:lnTo>
                    <a:pt x="395849" y="111158"/>
                  </a:lnTo>
                  <a:lnTo>
                    <a:pt x="405547" y="83788"/>
                  </a:lnTo>
                  <a:lnTo>
                    <a:pt x="417357" y="57804"/>
                  </a:lnTo>
                  <a:lnTo>
                    <a:pt x="433285" y="29515"/>
                  </a:lnTo>
                  <a:lnTo>
                    <a:pt x="439045" y="18989"/>
                  </a:lnTo>
                  <a:lnTo>
                    <a:pt x="447720" y="11488"/>
                  </a:lnTo>
                  <a:lnTo>
                    <a:pt x="457925" y="6508"/>
                  </a:lnTo>
                  <a:lnTo>
                    <a:pt x="476929" y="3049"/>
                  </a:lnTo>
                  <a:lnTo>
                    <a:pt x="487661" y="6051"/>
                  </a:lnTo>
                  <a:lnTo>
                    <a:pt x="499778" y="11409"/>
                  </a:lnTo>
                  <a:lnTo>
                    <a:pt x="506227" y="19173"/>
                  </a:lnTo>
                  <a:lnTo>
                    <a:pt x="510740" y="29679"/>
                  </a:lnTo>
                  <a:lnTo>
                    <a:pt x="515518" y="55553"/>
                  </a:lnTo>
                  <a:lnTo>
                    <a:pt x="517691" y="71248"/>
                  </a:lnTo>
                  <a:lnTo>
                    <a:pt x="514948" y="95951"/>
                  </a:lnTo>
                  <a:lnTo>
                    <a:pt x="510372" y="121145"/>
                  </a:lnTo>
                  <a:lnTo>
                    <a:pt x="508703" y="145778"/>
                  </a:lnTo>
                  <a:lnTo>
                    <a:pt x="506257" y="171541"/>
                  </a:lnTo>
                  <a:lnTo>
                    <a:pt x="501729" y="192501"/>
                  </a:lnTo>
                  <a:lnTo>
                    <a:pt x="501650" y="186675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SMARTInkShape-2180"/>
            <p:cNvSpPr/>
            <p:nvPr/>
          </p:nvSpPr>
          <p:spPr>
            <a:xfrm>
              <a:off x="4515057" y="2108200"/>
              <a:ext cx="170807" cy="297930"/>
            </a:xfrm>
            <a:custGeom>
              <a:avLst/>
              <a:gdLst/>
              <a:ahLst/>
              <a:cxnLst/>
              <a:rect l="0" t="0" r="0" b="0"/>
              <a:pathLst>
                <a:path w="170807" h="297930">
                  <a:moveTo>
                    <a:pt x="18843" y="0"/>
                  </a:moveTo>
                  <a:lnTo>
                    <a:pt x="15471" y="0"/>
                  </a:lnTo>
                  <a:lnTo>
                    <a:pt x="14478" y="705"/>
                  </a:lnTo>
                  <a:lnTo>
                    <a:pt x="13816" y="1881"/>
                  </a:lnTo>
                  <a:lnTo>
                    <a:pt x="13375" y="3370"/>
                  </a:lnTo>
                  <a:lnTo>
                    <a:pt x="9383" y="8838"/>
                  </a:lnTo>
                  <a:lnTo>
                    <a:pt x="7103" y="21668"/>
                  </a:lnTo>
                  <a:lnTo>
                    <a:pt x="6269" y="53026"/>
                  </a:lnTo>
                  <a:lnTo>
                    <a:pt x="6180" y="78741"/>
                  </a:lnTo>
                  <a:lnTo>
                    <a:pt x="8035" y="108702"/>
                  </a:lnTo>
                  <a:lnTo>
                    <a:pt x="9290" y="139923"/>
                  </a:lnTo>
                  <a:lnTo>
                    <a:pt x="7542" y="161671"/>
                  </a:lnTo>
                  <a:lnTo>
                    <a:pt x="6764" y="185448"/>
                  </a:lnTo>
                  <a:lnTo>
                    <a:pt x="6419" y="208245"/>
                  </a:lnTo>
                  <a:lnTo>
                    <a:pt x="4343" y="237150"/>
                  </a:lnTo>
                  <a:lnTo>
                    <a:pt x="2521" y="252155"/>
                  </a:lnTo>
                  <a:lnTo>
                    <a:pt x="3336" y="277154"/>
                  </a:lnTo>
                  <a:lnTo>
                    <a:pt x="0" y="296692"/>
                  </a:lnTo>
                  <a:lnTo>
                    <a:pt x="636" y="297278"/>
                  </a:lnTo>
                  <a:lnTo>
                    <a:pt x="3225" y="297929"/>
                  </a:lnTo>
                  <a:lnTo>
                    <a:pt x="4198" y="297397"/>
                  </a:lnTo>
                  <a:lnTo>
                    <a:pt x="4846" y="296337"/>
                  </a:lnTo>
                  <a:lnTo>
                    <a:pt x="5566" y="292572"/>
                  </a:lnTo>
                  <a:lnTo>
                    <a:pt x="6109" y="262716"/>
                  </a:lnTo>
                  <a:lnTo>
                    <a:pt x="7539" y="247996"/>
                  </a:lnTo>
                  <a:lnTo>
                    <a:pt x="15572" y="223842"/>
                  </a:lnTo>
                  <a:lnTo>
                    <a:pt x="22734" y="198811"/>
                  </a:lnTo>
                  <a:lnTo>
                    <a:pt x="29324" y="174226"/>
                  </a:lnTo>
                  <a:lnTo>
                    <a:pt x="33614" y="159984"/>
                  </a:lnTo>
                  <a:lnTo>
                    <a:pt x="37157" y="154633"/>
                  </a:lnTo>
                  <a:lnTo>
                    <a:pt x="56170" y="140977"/>
                  </a:lnTo>
                  <a:lnTo>
                    <a:pt x="73724" y="131485"/>
                  </a:lnTo>
                  <a:lnTo>
                    <a:pt x="84156" y="130875"/>
                  </a:lnTo>
                  <a:lnTo>
                    <a:pt x="114331" y="138093"/>
                  </a:lnTo>
                  <a:lnTo>
                    <a:pt x="133213" y="145495"/>
                  </a:lnTo>
                  <a:lnTo>
                    <a:pt x="145874" y="154976"/>
                  </a:lnTo>
                  <a:lnTo>
                    <a:pt x="158160" y="172213"/>
                  </a:lnTo>
                  <a:lnTo>
                    <a:pt x="167927" y="192636"/>
                  </a:lnTo>
                  <a:lnTo>
                    <a:pt x="170806" y="222531"/>
                  </a:lnTo>
                  <a:lnTo>
                    <a:pt x="166087" y="247000"/>
                  </a:lnTo>
                  <a:lnTo>
                    <a:pt x="159680" y="261646"/>
                  </a:lnTo>
                  <a:lnTo>
                    <a:pt x="152934" y="270568"/>
                  </a:lnTo>
                  <a:lnTo>
                    <a:pt x="123321" y="287463"/>
                  </a:lnTo>
                  <a:lnTo>
                    <a:pt x="96343" y="291184"/>
                  </a:lnTo>
                  <a:lnTo>
                    <a:pt x="69899" y="291919"/>
                  </a:lnTo>
                  <a:lnTo>
                    <a:pt x="50669" y="290164"/>
                  </a:lnTo>
                  <a:lnTo>
                    <a:pt x="28578" y="283250"/>
                  </a:lnTo>
                  <a:lnTo>
                    <a:pt x="6143" y="2667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SMARTInkShape-2181"/>
            <p:cNvSpPr/>
            <p:nvPr/>
          </p:nvSpPr>
          <p:spPr>
            <a:xfrm>
              <a:off x="4794282" y="2241550"/>
              <a:ext cx="158719" cy="190277"/>
            </a:xfrm>
            <a:custGeom>
              <a:avLst/>
              <a:gdLst/>
              <a:ahLst/>
              <a:cxnLst/>
              <a:rect l="0" t="0" r="0" b="0"/>
              <a:pathLst>
                <a:path w="158719" h="190277">
                  <a:moveTo>
                    <a:pt x="38068" y="69850"/>
                  </a:moveTo>
                  <a:lnTo>
                    <a:pt x="37362" y="92631"/>
                  </a:lnTo>
                  <a:lnTo>
                    <a:pt x="32600" y="121141"/>
                  </a:lnTo>
                  <a:lnTo>
                    <a:pt x="24926" y="150583"/>
                  </a:lnTo>
                  <a:lnTo>
                    <a:pt x="10525" y="181926"/>
                  </a:lnTo>
                  <a:lnTo>
                    <a:pt x="6306" y="186689"/>
                  </a:lnTo>
                  <a:lnTo>
                    <a:pt x="338" y="190276"/>
                  </a:lnTo>
                  <a:lnTo>
                    <a:pt x="0" y="178271"/>
                  </a:lnTo>
                  <a:lnTo>
                    <a:pt x="6879" y="151625"/>
                  </a:lnTo>
                  <a:lnTo>
                    <a:pt x="18266" y="123476"/>
                  </a:lnTo>
                  <a:lnTo>
                    <a:pt x="30005" y="99066"/>
                  </a:lnTo>
                  <a:lnTo>
                    <a:pt x="42421" y="73959"/>
                  </a:lnTo>
                  <a:lnTo>
                    <a:pt x="55036" y="48646"/>
                  </a:lnTo>
                  <a:lnTo>
                    <a:pt x="71083" y="30014"/>
                  </a:lnTo>
                  <a:lnTo>
                    <a:pt x="89242" y="15556"/>
                  </a:lnTo>
                  <a:lnTo>
                    <a:pt x="101734" y="10441"/>
                  </a:lnTo>
                  <a:lnTo>
                    <a:pt x="128976" y="2525"/>
                  </a:lnTo>
                  <a:lnTo>
                    <a:pt x="158718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SMARTInkShape-2182"/>
            <p:cNvSpPr/>
            <p:nvPr/>
          </p:nvSpPr>
          <p:spPr>
            <a:xfrm>
              <a:off x="4941959" y="2248417"/>
              <a:ext cx="569842" cy="176870"/>
            </a:xfrm>
            <a:custGeom>
              <a:avLst/>
              <a:gdLst/>
              <a:ahLst/>
              <a:cxnLst/>
              <a:rect l="0" t="0" r="0" b="0"/>
              <a:pathLst>
                <a:path w="569842" h="176870">
                  <a:moveTo>
                    <a:pt x="169791" y="31233"/>
                  </a:moveTo>
                  <a:lnTo>
                    <a:pt x="160331" y="31233"/>
                  </a:lnTo>
                  <a:lnTo>
                    <a:pt x="146886" y="27574"/>
                  </a:lnTo>
                  <a:lnTo>
                    <a:pt x="118483" y="30611"/>
                  </a:lnTo>
                  <a:lnTo>
                    <a:pt x="97148" y="36885"/>
                  </a:lnTo>
                  <a:lnTo>
                    <a:pt x="69103" y="50981"/>
                  </a:lnTo>
                  <a:lnTo>
                    <a:pt x="42970" y="67354"/>
                  </a:lnTo>
                  <a:lnTo>
                    <a:pt x="17971" y="95308"/>
                  </a:lnTo>
                  <a:lnTo>
                    <a:pt x="3942" y="116875"/>
                  </a:lnTo>
                  <a:lnTo>
                    <a:pt x="0" y="133749"/>
                  </a:lnTo>
                  <a:lnTo>
                    <a:pt x="960" y="142177"/>
                  </a:lnTo>
                  <a:lnTo>
                    <a:pt x="2203" y="145412"/>
                  </a:lnTo>
                  <a:lnTo>
                    <a:pt x="7348" y="150888"/>
                  </a:lnTo>
                  <a:lnTo>
                    <a:pt x="22149" y="160153"/>
                  </a:lnTo>
                  <a:lnTo>
                    <a:pt x="37850" y="163270"/>
                  </a:lnTo>
                  <a:lnTo>
                    <a:pt x="66483" y="159254"/>
                  </a:lnTo>
                  <a:lnTo>
                    <a:pt x="93253" y="151666"/>
                  </a:lnTo>
                  <a:lnTo>
                    <a:pt x="124591" y="136907"/>
                  </a:lnTo>
                  <a:lnTo>
                    <a:pt x="138602" y="128474"/>
                  </a:lnTo>
                  <a:lnTo>
                    <a:pt x="150015" y="113340"/>
                  </a:lnTo>
                  <a:lnTo>
                    <a:pt x="161495" y="90225"/>
                  </a:lnTo>
                  <a:lnTo>
                    <a:pt x="163327" y="82512"/>
                  </a:lnTo>
                  <a:lnTo>
                    <a:pt x="160036" y="85545"/>
                  </a:lnTo>
                  <a:lnTo>
                    <a:pt x="158400" y="89003"/>
                  </a:lnTo>
                  <a:lnTo>
                    <a:pt x="153605" y="104823"/>
                  </a:lnTo>
                  <a:lnTo>
                    <a:pt x="156449" y="120535"/>
                  </a:lnTo>
                  <a:lnTo>
                    <a:pt x="169877" y="151782"/>
                  </a:lnTo>
                  <a:lnTo>
                    <a:pt x="174768" y="159599"/>
                  </a:lnTo>
                  <a:lnTo>
                    <a:pt x="181645" y="165425"/>
                  </a:lnTo>
                  <a:lnTo>
                    <a:pt x="200193" y="172672"/>
                  </a:lnTo>
                  <a:lnTo>
                    <a:pt x="220191" y="175916"/>
                  </a:lnTo>
                  <a:lnTo>
                    <a:pt x="250276" y="172649"/>
                  </a:lnTo>
                  <a:lnTo>
                    <a:pt x="271484" y="170030"/>
                  </a:lnTo>
                  <a:lnTo>
                    <a:pt x="293917" y="160944"/>
                  </a:lnTo>
                  <a:lnTo>
                    <a:pt x="322788" y="141099"/>
                  </a:lnTo>
                  <a:lnTo>
                    <a:pt x="352138" y="118225"/>
                  </a:lnTo>
                  <a:lnTo>
                    <a:pt x="364225" y="100517"/>
                  </a:lnTo>
                  <a:lnTo>
                    <a:pt x="377247" y="69840"/>
                  </a:lnTo>
                  <a:lnTo>
                    <a:pt x="379330" y="44339"/>
                  </a:lnTo>
                  <a:lnTo>
                    <a:pt x="379337" y="47424"/>
                  </a:lnTo>
                  <a:lnTo>
                    <a:pt x="384808" y="67708"/>
                  </a:lnTo>
                  <a:lnTo>
                    <a:pt x="387456" y="95355"/>
                  </a:lnTo>
                  <a:lnTo>
                    <a:pt x="391437" y="126564"/>
                  </a:lnTo>
                  <a:lnTo>
                    <a:pt x="391156" y="144851"/>
                  </a:lnTo>
                  <a:lnTo>
                    <a:pt x="385945" y="172568"/>
                  </a:lnTo>
                  <a:lnTo>
                    <a:pt x="385155" y="174140"/>
                  </a:lnTo>
                  <a:lnTo>
                    <a:pt x="383922" y="175187"/>
                  </a:lnTo>
                  <a:lnTo>
                    <a:pt x="380245" y="176869"/>
                  </a:lnTo>
                  <a:lnTo>
                    <a:pt x="379944" y="176301"/>
                  </a:lnTo>
                  <a:lnTo>
                    <a:pt x="379609" y="173789"/>
                  </a:lnTo>
                  <a:lnTo>
                    <a:pt x="387190" y="143432"/>
                  </a:lnTo>
                  <a:lnTo>
                    <a:pt x="394367" y="125860"/>
                  </a:lnTo>
                  <a:lnTo>
                    <a:pt x="406062" y="97589"/>
                  </a:lnTo>
                  <a:lnTo>
                    <a:pt x="416343" y="73158"/>
                  </a:lnTo>
                  <a:lnTo>
                    <a:pt x="428095" y="44688"/>
                  </a:lnTo>
                  <a:lnTo>
                    <a:pt x="447362" y="15653"/>
                  </a:lnTo>
                  <a:lnTo>
                    <a:pt x="463230" y="5371"/>
                  </a:lnTo>
                  <a:lnTo>
                    <a:pt x="477967" y="1227"/>
                  </a:lnTo>
                  <a:lnTo>
                    <a:pt x="494640" y="0"/>
                  </a:lnTo>
                  <a:lnTo>
                    <a:pt x="504903" y="3475"/>
                  </a:lnTo>
                  <a:lnTo>
                    <a:pt x="535890" y="23882"/>
                  </a:lnTo>
                  <a:lnTo>
                    <a:pt x="552185" y="44989"/>
                  </a:lnTo>
                  <a:lnTo>
                    <a:pt x="565233" y="75822"/>
                  </a:lnTo>
                  <a:lnTo>
                    <a:pt x="568930" y="105474"/>
                  </a:lnTo>
                  <a:lnTo>
                    <a:pt x="568865" y="125197"/>
                  </a:lnTo>
                  <a:lnTo>
                    <a:pt x="564338" y="149318"/>
                  </a:lnTo>
                  <a:lnTo>
                    <a:pt x="565749" y="156152"/>
                  </a:lnTo>
                  <a:lnTo>
                    <a:pt x="569841" y="164583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SMARTInkShape-2183"/>
            <p:cNvSpPr/>
            <p:nvPr/>
          </p:nvSpPr>
          <p:spPr>
            <a:xfrm>
              <a:off x="5613400" y="2230206"/>
              <a:ext cx="222251" cy="200166"/>
            </a:xfrm>
            <a:custGeom>
              <a:avLst/>
              <a:gdLst/>
              <a:ahLst/>
              <a:cxnLst/>
              <a:rect l="0" t="0" r="0" b="0"/>
              <a:pathLst>
                <a:path w="222251" h="200166">
                  <a:moveTo>
                    <a:pt x="0" y="68494"/>
                  </a:moveTo>
                  <a:lnTo>
                    <a:pt x="0" y="74582"/>
                  </a:lnTo>
                  <a:lnTo>
                    <a:pt x="3371" y="78137"/>
                  </a:lnTo>
                  <a:lnTo>
                    <a:pt x="8788" y="79835"/>
                  </a:lnTo>
                  <a:lnTo>
                    <a:pt x="36989" y="81074"/>
                  </a:lnTo>
                  <a:lnTo>
                    <a:pt x="68553" y="76814"/>
                  </a:lnTo>
                  <a:lnTo>
                    <a:pt x="88515" y="74016"/>
                  </a:lnTo>
                  <a:lnTo>
                    <a:pt x="117228" y="60615"/>
                  </a:lnTo>
                  <a:lnTo>
                    <a:pt x="145915" y="41911"/>
                  </a:lnTo>
                  <a:lnTo>
                    <a:pt x="157220" y="31533"/>
                  </a:lnTo>
                  <a:lnTo>
                    <a:pt x="161597" y="23609"/>
                  </a:lnTo>
                  <a:lnTo>
                    <a:pt x="164408" y="10395"/>
                  </a:lnTo>
                  <a:lnTo>
                    <a:pt x="162910" y="5513"/>
                  </a:lnTo>
                  <a:lnTo>
                    <a:pt x="161524" y="3223"/>
                  </a:lnTo>
                  <a:lnTo>
                    <a:pt x="159188" y="1696"/>
                  </a:lnTo>
                  <a:lnTo>
                    <a:pt x="152830" y="0"/>
                  </a:lnTo>
                  <a:lnTo>
                    <a:pt x="137945" y="2417"/>
                  </a:lnTo>
                  <a:lnTo>
                    <a:pt x="107719" y="18469"/>
                  </a:lnTo>
                  <a:lnTo>
                    <a:pt x="79133" y="38151"/>
                  </a:lnTo>
                  <a:lnTo>
                    <a:pt x="51379" y="62422"/>
                  </a:lnTo>
                  <a:lnTo>
                    <a:pt x="27396" y="89480"/>
                  </a:lnTo>
                  <a:lnTo>
                    <a:pt x="8860" y="118422"/>
                  </a:lnTo>
                  <a:lnTo>
                    <a:pt x="5819" y="133487"/>
                  </a:lnTo>
                  <a:lnTo>
                    <a:pt x="8074" y="154073"/>
                  </a:lnTo>
                  <a:lnTo>
                    <a:pt x="9616" y="159413"/>
                  </a:lnTo>
                  <a:lnTo>
                    <a:pt x="21899" y="177042"/>
                  </a:lnTo>
                  <a:lnTo>
                    <a:pt x="38944" y="188929"/>
                  </a:lnTo>
                  <a:lnTo>
                    <a:pt x="69442" y="198561"/>
                  </a:lnTo>
                  <a:lnTo>
                    <a:pt x="98500" y="200165"/>
                  </a:lnTo>
                  <a:lnTo>
                    <a:pt x="128747" y="195780"/>
                  </a:lnTo>
                  <a:lnTo>
                    <a:pt x="155896" y="185857"/>
                  </a:lnTo>
                  <a:lnTo>
                    <a:pt x="186591" y="169863"/>
                  </a:lnTo>
                  <a:lnTo>
                    <a:pt x="216533" y="149285"/>
                  </a:lnTo>
                  <a:lnTo>
                    <a:pt x="222250" y="144694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7" name="SMARTInkShape-Group267"/>
          <p:cNvGrpSpPr/>
          <p:nvPr/>
        </p:nvGrpSpPr>
        <p:grpSpPr>
          <a:xfrm>
            <a:off x="6738041" y="2120900"/>
            <a:ext cx="1560036" cy="317501"/>
            <a:chOff x="6738041" y="2120900"/>
            <a:chExt cx="1560036" cy="317501"/>
          </a:xfrm>
        </p:grpSpPr>
        <p:sp>
          <p:nvSpPr>
            <p:cNvPr id="46" name="SMARTInkShape-2184"/>
            <p:cNvSpPr/>
            <p:nvPr/>
          </p:nvSpPr>
          <p:spPr>
            <a:xfrm>
              <a:off x="6738041" y="2120900"/>
              <a:ext cx="132660" cy="311151"/>
            </a:xfrm>
            <a:custGeom>
              <a:avLst/>
              <a:gdLst/>
              <a:ahLst/>
              <a:cxnLst/>
              <a:rect l="0" t="0" r="0" b="0"/>
              <a:pathLst>
                <a:path w="132660" h="311151">
                  <a:moveTo>
                    <a:pt x="132659" y="0"/>
                  </a:moveTo>
                  <a:lnTo>
                    <a:pt x="120416" y="22367"/>
                  </a:lnTo>
                  <a:lnTo>
                    <a:pt x="97154" y="51236"/>
                  </a:lnTo>
                  <a:lnTo>
                    <a:pt x="74767" y="76991"/>
                  </a:lnTo>
                  <a:lnTo>
                    <a:pt x="51843" y="106643"/>
                  </a:lnTo>
                  <a:lnTo>
                    <a:pt x="30147" y="136462"/>
                  </a:lnTo>
                  <a:lnTo>
                    <a:pt x="14912" y="165166"/>
                  </a:lnTo>
                  <a:lnTo>
                    <a:pt x="2809" y="195399"/>
                  </a:lnTo>
                  <a:lnTo>
                    <a:pt x="0" y="221963"/>
                  </a:lnTo>
                  <a:lnTo>
                    <a:pt x="4515" y="247593"/>
                  </a:lnTo>
                  <a:lnTo>
                    <a:pt x="8207" y="260324"/>
                  </a:lnTo>
                  <a:lnTo>
                    <a:pt x="11591" y="265272"/>
                  </a:lnTo>
                  <a:lnTo>
                    <a:pt x="38190" y="284142"/>
                  </a:lnTo>
                  <a:lnTo>
                    <a:pt x="64374" y="296303"/>
                  </a:lnTo>
                  <a:lnTo>
                    <a:pt x="95400" y="308916"/>
                  </a:lnTo>
                  <a:lnTo>
                    <a:pt x="100909" y="3111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SMARTInkShape-2185"/>
            <p:cNvSpPr/>
            <p:nvPr/>
          </p:nvSpPr>
          <p:spPr>
            <a:xfrm>
              <a:off x="6986364" y="2279650"/>
              <a:ext cx="100237" cy="114301"/>
            </a:xfrm>
            <a:custGeom>
              <a:avLst/>
              <a:gdLst/>
              <a:ahLst/>
              <a:cxnLst/>
              <a:rect l="0" t="0" r="0" b="0"/>
              <a:pathLst>
                <a:path w="100237" h="114301">
                  <a:moveTo>
                    <a:pt x="100236" y="0"/>
                  </a:moveTo>
                  <a:lnTo>
                    <a:pt x="81937" y="0"/>
                  </a:lnTo>
                  <a:lnTo>
                    <a:pt x="74229" y="3762"/>
                  </a:lnTo>
                  <a:lnTo>
                    <a:pt x="45167" y="24386"/>
                  </a:lnTo>
                  <a:lnTo>
                    <a:pt x="16272" y="53686"/>
                  </a:lnTo>
                  <a:lnTo>
                    <a:pt x="1705" y="83378"/>
                  </a:lnTo>
                  <a:lnTo>
                    <a:pt x="0" y="89503"/>
                  </a:lnTo>
                  <a:lnTo>
                    <a:pt x="250" y="92124"/>
                  </a:lnTo>
                  <a:lnTo>
                    <a:pt x="2410" y="96918"/>
                  </a:lnTo>
                  <a:lnTo>
                    <a:pt x="7593" y="103583"/>
                  </a:lnTo>
                  <a:lnTo>
                    <a:pt x="16969" y="110027"/>
                  </a:lnTo>
                  <a:lnTo>
                    <a:pt x="28683" y="113033"/>
                  </a:lnTo>
                  <a:lnTo>
                    <a:pt x="49436" y="1143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SMARTInkShape-2186"/>
            <p:cNvSpPr/>
            <p:nvPr/>
          </p:nvSpPr>
          <p:spPr>
            <a:xfrm>
              <a:off x="7124920" y="2298700"/>
              <a:ext cx="113674" cy="87941"/>
            </a:xfrm>
            <a:custGeom>
              <a:avLst/>
              <a:gdLst/>
              <a:ahLst/>
              <a:cxnLst/>
              <a:rect l="0" t="0" r="0" b="0"/>
              <a:pathLst>
                <a:path w="113674" h="87941">
                  <a:moveTo>
                    <a:pt x="107730" y="12700"/>
                  </a:moveTo>
                  <a:lnTo>
                    <a:pt x="104358" y="9329"/>
                  </a:lnTo>
                  <a:lnTo>
                    <a:pt x="100822" y="7673"/>
                  </a:lnTo>
                  <a:lnTo>
                    <a:pt x="70744" y="284"/>
                  </a:lnTo>
                  <a:lnTo>
                    <a:pt x="58750" y="3455"/>
                  </a:lnTo>
                  <a:lnTo>
                    <a:pt x="42054" y="11553"/>
                  </a:lnTo>
                  <a:lnTo>
                    <a:pt x="12476" y="36399"/>
                  </a:lnTo>
                  <a:lnTo>
                    <a:pt x="8244" y="39082"/>
                  </a:lnTo>
                  <a:lnTo>
                    <a:pt x="5423" y="42283"/>
                  </a:lnTo>
                  <a:lnTo>
                    <a:pt x="2288" y="49601"/>
                  </a:lnTo>
                  <a:lnTo>
                    <a:pt x="0" y="70792"/>
                  </a:lnTo>
                  <a:lnTo>
                    <a:pt x="1759" y="75678"/>
                  </a:lnTo>
                  <a:lnTo>
                    <a:pt x="3216" y="77968"/>
                  </a:lnTo>
                  <a:lnTo>
                    <a:pt x="12008" y="84563"/>
                  </a:lnTo>
                  <a:lnTo>
                    <a:pt x="26921" y="87615"/>
                  </a:lnTo>
                  <a:lnTo>
                    <a:pt x="50924" y="87940"/>
                  </a:lnTo>
                  <a:lnTo>
                    <a:pt x="79004" y="80028"/>
                  </a:lnTo>
                  <a:lnTo>
                    <a:pt x="99339" y="69796"/>
                  </a:lnTo>
                  <a:lnTo>
                    <a:pt x="104706" y="64887"/>
                  </a:lnTo>
                  <a:lnTo>
                    <a:pt x="109443" y="58001"/>
                  </a:lnTo>
                  <a:lnTo>
                    <a:pt x="112706" y="46191"/>
                  </a:lnTo>
                  <a:lnTo>
                    <a:pt x="113673" y="37126"/>
                  </a:lnTo>
                  <a:lnTo>
                    <a:pt x="110588" y="26601"/>
                  </a:lnTo>
                  <a:lnTo>
                    <a:pt x="103224" y="15471"/>
                  </a:lnTo>
                  <a:lnTo>
                    <a:pt x="92877" y="4319"/>
                  </a:lnTo>
                  <a:lnTo>
                    <a:pt x="88664" y="1919"/>
                  </a:lnTo>
                  <a:lnTo>
                    <a:pt x="8233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SMARTInkShape-2187"/>
            <p:cNvSpPr/>
            <p:nvPr/>
          </p:nvSpPr>
          <p:spPr>
            <a:xfrm>
              <a:off x="7321556" y="2268607"/>
              <a:ext cx="146045" cy="130305"/>
            </a:xfrm>
            <a:custGeom>
              <a:avLst/>
              <a:gdLst/>
              <a:ahLst/>
              <a:cxnLst/>
              <a:rect l="0" t="0" r="0" b="0"/>
              <a:pathLst>
                <a:path w="146045" h="130305">
                  <a:moveTo>
                    <a:pt x="6344" y="30093"/>
                  </a:moveTo>
                  <a:lnTo>
                    <a:pt x="6344" y="58912"/>
                  </a:lnTo>
                  <a:lnTo>
                    <a:pt x="4462" y="88867"/>
                  </a:lnTo>
                  <a:lnTo>
                    <a:pt x="255" y="119578"/>
                  </a:lnTo>
                  <a:lnTo>
                    <a:pt x="17" y="130304"/>
                  </a:lnTo>
                  <a:lnTo>
                    <a:pt x="0" y="127910"/>
                  </a:lnTo>
                  <a:lnTo>
                    <a:pt x="704" y="127054"/>
                  </a:lnTo>
                  <a:lnTo>
                    <a:pt x="3367" y="126103"/>
                  </a:lnTo>
                  <a:lnTo>
                    <a:pt x="4358" y="124439"/>
                  </a:lnTo>
                  <a:lnTo>
                    <a:pt x="11734" y="95509"/>
                  </a:lnTo>
                  <a:lnTo>
                    <a:pt x="18278" y="73667"/>
                  </a:lnTo>
                  <a:lnTo>
                    <a:pt x="33063" y="42677"/>
                  </a:lnTo>
                  <a:lnTo>
                    <a:pt x="46490" y="13521"/>
                  </a:lnTo>
                  <a:lnTo>
                    <a:pt x="52644" y="6735"/>
                  </a:lnTo>
                  <a:lnTo>
                    <a:pt x="59377" y="2072"/>
                  </a:lnTo>
                  <a:lnTo>
                    <a:pt x="64721" y="0"/>
                  </a:lnTo>
                  <a:lnTo>
                    <a:pt x="71329" y="961"/>
                  </a:lnTo>
                  <a:lnTo>
                    <a:pt x="78265" y="3739"/>
                  </a:lnTo>
                  <a:lnTo>
                    <a:pt x="83699" y="7326"/>
                  </a:lnTo>
                  <a:lnTo>
                    <a:pt x="92937" y="20448"/>
                  </a:lnTo>
                  <a:lnTo>
                    <a:pt x="107933" y="51079"/>
                  </a:lnTo>
                  <a:lnTo>
                    <a:pt x="112409" y="68766"/>
                  </a:lnTo>
                  <a:lnTo>
                    <a:pt x="115616" y="85531"/>
                  </a:lnTo>
                  <a:lnTo>
                    <a:pt x="125051" y="107478"/>
                  </a:lnTo>
                  <a:lnTo>
                    <a:pt x="138446" y="123969"/>
                  </a:lnTo>
                  <a:lnTo>
                    <a:pt x="141021" y="124732"/>
                  </a:lnTo>
                  <a:lnTo>
                    <a:pt x="146044" y="125343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SMARTInkShape-2188"/>
            <p:cNvSpPr/>
            <p:nvPr/>
          </p:nvSpPr>
          <p:spPr>
            <a:xfrm>
              <a:off x="7581985" y="2184400"/>
              <a:ext cx="18966" cy="209551"/>
            </a:xfrm>
            <a:custGeom>
              <a:avLst/>
              <a:gdLst/>
              <a:ahLst/>
              <a:cxnLst/>
              <a:rect l="0" t="0" r="0" b="0"/>
              <a:pathLst>
                <a:path w="18966" h="209551">
                  <a:moveTo>
                    <a:pt x="18965" y="0"/>
                  </a:moveTo>
                  <a:lnTo>
                    <a:pt x="18965" y="8838"/>
                  </a:lnTo>
                  <a:lnTo>
                    <a:pt x="17082" y="12865"/>
                  </a:lnTo>
                  <a:lnTo>
                    <a:pt x="15593" y="14926"/>
                  </a:lnTo>
                  <a:lnTo>
                    <a:pt x="11125" y="41110"/>
                  </a:lnTo>
                  <a:lnTo>
                    <a:pt x="7705" y="66273"/>
                  </a:lnTo>
                  <a:lnTo>
                    <a:pt x="4810" y="94190"/>
                  </a:lnTo>
                  <a:lnTo>
                    <a:pt x="1365" y="122217"/>
                  </a:lnTo>
                  <a:lnTo>
                    <a:pt x="345" y="150983"/>
                  </a:lnTo>
                  <a:lnTo>
                    <a:pt x="0" y="179244"/>
                  </a:lnTo>
                  <a:lnTo>
                    <a:pt x="637" y="197710"/>
                  </a:lnTo>
                  <a:lnTo>
                    <a:pt x="5384" y="207851"/>
                  </a:lnTo>
                  <a:lnTo>
                    <a:pt x="6383" y="208417"/>
                  </a:lnTo>
                  <a:lnTo>
                    <a:pt x="12615" y="2095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SMARTInkShape-2189"/>
            <p:cNvSpPr/>
            <p:nvPr/>
          </p:nvSpPr>
          <p:spPr>
            <a:xfrm>
              <a:off x="7546666" y="2305050"/>
              <a:ext cx="98735" cy="6351"/>
            </a:xfrm>
            <a:custGeom>
              <a:avLst/>
              <a:gdLst/>
              <a:ahLst/>
              <a:cxnLst/>
              <a:rect l="0" t="0" r="0" b="0"/>
              <a:pathLst>
                <a:path w="98735" h="6351">
                  <a:moveTo>
                    <a:pt x="9834" y="6350"/>
                  </a:moveTo>
                  <a:lnTo>
                    <a:pt x="0" y="6350"/>
                  </a:lnTo>
                  <a:lnTo>
                    <a:pt x="26940" y="4468"/>
                  </a:lnTo>
                  <a:lnTo>
                    <a:pt x="53899" y="882"/>
                  </a:lnTo>
                  <a:lnTo>
                    <a:pt x="79962" y="261"/>
                  </a:lnTo>
                  <a:lnTo>
                    <a:pt x="98734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SMARTInkShape-2190"/>
            <p:cNvSpPr/>
            <p:nvPr/>
          </p:nvSpPr>
          <p:spPr>
            <a:xfrm>
              <a:off x="7697825" y="2292350"/>
              <a:ext cx="150776" cy="95251"/>
            </a:xfrm>
            <a:custGeom>
              <a:avLst/>
              <a:gdLst/>
              <a:ahLst/>
              <a:cxnLst/>
              <a:rect l="0" t="0" r="0" b="0"/>
              <a:pathLst>
                <a:path w="150776" h="95251">
                  <a:moveTo>
                    <a:pt x="106325" y="0"/>
                  </a:moveTo>
                  <a:lnTo>
                    <a:pt x="93494" y="0"/>
                  </a:lnTo>
                  <a:lnTo>
                    <a:pt x="88157" y="1881"/>
                  </a:lnTo>
                  <a:lnTo>
                    <a:pt x="85747" y="3371"/>
                  </a:lnTo>
                  <a:lnTo>
                    <a:pt x="63671" y="9459"/>
                  </a:lnTo>
                  <a:lnTo>
                    <a:pt x="34339" y="29808"/>
                  </a:lnTo>
                  <a:lnTo>
                    <a:pt x="9661" y="53117"/>
                  </a:lnTo>
                  <a:lnTo>
                    <a:pt x="2032" y="65676"/>
                  </a:lnTo>
                  <a:lnTo>
                    <a:pt x="0" y="74109"/>
                  </a:lnTo>
                  <a:lnTo>
                    <a:pt x="978" y="80680"/>
                  </a:lnTo>
                  <a:lnTo>
                    <a:pt x="2227" y="83420"/>
                  </a:lnTo>
                  <a:lnTo>
                    <a:pt x="4470" y="85246"/>
                  </a:lnTo>
                  <a:lnTo>
                    <a:pt x="13665" y="87817"/>
                  </a:lnTo>
                  <a:lnTo>
                    <a:pt x="41962" y="88836"/>
                  </a:lnTo>
                  <a:lnTo>
                    <a:pt x="50908" y="88166"/>
                  </a:lnTo>
                  <a:lnTo>
                    <a:pt x="72407" y="80057"/>
                  </a:lnTo>
                  <a:lnTo>
                    <a:pt x="85017" y="71186"/>
                  </a:lnTo>
                  <a:lnTo>
                    <a:pt x="102839" y="53498"/>
                  </a:lnTo>
                  <a:lnTo>
                    <a:pt x="104776" y="48941"/>
                  </a:lnTo>
                  <a:lnTo>
                    <a:pt x="106313" y="38212"/>
                  </a:lnTo>
                  <a:lnTo>
                    <a:pt x="106324" y="50319"/>
                  </a:lnTo>
                  <a:lnTo>
                    <a:pt x="108206" y="55995"/>
                  </a:lnTo>
                  <a:lnTo>
                    <a:pt x="127523" y="84385"/>
                  </a:lnTo>
                  <a:lnTo>
                    <a:pt x="137222" y="90933"/>
                  </a:lnTo>
                  <a:lnTo>
                    <a:pt x="150775" y="952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SMARTInkShape-2191"/>
            <p:cNvSpPr/>
            <p:nvPr/>
          </p:nvSpPr>
          <p:spPr>
            <a:xfrm>
              <a:off x="7905750" y="2292350"/>
              <a:ext cx="12701" cy="81240"/>
            </a:xfrm>
            <a:custGeom>
              <a:avLst/>
              <a:gdLst/>
              <a:ahLst/>
              <a:cxnLst/>
              <a:rect l="0" t="0" r="0" b="0"/>
              <a:pathLst>
                <a:path w="12701" h="81240">
                  <a:moveTo>
                    <a:pt x="12700" y="0"/>
                  </a:moveTo>
                  <a:lnTo>
                    <a:pt x="9328" y="3371"/>
                  </a:lnTo>
                  <a:lnTo>
                    <a:pt x="7673" y="6907"/>
                  </a:lnTo>
                  <a:lnTo>
                    <a:pt x="6427" y="35504"/>
                  </a:lnTo>
                  <a:lnTo>
                    <a:pt x="5659" y="56480"/>
                  </a:lnTo>
                  <a:lnTo>
                    <a:pt x="393" y="75913"/>
                  </a:lnTo>
                  <a:lnTo>
                    <a:pt x="77" y="81239"/>
                  </a:lnTo>
                  <a:lnTo>
                    <a:pt x="0" y="762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SMARTInkShape-2192"/>
            <p:cNvSpPr/>
            <p:nvPr/>
          </p:nvSpPr>
          <p:spPr>
            <a:xfrm>
              <a:off x="7931150" y="2228850"/>
              <a:ext cx="1" cy="6351"/>
            </a:xfrm>
            <a:custGeom>
              <a:avLst/>
              <a:gdLst/>
              <a:ahLst/>
              <a:cxnLst/>
              <a:rect l="0" t="0" r="0" b="0"/>
              <a:pathLst>
                <a:path w="1" h="6351">
                  <a:moveTo>
                    <a:pt x="0" y="0"/>
                  </a:moveTo>
                  <a:lnTo>
                    <a:pt x="0" y="63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SMARTInkShape-2193"/>
            <p:cNvSpPr/>
            <p:nvPr/>
          </p:nvSpPr>
          <p:spPr>
            <a:xfrm>
              <a:off x="8013706" y="2267438"/>
              <a:ext cx="120645" cy="101113"/>
            </a:xfrm>
            <a:custGeom>
              <a:avLst/>
              <a:gdLst/>
              <a:ahLst/>
              <a:cxnLst/>
              <a:rect l="0" t="0" r="0" b="0"/>
              <a:pathLst>
                <a:path w="120645" h="101113">
                  <a:moveTo>
                    <a:pt x="12694" y="24912"/>
                  </a:moveTo>
                  <a:lnTo>
                    <a:pt x="12694" y="54949"/>
                  </a:lnTo>
                  <a:lnTo>
                    <a:pt x="11988" y="70852"/>
                  </a:lnTo>
                  <a:lnTo>
                    <a:pt x="7667" y="83401"/>
                  </a:lnTo>
                  <a:lnTo>
                    <a:pt x="6605" y="95889"/>
                  </a:lnTo>
                  <a:lnTo>
                    <a:pt x="5812" y="97630"/>
                  </a:lnTo>
                  <a:lnTo>
                    <a:pt x="4578" y="98790"/>
                  </a:lnTo>
                  <a:lnTo>
                    <a:pt x="262" y="100976"/>
                  </a:lnTo>
                  <a:lnTo>
                    <a:pt x="0" y="82810"/>
                  </a:lnTo>
                  <a:lnTo>
                    <a:pt x="5065" y="66975"/>
                  </a:lnTo>
                  <a:lnTo>
                    <a:pt x="17706" y="37457"/>
                  </a:lnTo>
                  <a:lnTo>
                    <a:pt x="36358" y="14587"/>
                  </a:lnTo>
                  <a:lnTo>
                    <a:pt x="48790" y="5076"/>
                  </a:lnTo>
                  <a:lnTo>
                    <a:pt x="61411" y="1160"/>
                  </a:lnTo>
                  <a:lnTo>
                    <a:pt x="74087" y="0"/>
                  </a:lnTo>
                  <a:lnTo>
                    <a:pt x="86780" y="3027"/>
                  </a:lnTo>
                  <a:lnTo>
                    <a:pt x="93363" y="8365"/>
                  </a:lnTo>
                  <a:lnTo>
                    <a:pt x="109950" y="35641"/>
                  </a:lnTo>
                  <a:lnTo>
                    <a:pt x="113006" y="48238"/>
                  </a:lnTo>
                  <a:lnTo>
                    <a:pt x="114180" y="79066"/>
                  </a:lnTo>
                  <a:lnTo>
                    <a:pt x="114290" y="99724"/>
                  </a:lnTo>
                  <a:lnTo>
                    <a:pt x="114997" y="100187"/>
                  </a:lnTo>
                  <a:lnTo>
                    <a:pt x="120644" y="101112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SMARTInkShape-2194"/>
            <p:cNvSpPr/>
            <p:nvPr/>
          </p:nvSpPr>
          <p:spPr>
            <a:xfrm>
              <a:off x="8178800" y="2127250"/>
              <a:ext cx="119277" cy="311151"/>
            </a:xfrm>
            <a:custGeom>
              <a:avLst/>
              <a:gdLst/>
              <a:ahLst/>
              <a:cxnLst/>
              <a:rect l="0" t="0" r="0" b="0"/>
              <a:pathLst>
                <a:path w="119277" h="311151">
                  <a:moveTo>
                    <a:pt x="0" y="0"/>
                  </a:moveTo>
                  <a:lnTo>
                    <a:pt x="31032" y="27887"/>
                  </a:lnTo>
                  <a:lnTo>
                    <a:pt x="51913" y="54662"/>
                  </a:lnTo>
                  <a:lnTo>
                    <a:pt x="70179" y="78833"/>
                  </a:lnTo>
                  <a:lnTo>
                    <a:pt x="85627" y="103870"/>
                  </a:lnTo>
                  <a:lnTo>
                    <a:pt x="99140" y="132532"/>
                  </a:lnTo>
                  <a:lnTo>
                    <a:pt x="108710" y="159997"/>
                  </a:lnTo>
                  <a:lnTo>
                    <a:pt x="116014" y="189380"/>
                  </a:lnTo>
                  <a:lnTo>
                    <a:pt x="119276" y="217057"/>
                  </a:lnTo>
                  <a:lnTo>
                    <a:pt x="116871" y="243132"/>
                  </a:lnTo>
                  <a:lnTo>
                    <a:pt x="104668" y="272157"/>
                  </a:lnTo>
                  <a:lnTo>
                    <a:pt x="87884" y="301311"/>
                  </a:lnTo>
                  <a:lnTo>
                    <a:pt x="82550" y="3111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9" name="SMARTInkShape-Group268"/>
          <p:cNvGrpSpPr/>
          <p:nvPr/>
        </p:nvGrpSpPr>
        <p:grpSpPr>
          <a:xfrm>
            <a:off x="1315918" y="2626382"/>
            <a:ext cx="2231997" cy="459719"/>
            <a:chOff x="1315918" y="2626382"/>
            <a:chExt cx="2231997" cy="459719"/>
          </a:xfrm>
        </p:grpSpPr>
        <p:sp>
          <p:nvSpPr>
            <p:cNvPr id="58" name="SMARTInkShape-2195"/>
            <p:cNvSpPr/>
            <p:nvPr/>
          </p:nvSpPr>
          <p:spPr>
            <a:xfrm>
              <a:off x="2499516" y="2851150"/>
              <a:ext cx="186187" cy="144430"/>
            </a:xfrm>
            <a:custGeom>
              <a:avLst/>
              <a:gdLst/>
              <a:ahLst/>
              <a:cxnLst/>
              <a:rect l="0" t="0" r="0" b="0"/>
              <a:pathLst>
                <a:path w="186187" h="144430">
                  <a:moveTo>
                    <a:pt x="148434" y="19050"/>
                  </a:moveTo>
                  <a:lnTo>
                    <a:pt x="145062" y="15679"/>
                  </a:lnTo>
                  <a:lnTo>
                    <a:pt x="143407" y="12142"/>
                  </a:lnTo>
                  <a:lnTo>
                    <a:pt x="142966" y="10211"/>
                  </a:lnTo>
                  <a:lnTo>
                    <a:pt x="141966" y="8924"/>
                  </a:lnTo>
                  <a:lnTo>
                    <a:pt x="138974" y="7494"/>
                  </a:lnTo>
                  <a:lnTo>
                    <a:pt x="108248" y="6394"/>
                  </a:lnTo>
                  <a:lnTo>
                    <a:pt x="90666" y="8244"/>
                  </a:lnTo>
                  <a:lnTo>
                    <a:pt x="72050" y="15142"/>
                  </a:lnTo>
                  <a:lnTo>
                    <a:pt x="44824" y="34188"/>
                  </a:lnTo>
                  <a:lnTo>
                    <a:pt x="27894" y="48073"/>
                  </a:lnTo>
                  <a:lnTo>
                    <a:pt x="8165" y="78680"/>
                  </a:lnTo>
                  <a:lnTo>
                    <a:pt x="725" y="95984"/>
                  </a:lnTo>
                  <a:lnTo>
                    <a:pt x="0" y="106395"/>
                  </a:lnTo>
                  <a:lnTo>
                    <a:pt x="5284" y="124576"/>
                  </a:lnTo>
                  <a:lnTo>
                    <a:pt x="10963" y="131332"/>
                  </a:lnTo>
                  <a:lnTo>
                    <a:pt x="18897" y="136686"/>
                  </a:lnTo>
                  <a:lnTo>
                    <a:pt x="35969" y="142962"/>
                  </a:lnTo>
                  <a:lnTo>
                    <a:pt x="58588" y="144429"/>
                  </a:lnTo>
                  <a:lnTo>
                    <a:pt x="83869" y="140709"/>
                  </a:lnTo>
                  <a:lnTo>
                    <a:pt x="111978" y="134432"/>
                  </a:lnTo>
                  <a:lnTo>
                    <a:pt x="141154" y="120027"/>
                  </a:lnTo>
                  <a:lnTo>
                    <a:pt x="168642" y="99401"/>
                  </a:lnTo>
                  <a:lnTo>
                    <a:pt x="177641" y="90980"/>
                  </a:lnTo>
                  <a:lnTo>
                    <a:pt x="182581" y="80652"/>
                  </a:lnTo>
                  <a:lnTo>
                    <a:pt x="186186" y="51191"/>
                  </a:lnTo>
                  <a:lnTo>
                    <a:pt x="185674" y="42507"/>
                  </a:lnTo>
                  <a:lnTo>
                    <a:pt x="183094" y="33944"/>
                  </a:lnTo>
                  <a:lnTo>
                    <a:pt x="174304" y="21189"/>
                  </a:lnTo>
                  <a:lnTo>
                    <a:pt x="162762" y="11844"/>
                  </a:lnTo>
                  <a:lnTo>
                    <a:pt x="154566" y="8792"/>
                  </a:lnTo>
                  <a:lnTo>
                    <a:pt x="138658" y="5965"/>
                  </a:lnTo>
                  <a:lnTo>
                    <a:pt x="129384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SMARTInkShape-2196"/>
            <p:cNvSpPr/>
            <p:nvPr/>
          </p:nvSpPr>
          <p:spPr>
            <a:xfrm>
              <a:off x="2305541" y="2832100"/>
              <a:ext cx="174837" cy="177602"/>
            </a:xfrm>
            <a:custGeom>
              <a:avLst/>
              <a:gdLst/>
              <a:ahLst/>
              <a:cxnLst/>
              <a:rect l="0" t="0" r="0" b="0"/>
              <a:pathLst>
                <a:path w="174837" h="177602">
                  <a:moveTo>
                    <a:pt x="126509" y="0"/>
                  </a:moveTo>
                  <a:lnTo>
                    <a:pt x="99373" y="0"/>
                  </a:lnTo>
                  <a:lnTo>
                    <a:pt x="69130" y="6907"/>
                  </a:lnTo>
                  <a:lnTo>
                    <a:pt x="38284" y="17006"/>
                  </a:lnTo>
                  <a:lnTo>
                    <a:pt x="7903" y="31754"/>
                  </a:lnTo>
                  <a:lnTo>
                    <a:pt x="3239" y="35985"/>
                  </a:lnTo>
                  <a:lnTo>
                    <a:pt x="1167" y="40217"/>
                  </a:lnTo>
                  <a:lnTo>
                    <a:pt x="0" y="46566"/>
                  </a:lnTo>
                  <a:lnTo>
                    <a:pt x="1247" y="48683"/>
                  </a:lnTo>
                  <a:lnTo>
                    <a:pt x="6396" y="52916"/>
                  </a:lnTo>
                  <a:lnTo>
                    <a:pt x="34047" y="63500"/>
                  </a:lnTo>
                  <a:lnTo>
                    <a:pt x="65676" y="75337"/>
                  </a:lnTo>
                  <a:lnTo>
                    <a:pt x="90688" y="83784"/>
                  </a:lnTo>
                  <a:lnTo>
                    <a:pt x="115973" y="94126"/>
                  </a:lnTo>
                  <a:lnTo>
                    <a:pt x="144026" y="114626"/>
                  </a:lnTo>
                  <a:lnTo>
                    <a:pt x="168361" y="137347"/>
                  </a:lnTo>
                  <a:lnTo>
                    <a:pt x="173332" y="145945"/>
                  </a:lnTo>
                  <a:lnTo>
                    <a:pt x="174657" y="150213"/>
                  </a:lnTo>
                  <a:lnTo>
                    <a:pt x="174836" y="153764"/>
                  </a:lnTo>
                  <a:lnTo>
                    <a:pt x="173152" y="159591"/>
                  </a:lnTo>
                  <a:lnTo>
                    <a:pt x="168237" y="166838"/>
                  </a:lnTo>
                  <a:lnTo>
                    <a:pt x="162458" y="169400"/>
                  </a:lnTo>
                  <a:lnTo>
                    <a:pt x="132112" y="176296"/>
                  </a:lnTo>
                  <a:lnTo>
                    <a:pt x="101010" y="177601"/>
                  </a:lnTo>
                  <a:lnTo>
                    <a:pt x="75689" y="175879"/>
                  </a:lnTo>
                  <a:lnTo>
                    <a:pt x="56659" y="1714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SMARTInkShape-2197"/>
            <p:cNvSpPr/>
            <p:nvPr/>
          </p:nvSpPr>
          <p:spPr>
            <a:xfrm>
              <a:off x="2049253" y="2832100"/>
              <a:ext cx="177903" cy="170750"/>
            </a:xfrm>
            <a:custGeom>
              <a:avLst/>
              <a:gdLst/>
              <a:ahLst/>
              <a:cxnLst/>
              <a:rect l="0" t="0" r="0" b="0"/>
              <a:pathLst>
                <a:path w="177903" h="170750">
                  <a:moveTo>
                    <a:pt x="116097" y="12700"/>
                  </a:moveTo>
                  <a:lnTo>
                    <a:pt x="112725" y="12700"/>
                  </a:lnTo>
                  <a:lnTo>
                    <a:pt x="109189" y="10818"/>
                  </a:lnTo>
                  <a:lnTo>
                    <a:pt x="107258" y="9329"/>
                  </a:lnTo>
                  <a:lnTo>
                    <a:pt x="101350" y="7673"/>
                  </a:lnTo>
                  <a:lnTo>
                    <a:pt x="97799" y="7232"/>
                  </a:lnTo>
                  <a:lnTo>
                    <a:pt x="86059" y="9982"/>
                  </a:lnTo>
                  <a:lnTo>
                    <a:pt x="57657" y="24670"/>
                  </a:lnTo>
                  <a:lnTo>
                    <a:pt x="37656" y="41901"/>
                  </a:lnTo>
                  <a:lnTo>
                    <a:pt x="15935" y="69137"/>
                  </a:lnTo>
                  <a:lnTo>
                    <a:pt x="4104" y="90570"/>
                  </a:lnTo>
                  <a:lnTo>
                    <a:pt x="0" y="105870"/>
                  </a:lnTo>
                  <a:lnTo>
                    <a:pt x="1233" y="132939"/>
                  </a:lnTo>
                  <a:lnTo>
                    <a:pt x="1421" y="139425"/>
                  </a:lnTo>
                  <a:lnTo>
                    <a:pt x="2957" y="144456"/>
                  </a:lnTo>
                  <a:lnTo>
                    <a:pt x="8427" y="151926"/>
                  </a:lnTo>
                  <a:lnTo>
                    <a:pt x="22811" y="163470"/>
                  </a:lnTo>
                  <a:lnTo>
                    <a:pt x="34420" y="167903"/>
                  </a:lnTo>
                  <a:lnTo>
                    <a:pt x="62490" y="170749"/>
                  </a:lnTo>
                  <a:lnTo>
                    <a:pt x="86886" y="167871"/>
                  </a:lnTo>
                  <a:lnTo>
                    <a:pt x="111988" y="159179"/>
                  </a:lnTo>
                  <a:lnTo>
                    <a:pt x="140685" y="142894"/>
                  </a:lnTo>
                  <a:lnTo>
                    <a:pt x="162973" y="121908"/>
                  </a:lnTo>
                  <a:lnTo>
                    <a:pt x="169386" y="111331"/>
                  </a:lnTo>
                  <a:lnTo>
                    <a:pt x="177371" y="83426"/>
                  </a:lnTo>
                  <a:lnTo>
                    <a:pt x="177902" y="70239"/>
                  </a:lnTo>
                  <a:lnTo>
                    <a:pt x="175786" y="57323"/>
                  </a:lnTo>
                  <a:lnTo>
                    <a:pt x="170612" y="46408"/>
                  </a:lnTo>
                  <a:lnTo>
                    <a:pt x="162904" y="36853"/>
                  </a:lnTo>
                  <a:lnTo>
                    <a:pt x="137992" y="18302"/>
                  </a:lnTo>
                  <a:lnTo>
                    <a:pt x="106460" y="4353"/>
                  </a:lnTo>
                  <a:lnTo>
                    <a:pt x="84347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SMARTInkShape-2198"/>
            <p:cNvSpPr/>
            <p:nvPr/>
          </p:nvSpPr>
          <p:spPr>
            <a:xfrm>
              <a:off x="1803661" y="2647950"/>
              <a:ext cx="224485" cy="360921"/>
            </a:xfrm>
            <a:custGeom>
              <a:avLst/>
              <a:gdLst/>
              <a:ahLst/>
              <a:cxnLst/>
              <a:rect l="0" t="0" r="0" b="0"/>
              <a:pathLst>
                <a:path w="224485" h="360921">
                  <a:moveTo>
                    <a:pt x="6089" y="0"/>
                  </a:moveTo>
                  <a:lnTo>
                    <a:pt x="1724" y="10139"/>
                  </a:lnTo>
                  <a:lnTo>
                    <a:pt x="0" y="33224"/>
                  </a:lnTo>
                  <a:lnTo>
                    <a:pt x="4154" y="63216"/>
                  </a:lnTo>
                  <a:lnTo>
                    <a:pt x="5515" y="92186"/>
                  </a:lnTo>
                  <a:lnTo>
                    <a:pt x="5919" y="123818"/>
                  </a:lnTo>
                  <a:lnTo>
                    <a:pt x="6013" y="147458"/>
                  </a:lnTo>
                  <a:lnTo>
                    <a:pt x="6055" y="172075"/>
                  </a:lnTo>
                  <a:lnTo>
                    <a:pt x="6074" y="197128"/>
                  </a:lnTo>
                  <a:lnTo>
                    <a:pt x="6082" y="222373"/>
                  </a:lnTo>
                  <a:lnTo>
                    <a:pt x="6087" y="253644"/>
                  </a:lnTo>
                  <a:lnTo>
                    <a:pt x="6088" y="280784"/>
                  </a:lnTo>
                  <a:lnTo>
                    <a:pt x="11114" y="309938"/>
                  </a:lnTo>
                  <a:lnTo>
                    <a:pt x="12416" y="329075"/>
                  </a:lnTo>
                  <a:lnTo>
                    <a:pt x="12437" y="321262"/>
                  </a:lnTo>
                  <a:lnTo>
                    <a:pt x="18906" y="290282"/>
                  </a:lnTo>
                  <a:lnTo>
                    <a:pt x="27461" y="259573"/>
                  </a:lnTo>
                  <a:lnTo>
                    <a:pt x="39160" y="229700"/>
                  </a:lnTo>
                  <a:lnTo>
                    <a:pt x="53578" y="200757"/>
                  </a:lnTo>
                  <a:lnTo>
                    <a:pt x="54682" y="197338"/>
                  </a:lnTo>
                  <a:lnTo>
                    <a:pt x="61552" y="191657"/>
                  </a:lnTo>
                  <a:lnTo>
                    <a:pt x="89253" y="180069"/>
                  </a:lnTo>
                  <a:lnTo>
                    <a:pt x="101611" y="175751"/>
                  </a:lnTo>
                  <a:lnTo>
                    <a:pt x="123840" y="176095"/>
                  </a:lnTo>
                  <a:lnTo>
                    <a:pt x="148301" y="180665"/>
                  </a:lnTo>
                  <a:lnTo>
                    <a:pt x="170051" y="189859"/>
                  </a:lnTo>
                  <a:lnTo>
                    <a:pt x="195658" y="210677"/>
                  </a:lnTo>
                  <a:lnTo>
                    <a:pt x="209797" y="229639"/>
                  </a:lnTo>
                  <a:lnTo>
                    <a:pt x="221253" y="259091"/>
                  </a:lnTo>
                  <a:lnTo>
                    <a:pt x="224484" y="273196"/>
                  </a:lnTo>
                  <a:lnTo>
                    <a:pt x="222690" y="303365"/>
                  </a:lnTo>
                  <a:lnTo>
                    <a:pt x="220889" y="316156"/>
                  </a:lnTo>
                  <a:lnTo>
                    <a:pt x="211942" y="331291"/>
                  </a:lnTo>
                  <a:lnTo>
                    <a:pt x="200354" y="344007"/>
                  </a:lnTo>
                  <a:lnTo>
                    <a:pt x="192147" y="349977"/>
                  </a:lnTo>
                  <a:lnTo>
                    <a:pt x="162372" y="356741"/>
                  </a:lnTo>
                  <a:lnTo>
                    <a:pt x="133856" y="360920"/>
                  </a:lnTo>
                  <a:lnTo>
                    <a:pt x="107134" y="356677"/>
                  </a:lnTo>
                  <a:lnTo>
                    <a:pt x="77292" y="349044"/>
                  </a:lnTo>
                  <a:lnTo>
                    <a:pt x="61053" y="342838"/>
                  </a:lnTo>
                  <a:lnTo>
                    <a:pt x="51772" y="338413"/>
                  </a:lnTo>
                  <a:lnTo>
                    <a:pt x="44189" y="3365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SMARTInkShape-2199"/>
            <p:cNvSpPr/>
            <p:nvPr/>
          </p:nvSpPr>
          <p:spPr>
            <a:xfrm>
              <a:off x="1682750" y="2774950"/>
              <a:ext cx="25401" cy="12701"/>
            </a:xfrm>
            <a:custGeom>
              <a:avLst/>
              <a:gdLst/>
              <a:ahLst/>
              <a:cxnLst/>
              <a:rect l="0" t="0" r="0" b="0"/>
              <a:pathLst>
                <a:path w="25401" h="12701">
                  <a:moveTo>
                    <a:pt x="25400" y="12700"/>
                  </a:moveTo>
                  <a:lnTo>
                    <a:pt x="22028" y="12700"/>
                  </a:lnTo>
                  <a:lnTo>
                    <a:pt x="21035" y="11994"/>
                  </a:lnTo>
                  <a:lnTo>
                    <a:pt x="20373" y="10818"/>
                  </a:lnTo>
                  <a:lnTo>
                    <a:pt x="19932" y="9329"/>
                  </a:lnTo>
                  <a:lnTo>
                    <a:pt x="18932" y="8335"/>
                  </a:lnTo>
                  <a:lnTo>
                    <a:pt x="15940" y="7232"/>
                  </a:lnTo>
                  <a:lnTo>
                    <a:pt x="8270" y="5819"/>
                  </a:lnTo>
                  <a:lnTo>
                    <a:pt x="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SMARTInkShape-2200"/>
            <p:cNvSpPr/>
            <p:nvPr/>
          </p:nvSpPr>
          <p:spPr>
            <a:xfrm>
              <a:off x="1695450" y="2901950"/>
              <a:ext cx="19051" cy="114301"/>
            </a:xfrm>
            <a:custGeom>
              <a:avLst/>
              <a:gdLst/>
              <a:ahLst/>
              <a:cxnLst/>
              <a:rect l="0" t="0" r="0" b="0"/>
              <a:pathLst>
                <a:path w="19051" h="114301">
                  <a:moveTo>
                    <a:pt x="0" y="0"/>
                  </a:moveTo>
                  <a:lnTo>
                    <a:pt x="0" y="27135"/>
                  </a:lnTo>
                  <a:lnTo>
                    <a:pt x="1881" y="57378"/>
                  </a:lnTo>
                  <a:lnTo>
                    <a:pt x="10125" y="88224"/>
                  </a:lnTo>
                  <a:lnTo>
                    <a:pt x="12642" y="102183"/>
                  </a:lnTo>
                  <a:lnTo>
                    <a:pt x="19050" y="1143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SMARTInkShape-2201"/>
            <p:cNvSpPr/>
            <p:nvPr/>
          </p:nvSpPr>
          <p:spPr>
            <a:xfrm>
              <a:off x="1315918" y="2626382"/>
              <a:ext cx="284283" cy="402569"/>
            </a:xfrm>
            <a:custGeom>
              <a:avLst/>
              <a:gdLst/>
              <a:ahLst/>
              <a:cxnLst/>
              <a:rect l="0" t="0" r="0" b="0"/>
              <a:pathLst>
                <a:path w="284283" h="402569">
                  <a:moveTo>
                    <a:pt x="11232" y="142218"/>
                  </a:moveTo>
                  <a:lnTo>
                    <a:pt x="10526" y="132079"/>
                  </a:lnTo>
                  <a:lnTo>
                    <a:pt x="248" y="102138"/>
                  </a:lnTo>
                  <a:lnTo>
                    <a:pt x="0" y="91243"/>
                  </a:lnTo>
                  <a:lnTo>
                    <a:pt x="7470" y="65019"/>
                  </a:lnTo>
                  <a:lnTo>
                    <a:pt x="16859" y="50043"/>
                  </a:lnTo>
                  <a:lnTo>
                    <a:pt x="42107" y="27976"/>
                  </a:lnTo>
                  <a:lnTo>
                    <a:pt x="62478" y="14451"/>
                  </a:lnTo>
                  <a:lnTo>
                    <a:pt x="86074" y="5661"/>
                  </a:lnTo>
                  <a:lnTo>
                    <a:pt x="111645" y="0"/>
                  </a:lnTo>
                  <a:lnTo>
                    <a:pt x="140546" y="2163"/>
                  </a:lnTo>
                  <a:lnTo>
                    <a:pt x="167296" y="7979"/>
                  </a:lnTo>
                  <a:lnTo>
                    <a:pt x="191685" y="19031"/>
                  </a:lnTo>
                  <a:lnTo>
                    <a:pt x="208476" y="36103"/>
                  </a:lnTo>
                  <a:lnTo>
                    <a:pt x="224910" y="66798"/>
                  </a:lnTo>
                  <a:lnTo>
                    <a:pt x="230942" y="91649"/>
                  </a:lnTo>
                  <a:lnTo>
                    <a:pt x="230942" y="109159"/>
                  </a:lnTo>
                  <a:lnTo>
                    <a:pt x="222302" y="138145"/>
                  </a:lnTo>
                  <a:lnTo>
                    <a:pt x="206651" y="164216"/>
                  </a:lnTo>
                  <a:lnTo>
                    <a:pt x="180517" y="192345"/>
                  </a:lnTo>
                  <a:lnTo>
                    <a:pt x="151758" y="218285"/>
                  </a:lnTo>
                  <a:lnTo>
                    <a:pt x="125695" y="238722"/>
                  </a:lnTo>
                  <a:lnTo>
                    <a:pt x="97174" y="257266"/>
                  </a:lnTo>
                  <a:lnTo>
                    <a:pt x="80628" y="262467"/>
                  </a:lnTo>
                  <a:lnTo>
                    <a:pt x="78662" y="264011"/>
                  </a:lnTo>
                  <a:lnTo>
                    <a:pt x="75508" y="268189"/>
                  </a:lnTo>
                  <a:lnTo>
                    <a:pt x="75249" y="267826"/>
                  </a:lnTo>
                  <a:lnTo>
                    <a:pt x="74962" y="265542"/>
                  </a:lnTo>
                  <a:lnTo>
                    <a:pt x="75590" y="264650"/>
                  </a:lnTo>
                  <a:lnTo>
                    <a:pt x="78171" y="263660"/>
                  </a:lnTo>
                  <a:lnTo>
                    <a:pt x="101874" y="262937"/>
                  </a:lnTo>
                  <a:lnTo>
                    <a:pt x="126581" y="267951"/>
                  </a:lnTo>
                  <a:lnTo>
                    <a:pt x="148342" y="274408"/>
                  </a:lnTo>
                  <a:lnTo>
                    <a:pt x="176966" y="292906"/>
                  </a:lnTo>
                  <a:lnTo>
                    <a:pt x="206284" y="318747"/>
                  </a:lnTo>
                  <a:lnTo>
                    <a:pt x="229011" y="346086"/>
                  </a:lnTo>
                  <a:lnTo>
                    <a:pt x="250384" y="377256"/>
                  </a:lnTo>
                  <a:lnTo>
                    <a:pt x="262978" y="392446"/>
                  </a:lnTo>
                  <a:lnTo>
                    <a:pt x="273579" y="399255"/>
                  </a:lnTo>
                  <a:lnTo>
                    <a:pt x="284282" y="402568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SMARTInkShape-2202"/>
            <p:cNvSpPr/>
            <p:nvPr/>
          </p:nvSpPr>
          <p:spPr>
            <a:xfrm>
              <a:off x="1327150" y="2743200"/>
              <a:ext cx="50801" cy="342901"/>
            </a:xfrm>
            <a:custGeom>
              <a:avLst/>
              <a:gdLst/>
              <a:ahLst/>
              <a:cxnLst/>
              <a:rect l="0" t="0" r="0" b="0"/>
              <a:pathLst>
                <a:path w="50801" h="342901">
                  <a:moveTo>
                    <a:pt x="50800" y="0"/>
                  </a:moveTo>
                  <a:lnTo>
                    <a:pt x="50800" y="3371"/>
                  </a:lnTo>
                  <a:lnTo>
                    <a:pt x="48918" y="6907"/>
                  </a:lnTo>
                  <a:lnTo>
                    <a:pt x="46436" y="10831"/>
                  </a:lnTo>
                  <a:lnTo>
                    <a:pt x="45332" y="14926"/>
                  </a:lnTo>
                  <a:lnTo>
                    <a:pt x="44566" y="41111"/>
                  </a:lnTo>
                  <a:lnTo>
                    <a:pt x="41101" y="72561"/>
                  </a:lnTo>
                  <a:lnTo>
                    <a:pt x="38989" y="104284"/>
                  </a:lnTo>
                  <a:lnTo>
                    <a:pt x="38495" y="128193"/>
                  </a:lnTo>
                  <a:lnTo>
                    <a:pt x="37570" y="152930"/>
                  </a:lnTo>
                  <a:lnTo>
                    <a:pt x="34807" y="178035"/>
                  </a:lnTo>
                  <a:lnTo>
                    <a:pt x="33108" y="201423"/>
                  </a:lnTo>
                  <a:lnTo>
                    <a:pt x="31648" y="223577"/>
                  </a:lnTo>
                  <a:lnTo>
                    <a:pt x="28647" y="245182"/>
                  </a:lnTo>
                  <a:lnTo>
                    <a:pt x="24961" y="266543"/>
                  </a:lnTo>
                  <a:lnTo>
                    <a:pt x="20801" y="292759"/>
                  </a:lnTo>
                  <a:lnTo>
                    <a:pt x="18575" y="322525"/>
                  </a:lnTo>
                  <a:lnTo>
                    <a:pt x="15781" y="329846"/>
                  </a:lnTo>
                  <a:lnTo>
                    <a:pt x="10306" y="335452"/>
                  </a:lnTo>
                  <a:lnTo>
                    <a:pt x="0" y="3429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SMARTInkShape-2203"/>
            <p:cNvSpPr/>
            <p:nvPr/>
          </p:nvSpPr>
          <p:spPr>
            <a:xfrm>
              <a:off x="3384550" y="2838565"/>
              <a:ext cx="163365" cy="201796"/>
            </a:xfrm>
            <a:custGeom>
              <a:avLst/>
              <a:gdLst/>
              <a:ahLst/>
              <a:cxnLst/>
              <a:rect l="0" t="0" r="0" b="0"/>
              <a:pathLst>
                <a:path w="163365" h="201796">
                  <a:moveTo>
                    <a:pt x="158750" y="6235"/>
                  </a:moveTo>
                  <a:lnTo>
                    <a:pt x="155378" y="6235"/>
                  </a:lnTo>
                  <a:lnTo>
                    <a:pt x="151842" y="4353"/>
                  </a:lnTo>
                  <a:lnTo>
                    <a:pt x="149911" y="2864"/>
                  </a:lnTo>
                  <a:lnTo>
                    <a:pt x="144003" y="1208"/>
                  </a:lnTo>
                  <a:lnTo>
                    <a:pt x="113562" y="0"/>
                  </a:lnTo>
                  <a:lnTo>
                    <a:pt x="95031" y="1800"/>
                  </a:lnTo>
                  <a:lnTo>
                    <a:pt x="64037" y="7726"/>
                  </a:lnTo>
                  <a:lnTo>
                    <a:pt x="43109" y="17014"/>
                  </a:lnTo>
                  <a:lnTo>
                    <a:pt x="30014" y="27427"/>
                  </a:lnTo>
                  <a:lnTo>
                    <a:pt x="29181" y="30241"/>
                  </a:lnTo>
                  <a:lnTo>
                    <a:pt x="30138" y="37130"/>
                  </a:lnTo>
                  <a:lnTo>
                    <a:pt x="34796" y="43014"/>
                  </a:lnTo>
                  <a:lnTo>
                    <a:pt x="66440" y="65580"/>
                  </a:lnTo>
                  <a:lnTo>
                    <a:pt x="95637" y="81304"/>
                  </a:lnTo>
                  <a:lnTo>
                    <a:pt x="127051" y="103496"/>
                  </a:lnTo>
                  <a:lnTo>
                    <a:pt x="149039" y="127282"/>
                  </a:lnTo>
                  <a:lnTo>
                    <a:pt x="159243" y="146052"/>
                  </a:lnTo>
                  <a:lnTo>
                    <a:pt x="163364" y="161648"/>
                  </a:lnTo>
                  <a:lnTo>
                    <a:pt x="162447" y="170793"/>
                  </a:lnTo>
                  <a:lnTo>
                    <a:pt x="161214" y="175207"/>
                  </a:lnTo>
                  <a:lnTo>
                    <a:pt x="156082" y="181993"/>
                  </a:lnTo>
                  <a:lnTo>
                    <a:pt x="148392" y="187360"/>
                  </a:lnTo>
                  <a:lnTo>
                    <a:pt x="120122" y="198732"/>
                  </a:lnTo>
                  <a:lnTo>
                    <a:pt x="98072" y="201795"/>
                  </a:lnTo>
                  <a:lnTo>
                    <a:pt x="73665" y="199331"/>
                  </a:lnTo>
                  <a:lnTo>
                    <a:pt x="48559" y="194133"/>
                  </a:lnTo>
                  <a:lnTo>
                    <a:pt x="20567" y="186761"/>
                  </a:lnTo>
                  <a:lnTo>
                    <a:pt x="0" y="184035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SMARTInkShape-2204"/>
            <p:cNvSpPr/>
            <p:nvPr/>
          </p:nvSpPr>
          <p:spPr>
            <a:xfrm>
              <a:off x="3138274" y="2820065"/>
              <a:ext cx="169670" cy="227936"/>
            </a:xfrm>
            <a:custGeom>
              <a:avLst/>
              <a:gdLst/>
              <a:ahLst/>
              <a:cxnLst/>
              <a:rect l="0" t="0" r="0" b="0"/>
              <a:pathLst>
                <a:path w="169670" h="227936">
                  <a:moveTo>
                    <a:pt x="49426" y="56485"/>
                  </a:moveTo>
                  <a:lnTo>
                    <a:pt x="46055" y="59856"/>
                  </a:lnTo>
                  <a:lnTo>
                    <a:pt x="44399" y="63392"/>
                  </a:lnTo>
                  <a:lnTo>
                    <a:pt x="43153" y="72216"/>
                  </a:lnTo>
                  <a:lnTo>
                    <a:pt x="44991" y="75941"/>
                  </a:lnTo>
                  <a:lnTo>
                    <a:pt x="46469" y="77922"/>
                  </a:lnTo>
                  <a:lnTo>
                    <a:pt x="66843" y="90375"/>
                  </a:lnTo>
                  <a:lnTo>
                    <a:pt x="82573" y="93337"/>
                  </a:lnTo>
                  <a:lnTo>
                    <a:pt x="106851" y="89269"/>
                  </a:lnTo>
                  <a:lnTo>
                    <a:pt x="134991" y="79625"/>
                  </a:lnTo>
                  <a:lnTo>
                    <a:pt x="148548" y="73376"/>
                  </a:lnTo>
                  <a:lnTo>
                    <a:pt x="155333" y="67284"/>
                  </a:lnTo>
                  <a:lnTo>
                    <a:pt x="165439" y="51876"/>
                  </a:lnTo>
                  <a:lnTo>
                    <a:pt x="168702" y="39440"/>
                  </a:lnTo>
                  <a:lnTo>
                    <a:pt x="169669" y="26818"/>
                  </a:lnTo>
                  <a:lnTo>
                    <a:pt x="168393" y="23301"/>
                  </a:lnTo>
                  <a:lnTo>
                    <a:pt x="152363" y="6915"/>
                  </a:lnTo>
                  <a:lnTo>
                    <a:pt x="144329" y="2704"/>
                  </a:lnTo>
                  <a:lnTo>
                    <a:pt x="124303" y="0"/>
                  </a:lnTo>
                  <a:lnTo>
                    <a:pt x="112338" y="3393"/>
                  </a:lnTo>
                  <a:lnTo>
                    <a:pt x="81098" y="21036"/>
                  </a:lnTo>
                  <a:lnTo>
                    <a:pt x="49415" y="45109"/>
                  </a:lnTo>
                  <a:lnTo>
                    <a:pt x="29093" y="74516"/>
                  </a:lnTo>
                  <a:lnTo>
                    <a:pt x="16511" y="99143"/>
                  </a:lnTo>
                  <a:lnTo>
                    <a:pt x="8002" y="124314"/>
                  </a:lnTo>
                  <a:lnTo>
                    <a:pt x="1717" y="148941"/>
                  </a:lnTo>
                  <a:lnTo>
                    <a:pt x="0" y="163193"/>
                  </a:lnTo>
                  <a:lnTo>
                    <a:pt x="2999" y="176583"/>
                  </a:lnTo>
                  <a:lnTo>
                    <a:pt x="12621" y="194139"/>
                  </a:lnTo>
                  <a:lnTo>
                    <a:pt x="26291" y="208278"/>
                  </a:lnTo>
                  <a:lnTo>
                    <a:pt x="43747" y="219523"/>
                  </a:lnTo>
                  <a:lnTo>
                    <a:pt x="56779" y="224196"/>
                  </a:lnTo>
                  <a:lnTo>
                    <a:pt x="88142" y="227196"/>
                  </a:lnTo>
                  <a:lnTo>
                    <a:pt x="118143" y="227789"/>
                  </a:lnTo>
                  <a:lnTo>
                    <a:pt x="144676" y="227935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SMARTInkShape-2205"/>
            <p:cNvSpPr/>
            <p:nvPr/>
          </p:nvSpPr>
          <p:spPr>
            <a:xfrm>
              <a:off x="2744085" y="2830170"/>
              <a:ext cx="322966" cy="186081"/>
            </a:xfrm>
            <a:custGeom>
              <a:avLst/>
              <a:gdLst/>
              <a:ahLst/>
              <a:cxnLst/>
              <a:rect l="0" t="0" r="0" b="0"/>
              <a:pathLst>
                <a:path w="322966" h="186081">
                  <a:moveTo>
                    <a:pt x="24515" y="33680"/>
                  </a:moveTo>
                  <a:lnTo>
                    <a:pt x="24515" y="63449"/>
                  </a:lnTo>
                  <a:lnTo>
                    <a:pt x="21143" y="90438"/>
                  </a:lnTo>
                  <a:lnTo>
                    <a:pt x="18753" y="120516"/>
                  </a:lnTo>
                  <a:lnTo>
                    <a:pt x="16399" y="147572"/>
                  </a:lnTo>
                  <a:lnTo>
                    <a:pt x="11292" y="163146"/>
                  </a:lnTo>
                  <a:lnTo>
                    <a:pt x="7191" y="172229"/>
                  </a:lnTo>
                  <a:lnTo>
                    <a:pt x="5494" y="179600"/>
                  </a:lnTo>
                  <a:lnTo>
                    <a:pt x="2102" y="176320"/>
                  </a:lnTo>
                  <a:lnTo>
                    <a:pt x="442" y="172805"/>
                  </a:lnTo>
                  <a:lnTo>
                    <a:pt x="0" y="170880"/>
                  </a:lnTo>
                  <a:lnTo>
                    <a:pt x="4660" y="142949"/>
                  </a:lnTo>
                  <a:lnTo>
                    <a:pt x="11081" y="115785"/>
                  </a:lnTo>
                  <a:lnTo>
                    <a:pt x="21318" y="92187"/>
                  </a:lnTo>
                  <a:lnTo>
                    <a:pt x="33994" y="67321"/>
                  </a:lnTo>
                  <a:lnTo>
                    <a:pt x="50842" y="42785"/>
                  </a:lnTo>
                  <a:lnTo>
                    <a:pt x="81787" y="12013"/>
                  </a:lnTo>
                  <a:lnTo>
                    <a:pt x="96300" y="6411"/>
                  </a:lnTo>
                  <a:lnTo>
                    <a:pt x="121872" y="2815"/>
                  </a:lnTo>
                  <a:lnTo>
                    <a:pt x="136068" y="5563"/>
                  </a:lnTo>
                  <a:lnTo>
                    <a:pt x="149211" y="14217"/>
                  </a:lnTo>
                  <a:lnTo>
                    <a:pt x="169314" y="41434"/>
                  </a:lnTo>
                  <a:lnTo>
                    <a:pt x="178033" y="62866"/>
                  </a:lnTo>
                  <a:lnTo>
                    <a:pt x="181715" y="87091"/>
                  </a:lnTo>
                  <a:lnTo>
                    <a:pt x="179434" y="112143"/>
                  </a:lnTo>
                  <a:lnTo>
                    <a:pt x="176707" y="140822"/>
                  </a:lnTo>
                  <a:lnTo>
                    <a:pt x="171992" y="159029"/>
                  </a:lnTo>
                  <a:lnTo>
                    <a:pt x="164078" y="172218"/>
                  </a:lnTo>
                  <a:lnTo>
                    <a:pt x="159921" y="176391"/>
                  </a:lnTo>
                  <a:lnTo>
                    <a:pt x="151884" y="179599"/>
                  </a:lnTo>
                  <a:lnTo>
                    <a:pt x="154995" y="176320"/>
                  </a:lnTo>
                  <a:lnTo>
                    <a:pt x="160983" y="147123"/>
                  </a:lnTo>
                  <a:lnTo>
                    <a:pt x="173715" y="116635"/>
                  </a:lnTo>
                  <a:lnTo>
                    <a:pt x="185687" y="88284"/>
                  </a:lnTo>
                  <a:lnTo>
                    <a:pt x="198878" y="61696"/>
                  </a:lnTo>
                  <a:lnTo>
                    <a:pt x="221940" y="31191"/>
                  </a:lnTo>
                  <a:lnTo>
                    <a:pt x="253190" y="7377"/>
                  </a:lnTo>
                  <a:lnTo>
                    <a:pt x="265848" y="1293"/>
                  </a:lnTo>
                  <a:lnTo>
                    <a:pt x="276648" y="0"/>
                  </a:lnTo>
                  <a:lnTo>
                    <a:pt x="290661" y="3239"/>
                  </a:lnTo>
                  <a:lnTo>
                    <a:pt x="295079" y="4919"/>
                  </a:lnTo>
                  <a:lnTo>
                    <a:pt x="301869" y="10549"/>
                  </a:lnTo>
                  <a:lnTo>
                    <a:pt x="307239" y="18461"/>
                  </a:lnTo>
                  <a:lnTo>
                    <a:pt x="318612" y="46884"/>
                  </a:lnTo>
                  <a:lnTo>
                    <a:pt x="322105" y="77654"/>
                  </a:lnTo>
                  <a:lnTo>
                    <a:pt x="322004" y="106054"/>
                  </a:lnTo>
                  <a:lnTo>
                    <a:pt x="317819" y="131951"/>
                  </a:lnTo>
                  <a:lnTo>
                    <a:pt x="308028" y="163220"/>
                  </a:lnTo>
                  <a:lnTo>
                    <a:pt x="307362" y="167312"/>
                  </a:lnTo>
                  <a:lnTo>
                    <a:pt x="309743" y="181326"/>
                  </a:lnTo>
                  <a:lnTo>
                    <a:pt x="310622" y="182910"/>
                  </a:lnTo>
                  <a:lnTo>
                    <a:pt x="311914" y="183967"/>
                  </a:lnTo>
                  <a:lnTo>
                    <a:pt x="315231" y="185140"/>
                  </a:lnTo>
                  <a:lnTo>
                    <a:pt x="322965" y="18608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8" name="SMARTInkShape-Group269"/>
          <p:cNvGrpSpPr/>
          <p:nvPr/>
        </p:nvGrpSpPr>
        <p:grpSpPr>
          <a:xfrm>
            <a:off x="1331835" y="3282950"/>
            <a:ext cx="1150237" cy="554717"/>
            <a:chOff x="1331835" y="3282950"/>
            <a:chExt cx="1150237" cy="554717"/>
          </a:xfrm>
        </p:grpSpPr>
        <p:sp>
          <p:nvSpPr>
            <p:cNvPr id="70" name="SMARTInkShape-2206"/>
            <p:cNvSpPr/>
            <p:nvPr/>
          </p:nvSpPr>
          <p:spPr>
            <a:xfrm>
              <a:off x="2293232" y="3451184"/>
              <a:ext cx="188840" cy="198500"/>
            </a:xfrm>
            <a:custGeom>
              <a:avLst/>
              <a:gdLst/>
              <a:ahLst/>
              <a:cxnLst/>
              <a:rect l="0" t="0" r="0" b="0"/>
              <a:pathLst>
                <a:path w="188840" h="198500">
                  <a:moveTo>
                    <a:pt x="5468" y="73066"/>
                  </a:moveTo>
                  <a:lnTo>
                    <a:pt x="5468" y="64227"/>
                  </a:lnTo>
                  <a:lnTo>
                    <a:pt x="0" y="43028"/>
                  </a:lnTo>
                  <a:lnTo>
                    <a:pt x="2750" y="30613"/>
                  </a:lnTo>
                  <a:lnTo>
                    <a:pt x="8023" y="24094"/>
                  </a:lnTo>
                  <a:lnTo>
                    <a:pt x="27676" y="8264"/>
                  </a:lnTo>
                  <a:lnTo>
                    <a:pt x="52423" y="2331"/>
                  </a:lnTo>
                  <a:lnTo>
                    <a:pt x="67964" y="0"/>
                  </a:lnTo>
                  <a:lnTo>
                    <a:pt x="92581" y="2655"/>
                  </a:lnTo>
                  <a:lnTo>
                    <a:pt x="124301" y="9873"/>
                  </a:lnTo>
                  <a:lnTo>
                    <a:pt x="151159" y="21464"/>
                  </a:lnTo>
                  <a:lnTo>
                    <a:pt x="167090" y="36610"/>
                  </a:lnTo>
                  <a:lnTo>
                    <a:pt x="180747" y="54503"/>
                  </a:lnTo>
                  <a:lnTo>
                    <a:pt x="185675" y="66932"/>
                  </a:lnTo>
                  <a:lnTo>
                    <a:pt x="188839" y="95529"/>
                  </a:lnTo>
                  <a:lnTo>
                    <a:pt x="186016" y="116645"/>
                  </a:lnTo>
                  <a:lnTo>
                    <a:pt x="173671" y="146402"/>
                  </a:lnTo>
                  <a:lnTo>
                    <a:pt x="165832" y="157636"/>
                  </a:lnTo>
                  <a:lnTo>
                    <a:pt x="146743" y="171893"/>
                  </a:lnTo>
                  <a:lnTo>
                    <a:pt x="120079" y="184283"/>
                  </a:lnTo>
                  <a:lnTo>
                    <a:pt x="94429" y="193525"/>
                  </a:lnTo>
                  <a:lnTo>
                    <a:pt x="75336" y="198128"/>
                  </a:lnTo>
                  <a:lnTo>
                    <a:pt x="63331" y="198499"/>
                  </a:lnTo>
                  <a:lnTo>
                    <a:pt x="44127" y="192988"/>
                  </a:lnTo>
                  <a:lnTo>
                    <a:pt x="39707" y="191114"/>
                  </a:lnTo>
                  <a:lnTo>
                    <a:pt x="32915" y="185269"/>
                  </a:lnTo>
                  <a:lnTo>
                    <a:pt x="21259" y="170287"/>
                  </a:lnTo>
                  <a:lnTo>
                    <a:pt x="18168" y="155616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SMARTInkShape-2207"/>
            <p:cNvSpPr/>
            <p:nvPr/>
          </p:nvSpPr>
          <p:spPr>
            <a:xfrm>
              <a:off x="2305050" y="3543300"/>
              <a:ext cx="38101" cy="294367"/>
            </a:xfrm>
            <a:custGeom>
              <a:avLst/>
              <a:gdLst/>
              <a:ahLst/>
              <a:cxnLst/>
              <a:rect l="0" t="0" r="0" b="0"/>
              <a:pathLst>
                <a:path w="38101" h="294367">
                  <a:moveTo>
                    <a:pt x="38100" y="0"/>
                  </a:moveTo>
                  <a:lnTo>
                    <a:pt x="37394" y="16606"/>
                  </a:lnTo>
                  <a:lnTo>
                    <a:pt x="33073" y="42634"/>
                  </a:lnTo>
                  <a:lnTo>
                    <a:pt x="30260" y="71193"/>
                  </a:lnTo>
                  <a:lnTo>
                    <a:pt x="26854" y="92319"/>
                  </a:lnTo>
                  <a:lnTo>
                    <a:pt x="22989" y="115819"/>
                  </a:lnTo>
                  <a:lnTo>
                    <a:pt x="18919" y="140375"/>
                  </a:lnTo>
                  <a:lnTo>
                    <a:pt x="15464" y="164694"/>
                  </a:lnTo>
                  <a:lnTo>
                    <a:pt x="13928" y="187262"/>
                  </a:lnTo>
                  <a:lnTo>
                    <a:pt x="11364" y="210933"/>
                  </a:lnTo>
                  <a:lnTo>
                    <a:pt x="7835" y="242415"/>
                  </a:lnTo>
                  <a:lnTo>
                    <a:pt x="3272" y="272015"/>
                  </a:lnTo>
                  <a:lnTo>
                    <a:pt x="191" y="294366"/>
                  </a:lnTo>
                  <a:lnTo>
                    <a:pt x="127" y="294316"/>
                  </a:lnTo>
                  <a:lnTo>
                    <a:pt x="0" y="2857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SMARTInkShape-2208"/>
            <p:cNvSpPr/>
            <p:nvPr/>
          </p:nvSpPr>
          <p:spPr>
            <a:xfrm>
              <a:off x="2083288" y="3460750"/>
              <a:ext cx="163439" cy="195182"/>
            </a:xfrm>
            <a:custGeom>
              <a:avLst/>
              <a:gdLst/>
              <a:ahLst/>
              <a:cxnLst/>
              <a:rect l="0" t="0" r="0" b="0"/>
              <a:pathLst>
                <a:path w="163439" h="195182">
                  <a:moveTo>
                    <a:pt x="94762" y="0"/>
                  </a:moveTo>
                  <a:lnTo>
                    <a:pt x="91391" y="0"/>
                  </a:lnTo>
                  <a:lnTo>
                    <a:pt x="87854" y="1881"/>
                  </a:lnTo>
                  <a:lnTo>
                    <a:pt x="59257" y="23764"/>
                  </a:lnTo>
                  <a:lnTo>
                    <a:pt x="37575" y="41723"/>
                  </a:lnTo>
                  <a:lnTo>
                    <a:pt x="18973" y="70984"/>
                  </a:lnTo>
                  <a:lnTo>
                    <a:pt x="7865" y="95585"/>
                  </a:lnTo>
                  <a:lnTo>
                    <a:pt x="1987" y="120749"/>
                  </a:lnTo>
                  <a:lnTo>
                    <a:pt x="0" y="151165"/>
                  </a:lnTo>
                  <a:lnTo>
                    <a:pt x="3027" y="167713"/>
                  </a:lnTo>
                  <a:lnTo>
                    <a:pt x="11764" y="181553"/>
                  </a:lnTo>
                  <a:lnTo>
                    <a:pt x="21185" y="188405"/>
                  </a:lnTo>
                  <a:lnTo>
                    <a:pt x="32427" y="193096"/>
                  </a:lnTo>
                  <a:lnTo>
                    <a:pt x="44480" y="195181"/>
                  </a:lnTo>
                  <a:lnTo>
                    <a:pt x="73828" y="191451"/>
                  </a:lnTo>
                  <a:lnTo>
                    <a:pt x="102621" y="182038"/>
                  </a:lnTo>
                  <a:lnTo>
                    <a:pt x="131905" y="166799"/>
                  </a:lnTo>
                  <a:lnTo>
                    <a:pt x="148257" y="154392"/>
                  </a:lnTo>
                  <a:lnTo>
                    <a:pt x="158668" y="138408"/>
                  </a:lnTo>
                  <a:lnTo>
                    <a:pt x="163438" y="109680"/>
                  </a:lnTo>
                  <a:lnTo>
                    <a:pt x="162498" y="82892"/>
                  </a:lnTo>
                  <a:lnTo>
                    <a:pt x="155728" y="57217"/>
                  </a:lnTo>
                  <a:lnTo>
                    <a:pt x="146300" y="41490"/>
                  </a:lnTo>
                  <a:lnTo>
                    <a:pt x="134570" y="31265"/>
                  </a:lnTo>
                  <a:lnTo>
                    <a:pt x="101112" y="63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SMARTInkShape-2209"/>
            <p:cNvSpPr/>
            <p:nvPr/>
          </p:nvSpPr>
          <p:spPr>
            <a:xfrm>
              <a:off x="1914041" y="3479800"/>
              <a:ext cx="137010" cy="6351"/>
            </a:xfrm>
            <a:custGeom>
              <a:avLst/>
              <a:gdLst/>
              <a:ahLst/>
              <a:cxnLst/>
              <a:rect l="0" t="0" r="0" b="0"/>
              <a:pathLst>
                <a:path w="137010" h="6351">
                  <a:moveTo>
                    <a:pt x="3659" y="6350"/>
                  </a:moveTo>
                  <a:lnTo>
                    <a:pt x="0" y="6350"/>
                  </a:lnTo>
                  <a:lnTo>
                    <a:pt x="14089" y="5644"/>
                  </a:lnTo>
                  <a:lnTo>
                    <a:pt x="45667" y="882"/>
                  </a:lnTo>
                  <a:lnTo>
                    <a:pt x="73177" y="261"/>
                  </a:lnTo>
                  <a:lnTo>
                    <a:pt x="100300" y="77"/>
                  </a:lnTo>
                  <a:lnTo>
                    <a:pt x="137009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SMARTInkShape-2210"/>
            <p:cNvSpPr/>
            <p:nvPr/>
          </p:nvSpPr>
          <p:spPr>
            <a:xfrm>
              <a:off x="1987714" y="3282950"/>
              <a:ext cx="37937" cy="412751"/>
            </a:xfrm>
            <a:custGeom>
              <a:avLst/>
              <a:gdLst/>
              <a:ahLst/>
              <a:cxnLst/>
              <a:rect l="0" t="0" r="0" b="0"/>
              <a:pathLst>
                <a:path w="37937" h="412751">
                  <a:moveTo>
                    <a:pt x="37936" y="0"/>
                  </a:moveTo>
                  <a:lnTo>
                    <a:pt x="34565" y="3371"/>
                  </a:lnTo>
                  <a:lnTo>
                    <a:pt x="34277" y="5069"/>
                  </a:lnTo>
                  <a:lnTo>
                    <a:pt x="34791" y="6907"/>
                  </a:lnTo>
                  <a:lnTo>
                    <a:pt x="35839" y="8838"/>
                  </a:lnTo>
                  <a:lnTo>
                    <a:pt x="35122" y="16628"/>
                  </a:lnTo>
                  <a:lnTo>
                    <a:pt x="32284" y="42247"/>
                  </a:lnTo>
                  <a:lnTo>
                    <a:pt x="31793" y="72960"/>
                  </a:lnTo>
                  <a:lnTo>
                    <a:pt x="29796" y="96632"/>
                  </a:lnTo>
                  <a:lnTo>
                    <a:pt x="26557" y="121264"/>
                  </a:lnTo>
                  <a:lnTo>
                    <a:pt x="22765" y="146322"/>
                  </a:lnTo>
                  <a:lnTo>
                    <a:pt x="18729" y="175334"/>
                  </a:lnTo>
                  <a:lnTo>
                    <a:pt x="15288" y="206337"/>
                  </a:lnTo>
                  <a:lnTo>
                    <a:pt x="13759" y="236579"/>
                  </a:lnTo>
                  <a:lnTo>
                    <a:pt x="9316" y="266483"/>
                  </a:lnTo>
                  <a:lnTo>
                    <a:pt x="4049" y="294826"/>
                  </a:lnTo>
                  <a:lnTo>
                    <a:pt x="1708" y="319182"/>
                  </a:lnTo>
                  <a:lnTo>
                    <a:pt x="391" y="349356"/>
                  </a:lnTo>
                  <a:lnTo>
                    <a:pt x="0" y="376171"/>
                  </a:lnTo>
                  <a:lnTo>
                    <a:pt x="574" y="399670"/>
                  </a:lnTo>
                  <a:lnTo>
                    <a:pt x="5307" y="410888"/>
                  </a:lnTo>
                  <a:lnTo>
                    <a:pt x="6305" y="411508"/>
                  </a:lnTo>
                  <a:lnTo>
                    <a:pt x="12536" y="4127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SMARTInkShape-2211"/>
            <p:cNvSpPr/>
            <p:nvPr/>
          </p:nvSpPr>
          <p:spPr>
            <a:xfrm>
              <a:off x="1784350" y="3479800"/>
              <a:ext cx="50801" cy="317051"/>
            </a:xfrm>
            <a:custGeom>
              <a:avLst/>
              <a:gdLst/>
              <a:ahLst/>
              <a:cxnLst/>
              <a:rect l="0" t="0" r="0" b="0"/>
              <a:pathLst>
                <a:path w="50801" h="317051">
                  <a:moveTo>
                    <a:pt x="50800" y="0"/>
                  </a:moveTo>
                  <a:lnTo>
                    <a:pt x="47429" y="0"/>
                  </a:lnTo>
                  <a:lnTo>
                    <a:pt x="46435" y="1411"/>
                  </a:lnTo>
                  <a:lnTo>
                    <a:pt x="35689" y="29853"/>
                  </a:lnTo>
                  <a:lnTo>
                    <a:pt x="31822" y="57454"/>
                  </a:lnTo>
                  <a:lnTo>
                    <a:pt x="27616" y="86011"/>
                  </a:lnTo>
                  <a:lnTo>
                    <a:pt x="26056" y="116814"/>
                  </a:lnTo>
                  <a:lnTo>
                    <a:pt x="25691" y="137760"/>
                  </a:lnTo>
                  <a:lnTo>
                    <a:pt x="23648" y="160710"/>
                  </a:lnTo>
                  <a:lnTo>
                    <a:pt x="21093" y="184315"/>
                  </a:lnTo>
                  <a:lnTo>
                    <a:pt x="19958" y="206566"/>
                  </a:lnTo>
                  <a:lnTo>
                    <a:pt x="17572" y="228214"/>
                  </a:lnTo>
                  <a:lnTo>
                    <a:pt x="14143" y="258354"/>
                  </a:lnTo>
                  <a:lnTo>
                    <a:pt x="11246" y="283276"/>
                  </a:lnTo>
                  <a:lnTo>
                    <a:pt x="5919" y="300304"/>
                  </a:lnTo>
                  <a:lnTo>
                    <a:pt x="1753" y="309818"/>
                  </a:lnTo>
                  <a:lnTo>
                    <a:pt x="102" y="317050"/>
                  </a:lnTo>
                  <a:lnTo>
                    <a:pt x="0" y="3111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SMARTInkShape-2212"/>
            <p:cNvSpPr/>
            <p:nvPr/>
          </p:nvSpPr>
          <p:spPr>
            <a:xfrm>
              <a:off x="1676400" y="3505200"/>
              <a:ext cx="114301" cy="101601"/>
            </a:xfrm>
            <a:custGeom>
              <a:avLst/>
              <a:gdLst/>
              <a:ahLst/>
              <a:cxnLst/>
              <a:rect l="0" t="0" r="0" b="0"/>
              <a:pathLst>
                <a:path w="114301" h="101601">
                  <a:moveTo>
                    <a:pt x="0" y="0"/>
                  </a:moveTo>
                  <a:lnTo>
                    <a:pt x="0" y="3371"/>
                  </a:lnTo>
                  <a:lnTo>
                    <a:pt x="1881" y="6907"/>
                  </a:lnTo>
                  <a:lnTo>
                    <a:pt x="4364" y="10831"/>
                  </a:lnTo>
                  <a:lnTo>
                    <a:pt x="15110" y="39735"/>
                  </a:lnTo>
                  <a:lnTo>
                    <a:pt x="21253" y="54263"/>
                  </a:lnTo>
                  <a:lnTo>
                    <a:pt x="27320" y="61276"/>
                  </a:lnTo>
                  <a:lnTo>
                    <a:pt x="55145" y="83653"/>
                  </a:lnTo>
                  <a:lnTo>
                    <a:pt x="83814" y="97277"/>
                  </a:lnTo>
                  <a:lnTo>
                    <a:pt x="98766" y="100746"/>
                  </a:lnTo>
                  <a:lnTo>
                    <a:pt x="114300" y="1016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SMARTInkShape-2213"/>
            <p:cNvSpPr/>
            <p:nvPr/>
          </p:nvSpPr>
          <p:spPr>
            <a:xfrm>
              <a:off x="1331835" y="3289561"/>
              <a:ext cx="249316" cy="363663"/>
            </a:xfrm>
            <a:custGeom>
              <a:avLst/>
              <a:gdLst/>
              <a:ahLst/>
              <a:cxnLst/>
              <a:rect l="0" t="0" r="0" b="0"/>
              <a:pathLst>
                <a:path w="249316" h="363663">
                  <a:moveTo>
                    <a:pt x="249315" y="6089"/>
                  </a:moveTo>
                  <a:lnTo>
                    <a:pt x="245943" y="6089"/>
                  </a:lnTo>
                  <a:lnTo>
                    <a:pt x="242407" y="4207"/>
                  </a:lnTo>
                  <a:lnTo>
                    <a:pt x="240476" y="2717"/>
                  </a:lnTo>
                  <a:lnTo>
                    <a:pt x="234568" y="1062"/>
                  </a:lnTo>
                  <a:lnTo>
                    <a:pt x="215906" y="0"/>
                  </a:lnTo>
                  <a:lnTo>
                    <a:pt x="191131" y="4860"/>
                  </a:lnTo>
                  <a:lnTo>
                    <a:pt x="159792" y="14495"/>
                  </a:lnTo>
                  <a:lnTo>
                    <a:pt x="134830" y="27629"/>
                  </a:lnTo>
                  <a:lnTo>
                    <a:pt x="109560" y="46808"/>
                  </a:lnTo>
                  <a:lnTo>
                    <a:pt x="84198" y="70365"/>
                  </a:lnTo>
                  <a:lnTo>
                    <a:pt x="58810" y="98981"/>
                  </a:lnTo>
                  <a:lnTo>
                    <a:pt x="42584" y="121457"/>
                  </a:lnTo>
                  <a:lnTo>
                    <a:pt x="28318" y="143206"/>
                  </a:lnTo>
                  <a:lnTo>
                    <a:pt x="16803" y="164632"/>
                  </a:lnTo>
                  <a:lnTo>
                    <a:pt x="7687" y="185913"/>
                  </a:lnTo>
                  <a:lnTo>
                    <a:pt x="0" y="217023"/>
                  </a:lnTo>
                  <a:lnTo>
                    <a:pt x="1563" y="244427"/>
                  </a:lnTo>
                  <a:lnTo>
                    <a:pt x="7200" y="269716"/>
                  </a:lnTo>
                  <a:lnTo>
                    <a:pt x="18200" y="290928"/>
                  </a:lnTo>
                  <a:lnTo>
                    <a:pt x="42404" y="317059"/>
                  </a:lnTo>
                  <a:lnTo>
                    <a:pt x="70782" y="339232"/>
                  </a:lnTo>
                  <a:lnTo>
                    <a:pt x="93718" y="349469"/>
                  </a:lnTo>
                  <a:lnTo>
                    <a:pt x="121759" y="356970"/>
                  </a:lnTo>
                  <a:lnTo>
                    <a:pt x="149040" y="363662"/>
                  </a:lnTo>
                  <a:lnTo>
                    <a:pt x="178367" y="363371"/>
                  </a:lnTo>
                  <a:lnTo>
                    <a:pt x="209038" y="362021"/>
                  </a:lnTo>
                  <a:lnTo>
                    <a:pt x="230265" y="361689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4" name="SMARTInkShape-Group270"/>
          <p:cNvGrpSpPr/>
          <p:nvPr/>
        </p:nvGrpSpPr>
        <p:grpSpPr>
          <a:xfrm>
            <a:off x="2559166" y="3111686"/>
            <a:ext cx="3491520" cy="698315"/>
            <a:chOff x="2559166" y="3111686"/>
            <a:chExt cx="3491520" cy="698315"/>
          </a:xfrm>
        </p:grpSpPr>
        <p:sp>
          <p:nvSpPr>
            <p:cNvPr id="79" name="SMARTInkShape-2214"/>
            <p:cNvSpPr/>
            <p:nvPr/>
          </p:nvSpPr>
          <p:spPr>
            <a:xfrm>
              <a:off x="5798716" y="3111686"/>
              <a:ext cx="251970" cy="666565"/>
            </a:xfrm>
            <a:custGeom>
              <a:avLst/>
              <a:gdLst/>
              <a:ahLst/>
              <a:cxnLst/>
              <a:rect l="0" t="0" r="0" b="0"/>
              <a:pathLst>
                <a:path w="251970" h="666565">
                  <a:moveTo>
                    <a:pt x="17884" y="31564"/>
                  </a:moveTo>
                  <a:lnTo>
                    <a:pt x="14512" y="28192"/>
                  </a:lnTo>
                  <a:lnTo>
                    <a:pt x="12857" y="24656"/>
                  </a:lnTo>
                  <a:lnTo>
                    <a:pt x="12416" y="22725"/>
                  </a:lnTo>
                  <a:lnTo>
                    <a:pt x="0" y="1941"/>
                  </a:lnTo>
                  <a:lnTo>
                    <a:pt x="317" y="1232"/>
                  </a:lnTo>
                  <a:lnTo>
                    <a:pt x="1234" y="759"/>
                  </a:lnTo>
                  <a:lnTo>
                    <a:pt x="7774" y="0"/>
                  </a:lnTo>
                  <a:lnTo>
                    <a:pt x="9733" y="1349"/>
                  </a:lnTo>
                  <a:lnTo>
                    <a:pt x="38067" y="27432"/>
                  </a:lnTo>
                  <a:lnTo>
                    <a:pt x="62557" y="54423"/>
                  </a:lnTo>
                  <a:lnTo>
                    <a:pt x="81449" y="78632"/>
                  </a:lnTo>
                  <a:lnTo>
                    <a:pt x="103824" y="107050"/>
                  </a:lnTo>
                  <a:lnTo>
                    <a:pt x="120050" y="129318"/>
                  </a:lnTo>
                  <a:lnTo>
                    <a:pt x="136668" y="153327"/>
                  </a:lnTo>
                  <a:lnTo>
                    <a:pt x="153462" y="178108"/>
                  </a:lnTo>
                  <a:lnTo>
                    <a:pt x="168452" y="205115"/>
                  </a:lnTo>
                  <a:lnTo>
                    <a:pt x="182875" y="234286"/>
                  </a:lnTo>
                  <a:lnTo>
                    <a:pt x="190672" y="249968"/>
                  </a:lnTo>
                  <a:lnTo>
                    <a:pt x="198693" y="266066"/>
                  </a:lnTo>
                  <a:lnTo>
                    <a:pt x="211367" y="297124"/>
                  </a:lnTo>
                  <a:lnTo>
                    <a:pt x="222410" y="327390"/>
                  </a:lnTo>
                  <a:lnTo>
                    <a:pt x="234373" y="357305"/>
                  </a:lnTo>
                  <a:lnTo>
                    <a:pt x="242983" y="388945"/>
                  </a:lnTo>
                  <a:lnTo>
                    <a:pt x="248455" y="420411"/>
                  </a:lnTo>
                  <a:lnTo>
                    <a:pt x="250887" y="448507"/>
                  </a:lnTo>
                  <a:lnTo>
                    <a:pt x="251969" y="475105"/>
                  </a:lnTo>
                  <a:lnTo>
                    <a:pt x="251744" y="501038"/>
                  </a:lnTo>
                  <a:lnTo>
                    <a:pt x="249292" y="526674"/>
                  </a:lnTo>
                  <a:lnTo>
                    <a:pt x="237202" y="558165"/>
                  </a:lnTo>
                  <a:lnTo>
                    <a:pt x="220215" y="585370"/>
                  </a:lnTo>
                  <a:lnTo>
                    <a:pt x="190442" y="614777"/>
                  </a:lnTo>
                  <a:lnTo>
                    <a:pt x="165751" y="634521"/>
                  </a:lnTo>
                  <a:lnTo>
                    <a:pt x="119484" y="666564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SMARTInkShape-2215"/>
            <p:cNvSpPr/>
            <p:nvPr/>
          </p:nvSpPr>
          <p:spPr>
            <a:xfrm>
              <a:off x="5734050" y="3282950"/>
              <a:ext cx="31751" cy="349251"/>
            </a:xfrm>
            <a:custGeom>
              <a:avLst/>
              <a:gdLst/>
              <a:ahLst/>
              <a:cxnLst/>
              <a:rect l="0" t="0" r="0" b="0"/>
              <a:pathLst>
                <a:path w="31751" h="349251">
                  <a:moveTo>
                    <a:pt x="0" y="0"/>
                  </a:moveTo>
                  <a:lnTo>
                    <a:pt x="0" y="26680"/>
                  </a:lnTo>
                  <a:lnTo>
                    <a:pt x="0" y="51052"/>
                  </a:lnTo>
                  <a:lnTo>
                    <a:pt x="3370" y="76667"/>
                  </a:lnTo>
                  <a:lnTo>
                    <a:pt x="8838" y="106598"/>
                  </a:lnTo>
                  <a:lnTo>
                    <a:pt x="11555" y="137810"/>
                  </a:lnTo>
                  <a:lnTo>
                    <a:pt x="14072" y="160732"/>
                  </a:lnTo>
                  <a:lnTo>
                    <a:pt x="16837" y="184325"/>
                  </a:lnTo>
                  <a:lnTo>
                    <a:pt x="18067" y="206570"/>
                  </a:lnTo>
                  <a:lnTo>
                    <a:pt x="18613" y="228216"/>
                  </a:lnTo>
                  <a:lnTo>
                    <a:pt x="18855" y="249596"/>
                  </a:lnTo>
                  <a:lnTo>
                    <a:pt x="18992" y="280054"/>
                  </a:lnTo>
                  <a:lnTo>
                    <a:pt x="20920" y="310025"/>
                  </a:lnTo>
                  <a:lnTo>
                    <a:pt x="25930" y="341641"/>
                  </a:lnTo>
                  <a:lnTo>
                    <a:pt x="31750" y="3492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SMARTInkShape-2216"/>
            <p:cNvSpPr/>
            <p:nvPr/>
          </p:nvSpPr>
          <p:spPr>
            <a:xfrm>
              <a:off x="5456653" y="3441700"/>
              <a:ext cx="199327" cy="211515"/>
            </a:xfrm>
            <a:custGeom>
              <a:avLst/>
              <a:gdLst/>
              <a:ahLst/>
              <a:cxnLst/>
              <a:rect l="0" t="0" r="0" b="0"/>
              <a:pathLst>
                <a:path w="199327" h="211515">
                  <a:moveTo>
                    <a:pt x="150397" y="44450"/>
                  </a:moveTo>
                  <a:lnTo>
                    <a:pt x="147025" y="41078"/>
                  </a:lnTo>
                  <a:lnTo>
                    <a:pt x="143489" y="39423"/>
                  </a:lnTo>
                  <a:lnTo>
                    <a:pt x="114891" y="32710"/>
                  </a:lnTo>
                  <a:lnTo>
                    <a:pt x="98484" y="35405"/>
                  </a:lnTo>
                  <a:lnTo>
                    <a:pt x="69613" y="47706"/>
                  </a:lnTo>
                  <a:lnTo>
                    <a:pt x="42796" y="63725"/>
                  </a:lnTo>
                  <a:lnTo>
                    <a:pt x="17115" y="83848"/>
                  </a:lnTo>
                  <a:lnTo>
                    <a:pt x="4759" y="101984"/>
                  </a:lnTo>
                  <a:lnTo>
                    <a:pt x="0" y="120764"/>
                  </a:lnTo>
                  <a:lnTo>
                    <a:pt x="1961" y="139733"/>
                  </a:lnTo>
                  <a:lnTo>
                    <a:pt x="10381" y="158760"/>
                  </a:lnTo>
                  <a:lnTo>
                    <a:pt x="25185" y="174431"/>
                  </a:lnTo>
                  <a:lnTo>
                    <a:pt x="54219" y="192369"/>
                  </a:lnTo>
                  <a:lnTo>
                    <a:pt x="79488" y="204537"/>
                  </a:lnTo>
                  <a:lnTo>
                    <a:pt x="108298" y="211514"/>
                  </a:lnTo>
                  <a:lnTo>
                    <a:pt x="134317" y="209739"/>
                  </a:lnTo>
                  <a:lnTo>
                    <a:pt x="155745" y="204040"/>
                  </a:lnTo>
                  <a:lnTo>
                    <a:pt x="180067" y="189829"/>
                  </a:lnTo>
                  <a:lnTo>
                    <a:pt x="184994" y="185819"/>
                  </a:lnTo>
                  <a:lnTo>
                    <a:pt x="192349" y="173838"/>
                  </a:lnTo>
                  <a:lnTo>
                    <a:pt x="197264" y="159106"/>
                  </a:lnTo>
                  <a:lnTo>
                    <a:pt x="199326" y="134945"/>
                  </a:lnTo>
                  <a:lnTo>
                    <a:pt x="195782" y="109912"/>
                  </a:lnTo>
                  <a:lnTo>
                    <a:pt x="190263" y="85326"/>
                  </a:lnTo>
                  <a:lnTo>
                    <a:pt x="180196" y="57698"/>
                  </a:lnTo>
                  <a:lnTo>
                    <a:pt x="161428" y="26177"/>
                  </a:lnTo>
                  <a:lnTo>
                    <a:pt x="144047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SMARTInkShape-2217"/>
            <p:cNvSpPr/>
            <p:nvPr/>
          </p:nvSpPr>
          <p:spPr>
            <a:xfrm>
              <a:off x="5253182" y="3422650"/>
              <a:ext cx="181553" cy="234781"/>
            </a:xfrm>
            <a:custGeom>
              <a:avLst/>
              <a:gdLst/>
              <a:ahLst/>
              <a:cxnLst/>
              <a:rect l="0" t="0" r="0" b="0"/>
              <a:pathLst>
                <a:path w="181553" h="234781">
                  <a:moveTo>
                    <a:pt x="118918" y="0"/>
                  </a:moveTo>
                  <a:lnTo>
                    <a:pt x="90506" y="0"/>
                  </a:lnTo>
                  <a:lnTo>
                    <a:pt x="60853" y="705"/>
                  </a:lnTo>
                  <a:lnTo>
                    <a:pt x="29897" y="8838"/>
                  </a:lnTo>
                  <a:lnTo>
                    <a:pt x="10369" y="21370"/>
                  </a:lnTo>
                  <a:lnTo>
                    <a:pt x="4116" y="26666"/>
                  </a:lnTo>
                  <a:lnTo>
                    <a:pt x="867" y="33253"/>
                  </a:lnTo>
                  <a:lnTo>
                    <a:pt x="0" y="36986"/>
                  </a:lnTo>
                  <a:lnTo>
                    <a:pt x="834" y="40885"/>
                  </a:lnTo>
                  <a:lnTo>
                    <a:pt x="5523" y="48980"/>
                  </a:lnTo>
                  <a:lnTo>
                    <a:pt x="30973" y="74914"/>
                  </a:lnTo>
                  <a:lnTo>
                    <a:pt x="58977" y="92879"/>
                  </a:lnTo>
                  <a:lnTo>
                    <a:pt x="86733" y="109128"/>
                  </a:lnTo>
                  <a:lnTo>
                    <a:pt x="113928" y="127349"/>
                  </a:lnTo>
                  <a:lnTo>
                    <a:pt x="143332" y="151763"/>
                  </a:lnTo>
                  <a:lnTo>
                    <a:pt x="172567" y="178691"/>
                  </a:lnTo>
                  <a:lnTo>
                    <a:pt x="178039" y="189014"/>
                  </a:lnTo>
                  <a:lnTo>
                    <a:pt x="181552" y="207140"/>
                  </a:lnTo>
                  <a:lnTo>
                    <a:pt x="180152" y="213888"/>
                  </a:lnTo>
                  <a:lnTo>
                    <a:pt x="178790" y="216675"/>
                  </a:lnTo>
                  <a:lnTo>
                    <a:pt x="173515" y="221653"/>
                  </a:lnTo>
                  <a:lnTo>
                    <a:pt x="155259" y="230598"/>
                  </a:lnTo>
                  <a:lnTo>
                    <a:pt x="126906" y="234090"/>
                  </a:lnTo>
                  <a:lnTo>
                    <a:pt x="98309" y="234780"/>
                  </a:lnTo>
                  <a:lnTo>
                    <a:pt x="69064" y="231545"/>
                  </a:lnTo>
                  <a:lnTo>
                    <a:pt x="42905" y="224112"/>
                  </a:lnTo>
                  <a:lnTo>
                    <a:pt x="21118" y="215849"/>
                  </a:lnTo>
                  <a:lnTo>
                    <a:pt x="9602" y="207423"/>
                  </a:lnTo>
                  <a:lnTo>
                    <a:pt x="6832" y="203195"/>
                  </a:lnTo>
                  <a:lnTo>
                    <a:pt x="5274" y="196848"/>
                  </a:lnTo>
                  <a:lnTo>
                    <a:pt x="4618" y="1905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SMARTInkShape-2218"/>
            <p:cNvSpPr/>
            <p:nvPr/>
          </p:nvSpPr>
          <p:spPr>
            <a:xfrm>
              <a:off x="4954654" y="3410211"/>
              <a:ext cx="156769" cy="240255"/>
            </a:xfrm>
            <a:custGeom>
              <a:avLst/>
              <a:gdLst/>
              <a:ahLst/>
              <a:cxnLst/>
              <a:rect l="0" t="0" r="0" b="0"/>
              <a:pathLst>
                <a:path w="156769" h="240255">
                  <a:moveTo>
                    <a:pt x="118996" y="6089"/>
                  </a:moveTo>
                  <a:lnTo>
                    <a:pt x="115624" y="6089"/>
                  </a:lnTo>
                  <a:lnTo>
                    <a:pt x="114631" y="5383"/>
                  </a:lnTo>
                  <a:lnTo>
                    <a:pt x="113969" y="4207"/>
                  </a:lnTo>
                  <a:lnTo>
                    <a:pt x="113528" y="2718"/>
                  </a:lnTo>
                  <a:lnTo>
                    <a:pt x="111823" y="1724"/>
                  </a:lnTo>
                  <a:lnTo>
                    <a:pt x="98417" y="0"/>
                  </a:lnTo>
                  <a:lnTo>
                    <a:pt x="93857" y="1736"/>
                  </a:lnTo>
                  <a:lnTo>
                    <a:pt x="65763" y="27629"/>
                  </a:lnTo>
                  <a:lnTo>
                    <a:pt x="42315" y="54402"/>
                  </a:lnTo>
                  <a:lnTo>
                    <a:pt x="26974" y="78572"/>
                  </a:lnTo>
                  <a:lnTo>
                    <a:pt x="13492" y="103609"/>
                  </a:lnTo>
                  <a:lnTo>
                    <a:pt x="3930" y="132271"/>
                  </a:lnTo>
                  <a:lnTo>
                    <a:pt x="0" y="156365"/>
                  </a:lnTo>
                  <a:lnTo>
                    <a:pt x="2207" y="180280"/>
                  </a:lnTo>
                  <a:lnTo>
                    <a:pt x="10700" y="201870"/>
                  </a:lnTo>
                  <a:lnTo>
                    <a:pt x="22153" y="218301"/>
                  </a:lnTo>
                  <a:lnTo>
                    <a:pt x="37855" y="232106"/>
                  </a:lnTo>
                  <a:lnTo>
                    <a:pt x="49772" y="237069"/>
                  </a:lnTo>
                  <a:lnTo>
                    <a:pt x="74670" y="240254"/>
                  </a:lnTo>
                  <a:lnTo>
                    <a:pt x="93632" y="237435"/>
                  </a:lnTo>
                  <a:lnTo>
                    <a:pt x="112656" y="228760"/>
                  </a:lnTo>
                  <a:lnTo>
                    <a:pt x="128327" y="217253"/>
                  </a:lnTo>
                  <a:lnTo>
                    <a:pt x="145560" y="191289"/>
                  </a:lnTo>
                  <a:lnTo>
                    <a:pt x="153364" y="170089"/>
                  </a:lnTo>
                  <a:lnTo>
                    <a:pt x="155990" y="142797"/>
                  </a:lnTo>
                  <a:lnTo>
                    <a:pt x="156768" y="116523"/>
                  </a:lnTo>
                  <a:lnTo>
                    <a:pt x="156293" y="91570"/>
                  </a:lnTo>
                  <a:lnTo>
                    <a:pt x="151291" y="71163"/>
                  </a:lnTo>
                  <a:lnTo>
                    <a:pt x="136698" y="43420"/>
                  </a:lnTo>
                  <a:lnTo>
                    <a:pt x="123297" y="18230"/>
                  </a:lnTo>
                  <a:lnTo>
                    <a:pt x="116899" y="10784"/>
                  </a:lnTo>
                  <a:lnTo>
                    <a:pt x="112654" y="8175"/>
                  </a:lnTo>
                  <a:lnTo>
                    <a:pt x="107552" y="6501"/>
                  </a:lnTo>
                  <a:lnTo>
                    <a:pt x="107838" y="6363"/>
                  </a:lnTo>
                  <a:lnTo>
                    <a:pt x="112646" y="6089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SMARTInkShape-2219"/>
            <p:cNvSpPr/>
            <p:nvPr/>
          </p:nvSpPr>
          <p:spPr>
            <a:xfrm>
              <a:off x="4693532" y="3441700"/>
              <a:ext cx="278519" cy="12701"/>
            </a:xfrm>
            <a:custGeom>
              <a:avLst/>
              <a:gdLst/>
              <a:ahLst/>
              <a:cxnLst/>
              <a:rect l="0" t="0" r="0" b="0"/>
              <a:pathLst>
                <a:path w="278519" h="12701">
                  <a:moveTo>
                    <a:pt x="5468" y="12700"/>
                  </a:moveTo>
                  <a:lnTo>
                    <a:pt x="5468" y="9329"/>
                  </a:lnTo>
                  <a:lnTo>
                    <a:pt x="4762" y="8335"/>
                  </a:lnTo>
                  <a:lnTo>
                    <a:pt x="3586" y="7673"/>
                  </a:lnTo>
                  <a:lnTo>
                    <a:pt x="0" y="6611"/>
                  </a:lnTo>
                  <a:lnTo>
                    <a:pt x="1391" y="4584"/>
                  </a:lnTo>
                  <a:lnTo>
                    <a:pt x="2750" y="3056"/>
                  </a:lnTo>
                  <a:lnTo>
                    <a:pt x="8023" y="1358"/>
                  </a:lnTo>
                  <a:lnTo>
                    <a:pt x="37815" y="179"/>
                  </a:lnTo>
                  <a:lnTo>
                    <a:pt x="66871" y="53"/>
                  </a:lnTo>
                  <a:lnTo>
                    <a:pt x="89908" y="23"/>
                  </a:lnTo>
                  <a:lnTo>
                    <a:pt x="114258" y="10"/>
                  </a:lnTo>
                  <a:lnTo>
                    <a:pt x="139191" y="4"/>
                  </a:lnTo>
                  <a:lnTo>
                    <a:pt x="164383" y="2"/>
                  </a:lnTo>
                  <a:lnTo>
                    <a:pt x="187810" y="0"/>
                  </a:lnTo>
                  <a:lnTo>
                    <a:pt x="209981" y="0"/>
                  </a:lnTo>
                  <a:lnTo>
                    <a:pt x="240885" y="0"/>
                  </a:lnTo>
                  <a:lnTo>
                    <a:pt x="271001" y="0"/>
                  </a:lnTo>
                  <a:lnTo>
                    <a:pt x="278518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SMARTInkShape-2220"/>
            <p:cNvSpPr/>
            <p:nvPr/>
          </p:nvSpPr>
          <p:spPr>
            <a:xfrm>
              <a:off x="4768884" y="3263900"/>
              <a:ext cx="69817" cy="404904"/>
            </a:xfrm>
            <a:custGeom>
              <a:avLst/>
              <a:gdLst/>
              <a:ahLst/>
              <a:cxnLst/>
              <a:rect l="0" t="0" r="0" b="0"/>
              <a:pathLst>
                <a:path w="69817" h="404904">
                  <a:moveTo>
                    <a:pt x="69816" y="0"/>
                  </a:moveTo>
                  <a:lnTo>
                    <a:pt x="69816" y="3371"/>
                  </a:lnTo>
                  <a:lnTo>
                    <a:pt x="67934" y="6907"/>
                  </a:lnTo>
                  <a:lnTo>
                    <a:pt x="66444" y="8838"/>
                  </a:lnTo>
                  <a:lnTo>
                    <a:pt x="64789" y="14746"/>
                  </a:lnTo>
                  <a:lnTo>
                    <a:pt x="59276" y="39911"/>
                  </a:lnTo>
                  <a:lnTo>
                    <a:pt x="57755" y="63252"/>
                  </a:lnTo>
                  <a:lnTo>
                    <a:pt x="56600" y="92903"/>
                  </a:lnTo>
                  <a:lnTo>
                    <a:pt x="53829" y="116078"/>
                  </a:lnTo>
                  <a:lnTo>
                    <a:pt x="50246" y="138609"/>
                  </a:lnTo>
                  <a:lnTo>
                    <a:pt x="46301" y="161087"/>
                  </a:lnTo>
                  <a:lnTo>
                    <a:pt x="42196" y="185188"/>
                  </a:lnTo>
                  <a:lnTo>
                    <a:pt x="38020" y="210011"/>
                  </a:lnTo>
                  <a:lnTo>
                    <a:pt x="33812" y="235155"/>
                  </a:lnTo>
                  <a:lnTo>
                    <a:pt x="29590" y="260441"/>
                  </a:lnTo>
                  <a:lnTo>
                    <a:pt x="23480" y="285790"/>
                  </a:lnTo>
                  <a:lnTo>
                    <a:pt x="16766" y="310462"/>
                  </a:lnTo>
                  <a:lnTo>
                    <a:pt x="11431" y="333187"/>
                  </a:lnTo>
                  <a:lnTo>
                    <a:pt x="4460" y="359072"/>
                  </a:lnTo>
                  <a:lnTo>
                    <a:pt x="557" y="389558"/>
                  </a:lnTo>
                  <a:lnTo>
                    <a:pt x="0" y="404903"/>
                  </a:lnTo>
                  <a:lnTo>
                    <a:pt x="694" y="404696"/>
                  </a:lnTo>
                  <a:lnTo>
                    <a:pt x="6316" y="4000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SMARTInkShape-2221"/>
            <p:cNvSpPr/>
            <p:nvPr/>
          </p:nvSpPr>
          <p:spPr>
            <a:xfrm>
              <a:off x="4533900" y="3460750"/>
              <a:ext cx="88901" cy="349251"/>
            </a:xfrm>
            <a:custGeom>
              <a:avLst/>
              <a:gdLst/>
              <a:ahLst/>
              <a:cxnLst/>
              <a:rect l="0" t="0" r="0" b="0"/>
              <a:pathLst>
                <a:path w="88901" h="349251">
                  <a:moveTo>
                    <a:pt x="88900" y="0"/>
                  </a:moveTo>
                  <a:lnTo>
                    <a:pt x="85528" y="0"/>
                  </a:lnTo>
                  <a:lnTo>
                    <a:pt x="84535" y="705"/>
                  </a:lnTo>
                  <a:lnTo>
                    <a:pt x="83873" y="1881"/>
                  </a:lnTo>
                  <a:lnTo>
                    <a:pt x="77105" y="33408"/>
                  </a:lnTo>
                  <a:lnTo>
                    <a:pt x="71309" y="62547"/>
                  </a:lnTo>
                  <a:lnTo>
                    <a:pt x="65421" y="87833"/>
                  </a:lnTo>
                  <a:lnTo>
                    <a:pt x="59208" y="117355"/>
                  </a:lnTo>
                  <a:lnTo>
                    <a:pt x="55007" y="138000"/>
                  </a:lnTo>
                  <a:lnTo>
                    <a:pt x="50788" y="160816"/>
                  </a:lnTo>
                  <a:lnTo>
                    <a:pt x="46561" y="184363"/>
                  </a:lnTo>
                  <a:lnTo>
                    <a:pt x="42331" y="206587"/>
                  </a:lnTo>
                  <a:lnTo>
                    <a:pt x="36217" y="228223"/>
                  </a:lnTo>
                  <a:lnTo>
                    <a:pt x="29502" y="249599"/>
                  </a:lnTo>
                  <a:lnTo>
                    <a:pt x="21755" y="280055"/>
                  </a:lnTo>
                  <a:lnTo>
                    <a:pt x="12816" y="310025"/>
                  </a:lnTo>
                  <a:lnTo>
                    <a:pt x="840" y="341641"/>
                  </a:lnTo>
                  <a:lnTo>
                    <a:pt x="0" y="3492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SMARTInkShape-2222"/>
            <p:cNvSpPr/>
            <p:nvPr/>
          </p:nvSpPr>
          <p:spPr>
            <a:xfrm>
              <a:off x="4451350" y="3492500"/>
              <a:ext cx="88901" cy="127001"/>
            </a:xfrm>
            <a:custGeom>
              <a:avLst/>
              <a:gdLst/>
              <a:ahLst/>
              <a:cxnLst/>
              <a:rect l="0" t="0" r="0" b="0"/>
              <a:pathLst>
                <a:path w="88901" h="127001">
                  <a:moveTo>
                    <a:pt x="0" y="0"/>
                  </a:moveTo>
                  <a:lnTo>
                    <a:pt x="705" y="26440"/>
                  </a:lnTo>
                  <a:lnTo>
                    <a:pt x="5774" y="40603"/>
                  </a:lnTo>
                  <a:lnTo>
                    <a:pt x="20394" y="70179"/>
                  </a:lnTo>
                  <a:lnTo>
                    <a:pt x="43581" y="99762"/>
                  </a:lnTo>
                  <a:lnTo>
                    <a:pt x="56892" y="111873"/>
                  </a:lnTo>
                  <a:lnTo>
                    <a:pt x="77577" y="123858"/>
                  </a:lnTo>
                  <a:lnTo>
                    <a:pt x="88900" y="1270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SMARTInkShape-2223"/>
            <p:cNvSpPr/>
            <p:nvPr/>
          </p:nvSpPr>
          <p:spPr>
            <a:xfrm>
              <a:off x="4186321" y="3473575"/>
              <a:ext cx="118980" cy="196726"/>
            </a:xfrm>
            <a:custGeom>
              <a:avLst/>
              <a:gdLst/>
              <a:ahLst/>
              <a:cxnLst/>
              <a:rect l="0" t="0" r="0" b="0"/>
              <a:pathLst>
                <a:path w="118980" h="196726">
                  <a:moveTo>
                    <a:pt x="118979" y="25275"/>
                  </a:moveTo>
                  <a:lnTo>
                    <a:pt x="118979" y="21903"/>
                  </a:lnTo>
                  <a:lnTo>
                    <a:pt x="118273" y="20910"/>
                  </a:lnTo>
                  <a:lnTo>
                    <a:pt x="117097" y="20248"/>
                  </a:lnTo>
                  <a:lnTo>
                    <a:pt x="115607" y="19807"/>
                  </a:lnTo>
                  <a:lnTo>
                    <a:pt x="114614" y="18102"/>
                  </a:lnTo>
                  <a:lnTo>
                    <a:pt x="112511" y="9665"/>
                  </a:lnTo>
                  <a:lnTo>
                    <a:pt x="109519" y="4696"/>
                  </a:lnTo>
                  <a:lnTo>
                    <a:pt x="105837" y="2017"/>
                  </a:lnTo>
                  <a:lnTo>
                    <a:pt x="101144" y="827"/>
                  </a:lnTo>
                  <a:lnTo>
                    <a:pt x="82598" y="0"/>
                  </a:lnTo>
                  <a:lnTo>
                    <a:pt x="70178" y="3283"/>
                  </a:lnTo>
                  <a:lnTo>
                    <a:pt x="54189" y="12095"/>
                  </a:lnTo>
                  <a:lnTo>
                    <a:pt x="22732" y="41469"/>
                  </a:lnTo>
                  <a:lnTo>
                    <a:pt x="11125" y="58060"/>
                  </a:lnTo>
                  <a:lnTo>
                    <a:pt x="1588" y="82629"/>
                  </a:lnTo>
                  <a:lnTo>
                    <a:pt x="0" y="101535"/>
                  </a:lnTo>
                  <a:lnTo>
                    <a:pt x="7294" y="133233"/>
                  </a:lnTo>
                  <a:lnTo>
                    <a:pt x="20035" y="152277"/>
                  </a:lnTo>
                  <a:lnTo>
                    <a:pt x="40586" y="167954"/>
                  </a:lnTo>
                  <a:lnTo>
                    <a:pt x="64550" y="178165"/>
                  </a:lnTo>
                  <a:lnTo>
                    <a:pt x="89524" y="185660"/>
                  </a:lnTo>
                  <a:lnTo>
                    <a:pt x="118979" y="196725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SMARTInkShape-2224"/>
            <p:cNvSpPr/>
            <p:nvPr/>
          </p:nvSpPr>
          <p:spPr>
            <a:xfrm>
              <a:off x="3914303" y="3289663"/>
              <a:ext cx="225898" cy="425088"/>
            </a:xfrm>
            <a:custGeom>
              <a:avLst/>
              <a:gdLst/>
              <a:ahLst/>
              <a:cxnLst/>
              <a:rect l="0" t="0" r="0" b="0"/>
              <a:pathLst>
                <a:path w="225898" h="425088">
                  <a:moveTo>
                    <a:pt x="225897" y="25037"/>
                  </a:moveTo>
                  <a:lnTo>
                    <a:pt x="225897" y="3783"/>
                  </a:lnTo>
                  <a:lnTo>
                    <a:pt x="225191" y="2401"/>
                  </a:lnTo>
                  <a:lnTo>
                    <a:pt x="224015" y="1479"/>
                  </a:lnTo>
                  <a:lnTo>
                    <a:pt x="222526" y="865"/>
                  </a:lnTo>
                  <a:lnTo>
                    <a:pt x="210316" y="0"/>
                  </a:lnTo>
                  <a:lnTo>
                    <a:pt x="196664" y="3115"/>
                  </a:lnTo>
                  <a:lnTo>
                    <a:pt x="169270" y="15559"/>
                  </a:lnTo>
                  <a:lnTo>
                    <a:pt x="144991" y="28892"/>
                  </a:lnTo>
                  <a:lnTo>
                    <a:pt x="113385" y="56085"/>
                  </a:lnTo>
                  <a:lnTo>
                    <a:pt x="91195" y="79392"/>
                  </a:lnTo>
                  <a:lnTo>
                    <a:pt x="68627" y="106758"/>
                  </a:lnTo>
                  <a:lnTo>
                    <a:pt x="46654" y="134622"/>
                  </a:lnTo>
                  <a:lnTo>
                    <a:pt x="26032" y="165221"/>
                  </a:lnTo>
                  <a:lnTo>
                    <a:pt x="10985" y="196630"/>
                  </a:lnTo>
                  <a:lnTo>
                    <a:pt x="3380" y="218423"/>
                  </a:lnTo>
                  <a:lnTo>
                    <a:pt x="0" y="242219"/>
                  </a:lnTo>
                  <a:lnTo>
                    <a:pt x="380" y="265025"/>
                  </a:lnTo>
                  <a:lnTo>
                    <a:pt x="3606" y="286920"/>
                  </a:lnTo>
                  <a:lnTo>
                    <a:pt x="14061" y="318375"/>
                  </a:lnTo>
                  <a:lnTo>
                    <a:pt x="30251" y="345882"/>
                  </a:lnTo>
                  <a:lnTo>
                    <a:pt x="49159" y="371201"/>
                  </a:lnTo>
                  <a:lnTo>
                    <a:pt x="80474" y="397196"/>
                  </a:lnTo>
                  <a:lnTo>
                    <a:pt x="110466" y="412757"/>
                  </a:lnTo>
                  <a:lnTo>
                    <a:pt x="136997" y="425087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SMARTInkShape-2225"/>
            <p:cNvSpPr/>
            <p:nvPr/>
          </p:nvSpPr>
          <p:spPr>
            <a:xfrm>
              <a:off x="3264187" y="3462548"/>
              <a:ext cx="348964" cy="233153"/>
            </a:xfrm>
            <a:custGeom>
              <a:avLst/>
              <a:gdLst/>
              <a:ahLst/>
              <a:cxnLst/>
              <a:rect l="0" t="0" r="0" b="0"/>
              <a:pathLst>
                <a:path w="348964" h="233153">
                  <a:moveTo>
                    <a:pt x="37813" y="29952"/>
                  </a:moveTo>
                  <a:lnTo>
                    <a:pt x="37813" y="33323"/>
                  </a:lnTo>
                  <a:lnTo>
                    <a:pt x="43280" y="53717"/>
                  </a:lnTo>
                  <a:lnTo>
                    <a:pt x="43282" y="80402"/>
                  </a:lnTo>
                  <a:lnTo>
                    <a:pt x="39041" y="104559"/>
                  </a:lnTo>
                  <a:lnTo>
                    <a:pt x="31287" y="136123"/>
                  </a:lnTo>
                  <a:lnTo>
                    <a:pt x="22961" y="162950"/>
                  </a:lnTo>
                  <a:lnTo>
                    <a:pt x="13664" y="192532"/>
                  </a:lnTo>
                  <a:lnTo>
                    <a:pt x="12541" y="195489"/>
                  </a:lnTo>
                  <a:lnTo>
                    <a:pt x="11087" y="197459"/>
                  </a:lnTo>
                  <a:lnTo>
                    <a:pt x="7055" y="200623"/>
                  </a:lnTo>
                  <a:lnTo>
                    <a:pt x="682" y="201333"/>
                  </a:lnTo>
                  <a:lnTo>
                    <a:pt x="0" y="194639"/>
                  </a:lnTo>
                  <a:lnTo>
                    <a:pt x="5205" y="168175"/>
                  </a:lnTo>
                  <a:lnTo>
                    <a:pt x="9179" y="143422"/>
                  </a:lnTo>
                  <a:lnTo>
                    <a:pt x="18197" y="117116"/>
                  </a:lnTo>
                  <a:lnTo>
                    <a:pt x="29805" y="88077"/>
                  </a:lnTo>
                  <a:lnTo>
                    <a:pt x="45553" y="57130"/>
                  </a:lnTo>
                  <a:lnTo>
                    <a:pt x="65473" y="25913"/>
                  </a:lnTo>
                  <a:lnTo>
                    <a:pt x="91889" y="4272"/>
                  </a:lnTo>
                  <a:lnTo>
                    <a:pt x="108633" y="0"/>
                  </a:lnTo>
                  <a:lnTo>
                    <a:pt x="118912" y="883"/>
                  </a:lnTo>
                  <a:lnTo>
                    <a:pt x="137010" y="7198"/>
                  </a:lnTo>
                  <a:lnTo>
                    <a:pt x="149911" y="16546"/>
                  </a:lnTo>
                  <a:lnTo>
                    <a:pt x="162548" y="33758"/>
                  </a:lnTo>
                  <a:lnTo>
                    <a:pt x="176020" y="60990"/>
                  </a:lnTo>
                  <a:lnTo>
                    <a:pt x="180377" y="74791"/>
                  </a:lnTo>
                  <a:lnTo>
                    <a:pt x="183174" y="104765"/>
                  </a:lnTo>
                  <a:lnTo>
                    <a:pt x="181777" y="124790"/>
                  </a:lnTo>
                  <a:lnTo>
                    <a:pt x="176005" y="154476"/>
                  </a:lnTo>
                  <a:lnTo>
                    <a:pt x="166731" y="167209"/>
                  </a:lnTo>
                  <a:lnTo>
                    <a:pt x="158826" y="175617"/>
                  </a:lnTo>
                  <a:lnTo>
                    <a:pt x="158570" y="172516"/>
                  </a:lnTo>
                  <a:lnTo>
                    <a:pt x="165642" y="146746"/>
                  </a:lnTo>
                  <a:lnTo>
                    <a:pt x="178512" y="117672"/>
                  </a:lnTo>
                  <a:lnTo>
                    <a:pt x="192390" y="93102"/>
                  </a:lnTo>
                  <a:lnTo>
                    <a:pt x="209908" y="67948"/>
                  </a:lnTo>
                  <a:lnTo>
                    <a:pt x="228504" y="42621"/>
                  </a:lnTo>
                  <a:lnTo>
                    <a:pt x="253750" y="15521"/>
                  </a:lnTo>
                  <a:lnTo>
                    <a:pt x="269403" y="4431"/>
                  </a:lnTo>
                  <a:lnTo>
                    <a:pt x="280441" y="2851"/>
                  </a:lnTo>
                  <a:lnTo>
                    <a:pt x="298033" y="4216"/>
                  </a:lnTo>
                  <a:lnTo>
                    <a:pt x="300898" y="5739"/>
                  </a:lnTo>
                  <a:lnTo>
                    <a:pt x="305964" y="11194"/>
                  </a:lnTo>
                  <a:lnTo>
                    <a:pt x="319271" y="39864"/>
                  </a:lnTo>
                  <a:lnTo>
                    <a:pt x="327784" y="67475"/>
                  </a:lnTo>
                  <a:lnTo>
                    <a:pt x="333437" y="92497"/>
                  </a:lnTo>
                  <a:lnTo>
                    <a:pt x="335425" y="121234"/>
                  </a:lnTo>
                  <a:lnTo>
                    <a:pt x="336014" y="147937"/>
                  </a:lnTo>
                  <a:lnTo>
                    <a:pt x="336894" y="173722"/>
                  </a:lnTo>
                  <a:lnTo>
                    <a:pt x="340605" y="198531"/>
                  </a:lnTo>
                  <a:lnTo>
                    <a:pt x="344097" y="222472"/>
                  </a:lnTo>
                  <a:lnTo>
                    <a:pt x="348963" y="233152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SMARTInkShape-2226"/>
            <p:cNvSpPr/>
            <p:nvPr/>
          </p:nvSpPr>
          <p:spPr>
            <a:xfrm>
              <a:off x="2984500" y="3454630"/>
              <a:ext cx="157950" cy="177517"/>
            </a:xfrm>
            <a:custGeom>
              <a:avLst/>
              <a:gdLst/>
              <a:ahLst/>
              <a:cxnLst/>
              <a:rect l="0" t="0" r="0" b="0"/>
              <a:pathLst>
                <a:path w="157950" h="177517">
                  <a:moveTo>
                    <a:pt x="107950" y="18820"/>
                  </a:moveTo>
                  <a:lnTo>
                    <a:pt x="104579" y="15449"/>
                  </a:lnTo>
                  <a:lnTo>
                    <a:pt x="101042" y="13793"/>
                  </a:lnTo>
                  <a:lnTo>
                    <a:pt x="85873" y="7574"/>
                  </a:lnTo>
                  <a:lnTo>
                    <a:pt x="73108" y="2396"/>
                  </a:lnTo>
                  <a:lnTo>
                    <a:pt x="42898" y="0"/>
                  </a:lnTo>
                  <a:lnTo>
                    <a:pt x="30506" y="543"/>
                  </a:lnTo>
                  <a:lnTo>
                    <a:pt x="10715" y="10606"/>
                  </a:lnTo>
                  <a:lnTo>
                    <a:pt x="5232" y="14699"/>
                  </a:lnTo>
                  <a:lnTo>
                    <a:pt x="2325" y="18869"/>
                  </a:lnTo>
                  <a:lnTo>
                    <a:pt x="689" y="25184"/>
                  </a:lnTo>
                  <a:lnTo>
                    <a:pt x="459" y="27296"/>
                  </a:lnTo>
                  <a:lnTo>
                    <a:pt x="1717" y="29410"/>
                  </a:lnTo>
                  <a:lnTo>
                    <a:pt x="10229" y="35755"/>
                  </a:lnTo>
                  <a:lnTo>
                    <a:pt x="39091" y="49159"/>
                  </a:lnTo>
                  <a:lnTo>
                    <a:pt x="65577" y="61946"/>
                  </a:lnTo>
                  <a:lnTo>
                    <a:pt x="80650" y="68325"/>
                  </a:lnTo>
                  <a:lnTo>
                    <a:pt x="109456" y="87787"/>
                  </a:lnTo>
                  <a:lnTo>
                    <a:pt x="124141" y="97450"/>
                  </a:lnTo>
                  <a:lnTo>
                    <a:pt x="149628" y="123719"/>
                  </a:lnTo>
                  <a:lnTo>
                    <a:pt x="154695" y="134586"/>
                  </a:lnTo>
                  <a:lnTo>
                    <a:pt x="157949" y="155438"/>
                  </a:lnTo>
                  <a:lnTo>
                    <a:pt x="156805" y="159288"/>
                  </a:lnTo>
                  <a:lnTo>
                    <a:pt x="151770" y="165446"/>
                  </a:lnTo>
                  <a:lnTo>
                    <a:pt x="141002" y="172880"/>
                  </a:lnTo>
                  <a:lnTo>
                    <a:pt x="125504" y="176180"/>
                  </a:lnTo>
                  <a:lnTo>
                    <a:pt x="100599" y="177295"/>
                  </a:lnTo>
                  <a:lnTo>
                    <a:pt x="71115" y="177516"/>
                  </a:lnTo>
                  <a:lnTo>
                    <a:pt x="51175" y="175672"/>
                  </a:lnTo>
                  <a:lnTo>
                    <a:pt x="20510" y="166736"/>
                  </a:lnTo>
                  <a:lnTo>
                    <a:pt x="7474" y="158470"/>
                  </a:lnTo>
                  <a:lnTo>
                    <a:pt x="0" y="15217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SMARTInkShape-2227"/>
            <p:cNvSpPr/>
            <p:nvPr/>
          </p:nvSpPr>
          <p:spPr>
            <a:xfrm>
              <a:off x="2559166" y="3251200"/>
              <a:ext cx="12585" cy="387351"/>
            </a:xfrm>
            <a:custGeom>
              <a:avLst/>
              <a:gdLst/>
              <a:ahLst/>
              <a:cxnLst/>
              <a:rect l="0" t="0" r="0" b="0"/>
              <a:pathLst>
                <a:path w="12585" h="387351">
                  <a:moveTo>
                    <a:pt x="6234" y="0"/>
                  </a:moveTo>
                  <a:lnTo>
                    <a:pt x="2863" y="3370"/>
                  </a:lnTo>
                  <a:lnTo>
                    <a:pt x="1207" y="8788"/>
                  </a:lnTo>
                  <a:lnTo>
                    <a:pt x="0" y="35726"/>
                  </a:lnTo>
                  <a:lnTo>
                    <a:pt x="1346" y="50450"/>
                  </a:lnTo>
                  <a:lnTo>
                    <a:pt x="8627" y="76018"/>
                  </a:lnTo>
                  <a:lnTo>
                    <a:pt x="10825" y="97991"/>
                  </a:lnTo>
                  <a:lnTo>
                    <a:pt x="11802" y="121868"/>
                  </a:lnTo>
                  <a:lnTo>
                    <a:pt x="12236" y="146591"/>
                  </a:lnTo>
                  <a:lnTo>
                    <a:pt x="12429" y="171690"/>
                  </a:lnTo>
                  <a:lnTo>
                    <a:pt x="12515" y="198838"/>
                  </a:lnTo>
                  <a:lnTo>
                    <a:pt x="12553" y="226661"/>
                  </a:lnTo>
                  <a:lnTo>
                    <a:pt x="12570" y="253138"/>
                  </a:lnTo>
                  <a:lnTo>
                    <a:pt x="10696" y="277135"/>
                  </a:lnTo>
                  <a:lnTo>
                    <a:pt x="7556" y="308597"/>
                  </a:lnTo>
                  <a:lnTo>
                    <a:pt x="6625" y="333912"/>
                  </a:lnTo>
                  <a:lnTo>
                    <a:pt x="8231" y="352936"/>
                  </a:lnTo>
                  <a:lnTo>
                    <a:pt x="12202" y="378884"/>
                  </a:lnTo>
                  <a:lnTo>
                    <a:pt x="12584" y="3873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SMARTInkShape-2228"/>
            <p:cNvSpPr/>
            <p:nvPr/>
          </p:nvSpPr>
          <p:spPr>
            <a:xfrm>
              <a:off x="2690603" y="3473534"/>
              <a:ext cx="217698" cy="171367"/>
            </a:xfrm>
            <a:custGeom>
              <a:avLst/>
              <a:gdLst/>
              <a:ahLst/>
              <a:cxnLst/>
              <a:rect l="0" t="0" r="0" b="0"/>
              <a:pathLst>
                <a:path w="217698" h="171367">
                  <a:moveTo>
                    <a:pt x="141497" y="12616"/>
                  </a:moveTo>
                  <a:lnTo>
                    <a:pt x="141497" y="9244"/>
                  </a:lnTo>
                  <a:lnTo>
                    <a:pt x="140791" y="8251"/>
                  </a:lnTo>
                  <a:lnTo>
                    <a:pt x="139615" y="7589"/>
                  </a:lnTo>
                  <a:lnTo>
                    <a:pt x="138126" y="7148"/>
                  </a:lnTo>
                  <a:lnTo>
                    <a:pt x="137133" y="6148"/>
                  </a:lnTo>
                  <a:lnTo>
                    <a:pt x="136029" y="3156"/>
                  </a:lnTo>
                  <a:lnTo>
                    <a:pt x="134324" y="2076"/>
                  </a:lnTo>
                  <a:lnTo>
                    <a:pt x="120918" y="200"/>
                  </a:lnTo>
                  <a:lnTo>
                    <a:pt x="107412" y="0"/>
                  </a:lnTo>
                  <a:lnTo>
                    <a:pt x="90005" y="6683"/>
                  </a:lnTo>
                  <a:lnTo>
                    <a:pt x="58855" y="27530"/>
                  </a:lnTo>
                  <a:lnTo>
                    <a:pt x="33528" y="54524"/>
                  </a:lnTo>
                  <a:lnTo>
                    <a:pt x="17862" y="78734"/>
                  </a:lnTo>
                  <a:lnTo>
                    <a:pt x="4996" y="107128"/>
                  </a:lnTo>
                  <a:lnTo>
                    <a:pt x="161" y="120238"/>
                  </a:lnTo>
                  <a:lnTo>
                    <a:pt x="0" y="125992"/>
                  </a:lnTo>
                  <a:lnTo>
                    <a:pt x="3586" y="136147"/>
                  </a:lnTo>
                  <a:lnTo>
                    <a:pt x="10166" y="146427"/>
                  </a:lnTo>
                  <a:lnTo>
                    <a:pt x="13021" y="148390"/>
                  </a:lnTo>
                  <a:lnTo>
                    <a:pt x="19955" y="150571"/>
                  </a:lnTo>
                  <a:lnTo>
                    <a:pt x="35164" y="151798"/>
                  </a:lnTo>
                  <a:lnTo>
                    <a:pt x="66321" y="143432"/>
                  </a:lnTo>
                  <a:lnTo>
                    <a:pt x="97181" y="121277"/>
                  </a:lnTo>
                  <a:lnTo>
                    <a:pt x="114255" y="106195"/>
                  </a:lnTo>
                  <a:lnTo>
                    <a:pt x="136315" y="75895"/>
                  </a:lnTo>
                  <a:lnTo>
                    <a:pt x="144116" y="57706"/>
                  </a:lnTo>
                  <a:lnTo>
                    <a:pt x="148991" y="40441"/>
                  </a:lnTo>
                  <a:lnTo>
                    <a:pt x="150726" y="37516"/>
                  </a:lnTo>
                  <a:lnTo>
                    <a:pt x="151177" y="34860"/>
                  </a:lnTo>
                  <a:lnTo>
                    <a:pt x="150773" y="32384"/>
                  </a:lnTo>
                  <a:lnTo>
                    <a:pt x="148424" y="26712"/>
                  </a:lnTo>
                  <a:lnTo>
                    <a:pt x="148232" y="26952"/>
                  </a:lnTo>
                  <a:lnTo>
                    <a:pt x="147853" y="53219"/>
                  </a:lnTo>
                  <a:lnTo>
                    <a:pt x="148553" y="82795"/>
                  </a:lnTo>
                  <a:lnTo>
                    <a:pt x="153622" y="101613"/>
                  </a:lnTo>
                  <a:lnTo>
                    <a:pt x="171612" y="133279"/>
                  </a:lnTo>
                  <a:lnTo>
                    <a:pt x="200791" y="160418"/>
                  </a:lnTo>
                  <a:lnTo>
                    <a:pt x="217697" y="171366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7" name="SMARTInkShape-Group271"/>
          <p:cNvGrpSpPr/>
          <p:nvPr/>
        </p:nvGrpSpPr>
        <p:grpSpPr>
          <a:xfrm>
            <a:off x="1479550" y="3766836"/>
            <a:ext cx="187561" cy="297165"/>
            <a:chOff x="1479550" y="3766836"/>
            <a:chExt cx="187561" cy="297165"/>
          </a:xfrm>
        </p:grpSpPr>
        <p:sp>
          <p:nvSpPr>
            <p:cNvPr id="95" name="SMARTInkShape-2229"/>
            <p:cNvSpPr/>
            <p:nvPr/>
          </p:nvSpPr>
          <p:spPr>
            <a:xfrm>
              <a:off x="1479550" y="3766836"/>
              <a:ext cx="187561" cy="131977"/>
            </a:xfrm>
            <a:custGeom>
              <a:avLst/>
              <a:gdLst/>
              <a:ahLst/>
              <a:cxnLst/>
              <a:rect l="0" t="0" r="0" b="0"/>
              <a:pathLst>
                <a:path w="187561" h="131977">
                  <a:moveTo>
                    <a:pt x="95250" y="11414"/>
                  </a:moveTo>
                  <a:lnTo>
                    <a:pt x="91878" y="11414"/>
                  </a:lnTo>
                  <a:lnTo>
                    <a:pt x="90885" y="12119"/>
                  </a:lnTo>
                  <a:lnTo>
                    <a:pt x="90223" y="13295"/>
                  </a:lnTo>
                  <a:lnTo>
                    <a:pt x="89782" y="14785"/>
                  </a:lnTo>
                  <a:lnTo>
                    <a:pt x="83299" y="22950"/>
                  </a:lnTo>
                  <a:lnTo>
                    <a:pt x="58247" y="53867"/>
                  </a:lnTo>
                  <a:lnTo>
                    <a:pt x="33922" y="85251"/>
                  </a:lnTo>
                  <a:lnTo>
                    <a:pt x="27533" y="91068"/>
                  </a:lnTo>
                  <a:lnTo>
                    <a:pt x="19160" y="93930"/>
                  </a:lnTo>
                  <a:lnTo>
                    <a:pt x="19082" y="90582"/>
                  </a:lnTo>
                  <a:lnTo>
                    <a:pt x="22827" y="87052"/>
                  </a:lnTo>
                  <a:lnTo>
                    <a:pt x="28490" y="82425"/>
                  </a:lnTo>
                  <a:lnTo>
                    <a:pt x="55360" y="51510"/>
                  </a:lnTo>
                  <a:lnTo>
                    <a:pt x="83980" y="22695"/>
                  </a:lnTo>
                  <a:lnTo>
                    <a:pt x="96577" y="11969"/>
                  </a:lnTo>
                  <a:lnTo>
                    <a:pt x="113858" y="644"/>
                  </a:lnTo>
                  <a:lnTo>
                    <a:pt x="116122" y="0"/>
                  </a:lnTo>
                  <a:lnTo>
                    <a:pt x="117631" y="277"/>
                  </a:lnTo>
                  <a:lnTo>
                    <a:pt x="118637" y="1167"/>
                  </a:lnTo>
                  <a:lnTo>
                    <a:pt x="119755" y="4037"/>
                  </a:lnTo>
                  <a:lnTo>
                    <a:pt x="121277" y="15743"/>
                  </a:lnTo>
                  <a:lnTo>
                    <a:pt x="124990" y="22731"/>
                  </a:lnTo>
                  <a:lnTo>
                    <a:pt x="131893" y="45530"/>
                  </a:lnTo>
                  <a:lnTo>
                    <a:pt x="143991" y="75066"/>
                  </a:lnTo>
                  <a:lnTo>
                    <a:pt x="152411" y="91694"/>
                  </a:lnTo>
                  <a:lnTo>
                    <a:pt x="173566" y="121179"/>
                  </a:lnTo>
                  <a:lnTo>
                    <a:pt x="177800" y="123699"/>
                  </a:lnTo>
                  <a:lnTo>
                    <a:pt x="179916" y="124370"/>
                  </a:lnTo>
                  <a:lnTo>
                    <a:pt x="181327" y="125524"/>
                  </a:lnTo>
                  <a:lnTo>
                    <a:pt x="184019" y="129812"/>
                  </a:lnTo>
                  <a:lnTo>
                    <a:pt x="187560" y="131396"/>
                  </a:lnTo>
                  <a:lnTo>
                    <a:pt x="187129" y="131619"/>
                  </a:lnTo>
                  <a:lnTo>
                    <a:pt x="184738" y="131976"/>
                  </a:lnTo>
                  <a:lnTo>
                    <a:pt x="171992" y="123218"/>
                  </a:lnTo>
                  <a:lnTo>
                    <a:pt x="145285" y="117990"/>
                  </a:lnTo>
                  <a:lnTo>
                    <a:pt x="117127" y="110625"/>
                  </a:lnTo>
                  <a:lnTo>
                    <a:pt x="88753" y="107446"/>
                  </a:lnTo>
                  <a:lnTo>
                    <a:pt x="58584" y="106818"/>
                  </a:lnTo>
                  <a:lnTo>
                    <a:pt x="32033" y="106694"/>
                  </a:lnTo>
                  <a:lnTo>
                    <a:pt x="0" y="106664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SMARTInkShape-2230"/>
            <p:cNvSpPr/>
            <p:nvPr/>
          </p:nvSpPr>
          <p:spPr>
            <a:xfrm>
              <a:off x="1562100" y="3835400"/>
              <a:ext cx="25401" cy="228601"/>
            </a:xfrm>
            <a:custGeom>
              <a:avLst/>
              <a:gdLst/>
              <a:ahLst/>
              <a:cxnLst/>
              <a:rect l="0" t="0" r="0" b="0"/>
              <a:pathLst>
                <a:path w="25401" h="228601">
                  <a:moveTo>
                    <a:pt x="25400" y="0"/>
                  </a:moveTo>
                  <a:lnTo>
                    <a:pt x="22029" y="0"/>
                  </a:lnTo>
                  <a:lnTo>
                    <a:pt x="21035" y="705"/>
                  </a:lnTo>
                  <a:lnTo>
                    <a:pt x="20373" y="1881"/>
                  </a:lnTo>
                  <a:lnTo>
                    <a:pt x="19311" y="8838"/>
                  </a:lnTo>
                  <a:lnTo>
                    <a:pt x="21047" y="12865"/>
                  </a:lnTo>
                  <a:lnTo>
                    <a:pt x="23465" y="17006"/>
                  </a:lnTo>
                  <a:lnTo>
                    <a:pt x="24826" y="24716"/>
                  </a:lnTo>
                  <a:lnTo>
                    <a:pt x="24644" y="53988"/>
                  </a:lnTo>
                  <a:lnTo>
                    <a:pt x="20364" y="81716"/>
                  </a:lnTo>
                  <a:lnTo>
                    <a:pt x="15938" y="111156"/>
                  </a:lnTo>
                  <a:lnTo>
                    <a:pt x="12634" y="139079"/>
                  </a:lnTo>
                  <a:lnTo>
                    <a:pt x="5918" y="164977"/>
                  </a:lnTo>
                  <a:lnTo>
                    <a:pt x="779" y="191764"/>
                  </a:lnTo>
                  <a:lnTo>
                    <a:pt x="13" y="223001"/>
                  </a:lnTo>
                  <a:lnTo>
                    <a:pt x="0" y="2286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7" name="SMARTInkShape-Group272"/>
          <p:cNvGrpSpPr/>
          <p:nvPr/>
        </p:nvGrpSpPr>
        <p:grpSpPr>
          <a:xfrm>
            <a:off x="812800" y="3981450"/>
            <a:ext cx="3465561" cy="615951"/>
            <a:chOff x="812800" y="3981450"/>
            <a:chExt cx="3465561" cy="615951"/>
          </a:xfrm>
        </p:grpSpPr>
        <p:sp>
          <p:nvSpPr>
            <p:cNvPr id="98" name="SMARTInkShape-2231"/>
            <p:cNvSpPr/>
            <p:nvPr/>
          </p:nvSpPr>
          <p:spPr>
            <a:xfrm>
              <a:off x="877367" y="4254500"/>
              <a:ext cx="200872" cy="254001"/>
            </a:xfrm>
            <a:custGeom>
              <a:avLst/>
              <a:gdLst/>
              <a:ahLst/>
              <a:cxnLst/>
              <a:rect l="0" t="0" r="0" b="0"/>
              <a:pathLst>
                <a:path w="200872" h="254001">
                  <a:moveTo>
                    <a:pt x="43383" y="0"/>
                  </a:moveTo>
                  <a:lnTo>
                    <a:pt x="37915" y="0"/>
                  </a:lnTo>
                  <a:lnTo>
                    <a:pt x="33923" y="3371"/>
                  </a:lnTo>
                  <a:lnTo>
                    <a:pt x="32123" y="6907"/>
                  </a:lnTo>
                  <a:lnTo>
                    <a:pt x="31643" y="8838"/>
                  </a:lnTo>
                  <a:lnTo>
                    <a:pt x="36678" y="38279"/>
                  </a:lnTo>
                  <a:lnTo>
                    <a:pt x="36169" y="47352"/>
                  </a:lnTo>
                  <a:lnTo>
                    <a:pt x="30552" y="77735"/>
                  </a:lnTo>
                  <a:lnTo>
                    <a:pt x="19196" y="108029"/>
                  </a:lnTo>
                  <a:lnTo>
                    <a:pt x="10032" y="122163"/>
                  </a:lnTo>
                  <a:lnTo>
                    <a:pt x="4339" y="137699"/>
                  </a:lnTo>
                  <a:lnTo>
                    <a:pt x="1335" y="143043"/>
                  </a:lnTo>
                  <a:lnTo>
                    <a:pt x="0" y="147771"/>
                  </a:lnTo>
                  <a:lnTo>
                    <a:pt x="350" y="150019"/>
                  </a:lnTo>
                  <a:lnTo>
                    <a:pt x="2620" y="154399"/>
                  </a:lnTo>
                  <a:lnTo>
                    <a:pt x="13887" y="167206"/>
                  </a:lnTo>
                  <a:lnTo>
                    <a:pt x="23511" y="173563"/>
                  </a:lnTo>
                  <a:lnTo>
                    <a:pt x="31929" y="176545"/>
                  </a:lnTo>
                  <a:lnTo>
                    <a:pt x="50175" y="179516"/>
                  </a:lnTo>
                  <a:lnTo>
                    <a:pt x="63382" y="183234"/>
                  </a:lnTo>
                  <a:lnTo>
                    <a:pt x="92577" y="177253"/>
                  </a:lnTo>
                  <a:lnTo>
                    <a:pt x="104720" y="172353"/>
                  </a:lnTo>
                  <a:lnTo>
                    <a:pt x="109613" y="168346"/>
                  </a:lnTo>
                  <a:lnTo>
                    <a:pt x="111624" y="164661"/>
                  </a:lnTo>
                  <a:lnTo>
                    <a:pt x="113223" y="160671"/>
                  </a:lnTo>
                  <a:lnTo>
                    <a:pt x="117385" y="154459"/>
                  </a:lnTo>
                  <a:lnTo>
                    <a:pt x="119497" y="146419"/>
                  </a:lnTo>
                  <a:lnTo>
                    <a:pt x="119566" y="142464"/>
                  </a:lnTo>
                  <a:lnTo>
                    <a:pt x="119582" y="154834"/>
                  </a:lnTo>
                  <a:lnTo>
                    <a:pt x="113625" y="184327"/>
                  </a:lnTo>
                  <a:lnTo>
                    <a:pt x="112579" y="204634"/>
                  </a:lnTo>
                  <a:lnTo>
                    <a:pt x="108217" y="217228"/>
                  </a:lnTo>
                  <a:lnTo>
                    <a:pt x="106906" y="233870"/>
                  </a:lnTo>
                  <a:lnTo>
                    <a:pt x="107603" y="234229"/>
                  </a:lnTo>
                  <a:lnTo>
                    <a:pt x="110260" y="234629"/>
                  </a:lnTo>
                  <a:lnTo>
                    <a:pt x="111251" y="234031"/>
                  </a:lnTo>
                  <a:lnTo>
                    <a:pt x="111912" y="232926"/>
                  </a:lnTo>
                  <a:lnTo>
                    <a:pt x="112841" y="228000"/>
                  </a:lnTo>
                  <a:lnTo>
                    <a:pt x="113887" y="217232"/>
                  </a:lnTo>
                  <a:lnTo>
                    <a:pt x="118248" y="202627"/>
                  </a:lnTo>
                  <a:lnTo>
                    <a:pt x="119504" y="173533"/>
                  </a:lnTo>
                  <a:lnTo>
                    <a:pt x="120273" y="156626"/>
                  </a:lnTo>
                  <a:lnTo>
                    <a:pt x="126048" y="136302"/>
                  </a:lnTo>
                  <a:lnTo>
                    <a:pt x="134693" y="124993"/>
                  </a:lnTo>
                  <a:lnTo>
                    <a:pt x="138763" y="122580"/>
                  </a:lnTo>
                  <a:lnTo>
                    <a:pt x="147125" y="121031"/>
                  </a:lnTo>
                  <a:lnTo>
                    <a:pt x="151344" y="122701"/>
                  </a:lnTo>
                  <a:lnTo>
                    <a:pt x="177967" y="141852"/>
                  </a:lnTo>
                  <a:lnTo>
                    <a:pt x="197876" y="172423"/>
                  </a:lnTo>
                  <a:lnTo>
                    <a:pt x="200241" y="177291"/>
                  </a:lnTo>
                  <a:lnTo>
                    <a:pt x="200871" y="179577"/>
                  </a:lnTo>
                  <a:lnTo>
                    <a:pt x="199690" y="185880"/>
                  </a:lnTo>
                  <a:lnTo>
                    <a:pt x="196554" y="198054"/>
                  </a:lnTo>
                  <a:lnTo>
                    <a:pt x="192363" y="202794"/>
                  </a:lnTo>
                  <a:lnTo>
                    <a:pt x="162620" y="228197"/>
                  </a:lnTo>
                  <a:lnTo>
                    <a:pt x="133482" y="241264"/>
                  </a:lnTo>
                  <a:lnTo>
                    <a:pt x="106883" y="2540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SMARTInkShape-2232"/>
            <p:cNvSpPr/>
            <p:nvPr/>
          </p:nvSpPr>
          <p:spPr>
            <a:xfrm>
              <a:off x="1943233" y="4375150"/>
              <a:ext cx="69718" cy="196851"/>
            </a:xfrm>
            <a:custGeom>
              <a:avLst/>
              <a:gdLst/>
              <a:ahLst/>
              <a:cxnLst/>
              <a:rect l="0" t="0" r="0" b="0"/>
              <a:pathLst>
                <a:path w="69718" h="196851">
                  <a:moveTo>
                    <a:pt x="69717" y="0"/>
                  </a:moveTo>
                  <a:lnTo>
                    <a:pt x="38874" y="0"/>
                  </a:lnTo>
                  <a:lnTo>
                    <a:pt x="32960" y="1881"/>
                  </a:lnTo>
                  <a:lnTo>
                    <a:pt x="27980" y="4364"/>
                  </a:lnTo>
                  <a:lnTo>
                    <a:pt x="5006" y="11739"/>
                  </a:lnTo>
                  <a:lnTo>
                    <a:pt x="3293" y="12765"/>
                  </a:lnTo>
                  <a:lnTo>
                    <a:pt x="2151" y="14154"/>
                  </a:lnTo>
                  <a:lnTo>
                    <a:pt x="882" y="17579"/>
                  </a:lnTo>
                  <a:lnTo>
                    <a:pt x="0" y="27601"/>
                  </a:lnTo>
                  <a:lnTo>
                    <a:pt x="3277" y="37262"/>
                  </a:lnTo>
                  <a:lnTo>
                    <a:pt x="11411" y="48805"/>
                  </a:lnTo>
                  <a:lnTo>
                    <a:pt x="36853" y="80520"/>
                  </a:lnTo>
                  <a:lnTo>
                    <a:pt x="61338" y="111308"/>
                  </a:lnTo>
                  <a:lnTo>
                    <a:pt x="65993" y="120260"/>
                  </a:lnTo>
                  <a:lnTo>
                    <a:pt x="68981" y="137506"/>
                  </a:lnTo>
                  <a:lnTo>
                    <a:pt x="68866" y="158865"/>
                  </a:lnTo>
                  <a:lnTo>
                    <a:pt x="64604" y="172268"/>
                  </a:lnTo>
                  <a:lnTo>
                    <a:pt x="60859" y="178398"/>
                  </a:lnTo>
                  <a:lnTo>
                    <a:pt x="51413" y="185816"/>
                  </a:lnTo>
                  <a:lnTo>
                    <a:pt x="18917" y="1968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SMARTInkShape-2233"/>
            <p:cNvSpPr/>
            <p:nvPr/>
          </p:nvSpPr>
          <p:spPr>
            <a:xfrm>
              <a:off x="1778078" y="4375150"/>
              <a:ext cx="101148" cy="126888"/>
            </a:xfrm>
            <a:custGeom>
              <a:avLst/>
              <a:gdLst/>
              <a:ahLst/>
              <a:cxnLst/>
              <a:rect l="0" t="0" r="0" b="0"/>
              <a:pathLst>
                <a:path w="101148" h="126888">
                  <a:moveTo>
                    <a:pt x="25322" y="19050"/>
                  </a:moveTo>
                  <a:lnTo>
                    <a:pt x="21950" y="19050"/>
                  </a:lnTo>
                  <a:lnTo>
                    <a:pt x="18414" y="20931"/>
                  </a:lnTo>
                  <a:lnTo>
                    <a:pt x="14490" y="23414"/>
                  </a:lnTo>
                  <a:lnTo>
                    <a:pt x="10395" y="24517"/>
                  </a:lnTo>
                  <a:lnTo>
                    <a:pt x="9020" y="25517"/>
                  </a:lnTo>
                  <a:lnTo>
                    <a:pt x="8104" y="26889"/>
                  </a:lnTo>
                  <a:lnTo>
                    <a:pt x="7086" y="31000"/>
                  </a:lnTo>
                  <a:lnTo>
                    <a:pt x="4438" y="57353"/>
                  </a:lnTo>
                  <a:lnTo>
                    <a:pt x="1260" y="69910"/>
                  </a:lnTo>
                  <a:lnTo>
                    <a:pt x="0" y="99486"/>
                  </a:lnTo>
                  <a:lnTo>
                    <a:pt x="1838" y="106070"/>
                  </a:lnTo>
                  <a:lnTo>
                    <a:pt x="4301" y="111347"/>
                  </a:lnTo>
                  <a:lnTo>
                    <a:pt x="5396" y="116045"/>
                  </a:lnTo>
                  <a:lnTo>
                    <a:pt x="9645" y="120484"/>
                  </a:lnTo>
                  <a:lnTo>
                    <a:pt x="15532" y="124104"/>
                  </a:lnTo>
                  <a:lnTo>
                    <a:pt x="23519" y="126141"/>
                  </a:lnTo>
                  <a:lnTo>
                    <a:pt x="42575" y="126887"/>
                  </a:lnTo>
                  <a:lnTo>
                    <a:pt x="59251" y="121908"/>
                  </a:lnTo>
                  <a:lnTo>
                    <a:pt x="67683" y="118151"/>
                  </a:lnTo>
                  <a:lnTo>
                    <a:pt x="74252" y="112248"/>
                  </a:lnTo>
                  <a:lnTo>
                    <a:pt x="90829" y="84546"/>
                  </a:lnTo>
                  <a:lnTo>
                    <a:pt x="100258" y="57160"/>
                  </a:lnTo>
                  <a:lnTo>
                    <a:pt x="101147" y="45942"/>
                  </a:lnTo>
                  <a:lnTo>
                    <a:pt x="96021" y="24483"/>
                  </a:lnTo>
                  <a:lnTo>
                    <a:pt x="93668" y="19583"/>
                  </a:lnTo>
                  <a:lnTo>
                    <a:pt x="90975" y="15053"/>
                  </a:lnTo>
                  <a:lnTo>
                    <a:pt x="89247" y="6396"/>
                  </a:lnTo>
                  <a:lnTo>
                    <a:pt x="88822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SMARTInkShape-2234"/>
            <p:cNvSpPr/>
            <p:nvPr/>
          </p:nvSpPr>
          <p:spPr>
            <a:xfrm>
              <a:off x="1644650" y="4375205"/>
              <a:ext cx="82433" cy="133296"/>
            </a:xfrm>
            <a:custGeom>
              <a:avLst/>
              <a:gdLst/>
              <a:ahLst/>
              <a:cxnLst/>
              <a:rect l="0" t="0" r="0" b="0"/>
              <a:pathLst>
                <a:path w="82433" h="133296">
                  <a:moveTo>
                    <a:pt x="0" y="44395"/>
                  </a:moveTo>
                  <a:lnTo>
                    <a:pt x="0" y="56134"/>
                  </a:lnTo>
                  <a:lnTo>
                    <a:pt x="705" y="56455"/>
                  </a:lnTo>
                  <a:lnTo>
                    <a:pt x="30658" y="57087"/>
                  </a:lnTo>
                  <a:lnTo>
                    <a:pt x="58514" y="49255"/>
                  </a:lnTo>
                  <a:lnTo>
                    <a:pt x="68372" y="43953"/>
                  </a:lnTo>
                  <a:lnTo>
                    <a:pt x="73426" y="39259"/>
                  </a:lnTo>
                  <a:lnTo>
                    <a:pt x="79533" y="29389"/>
                  </a:lnTo>
                  <a:lnTo>
                    <a:pt x="81954" y="19375"/>
                  </a:lnTo>
                  <a:lnTo>
                    <a:pt x="82432" y="7232"/>
                  </a:lnTo>
                  <a:lnTo>
                    <a:pt x="81765" y="4803"/>
                  </a:lnTo>
                  <a:lnTo>
                    <a:pt x="80616" y="3183"/>
                  </a:lnTo>
                  <a:lnTo>
                    <a:pt x="79144" y="2104"/>
                  </a:lnTo>
                  <a:lnTo>
                    <a:pt x="75627" y="904"/>
                  </a:lnTo>
                  <a:lnTo>
                    <a:pt x="57978" y="0"/>
                  </a:lnTo>
                  <a:lnTo>
                    <a:pt x="52109" y="1851"/>
                  </a:lnTo>
                  <a:lnTo>
                    <a:pt x="39220" y="12158"/>
                  </a:lnTo>
                  <a:lnTo>
                    <a:pt x="16992" y="35200"/>
                  </a:lnTo>
                  <a:lnTo>
                    <a:pt x="9816" y="51078"/>
                  </a:lnTo>
                  <a:lnTo>
                    <a:pt x="6552" y="82390"/>
                  </a:lnTo>
                  <a:lnTo>
                    <a:pt x="7145" y="90915"/>
                  </a:lnTo>
                  <a:lnTo>
                    <a:pt x="15200" y="112122"/>
                  </a:lnTo>
                  <a:lnTo>
                    <a:pt x="21102" y="118710"/>
                  </a:lnTo>
                  <a:lnTo>
                    <a:pt x="27723" y="123285"/>
                  </a:lnTo>
                  <a:lnTo>
                    <a:pt x="37722" y="128103"/>
                  </a:lnTo>
                  <a:lnTo>
                    <a:pt x="44450" y="133295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SMARTInkShape-2235"/>
            <p:cNvSpPr/>
            <p:nvPr/>
          </p:nvSpPr>
          <p:spPr>
            <a:xfrm>
              <a:off x="1574800" y="4324350"/>
              <a:ext cx="38101" cy="196851"/>
            </a:xfrm>
            <a:custGeom>
              <a:avLst/>
              <a:gdLst/>
              <a:ahLst/>
              <a:cxnLst/>
              <a:rect l="0" t="0" r="0" b="0"/>
              <a:pathLst>
                <a:path w="38101" h="196851">
                  <a:moveTo>
                    <a:pt x="38100" y="0"/>
                  </a:moveTo>
                  <a:lnTo>
                    <a:pt x="34728" y="0"/>
                  </a:lnTo>
                  <a:lnTo>
                    <a:pt x="33735" y="705"/>
                  </a:lnTo>
                  <a:lnTo>
                    <a:pt x="33073" y="1881"/>
                  </a:lnTo>
                  <a:lnTo>
                    <a:pt x="26305" y="30037"/>
                  </a:lnTo>
                  <a:lnTo>
                    <a:pt x="20012" y="58439"/>
                  </a:lnTo>
                  <a:lnTo>
                    <a:pt x="10512" y="87168"/>
                  </a:lnTo>
                  <a:lnTo>
                    <a:pt x="7172" y="113957"/>
                  </a:lnTo>
                  <a:lnTo>
                    <a:pt x="3141" y="139632"/>
                  </a:lnTo>
                  <a:lnTo>
                    <a:pt x="413" y="169559"/>
                  </a:lnTo>
                  <a:lnTo>
                    <a:pt x="0" y="1968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SMARTInkShape-2236"/>
            <p:cNvSpPr/>
            <p:nvPr/>
          </p:nvSpPr>
          <p:spPr>
            <a:xfrm>
              <a:off x="1397402" y="4445000"/>
              <a:ext cx="101199" cy="107840"/>
            </a:xfrm>
            <a:custGeom>
              <a:avLst/>
              <a:gdLst/>
              <a:ahLst/>
              <a:cxnLst/>
              <a:rect l="0" t="0" r="0" b="0"/>
              <a:pathLst>
                <a:path w="101199" h="107840">
                  <a:moveTo>
                    <a:pt x="88498" y="0"/>
                  </a:moveTo>
                  <a:lnTo>
                    <a:pt x="70016" y="0"/>
                  </a:lnTo>
                  <a:lnTo>
                    <a:pt x="64291" y="1881"/>
                  </a:lnTo>
                  <a:lnTo>
                    <a:pt x="36239" y="19098"/>
                  </a:lnTo>
                  <a:lnTo>
                    <a:pt x="20476" y="30897"/>
                  </a:lnTo>
                  <a:lnTo>
                    <a:pt x="4177" y="51773"/>
                  </a:lnTo>
                  <a:lnTo>
                    <a:pt x="1633" y="58523"/>
                  </a:lnTo>
                  <a:lnTo>
                    <a:pt x="0" y="74354"/>
                  </a:lnTo>
                  <a:lnTo>
                    <a:pt x="1658" y="80789"/>
                  </a:lnTo>
                  <a:lnTo>
                    <a:pt x="8471" y="90668"/>
                  </a:lnTo>
                  <a:lnTo>
                    <a:pt x="17317" y="99414"/>
                  </a:lnTo>
                  <a:lnTo>
                    <a:pt x="27974" y="105107"/>
                  </a:lnTo>
                  <a:lnTo>
                    <a:pt x="57643" y="107839"/>
                  </a:lnTo>
                  <a:lnTo>
                    <a:pt x="76194" y="101027"/>
                  </a:lnTo>
                  <a:lnTo>
                    <a:pt x="86734" y="96961"/>
                  </a:lnTo>
                  <a:lnTo>
                    <a:pt x="91947" y="95305"/>
                  </a:lnTo>
                  <a:lnTo>
                    <a:pt x="101198" y="889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SMARTInkShape-2237"/>
            <p:cNvSpPr/>
            <p:nvPr/>
          </p:nvSpPr>
          <p:spPr>
            <a:xfrm>
              <a:off x="1282723" y="4432300"/>
              <a:ext cx="87504" cy="132070"/>
            </a:xfrm>
            <a:custGeom>
              <a:avLst/>
              <a:gdLst/>
              <a:ahLst/>
              <a:cxnLst/>
              <a:rect l="0" t="0" r="0" b="0"/>
              <a:pathLst>
                <a:path w="87504" h="132070">
                  <a:moveTo>
                    <a:pt x="6327" y="31750"/>
                  </a:moveTo>
                  <a:lnTo>
                    <a:pt x="6327" y="37217"/>
                  </a:lnTo>
                  <a:lnTo>
                    <a:pt x="1962" y="42995"/>
                  </a:lnTo>
                  <a:lnTo>
                    <a:pt x="859" y="46860"/>
                  </a:lnTo>
                  <a:lnTo>
                    <a:pt x="0" y="75083"/>
                  </a:lnTo>
                  <a:lnTo>
                    <a:pt x="7817" y="102963"/>
                  </a:lnTo>
                  <a:lnTo>
                    <a:pt x="13448" y="117876"/>
                  </a:lnTo>
                  <a:lnTo>
                    <a:pt x="29213" y="130469"/>
                  </a:lnTo>
                  <a:lnTo>
                    <a:pt x="33667" y="132069"/>
                  </a:lnTo>
                  <a:lnTo>
                    <a:pt x="35842" y="131791"/>
                  </a:lnTo>
                  <a:lnTo>
                    <a:pt x="46285" y="128155"/>
                  </a:lnTo>
                  <a:lnTo>
                    <a:pt x="49899" y="127770"/>
                  </a:lnTo>
                  <a:lnTo>
                    <a:pt x="57677" y="123579"/>
                  </a:lnTo>
                  <a:lnTo>
                    <a:pt x="70798" y="112761"/>
                  </a:lnTo>
                  <a:lnTo>
                    <a:pt x="77954" y="102633"/>
                  </a:lnTo>
                  <a:lnTo>
                    <a:pt x="86623" y="73314"/>
                  </a:lnTo>
                  <a:lnTo>
                    <a:pt x="87503" y="57706"/>
                  </a:lnTo>
                  <a:lnTo>
                    <a:pt x="82683" y="28229"/>
                  </a:lnTo>
                  <a:lnTo>
                    <a:pt x="82527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SMARTInkShape-2238"/>
            <p:cNvSpPr/>
            <p:nvPr/>
          </p:nvSpPr>
          <p:spPr>
            <a:xfrm>
              <a:off x="1123950" y="4440022"/>
              <a:ext cx="107951" cy="157379"/>
            </a:xfrm>
            <a:custGeom>
              <a:avLst/>
              <a:gdLst/>
              <a:ahLst/>
              <a:cxnLst/>
              <a:rect l="0" t="0" r="0" b="0"/>
              <a:pathLst>
                <a:path w="107951" h="157379">
                  <a:moveTo>
                    <a:pt x="25400" y="17678"/>
                  </a:moveTo>
                  <a:lnTo>
                    <a:pt x="25400" y="23145"/>
                  </a:lnTo>
                  <a:lnTo>
                    <a:pt x="22029" y="27137"/>
                  </a:lnTo>
                  <a:lnTo>
                    <a:pt x="20374" y="32700"/>
                  </a:lnTo>
                  <a:lnTo>
                    <a:pt x="19101" y="59279"/>
                  </a:lnTo>
                  <a:lnTo>
                    <a:pt x="18349" y="89115"/>
                  </a:lnTo>
                  <a:lnTo>
                    <a:pt x="13981" y="101482"/>
                  </a:lnTo>
                  <a:lnTo>
                    <a:pt x="8066" y="112339"/>
                  </a:lnTo>
                  <a:lnTo>
                    <a:pt x="5870" y="123433"/>
                  </a:lnTo>
                  <a:lnTo>
                    <a:pt x="80" y="131867"/>
                  </a:lnTo>
                  <a:lnTo>
                    <a:pt x="0" y="104089"/>
                  </a:lnTo>
                  <a:lnTo>
                    <a:pt x="1881" y="86790"/>
                  </a:lnTo>
                  <a:lnTo>
                    <a:pt x="8838" y="65353"/>
                  </a:lnTo>
                  <a:lnTo>
                    <a:pt x="24124" y="38198"/>
                  </a:lnTo>
                  <a:lnTo>
                    <a:pt x="42283" y="7988"/>
                  </a:lnTo>
                  <a:lnTo>
                    <a:pt x="48668" y="1715"/>
                  </a:lnTo>
                  <a:lnTo>
                    <a:pt x="52910" y="0"/>
                  </a:lnTo>
                  <a:lnTo>
                    <a:pt x="59028" y="1119"/>
                  </a:lnTo>
                  <a:lnTo>
                    <a:pt x="71083" y="4215"/>
                  </a:lnTo>
                  <a:lnTo>
                    <a:pt x="75807" y="8402"/>
                  </a:lnTo>
                  <a:lnTo>
                    <a:pt x="88865" y="27533"/>
                  </a:lnTo>
                  <a:lnTo>
                    <a:pt x="99715" y="57409"/>
                  </a:lnTo>
                  <a:lnTo>
                    <a:pt x="101434" y="88995"/>
                  </a:lnTo>
                  <a:lnTo>
                    <a:pt x="101585" y="120730"/>
                  </a:lnTo>
                  <a:lnTo>
                    <a:pt x="102299" y="131212"/>
                  </a:lnTo>
                  <a:lnTo>
                    <a:pt x="107557" y="150735"/>
                  </a:lnTo>
                  <a:lnTo>
                    <a:pt x="107950" y="157378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SMARTInkShape-2239"/>
            <p:cNvSpPr/>
            <p:nvPr/>
          </p:nvSpPr>
          <p:spPr>
            <a:xfrm>
              <a:off x="4064000" y="4121518"/>
              <a:ext cx="214361" cy="348144"/>
            </a:xfrm>
            <a:custGeom>
              <a:avLst/>
              <a:gdLst/>
              <a:ahLst/>
              <a:cxnLst/>
              <a:rect l="0" t="0" r="0" b="0"/>
              <a:pathLst>
                <a:path w="214361" h="348144">
                  <a:moveTo>
                    <a:pt x="177800" y="25032"/>
                  </a:moveTo>
                  <a:lnTo>
                    <a:pt x="172024" y="19962"/>
                  </a:lnTo>
                  <a:lnTo>
                    <a:pt x="143954" y="5933"/>
                  </a:lnTo>
                  <a:lnTo>
                    <a:pt x="123607" y="876"/>
                  </a:lnTo>
                  <a:lnTo>
                    <a:pt x="110315" y="0"/>
                  </a:lnTo>
                  <a:lnTo>
                    <a:pt x="101710" y="3558"/>
                  </a:lnTo>
                  <a:lnTo>
                    <a:pt x="77440" y="24027"/>
                  </a:lnTo>
                  <a:lnTo>
                    <a:pt x="73223" y="31876"/>
                  </a:lnTo>
                  <a:lnTo>
                    <a:pt x="66635" y="56977"/>
                  </a:lnTo>
                  <a:lnTo>
                    <a:pt x="69289" y="71029"/>
                  </a:lnTo>
                  <a:lnTo>
                    <a:pt x="75250" y="84129"/>
                  </a:lnTo>
                  <a:lnTo>
                    <a:pt x="85639" y="96243"/>
                  </a:lnTo>
                  <a:lnTo>
                    <a:pt x="105961" y="109320"/>
                  </a:lnTo>
                  <a:lnTo>
                    <a:pt x="121942" y="112565"/>
                  </a:lnTo>
                  <a:lnTo>
                    <a:pt x="150024" y="108344"/>
                  </a:lnTo>
                  <a:lnTo>
                    <a:pt x="153639" y="106679"/>
                  </a:lnTo>
                  <a:lnTo>
                    <a:pt x="166822" y="93343"/>
                  </a:lnTo>
                  <a:lnTo>
                    <a:pt x="184134" y="62989"/>
                  </a:lnTo>
                  <a:lnTo>
                    <a:pt x="188613" y="52271"/>
                  </a:lnTo>
                  <a:lnTo>
                    <a:pt x="190389" y="44561"/>
                  </a:lnTo>
                  <a:lnTo>
                    <a:pt x="187096" y="47594"/>
                  </a:lnTo>
                  <a:lnTo>
                    <a:pt x="185459" y="51052"/>
                  </a:lnTo>
                  <a:lnTo>
                    <a:pt x="184226" y="77494"/>
                  </a:lnTo>
                  <a:lnTo>
                    <a:pt x="184870" y="106630"/>
                  </a:lnTo>
                  <a:lnTo>
                    <a:pt x="189224" y="131210"/>
                  </a:lnTo>
                  <a:lnTo>
                    <a:pt x="194982" y="157073"/>
                  </a:lnTo>
                  <a:lnTo>
                    <a:pt x="201157" y="186059"/>
                  </a:lnTo>
                  <a:lnTo>
                    <a:pt x="207455" y="213541"/>
                  </a:lnTo>
                  <a:lnTo>
                    <a:pt x="213084" y="243007"/>
                  </a:lnTo>
                  <a:lnTo>
                    <a:pt x="214360" y="269220"/>
                  </a:lnTo>
                  <a:lnTo>
                    <a:pt x="210709" y="297397"/>
                  </a:lnTo>
                  <a:lnTo>
                    <a:pt x="208653" y="309772"/>
                  </a:lnTo>
                  <a:lnTo>
                    <a:pt x="195312" y="333653"/>
                  </a:lnTo>
                  <a:lnTo>
                    <a:pt x="186994" y="340467"/>
                  </a:lnTo>
                  <a:lnTo>
                    <a:pt x="176241" y="345142"/>
                  </a:lnTo>
                  <a:lnTo>
                    <a:pt x="150210" y="348143"/>
                  </a:lnTo>
                  <a:lnTo>
                    <a:pt x="128232" y="346781"/>
                  </a:lnTo>
                  <a:lnTo>
                    <a:pt x="104552" y="341909"/>
                  </a:lnTo>
                  <a:lnTo>
                    <a:pt x="77074" y="335997"/>
                  </a:lnTo>
                  <a:lnTo>
                    <a:pt x="51058" y="327895"/>
                  </a:lnTo>
                  <a:lnTo>
                    <a:pt x="20355" y="315887"/>
                  </a:lnTo>
                  <a:lnTo>
                    <a:pt x="0" y="304432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" name="SMARTInkShape-2240"/>
            <p:cNvSpPr/>
            <p:nvPr/>
          </p:nvSpPr>
          <p:spPr>
            <a:xfrm>
              <a:off x="3899200" y="4076700"/>
              <a:ext cx="126701" cy="171451"/>
            </a:xfrm>
            <a:custGeom>
              <a:avLst/>
              <a:gdLst/>
              <a:ahLst/>
              <a:cxnLst/>
              <a:rect l="0" t="0" r="0" b="0"/>
              <a:pathLst>
                <a:path w="126701" h="171451">
                  <a:moveTo>
                    <a:pt x="56850" y="0"/>
                  </a:moveTo>
                  <a:lnTo>
                    <a:pt x="56850" y="3371"/>
                  </a:lnTo>
                  <a:lnTo>
                    <a:pt x="54968" y="6907"/>
                  </a:lnTo>
                  <a:lnTo>
                    <a:pt x="53478" y="8838"/>
                  </a:lnTo>
                  <a:lnTo>
                    <a:pt x="51823" y="14746"/>
                  </a:lnTo>
                  <a:lnTo>
                    <a:pt x="47206" y="45824"/>
                  </a:lnTo>
                  <a:lnTo>
                    <a:pt x="39684" y="74485"/>
                  </a:lnTo>
                  <a:lnTo>
                    <a:pt x="31404" y="101261"/>
                  </a:lnTo>
                  <a:lnTo>
                    <a:pt x="26490" y="113443"/>
                  </a:lnTo>
                  <a:lnTo>
                    <a:pt x="7565" y="143425"/>
                  </a:lnTo>
                  <a:lnTo>
                    <a:pt x="6354" y="144300"/>
                  </a:lnTo>
                  <a:lnTo>
                    <a:pt x="0" y="145981"/>
                  </a:lnTo>
                  <a:lnTo>
                    <a:pt x="12576" y="118435"/>
                  </a:lnTo>
                  <a:lnTo>
                    <a:pt x="24272" y="91441"/>
                  </a:lnTo>
                  <a:lnTo>
                    <a:pt x="40876" y="64002"/>
                  </a:lnTo>
                  <a:lnTo>
                    <a:pt x="61926" y="38199"/>
                  </a:lnTo>
                  <a:lnTo>
                    <a:pt x="79881" y="16090"/>
                  </a:lnTo>
                  <a:lnTo>
                    <a:pt x="90369" y="10679"/>
                  </a:lnTo>
                  <a:lnTo>
                    <a:pt x="115477" y="6603"/>
                  </a:lnTo>
                  <a:lnTo>
                    <a:pt x="117101" y="7224"/>
                  </a:lnTo>
                  <a:lnTo>
                    <a:pt x="118184" y="8344"/>
                  </a:lnTo>
                  <a:lnTo>
                    <a:pt x="124428" y="22265"/>
                  </a:lnTo>
                  <a:lnTo>
                    <a:pt x="126500" y="51027"/>
                  </a:lnTo>
                  <a:lnTo>
                    <a:pt x="126673" y="80576"/>
                  </a:lnTo>
                  <a:lnTo>
                    <a:pt x="121670" y="112158"/>
                  </a:lnTo>
                  <a:lnTo>
                    <a:pt x="120523" y="139548"/>
                  </a:lnTo>
                  <a:lnTo>
                    <a:pt x="121107" y="153139"/>
                  </a:lnTo>
                  <a:lnTo>
                    <a:pt x="126700" y="1714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SMARTInkShape-2241"/>
            <p:cNvSpPr/>
            <p:nvPr/>
          </p:nvSpPr>
          <p:spPr>
            <a:xfrm>
              <a:off x="3867150" y="4038600"/>
              <a:ext cx="6351" cy="6351"/>
            </a:xfrm>
            <a:custGeom>
              <a:avLst/>
              <a:gdLst/>
              <a:ahLst/>
              <a:cxnLst/>
              <a:rect l="0" t="0" r="0" b="0"/>
              <a:pathLst>
                <a:path w="6351" h="6351">
                  <a:moveTo>
                    <a:pt x="6350" y="0"/>
                  </a:moveTo>
                  <a:lnTo>
                    <a:pt x="2979" y="0"/>
                  </a:lnTo>
                  <a:lnTo>
                    <a:pt x="1985" y="705"/>
                  </a:lnTo>
                  <a:lnTo>
                    <a:pt x="1323" y="1881"/>
                  </a:lnTo>
                  <a:lnTo>
                    <a:pt x="0" y="63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" name="SMARTInkShape-2242"/>
            <p:cNvSpPr/>
            <p:nvPr/>
          </p:nvSpPr>
          <p:spPr>
            <a:xfrm>
              <a:off x="3803650" y="4114800"/>
              <a:ext cx="19051" cy="101089"/>
            </a:xfrm>
            <a:custGeom>
              <a:avLst/>
              <a:gdLst/>
              <a:ahLst/>
              <a:cxnLst/>
              <a:rect l="0" t="0" r="0" b="0"/>
              <a:pathLst>
                <a:path w="19051" h="101089">
                  <a:moveTo>
                    <a:pt x="19050" y="0"/>
                  </a:moveTo>
                  <a:lnTo>
                    <a:pt x="19050" y="3371"/>
                  </a:lnTo>
                  <a:lnTo>
                    <a:pt x="17168" y="6907"/>
                  </a:lnTo>
                  <a:lnTo>
                    <a:pt x="15678" y="8838"/>
                  </a:lnTo>
                  <a:lnTo>
                    <a:pt x="13288" y="26440"/>
                  </a:lnTo>
                  <a:lnTo>
                    <a:pt x="12046" y="57891"/>
                  </a:lnTo>
                  <a:lnTo>
                    <a:pt x="6237" y="89539"/>
                  </a:lnTo>
                  <a:lnTo>
                    <a:pt x="284" y="101088"/>
                  </a:lnTo>
                  <a:lnTo>
                    <a:pt x="0" y="952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" name="SMARTInkShape-2243"/>
            <p:cNvSpPr/>
            <p:nvPr/>
          </p:nvSpPr>
          <p:spPr>
            <a:xfrm>
              <a:off x="3368191" y="3983100"/>
              <a:ext cx="337247" cy="246001"/>
            </a:xfrm>
            <a:custGeom>
              <a:avLst/>
              <a:gdLst/>
              <a:ahLst/>
              <a:cxnLst/>
              <a:rect l="0" t="0" r="0" b="0"/>
              <a:pathLst>
                <a:path w="337247" h="246001">
                  <a:moveTo>
                    <a:pt x="3659" y="80900"/>
                  </a:moveTo>
                  <a:lnTo>
                    <a:pt x="287" y="80900"/>
                  </a:lnTo>
                  <a:lnTo>
                    <a:pt x="0" y="81605"/>
                  </a:lnTo>
                  <a:lnTo>
                    <a:pt x="2727" y="87807"/>
                  </a:lnTo>
                  <a:lnTo>
                    <a:pt x="3038" y="89738"/>
                  </a:lnTo>
                  <a:lnTo>
                    <a:pt x="10216" y="99198"/>
                  </a:lnTo>
                  <a:lnTo>
                    <a:pt x="19273" y="103143"/>
                  </a:lnTo>
                  <a:lnTo>
                    <a:pt x="45705" y="109047"/>
                  </a:lnTo>
                  <a:lnTo>
                    <a:pt x="69818" y="114953"/>
                  </a:lnTo>
                  <a:lnTo>
                    <a:pt x="94836" y="117801"/>
                  </a:lnTo>
                  <a:lnTo>
                    <a:pt x="120123" y="118644"/>
                  </a:lnTo>
                  <a:lnTo>
                    <a:pt x="145489" y="115523"/>
                  </a:lnTo>
                  <a:lnTo>
                    <a:pt x="174275" y="103784"/>
                  </a:lnTo>
                  <a:lnTo>
                    <a:pt x="200344" y="92057"/>
                  </a:lnTo>
                  <a:lnTo>
                    <a:pt x="212430" y="83742"/>
                  </a:lnTo>
                  <a:lnTo>
                    <a:pt x="239765" y="53205"/>
                  </a:lnTo>
                  <a:lnTo>
                    <a:pt x="255272" y="22267"/>
                  </a:lnTo>
                  <a:lnTo>
                    <a:pt x="259655" y="13448"/>
                  </a:lnTo>
                  <a:lnTo>
                    <a:pt x="260401" y="9826"/>
                  </a:lnTo>
                  <a:lnTo>
                    <a:pt x="260192" y="6706"/>
                  </a:lnTo>
                  <a:lnTo>
                    <a:pt x="258159" y="0"/>
                  </a:lnTo>
                  <a:lnTo>
                    <a:pt x="257992" y="156"/>
                  </a:lnTo>
                  <a:lnTo>
                    <a:pt x="253303" y="26921"/>
                  </a:lnTo>
                  <a:lnTo>
                    <a:pt x="249821" y="51657"/>
                  </a:lnTo>
                  <a:lnTo>
                    <a:pt x="244518" y="77174"/>
                  </a:lnTo>
                  <a:lnTo>
                    <a:pt x="238478" y="107077"/>
                  </a:lnTo>
                  <a:lnTo>
                    <a:pt x="232220" y="138280"/>
                  </a:lnTo>
                  <a:lnTo>
                    <a:pt x="224016" y="166105"/>
                  </a:lnTo>
                  <a:lnTo>
                    <a:pt x="211972" y="194470"/>
                  </a:lnTo>
                  <a:lnTo>
                    <a:pt x="201840" y="221026"/>
                  </a:lnTo>
                  <a:lnTo>
                    <a:pt x="200771" y="229438"/>
                  </a:lnTo>
                  <a:lnTo>
                    <a:pt x="200684" y="229314"/>
                  </a:lnTo>
                  <a:lnTo>
                    <a:pt x="200519" y="220346"/>
                  </a:lnTo>
                  <a:lnTo>
                    <a:pt x="207417" y="201238"/>
                  </a:lnTo>
                  <a:lnTo>
                    <a:pt x="222585" y="170203"/>
                  </a:lnTo>
                  <a:lnTo>
                    <a:pt x="240670" y="139593"/>
                  </a:lnTo>
                  <a:lnTo>
                    <a:pt x="264416" y="116325"/>
                  </a:lnTo>
                  <a:lnTo>
                    <a:pt x="293931" y="100712"/>
                  </a:lnTo>
                  <a:lnTo>
                    <a:pt x="303413" y="96761"/>
                  </a:lnTo>
                  <a:lnTo>
                    <a:pt x="312331" y="95004"/>
                  </a:lnTo>
                  <a:lnTo>
                    <a:pt x="319117" y="96106"/>
                  </a:lnTo>
                  <a:lnTo>
                    <a:pt x="326903" y="100692"/>
                  </a:lnTo>
                  <a:lnTo>
                    <a:pt x="329222" y="102561"/>
                  </a:lnTo>
                  <a:lnTo>
                    <a:pt x="331798" y="108401"/>
                  </a:lnTo>
                  <a:lnTo>
                    <a:pt x="337246" y="132107"/>
                  </a:lnTo>
                  <a:lnTo>
                    <a:pt x="334444" y="161500"/>
                  </a:lnTo>
                  <a:lnTo>
                    <a:pt x="328905" y="188464"/>
                  </a:lnTo>
                  <a:lnTo>
                    <a:pt x="322318" y="217178"/>
                  </a:lnTo>
                  <a:lnTo>
                    <a:pt x="315793" y="240397"/>
                  </a:lnTo>
                  <a:lnTo>
                    <a:pt x="316170" y="242265"/>
                  </a:lnTo>
                  <a:lnTo>
                    <a:pt x="317127" y="243510"/>
                  </a:lnTo>
                  <a:lnTo>
                    <a:pt x="320362" y="245508"/>
                  </a:lnTo>
                  <a:lnTo>
                    <a:pt x="327509" y="2460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" name="SMARTInkShape-2244"/>
            <p:cNvSpPr/>
            <p:nvPr/>
          </p:nvSpPr>
          <p:spPr>
            <a:xfrm>
              <a:off x="3406607" y="3981450"/>
              <a:ext cx="92244" cy="247651"/>
            </a:xfrm>
            <a:custGeom>
              <a:avLst/>
              <a:gdLst/>
              <a:ahLst/>
              <a:cxnLst/>
              <a:rect l="0" t="0" r="0" b="0"/>
              <a:pathLst>
                <a:path w="92244" h="247651">
                  <a:moveTo>
                    <a:pt x="92243" y="0"/>
                  </a:moveTo>
                  <a:lnTo>
                    <a:pt x="88871" y="3371"/>
                  </a:lnTo>
                  <a:lnTo>
                    <a:pt x="87216" y="6907"/>
                  </a:lnTo>
                  <a:lnTo>
                    <a:pt x="77132" y="36779"/>
                  </a:lnTo>
                  <a:lnTo>
                    <a:pt x="68196" y="68308"/>
                  </a:lnTo>
                  <a:lnTo>
                    <a:pt x="57522" y="94009"/>
                  </a:lnTo>
                  <a:lnTo>
                    <a:pt x="46129" y="123653"/>
                  </a:lnTo>
                  <a:lnTo>
                    <a:pt x="37265" y="154073"/>
                  </a:lnTo>
                  <a:lnTo>
                    <a:pt x="26015" y="181274"/>
                  </a:lnTo>
                  <a:lnTo>
                    <a:pt x="14450" y="206502"/>
                  </a:lnTo>
                  <a:lnTo>
                    <a:pt x="3705" y="237243"/>
                  </a:lnTo>
                  <a:lnTo>
                    <a:pt x="447" y="242554"/>
                  </a:lnTo>
                  <a:lnTo>
                    <a:pt x="0" y="244253"/>
                  </a:lnTo>
                  <a:lnTo>
                    <a:pt x="409" y="245385"/>
                  </a:lnTo>
                  <a:lnTo>
                    <a:pt x="3343" y="2476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" name="SMARTInkShape-2245"/>
            <p:cNvSpPr/>
            <p:nvPr/>
          </p:nvSpPr>
          <p:spPr>
            <a:xfrm>
              <a:off x="3195336" y="4089400"/>
              <a:ext cx="113015" cy="228161"/>
            </a:xfrm>
            <a:custGeom>
              <a:avLst/>
              <a:gdLst/>
              <a:ahLst/>
              <a:cxnLst/>
              <a:rect l="0" t="0" r="0" b="0"/>
              <a:pathLst>
                <a:path w="113015" h="228161">
                  <a:moveTo>
                    <a:pt x="113014" y="0"/>
                  </a:moveTo>
                  <a:lnTo>
                    <a:pt x="107546" y="0"/>
                  </a:lnTo>
                  <a:lnTo>
                    <a:pt x="106133" y="9433"/>
                  </a:lnTo>
                  <a:lnTo>
                    <a:pt x="97848" y="27757"/>
                  </a:lnTo>
                  <a:lnTo>
                    <a:pt x="92594" y="57460"/>
                  </a:lnTo>
                  <a:lnTo>
                    <a:pt x="81855" y="85982"/>
                  </a:lnTo>
                  <a:lnTo>
                    <a:pt x="70229" y="110456"/>
                  </a:lnTo>
                  <a:lnTo>
                    <a:pt x="61217" y="135582"/>
                  </a:lnTo>
                  <a:lnTo>
                    <a:pt x="50708" y="160901"/>
                  </a:lnTo>
                  <a:lnTo>
                    <a:pt x="34515" y="189670"/>
                  </a:lnTo>
                  <a:lnTo>
                    <a:pt x="11960" y="221086"/>
                  </a:lnTo>
                  <a:lnTo>
                    <a:pt x="7423" y="225260"/>
                  </a:lnTo>
                  <a:lnTo>
                    <a:pt x="0" y="228160"/>
                  </a:lnTo>
                  <a:lnTo>
                    <a:pt x="277" y="227601"/>
                  </a:lnTo>
                  <a:lnTo>
                    <a:pt x="3332" y="223443"/>
                  </a:lnTo>
                  <a:lnTo>
                    <a:pt x="5064" y="2159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" name="SMARTInkShape-2246"/>
            <p:cNvSpPr/>
            <p:nvPr/>
          </p:nvSpPr>
          <p:spPr>
            <a:xfrm>
              <a:off x="3182232" y="4095750"/>
              <a:ext cx="56269" cy="114301"/>
            </a:xfrm>
            <a:custGeom>
              <a:avLst/>
              <a:gdLst/>
              <a:ahLst/>
              <a:cxnLst/>
              <a:rect l="0" t="0" r="0" b="0"/>
              <a:pathLst>
                <a:path w="56269" h="114301">
                  <a:moveTo>
                    <a:pt x="5468" y="0"/>
                  </a:moveTo>
                  <a:lnTo>
                    <a:pt x="2097" y="3371"/>
                  </a:lnTo>
                  <a:lnTo>
                    <a:pt x="441" y="8788"/>
                  </a:lnTo>
                  <a:lnTo>
                    <a:pt x="0" y="12209"/>
                  </a:lnTo>
                  <a:lnTo>
                    <a:pt x="1391" y="17891"/>
                  </a:lnTo>
                  <a:lnTo>
                    <a:pt x="8034" y="34029"/>
                  </a:lnTo>
                  <a:lnTo>
                    <a:pt x="14856" y="64582"/>
                  </a:lnTo>
                  <a:lnTo>
                    <a:pt x="24441" y="92818"/>
                  </a:lnTo>
                  <a:lnTo>
                    <a:pt x="27541" y="100284"/>
                  </a:lnTo>
                  <a:lnTo>
                    <a:pt x="33152" y="106424"/>
                  </a:lnTo>
                  <a:lnTo>
                    <a:pt x="39644" y="110799"/>
                  </a:lnTo>
                  <a:lnTo>
                    <a:pt x="48425" y="113838"/>
                  </a:lnTo>
                  <a:lnTo>
                    <a:pt x="56268" y="1143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SMARTInkShape-2247"/>
            <p:cNvSpPr/>
            <p:nvPr/>
          </p:nvSpPr>
          <p:spPr>
            <a:xfrm>
              <a:off x="2791496" y="4077101"/>
              <a:ext cx="332705" cy="163406"/>
            </a:xfrm>
            <a:custGeom>
              <a:avLst/>
              <a:gdLst/>
              <a:ahLst/>
              <a:cxnLst/>
              <a:rect l="0" t="0" r="0" b="0"/>
              <a:pathLst>
                <a:path w="332705" h="163406">
                  <a:moveTo>
                    <a:pt x="8854" y="63099"/>
                  </a:moveTo>
                  <a:lnTo>
                    <a:pt x="8854" y="68566"/>
                  </a:lnTo>
                  <a:lnTo>
                    <a:pt x="9559" y="68860"/>
                  </a:lnTo>
                  <a:lnTo>
                    <a:pt x="32857" y="69447"/>
                  </a:lnTo>
                  <a:lnTo>
                    <a:pt x="49212" y="64379"/>
                  </a:lnTo>
                  <a:lnTo>
                    <a:pt x="61812" y="57912"/>
                  </a:lnTo>
                  <a:lnTo>
                    <a:pt x="79572" y="42782"/>
                  </a:lnTo>
                  <a:lnTo>
                    <a:pt x="86800" y="32463"/>
                  </a:lnTo>
                  <a:lnTo>
                    <a:pt x="90040" y="20468"/>
                  </a:lnTo>
                  <a:lnTo>
                    <a:pt x="91284" y="4178"/>
                  </a:lnTo>
                  <a:lnTo>
                    <a:pt x="90618" y="2651"/>
                  </a:lnTo>
                  <a:lnTo>
                    <a:pt x="89469" y="1634"/>
                  </a:lnTo>
                  <a:lnTo>
                    <a:pt x="87997" y="955"/>
                  </a:lnTo>
                  <a:lnTo>
                    <a:pt x="79184" y="0"/>
                  </a:lnTo>
                  <a:lnTo>
                    <a:pt x="67635" y="3089"/>
                  </a:lnTo>
                  <a:lnTo>
                    <a:pt x="51091" y="11159"/>
                  </a:lnTo>
                  <a:lnTo>
                    <a:pt x="22120" y="34442"/>
                  </a:lnTo>
                  <a:lnTo>
                    <a:pt x="9802" y="57360"/>
                  </a:lnTo>
                  <a:lnTo>
                    <a:pt x="574" y="78898"/>
                  </a:lnTo>
                  <a:lnTo>
                    <a:pt x="0" y="89876"/>
                  </a:lnTo>
                  <a:lnTo>
                    <a:pt x="2096" y="100400"/>
                  </a:lnTo>
                  <a:lnTo>
                    <a:pt x="11195" y="118723"/>
                  </a:lnTo>
                  <a:lnTo>
                    <a:pt x="19066" y="124980"/>
                  </a:lnTo>
                  <a:lnTo>
                    <a:pt x="28915" y="129407"/>
                  </a:lnTo>
                  <a:lnTo>
                    <a:pt x="54412" y="132482"/>
                  </a:lnTo>
                  <a:lnTo>
                    <a:pt x="85200" y="125980"/>
                  </a:lnTo>
                  <a:lnTo>
                    <a:pt x="112459" y="115934"/>
                  </a:lnTo>
                  <a:lnTo>
                    <a:pt x="142468" y="102050"/>
                  </a:lnTo>
                  <a:lnTo>
                    <a:pt x="171488" y="81175"/>
                  </a:lnTo>
                  <a:lnTo>
                    <a:pt x="191076" y="71481"/>
                  </a:lnTo>
                  <a:lnTo>
                    <a:pt x="204337" y="69567"/>
                  </a:lnTo>
                  <a:lnTo>
                    <a:pt x="204792" y="70233"/>
                  </a:lnTo>
                  <a:lnTo>
                    <a:pt x="205433" y="75247"/>
                  </a:lnTo>
                  <a:lnTo>
                    <a:pt x="205693" y="105575"/>
                  </a:lnTo>
                  <a:lnTo>
                    <a:pt x="200235" y="136312"/>
                  </a:lnTo>
                  <a:lnTo>
                    <a:pt x="199360" y="163405"/>
                  </a:lnTo>
                  <a:lnTo>
                    <a:pt x="200059" y="142600"/>
                  </a:lnTo>
                  <a:lnTo>
                    <a:pt x="205821" y="112981"/>
                  </a:lnTo>
                  <a:lnTo>
                    <a:pt x="214465" y="82028"/>
                  </a:lnTo>
                  <a:lnTo>
                    <a:pt x="229818" y="52264"/>
                  </a:lnTo>
                  <a:lnTo>
                    <a:pt x="239317" y="33834"/>
                  </a:lnTo>
                  <a:lnTo>
                    <a:pt x="242223" y="30888"/>
                  </a:lnTo>
                  <a:lnTo>
                    <a:pt x="261086" y="22403"/>
                  </a:lnTo>
                  <a:lnTo>
                    <a:pt x="278445" y="19390"/>
                  </a:lnTo>
                  <a:lnTo>
                    <a:pt x="294755" y="19574"/>
                  </a:lnTo>
                  <a:lnTo>
                    <a:pt x="324357" y="24619"/>
                  </a:lnTo>
                  <a:lnTo>
                    <a:pt x="332704" y="24999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" name="SMARTInkShape-2248"/>
            <p:cNvSpPr/>
            <p:nvPr/>
          </p:nvSpPr>
          <p:spPr>
            <a:xfrm>
              <a:off x="2612541" y="4064000"/>
              <a:ext cx="149710" cy="158343"/>
            </a:xfrm>
            <a:custGeom>
              <a:avLst/>
              <a:gdLst/>
              <a:ahLst/>
              <a:cxnLst/>
              <a:rect l="0" t="0" r="0" b="0"/>
              <a:pathLst>
                <a:path w="149710" h="158343">
                  <a:moveTo>
                    <a:pt x="3659" y="0"/>
                  </a:moveTo>
                  <a:lnTo>
                    <a:pt x="3659" y="3371"/>
                  </a:lnTo>
                  <a:lnTo>
                    <a:pt x="2953" y="4364"/>
                  </a:lnTo>
                  <a:lnTo>
                    <a:pt x="1777" y="5026"/>
                  </a:lnTo>
                  <a:lnTo>
                    <a:pt x="287" y="5467"/>
                  </a:lnTo>
                  <a:lnTo>
                    <a:pt x="0" y="6467"/>
                  </a:lnTo>
                  <a:lnTo>
                    <a:pt x="2727" y="15022"/>
                  </a:lnTo>
                  <a:lnTo>
                    <a:pt x="6975" y="45840"/>
                  </a:lnTo>
                  <a:lnTo>
                    <a:pt x="14479" y="70830"/>
                  </a:lnTo>
                  <a:lnTo>
                    <a:pt x="22755" y="100330"/>
                  </a:lnTo>
                  <a:lnTo>
                    <a:pt x="33298" y="128113"/>
                  </a:lnTo>
                  <a:lnTo>
                    <a:pt x="47814" y="158342"/>
                  </a:lnTo>
                  <a:lnTo>
                    <a:pt x="51392" y="155257"/>
                  </a:lnTo>
                  <a:lnTo>
                    <a:pt x="53096" y="151788"/>
                  </a:lnTo>
                  <a:lnTo>
                    <a:pt x="57560" y="140441"/>
                  </a:lnTo>
                  <a:lnTo>
                    <a:pt x="74196" y="111680"/>
                  </a:lnTo>
                  <a:lnTo>
                    <a:pt x="90578" y="83286"/>
                  </a:lnTo>
                  <a:lnTo>
                    <a:pt x="111627" y="52778"/>
                  </a:lnTo>
                  <a:lnTo>
                    <a:pt x="134645" y="22785"/>
                  </a:lnTo>
                  <a:lnTo>
                    <a:pt x="149709" y="127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SMARTInkShape-2249"/>
            <p:cNvSpPr/>
            <p:nvPr/>
          </p:nvSpPr>
          <p:spPr>
            <a:xfrm>
              <a:off x="2400300" y="4057790"/>
              <a:ext cx="114156" cy="152261"/>
            </a:xfrm>
            <a:custGeom>
              <a:avLst/>
              <a:gdLst/>
              <a:ahLst/>
              <a:cxnLst/>
              <a:rect l="0" t="0" r="0" b="0"/>
              <a:pathLst>
                <a:path w="114156" h="152261">
                  <a:moveTo>
                    <a:pt x="0" y="76060"/>
                  </a:moveTo>
                  <a:lnTo>
                    <a:pt x="3371" y="76060"/>
                  </a:lnTo>
                  <a:lnTo>
                    <a:pt x="6907" y="77941"/>
                  </a:lnTo>
                  <a:lnTo>
                    <a:pt x="8838" y="79431"/>
                  </a:lnTo>
                  <a:lnTo>
                    <a:pt x="14746" y="81086"/>
                  </a:lnTo>
                  <a:lnTo>
                    <a:pt x="18297" y="81527"/>
                  </a:lnTo>
                  <a:lnTo>
                    <a:pt x="46646" y="75891"/>
                  </a:lnTo>
                  <a:lnTo>
                    <a:pt x="76337" y="64570"/>
                  </a:lnTo>
                  <a:lnTo>
                    <a:pt x="105952" y="39664"/>
                  </a:lnTo>
                  <a:lnTo>
                    <a:pt x="108735" y="36979"/>
                  </a:lnTo>
                  <a:lnTo>
                    <a:pt x="111826" y="30233"/>
                  </a:lnTo>
                  <a:lnTo>
                    <a:pt x="114155" y="5267"/>
                  </a:lnTo>
                  <a:lnTo>
                    <a:pt x="113498" y="3464"/>
                  </a:lnTo>
                  <a:lnTo>
                    <a:pt x="112354" y="2263"/>
                  </a:lnTo>
                  <a:lnTo>
                    <a:pt x="110886" y="1462"/>
                  </a:lnTo>
                  <a:lnTo>
                    <a:pt x="90531" y="0"/>
                  </a:lnTo>
                  <a:lnTo>
                    <a:pt x="74801" y="3272"/>
                  </a:lnTo>
                  <a:lnTo>
                    <a:pt x="43444" y="23628"/>
                  </a:lnTo>
                  <a:lnTo>
                    <a:pt x="35066" y="33707"/>
                  </a:lnTo>
                  <a:lnTo>
                    <a:pt x="14315" y="64868"/>
                  </a:lnTo>
                  <a:lnTo>
                    <a:pt x="9890" y="76730"/>
                  </a:lnTo>
                  <a:lnTo>
                    <a:pt x="8104" y="94603"/>
                  </a:lnTo>
                  <a:lnTo>
                    <a:pt x="13464" y="113641"/>
                  </a:lnTo>
                  <a:lnTo>
                    <a:pt x="17978" y="122396"/>
                  </a:lnTo>
                  <a:lnTo>
                    <a:pt x="24688" y="130990"/>
                  </a:lnTo>
                  <a:lnTo>
                    <a:pt x="39770" y="140392"/>
                  </a:lnTo>
                  <a:lnTo>
                    <a:pt x="70879" y="148796"/>
                  </a:lnTo>
                  <a:lnTo>
                    <a:pt x="95250" y="15226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" name="SMARTInkShape-2250"/>
            <p:cNvSpPr/>
            <p:nvPr/>
          </p:nvSpPr>
          <p:spPr>
            <a:xfrm>
              <a:off x="2012950" y="4089507"/>
              <a:ext cx="127001" cy="164589"/>
            </a:xfrm>
            <a:custGeom>
              <a:avLst/>
              <a:gdLst/>
              <a:ahLst/>
              <a:cxnLst/>
              <a:rect l="0" t="0" r="0" b="0"/>
              <a:pathLst>
                <a:path w="127001" h="164589">
                  <a:moveTo>
                    <a:pt x="127000" y="25293"/>
                  </a:moveTo>
                  <a:lnTo>
                    <a:pt x="115049" y="14047"/>
                  </a:lnTo>
                  <a:lnTo>
                    <a:pt x="96907" y="4039"/>
                  </a:lnTo>
                  <a:lnTo>
                    <a:pt x="84530" y="1121"/>
                  </a:lnTo>
                  <a:lnTo>
                    <a:pt x="55883" y="0"/>
                  </a:lnTo>
                  <a:lnTo>
                    <a:pt x="36569" y="619"/>
                  </a:lnTo>
                  <a:lnTo>
                    <a:pt x="24162" y="4969"/>
                  </a:lnTo>
                  <a:lnTo>
                    <a:pt x="10978" y="14820"/>
                  </a:lnTo>
                  <a:lnTo>
                    <a:pt x="10140" y="17605"/>
                  </a:lnTo>
                  <a:lnTo>
                    <a:pt x="11092" y="24463"/>
                  </a:lnTo>
                  <a:lnTo>
                    <a:pt x="15594" y="32886"/>
                  </a:lnTo>
                  <a:lnTo>
                    <a:pt x="34291" y="51135"/>
                  </a:lnTo>
                  <a:lnTo>
                    <a:pt x="65047" y="76132"/>
                  </a:lnTo>
                  <a:lnTo>
                    <a:pt x="94828" y="101496"/>
                  </a:lnTo>
                  <a:lnTo>
                    <a:pt x="108729" y="118427"/>
                  </a:lnTo>
                  <a:lnTo>
                    <a:pt x="112649" y="131126"/>
                  </a:lnTo>
                  <a:lnTo>
                    <a:pt x="113810" y="143826"/>
                  </a:lnTo>
                  <a:lnTo>
                    <a:pt x="112201" y="150411"/>
                  </a:lnTo>
                  <a:lnTo>
                    <a:pt x="110783" y="153155"/>
                  </a:lnTo>
                  <a:lnTo>
                    <a:pt x="105446" y="158085"/>
                  </a:lnTo>
                  <a:lnTo>
                    <a:pt x="98370" y="161923"/>
                  </a:lnTo>
                  <a:lnTo>
                    <a:pt x="74799" y="164588"/>
                  </a:lnTo>
                  <a:lnTo>
                    <a:pt x="54887" y="164207"/>
                  </a:lnTo>
                  <a:lnTo>
                    <a:pt x="23920" y="154154"/>
                  </a:lnTo>
                  <a:lnTo>
                    <a:pt x="5571" y="143792"/>
                  </a:lnTo>
                  <a:lnTo>
                    <a:pt x="2476" y="139578"/>
                  </a:lnTo>
                  <a:lnTo>
                    <a:pt x="733" y="133238"/>
                  </a:lnTo>
                  <a:lnTo>
                    <a:pt x="0" y="120543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" name="SMARTInkShape-2251"/>
            <p:cNvSpPr/>
            <p:nvPr/>
          </p:nvSpPr>
          <p:spPr>
            <a:xfrm>
              <a:off x="1841839" y="4077096"/>
              <a:ext cx="116709" cy="145655"/>
            </a:xfrm>
            <a:custGeom>
              <a:avLst/>
              <a:gdLst/>
              <a:ahLst/>
              <a:cxnLst/>
              <a:rect l="0" t="0" r="0" b="0"/>
              <a:pathLst>
                <a:path w="116709" h="145655">
                  <a:moveTo>
                    <a:pt x="12361" y="56754"/>
                  </a:moveTo>
                  <a:lnTo>
                    <a:pt x="3522" y="56754"/>
                  </a:lnTo>
                  <a:lnTo>
                    <a:pt x="2235" y="57459"/>
                  </a:lnTo>
                  <a:lnTo>
                    <a:pt x="1377" y="58635"/>
                  </a:lnTo>
                  <a:lnTo>
                    <a:pt x="423" y="61823"/>
                  </a:lnTo>
                  <a:lnTo>
                    <a:pt x="0" y="65592"/>
                  </a:lnTo>
                  <a:lnTo>
                    <a:pt x="1693" y="69619"/>
                  </a:lnTo>
                  <a:lnTo>
                    <a:pt x="3132" y="71680"/>
                  </a:lnTo>
                  <a:lnTo>
                    <a:pt x="6612" y="73971"/>
                  </a:lnTo>
                  <a:lnTo>
                    <a:pt x="10511" y="75695"/>
                  </a:lnTo>
                  <a:lnTo>
                    <a:pt x="14596" y="78812"/>
                  </a:lnTo>
                  <a:lnTo>
                    <a:pt x="20645" y="80669"/>
                  </a:lnTo>
                  <a:lnTo>
                    <a:pt x="24233" y="81164"/>
                  </a:lnTo>
                  <a:lnTo>
                    <a:pt x="51828" y="73228"/>
                  </a:lnTo>
                  <a:lnTo>
                    <a:pt x="79842" y="60947"/>
                  </a:lnTo>
                  <a:lnTo>
                    <a:pt x="92719" y="51254"/>
                  </a:lnTo>
                  <a:lnTo>
                    <a:pt x="113792" y="23630"/>
                  </a:lnTo>
                  <a:lnTo>
                    <a:pt x="115965" y="19855"/>
                  </a:lnTo>
                  <a:lnTo>
                    <a:pt x="116708" y="16632"/>
                  </a:lnTo>
                  <a:lnTo>
                    <a:pt x="116498" y="13778"/>
                  </a:lnTo>
                  <a:lnTo>
                    <a:pt x="114383" y="8725"/>
                  </a:lnTo>
                  <a:lnTo>
                    <a:pt x="111091" y="4128"/>
                  </a:lnTo>
                  <a:lnTo>
                    <a:pt x="107276" y="1614"/>
                  </a:lnTo>
                  <a:lnTo>
                    <a:pt x="102523" y="497"/>
                  </a:lnTo>
                  <a:lnTo>
                    <a:pt x="95707" y="0"/>
                  </a:lnTo>
                  <a:lnTo>
                    <a:pt x="68140" y="8477"/>
                  </a:lnTo>
                  <a:lnTo>
                    <a:pt x="50055" y="17912"/>
                  </a:lnTo>
                  <a:lnTo>
                    <a:pt x="30050" y="38811"/>
                  </a:lnTo>
                  <a:lnTo>
                    <a:pt x="8227" y="69599"/>
                  </a:lnTo>
                  <a:lnTo>
                    <a:pt x="3468" y="82218"/>
                  </a:lnTo>
                  <a:lnTo>
                    <a:pt x="413" y="104195"/>
                  </a:lnTo>
                  <a:lnTo>
                    <a:pt x="3254" y="117769"/>
                  </a:lnTo>
                  <a:lnTo>
                    <a:pt x="8565" y="127357"/>
                  </a:lnTo>
                  <a:lnTo>
                    <a:pt x="17978" y="134666"/>
                  </a:lnTo>
                  <a:lnTo>
                    <a:pt x="36061" y="143719"/>
                  </a:lnTo>
                  <a:lnTo>
                    <a:pt x="44111" y="145654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SMARTInkShape-2252"/>
            <p:cNvSpPr/>
            <p:nvPr/>
          </p:nvSpPr>
          <p:spPr>
            <a:xfrm>
              <a:off x="1620532" y="4001875"/>
              <a:ext cx="157469" cy="220876"/>
            </a:xfrm>
            <a:custGeom>
              <a:avLst/>
              <a:gdLst/>
              <a:ahLst/>
              <a:cxnLst/>
              <a:rect l="0" t="0" r="0" b="0"/>
              <a:pathLst>
                <a:path w="157469" h="220876">
                  <a:moveTo>
                    <a:pt x="93968" y="106575"/>
                  </a:moveTo>
                  <a:lnTo>
                    <a:pt x="81758" y="106575"/>
                  </a:lnTo>
                  <a:lnTo>
                    <a:pt x="76076" y="104693"/>
                  </a:lnTo>
                  <a:lnTo>
                    <a:pt x="73573" y="103203"/>
                  </a:lnTo>
                  <a:lnTo>
                    <a:pt x="63309" y="101107"/>
                  </a:lnTo>
                  <a:lnTo>
                    <a:pt x="51330" y="103857"/>
                  </a:lnTo>
                  <a:lnTo>
                    <a:pt x="48609" y="105468"/>
                  </a:lnTo>
                  <a:lnTo>
                    <a:pt x="46795" y="107248"/>
                  </a:lnTo>
                  <a:lnTo>
                    <a:pt x="45586" y="109140"/>
                  </a:lnTo>
                  <a:lnTo>
                    <a:pt x="19413" y="132550"/>
                  </a:lnTo>
                  <a:lnTo>
                    <a:pt x="3047" y="161642"/>
                  </a:lnTo>
                  <a:lnTo>
                    <a:pt x="0" y="177689"/>
                  </a:lnTo>
                  <a:lnTo>
                    <a:pt x="1169" y="185923"/>
                  </a:lnTo>
                  <a:lnTo>
                    <a:pt x="3335" y="192641"/>
                  </a:lnTo>
                  <a:lnTo>
                    <a:pt x="4298" y="200330"/>
                  </a:lnTo>
                  <a:lnTo>
                    <a:pt x="5965" y="202945"/>
                  </a:lnTo>
                  <a:lnTo>
                    <a:pt x="8488" y="204688"/>
                  </a:lnTo>
                  <a:lnTo>
                    <a:pt x="18781" y="207141"/>
                  </a:lnTo>
                  <a:lnTo>
                    <a:pt x="39773" y="207333"/>
                  </a:lnTo>
                  <a:lnTo>
                    <a:pt x="56743" y="202359"/>
                  </a:lnTo>
                  <a:lnTo>
                    <a:pt x="79559" y="188394"/>
                  </a:lnTo>
                  <a:lnTo>
                    <a:pt x="97863" y="172047"/>
                  </a:lnTo>
                  <a:lnTo>
                    <a:pt x="107430" y="156078"/>
                  </a:lnTo>
                  <a:lnTo>
                    <a:pt x="117689" y="131013"/>
                  </a:lnTo>
                  <a:lnTo>
                    <a:pt x="130691" y="99616"/>
                  </a:lnTo>
                  <a:lnTo>
                    <a:pt x="136891" y="69609"/>
                  </a:lnTo>
                  <a:lnTo>
                    <a:pt x="145124" y="38755"/>
                  </a:lnTo>
                  <a:lnTo>
                    <a:pt x="156234" y="10581"/>
                  </a:lnTo>
                  <a:lnTo>
                    <a:pt x="157359" y="0"/>
                  </a:lnTo>
                  <a:lnTo>
                    <a:pt x="157465" y="22425"/>
                  </a:lnTo>
                  <a:lnTo>
                    <a:pt x="152397" y="49083"/>
                  </a:lnTo>
                  <a:lnTo>
                    <a:pt x="146636" y="73939"/>
                  </a:lnTo>
                  <a:lnTo>
                    <a:pt x="141166" y="102628"/>
                  </a:lnTo>
                  <a:lnTo>
                    <a:pt x="138526" y="129315"/>
                  </a:lnTo>
                  <a:lnTo>
                    <a:pt x="134295" y="154392"/>
                  </a:lnTo>
                  <a:lnTo>
                    <a:pt x="132507" y="182185"/>
                  </a:lnTo>
                  <a:lnTo>
                    <a:pt x="132969" y="194507"/>
                  </a:lnTo>
                  <a:lnTo>
                    <a:pt x="137195" y="208672"/>
                  </a:lnTo>
                  <a:lnTo>
                    <a:pt x="140931" y="214981"/>
                  </a:lnTo>
                  <a:lnTo>
                    <a:pt x="144944" y="218255"/>
                  </a:lnTo>
                  <a:lnTo>
                    <a:pt x="151170" y="220098"/>
                  </a:lnTo>
                  <a:lnTo>
                    <a:pt x="157468" y="220875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" name="SMARTInkShape-2253"/>
            <p:cNvSpPr/>
            <p:nvPr/>
          </p:nvSpPr>
          <p:spPr>
            <a:xfrm>
              <a:off x="1479552" y="4102100"/>
              <a:ext cx="82549" cy="106927"/>
            </a:xfrm>
            <a:custGeom>
              <a:avLst/>
              <a:gdLst/>
              <a:ahLst/>
              <a:cxnLst/>
              <a:rect l="0" t="0" r="0" b="0"/>
              <a:pathLst>
                <a:path w="82549" h="106927">
                  <a:moveTo>
                    <a:pt x="6348" y="0"/>
                  </a:moveTo>
                  <a:lnTo>
                    <a:pt x="6348" y="8838"/>
                  </a:lnTo>
                  <a:lnTo>
                    <a:pt x="4466" y="12865"/>
                  </a:lnTo>
                  <a:lnTo>
                    <a:pt x="2976" y="14926"/>
                  </a:lnTo>
                  <a:lnTo>
                    <a:pt x="880" y="24570"/>
                  </a:lnTo>
                  <a:lnTo>
                    <a:pt x="75" y="52167"/>
                  </a:lnTo>
                  <a:lnTo>
                    <a:pt x="0" y="82830"/>
                  </a:lnTo>
                  <a:lnTo>
                    <a:pt x="704" y="90435"/>
                  </a:lnTo>
                  <a:lnTo>
                    <a:pt x="3369" y="96167"/>
                  </a:lnTo>
                  <a:lnTo>
                    <a:pt x="5068" y="97978"/>
                  </a:lnTo>
                  <a:lnTo>
                    <a:pt x="17710" y="105646"/>
                  </a:lnTo>
                  <a:lnTo>
                    <a:pt x="24568" y="106926"/>
                  </a:lnTo>
                  <a:lnTo>
                    <a:pt x="30438" y="105613"/>
                  </a:lnTo>
                  <a:lnTo>
                    <a:pt x="54391" y="90925"/>
                  </a:lnTo>
                  <a:lnTo>
                    <a:pt x="61191" y="83934"/>
                  </a:lnTo>
                  <a:lnTo>
                    <a:pt x="73359" y="65497"/>
                  </a:lnTo>
                  <a:lnTo>
                    <a:pt x="81885" y="34644"/>
                  </a:lnTo>
                  <a:lnTo>
                    <a:pt x="82548" y="190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SMARTInkShape-2254"/>
            <p:cNvSpPr/>
            <p:nvPr/>
          </p:nvSpPr>
          <p:spPr>
            <a:xfrm>
              <a:off x="1409700" y="3987800"/>
              <a:ext cx="6351" cy="222251"/>
            </a:xfrm>
            <a:custGeom>
              <a:avLst/>
              <a:gdLst/>
              <a:ahLst/>
              <a:cxnLst/>
              <a:rect l="0" t="0" r="0" b="0"/>
              <a:pathLst>
                <a:path w="6351" h="222251">
                  <a:moveTo>
                    <a:pt x="6350" y="0"/>
                  </a:moveTo>
                  <a:lnTo>
                    <a:pt x="6350" y="3371"/>
                  </a:lnTo>
                  <a:lnTo>
                    <a:pt x="4468" y="6907"/>
                  </a:lnTo>
                  <a:lnTo>
                    <a:pt x="2979" y="8838"/>
                  </a:lnTo>
                  <a:lnTo>
                    <a:pt x="1324" y="14746"/>
                  </a:lnTo>
                  <a:lnTo>
                    <a:pt x="116" y="45187"/>
                  </a:lnTo>
                  <a:lnTo>
                    <a:pt x="22" y="73366"/>
                  </a:lnTo>
                  <a:lnTo>
                    <a:pt x="6" y="97781"/>
                  </a:lnTo>
                  <a:lnTo>
                    <a:pt x="2" y="122889"/>
                  </a:lnTo>
                  <a:lnTo>
                    <a:pt x="0" y="148202"/>
                  </a:lnTo>
                  <a:lnTo>
                    <a:pt x="0" y="176265"/>
                  </a:lnTo>
                  <a:lnTo>
                    <a:pt x="0" y="207454"/>
                  </a:lnTo>
                  <a:lnTo>
                    <a:pt x="0" y="2222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SMARTInkShape-2255"/>
            <p:cNvSpPr/>
            <p:nvPr/>
          </p:nvSpPr>
          <p:spPr>
            <a:xfrm>
              <a:off x="1245941" y="4089400"/>
              <a:ext cx="87560" cy="125736"/>
            </a:xfrm>
            <a:custGeom>
              <a:avLst/>
              <a:gdLst/>
              <a:ahLst/>
              <a:cxnLst/>
              <a:rect l="0" t="0" r="0" b="0"/>
              <a:pathLst>
                <a:path w="87560" h="125736">
                  <a:moveTo>
                    <a:pt x="87559" y="0"/>
                  </a:moveTo>
                  <a:lnTo>
                    <a:pt x="59184" y="705"/>
                  </a:lnTo>
                  <a:lnTo>
                    <a:pt x="51194" y="3370"/>
                  </a:lnTo>
                  <a:lnTo>
                    <a:pt x="29513" y="20394"/>
                  </a:lnTo>
                  <a:lnTo>
                    <a:pt x="10232" y="48104"/>
                  </a:lnTo>
                  <a:lnTo>
                    <a:pt x="1676" y="69866"/>
                  </a:lnTo>
                  <a:lnTo>
                    <a:pt x="0" y="79499"/>
                  </a:lnTo>
                  <a:lnTo>
                    <a:pt x="1136" y="88485"/>
                  </a:lnTo>
                  <a:lnTo>
                    <a:pt x="4244" y="102380"/>
                  </a:lnTo>
                  <a:lnTo>
                    <a:pt x="5910" y="104942"/>
                  </a:lnTo>
                  <a:lnTo>
                    <a:pt x="14996" y="111919"/>
                  </a:lnTo>
                  <a:lnTo>
                    <a:pt x="34645" y="124154"/>
                  </a:lnTo>
                  <a:lnTo>
                    <a:pt x="41934" y="125735"/>
                  </a:lnTo>
                  <a:lnTo>
                    <a:pt x="57342" y="123254"/>
                  </a:lnTo>
                  <a:lnTo>
                    <a:pt x="81209" y="1143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" name="SMARTInkShape-2256"/>
            <p:cNvSpPr/>
            <p:nvPr/>
          </p:nvSpPr>
          <p:spPr>
            <a:xfrm>
              <a:off x="1085873" y="4045365"/>
              <a:ext cx="133328" cy="158336"/>
            </a:xfrm>
            <a:custGeom>
              <a:avLst/>
              <a:gdLst/>
              <a:ahLst/>
              <a:cxnLst/>
              <a:rect l="0" t="0" r="0" b="0"/>
              <a:pathLst>
                <a:path w="133328" h="158336">
                  <a:moveTo>
                    <a:pt x="19027" y="5935"/>
                  </a:moveTo>
                  <a:lnTo>
                    <a:pt x="18321" y="34601"/>
                  </a:lnTo>
                  <a:lnTo>
                    <a:pt x="13265" y="65357"/>
                  </a:lnTo>
                  <a:lnTo>
                    <a:pt x="12754" y="95134"/>
                  </a:lnTo>
                  <a:lnTo>
                    <a:pt x="7216" y="124123"/>
                  </a:lnTo>
                  <a:lnTo>
                    <a:pt x="6590" y="133695"/>
                  </a:lnTo>
                  <a:lnTo>
                    <a:pt x="5797" y="135558"/>
                  </a:lnTo>
                  <a:lnTo>
                    <a:pt x="4562" y="136800"/>
                  </a:lnTo>
                  <a:lnTo>
                    <a:pt x="3034" y="137628"/>
                  </a:lnTo>
                  <a:lnTo>
                    <a:pt x="2015" y="138886"/>
                  </a:lnTo>
                  <a:lnTo>
                    <a:pt x="245" y="144606"/>
                  </a:lnTo>
                  <a:lnTo>
                    <a:pt x="56" y="141959"/>
                  </a:lnTo>
                  <a:lnTo>
                    <a:pt x="0" y="136706"/>
                  </a:lnTo>
                  <a:lnTo>
                    <a:pt x="1868" y="132729"/>
                  </a:lnTo>
                  <a:lnTo>
                    <a:pt x="3354" y="130681"/>
                  </a:lnTo>
                  <a:lnTo>
                    <a:pt x="9437" y="100429"/>
                  </a:lnTo>
                  <a:lnTo>
                    <a:pt x="17106" y="74930"/>
                  </a:lnTo>
                  <a:lnTo>
                    <a:pt x="25415" y="45329"/>
                  </a:lnTo>
                  <a:lnTo>
                    <a:pt x="30333" y="32615"/>
                  </a:lnTo>
                  <a:lnTo>
                    <a:pt x="41035" y="18230"/>
                  </a:lnTo>
                  <a:lnTo>
                    <a:pt x="58100" y="4322"/>
                  </a:lnTo>
                  <a:lnTo>
                    <a:pt x="64850" y="1690"/>
                  </a:lnTo>
                  <a:lnTo>
                    <a:pt x="77310" y="0"/>
                  </a:lnTo>
                  <a:lnTo>
                    <a:pt x="82090" y="1651"/>
                  </a:lnTo>
                  <a:lnTo>
                    <a:pt x="94278" y="11830"/>
                  </a:lnTo>
                  <a:lnTo>
                    <a:pt x="102785" y="23361"/>
                  </a:lnTo>
                  <a:lnTo>
                    <a:pt x="110846" y="51682"/>
                  </a:lnTo>
                  <a:lnTo>
                    <a:pt x="113599" y="79699"/>
                  </a:lnTo>
                  <a:lnTo>
                    <a:pt x="114187" y="108189"/>
                  </a:lnTo>
                  <a:lnTo>
                    <a:pt x="119328" y="127994"/>
                  </a:lnTo>
                  <a:lnTo>
                    <a:pt x="133327" y="158335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" name="SMARTInkShape-2257"/>
            <p:cNvSpPr/>
            <p:nvPr/>
          </p:nvSpPr>
          <p:spPr>
            <a:xfrm>
              <a:off x="812800" y="4178300"/>
              <a:ext cx="196851" cy="6351"/>
            </a:xfrm>
            <a:custGeom>
              <a:avLst/>
              <a:gdLst/>
              <a:ahLst/>
              <a:cxnLst/>
              <a:rect l="0" t="0" r="0" b="0"/>
              <a:pathLst>
                <a:path w="196851" h="6351">
                  <a:moveTo>
                    <a:pt x="0" y="0"/>
                  </a:moveTo>
                  <a:lnTo>
                    <a:pt x="29769" y="0"/>
                  </a:lnTo>
                  <a:lnTo>
                    <a:pt x="56758" y="0"/>
                  </a:lnTo>
                  <a:lnTo>
                    <a:pt x="88247" y="0"/>
                  </a:lnTo>
                  <a:lnTo>
                    <a:pt x="116066" y="0"/>
                  </a:lnTo>
                  <a:lnTo>
                    <a:pt x="147026" y="0"/>
                  </a:lnTo>
                  <a:lnTo>
                    <a:pt x="176738" y="0"/>
                  </a:lnTo>
                  <a:lnTo>
                    <a:pt x="186265" y="1881"/>
                  </a:lnTo>
                  <a:lnTo>
                    <a:pt x="196850" y="63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" name="SMARTInkShape-2258"/>
            <p:cNvSpPr/>
            <p:nvPr/>
          </p:nvSpPr>
          <p:spPr>
            <a:xfrm>
              <a:off x="838200" y="4006869"/>
              <a:ext cx="184151" cy="12682"/>
            </a:xfrm>
            <a:custGeom>
              <a:avLst/>
              <a:gdLst/>
              <a:ahLst/>
              <a:cxnLst/>
              <a:rect l="0" t="0" r="0" b="0"/>
              <a:pathLst>
                <a:path w="184151" h="12682">
                  <a:moveTo>
                    <a:pt x="0" y="12681"/>
                  </a:moveTo>
                  <a:lnTo>
                    <a:pt x="3370" y="12681"/>
                  </a:lnTo>
                  <a:lnTo>
                    <a:pt x="6907" y="10799"/>
                  </a:lnTo>
                  <a:lnTo>
                    <a:pt x="14926" y="3842"/>
                  </a:lnTo>
                  <a:lnTo>
                    <a:pt x="22861" y="1697"/>
                  </a:lnTo>
                  <a:lnTo>
                    <a:pt x="48573" y="320"/>
                  </a:lnTo>
                  <a:lnTo>
                    <a:pt x="77171" y="48"/>
                  </a:lnTo>
                  <a:lnTo>
                    <a:pt x="104553" y="0"/>
                  </a:lnTo>
                  <a:lnTo>
                    <a:pt x="130148" y="692"/>
                  </a:lnTo>
                  <a:lnTo>
                    <a:pt x="161307" y="5449"/>
                  </a:lnTo>
                  <a:lnTo>
                    <a:pt x="184150" y="12681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SMARTInkShape-2259"/>
            <p:cNvSpPr/>
            <p:nvPr/>
          </p:nvSpPr>
          <p:spPr>
            <a:xfrm>
              <a:off x="908050" y="4064000"/>
              <a:ext cx="19051" cy="127001"/>
            </a:xfrm>
            <a:custGeom>
              <a:avLst/>
              <a:gdLst/>
              <a:ahLst/>
              <a:cxnLst/>
              <a:rect l="0" t="0" r="0" b="0"/>
              <a:pathLst>
                <a:path w="19051" h="127001">
                  <a:moveTo>
                    <a:pt x="19050" y="0"/>
                  </a:moveTo>
                  <a:lnTo>
                    <a:pt x="15678" y="0"/>
                  </a:lnTo>
                  <a:lnTo>
                    <a:pt x="14686" y="705"/>
                  </a:lnTo>
                  <a:lnTo>
                    <a:pt x="14024" y="1881"/>
                  </a:lnTo>
                  <a:lnTo>
                    <a:pt x="13092" y="8788"/>
                  </a:lnTo>
                  <a:lnTo>
                    <a:pt x="12722" y="39497"/>
                  </a:lnTo>
                  <a:lnTo>
                    <a:pt x="10821" y="65007"/>
                  </a:lnTo>
                  <a:lnTo>
                    <a:pt x="6233" y="94743"/>
                  </a:lnTo>
                  <a:lnTo>
                    <a:pt x="37" y="126380"/>
                  </a:lnTo>
                  <a:lnTo>
                    <a:pt x="0" y="1270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7" name="SMARTInkShape-Group273"/>
          <p:cNvGrpSpPr/>
          <p:nvPr/>
        </p:nvGrpSpPr>
        <p:grpSpPr>
          <a:xfrm>
            <a:off x="2044700" y="4324427"/>
            <a:ext cx="1416051" cy="368224"/>
            <a:chOff x="2044700" y="4324427"/>
            <a:chExt cx="1416051" cy="368224"/>
          </a:xfrm>
        </p:grpSpPr>
        <p:sp>
          <p:nvSpPr>
            <p:cNvPr id="128" name="SMARTInkShape-2260"/>
            <p:cNvSpPr/>
            <p:nvPr/>
          </p:nvSpPr>
          <p:spPr>
            <a:xfrm>
              <a:off x="2044700" y="4533900"/>
              <a:ext cx="57151" cy="158751"/>
            </a:xfrm>
            <a:custGeom>
              <a:avLst/>
              <a:gdLst/>
              <a:ahLst/>
              <a:cxnLst/>
              <a:rect l="0" t="0" r="0" b="0"/>
              <a:pathLst>
                <a:path w="57151" h="158751">
                  <a:moveTo>
                    <a:pt x="57150" y="0"/>
                  </a:moveTo>
                  <a:lnTo>
                    <a:pt x="53779" y="3371"/>
                  </a:lnTo>
                  <a:lnTo>
                    <a:pt x="52123" y="8788"/>
                  </a:lnTo>
                  <a:lnTo>
                    <a:pt x="49310" y="19772"/>
                  </a:lnTo>
                  <a:lnTo>
                    <a:pt x="40020" y="46087"/>
                  </a:lnTo>
                  <a:lnTo>
                    <a:pt x="29829" y="75059"/>
                  </a:lnTo>
                  <a:lnTo>
                    <a:pt x="23840" y="88393"/>
                  </a:lnTo>
                  <a:lnTo>
                    <a:pt x="18114" y="114200"/>
                  </a:lnTo>
                  <a:lnTo>
                    <a:pt x="8149" y="143602"/>
                  </a:lnTo>
                  <a:lnTo>
                    <a:pt x="6444" y="149195"/>
                  </a:lnTo>
                  <a:lnTo>
                    <a:pt x="0" y="1587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SMARTInkShape-2261"/>
            <p:cNvSpPr/>
            <p:nvPr/>
          </p:nvSpPr>
          <p:spPr>
            <a:xfrm>
              <a:off x="2175512" y="4401539"/>
              <a:ext cx="104139" cy="163729"/>
            </a:xfrm>
            <a:custGeom>
              <a:avLst/>
              <a:gdLst/>
              <a:ahLst/>
              <a:cxnLst/>
              <a:rect l="0" t="0" r="0" b="0"/>
              <a:pathLst>
                <a:path w="104139" h="163729">
                  <a:moveTo>
                    <a:pt x="97788" y="24411"/>
                  </a:moveTo>
                  <a:lnTo>
                    <a:pt x="97788" y="15572"/>
                  </a:lnTo>
                  <a:lnTo>
                    <a:pt x="95906" y="11545"/>
                  </a:lnTo>
                  <a:lnTo>
                    <a:pt x="88328" y="2351"/>
                  </a:lnTo>
                  <a:lnTo>
                    <a:pt x="84646" y="495"/>
                  </a:lnTo>
                  <a:lnTo>
                    <a:pt x="82677" y="0"/>
                  </a:lnTo>
                  <a:lnTo>
                    <a:pt x="80658" y="376"/>
                  </a:lnTo>
                  <a:lnTo>
                    <a:pt x="49607" y="13963"/>
                  </a:lnTo>
                  <a:lnTo>
                    <a:pt x="36553" y="23588"/>
                  </a:lnTo>
                  <a:lnTo>
                    <a:pt x="20206" y="44553"/>
                  </a:lnTo>
                  <a:lnTo>
                    <a:pt x="7146" y="71984"/>
                  </a:lnTo>
                  <a:lnTo>
                    <a:pt x="532" y="88836"/>
                  </a:lnTo>
                  <a:lnTo>
                    <a:pt x="0" y="101022"/>
                  </a:lnTo>
                  <a:lnTo>
                    <a:pt x="5407" y="122721"/>
                  </a:lnTo>
                  <a:lnTo>
                    <a:pt x="11227" y="136246"/>
                  </a:lnTo>
                  <a:lnTo>
                    <a:pt x="19100" y="143024"/>
                  </a:lnTo>
                  <a:lnTo>
                    <a:pt x="46769" y="157581"/>
                  </a:lnTo>
                  <a:lnTo>
                    <a:pt x="56063" y="161209"/>
                  </a:lnTo>
                  <a:lnTo>
                    <a:pt x="82075" y="163728"/>
                  </a:lnTo>
                  <a:lnTo>
                    <a:pt x="89158" y="162059"/>
                  </a:lnTo>
                  <a:lnTo>
                    <a:pt x="97112" y="159034"/>
                  </a:lnTo>
                  <a:lnTo>
                    <a:pt x="104138" y="157761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" name="SMARTInkShape-2262"/>
            <p:cNvSpPr/>
            <p:nvPr/>
          </p:nvSpPr>
          <p:spPr>
            <a:xfrm>
              <a:off x="2330527" y="4324427"/>
              <a:ext cx="120574" cy="246252"/>
            </a:xfrm>
            <a:custGeom>
              <a:avLst/>
              <a:gdLst/>
              <a:ahLst/>
              <a:cxnLst/>
              <a:rect l="0" t="0" r="0" b="0"/>
              <a:pathLst>
                <a:path w="120574" h="246252">
                  <a:moveTo>
                    <a:pt x="6273" y="6273"/>
                  </a:moveTo>
                  <a:lnTo>
                    <a:pt x="6273" y="2902"/>
                  </a:lnTo>
                  <a:lnTo>
                    <a:pt x="5567" y="1908"/>
                  </a:lnTo>
                  <a:lnTo>
                    <a:pt x="4391" y="1246"/>
                  </a:lnTo>
                  <a:lnTo>
                    <a:pt x="184" y="0"/>
                  </a:lnTo>
                  <a:lnTo>
                    <a:pt x="0" y="3316"/>
                  </a:lnTo>
                  <a:lnTo>
                    <a:pt x="5397" y="27061"/>
                  </a:lnTo>
                  <a:lnTo>
                    <a:pt x="6099" y="51771"/>
                  </a:lnTo>
                  <a:lnTo>
                    <a:pt x="6927" y="75649"/>
                  </a:lnTo>
                  <a:lnTo>
                    <a:pt x="10621" y="104048"/>
                  </a:lnTo>
                  <a:lnTo>
                    <a:pt x="12030" y="131356"/>
                  </a:lnTo>
                  <a:lnTo>
                    <a:pt x="12447" y="160064"/>
                  </a:lnTo>
                  <a:lnTo>
                    <a:pt x="12588" y="189443"/>
                  </a:lnTo>
                  <a:lnTo>
                    <a:pt x="12618" y="220633"/>
                  </a:lnTo>
                  <a:lnTo>
                    <a:pt x="12621" y="228073"/>
                  </a:lnTo>
                  <a:lnTo>
                    <a:pt x="10740" y="233732"/>
                  </a:lnTo>
                  <a:lnTo>
                    <a:pt x="8258" y="238599"/>
                  </a:lnTo>
                  <a:lnTo>
                    <a:pt x="6534" y="246251"/>
                  </a:lnTo>
                  <a:lnTo>
                    <a:pt x="6447" y="245986"/>
                  </a:lnTo>
                  <a:lnTo>
                    <a:pt x="6983" y="224768"/>
                  </a:lnTo>
                  <a:lnTo>
                    <a:pt x="11300" y="200499"/>
                  </a:lnTo>
                  <a:lnTo>
                    <a:pt x="15732" y="172109"/>
                  </a:lnTo>
                  <a:lnTo>
                    <a:pt x="24107" y="146118"/>
                  </a:lnTo>
                  <a:lnTo>
                    <a:pt x="39282" y="117613"/>
                  </a:lnTo>
                  <a:lnTo>
                    <a:pt x="45873" y="110320"/>
                  </a:lnTo>
                  <a:lnTo>
                    <a:pt x="60667" y="98317"/>
                  </a:lnTo>
                  <a:lnTo>
                    <a:pt x="65255" y="96570"/>
                  </a:lnTo>
                  <a:lnTo>
                    <a:pt x="71528" y="97675"/>
                  </a:lnTo>
                  <a:lnTo>
                    <a:pt x="81111" y="102264"/>
                  </a:lnTo>
                  <a:lnTo>
                    <a:pt x="90670" y="110136"/>
                  </a:lnTo>
                  <a:lnTo>
                    <a:pt x="93171" y="118051"/>
                  </a:lnTo>
                  <a:lnTo>
                    <a:pt x="99273" y="146477"/>
                  </a:lnTo>
                  <a:lnTo>
                    <a:pt x="104597" y="174418"/>
                  </a:lnTo>
                  <a:lnTo>
                    <a:pt x="107441" y="201642"/>
                  </a:lnTo>
                  <a:lnTo>
                    <a:pt x="108386" y="210226"/>
                  </a:lnTo>
                  <a:lnTo>
                    <a:pt x="111158" y="216392"/>
                  </a:lnTo>
                  <a:lnTo>
                    <a:pt x="112885" y="218319"/>
                  </a:lnTo>
                  <a:lnTo>
                    <a:pt x="120573" y="222173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SMARTInkShape-2263"/>
            <p:cNvSpPr/>
            <p:nvPr/>
          </p:nvSpPr>
          <p:spPr>
            <a:xfrm>
              <a:off x="2514600" y="4401913"/>
              <a:ext cx="437147" cy="169682"/>
            </a:xfrm>
            <a:custGeom>
              <a:avLst/>
              <a:gdLst/>
              <a:ahLst/>
              <a:cxnLst/>
              <a:rect l="0" t="0" r="0" b="0"/>
              <a:pathLst>
                <a:path w="437147" h="169682">
                  <a:moveTo>
                    <a:pt x="0" y="43087"/>
                  </a:moveTo>
                  <a:lnTo>
                    <a:pt x="0" y="64286"/>
                  </a:lnTo>
                  <a:lnTo>
                    <a:pt x="1881" y="68501"/>
                  </a:lnTo>
                  <a:lnTo>
                    <a:pt x="3371" y="70613"/>
                  </a:lnTo>
                  <a:lnTo>
                    <a:pt x="12209" y="76956"/>
                  </a:lnTo>
                  <a:lnTo>
                    <a:pt x="23765" y="79933"/>
                  </a:lnTo>
                  <a:lnTo>
                    <a:pt x="48725" y="81076"/>
                  </a:lnTo>
                  <a:lnTo>
                    <a:pt x="65625" y="76095"/>
                  </a:lnTo>
                  <a:lnTo>
                    <a:pt x="80670" y="68317"/>
                  </a:lnTo>
                  <a:lnTo>
                    <a:pt x="85947" y="63472"/>
                  </a:lnTo>
                  <a:lnTo>
                    <a:pt x="97256" y="44822"/>
                  </a:lnTo>
                  <a:lnTo>
                    <a:pt x="100313" y="32390"/>
                  </a:lnTo>
                  <a:lnTo>
                    <a:pt x="99146" y="23986"/>
                  </a:lnTo>
                  <a:lnTo>
                    <a:pt x="94522" y="13203"/>
                  </a:lnTo>
                  <a:lnTo>
                    <a:pt x="89988" y="7933"/>
                  </a:lnTo>
                  <a:lnTo>
                    <a:pt x="80207" y="1705"/>
                  </a:lnTo>
                  <a:lnTo>
                    <a:pt x="74923" y="0"/>
                  </a:lnTo>
                  <a:lnTo>
                    <a:pt x="47621" y="8339"/>
                  </a:lnTo>
                  <a:lnTo>
                    <a:pt x="36216" y="13062"/>
                  </a:lnTo>
                  <a:lnTo>
                    <a:pt x="28325" y="21275"/>
                  </a:lnTo>
                  <a:lnTo>
                    <a:pt x="10838" y="50615"/>
                  </a:lnTo>
                  <a:lnTo>
                    <a:pt x="2349" y="79956"/>
                  </a:lnTo>
                  <a:lnTo>
                    <a:pt x="1749" y="93339"/>
                  </a:lnTo>
                  <a:lnTo>
                    <a:pt x="7113" y="117297"/>
                  </a:lnTo>
                  <a:lnTo>
                    <a:pt x="11628" y="126869"/>
                  </a:lnTo>
                  <a:lnTo>
                    <a:pt x="30049" y="148803"/>
                  </a:lnTo>
                  <a:lnTo>
                    <a:pt x="42456" y="158214"/>
                  </a:lnTo>
                  <a:lnTo>
                    <a:pt x="63655" y="167010"/>
                  </a:lnTo>
                  <a:lnTo>
                    <a:pt x="89896" y="169681"/>
                  </a:lnTo>
                  <a:lnTo>
                    <a:pt x="104874" y="166595"/>
                  </a:lnTo>
                  <a:lnTo>
                    <a:pt x="133780" y="150298"/>
                  </a:lnTo>
                  <a:lnTo>
                    <a:pt x="144830" y="142242"/>
                  </a:lnTo>
                  <a:lnTo>
                    <a:pt x="168279" y="112777"/>
                  </a:lnTo>
                  <a:lnTo>
                    <a:pt x="183681" y="97994"/>
                  </a:lnTo>
                  <a:lnTo>
                    <a:pt x="197802" y="78156"/>
                  </a:lnTo>
                  <a:lnTo>
                    <a:pt x="205034" y="72784"/>
                  </a:lnTo>
                  <a:lnTo>
                    <a:pt x="215434" y="68654"/>
                  </a:lnTo>
                  <a:lnTo>
                    <a:pt x="215859" y="77339"/>
                  </a:lnTo>
                  <a:lnTo>
                    <a:pt x="209430" y="106987"/>
                  </a:lnTo>
                  <a:lnTo>
                    <a:pt x="198770" y="138317"/>
                  </a:lnTo>
                  <a:lnTo>
                    <a:pt x="190863" y="162027"/>
                  </a:lnTo>
                  <a:lnTo>
                    <a:pt x="190571" y="167057"/>
                  </a:lnTo>
                  <a:lnTo>
                    <a:pt x="190500" y="151578"/>
                  </a:lnTo>
                  <a:lnTo>
                    <a:pt x="199338" y="124244"/>
                  </a:lnTo>
                  <a:lnTo>
                    <a:pt x="208212" y="99256"/>
                  </a:lnTo>
                  <a:lnTo>
                    <a:pt x="222822" y="67875"/>
                  </a:lnTo>
                  <a:lnTo>
                    <a:pt x="239296" y="41241"/>
                  </a:lnTo>
                  <a:lnTo>
                    <a:pt x="256139" y="27461"/>
                  </a:lnTo>
                  <a:lnTo>
                    <a:pt x="268823" y="20896"/>
                  </a:lnTo>
                  <a:lnTo>
                    <a:pt x="277286" y="19113"/>
                  </a:lnTo>
                  <a:lnTo>
                    <a:pt x="283869" y="20202"/>
                  </a:lnTo>
                  <a:lnTo>
                    <a:pt x="291543" y="24782"/>
                  </a:lnTo>
                  <a:lnTo>
                    <a:pt x="300456" y="32650"/>
                  </a:lnTo>
                  <a:lnTo>
                    <a:pt x="302869" y="38683"/>
                  </a:lnTo>
                  <a:lnTo>
                    <a:pt x="308204" y="58865"/>
                  </a:lnTo>
                  <a:lnTo>
                    <a:pt x="304486" y="89793"/>
                  </a:lnTo>
                  <a:lnTo>
                    <a:pt x="299846" y="105844"/>
                  </a:lnTo>
                  <a:lnTo>
                    <a:pt x="293839" y="118304"/>
                  </a:lnTo>
                  <a:lnTo>
                    <a:pt x="292130" y="125509"/>
                  </a:lnTo>
                  <a:lnTo>
                    <a:pt x="292108" y="122228"/>
                  </a:lnTo>
                  <a:lnTo>
                    <a:pt x="293985" y="118712"/>
                  </a:lnTo>
                  <a:lnTo>
                    <a:pt x="314176" y="90794"/>
                  </a:lnTo>
                  <a:lnTo>
                    <a:pt x="334553" y="61729"/>
                  </a:lnTo>
                  <a:lnTo>
                    <a:pt x="352095" y="38067"/>
                  </a:lnTo>
                  <a:lnTo>
                    <a:pt x="381374" y="19281"/>
                  </a:lnTo>
                  <a:lnTo>
                    <a:pt x="401404" y="8542"/>
                  </a:lnTo>
                  <a:lnTo>
                    <a:pt x="410294" y="6567"/>
                  </a:lnTo>
                  <a:lnTo>
                    <a:pt x="417068" y="7570"/>
                  </a:lnTo>
                  <a:lnTo>
                    <a:pt x="424847" y="12102"/>
                  </a:lnTo>
                  <a:lnTo>
                    <a:pt x="427165" y="13963"/>
                  </a:lnTo>
                  <a:lnTo>
                    <a:pt x="429740" y="19795"/>
                  </a:lnTo>
                  <a:lnTo>
                    <a:pt x="437146" y="47443"/>
                  </a:lnTo>
                  <a:lnTo>
                    <a:pt x="432991" y="75410"/>
                  </a:lnTo>
                  <a:lnTo>
                    <a:pt x="428664" y="100350"/>
                  </a:lnTo>
                  <a:lnTo>
                    <a:pt x="416893" y="129508"/>
                  </a:lnTo>
                  <a:lnTo>
                    <a:pt x="413113" y="148496"/>
                  </a:lnTo>
                  <a:lnTo>
                    <a:pt x="412750" y="157387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" name="SMARTInkShape-2264"/>
            <p:cNvSpPr/>
            <p:nvPr/>
          </p:nvSpPr>
          <p:spPr>
            <a:xfrm>
              <a:off x="3003637" y="4425950"/>
              <a:ext cx="31664" cy="119277"/>
            </a:xfrm>
            <a:custGeom>
              <a:avLst/>
              <a:gdLst/>
              <a:ahLst/>
              <a:cxnLst/>
              <a:rect l="0" t="0" r="0" b="0"/>
              <a:pathLst>
                <a:path w="31664" h="119277">
                  <a:moveTo>
                    <a:pt x="31663" y="0"/>
                  </a:moveTo>
                  <a:lnTo>
                    <a:pt x="31663" y="3371"/>
                  </a:lnTo>
                  <a:lnTo>
                    <a:pt x="29781" y="6907"/>
                  </a:lnTo>
                  <a:lnTo>
                    <a:pt x="22824" y="18298"/>
                  </a:lnTo>
                  <a:lnTo>
                    <a:pt x="12564" y="45187"/>
                  </a:lnTo>
                  <a:lnTo>
                    <a:pt x="8129" y="63718"/>
                  </a:lnTo>
                  <a:lnTo>
                    <a:pt x="4934" y="80733"/>
                  </a:lnTo>
                  <a:lnTo>
                    <a:pt x="904" y="99124"/>
                  </a:lnTo>
                  <a:lnTo>
                    <a:pt x="0" y="116013"/>
                  </a:lnTo>
                  <a:lnTo>
                    <a:pt x="676" y="117559"/>
                  </a:lnTo>
                  <a:lnTo>
                    <a:pt x="1833" y="118589"/>
                  </a:lnTo>
                  <a:lnTo>
                    <a:pt x="3310" y="119276"/>
                  </a:lnTo>
                  <a:lnTo>
                    <a:pt x="4294" y="119028"/>
                  </a:lnTo>
                  <a:lnTo>
                    <a:pt x="4950" y="118157"/>
                  </a:lnTo>
                  <a:lnTo>
                    <a:pt x="6263" y="1143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" name="SMARTInkShape-2265"/>
            <p:cNvSpPr/>
            <p:nvPr/>
          </p:nvSpPr>
          <p:spPr>
            <a:xfrm>
              <a:off x="3079750" y="4356100"/>
              <a:ext cx="6351" cy="12701"/>
            </a:xfrm>
            <a:custGeom>
              <a:avLst/>
              <a:gdLst/>
              <a:ahLst/>
              <a:cxnLst/>
              <a:rect l="0" t="0" r="0" b="0"/>
              <a:pathLst>
                <a:path w="6351" h="12701">
                  <a:moveTo>
                    <a:pt x="6350" y="0"/>
                  </a:moveTo>
                  <a:lnTo>
                    <a:pt x="2978" y="0"/>
                  </a:lnTo>
                  <a:lnTo>
                    <a:pt x="1985" y="705"/>
                  </a:lnTo>
                  <a:lnTo>
                    <a:pt x="1323" y="1881"/>
                  </a:lnTo>
                  <a:lnTo>
                    <a:pt x="0" y="127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" name="SMARTInkShape-2266"/>
            <p:cNvSpPr/>
            <p:nvPr/>
          </p:nvSpPr>
          <p:spPr>
            <a:xfrm>
              <a:off x="3093424" y="4419992"/>
              <a:ext cx="87927" cy="152009"/>
            </a:xfrm>
            <a:custGeom>
              <a:avLst/>
              <a:gdLst/>
              <a:ahLst/>
              <a:cxnLst/>
              <a:rect l="0" t="0" r="0" b="0"/>
              <a:pathLst>
                <a:path w="87927" h="152009">
                  <a:moveTo>
                    <a:pt x="87926" y="5958"/>
                  </a:moveTo>
                  <a:lnTo>
                    <a:pt x="87926" y="2587"/>
                  </a:lnTo>
                  <a:lnTo>
                    <a:pt x="87220" y="1593"/>
                  </a:lnTo>
                  <a:lnTo>
                    <a:pt x="86044" y="931"/>
                  </a:lnTo>
                  <a:lnTo>
                    <a:pt x="79137" y="0"/>
                  </a:lnTo>
                  <a:lnTo>
                    <a:pt x="53375" y="328"/>
                  </a:lnTo>
                  <a:lnTo>
                    <a:pt x="45288" y="2985"/>
                  </a:lnTo>
                  <a:lnTo>
                    <a:pt x="32802" y="11819"/>
                  </a:lnTo>
                  <a:lnTo>
                    <a:pt x="13595" y="36598"/>
                  </a:lnTo>
                  <a:lnTo>
                    <a:pt x="5929" y="53842"/>
                  </a:lnTo>
                  <a:lnTo>
                    <a:pt x="389" y="81582"/>
                  </a:lnTo>
                  <a:lnTo>
                    <a:pt x="0" y="102374"/>
                  </a:lnTo>
                  <a:lnTo>
                    <a:pt x="2516" y="111369"/>
                  </a:lnTo>
                  <a:lnTo>
                    <a:pt x="11270" y="124366"/>
                  </a:lnTo>
                  <a:lnTo>
                    <a:pt x="38514" y="145487"/>
                  </a:lnTo>
                  <a:lnTo>
                    <a:pt x="49826" y="152008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5" name="SMARTInkShape-2267"/>
            <p:cNvSpPr/>
            <p:nvPr/>
          </p:nvSpPr>
          <p:spPr>
            <a:xfrm>
              <a:off x="3207494" y="4438934"/>
              <a:ext cx="158007" cy="133067"/>
            </a:xfrm>
            <a:custGeom>
              <a:avLst/>
              <a:gdLst/>
              <a:ahLst/>
              <a:cxnLst/>
              <a:rect l="0" t="0" r="0" b="0"/>
              <a:pathLst>
                <a:path w="158007" h="133067">
                  <a:moveTo>
                    <a:pt x="113556" y="12416"/>
                  </a:moveTo>
                  <a:lnTo>
                    <a:pt x="113556" y="9044"/>
                  </a:lnTo>
                  <a:lnTo>
                    <a:pt x="112850" y="8051"/>
                  </a:lnTo>
                  <a:lnTo>
                    <a:pt x="111674" y="7389"/>
                  </a:lnTo>
                  <a:lnTo>
                    <a:pt x="110185" y="6948"/>
                  </a:lnTo>
                  <a:lnTo>
                    <a:pt x="102019" y="1876"/>
                  </a:lnTo>
                  <a:lnTo>
                    <a:pt x="83518" y="0"/>
                  </a:lnTo>
                  <a:lnTo>
                    <a:pt x="77157" y="1723"/>
                  </a:lnTo>
                  <a:lnTo>
                    <a:pt x="46433" y="18021"/>
                  </a:lnTo>
                  <a:lnTo>
                    <a:pt x="24736" y="44904"/>
                  </a:lnTo>
                  <a:lnTo>
                    <a:pt x="3025" y="75423"/>
                  </a:lnTo>
                  <a:lnTo>
                    <a:pt x="0" y="92751"/>
                  </a:lnTo>
                  <a:lnTo>
                    <a:pt x="1468" y="99391"/>
                  </a:lnTo>
                  <a:lnTo>
                    <a:pt x="2847" y="102149"/>
                  </a:lnTo>
                  <a:lnTo>
                    <a:pt x="5178" y="103988"/>
                  </a:lnTo>
                  <a:lnTo>
                    <a:pt x="11530" y="106031"/>
                  </a:lnTo>
                  <a:lnTo>
                    <a:pt x="23040" y="107181"/>
                  </a:lnTo>
                  <a:lnTo>
                    <a:pt x="51354" y="98785"/>
                  </a:lnTo>
                  <a:lnTo>
                    <a:pt x="70643" y="85581"/>
                  </a:lnTo>
                  <a:lnTo>
                    <a:pt x="101695" y="58064"/>
                  </a:lnTo>
                  <a:lnTo>
                    <a:pt x="119792" y="37933"/>
                  </a:lnTo>
                  <a:lnTo>
                    <a:pt x="119904" y="67899"/>
                  </a:lnTo>
                  <a:lnTo>
                    <a:pt x="120611" y="89363"/>
                  </a:lnTo>
                  <a:lnTo>
                    <a:pt x="124975" y="102321"/>
                  </a:lnTo>
                  <a:lnTo>
                    <a:pt x="128744" y="108348"/>
                  </a:lnTo>
                  <a:lnTo>
                    <a:pt x="158006" y="133066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" name="SMARTInkShape-2268"/>
            <p:cNvSpPr/>
            <p:nvPr/>
          </p:nvSpPr>
          <p:spPr>
            <a:xfrm>
              <a:off x="3441700" y="4343400"/>
              <a:ext cx="19051" cy="247651"/>
            </a:xfrm>
            <a:custGeom>
              <a:avLst/>
              <a:gdLst/>
              <a:ahLst/>
              <a:cxnLst/>
              <a:rect l="0" t="0" r="0" b="0"/>
              <a:pathLst>
                <a:path w="19051" h="247651">
                  <a:moveTo>
                    <a:pt x="19050" y="0"/>
                  </a:moveTo>
                  <a:lnTo>
                    <a:pt x="19050" y="3371"/>
                  </a:lnTo>
                  <a:lnTo>
                    <a:pt x="17168" y="6907"/>
                  </a:lnTo>
                  <a:lnTo>
                    <a:pt x="15678" y="8838"/>
                  </a:lnTo>
                  <a:lnTo>
                    <a:pt x="9590" y="38875"/>
                  </a:lnTo>
                  <a:lnTo>
                    <a:pt x="6990" y="68722"/>
                  </a:lnTo>
                  <a:lnTo>
                    <a:pt x="6539" y="93426"/>
                  </a:lnTo>
                  <a:lnTo>
                    <a:pt x="5700" y="118619"/>
                  </a:lnTo>
                  <a:lnTo>
                    <a:pt x="2707" y="143959"/>
                  </a:lnTo>
                  <a:lnTo>
                    <a:pt x="4957" y="168635"/>
                  </a:lnTo>
                  <a:lnTo>
                    <a:pt x="4193" y="198175"/>
                  </a:lnTo>
                  <a:lnTo>
                    <a:pt x="552" y="229218"/>
                  </a:lnTo>
                  <a:lnTo>
                    <a:pt x="0" y="2476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8" name="SMARTInkShape-2269"/>
          <p:cNvSpPr/>
          <p:nvPr/>
        </p:nvSpPr>
        <p:spPr>
          <a:xfrm>
            <a:off x="4940671" y="3848100"/>
            <a:ext cx="437556" cy="374651"/>
          </a:xfrm>
          <a:custGeom>
            <a:avLst/>
            <a:gdLst/>
            <a:ahLst/>
            <a:cxnLst/>
            <a:rect l="0" t="0" r="0" b="0"/>
            <a:pathLst>
              <a:path w="437556" h="374651">
                <a:moveTo>
                  <a:pt x="31379" y="0"/>
                </a:moveTo>
                <a:lnTo>
                  <a:pt x="32084" y="15900"/>
                </a:lnTo>
                <a:lnTo>
                  <a:pt x="36846" y="36126"/>
                </a:lnTo>
                <a:lnTo>
                  <a:pt x="36849" y="62378"/>
                </a:lnTo>
                <a:lnTo>
                  <a:pt x="32668" y="88678"/>
                </a:lnTo>
                <a:lnTo>
                  <a:pt x="28262" y="114256"/>
                </a:lnTo>
                <a:lnTo>
                  <a:pt x="20598" y="140396"/>
                </a:lnTo>
                <a:lnTo>
                  <a:pt x="12290" y="168242"/>
                </a:lnTo>
                <a:lnTo>
                  <a:pt x="2445" y="197263"/>
                </a:lnTo>
                <a:lnTo>
                  <a:pt x="0" y="225283"/>
                </a:lnTo>
                <a:lnTo>
                  <a:pt x="3109" y="238828"/>
                </a:lnTo>
                <a:lnTo>
                  <a:pt x="8500" y="248406"/>
                </a:lnTo>
                <a:lnTo>
                  <a:pt x="17936" y="259084"/>
                </a:lnTo>
                <a:lnTo>
                  <a:pt x="33040" y="267814"/>
                </a:lnTo>
                <a:lnTo>
                  <a:pt x="57813" y="272721"/>
                </a:lnTo>
                <a:lnTo>
                  <a:pt x="87269" y="279753"/>
                </a:lnTo>
                <a:lnTo>
                  <a:pt x="117051" y="284565"/>
                </a:lnTo>
                <a:lnTo>
                  <a:pt x="141743" y="285399"/>
                </a:lnTo>
                <a:lnTo>
                  <a:pt x="170301" y="285680"/>
                </a:lnTo>
                <a:lnTo>
                  <a:pt x="196325" y="283854"/>
                </a:lnTo>
                <a:lnTo>
                  <a:pt x="225776" y="277909"/>
                </a:lnTo>
                <a:lnTo>
                  <a:pt x="255192" y="262408"/>
                </a:lnTo>
                <a:lnTo>
                  <a:pt x="268094" y="251875"/>
                </a:lnTo>
                <a:lnTo>
                  <a:pt x="270641" y="247646"/>
                </a:lnTo>
                <a:lnTo>
                  <a:pt x="272479" y="243414"/>
                </a:lnTo>
                <a:lnTo>
                  <a:pt x="276774" y="237066"/>
                </a:lnTo>
                <a:lnTo>
                  <a:pt x="278732" y="229854"/>
                </a:lnTo>
                <a:lnTo>
                  <a:pt x="279002" y="223242"/>
                </a:lnTo>
                <a:lnTo>
                  <a:pt x="279028" y="250149"/>
                </a:lnTo>
                <a:lnTo>
                  <a:pt x="277146" y="267440"/>
                </a:lnTo>
                <a:lnTo>
                  <a:pt x="272561" y="294183"/>
                </a:lnTo>
                <a:lnTo>
                  <a:pt x="266969" y="325313"/>
                </a:lnTo>
                <a:lnTo>
                  <a:pt x="266335" y="348139"/>
                </a:lnTo>
                <a:lnTo>
                  <a:pt x="266329" y="343685"/>
                </a:lnTo>
                <a:lnTo>
                  <a:pt x="270693" y="332210"/>
                </a:lnTo>
                <a:lnTo>
                  <a:pt x="272417" y="304228"/>
                </a:lnTo>
                <a:lnTo>
                  <a:pt x="277697" y="274217"/>
                </a:lnTo>
                <a:lnTo>
                  <a:pt x="282789" y="249485"/>
                </a:lnTo>
                <a:lnTo>
                  <a:pt x="285316" y="224988"/>
                </a:lnTo>
                <a:lnTo>
                  <a:pt x="290745" y="194231"/>
                </a:lnTo>
                <a:lnTo>
                  <a:pt x="285399" y="171518"/>
                </a:lnTo>
                <a:lnTo>
                  <a:pt x="300305" y="195838"/>
                </a:lnTo>
                <a:lnTo>
                  <a:pt x="308241" y="201809"/>
                </a:lnTo>
                <a:lnTo>
                  <a:pt x="335975" y="218669"/>
                </a:lnTo>
                <a:lnTo>
                  <a:pt x="351719" y="230204"/>
                </a:lnTo>
                <a:lnTo>
                  <a:pt x="379726" y="240781"/>
                </a:lnTo>
                <a:lnTo>
                  <a:pt x="407190" y="251814"/>
                </a:lnTo>
                <a:lnTo>
                  <a:pt x="424890" y="258455"/>
                </a:lnTo>
                <a:lnTo>
                  <a:pt x="429186" y="259086"/>
                </a:lnTo>
                <a:lnTo>
                  <a:pt x="432050" y="260213"/>
                </a:lnTo>
                <a:lnTo>
                  <a:pt x="433960" y="261670"/>
                </a:lnTo>
                <a:lnTo>
                  <a:pt x="437555" y="266405"/>
                </a:lnTo>
                <a:lnTo>
                  <a:pt x="410158" y="284579"/>
                </a:lnTo>
                <a:lnTo>
                  <a:pt x="379630" y="301248"/>
                </a:lnTo>
                <a:lnTo>
                  <a:pt x="355717" y="313468"/>
                </a:lnTo>
                <a:lnTo>
                  <a:pt x="328013" y="326026"/>
                </a:lnTo>
                <a:lnTo>
                  <a:pt x="297093" y="342911"/>
                </a:lnTo>
                <a:lnTo>
                  <a:pt x="265754" y="363362"/>
                </a:lnTo>
                <a:lnTo>
                  <a:pt x="247279" y="374650"/>
                </a:lnTo>
              </a:path>
            </a:pathLst>
          </a:custGeom>
          <a:ln w="1905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4" name="SMARTInkShape-Group275"/>
          <p:cNvGrpSpPr/>
          <p:nvPr/>
        </p:nvGrpSpPr>
        <p:grpSpPr>
          <a:xfrm>
            <a:off x="5499100" y="3930650"/>
            <a:ext cx="3432659" cy="716064"/>
            <a:chOff x="5499100" y="3930650"/>
            <a:chExt cx="3432659" cy="716064"/>
          </a:xfrm>
        </p:grpSpPr>
        <p:sp>
          <p:nvSpPr>
            <p:cNvPr id="139" name="SMARTInkShape-2270"/>
            <p:cNvSpPr/>
            <p:nvPr/>
          </p:nvSpPr>
          <p:spPr>
            <a:xfrm>
              <a:off x="5568950" y="3931603"/>
              <a:ext cx="171451" cy="380048"/>
            </a:xfrm>
            <a:custGeom>
              <a:avLst/>
              <a:gdLst/>
              <a:ahLst/>
              <a:cxnLst/>
              <a:rect l="0" t="0" r="0" b="0"/>
              <a:pathLst>
                <a:path w="171451" h="380048">
                  <a:moveTo>
                    <a:pt x="171450" y="43497"/>
                  </a:moveTo>
                  <a:lnTo>
                    <a:pt x="171450" y="40125"/>
                  </a:lnTo>
                  <a:lnTo>
                    <a:pt x="169568" y="36589"/>
                  </a:lnTo>
                  <a:lnTo>
                    <a:pt x="167085" y="32665"/>
                  </a:lnTo>
                  <a:lnTo>
                    <a:pt x="164982" y="26490"/>
                  </a:lnTo>
                  <a:lnTo>
                    <a:pt x="156338" y="15970"/>
                  </a:lnTo>
                  <a:lnTo>
                    <a:pt x="135069" y="3279"/>
                  </a:lnTo>
                  <a:lnTo>
                    <a:pt x="122649" y="300"/>
                  </a:lnTo>
                  <a:lnTo>
                    <a:pt x="100740" y="0"/>
                  </a:lnTo>
                  <a:lnTo>
                    <a:pt x="82294" y="4895"/>
                  </a:lnTo>
                  <a:lnTo>
                    <a:pt x="58980" y="18834"/>
                  </a:lnTo>
                  <a:lnTo>
                    <a:pt x="49496" y="28302"/>
                  </a:lnTo>
                  <a:lnTo>
                    <a:pt x="31911" y="55495"/>
                  </a:lnTo>
                  <a:lnTo>
                    <a:pt x="20979" y="76920"/>
                  </a:lnTo>
                  <a:lnTo>
                    <a:pt x="13271" y="103024"/>
                  </a:lnTo>
                  <a:lnTo>
                    <a:pt x="6519" y="133101"/>
                  </a:lnTo>
                  <a:lnTo>
                    <a:pt x="1931" y="164355"/>
                  </a:lnTo>
                  <a:lnTo>
                    <a:pt x="572" y="195959"/>
                  </a:lnTo>
                  <a:lnTo>
                    <a:pt x="2050" y="227665"/>
                  </a:lnTo>
                  <a:lnTo>
                    <a:pt x="6957" y="259402"/>
                  </a:lnTo>
                  <a:lnTo>
                    <a:pt x="10998" y="289266"/>
                  </a:lnTo>
                  <a:lnTo>
                    <a:pt x="12196" y="314108"/>
                  </a:lnTo>
                  <a:lnTo>
                    <a:pt x="12600" y="341465"/>
                  </a:lnTo>
                  <a:lnTo>
                    <a:pt x="12691" y="367795"/>
                  </a:lnTo>
                  <a:lnTo>
                    <a:pt x="11988" y="369762"/>
                  </a:lnTo>
                  <a:lnTo>
                    <a:pt x="10814" y="371073"/>
                  </a:lnTo>
                  <a:lnTo>
                    <a:pt x="9326" y="371948"/>
                  </a:lnTo>
                  <a:lnTo>
                    <a:pt x="8333" y="373236"/>
                  </a:lnTo>
                  <a:lnTo>
                    <a:pt x="7231" y="376549"/>
                  </a:lnTo>
                  <a:lnTo>
                    <a:pt x="6232" y="377715"/>
                  </a:lnTo>
                  <a:lnTo>
                    <a:pt x="0" y="380047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0" name="SMARTInkShape-2271"/>
            <p:cNvSpPr/>
            <p:nvPr/>
          </p:nvSpPr>
          <p:spPr>
            <a:xfrm>
              <a:off x="5499100" y="4140200"/>
              <a:ext cx="222251" cy="38101"/>
            </a:xfrm>
            <a:custGeom>
              <a:avLst/>
              <a:gdLst/>
              <a:ahLst/>
              <a:cxnLst/>
              <a:rect l="0" t="0" r="0" b="0"/>
              <a:pathLst>
                <a:path w="222251" h="38101">
                  <a:moveTo>
                    <a:pt x="0" y="38100"/>
                  </a:moveTo>
                  <a:lnTo>
                    <a:pt x="8838" y="38100"/>
                  </a:lnTo>
                  <a:lnTo>
                    <a:pt x="39911" y="32338"/>
                  </a:lnTo>
                  <a:lnTo>
                    <a:pt x="70625" y="29984"/>
                  </a:lnTo>
                  <a:lnTo>
                    <a:pt x="97361" y="24877"/>
                  </a:lnTo>
                  <a:lnTo>
                    <a:pt x="127625" y="18894"/>
                  </a:lnTo>
                  <a:lnTo>
                    <a:pt x="158935" y="12654"/>
                  </a:lnTo>
                  <a:lnTo>
                    <a:pt x="186791" y="6336"/>
                  </a:lnTo>
                  <a:lnTo>
                    <a:pt x="22225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1" name="SMARTInkShape-2272"/>
            <p:cNvSpPr/>
            <p:nvPr/>
          </p:nvSpPr>
          <p:spPr>
            <a:xfrm>
              <a:off x="5829300" y="3962400"/>
              <a:ext cx="25401" cy="330201"/>
            </a:xfrm>
            <a:custGeom>
              <a:avLst/>
              <a:gdLst/>
              <a:ahLst/>
              <a:cxnLst/>
              <a:rect l="0" t="0" r="0" b="0"/>
              <a:pathLst>
                <a:path w="25401" h="330201">
                  <a:moveTo>
                    <a:pt x="25400" y="0"/>
                  </a:moveTo>
                  <a:lnTo>
                    <a:pt x="25400" y="29769"/>
                  </a:lnTo>
                  <a:lnTo>
                    <a:pt x="25400" y="60129"/>
                  </a:lnTo>
                  <a:lnTo>
                    <a:pt x="25400" y="84922"/>
                  </a:lnTo>
                  <a:lnTo>
                    <a:pt x="25400" y="113513"/>
                  </a:lnTo>
                  <a:lnTo>
                    <a:pt x="23518" y="135822"/>
                  </a:lnTo>
                  <a:lnTo>
                    <a:pt x="20330" y="159849"/>
                  </a:lnTo>
                  <a:lnTo>
                    <a:pt x="16561" y="184638"/>
                  </a:lnTo>
                  <a:lnTo>
                    <a:pt x="14416" y="207885"/>
                  </a:lnTo>
                  <a:lnTo>
                    <a:pt x="11326" y="238925"/>
                  </a:lnTo>
                  <a:lnTo>
                    <a:pt x="5942" y="264114"/>
                  </a:lnTo>
                  <a:lnTo>
                    <a:pt x="1174" y="291589"/>
                  </a:lnTo>
                  <a:lnTo>
                    <a:pt x="45" y="322175"/>
                  </a:lnTo>
                  <a:lnTo>
                    <a:pt x="0" y="3302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2" name="SMARTInkShape-2273"/>
            <p:cNvSpPr/>
            <p:nvPr/>
          </p:nvSpPr>
          <p:spPr>
            <a:xfrm>
              <a:off x="5924669" y="4089400"/>
              <a:ext cx="139497" cy="176426"/>
            </a:xfrm>
            <a:custGeom>
              <a:avLst/>
              <a:gdLst/>
              <a:ahLst/>
              <a:cxnLst/>
              <a:rect l="0" t="0" r="0" b="0"/>
              <a:pathLst>
                <a:path w="139497" h="176426">
                  <a:moveTo>
                    <a:pt x="12581" y="25400"/>
                  </a:moveTo>
                  <a:lnTo>
                    <a:pt x="9209" y="28771"/>
                  </a:lnTo>
                  <a:lnTo>
                    <a:pt x="7554" y="34188"/>
                  </a:lnTo>
                  <a:lnTo>
                    <a:pt x="2937" y="64896"/>
                  </a:lnTo>
                  <a:lnTo>
                    <a:pt x="484" y="93540"/>
                  </a:lnTo>
                  <a:lnTo>
                    <a:pt x="0" y="120312"/>
                  </a:lnTo>
                  <a:lnTo>
                    <a:pt x="639" y="132494"/>
                  </a:lnTo>
                  <a:lnTo>
                    <a:pt x="8726" y="156242"/>
                  </a:lnTo>
                  <a:lnTo>
                    <a:pt x="14630" y="163044"/>
                  </a:lnTo>
                  <a:lnTo>
                    <a:pt x="22664" y="168419"/>
                  </a:lnTo>
                  <a:lnTo>
                    <a:pt x="38381" y="174707"/>
                  </a:lnTo>
                  <a:lnTo>
                    <a:pt x="47802" y="176425"/>
                  </a:lnTo>
                  <a:lnTo>
                    <a:pt x="70417" y="172458"/>
                  </a:lnTo>
                  <a:lnTo>
                    <a:pt x="88278" y="166182"/>
                  </a:lnTo>
                  <a:lnTo>
                    <a:pt x="115090" y="147751"/>
                  </a:lnTo>
                  <a:lnTo>
                    <a:pt x="123522" y="137633"/>
                  </a:lnTo>
                  <a:lnTo>
                    <a:pt x="134684" y="113891"/>
                  </a:lnTo>
                  <a:lnTo>
                    <a:pt x="138936" y="82496"/>
                  </a:lnTo>
                  <a:lnTo>
                    <a:pt x="139496" y="51498"/>
                  </a:lnTo>
                  <a:lnTo>
                    <a:pt x="138850" y="36817"/>
                  </a:lnTo>
                  <a:lnTo>
                    <a:pt x="128024" y="5520"/>
                  </a:lnTo>
                  <a:lnTo>
                    <a:pt x="126881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3" name="SMARTInkShape-2274"/>
            <p:cNvSpPr/>
            <p:nvPr/>
          </p:nvSpPr>
          <p:spPr>
            <a:xfrm>
              <a:off x="6140450" y="4089400"/>
              <a:ext cx="6351" cy="164584"/>
            </a:xfrm>
            <a:custGeom>
              <a:avLst/>
              <a:gdLst/>
              <a:ahLst/>
              <a:cxnLst/>
              <a:rect l="0" t="0" r="0" b="0"/>
              <a:pathLst>
                <a:path w="6351" h="164584">
                  <a:moveTo>
                    <a:pt x="6350" y="0"/>
                  </a:moveTo>
                  <a:lnTo>
                    <a:pt x="6350" y="27887"/>
                  </a:lnTo>
                  <a:lnTo>
                    <a:pt x="6350" y="57477"/>
                  </a:lnTo>
                  <a:lnTo>
                    <a:pt x="6350" y="84496"/>
                  </a:lnTo>
                  <a:lnTo>
                    <a:pt x="6350" y="113430"/>
                  </a:lnTo>
                  <a:lnTo>
                    <a:pt x="4468" y="144053"/>
                  </a:lnTo>
                  <a:lnTo>
                    <a:pt x="77" y="164583"/>
                  </a:lnTo>
                  <a:lnTo>
                    <a:pt x="0" y="1587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4" name="SMARTInkShape-2275"/>
            <p:cNvSpPr/>
            <p:nvPr/>
          </p:nvSpPr>
          <p:spPr>
            <a:xfrm>
              <a:off x="6178627" y="4032250"/>
              <a:ext cx="6274" cy="12701"/>
            </a:xfrm>
            <a:custGeom>
              <a:avLst/>
              <a:gdLst/>
              <a:ahLst/>
              <a:cxnLst/>
              <a:rect l="0" t="0" r="0" b="0"/>
              <a:pathLst>
                <a:path w="6274" h="12701">
                  <a:moveTo>
                    <a:pt x="6273" y="0"/>
                  </a:moveTo>
                  <a:lnTo>
                    <a:pt x="805" y="0"/>
                  </a:lnTo>
                  <a:lnTo>
                    <a:pt x="511" y="705"/>
                  </a:lnTo>
                  <a:lnTo>
                    <a:pt x="0" y="5467"/>
                  </a:lnTo>
                  <a:lnTo>
                    <a:pt x="6273" y="127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5" name="SMARTInkShape-2276"/>
            <p:cNvSpPr/>
            <p:nvPr/>
          </p:nvSpPr>
          <p:spPr>
            <a:xfrm>
              <a:off x="6226965" y="3991655"/>
              <a:ext cx="211936" cy="269196"/>
            </a:xfrm>
            <a:custGeom>
              <a:avLst/>
              <a:gdLst/>
              <a:ahLst/>
              <a:cxnLst/>
              <a:rect l="0" t="0" r="0" b="0"/>
              <a:pathLst>
                <a:path w="211936" h="269196">
                  <a:moveTo>
                    <a:pt x="123035" y="148545"/>
                  </a:moveTo>
                  <a:lnTo>
                    <a:pt x="123035" y="145174"/>
                  </a:lnTo>
                  <a:lnTo>
                    <a:pt x="122329" y="144180"/>
                  </a:lnTo>
                  <a:lnTo>
                    <a:pt x="121153" y="143518"/>
                  </a:lnTo>
                  <a:lnTo>
                    <a:pt x="119663" y="143077"/>
                  </a:lnTo>
                  <a:lnTo>
                    <a:pt x="118670" y="142077"/>
                  </a:lnTo>
                  <a:lnTo>
                    <a:pt x="115195" y="135403"/>
                  </a:lnTo>
                  <a:lnTo>
                    <a:pt x="107924" y="127290"/>
                  </a:lnTo>
                  <a:lnTo>
                    <a:pt x="103854" y="124987"/>
                  </a:lnTo>
                  <a:lnTo>
                    <a:pt x="95714" y="123691"/>
                  </a:lnTo>
                  <a:lnTo>
                    <a:pt x="76215" y="123922"/>
                  </a:lnTo>
                  <a:lnTo>
                    <a:pt x="62987" y="128941"/>
                  </a:lnTo>
                  <a:lnTo>
                    <a:pt x="46682" y="139757"/>
                  </a:lnTo>
                  <a:lnTo>
                    <a:pt x="20438" y="168110"/>
                  </a:lnTo>
                  <a:lnTo>
                    <a:pt x="5977" y="197460"/>
                  </a:lnTo>
                  <a:lnTo>
                    <a:pt x="0" y="217131"/>
                  </a:lnTo>
                  <a:lnTo>
                    <a:pt x="854" y="227475"/>
                  </a:lnTo>
                  <a:lnTo>
                    <a:pt x="5302" y="241233"/>
                  </a:lnTo>
                  <a:lnTo>
                    <a:pt x="10972" y="248065"/>
                  </a:lnTo>
                  <a:lnTo>
                    <a:pt x="26110" y="258201"/>
                  </a:lnTo>
                  <a:lnTo>
                    <a:pt x="36213" y="258899"/>
                  </a:lnTo>
                  <a:lnTo>
                    <a:pt x="56574" y="253599"/>
                  </a:lnTo>
                  <a:lnTo>
                    <a:pt x="74890" y="239982"/>
                  </a:lnTo>
                  <a:lnTo>
                    <a:pt x="96278" y="215760"/>
                  </a:lnTo>
                  <a:lnTo>
                    <a:pt x="109933" y="192214"/>
                  </a:lnTo>
                  <a:lnTo>
                    <a:pt x="121034" y="167364"/>
                  </a:lnTo>
                  <a:lnTo>
                    <a:pt x="130674" y="140245"/>
                  </a:lnTo>
                  <a:lnTo>
                    <a:pt x="140585" y="111748"/>
                  </a:lnTo>
                  <a:lnTo>
                    <a:pt x="149872" y="85431"/>
                  </a:lnTo>
                  <a:lnTo>
                    <a:pt x="157797" y="61640"/>
                  </a:lnTo>
                  <a:lnTo>
                    <a:pt x="163847" y="34639"/>
                  </a:lnTo>
                  <a:lnTo>
                    <a:pt x="167343" y="3232"/>
                  </a:lnTo>
                  <a:lnTo>
                    <a:pt x="167422" y="0"/>
                  </a:lnTo>
                  <a:lnTo>
                    <a:pt x="167476" y="5397"/>
                  </a:lnTo>
                  <a:lnTo>
                    <a:pt x="165599" y="9194"/>
                  </a:lnTo>
                  <a:lnTo>
                    <a:pt x="164111" y="11194"/>
                  </a:lnTo>
                  <a:lnTo>
                    <a:pt x="161527" y="40416"/>
                  </a:lnTo>
                  <a:lnTo>
                    <a:pt x="159369" y="63354"/>
                  </a:lnTo>
                  <a:lnTo>
                    <a:pt x="156143" y="92494"/>
                  </a:lnTo>
                  <a:lnTo>
                    <a:pt x="153306" y="123470"/>
                  </a:lnTo>
                  <a:lnTo>
                    <a:pt x="151759" y="154991"/>
                  </a:lnTo>
                  <a:lnTo>
                    <a:pt x="153888" y="182910"/>
                  </a:lnTo>
                  <a:lnTo>
                    <a:pt x="155797" y="197685"/>
                  </a:lnTo>
                  <a:lnTo>
                    <a:pt x="166639" y="224417"/>
                  </a:lnTo>
                  <a:lnTo>
                    <a:pt x="175465" y="241816"/>
                  </a:lnTo>
                  <a:lnTo>
                    <a:pt x="183026" y="250676"/>
                  </a:lnTo>
                  <a:lnTo>
                    <a:pt x="202695" y="266047"/>
                  </a:lnTo>
                  <a:lnTo>
                    <a:pt x="211935" y="269195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6" name="SMARTInkShape-2277"/>
            <p:cNvSpPr/>
            <p:nvPr/>
          </p:nvSpPr>
          <p:spPr>
            <a:xfrm>
              <a:off x="6711974" y="3956050"/>
              <a:ext cx="196659" cy="285527"/>
            </a:xfrm>
            <a:custGeom>
              <a:avLst/>
              <a:gdLst/>
              <a:ahLst/>
              <a:cxnLst/>
              <a:rect l="0" t="0" r="0" b="0"/>
              <a:pathLst>
                <a:path w="196659" h="285527">
                  <a:moveTo>
                    <a:pt x="31726" y="0"/>
                  </a:moveTo>
                  <a:lnTo>
                    <a:pt x="31726" y="3370"/>
                  </a:lnTo>
                  <a:lnTo>
                    <a:pt x="26258" y="23764"/>
                  </a:lnTo>
                  <a:lnTo>
                    <a:pt x="24844" y="50450"/>
                  </a:lnTo>
                  <a:lnTo>
                    <a:pt x="21063" y="75312"/>
                  </a:lnTo>
                  <a:lnTo>
                    <a:pt x="18924" y="105413"/>
                  </a:lnTo>
                  <a:lnTo>
                    <a:pt x="15923" y="128694"/>
                  </a:lnTo>
                  <a:lnTo>
                    <a:pt x="14119" y="151271"/>
                  </a:lnTo>
                  <a:lnTo>
                    <a:pt x="12612" y="173065"/>
                  </a:lnTo>
                  <a:lnTo>
                    <a:pt x="8501" y="204462"/>
                  </a:lnTo>
                  <a:lnTo>
                    <a:pt x="6265" y="230541"/>
                  </a:lnTo>
                  <a:lnTo>
                    <a:pt x="262" y="261840"/>
                  </a:lnTo>
                  <a:lnTo>
                    <a:pt x="0" y="266273"/>
                  </a:lnTo>
                  <a:lnTo>
                    <a:pt x="682" y="254432"/>
                  </a:lnTo>
                  <a:lnTo>
                    <a:pt x="8814" y="224449"/>
                  </a:lnTo>
                  <a:lnTo>
                    <a:pt x="21346" y="196579"/>
                  </a:lnTo>
                  <a:lnTo>
                    <a:pt x="33229" y="166509"/>
                  </a:lnTo>
                  <a:lnTo>
                    <a:pt x="48955" y="139978"/>
                  </a:lnTo>
                  <a:lnTo>
                    <a:pt x="59139" y="130886"/>
                  </a:lnTo>
                  <a:lnTo>
                    <a:pt x="79552" y="119301"/>
                  </a:lnTo>
                  <a:lnTo>
                    <a:pt x="96226" y="115782"/>
                  </a:lnTo>
                  <a:lnTo>
                    <a:pt x="123963" y="121402"/>
                  </a:lnTo>
                  <a:lnTo>
                    <a:pt x="131317" y="123268"/>
                  </a:lnTo>
                  <a:lnTo>
                    <a:pt x="143251" y="130985"/>
                  </a:lnTo>
                  <a:lnTo>
                    <a:pt x="173063" y="162305"/>
                  </a:lnTo>
                  <a:lnTo>
                    <a:pt x="190407" y="189947"/>
                  </a:lnTo>
                  <a:lnTo>
                    <a:pt x="195558" y="220154"/>
                  </a:lnTo>
                  <a:lnTo>
                    <a:pt x="196658" y="250352"/>
                  </a:lnTo>
                  <a:lnTo>
                    <a:pt x="192989" y="259670"/>
                  </a:lnTo>
                  <a:lnTo>
                    <a:pt x="179134" y="277148"/>
                  </a:lnTo>
                  <a:lnTo>
                    <a:pt x="171088" y="281927"/>
                  </a:lnTo>
                  <a:lnTo>
                    <a:pt x="154426" y="284995"/>
                  </a:lnTo>
                  <a:lnTo>
                    <a:pt x="135031" y="285526"/>
                  </a:lnTo>
                  <a:lnTo>
                    <a:pt x="123266" y="281887"/>
                  </a:lnTo>
                  <a:lnTo>
                    <a:pt x="94737" y="269144"/>
                  </a:lnTo>
                  <a:lnTo>
                    <a:pt x="76736" y="261858"/>
                  </a:lnTo>
                  <a:lnTo>
                    <a:pt x="62858" y="251076"/>
                  </a:lnTo>
                  <a:lnTo>
                    <a:pt x="56615" y="243058"/>
                  </a:lnTo>
                  <a:lnTo>
                    <a:pt x="53371" y="232909"/>
                  </a:lnTo>
                  <a:lnTo>
                    <a:pt x="47459" y="208706"/>
                  </a:lnTo>
                  <a:lnTo>
                    <a:pt x="50776" y="1968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7" name="SMARTInkShape-2278"/>
            <p:cNvSpPr/>
            <p:nvPr/>
          </p:nvSpPr>
          <p:spPr>
            <a:xfrm>
              <a:off x="7010400" y="3930650"/>
              <a:ext cx="44451" cy="283131"/>
            </a:xfrm>
            <a:custGeom>
              <a:avLst/>
              <a:gdLst/>
              <a:ahLst/>
              <a:cxnLst/>
              <a:rect l="0" t="0" r="0" b="0"/>
              <a:pathLst>
                <a:path w="44451" h="283131">
                  <a:moveTo>
                    <a:pt x="44450" y="0"/>
                  </a:moveTo>
                  <a:lnTo>
                    <a:pt x="44450" y="27146"/>
                  </a:lnTo>
                  <a:lnTo>
                    <a:pt x="44450" y="54907"/>
                  </a:lnTo>
                  <a:lnTo>
                    <a:pt x="42567" y="83766"/>
                  </a:lnTo>
                  <a:lnTo>
                    <a:pt x="39380" y="104963"/>
                  </a:lnTo>
                  <a:lnTo>
                    <a:pt x="35611" y="128494"/>
                  </a:lnTo>
                  <a:lnTo>
                    <a:pt x="31584" y="153064"/>
                  </a:lnTo>
                  <a:lnTo>
                    <a:pt x="26737" y="178095"/>
                  </a:lnTo>
                  <a:lnTo>
                    <a:pt x="19879" y="203330"/>
                  </a:lnTo>
                  <a:lnTo>
                    <a:pt x="14009" y="226776"/>
                  </a:lnTo>
                  <a:lnTo>
                    <a:pt x="6737" y="254165"/>
                  </a:lnTo>
                  <a:lnTo>
                    <a:pt x="262" y="283130"/>
                  </a:lnTo>
                  <a:lnTo>
                    <a:pt x="0" y="2794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8" name="SMARTInkShape-2279"/>
            <p:cNvSpPr/>
            <p:nvPr/>
          </p:nvSpPr>
          <p:spPr>
            <a:xfrm>
              <a:off x="6972300" y="4057650"/>
              <a:ext cx="127001" cy="19051"/>
            </a:xfrm>
            <a:custGeom>
              <a:avLst/>
              <a:gdLst/>
              <a:ahLst/>
              <a:cxnLst/>
              <a:rect l="0" t="0" r="0" b="0"/>
              <a:pathLst>
                <a:path w="127001" h="19051">
                  <a:moveTo>
                    <a:pt x="0" y="0"/>
                  </a:moveTo>
                  <a:lnTo>
                    <a:pt x="0" y="3371"/>
                  </a:lnTo>
                  <a:lnTo>
                    <a:pt x="1410" y="4364"/>
                  </a:lnTo>
                  <a:lnTo>
                    <a:pt x="28143" y="11245"/>
                  </a:lnTo>
                  <a:lnTo>
                    <a:pt x="54278" y="16423"/>
                  </a:lnTo>
                  <a:lnTo>
                    <a:pt x="80209" y="18271"/>
                  </a:lnTo>
                  <a:lnTo>
                    <a:pt x="110492" y="18896"/>
                  </a:lnTo>
                  <a:lnTo>
                    <a:pt x="127000" y="190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9" name="SMARTInkShape-2280"/>
            <p:cNvSpPr/>
            <p:nvPr/>
          </p:nvSpPr>
          <p:spPr>
            <a:xfrm>
              <a:off x="7201194" y="4044950"/>
              <a:ext cx="215473" cy="145821"/>
            </a:xfrm>
            <a:custGeom>
              <a:avLst/>
              <a:gdLst/>
              <a:ahLst/>
              <a:cxnLst/>
              <a:rect l="0" t="0" r="0" b="0"/>
              <a:pathLst>
                <a:path w="215473" h="145821">
                  <a:moveTo>
                    <a:pt x="31456" y="0"/>
                  </a:moveTo>
                  <a:lnTo>
                    <a:pt x="30750" y="28251"/>
                  </a:lnTo>
                  <a:lnTo>
                    <a:pt x="20624" y="58050"/>
                  </a:lnTo>
                  <a:lnTo>
                    <a:pt x="10256" y="89018"/>
                  </a:lnTo>
                  <a:lnTo>
                    <a:pt x="4727" y="118784"/>
                  </a:lnTo>
                  <a:lnTo>
                    <a:pt x="0" y="143432"/>
                  </a:lnTo>
                  <a:lnTo>
                    <a:pt x="607" y="144304"/>
                  </a:lnTo>
                  <a:lnTo>
                    <a:pt x="3163" y="145274"/>
                  </a:lnTo>
                  <a:lnTo>
                    <a:pt x="11940" y="145820"/>
                  </a:lnTo>
                  <a:lnTo>
                    <a:pt x="17608" y="144066"/>
                  </a:lnTo>
                  <a:lnTo>
                    <a:pt x="30366" y="133820"/>
                  </a:lnTo>
                  <a:lnTo>
                    <a:pt x="54829" y="106550"/>
                  </a:lnTo>
                  <a:lnTo>
                    <a:pt x="83672" y="74955"/>
                  </a:lnTo>
                  <a:lnTo>
                    <a:pt x="99941" y="58521"/>
                  </a:lnTo>
                  <a:lnTo>
                    <a:pt x="100395" y="58769"/>
                  </a:lnTo>
                  <a:lnTo>
                    <a:pt x="100901" y="60927"/>
                  </a:lnTo>
                  <a:lnTo>
                    <a:pt x="101299" y="91293"/>
                  </a:lnTo>
                  <a:lnTo>
                    <a:pt x="102009" y="103798"/>
                  </a:lnTo>
                  <a:lnTo>
                    <a:pt x="106375" y="115735"/>
                  </a:lnTo>
                  <a:lnTo>
                    <a:pt x="110144" y="121523"/>
                  </a:lnTo>
                  <a:lnTo>
                    <a:pt x="119603" y="128747"/>
                  </a:lnTo>
                  <a:lnTo>
                    <a:pt x="131342" y="131986"/>
                  </a:lnTo>
                  <a:lnTo>
                    <a:pt x="156374" y="133230"/>
                  </a:lnTo>
                  <a:lnTo>
                    <a:pt x="172420" y="129943"/>
                  </a:lnTo>
                  <a:lnTo>
                    <a:pt x="187209" y="121130"/>
                  </a:lnTo>
                  <a:lnTo>
                    <a:pt x="200485" y="109168"/>
                  </a:lnTo>
                  <a:lnTo>
                    <a:pt x="210498" y="94435"/>
                  </a:lnTo>
                  <a:lnTo>
                    <a:pt x="214092" y="80113"/>
                  </a:lnTo>
                  <a:lnTo>
                    <a:pt x="215472" y="49305"/>
                  </a:lnTo>
                  <a:lnTo>
                    <a:pt x="214861" y="36167"/>
                  </a:lnTo>
                  <a:lnTo>
                    <a:pt x="210524" y="24043"/>
                  </a:lnTo>
                  <a:lnTo>
                    <a:pt x="204620" y="13268"/>
                  </a:lnTo>
                  <a:lnTo>
                    <a:pt x="204048" y="10962"/>
                  </a:lnTo>
                  <a:lnTo>
                    <a:pt x="202961" y="9424"/>
                  </a:lnTo>
                  <a:lnTo>
                    <a:pt x="201532" y="8399"/>
                  </a:lnTo>
                  <a:lnTo>
                    <a:pt x="198062" y="6555"/>
                  </a:lnTo>
                  <a:lnTo>
                    <a:pt x="190206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0" name="SMARTInkShape-2281"/>
            <p:cNvSpPr/>
            <p:nvPr/>
          </p:nvSpPr>
          <p:spPr>
            <a:xfrm>
              <a:off x="7505725" y="3995895"/>
              <a:ext cx="165076" cy="220506"/>
            </a:xfrm>
            <a:custGeom>
              <a:avLst/>
              <a:gdLst/>
              <a:ahLst/>
              <a:cxnLst/>
              <a:rect l="0" t="0" r="0" b="0"/>
              <a:pathLst>
                <a:path w="165076" h="220506">
                  <a:moveTo>
                    <a:pt x="19025" y="23655"/>
                  </a:moveTo>
                  <a:lnTo>
                    <a:pt x="19025" y="51543"/>
                  </a:lnTo>
                  <a:lnTo>
                    <a:pt x="19025" y="81132"/>
                  </a:lnTo>
                  <a:lnTo>
                    <a:pt x="17142" y="108151"/>
                  </a:lnTo>
                  <a:lnTo>
                    <a:pt x="8899" y="139361"/>
                  </a:lnTo>
                  <a:lnTo>
                    <a:pt x="4952" y="159869"/>
                  </a:lnTo>
                  <a:lnTo>
                    <a:pt x="1449" y="168672"/>
                  </a:lnTo>
                  <a:lnTo>
                    <a:pt x="266" y="174596"/>
                  </a:lnTo>
                  <a:lnTo>
                    <a:pt x="168" y="174377"/>
                  </a:lnTo>
                  <a:lnTo>
                    <a:pt x="0" y="167088"/>
                  </a:lnTo>
                  <a:lnTo>
                    <a:pt x="8815" y="140538"/>
                  </a:lnTo>
                  <a:lnTo>
                    <a:pt x="16981" y="113091"/>
                  </a:lnTo>
                  <a:lnTo>
                    <a:pt x="23985" y="88803"/>
                  </a:lnTo>
                  <a:lnTo>
                    <a:pt x="35389" y="64438"/>
                  </a:lnTo>
                  <a:lnTo>
                    <a:pt x="55967" y="36885"/>
                  </a:lnTo>
                  <a:lnTo>
                    <a:pt x="71363" y="19343"/>
                  </a:lnTo>
                  <a:lnTo>
                    <a:pt x="92157" y="4145"/>
                  </a:lnTo>
                  <a:lnTo>
                    <a:pt x="105526" y="0"/>
                  </a:lnTo>
                  <a:lnTo>
                    <a:pt x="114149" y="912"/>
                  </a:lnTo>
                  <a:lnTo>
                    <a:pt x="121979" y="3669"/>
                  </a:lnTo>
                  <a:lnTo>
                    <a:pt x="127812" y="7246"/>
                  </a:lnTo>
                  <a:lnTo>
                    <a:pt x="135062" y="19969"/>
                  </a:lnTo>
                  <a:lnTo>
                    <a:pt x="143833" y="44642"/>
                  </a:lnTo>
                  <a:lnTo>
                    <a:pt x="149530" y="71344"/>
                  </a:lnTo>
                  <a:lnTo>
                    <a:pt x="151531" y="98149"/>
                  </a:lnTo>
                  <a:lnTo>
                    <a:pt x="152125" y="127415"/>
                  </a:lnTo>
                  <a:lnTo>
                    <a:pt x="152301" y="153568"/>
                  </a:lnTo>
                  <a:lnTo>
                    <a:pt x="154242" y="181726"/>
                  </a:lnTo>
                  <a:lnTo>
                    <a:pt x="160212" y="211656"/>
                  </a:lnTo>
                  <a:lnTo>
                    <a:pt x="165075" y="220505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1" name="SMARTInkShape-2282"/>
            <p:cNvSpPr/>
            <p:nvPr/>
          </p:nvSpPr>
          <p:spPr>
            <a:xfrm>
              <a:off x="6464300" y="4419600"/>
              <a:ext cx="38101" cy="227114"/>
            </a:xfrm>
            <a:custGeom>
              <a:avLst/>
              <a:gdLst/>
              <a:ahLst/>
              <a:cxnLst/>
              <a:rect l="0" t="0" r="0" b="0"/>
              <a:pathLst>
                <a:path w="38101" h="227114">
                  <a:moveTo>
                    <a:pt x="38100" y="0"/>
                  </a:moveTo>
                  <a:lnTo>
                    <a:pt x="38100" y="3371"/>
                  </a:lnTo>
                  <a:lnTo>
                    <a:pt x="30927" y="33613"/>
                  </a:lnTo>
                  <a:lnTo>
                    <a:pt x="23196" y="56918"/>
                  </a:lnTo>
                  <a:lnTo>
                    <a:pt x="19572" y="85146"/>
                  </a:lnTo>
                  <a:lnTo>
                    <a:pt x="15049" y="112403"/>
                  </a:lnTo>
                  <a:lnTo>
                    <a:pt x="12690" y="141803"/>
                  </a:lnTo>
                  <a:lnTo>
                    <a:pt x="7836" y="167996"/>
                  </a:lnTo>
                  <a:lnTo>
                    <a:pt x="1757" y="196167"/>
                  </a:lnTo>
                  <a:lnTo>
                    <a:pt x="30" y="227113"/>
                  </a:lnTo>
                  <a:lnTo>
                    <a:pt x="0" y="2222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2" name="SMARTInkShape-2283"/>
            <p:cNvSpPr/>
            <p:nvPr/>
          </p:nvSpPr>
          <p:spPr>
            <a:xfrm>
              <a:off x="6572535" y="4375150"/>
              <a:ext cx="18766" cy="228601"/>
            </a:xfrm>
            <a:custGeom>
              <a:avLst/>
              <a:gdLst/>
              <a:ahLst/>
              <a:cxnLst/>
              <a:rect l="0" t="0" r="0" b="0"/>
              <a:pathLst>
                <a:path w="18766" h="228601">
                  <a:moveTo>
                    <a:pt x="18765" y="0"/>
                  </a:moveTo>
                  <a:lnTo>
                    <a:pt x="15393" y="3370"/>
                  </a:lnTo>
                  <a:lnTo>
                    <a:pt x="13738" y="8788"/>
                  </a:lnTo>
                  <a:lnTo>
                    <a:pt x="10649" y="38871"/>
                  </a:lnTo>
                  <a:lnTo>
                    <a:pt x="6971" y="70394"/>
                  </a:lnTo>
                  <a:lnTo>
                    <a:pt x="2962" y="96901"/>
                  </a:lnTo>
                  <a:lnTo>
                    <a:pt x="676" y="125999"/>
                  </a:lnTo>
                  <a:lnTo>
                    <a:pt x="0" y="153592"/>
                  </a:lnTo>
                  <a:lnTo>
                    <a:pt x="476" y="183131"/>
                  </a:lnTo>
                  <a:lnTo>
                    <a:pt x="8560" y="212394"/>
                  </a:lnTo>
                  <a:lnTo>
                    <a:pt x="12415" y="2286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3" name="SMARTInkShape-2284"/>
            <p:cNvSpPr/>
            <p:nvPr/>
          </p:nvSpPr>
          <p:spPr>
            <a:xfrm>
              <a:off x="6887341" y="4452123"/>
              <a:ext cx="135760" cy="170678"/>
            </a:xfrm>
            <a:custGeom>
              <a:avLst/>
              <a:gdLst/>
              <a:ahLst/>
              <a:cxnLst/>
              <a:rect l="0" t="0" r="0" b="0"/>
              <a:pathLst>
                <a:path w="135760" h="170678">
                  <a:moveTo>
                    <a:pt x="135759" y="18277"/>
                  </a:moveTo>
                  <a:lnTo>
                    <a:pt x="135759" y="8817"/>
                  </a:lnTo>
                  <a:lnTo>
                    <a:pt x="131996" y="5135"/>
                  </a:lnTo>
                  <a:lnTo>
                    <a:pt x="126325" y="1853"/>
                  </a:lnTo>
                  <a:lnTo>
                    <a:pt x="118460" y="5"/>
                  </a:lnTo>
                  <a:lnTo>
                    <a:pt x="90960" y="0"/>
                  </a:lnTo>
                  <a:lnTo>
                    <a:pt x="76310" y="5022"/>
                  </a:lnTo>
                  <a:lnTo>
                    <a:pt x="52754" y="20885"/>
                  </a:lnTo>
                  <a:lnTo>
                    <a:pt x="26467" y="46712"/>
                  </a:lnTo>
                  <a:lnTo>
                    <a:pt x="10793" y="74562"/>
                  </a:lnTo>
                  <a:lnTo>
                    <a:pt x="694" y="100656"/>
                  </a:lnTo>
                  <a:lnTo>
                    <a:pt x="0" y="113451"/>
                  </a:lnTo>
                  <a:lnTo>
                    <a:pt x="2750" y="125487"/>
                  </a:lnTo>
                  <a:lnTo>
                    <a:pt x="16012" y="144712"/>
                  </a:lnTo>
                  <a:lnTo>
                    <a:pt x="19944" y="149134"/>
                  </a:lnTo>
                  <a:lnTo>
                    <a:pt x="50640" y="163720"/>
                  </a:lnTo>
                  <a:lnTo>
                    <a:pt x="65147" y="168615"/>
                  </a:lnTo>
                  <a:lnTo>
                    <a:pt x="78609" y="170677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" name="SMARTInkShape-2285"/>
            <p:cNvSpPr/>
            <p:nvPr/>
          </p:nvSpPr>
          <p:spPr>
            <a:xfrm>
              <a:off x="7074650" y="4438650"/>
              <a:ext cx="131211" cy="150604"/>
            </a:xfrm>
            <a:custGeom>
              <a:avLst/>
              <a:gdLst/>
              <a:ahLst/>
              <a:cxnLst/>
              <a:rect l="0" t="0" r="0" b="0"/>
              <a:pathLst>
                <a:path w="131211" h="150604">
                  <a:moveTo>
                    <a:pt x="107200" y="25400"/>
                  </a:moveTo>
                  <a:lnTo>
                    <a:pt x="103828" y="25400"/>
                  </a:lnTo>
                  <a:lnTo>
                    <a:pt x="102835" y="24694"/>
                  </a:lnTo>
                  <a:lnTo>
                    <a:pt x="102173" y="23518"/>
                  </a:lnTo>
                  <a:lnTo>
                    <a:pt x="101732" y="22029"/>
                  </a:lnTo>
                  <a:lnTo>
                    <a:pt x="100026" y="21035"/>
                  </a:lnTo>
                  <a:lnTo>
                    <a:pt x="86621" y="19311"/>
                  </a:lnTo>
                  <a:lnTo>
                    <a:pt x="76487" y="22498"/>
                  </a:lnTo>
                  <a:lnTo>
                    <a:pt x="48700" y="42821"/>
                  </a:lnTo>
                  <a:lnTo>
                    <a:pt x="25029" y="70471"/>
                  </a:lnTo>
                  <a:lnTo>
                    <a:pt x="4944" y="100976"/>
                  </a:lnTo>
                  <a:lnTo>
                    <a:pt x="937" y="115604"/>
                  </a:lnTo>
                  <a:lnTo>
                    <a:pt x="0" y="124522"/>
                  </a:lnTo>
                  <a:lnTo>
                    <a:pt x="2843" y="137476"/>
                  </a:lnTo>
                  <a:lnTo>
                    <a:pt x="8137" y="144121"/>
                  </a:lnTo>
                  <a:lnTo>
                    <a:pt x="11525" y="146880"/>
                  </a:lnTo>
                  <a:lnTo>
                    <a:pt x="20933" y="149947"/>
                  </a:lnTo>
                  <a:lnTo>
                    <a:pt x="32170" y="150603"/>
                  </a:lnTo>
                  <a:lnTo>
                    <a:pt x="50396" y="146301"/>
                  </a:lnTo>
                  <a:lnTo>
                    <a:pt x="73636" y="132563"/>
                  </a:lnTo>
                  <a:lnTo>
                    <a:pt x="100741" y="107010"/>
                  </a:lnTo>
                  <a:lnTo>
                    <a:pt x="117578" y="82364"/>
                  </a:lnTo>
                  <a:lnTo>
                    <a:pt x="129471" y="51481"/>
                  </a:lnTo>
                  <a:lnTo>
                    <a:pt x="131210" y="41460"/>
                  </a:lnTo>
                  <a:lnTo>
                    <a:pt x="130100" y="34183"/>
                  </a:lnTo>
                  <a:lnTo>
                    <a:pt x="125508" y="26120"/>
                  </a:lnTo>
                  <a:lnTo>
                    <a:pt x="122392" y="21487"/>
                  </a:lnTo>
                  <a:lnTo>
                    <a:pt x="119932" y="14911"/>
                  </a:lnTo>
                  <a:lnTo>
                    <a:pt x="10720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5" name="SMARTInkShape-2286"/>
            <p:cNvSpPr/>
            <p:nvPr/>
          </p:nvSpPr>
          <p:spPr>
            <a:xfrm>
              <a:off x="7283482" y="4370196"/>
              <a:ext cx="253969" cy="168744"/>
            </a:xfrm>
            <a:custGeom>
              <a:avLst/>
              <a:gdLst/>
              <a:ahLst/>
              <a:cxnLst/>
              <a:rect l="0" t="0" r="0" b="0"/>
              <a:pathLst>
                <a:path w="253969" h="168744">
                  <a:moveTo>
                    <a:pt x="50768" y="55754"/>
                  </a:moveTo>
                  <a:lnTo>
                    <a:pt x="47396" y="55754"/>
                  </a:lnTo>
                  <a:lnTo>
                    <a:pt x="46403" y="56459"/>
                  </a:lnTo>
                  <a:lnTo>
                    <a:pt x="45741" y="57635"/>
                  </a:lnTo>
                  <a:lnTo>
                    <a:pt x="38002" y="84297"/>
                  </a:lnTo>
                  <a:lnTo>
                    <a:pt x="27293" y="114460"/>
                  </a:lnTo>
                  <a:lnTo>
                    <a:pt x="14767" y="144030"/>
                  </a:lnTo>
                  <a:lnTo>
                    <a:pt x="1848" y="163419"/>
                  </a:lnTo>
                  <a:lnTo>
                    <a:pt x="340" y="168743"/>
                  </a:lnTo>
                  <a:lnTo>
                    <a:pt x="216" y="168474"/>
                  </a:lnTo>
                  <a:lnTo>
                    <a:pt x="0" y="157729"/>
                  </a:lnTo>
                  <a:lnTo>
                    <a:pt x="1864" y="152111"/>
                  </a:lnTo>
                  <a:lnTo>
                    <a:pt x="14715" y="124586"/>
                  </a:lnTo>
                  <a:lnTo>
                    <a:pt x="30005" y="96632"/>
                  </a:lnTo>
                  <a:lnTo>
                    <a:pt x="47320" y="68297"/>
                  </a:lnTo>
                  <a:lnTo>
                    <a:pt x="68509" y="40017"/>
                  </a:lnTo>
                  <a:lnTo>
                    <a:pt x="82130" y="26867"/>
                  </a:lnTo>
                  <a:lnTo>
                    <a:pt x="90812" y="21748"/>
                  </a:lnTo>
                  <a:lnTo>
                    <a:pt x="108757" y="18193"/>
                  </a:lnTo>
                  <a:lnTo>
                    <a:pt x="111299" y="19424"/>
                  </a:lnTo>
                  <a:lnTo>
                    <a:pt x="116005" y="24555"/>
                  </a:lnTo>
                  <a:lnTo>
                    <a:pt x="122622" y="35377"/>
                  </a:lnTo>
                  <a:lnTo>
                    <a:pt x="125680" y="47521"/>
                  </a:lnTo>
                  <a:lnTo>
                    <a:pt x="126854" y="72708"/>
                  </a:lnTo>
                  <a:lnTo>
                    <a:pt x="121199" y="101616"/>
                  </a:lnTo>
                  <a:lnTo>
                    <a:pt x="120876" y="107416"/>
                  </a:lnTo>
                  <a:lnTo>
                    <a:pt x="118851" y="112347"/>
                  </a:lnTo>
                  <a:lnTo>
                    <a:pt x="115173" y="117889"/>
                  </a:lnTo>
                  <a:lnTo>
                    <a:pt x="114871" y="117638"/>
                  </a:lnTo>
                  <a:lnTo>
                    <a:pt x="114347" y="110296"/>
                  </a:lnTo>
                  <a:lnTo>
                    <a:pt x="127136" y="79088"/>
                  </a:lnTo>
                  <a:lnTo>
                    <a:pt x="142643" y="49131"/>
                  </a:lnTo>
                  <a:lnTo>
                    <a:pt x="155444" y="30978"/>
                  </a:lnTo>
                  <a:lnTo>
                    <a:pt x="181152" y="10802"/>
                  </a:lnTo>
                  <a:lnTo>
                    <a:pt x="198766" y="1745"/>
                  </a:lnTo>
                  <a:lnTo>
                    <a:pt x="207327" y="0"/>
                  </a:lnTo>
                  <a:lnTo>
                    <a:pt x="213953" y="1106"/>
                  </a:lnTo>
                  <a:lnTo>
                    <a:pt x="219956" y="4654"/>
                  </a:lnTo>
                  <a:lnTo>
                    <a:pt x="227327" y="10935"/>
                  </a:lnTo>
                  <a:lnTo>
                    <a:pt x="231544" y="18431"/>
                  </a:lnTo>
                  <a:lnTo>
                    <a:pt x="239647" y="50029"/>
                  </a:lnTo>
                  <a:lnTo>
                    <a:pt x="241054" y="81236"/>
                  </a:lnTo>
                  <a:lnTo>
                    <a:pt x="241240" y="109543"/>
                  </a:lnTo>
                  <a:lnTo>
                    <a:pt x="241260" y="119747"/>
                  </a:lnTo>
                  <a:lnTo>
                    <a:pt x="243145" y="124882"/>
                  </a:lnTo>
                  <a:lnTo>
                    <a:pt x="246734" y="130557"/>
                  </a:lnTo>
                  <a:lnTo>
                    <a:pt x="249107" y="131333"/>
                  </a:lnTo>
                  <a:lnTo>
                    <a:pt x="253968" y="131954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6" name="SMARTInkShape-2287"/>
            <p:cNvSpPr/>
            <p:nvPr/>
          </p:nvSpPr>
          <p:spPr>
            <a:xfrm>
              <a:off x="7591195" y="4394200"/>
              <a:ext cx="85956" cy="209111"/>
            </a:xfrm>
            <a:custGeom>
              <a:avLst/>
              <a:gdLst/>
              <a:ahLst/>
              <a:cxnLst/>
              <a:rect l="0" t="0" r="0" b="0"/>
              <a:pathLst>
                <a:path w="85956" h="209111">
                  <a:moveTo>
                    <a:pt x="85955" y="0"/>
                  </a:moveTo>
                  <a:lnTo>
                    <a:pt x="85955" y="3370"/>
                  </a:lnTo>
                  <a:lnTo>
                    <a:pt x="84072" y="6907"/>
                  </a:lnTo>
                  <a:lnTo>
                    <a:pt x="82583" y="8838"/>
                  </a:lnTo>
                  <a:lnTo>
                    <a:pt x="76495" y="38875"/>
                  </a:lnTo>
                  <a:lnTo>
                    <a:pt x="64461" y="69428"/>
                  </a:lnTo>
                  <a:lnTo>
                    <a:pt x="56852" y="97790"/>
                  </a:lnTo>
                  <a:lnTo>
                    <a:pt x="49423" y="124381"/>
                  </a:lnTo>
                  <a:lnTo>
                    <a:pt x="38598" y="149428"/>
                  </a:lnTo>
                  <a:lnTo>
                    <a:pt x="24180" y="177213"/>
                  </a:lnTo>
                  <a:lnTo>
                    <a:pt x="14329" y="196342"/>
                  </a:lnTo>
                  <a:lnTo>
                    <a:pt x="4689" y="208065"/>
                  </a:lnTo>
                  <a:lnTo>
                    <a:pt x="2094" y="208889"/>
                  </a:lnTo>
                  <a:lnTo>
                    <a:pt x="414" y="209110"/>
                  </a:lnTo>
                  <a:lnTo>
                    <a:pt x="0" y="207845"/>
                  </a:lnTo>
                  <a:lnTo>
                    <a:pt x="3405" y="1841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7" name="SMARTInkShape-2288"/>
            <p:cNvSpPr/>
            <p:nvPr/>
          </p:nvSpPr>
          <p:spPr>
            <a:xfrm>
              <a:off x="7675203" y="4318378"/>
              <a:ext cx="147514" cy="138295"/>
            </a:xfrm>
            <a:custGeom>
              <a:avLst/>
              <a:gdLst/>
              <a:ahLst/>
              <a:cxnLst/>
              <a:rect l="0" t="0" r="0" b="0"/>
              <a:pathLst>
                <a:path w="147514" h="138295">
                  <a:moveTo>
                    <a:pt x="1947" y="50422"/>
                  </a:moveTo>
                  <a:lnTo>
                    <a:pt x="1947" y="35495"/>
                  </a:lnTo>
                  <a:lnTo>
                    <a:pt x="7414" y="17428"/>
                  </a:lnTo>
                  <a:lnTo>
                    <a:pt x="11668" y="12709"/>
                  </a:lnTo>
                  <a:lnTo>
                    <a:pt x="22525" y="3931"/>
                  </a:lnTo>
                  <a:lnTo>
                    <a:pt x="30849" y="1537"/>
                  </a:lnTo>
                  <a:lnTo>
                    <a:pt x="46696" y="0"/>
                  </a:lnTo>
                  <a:lnTo>
                    <a:pt x="66054" y="4766"/>
                  </a:lnTo>
                  <a:lnTo>
                    <a:pt x="97195" y="20999"/>
                  </a:lnTo>
                  <a:lnTo>
                    <a:pt x="111385" y="30101"/>
                  </a:lnTo>
                  <a:lnTo>
                    <a:pt x="136652" y="59204"/>
                  </a:lnTo>
                  <a:lnTo>
                    <a:pt x="144322" y="75836"/>
                  </a:lnTo>
                  <a:lnTo>
                    <a:pt x="147513" y="98828"/>
                  </a:lnTo>
                  <a:lnTo>
                    <a:pt x="144482" y="111723"/>
                  </a:lnTo>
                  <a:lnTo>
                    <a:pt x="135745" y="124481"/>
                  </a:lnTo>
                  <a:lnTo>
                    <a:pt x="120848" y="133826"/>
                  </a:lnTo>
                  <a:lnTo>
                    <a:pt x="96851" y="138236"/>
                  </a:lnTo>
                  <a:lnTo>
                    <a:pt x="78044" y="138294"/>
                  </a:lnTo>
                  <a:lnTo>
                    <a:pt x="50844" y="132351"/>
                  </a:lnTo>
                  <a:lnTo>
                    <a:pt x="20302" y="122306"/>
                  </a:lnTo>
                  <a:lnTo>
                    <a:pt x="1271" y="111794"/>
                  </a:lnTo>
                  <a:lnTo>
                    <a:pt x="85" y="110387"/>
                  </a:lnTo>
                  <a:lnTo>
                    <a:pt x="0" y="109448"/>
                  </a:lnTo>
                  <a:lnTo>
                    <a:pt x="1947" y="107572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8" name="SMARTInkShape-2289"/>
            <p:cNvSpPr/>
            <p:nvPr/>
          </p:nvSpPr>
          <p:spPr>
            <a:xfrm>
              <a:off x="7875727" y="4352441"/>
              <a:ext cx="118517" cy="123819"/>
            </a:xfrm>
            <a:custGeom>
              <a:avLst/>
              <a:gdLst/>
              <a:ahLst/>
              <a:cxnLst/>
              <a:rect l="0" t="0" r="0" b="0"/>
              <a:pathLst>
                <a:path w="118517" h="123819">
                  <a:moveTo>
                    <a:pt x="106223" y="3659"/>
                  </a:moveTo>
                  <a:lnTo>
                    <a:pt x="102851" y="3659"/>
                  </a:lnTo>
                  <a:lnTo>
                    <a:pt x="99315" y="1777"/>
                  </a:lnTo>
                  <a:lnTo>
                    <a:pt x="97384" y="287"/>
                  </a:lnTo>
                  <a:lnTo>
                    <a:pt x="95391" y="0"/>
                  </a:lnTo>
                  <a:lnTo>
                    <a:pt x="73483" y="4656"/>
                  </a:lnTo>
                  <a:lnTo>
                    <a:pt x="41985" y="21626"/>
                  </a:lnTo>
                  <a:lnTo>
                    <a:pt x="14246" y="45431"/>
                  </a:lnTo>
                  <a:lnTo>
                    <a:pt x="4103" y="61897"/>
                  </a:lnTo>
                  <a:lnTo>
                    <a:pt x="0" y="80181"/>
                  </a:lnTo>
                  <a:lnTo>
                    <a:pt x="922" y="90821"/>
                  </a:lnTo>
                  <a:lnTo>
                    <a:pt x="4388" y="100253"/>
                  </a:lnTo>
                  <a:lnTo>
                    <a:pt x="14274" y="112791"/>
                  </a:lnTo>
                  <a:lnTo>
                    <a:pt x="22083" y="118719"/>
                  </a:lnTo>
                  <a:lnTo>
                    <a:pt x="32139" y="121824"/>
                  </a:lnTo>
                  <a:lnTo>
                    <a:pt x="52469" y="123818"/>
                  </a:lnTo>
                  <a:lnTo>
                    <a:pt x="74438" y="119142"/>
                  </a:lnTo>
                  <a:lnTo>
                    <a:pt x="88652" y="112743"/>
                  </a:lnTo>
                  <a:lnTo>
                    <a:pt x="101095" y="102224"/>
                  </a:lnTo>
                  <a:lnTo>
                    <a:pt x="109563" y="89464"/>
                  </a:lnTo>
                  <a:lnTo>
                    <a:pt x="116865" y="68429"/>
                  </a:lnTo>
                  <a:lnTo>
                    <a:pt x="118516" y="47105"/>
                  </a:lnTo>
                  <a:lnTo>
                    <a:pt x="116861" y="38725"/>
                  </a:lnTo>
                  <a:lnTo>
                    <a:pt x="106272" y="17207"/>
                  </a:lnTo>
                  <a:lnTo>
                    <a:pt x="99873" y="10009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9" name="SMARTInkShape-2290"/>
            <p:cNvSpPr/>
            <p:nvPr/>
          </p:nvSpPr>
          <p:spPr>
            <a:xfrm>
              <a:off x="8021335" y="4334497"/>
              <a:ext cx="149858" cy="142254"/>
            </a:xfrm>
            <a:custGeom>
              <a:avLst/>
              <a:gdLst/>
              <a:ahLst/>
              <a:cxnLst/>
              <a:rect l="0" t="0" r="0" b="0"/>
              <a:pathLst>
                <a:path w="149858" h="142254">
                  <a:moveTo>
                    <a:pt x="81265" y="15253"/>
                  </a:moveTo>
                  <a:lnTo>
                    <a:pt x="77893" y="18624"/>
                  </a:lnTo>
                  <a:lnTo>
                    <a:pt x="76238" y="22160"/>
                  </a:lnTo>
                  <a:lnTo>
                    <a:pt x="66154" y="48661"/>
                  </a:lnTo>
                  <a:lnTo>
                    <a:pt x="50800" y="78971"/>
                  </a:lnTo>
                  <a:lnTo>
                    <a:pt x="41664" y="95986"/>
                  </a:lnTo>
                  <a:lnTo>
                    <a:pt x="16814" y="127329"/>
                  </a:lnTo>
                  <a:lnTo>
                    <a:pt x="11934" y="132092"/>
                  </a:lnTo>
                  <a:lnTo>
                    <a:pt x="7412" y="134209"/>
                  </a:lnTo>
                  <a:lnTo>
                    <a:pt x="0" y="135679"/>
                  </a:lnTo>
                  <a:lnTo>
                    <a:pt x="2466" y="129094"/>
                  </a:lnTo>
                  <a:lnTo>
                    <a:pt x="17045" y="102672"/>
                  </a:lnTo>
                  <a:lnTo>
                    <a:pt x="38880" y="72208"/>
                  </a:lnTo>
                  <a:lnTo>
                    <a:pt x="68130" y="41332"/>
                  </a:lnTo>
                  <a:lnTo>
                    <a:pt x="94882" y="17738"/>
                  </a:lnTo>
                  <a:lnTo>
                    <a:pt x="119937" y="840"/>
                  </a:lnTo>
                  <a:lnTo>
                    <a:pt x="122567" y="0"/>
                  </a:lnTo>
                  <a:lnTo>
                    <a:pt x="125028" y="145"/>
                  </a:lnTo>
                  <a:lnTo>
                    <a:pt x="129643" y="2188"/>
                  </a:lnTo>
                  <a:lnTo>
                    <a:pt x="140491" y="11250"/>
                  </a:lnTo>
                  <a:lnTo>
                    <a:pt x="146870" y="24179"/>
                  </a:lnTo>
                  <a:lnTo>
                    <a:pt x="149857" y="41416"/>
                  </a:lnTo>
                  <a:lnTo>
                    <a:pt x="145796" y="70567"/>
                  </a:lnTo>
                  <a:lnTo>
                    <a:pt x="136319" y="97440"/>
                  </a:lnTo>
                  <a:lnTo>
                    <a:pt x="119738" y="127082"/>
                  </a:lnTo>
                  <a:lnTo>
                    <a:pt x="116003" y="132688"/>
                  </a:lnTo>
                  <a:lnTo>
                    <a:pt x="114342" y="137531"/>
                  </a:lnTo>
                  <a:lnTo>
                    <a:pt x="114605" y="139105"/>
                  </a:lnTo>
                  <a:lnTo>
                    <a:pt x="115486" y="140154"/>
                  </a:lnTo>
                  <a:lnTo>
                    <a:pt x="119365" y="142253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0" name="SMARTInkShape-2291"/>
            <p:cNvSpPr/>
            <p:nvPr/>
          </p:nvSpPr>
          <p:spPr>
            <a:xfrm>
              <a:off x="8223250" y="4346809"/>
              <a:ext cx="336551" cy="151719"/>
            </a:xfrm>
            <a:custGeom>
              <a:avLst/>
              <a:gdLst/>
              <a:ahLst/>
              <a:cxnLst/>
              <a:rect l="0" t="0" r="0" b="0"/>
              <a:pathLst>
                <a:path w="336551" h="151719">
                  <a:moveTo>
                    <a:pt x="0" y="41041"/>
                  </a:moveTo>
                  <a:lnTo>
                    <a:pt x="3371" y="44412"/>
                  </a:lnTo>
                  <a:lnTo>
                    <a:pt x="5026" y="47948"/>
                  </a:lnTo>
                  <a:lnTo>
                    <a:pt x="5467" y="49879"/>
                  </a:lnTo>
                  <a:lnTo>
                    <a:pt x="9459" y="55967"/>
                  </a:lnTo>
                  <a:lnTo>
                    <a:pt x="20787" y="64346"/>
                  </a:lnTo>
                  <a:lnTo>
                    <a:pt x="23350" y="68567"/>
                  </a:lnTo>
                  <a:lnTo>
                    <a:pt x="25444" y="69975"/>
                  </a:lnTo>
                  <a:lnTo>
                    <a:pt x="42896" y="75791"/>
                  </a:lnTo>
                  <a:lnTo>
                    <a:pt x="52931" y="75770"/>
                  </a:lnTo>
                  <a:lnTo>
                    <a:pt x="82180" y="71170"/>
                  </a:lnTo>
                  <a:lnTo>
                    <a:pt x="90852" y="67132"/>
                  </a:lnTo>
                  <a:lnTo>
                    <a:pt x="112161" y="49041"/>
                  </a:lnTo>
                  <a:lnTo>
                    <a:pt x="128743" y="27437"/>
                  </a:lnTo>
                  <a:lnTo>
                    <a:pt x="131302" y="20648"/>
                  </a:lnTo>
                  <a:lnTo>
                    <a:pt x="131984" y="16862"/>
                  </a:lnTo>
                  <a:lnTo>
                    <a:pt x="130861" y="10774"/>
                  </a:lnTo>
                  <a:lnTo>
                    <a:pt x="129574" y="8163"/>
                  </a:lnTo>
                  <a:lnTo>
                    <a:pt x="128010" y="6422"/>
                  </a:lnTo>
                  <a:lnTo>
                    <a:pt x="115016" y="28"/>
                  </a:lnTo>
                  <a:lnTo>
                    <a:pt x="107327" y="0"/>
                  </a:lnTo>
                  <a:lnTo>
                    <a:pt x="90893" y="5731"/>
                  </a:lnTo>
                  <a:lnTo>
                    <a:pt x="62234" y="30026"/>
                  </a:lnTo>
                  <a:lnTo>
                    <a:pt x="43516" y="60313"/>
                  </a:lnTo>
                  <a:lnTo>
                    <a:pt x="30703" y="85535"/>
                  </a:lnTo>
                  <a:lnTo>
                    <a:pt x="26447" y="106535"/>
                  </a:lnTo>
                  <a:lnTo>
                    <a:pt x="26416" y="122770"/>
                  </a:lnTo>
                  <a:lnTo>
                    <a:pt x="28909" y="129811"/>
                  </a:lnTo>
                  <a:lnTo>
                    <a:pt x="34250" y="135292"/>
                  </a:lnTo>
                  <a:lnTo>
                    <a:pt x="41327" y="139375"/>
                  </a:lnTo>
                  <a:lnTo>
                    <a:pt x="59250" y="141995"/>
                  </a:lnTo>
                  <a:lnTo>
                    <a:pt x="70077" y="141648"/>
                  </a:lnTo>
                  <a:lnTo>
                    <a:pt x="99626" y="133764"/>
                  </a:lnTo>
                  <a:lnTo>
                    <a:pt x="128064" y="116629"/>
                  </a:lnTo>
                  <a:lnTo>
                    <a:pt x="158184" y="92335"/>
                  </a:lnTo>
                  <a:lnTo>
                    <a:pt x="188461" y="68041"/>
                  </a:lnTo>
                  <a:lnTo>
                    <a:pt x="203079" y="53859"/>
                  </a:lnTo>
                  <a:lnTo>
                    <a:pt x="203189" y="65960"/>
                  </a:lnTo>
                  <a:lnTo>
                    <a:pt x="198128" y="81580"/>
                  </a:lnTo>
                  <a:lnTo>
                    <a:pt x="191662" y="94053"/>
                  </a:lnTo>
                  <a:lnTo>
                    <a:pt x="171827" y="123596"/>
                  </a:lnTo>
                  <a:lnTo>
                    <a:pt x="159128" y="142159"/>
                  </a:lnTo>
                  <a:lnTo>
                    <a:pt x="158862" y="139127"/>
                  </a:lnTo>
                  <a:lnTo>
                    <a:pt x="160681" y="135670"/>
                  </a:lnTo>
                  <a:lnTo>
                    <a:pt x="180828" y="104138"/>
                  </a:lnTo>
                  <a:lnTo>
                    <a:pt x="201203" y="78112"/>
                  </a:lnTo>
                  <a:lnTo>
                    <a:pt x="227291" y="49137"/>
                  </a:lnTo>
                  <a:lnTo>
                    <a:pt x="253958" y="27159"/>
                  </a:lnTo>
                  <a:lnTo>
                    <a:pt x="270742" y="18125"/>
                  </a:lnTo>
                  <a:lnTo>
                    <a:pt x="281061" y="16131"/>
                  </a:lnTo>
                  <a:lnTo>
                    <a:pt x="282623" y="16673"/>
                  </a:lnTo>
                  <a:lnTo>
                    <a:pt x="283665" y="17740"/>
                  </a:lnTo>
                  <a:lnTo>
                    <a:pt x="289839" y="32276"/>
                  </a:lnTo>
                  <a:lnTo>
                    <a:pt x="291802" y="57238"/>
                  </a:lnTo>
                  <a:lnTo>
                    <a:pt x="285153" y="85951"/>
                  </a:lnTo>
                  <a:lnTo>
                    <a:pt x="275793" y="116596"/>
                  </a:lnTo>
                  <a:lnTo>
                    <a:pt x="273121" y="146554"/>
                  </a:lnTo>
                  <a:lnTo>
                    <a:pt x="273081" y="150965"/>
                  </a:lnTo>
                  <a:lnTo>
                    <a:pt x="273777" y="151718"/>
                  </a:lnTo>
                  <a:lnTo>
                    <a:pt x="274945" y="151514"/>
                  </a:lnTo>
                  <a:lnTo>
                    <a:pt x="285261" y="146118"/>
                  </a:lnTo>
                  <a:lnTo>
                    <a:pt x="290942" y="138542"/>
                  </a:lnTo>
                  <a:lnTo>
                    <a:pt x="297229" y="128824"/>
                  </a:lnTo>
                  <a:lnTo>
                    <a:pt x="311259" y="114009"/>
                  </a:lnTo>
                  <a:lnTo>
                    <a:pt x="325423" y="83061"/>
                  </a:lnTo>
                  <a:lnTo>
                    <a:pt x="336550" y="60091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1" name="SMARTInkShape-2292"/>
            <p:cNvSpPr/>
            <p:nvPr/>
          </p:nvSpPr>
          <p:spPr>
            <a:xfrm>
              <a:off x="8592906" y="4243021"/>
              <a:ext cx="74476" cy="278180"/>
            </a:xfrm>
            <a:custGeom>
              <a:avLst/>
              <a:gdLst/>
              <a:ahLst/>
              <a:cxnLst/>
              <a:rect l="0" t="0" r="0" b="0"/>
              <a:pathLst>
                <a:path w="74476" h="278180">
                  <a:moveTo>
                    <a:pt x="49444" y="17829"/>
                  </a:moveTo>
                  <a:lnTo>
                    <a:pt x="52815" y="17829"/>
                  </a:lnTo>
                  <a:lnTo>
                    <a:pt x="56351" y="15947"/>
                  </a:lnTo>
                  <a:lnTo>
                    <a:pt x="73599" y="0"/>
                  </a:lnTo>
                  <a:lnTo>
                    <a:pt x="74014" y="299"/>
                  </a:lnTo>
                  <a:lnTo>
                    <a:pt x="74475" y="2512"/>
                  </a:lnTo>
                  <a:lnTo>
                    <a:pt x="74116" y="28049"/>
                  </a:lnTo>
                  <a:lnTo>
                    <a:pt x="67932" y="58993"/>
                  </a:lnTo>
                  <a:lnTo>
                    <a:pt x="61978" y="88586"/>
                  </a:lnTo>
                  <a:lnTo>
                    <a:pt x="53863" y="119697"/>
                  </a:lnTo>
                  <a:lnTo>
                    <a:pt x="44403" y="151258"/>
                  </a:lnTo>
                  <a:lnTo>
                    <a:pt x="35250" y="181070"/>
                  </a:lnTo>
                  <a:lnTo>
                    <a:pt x="23602" y="207778"/>
                  </a:lnTo>
                  <a:lnTo>
                    <a:pt x="10393" y="238715"/>
                  </a:lnTo>
                  <a:lnTo>
                    <a:pt x="0" y="265849"/>
                  </a:lnTo>
                  <a:lnTo>
                    <a:pt x="254" y="268548"/>
                  </a:lnTo>
                  <a:lnTo>
                    <a:pt x="4994" y="278179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2" name="SMARTInkShape-2293"/>
            <p:cNvSpPr/>
            <p:nvPr/>
          </p:nvSpPr>
          <p:spPr>
            <a:xfrm>
              <a:off x="8568841" y="4356100"/>
              <a:ext cx="187810" cy="44451"/>
            </a:xfrm>
            <a:custGeom>
              <a:avLst/>
              <a:gdLst/>
              <a:ahLst/>
              <a:cxnLst/>
              <a:rect l="0" t="0" r="0" b="0"/>
              <a:pathLst>
                <a:path w="187810" h="44451">
                  <a:moveTo>
                    <a:pt x="3659" y="0"/>
                  </a:moveTo>
                  <a:lnTo>
                    <a:pt x="287" y="0"/>
                  </a:lnTo>
                  <a:lnTo>
                    <a:pt x="0" y="705"/>
                  </a:lnTo>
                  <a:lnTo>
                    <a:pt x="3038" y="5467"/>
                  </a:lnTo>
                  <a:lnTo>
                    <a:pt x="24651" y="15110"/>
                  </a:lnTo>
                  <a:lnTo>
                    <a:pt x="53562" y="23341"/>
                  </a:lnTo>
                  <a:lnTo>
                    <a:pt x="78104" y="29650"/>
                  </a:lnTo>
                  <a:lnTo>
                    <a:pt x="103249" y="35988"/>
                  </a:lnTo>
                  <a:lnTo>
                    <a:pt x="127868" y="41629"/>
                  </a:lnTo>
                  <a:lnTo>
                    <a:pt x="155507" y="43893"/>
                  </a:lnTo>
                  <a:lnTo>
                    <a:pt x="187809" y="444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3" name="SMARTInkShape-2294"/>
            <p:cNvSpPr/>
            <p:nvPr/>
          </p:nvSpPr>
          <p:spPr>
            <a:xfrm>
              <a:off x="8724900" y="4369867"/>
              <a:ext cx="206859" cy="179229"/>
            </a:xfrm>
            <a:custGeom>
              <a:avLst/>
              <a:gdLst/>
              <a:ahLst/>
              <a:cxnLst/>
              <a:rect l="0" t="0" r="0" b="0"/>
              <a:pathLst>
                <a:path w="206859" h="179229">
                  <a:moveTo>
                    <a:pt x="203200" y="30683"/>
                  </a:moveTo>
                  <a:lnTo>
                    <a:pt x="206571" y="30683"/>
                  </a:lnTo>
                  <a:lnTo>
                    <a:pt x="206858" y="29977"/>
                  </a:lnTo>
                  <a:lnTo>
                    <a:pt x="205295" y="27311"/>
                  </a:lnTo>
                  <a:lnTo>
                    <a:pt x="185708" y="12385"/>
                  </a:lnTo>
                  <a:lnTo>
                    <a:pt x="171907" y="8439"/>
                  </a:lnTo>
                  <a:lnTo>
                    <a:pt x="141044" y="2535"/>
                  </a:lnTo>
                  <a:lnTo>
                    <a:pt x="124418" y="0"/>
                  </a:lnTo>
                  <a:lnTo>
                    <a:pt x="110556" y="2620"/>
                  </a:lnTo>
                  <a:lnTo>
                    <a:pt x="103699" y="7862"/>
                  </a:lnTo>
                  <a:lnTo>
                    <a:pt x="93548" y="22725"/>
                  </a:lnTo>
                  <a:lnTo>
                    <a:pt x="90276" y="38438"/>
                  </a:lnTo>
                  <a:lnTo>
                    <a:pt x="94241" y="67074"/>
                  </a:lnTo>
                  <a:lnTo>
                    <a:pt x="101819" y="95727"/>
                  </a:lnTo>
                  <a:lnTo>
                    <a:pt x="109896" y="118159"/>
                  </a:lnTo>
                  <a:lnTo>
                    <a:pt x="115870" y="131650"/>
                  </a:lnTo>
                  <a:lnTo>
                    <a:pt x="120020" y="160578"/>
                  </a:lnTo>
                  <a:lnTo>
                    <a:pt x="120463" y="170848"/>
                  </a:lnTo>
                  <a:lnTo>
                    <a:pt x="118685" y="175999"/>
                  </a:lnTo>
                  <a:lnTo>
                    <a:pt x="117223" y="178360"/>
                  </a:lnTo>
                  <a:lnTo>
                    <a:pt x="114132" y="179228"/>
                  </a:lnTo>
                  <a:lnTo>
                    <a:pt x="105053" y="178312"/>
                  </a:lnTo>
                  <a:lnTo>
                    <a:pt x="86342" y="171270"/>
                  </a:lnTo>
                  <a:lnTo>
                    <a:pt x="56813" y="153008"/>
                  </a:lnTo>
                  <a:lnTo>
                    <a:pt x="30977" y="140793"/>
                  </a:lnTo>
                  <a:lnTo>
                    <a:pt x="0" y="125933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7" name="SMARTInkShape-Group276"/>
          <p:cNvGrpSpPr/>
          <p:nvPr/>
        </p:nvGrpSpPr>
        <p:grpSpPr>
          <a:xfrm>
            <a:off x="5989685" y="4470400"/>
            <a:ext cx="334916" cy="196413"/>
            <a:chOff x="5989685" y="4470400"/>
            <a:chExt cx="334916" cy="196413"/>
          </a:xfrm>
        </p:grpSpPr>
        <p:sp>
          <p:nvSpPr>
            <p:cNvPr id="165" name="SMARTInkShape-2295"/>
            <p:cNvSpPr/>
            <p:nvPr/>
          </p:nvSpPr>
          <p:spPr>
            <a:xfrm>
              <a:off x="5989685" y="4470400"/>
              <a:ext cx="150766" cy="190501"/>
            </a:xfrm>
            <a:custGeom>
              <a:avLst/>
              <a:gdLst/>
              <a:ahLst/>
              <a:cxnLst/>
              <a:rect l="0" t="0" r="0" b="0"/>
              <a:pathLst>
                <a:path w="150766" h="190501">
                  <a:moveTo>
                    <a:pt x="150765" y="0"/>
                  </a:moveTo>
                  <a:lnTo>
                    <a:pt x="123628" y="0"/>
                  </a:lnTo>
                  <a:lnTo>
                    <a:pt x="92580" y="8838"/>
                  </a:lnTo>
                  <a:lnTo>
                    <a:pt x="68010" y="22781"/>
                  </a:lnTo>
                  <a:lnTo>
                    <a:pt x="49809" y="39911"/>
                  </a:lnTo>
                  <a:lnTo>
                    <a:pt x="30660" y="68744"/>
                  </a:lnTo>
                  <a:lnTo>
                    <a:pt x="13289" y="98402"/>
                  </a:lnTo>
                  <a:lnTo>
                    <a:pt x="2044" y="125662"/>
                  </a:lnTo>
                  <a:lnTo>
                    <a:pt x="0" y="136048"/>
                  </a:lnTo>
                  <a:lnTo>
                    <a:pt x="2220" y="153199"/>
                  </a:lnTo>
                  <a:lnTo>
                    <a:pt x="10717" y="168316"/>
                  </a:lnTo>
                  <a:lnTo>
                    <a:pt x="22172" y="178360"/>
                  </a:lnTo>
                  <a:lnTo>
                    <a:pt x="37874" y="185805"/>
                  </a:lnTo>
                  <a:lnTo>
                    <a:pt x="68755" y="189572"/>
                  </a:lnTo>
                  <a:lnTo>
                    <a:pt x="80915" y="1905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6" name="SMARTInkShape-2296"/>
            <p:cNvSpPr/>
            <p:nvPr/>
          </p:nvSpPr>
          <p:spPr>
            <a:xfrm>
              <a:off x="6198482" y="4471739"/>
              <a:ext cx="126119" cy="195074"/>
            </a:xfrm>
            <a:custGeom>
              <a:avLst/>
              <a:gdLst/>
              <a:ahLst/>
              <a:cxnLst/>
              <a:rect l="0" t="0" r="0" b="0"/>
              <a:pathLst>
                <a:path w="126119" h="195074">
                  <a:moveTo>
                    <a:pt x="5468" y="74861"/>
                  </a:moveTo>
                  <a:lnTo>
                    <a:pt x="0" y="74861"/>
                  </a:lnTo>
                  <a:lnTo>
                    <a:pt x="27015" y="74861"/>
                  </a:lnTo>
                  <a:lnTo>
                    <a:pt x="44307" y="72979"/>
                  </a:lnTo>
                  <a:lnTo>
                    <a:pt x="71051" y="68393"/>
                  </a:lnTo>
                  <a:lnTo>
                    <a:pt x="87929" y="62910"/>
                  </a:lnTo>
                  <a:lnTo>
                    <a:pt x="107640" y="48140"/>
                  </a:lnTo>
                  <a:lnTo>
                    <a:pt x="115077" y="37858"/>
                  </a:lnTo>
                  <a:lnTo>
                    <a:pt x="118377" y="29246"/>
                  </a:lnTo>
                  <a:lnTo>
                    <a:pt x="119645" y="10210"/>
                  </a:lnTo>
                  <a:lnTo>
                    <a:pt x="117832" y="5440"/>
                  </a:lnTo>
                  <a:lnTo>
                    <a:pt x="116361" y="3180"/>
                  </a:lnTo>
                  <a:lnTo>
                    <a:pt x="113968" y="1674"/>
                  </a:lnTo>
                  <a:lnTo>
                    <a:pt x="107548" y="0"/>
                  </a:lnTo>
                  <a:lnTo>
                    <a:pt x="103860" y="965"/>
                  </a:lnTo>
                  <a:lnTo>
                    <a:pt x="75253" y="19417"/>
                  </a:lnTo>
                  <a:lnTo>
                    <a:pt x="58371" y="38352"/>
                  </a:lnTo>
                  <a:lnTo>
                    <a:pt x="42154" y="67545"/>
                  </a:lnTo>
                  <a:lnTo>
                    <a:pt x="34525" y="92135"/>
                  </a:lnTo>
                  <a:lnTo>
                    <a:pt x="32657" y="116589"/>
                  </a:lnTo>
                  <a:lnTo>
                    <a:pt x="37989" y="144173"/>
                  </a:lnTo>
                  <a:lnTo>
                    <a:pt x="45837" y="170004"/>
                  </a:lnTo>
                  <a:lnTo>
                    <a:pt x="51867" y="179000"/>
                  </a:lnTo>
                  <a:lnTo>
                    <a:pt x="59956" y="185350"/>
                  </a:lnTo>
                  <a:lnTo>
                    <a:pt x="76410" y="192187"/>
                  </a:lnTo>
                  <a:lnTo>
                    <a:pt x="103841" y="195073"/>
                  </a:lnTo>
                  <a:lnTo>
                    <a:pt x="126118" y="189161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7772400" cy="85725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7200" b="1" u="sng" smtClean="0">
                <a:solidFill>
                  <a:srgbClr val="FF9900"/>
                </a:solidFill>
              </a:rPr>
              <a:t>Cell Organelles</a:t>
            </a:r>
          </a:p>
        </p:txBody>
      </p:sp>
      <p:sp>
        <p:nvSpPr>
          <p:cNvPr id="31748" name="Text Box 4"/>
          <p:cNvSpPr txBox="1">
            <a:spLocks noChangeArrowheads="1"/>
          </p:cNvSpPr>
          <p:nvPr/>
        </p:nvSpPr>
        <p:spPr bwMode="auto">
          <a:xfrm>
            <a:off x="838200" y="971550"/>
            <a:ext cx="7391400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4400">
                <a:latin typeface="Times New Roman" pitchFamily="18" charset="0"/>
              </a:rPr>
              <a:t>- the structures in the cytoplasm that carry on specific functions.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17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4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WordArt 3"/>
          <p:cNvSpPr>
            <a:spLocks noChangeArrowheads="1" noChangeShapeType="1" noTextEdit="1"/>
          </p:cNvSpPr>
          <p:nvPr/>
        </p:nvSpPr>
        <p:spPr bwMode="auto">
          <a:xfrm>
            <a:off x="304800" y="228600"/>
            <a:ext cx="2590800" cy="5143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25400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00"/>
                    </a:gs>
                  </a:gsLst>
                  <a:path path="rect">
                    <a:fillToRect l="50000" t="50000" r="50000" b="50000"/>
                  </a:path>
                </a:gradFill>
                <a:latin typeface="Cooper Black"/>
              </a:rPr>
              <a:t>1.) Nucleus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457200" y="0"/>
            <a:ext cx="8686800" cy="5143500"/>
            <a:chOff x="288" y="0"/>
            <a:chExt cx="5472" cy="4320"/>
          </a:xfrm>
        </p:grpSpPr>
        <p:grpSp>
          <p:nvGrpSpPr>
            <p:cNvPr id="18436" name="Group 5"/>
            <p:cNvGrpSpPr>
              <a:grpSpLocks/>
            </p:cNvGrpSpPr>
            <p:nvPr/>
          </p:nvGrpSpPr>
          <p:grpSpPr bwMode="auto">
            <a:xfrm>
              <a:off x="1920" y="0"/>
              <a:ext cx="3840" cy="4320"/>
              <a:chOff x="1920" y="0"/>
              <a:chExt cx="3840" cy="4320"/>
            </a:xfrm>
          </p:grpSpPr>
          <p:pic>
            <p:nvPicPr>
              <p:cNvPr id="18438" name="Picture 6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1920" y="2008"/>
                <a:ext cx="3840" cy="23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8439" name="AutoShape 7"/>
              <p:cNvSpPr>
                <a:spLocks noChangeArrowheads="1"/>
              </p:cNvSpPr>
              <p:nvPr/>
            </p:nvSpPr>
            <p:spPr bwMode="auto">
              <a:xfrm>
                <a:off x="3120" y="0"/>
                <a:ext cx="2496" cy="1488"/>
              </a:xfrm>
              <a:prstGeom prst="cloudCallout">
                <a:avLst>
                  <a:gd name="adj1" fmla="val 7773"/>
                  <a:gd name="adj2" fmla="val 90861"/>
                </a:avLst>
              </a:prstGeom>
              <a:solidFill>
                <a:schemeClr val="bg1"/>
              </a:solidFill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/>
                <a:endParaRPr lang="en-US"/>
              </a:p>
            </p:txBody>
          </p:sp>
          <p:sp>
            <p:nvSpPr>
              <p:cNvPr id="18440" name="Text Box 8"/>
              <p:cNvSpPr txBox="1">
                <a:spLocks noChangeArrowheads="1"/>
              </p:cNvSpPr>
              <p:nvPr/>
            </p:nvSpPr>
            <p:spPr bwMode="auto">
              <a:xfrm>
                <a:off x="3600" y="176"/>
                <a:ext cx="1584" cy="131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 eaLnBrk="0" hangingPunct="0">
                  <a:spcBef>
                    <a:spcPct val="50000"/>
                  </a:spcBef>
                </a:pPr>
                <a:r>
                  <a:rPr lang="en-US" sz="2400" b="1" dirty="0">
                    <a:latin typeface="Times New Roman" pitchFamily="18" charset="0"/>
                  </a:rPr>
                  <a:t>THAT GUY IS THE NUCLEUS OF OUR TEAM, BABY</a:t>
                </a:r>
                <a:r>
                  <a:rPr lang="en-US" sz="2400" dirty="0">
                    <a:latin typeface="Times New Roman" pitchFamily="18" charset="0"/>
                  </a:rPr>
                  <a:t>!</a:t>
                </a:r>
              </a:p>
            </p:txBody>
          </p:sp>
        </p:grpSp>
        <p:pic>
          <p:nvPicPr>
            <p:cNvPr id="18437" name="Picture 9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88" y="2640"/>
              <a:ext cx="1422" cy="15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4" name="SMARTInkShape-Group289"/>
          <p:cNvGrpSpPr/>
          <p:nvPr/>
        </p:nvGrpSpPr>
        <p:grpSpPr>
          <a:xfrm>
            <a:off x="840372" y="3257550"/>
            <a:ext cx="1031594" cy="1416032"/>
            <a:chOff x="840372" y="3257550"/>
            <a:chExt cx="1031594" cy="1416032"/>
          </a:xfrm>
        </p:grpSpPr>
        <p:sp>
          <p:nvSpPr>
            <p:cNvPr id="9" name="SMARTInkShape-2446"/>
            <p:cNvSpPr/>
            <p:nvPr/>
          </p:nvSpPr>
          <p:spPr>
            <a:xfrm>
              <a:off x="1244600" y="3606800"/>
              <a:ext cx="241301" cy="127001"/>
            </a:xfrm>
            <a:custGeom>
              <a:avLst/>
              <a:gdLst/>
              <a:ahLst/>
              <a:cxnLst/>
              <a:rect l="0" t="0" r="0" b="0"/>
              <a:pathLst>
                <a:path w="241301" h="127001">
                  <a:moveTo>
                    <a:pt x="0" y="0"/>
                  </a:moveTo>
                  <a:lnTo>
                    <a:pt x="5467" y="5467"/>
                  </a:lnTo>
                  <a:lnTo>
                    <a:pt x="23596" y="16423"/>
                  </a:lnTo>
                  <a:lnTo>
                    <a:pt x="30713" y="17882"/>
                  </a:lnTo>
                  <a:lnTo>
                    <a:pt x="33881" y="19682"/>
                  </a:lnTo>
                  <a:lnTo>
                    <a:pt x="42416" y="27547"/>
                  </a:lnTo>
                  <a:lnTo>
                    <a:pt x="57584" y="34682"/>
                  </a:lnTo>
                  <a:lnTo>
                    <a:pt x="86808" y="52716"/>
                  </a:lnTo>
                  <a:lnTo>
                    <a:pt x="115712" y="68427"/>
                  </a:lnTo>
                  <a:lnTo>
                    <a:pt x="128324" y="81223"/>
                  </a:lnTo>
                  <a:lnTo>
                    <a:pt x="156710" y="97289"/>
                  </a:lnTo>
                  <a:lnTo>
                    <a:pt x="186271" y="111473"/>
                  </a:lnTo>
                  <a:lnTo>
                    <a:pt x="198262" y="114167"/>
                  </a:lnTo>
                  <a:lnTo>
                    <a:pt x="223373" y="125822"/>
                  </a:lnTo>
                  <a:lnTo>
                    <a:pt x="241300" y="1270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SMARTInkShape-2447"/>
            <p:cNvSpPr/>
            <p:nvPr/>
          </p:nvSpPr>
          <p:spPr>
            <a:xfrm>
              <a:off x="1289050" y="3549650"/>
              <a:ext cx="247651" cy="171451"/>
            </a:xfrm>
            <a:custGeom>
              <a:avLst/>
              <a:gdLst/>
              <a:ahLst/>
              <a:cxnLst/>
              <a:rect l="0" t="0" r="0" b="0"/>
              <a:pathLst>
                <a:path w="247651" h="171451">
                  <a:moveTo>
                    <a:pt x="0" y="0"/>
                  </a:moveTo>
                  <a:lnTo>
                    <a:pt x="8838" y="0"/>
                  </a:lnTo>
                  <a:lnTo>
                    <a:pt x="18297" y="3371"/>
                  </a:lnTo>
                  <a:lnTo>
                    <a:pt x="40179" y="17712"/>
                  </a:lnTo>
                  <a:lnTo>
                    <a:pt x="52255" y="30440"/>
                  </a:lnTo>
                  <a:lnTo>
                    <a:pt x="80518" y="51957"/>
                  </a:lnTo>
                  <a:lnTo>
                    <a:pt x="110071" y="77802"/>
                  </a:lnTo>
                  <a:lnTo>
                    <a:pt x="139831" y="97971"/>
                  </a:lnTo>
                  <a:lnTo>
                    <a:pt x="171333" y="120127"/>
                  </a:lnTo>
                  <a:lnTo>
                    <a:pt x="196839" y="136448"/>
                  </a:lnTo>
                  <a:lnTo>
                    <a:pt x="213781" y="142428"/>
                  </a:lnTo>
                  <a:lnTo>
                    <a:pt x="220367" y="148203"/>
                  </a:lnTo>
                  <a:lnTo>
                    <a:pt x="225646" y="154062"/>
                  </a:lnTo>
                  <a:lnTo>
                    <a:pt x="247650" y="1714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SMARTInkShape-2448"/>
            <p:cNvSpPr/>
            <p:nvPr/>
          </p:nvSpPr>
          <p:spPr>
            <a:xfrm>
              <a:off x="1803718" y="3257550"/>
              <a:ext cx="68248" cy="63395"/>
            </a:xfrm>
            <a:custGeom>
              <a:avLst/>
              <a:gdLst/>
              <a:ahLst/>
              <a:cxnLst/>
              <a:rect l="0" t="0" r="0" b="0"/>
              <a:pathLst>
                <a:path w="68248" h="63395">
                  <a:moveTo>
                    <a:pt x="50482" y="12700"/>
                  </a:moveTo>
                  <a:lnTo>
                    <a:pt x="32184" y="12700"/>
                  </a:lnTo>
                  <a:lnTo>
                    <a:pt x="29111" y="14111"/>
                  </a:lnTo>
                  <a:lnTo>
                    <a:pt x="11008" y="29292"/>
                  </a:lnTo>
                  <a:lnTo>
                    <a:pt x="758" y="48649"/>
                  </a:lnTo>
                  <a:lnTo>
                    <a:pt x="0" y="53533"/>
                  </a:lnTo>
                  <a:lnTo>
                    <a:pt x="1705" y="57424"/>
                  </a:lnTo>
                  <a:lnTo>
                    <a:pt x="3147" y="59449"/>
                  </a:lnTo>
                  <a:lnTo>
                    <a:pt x="6631" y="61700"/>
                  </a:lnTo>
                  <a:lnTo>
                    <a:pt x="14617" y="63144"/>
                  </a:lnTo>
                  <a:lnTo>
                    <a:pt x="20883" y="63394"/>
                  </a:lnTo>
                  <a:lnTo>
                    <a:pt x="42390" y="58023"/>
                  </a:lnTo>
                  <a:lnTo>
                    <a:pt x="45792" y="56321"/>
                  </a:lnTo>
                  <a:lnTo>
                    <a:pt x="65198" y="36157"/>
                  </a:lnTo>
                  <a:lnTo>
                    <a:pt x="67605" y="29945"/>
                  </a:lnTo>
                  <a:lnTo>
                    <a:pt x="68247" y="26313"/>
                  </a:lnTo>
                  <a:lnTo>
                    <a:pt x="67079" y="20397"/>
                  </a:lnTo>
                  <a:lnTo>
                    <a:pt x="62455" y="13099"/>
                  </a:lnTo>
                  <a:lnTo>
                    <a:pt x="54571" y="4312"/>
                  </a:lnTo>
                  <a:lnTo>
                    <a:pt x="50418" y="1916"/>
                  </a:lnTo>
                  <a:lnTo>
                    <a:pt x="42231" y="567"/>
                  </a:lnTo>
                  <a:lnTo>
                    <a:pt x="25082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SMARTInkShape-2449"/>
            <p:cNvSpPr/>
            <p:nvPr/>
          </p:nvSpPr>
          <p:spPr>
            <a:xfrm>
              <a:off x="1625632" y="3606825"/>
              <a:ext cx="82493" cy="88782"/>
            </a:xfrm>
            <a:custGeom>
              <a:avLst/>
              <a:gdLst/>
              <a:ahLst/>
              <a:cxnLst/>
              <a:rect l="0" t="0" r="0" b="0"/>
              <a:pathLst>
                <a:path w="82493" h="88782">
                  <a:moveTo>
                    <a:pt x="63468" y="19025"/>
                  </a:moveTo>
                  <a:lnTo>
                    <a:pt x="51673" y="19025"/>
                  </a:lnTo>
                  <a:lnTo>
                    <a:pt x="51371" y="19730"/>
                  </a:lnTo>
                  <a:lnTo>
                    <a:pt x="50847" y="24492"/>
                  </a:lnTo>
                  <a:lnTo>
                    <a:pt x="48921" y="24982"/>
                  </a:lnTo>
                  <a:lnTo>
                    <a:pt x="47420" y="25113"/>
                  </a:lnTo>
                  <a:lnTo>
                    <a:pt x="43870" y="27140"/>
                  </a:lnTo>
                  <a:lnTo>
                    <a:pt x="13987" y="50788"/>
                  </a:lnTo>
                  <a:lnTo>
                    <a:pt x="3395" y="60125"/>
                  </a:lnTo>
                  <a:lnTo>
                    <a:pt x="1491" y="63867"/>
                  </a:lnTo>
                  <a:lnTo>
                    <a:pt x="57" y="80411"/>
                  </a:lnTo>
                  <a:lnTo>
                    <a:pt x="3770" y="83466"/>
                  </a:lnTo>
                  <a:lnTo>
                    <a:pt x="9418" y="86471"/>
                  </a:lnTo>
                  <a:lnTo>
                    <a:pt x="17271" y="88162"/>
                  </a:lnTo>
                  <a:lnTo>
                    <a:pt x="32907" y="88781"/>
                  </a:lnTo>
                  <a:lnTo>
                    <a:pt x="55291" y="83399"/>
                  </a:lnTo>
                  <a:lnTo>
                    <a:pt x="58722" y="81696"/>
                  </a:lnTo>
                  <a:lnTo>
                    <a:pt x="71588" y="68296"/>
                  </a:lnTo>
                  <a:lnTo>
                    <a:pt x="74132" y="63736"/>
                  </a:lnTo>
                  <a:lnTo>
                    <a:pt x="75968" y="59357"/>
                  </a:lnTo>
                  <a:lnTo>
                    <a:pt x="80264" y="52926"/>
                  </a:lnTo>
                  <a:lnTo>
                    <a:pt x="81850" y="45846"/>
                  </a:lnTo>
                  <a:lnTo>
                    <a:pt x="82492" y="23520"/>
                  </a:lnTo>
                  <a:lnTo>
                    <a:pt x="80624" y="19141"/>
                  </a:lnTo>
                  <a:lnTo>
                    <a:pt x="78148" y="14843"/>
                  </a:lnTo>
                  <a:lnTo>
                    <a:pt x="77048" y="10581"/>
                  </a:lnTo>
                  <a:lnTo>
                    <a:pt x="76049" y="9162"/>
                  </a:lnTo>
                  <a:lnTo>
                    <a:pt x="74677" y="8216"/>
                  </a:lnTo>
                  <a:lnTo>
                    <a:pt x="71272" y="6460"/>
                  </a:lnTo>
                  <a:lnTo>
                    <a:pt x="65388" y="2210"/>
                  </a:lnTo>
                  <a:lnTo>
                    <a:pt x="59176" y="637"/>
                  </a:lnTo>
                  <a:lnTo>
                    <a:pt x="33460" y="0"/>
                  </a:lnTo>
                  <a:lnTo>
                    <a:pt x="27083" y="1867"/>
                  </a:lnTo>
                  <a:lnTo>
                    <a:pt x="17240" y="8815"/>
                  </a:lnTo>
                  <a:lnTo>
                    <a:pt x="4230" y="21174"/>
                  </a:lnTo>
                  <a:lnTo>
                    <a:pt x="1862" y="25389"/>
                  </a:lnTo>
                  <a:lnTo>
                    <a:pt x="529" y="33610"/>
                  </a:lnTo>
                  <a:lnTo>
                    <a:pt x="0" y="58097"/>
                  </a:lnTo>
                  <a:lnTo>
                    <a:pt x="1864" y="62966"/>
                  </a:lnTo>
                  <a:lnTo>
                    <a:pt x="14895" y="78262"/>
                  </a:lnTo>
                  <a:lnTo>
                    <a:pt x="19067" y="80630"/>
                  </a:lnTo>
                  <a:lnTo>
                    <a:pt x="27494" y="82150"/>
                  </a:lnTo>
                  <a:lnTo>
                    <a:pt x="31722" y="80477"/>
                  </a:lnTo>
                  <a:lnTo>
                    <a:pt x="46534" y="67588"/>
                  </a:lnTo>
                  <a:lnTo>
                    <a:pt x="48886" y="63421"/>
                  </a:lnTo>
                  <a:lnTo>
                    <a:pt x="50210" y="55227"/>
                  </a:lnTo>
                  <a:lnTo>
                    <a:pt x="49814" y="47815"/>
                  </a:lnTo>
                  <a:lnTo>
                    <a:pt x="44279" y="28253"/>
                  </a:lnTo>
                  <a:lnTo>
                    <a:pt x="32884" y="13959"/>
                  </a:lnTo>
                  <a:lnTo>
                    <a:pt x="25368" y="6325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SMARTInkShape-2450"/>
            <p:cNvSpPr/>
            <p:nvPr/>
          </p:nvSpPr>
          <p:spPr>
            <a:xfrm>
              <a:off x="840372" y="3919303"/>
              <a:ext cx="899511" cy="754279"/>
            </a:xfrm>
            <a:custGeom>
              <a:avLst/>
              <a:gdLst/>
              <a:ahLst/>
              <a:cxnLst/>
              <a:rect l="0" t="0" r="0" b="0"/>
              <a:pathLst>
                <a:path w="899511" h="754279">
                  <a:moveTo>
                    <a:pt x="728078" y="176447"/>
                  </a:moveTo>
                  <a:lnTo>
                    <a:pt x="724707" y="176447"/>
                  </a:lnTo>
                  <a:lnTo>
                    <a:pt x="723713" y="175741"/>
                  </a:lnTo>
                  <a:lnTo>
                    <a:pt x="723051" y="174565"/>
                  </a:lnTo>
                  <a:lnTo>
                    <a:pt x="721989" y="170979"/>
                  </a:lnTo>
                  <a:lnTo>
                    <a:pt x="725176" y="166987"/>
                  </a:lnTo>
                  <a:lnTo>
                    <a:pt x="728669" y="165186"/>
                  </a:lnTo>
                  <a:lnTo>
                    <a:pt x="730589" y="164707"/>
                  </a:lnTo>
                  <a:lnTo>
                    <a:pt x="736661" y="160660"/>
                  </a:lnTo>
                  <a:lnTo>
                    <a:pt x="738948" y="156966"/>
                  </a:lnTo>
                  <a:lnTo>
                    <a:pt x="740416" y="148845"/>
                  </a:lnTo>
                  <a:lnTo>
                    <a:pt x="735637" y="135377"/>
                  </a:lnTo>
                  <a:lnTo>
                    <a:pt x="731907" y="127384"/>
                  </a:lnTo>
                  <a:lnTo>
                    <a:pt x="726017" y="121010"/>
                  </a:lnTo>
                  <a:lnTo>
                    <a:pt x="694953" y="95742"/>
                  </a:lnTo>
                  <a:lnTo>
                    <a:pt x="667541" y="79837"/>
                  </a:lnTo>
                  <a:lnTo>
                    <a:pt x="636876" y="60557"/>
                  </a:lnTo>
                  <a:lnTo>
                    <a:pt x="606555" y="48087"/>
                  </a:lnTo>
                  <a:lnTo>
                    <a:pt x="581769" y="38225"/>
                  </a:lnTo>
                  <a:lnTo>
                    <a:pt x="556551" y="30835"/>
                  </a:lnTo>
                  <a:lnTo>
                    <a:pt x="529323" y="24176"/>
                  </a:lnTo>
                  <a:lnTo>
                    <a:pt x="500795" y="19617"/>
                  </a:lnTo>
                  <a:lnTo>
                    <a:pt x="472586" y="16384"/>
                  </a:lnTo>
                  <a:lnTo>
                    <a:pt x="441886" y="12839"/>
                  </a:lnTo>
                  <a:lnTo>
                    <a:pt x="412328" y="11789"/>
                  </a:lnTo>
                  <a:lnTo>
                    <a:pt x="385696" y="13359"/>
                  </a:lnTo>
                  <a:lnTo>
                    <a:pt x="359931" y="18293"/>
                  </a:lnTo>
                  <a:lnTo>
                    <a:pt x="329312" y="26281"/>
                  </a:lnTo>
                  <a:lnTo>
                    <a:pt x="297812" y="39723"/>
                  </a:lnTo>
                  <a:lnTo>
                    <a:pt x="272822" y="51818"/>
                  </a:lnTo>
                  <a:lnTo>
                    <a:pt x="247543" y="64339"/>
                  </a:lnTo>
                  <a:lnTo>
                    <a:pt x="222179" y="77691"/>
                  </a:lnTo>
                  <a:lnTo>
                    <a:pt x="196790" y="94034"/>
                  </a:lnTo>
                  <a:lnTo>
                    <a:pt x="172098" y="108832"/>
                  </a:lnTo>
                  <a:lnTo>
                    <a:pt x="142553" y="132438"/>
                  </a:lnTo>
                  <a:lnTo>
                    <a:pt x="110803" y="163099"/>
                  </a:lnTo>
                  <a:lnTo>
                    <a:pt x="80203" y="190037"/>
                  </a:lnTo>
                  <a:lnTo>
                    <a:pt x="50486" y="221014"/>
                  </a:lnTo>
                  <a:lnTo>
                    <a:pt x="28411" y="252662"/>
                  </a:lnTo>
                  <a:lnTo>
                    <a:pt x="17483" y="279931"/>
                  </a:lnTo>
                  <a:lnTo>
                    <a:pt x="5160" y="308914"/>
                  </a:lnTo>
                  <a:lnTo>
                    <a:pt x="0" y="328585"/>
                  </a:lnTo>
                  <a:lnTo>
                    <a:pt x="2621" y="358559"/>
                  </a:lnTo>
                  <a:lnTo>
                    <a:pt x="5127" y="379748"/>
                  </a:lnTo>
                  <a:lnTo>
                    <a:pt x="17901" y="409954"/>
                  </a:lnTo>
                  <a:lnTo>
                    <a:pt x="30642" y="439882"/>
                  </a:lnTo>
                  <a:lnTo>
                    <a:pt x="45023" y="467902"/>
                  </a:lnTo>
                  <a:lnTo>
                    <a:pt x="61452" y="495701"/>
                  </a:lnTo>
                  <a:lnTo>
                    <a:pt x="78285" y="524789"/>
                  </a:lnTo>
                  <a:lnTo>
                    <a:pt x="100269" y="555281"/>
                  </a:lnTo>
                  <a:lnTo>
                    <a:pt x="124994" y="582419"/>
                  </a:lnTo>
                  <a:lnTo>
                    <a:pt x="150260" y="608162"/>
                  </a:lnTo>
                  <a:lnTo>
                    <a:pt x="179998" y="629266"/>
                  </a:lnTo>
                  <a:lnTo>
                    <a:pt x="206986" y="651204"/>
                  </a:lnTo>
                  <a:lnTo>
                    <a:pt x="232700" y="672706"/>
                  </a:lnTo>
                  <a:lnTo>
                    <a:pt x="262526" y="692267"/>
                  </a:lnTo>
                  <a:lnTo>
                    <a:pt x="291414" y="709719"/>
                  </a:lnTo>
                  <a:lnTo>
                    <a:pt x="320717" y="723384"/>
                  </a:lnTo>
                  <a:lnTo>
                    <a:pt x="351252" y="733583"/>
                  </a:lnTo>
                  <a:lnTo>
                    <a:pt x="372538" y="743063"/>
                  </a:lnTo>
                  <a:lnTo>
                    <a:pt x="396406" y="747205"/>
                  </a:lnTo>
                  <a:lnTo>
                    <a:pt x="427874" y="752687"/>
                  </a:lnTo>
                  <a:lnTo>
                    <a:pt x="458052" y="753978"/>
                  </a:lnTo>
                  <a:lnTo>
                    <a:pt x="486826" y="754234"/>
                  </a:lnTo>
                  <a:lnTo>
                    <a:pt x="510702" y="754278"/>
                  </a:lnTo>
                  <a:lnTo>
                    <a:pt x="542173" y="752411"/>
                  </a:lnTo>
                  <a:lnTo>
                    <a:pt x="572352" y="748829"/>
                  </a:lnTo>
                  <a:lnTo>
                    <a:pt x="601126" y="743051"/>
                  </a:lnTo>
                  <a:lnTo>
                    <a:pt x="625002" y="737167"/>
                  </a:lnTo>
                  <a:lnTo>
                    <a:pt x="649951" y="730955"/>
                  </a:lnTo>
                  <a:lnTo>
                    <a:pt x="674512" y="723940"/>
                  </a:lnTo>
                  <a:lnTo>
                    <a:pt x="702131" y="711167"/>
                  </a:lnTo>
                  <a:lnTo>
                    <a:pt x="727970" y="698270"/>
                  </a:lnTo>
                  <a:lnTo>
                    <a:pt x="757115" y="682133"/>
                  </a:lnTo>
                  <a:lnTo>
                    <a:pt x="781686" y="663476"/>
                  </a:lnTo>
                  <a:lnTo>
                    <a:pt x="809928" y="642988"/>
                  </a:lnTo>
                  <a:lnTo>
                    <a:pt x="840404" y="614154"/>
                  </a:lnTo>
                  <a:lnTo>
                    <a:pt x="863284" y="582788"/>
                  </a:lnTo>
                  <a:lnTo>
                    <a:pt x="881306" y="551089"/>
                  </a:lnTo>
                  <a:lnTo>
                    <a:pt x="890101" y="521331"/>
                  </a:lnTo>
                  <a:lnTo>
                    <a:pt x="894451" y="492457"/>
                  </a:lnTo>
                  <a:lnTo>
                    <a:pt x="898525" y="463157"/>
                  </a:lnTo>
                  <a:lnTo>
                    <a:pt x="899329" y="431917"/>
                  </a:lnTo>
                  <a:lnTo>
                    <a:pt x="899469" y="406972"/>
                  </a:lnTo>
                  <a:lnTo>
                    <a:pt x="899510" y="381706"/>
                  </a:lnTo>
                  <a:lnTo>
                    <a:pt x="898817" y="356346"/>
                  </a:lnTo>
                  <a:lnTo>
                    <a:pt x="894456" y="330958"/>
                  </a:lnTo>
                  <a:lnTo>
                    <a:pt x="888696" y="305561"/>
                  </a:lnTo>
                  <a:lnTo>
                    <a:pt x="882521" y="280868"/>
                  </a:lnTo>
                  <a:lnTo>
                    <a:pt x="874113" y="251322"/>
                  </a:lnTo>
                  <a:lnTo>
                    <a:pt x="865892" y="226854"/>
                  </a:lnTo>
                  <a:lnTo>
                    <a:pt x="850472" y="196674"/>
                  </a:lnTo>
                  <a:lnTo>
                    <a:pt x="837496" y="170329"/>
                  </a:lnTo>
                  <a:lnTo>
                    <a:pt x="817894" y="144742"/>
                  </a:lnTo>
                  <a:lnTo>
                    <a:pt x="800786" y="125660"/>
                  </a:lnTo>
                  <a:lnTo>
                    <a:pt x="770918" y="94604"/>
                  </a:lnTo>
                  <a:lnTo>
                    <a:pt x="744928" y="75404"/>
                  </a:lnTo>
                  <a:lnTo>
                    <a:pt x="713232" y="53753"/>
                  </a:lnTo>
                  <a:lnTo>
                    <a:pt x="684667" y="38643"/>
                  </a:lnTo>
                  <a:lnTo>
                    <a:pt x="658433" y="25283"/>
                  </a:lnTo>
                  <a:lnTo>
                    <a:pt x="628504" y="14831"/>
                  </a:lnTo>
                  <a:lnTo>
                    <a:pt x="599596" y="10154"/>
                  </a:lnTo>
                  <a:lnTo>
                    <a:pt x="575239" y="6524"/>
                  </a:lnTo>
                  <a:lnTo>
                    <a:pt x="545095" y="1928"/>
                  </a:lnTo>
                  <a:lnTo>
                    <a:pt x="514394" y="0"/>
                  </a:lnTo>
                  <a:lnTo>
                    <a:pt x="484090" y="4199"/>
                  </a:lnTo>
                  <a:lnTo>
                    <a:pt x="456483" y="9203"/>
                  </a:lnTo>
                  <a:lnTo>
                    <a:pt x="429915" y="12805"/>
                  </a:lnTo>
                  <a:lnTo>
                    <a:pt x="385178" y="24047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SMARTInkShape-2451"/>
          <p:cNvSpPr/>
          <p:nvPr/>
        </p:nvSpPr>
        <p:spPr>
          <a:xfrm>
            <a:off x="996950" y="2692400"/>
            <a:ext cx="208595" cy="1104901"/>
          </a:xfrm>
          <a:custGeom>
            <a:avLst/>
            <a:gdLst/>
            <a:ahLst/>
            <a:cxnLst/>
            <a:rect l="0" t="0" r="0" b="0"/>
            <a:pathLst>
              <a:path w="208595" h="1104901">
                <a:moveTo>
                  <a:pt x="133350" y="1104900"/>
                </a:moveTo>
                <a:lnTo>
                  <a:pt x="133350" y="1074435"/>
                </a:lnTo>
                <a:lnTo>
                  <a:pt x="133350" y="1045435"/>
                </a:lnTo>
                <a:lnTo>
                  <a:pt x="133350" y="1014107"/>
                </a:lnTo>
                <a:lnTo>
                  <a:pt x="132644" y="1003164"/>
                </a:lnTo>
                <a:lnTo>
                  <a:pt x="127882" y="976906"/>
                </a:lnTo>
                <a:lnTo>
                  <a:pt x="120208" y="946019"/>
                </a:lnTo>
                <a:lnTo>
                  <a:pt x="114372" y="918746"/>
                </a:lnTo>
                <a:lnTo>
                  <a:pt x="108606" y="887543"/>
                </a:lnTo>
                <a:lnTo>
                  <a:pt x="108850" y="873673"/>
                </a:lnTo>
                <a:lnTo>
                  <a:pt x="118798" y="843038"/>
                </a:lnTo>
                <a:lnTo>
                  <a:pt x="122884" y="834235"/>
                </a:lnTo>
                <a:lnTo>
                  <a:pt x="128933" y="827501"/>
                </a:lnTo>
                <a:lnTo>
                  <a:pt x="147715" y="810110"/>
                </a:lnTo>
                <a:lnTo>
                  <a:pt x="171857" y="779135"/>
                </a:lnTo>
                <a:lnTo>
                  <a:pt x="189978" y="749689"/>
                </a:lnTo>
                <a:lnTo>
                  <a:pt x="203154" y="722052"/>
                </a:lnTo>
                <a:lnTo>
                  <a:pt x="207654" y="704302"/>
                </a:lnTo>
                <a:lnTo>
                  <a:pt x="208594" y="673027"/>
                </a:lnTo>
                <a:lnTo>
                  <a:pt x="204474" y="645803"/>
                </a:lnTo>
                <a:lnTo>
                  <a:pt x="202355" y="630629"/>
                </a:lnTo>
                <a:lnTo>
                  <a:pt x="189496" y="601759"/>
                </a:lnTo>
                <a:lnTo>
                  <a:pt x="177502" y="577408"/>
                </a:lnTo>
                <a:lnTo>
                  <a:pt x="165011" y="552319"/>
                </a:lnTo>
                <a:lnTo>
                  <a:pt x="152373" y="525129"/>
                </a:lnTo>
                <a:lnTo>
                  <a:pt x="139692" y="498493"/>
                </a:lnTo>
                <a:lnTo>
                  <a:pt x="126997" y="473433"/>
                </a:lnTo>
                <a:lnTo>
                  <a:pt x="114299" y="445546"/>
                </a:lnTo>
                <a:lnTo>
                  <a:pt x="103481" y="419410"/>
                </a:lnTo>
                <a:lnTo>
                  <a:pt x="93925" y="391910"/>
                </a:lnTo>
                <a:lnTo>
                  <a:pt x="84039" y="361419"/>
                </a:lnTo>
                <a:lnTo>
                  <a:pt x="74759" y="331924"/>
                </a:lnTo>
                <a:lnTo>
                  <a:pt x="64954" y="303429"/>
                </a:lnTo>
                <a:lnTo>
                  <a:pt x="59462" y="274525"/>
                </a:lnTo>
                <a:lnTo>
                  <a:pt x="57835" y="246205"/>
                </a:lnTo>
                <a:lnTo>
                  <a:pt x="57352" y="215472"/>
                </a:lnTo>
                <a:lnTo>
                  <a:pt x="55328" y="185904"/>
                </a:lnTo>
                <a:lnTo>
                  <a:pt x="52141" y="157388"/>
                </a:lnTo>
                <a:lnTo>
                  <a:pt x="49316" y="128477"/>
                </a:lnTo>
                <a:lnTo>
                  <a:pt x="44010" y="102037"/>
                </a:lnTo>
                <a:lnTo>
                  <a:pt x="37969" y="76329"/>
                </a:lnTo>
                <a:lnTo>
                  <a:pt x="29829" y="50838"/>
                </a:lnTo>
                <a:lnTo>
                  <a:pt x="18481" y="29174"/>
                </a:lnTo>
                <a:lnTo>
                  <a:pt x="0" y="0"/>
                </a:lnTo>
              </a:path>
            </a:pathLst>
          </a:custGeom>
          <a:ln w="1905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69082"/>
            <a:ext cx="9144000" cy="38266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35" name="SMARTInkShape-Group35"/>
          <p:cNvGrpSpPr/>
          <p:nvPr/>
        </p:nvGrpSpPr>
        <p:grpSpPr>
          <a:xfrm>
            <a:off x="2610143" y="457200"/>
            <a:ext cx="2215858" cy="628651"/>
            <a:chOff x="2610143" y="457200"/>
            <a:chExt cx="2215858" cy="628651"/>
          </a:xfrm>
        </p:grpSpPr>
        <p:sp>
          <p:nvSpPr>
            <p:cNvPr id="321" name="SMARTInkShape-265"/>
            <p:cNvSpPr/>
            <p:nvPr/>
          </p:nvSpPr>
          <p:spPr>
            <a:xfrm>
              <a:off x="4699000" y="457200"/>
              <a:ext cx="127001" cy="628651"/>
            </a:xfrm>
            <a:custGeom>
              <a:avLst/>
              <a:gdLst/>
              <a:ahLst/>
              <a:cxnLst/>
              <a:rect l="0" t="0" r="0" b="0"/>
              <a:pathLst>
                <a:path w="127001" h="628651">
                  <a:moveTo>
                    <a:pt x="127000" y="0"/>
                  </a:moveTo>
                  <a:lnTo>
                    <a:pt x="127000" y="3368"/>
                  </a:lnTo>
                  <a:lnTo>
                    <a:pt x="121532" y="23765"/>
                  </a:lnTo>
                  <a:lnTo>
                    <a:pt x="120910" y="46238"/>
                  </a:lnTo>
                  <a:lnTo>
                    <a:pt x="117356" y="75239"/>
                  </a:lnTo>
                  <a:lnTo>
                    <a:pt x="111833" y="106175"/>
                  </a:lnTo>
                  <a:lnTo>
                    <a:pt x="107793" y="130915"/>
                  </a:lnTo>
                  <a:lnTo>
                    <a:pt x="103647" y="157667"/>
                  </a:lnTo>
                  <a:lnTo>
                    <a:pt x="99452" y="183669"/>
                  </a:lnTo>
                  <a:lnTo>
                    <a:pt x="93352" y="211215"/>
                  </a:lnTo>
                  <a:lnTo>
                    <a:pt x="86645" y="239924"/>
                  </a:lnTo>
                  <a:lnTo>
                    <a:pt x="81312" y="269145"/>
                  </a:lnTo>
                  <a:lnTo>
                    <a:pt x="74709" y="300477"/>
                  </a:lnTo>
                  <a:lnTo>
                    <a:pt x="70973" y="316734"/>
                  </a:lnTo>
                  <a:lnTo>
                    <a:pt x="67071" y="333217"/>
                  </a:lnTo>
                  <a:lnTo>
                    <a:pt x="63058" y="349850"/>
                  </a:lnTo>
                  <a:lnTo>
                    <a:pt x="58970" y="366581"/>
                  </a:lnTo>
                  <a:lnTo>
                    <a:pt x="54836" y="383382"/>
                  </a:lnTo>
                  <a:lnTo>
                    <a:pt x="50669" y="400227"/>
                  </a:lnTo>
                  <a:lnTo>
                    <a:pt x="46478" y="417100"/>
                  </a:lnTo>
                  <a:lnTo>
                    <a:pt x="42274" y="434700"/>
                  </a:lnTo>
                  <a:lnTo>
                    <a:pt x="38060" y="452783"/>
                  </a:lnTo>
                  <a:lnTo>
                    <a:pt x="33840" y="471188"/>
                  </a:lnTo>
                  <a:lnTo>
                    <a:pt x="29616" y="489807"/>
                  </a:lnTo>
                  <a:lnTo>
                    <a:pt x="25386" y="508573"/>
                  </a:lnTo>
                  <a:lnTo>
                    <a:pt x="21159" y="527430"/>
                  </a:lnTo>
                  <a:lnTo>
                    <a:pt x="17633" y="544238"/>
                  </a:lnTo>
                  <a:lnTo>
                    <a:pt x="11834" y="574200"/>
                  </a:lnTo>
                  <a:lnTo>
                    <a:pt x="6906" y="597863"/>
                  </a:lnTo>
                  <a:lnTo>
                    <a:pt x="0" y="6286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2" name="SMARTInkShape-266"/>
            <p:cNvSpPr/>
            <p:nvPr/>
          </p:nvSpPr>
          <p:spPr>
            <a:xfrm>
              <a:off x="4470400" y="647700"/>
              <a:ext cx="203201" cy="114301"/>
            </a:xfrm>
            <a:custGeom>
              <a:avLst/>
              <a:gdLst/>
              <a:ahLst/>
              <a:cxnLst/>
              <a:rect l="0" t="0" r="0" b="0"/>
              <a:pathLst>
                <a:path w="203201" h="114301">
                  <a:moveTo>
                    <a:pt x="0" y="114300"/>
                  </a:moveTo>
                  <a:lnTo>
                    <a:pt x="3369" y="114300"/>
                  </a:lnTo>
                  <a:lnTo>
                    <a:pt x="6906" y="112417"/>
                  </a:lnTo>
                  <a:lnTo>
                    <a:pt x="34795" y="94526"/>
                  </a:lnTo>
                  <a:lnTo>
                    <a:pt x="66218" y="74802"/>
                  </a:lnTo>
                  <a:lnTo>
                    <a:pt x="94565" y="63478"/>
                  </a:lnTo>
                  <a:lnTo>
                    <a:pt x="125307" y="48911"/>
                  </a:lnTo>
                  <a:lnTo>
                    <a:pt x="153387" y="31190"/>
                  </a:lnTo>
                  <a:lnTo>
                    <a:pt x="182383" y="12013"/>
                  </a:lnTo>
                  <a:lnTo>
                    <a:pt x="20320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3" name="SMARTInkShape-267"/>
            <p:cNvSpPr/>
            <p:nvPr/>
          </p:nvSpPr>
          <p:spPr>
            <a:xfrm>
              <a:off x="4540510" y="523564"/>
              <a:ext cx="114041" cy="320987"/>
            </a:xfrm>
            <a:custGeom>
              <a:avLst/>
              <a:gdLst/>
              <a:ahLst/>
              <a:cxnLst/>
              <a:rect l="0" t="0" r="0" b="0"/>
              <a:pathLst>
                <a:path w="114041" h="320987">
                  <a:moveTo>
                    <a:pt x="6090" y="9836"/>
                  </a:moveTo>
                  <a:lnTo>
                    <a:pt x="6090" y="6464"/>
                  </a:lnTo>
                  <a:lnTo>
                    <a:pt x="5383" y="5472"/>
                  </a:lnTo>
                  <a:lnTo>
                    <a:pt x="4207" y="4808"/>
                  </a:lnTo>
                  <a:lnTo>
                    <a:pt x="2718" y="4368"/>
                  </a:lnTo>
                  <a:lnTo>
                    <a:pt x="1725" y="3367"/>
                  </a:lnTo>
                  <a:lnTo>
                    <a:pt x="327" y="0"/>
                  </a:lnTo>
                  <a:lnTo>
                    <a:pt x="131" y="457"/>
                  </a:lnTo>
                  <a:lnTo>
                    <a:pt x="0" y="1466"/>
                  </a:lnTo>
                  <a:lnTo>
                    <a:pt x="1737" y="4470"/>
                  </a:lnTo>
                  <a:lnTo>
                    <a:pt x="8601" y="15518"/>
                  </a:lnTo>
                  <a:lnTo>
                    <a:pt x="13815" y="44215"/>
                  </a:lnTo>
                  <a:lnTo>
                    <a:pt x="19196" y="69646"/>
                  </a:lnTo>
                  <a:lnTo>
                    <a:pt x="23204" y="90040"/>
                  </a:lnTo>
                  <a:lnTo>
                    <a:pt x="27337" y="113215"/>
                  </a:lnTo>
                  <a:lnTo>
                    <a:pt x="31524" y="135744"/>
                  </a:lnTo>
                  <a:lnTo>
                    <a:pt x="35738" y="157518"/>
                  </a:lnTo>
                  <a:lnTo>
                    <a:pt x="39963" y="178953"/>
                  </a:lnTo>
                  <a:lnTo>
                    <a:pt x="46072" y="202119"/>
                  </a:lnTo>
                  <a:lnTo>
                    <a:pt x="55566" y="233319"/>
                  </a:lnTo>
                  <a:lnTo>
                    <a:pt x="64729" y="257850"/>
                  </a:lnTo>
                  <a:lnTo>
                    <a:pt x="80466" y="288052"/>
                  </a:lnTo>
                  <a:lnTo>
                    <a:pt x="89589" y="301193"/>
                  </a:lnTo>
                  <a:lnTo>
                    <a:pt x="104330" y="314258"/>
                  </a:lnTo>
                  <a:lnTo>
                    <a:pt x="105449" y="316501"/>
                  </a:lnTo>
                  <a:lnTo>
                    <a:pt x="106902" y="317995"/>
                  </a:lnTo>
                  <a:lnTo>
                    <a:pt x="114040" y="320986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4" name="SMARTInkShape-268"/>
            <p:cNvSpPr/>
            <p:nvPr/>
          </p:nvSpPr>
          <p:spPr>
            <a:xfrm>
              <a:off x="4465422" y="577850"/>
              <a:ext cx="81179" cy="264945"/>
            </a:xfrm>
            <a:custGeom>
              <a:avLst/>
              <a:gdLst/>
              <a:ahLst/>
              <a:cxnLst/>
              <a:rect l="0" t="0" r="0" b="0"/>
              <a:pathLst>
                <a:path w="81179" h="264945">
                  <a:moveTo>
                    <a:pt x="81178" y="0"/>
                  </a:moveTo>
                  <a:lnTo>
                    <a:pt x="77806" y="30507"/>
                  </a:lnTo>
                  <a:lnTo>
                    <a:pt x="72339" y="57173"/>
                  </a:lnTo>
                  <a:lnTo>
                    <a:pt x="66251" y="87417"/>
                  </a:lnTo>
                  <a:lnTo>
                    <a:pt x="62079" y="110113"/>
                  </a:lnTo>
                  <a:lnTo>
                    <a:pt x="57872" y="133605"/>
                  </a:lnTo>
                  <a:lnTo>
                    <a:pt x="53649" y="155805"/>
                  </a:lnTo>
                  <a:lnTo>
                    <a:pt x="47542" y="177431"/>
                  </a:lnTo>
                  <a:lnTo>
                    <a:pt x="38050" y="205676"/>
                  </a:lnTo>
                  <a:lnTo>
                    <a:pt x="25151" y="234184"/>
                  </a:lnTo>
                  <a:lnTo>
                    <a:pt x="6315" y="264944"/>
                  </a:lnTo>
                  <a:lnTo>
                    <a:pt x="5164" y="264822"/>
                  </a:lnTo>
                  <a:lnTo>
                    <a:pt x="2001" y="262807"/>
                  </a:lnTo>
                  <a:lnTo>
                    <a:pt x="127" y="257679"/>
                  </a:lnTo>
                  <a:lnTo>
                    <a:pt x="0" y="249284"/>
                  </a:lnTo>
                  <a:lnTo>
                    <a:pt x="3895" y="227280"/>
                  </a:lnTo>
                  <a:lnTo>
                    <a:pt x="9516" y="195988"/>
                  </a:lnTo>
                  <a:lnTo>
                    <a:pt x="15652" y="168215"/>
                  </a:lnTo>
                  <a:lnTo>
                    <a:pt x="24028" y="1333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5" name="SMARTInkShape-269"/>
            <p:cNvSpPr/>
            <p:nvPr/>
          </p:nvSpPr>
          <p:spPr>
            <a:xfrm>
              <a:off x="4146667" y="615950"/>
              <a:ext cx="309205" cy="271154"/>
            </a:xfrm>
            <a:custGeom>
              <a:avLst/>
              <a:gdLst/>
              <a:ahLst/>
              <a:cxnLst/>
              <a:rect l="0" t="0" r="0" b="0"/>
              <a:pathLst>
                <a:path w="309205" h="271154">
                  <a:moveTo>
                    <a:pt x="82433" y="12700"/>
                  </a:moveTo>
                  <a:lnTo>
                    <a:pt x="82433" y="16068"/>
                  </a:lnTo>
                  <a:lnTo>
                    <a:pt x="80550" y="19606"/>
                  </a:lnTo>
                  <a:lnTo>
                    <a:pt x="79061" y="21537"/>
                  </a:lnTo>
                  <a:lnTo>
                    <a:pt x="75965" y="45619"/>
                  </a:lnTo>
                  <a:lnTo>
                    <a:pt x="70482" y="73567"/>
                  </a:lnTo>
                  <a:lnTo>
                    <a:pt x="60233" y="104896"/>
                  </a:lnTo>
                  <a:lnTo>
                    <a:pt x="52339" y="128464"/>
                  </a:lnTo>
                  <a:lnTo>
                    <a:pt x="46010" y="154932"/>
                  </a:lnTo>
                  <a:lnTo>
                    <a:pt x="40139" y="181747"/>
                  </a:lnTo>
                  <a:lnTo>
                    <a:pt x="32825" y="205423"/>
                  </a:lnTo>
                  <a:lnTo>
                    <a:pt x="20775" y="235217"/>
                  </a:lnTo>
                  <a:lnTo>
                    <a:pt x="4464" y="266656"/>
                  </a:lnTo>
                  <a:lnTo>
                    <a:pt x="1239" y="271153"/>
                  </a:lnTo>
                  <a:lnTo>
                    <a:pt x="786" y="271081"/>
                  </a:lnTo>
                  <a:lnTo>
                    <a:pt x="284" y="269117"/>
                  </a:lnTo>
                  <a:lnTo>
                    <a:pt x="0" y="264045"/>
                  </a:lnTo>
                  <a:lnTo>
                    <a:pt x="6805" y="238231"/>
                  </a:lnTo>
                  <a:lnTo>
                    <a:pt x="12750" y="213108"/>
                  </a:lnTo>
                  <a:lnTo>
                    <a:pt x="20863" y="181441"/>
                  </a:lnTo>
                  <a:lnTo>
                    <a:pt x="27551" y="157546"/>
                  </a:lnTo>
                  <a:lnTo>
                    <a:pt x="32877" y="132813"/>
                  </a:lnTo>
                  <a:lnTo>
                    <a:pt x="37595" y="109593"/>
                  </a:lnTo>
                  <a:lnTo>
                    <a:pt x="44217" y="78567"/>
                  </a:lnTo>
                  <a:lnTo>
                    <a:pt x="50648" y="53382"/>
                  </a:lnTo>
                  <a:lnTo>
                    <a:pt x="56191" y="30940"/>
                  </a:lnTo>
                  <a:lnTo>
                    <a:pt x="56472" y="30504"/>
                  </a:lnTo>
                  <a:lnTo>
                    <a:pt x="56657" y="30919"/>
                  </a:lnTo>
                  <a:lnTo>
                    <a:pt x="57022" y="62233"/>
                  </a:lnTo>
                  <a:lnTo>
                    <a:pt x="57029" y="88917"/>
                  </a:lnTo>
                  <a:lnTo>
                    <a:pt x="57031" y="119165"/>
                  </a:lnTo>
                  <a:lnTo>
                    <a:pt x="60402" y="150469"/>
                  </a:lnTo>
                  <a:lnTo>
                    <a:pt x="65870" y="182088"/>
                  </a:lnTo>
                  <a:lnTo>
                    <a:pt x="71958" y="210428"/>
                  </a:lnTo>
                  <a:lnTo>
                    <a:pt x="79895" y="224286"/>
                  </a:lnTo>
                  <a:lnTo>
                    <a:pt x="102236" y="244680"/>
                  </a:lnTo>
                  <a:lnTo>
                    <a:pt x="114517" y="249858"/>
                  </a:lnTo>
                  <a:lnTo>
                    <a:pt x="143018" y="253179"/>
                  </a:lnTo>
                  <a:lnTo>
                    <a:pt x="167489" y="250385"/>
                  </a:lnTo>
                  <a:lnTo>
                    <a:pt x="192615" y="245089"/>
                  </a:lnTo>
                  <a:lnTo>
                    <a:pt x="217934" y="232310"/>
                  </a:lnTo>
                  <a:lnTo>
                    <a:pt x="247407" y="208321"/>
                  </a:lnTo>
                  <a:lnTo>
                    <a:pt x="269994" y="184569"/>
                  </a:lnTo>
                  <a:lnTo>
                    <a:pt x="286251" y="155503"/>
                  </a:lnTo>
                  <a:lnTo>
                    <a:pt x="299298" y="124548"/>
                  </a:lnTo>
                  <a:lnTo>
                    <a:pt x="307242" y="93032"/>
                  </a:lnTo>
                  <a:lnTo>
                    <a:pt x="309204" y="62059"/>
                  </a:lnTo>
                  <a:lnTo>
                    <a:pt x="305629" y="35399"/>
                  </a:lnTo>
                  <a:lnTo>
                    <a:pt x="298102" y="10833"/>
                  </a:lnTo>
                  <a:lnTo>
                    <a:pt x="291983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6" name="SMARTInkShape-270"/>
            <p:cNvSpPr/>
            <p:nvPr/>
          </p:nvSpPr>
          <p:spPr>
            <a:xfrm>
              <a:off x="3924300" y="547456"/>
              <a:ext cx="213498" cy="290745"/>
            </a:xfrm>
            <a:custGeom>
              <a:avLst/>
              <a:gdLst/>
              <a:ahLst/>
              <a:cxnLst/>
              <a:rect l="0" t="0" r="0" b="0"/>
              <a:pathLst>
                <a:path w="213498" h="290745">
                  <a:moveTo>
                    <a:pt x="0" y="74844"/>
                  </a:moveTo>
                  <a:lnTo>
                    <a:pt x="5069" y="69066"/>
                  </a:lnTo>
                  <a:lnTo>
                    <a:pt x="18296" y="51078"/>
                  </a:lnTo>
                  <a:lnTo>
                    <a:pt x="45187" y="35356"/>
                  </a:lnTo>
                  <a:lnTo>
                    <a:pt x="73366" y="19535"/>
                  </a:lnTo>
                  <a:lnTo>
                    <a:pt x="97780" y="10400"/>
                  </a:lnTo>
                  <a:lnTo>
                    <a:pt x="122889" y="3224"/>
                  </a:lnTo>
                  <a:lnTo>
                    <a:pt x="148201" y="0"/>
                  </a:lnTo>
                  <a:lnTo>
                    <a:pt x="170205" y="2416"/>
                  </a:lnTo>
                  <a:lnTo>
                    <a:pt x="183596" y="9491"/>
                  </a:lnTo>
                  <a:lnTo>
                    <a:pt x="195193" y="19693"/>
                  </a:lnTo>
                  <a:lnTo>
                    <a:pt x="205687" y="38041"/>
                  </a:lnTo>
                  <a:lnTo>
                    <a:pt x="212559" y="61743"/>
                  </a:lnTo>
                  <a:lnTo>
                    <a:pt x="213497" y="91501"/>
                  </a:lnTo>
                  <a:lnTo>
                    <a:pt x="208717" y="114703"/>
                  </a:lnTo>
                  <a:lnTo>
                    <a:pt x="198125" y="139123"/>
                  </a:lnTo>
                  <a:lnTo>
                    <a:pt x="184012" y="163385"/>
                  </a:lnTo>
                  <a:lnTo>
                    <a:pt x="168330" y="185925"/>
                  </a:lnTo>
                  <a:lnTo>
                    <a:pt x="143635" y="215080"/>
                  </a:lnTo>
                  <a:lnTo>
                    <a:pt x="115072" y="238219"/>
                  </a:lnTo>
                  <a:lnTo>
                    <a:pt x="84268" y="258482"/>
                  </a:lnTo>
                  <a:lnTo>
                    <a:pt x="59540" y="274519"/>
                  </a:lnTo>
                  <a:lnTo>
                    <a:pt x="28564" y="286807"/>
                  </a:lnTo>
                  <a:lnTo>
                    <a:pt x="0" y="290744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7" name="SMARTInkShape-271"/>
            <p:cNvSpPr/>
            <p:nvPr/>
          </p:nvSpPr>
          <p:spPr>
            <a:xfrm>
              <a:off x="3924300" y="596900"/>
              <a:ext cx="69851" cy="241301"/>
            </a:xfrm>
            <a:custGeom>
              <a:avLst/>
              <a:gdLst/>
              <a:ahLst/>
              <a:cxnLst/>
              <a:rect l="0" t="0" r="0" b="0"/>
              <a:pathLst>
                <a:path w="69851" h="241301">
                  <a:moveTo>
                    <a:pt x="69850" y="0"/>
                  </a:moveTo>
                  <a:lnTo>
                    <a:pt x="69143" y="12241"/>
                  </a:lnTo>
                  <a:lnTo>
                    <a:pt x="64382" y="42246"/>
                  </a:lnTo>
                  <a:lnTo>
                    <a:pt x="57019" y="72959"/>
                  </a:lnTo>
                  <a:lnTo>
                    <a:pt x="51682" y="96631"/>
                  </a:lnTo>
                  <a:lnTo>
                    <a:pt x="45546" y="121264"/>
                  </a:lnTo>
                  <a:lnTo>
                    <a:pt x="35764" y="146323"/>
                  </a:lnTo>
                  <a:lnTo>
                    <a:pt x="25100" y="177488"/>
                  </a:lnTo>
                  <a:lnTo>
                    <a:pt x="14099" y="204597"/>
                  </a:lnTo>
                  <a:lnTo>
                    <a:pt x="1563" y="235005"/>
                  </a:lnTo>
                  <a:lnTo>
                    <a:pt x="0" y="2413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8" name="SMARTInkShape-272"/>
            <p:cNvSpPr/>
            <p:nvPr/>
          </p:nvSpPr>
          <p:spPr>
            <a:xfrm>
              <a:off x="3468827" y="667010"/>
              <a:ext cx="171401" cy="182327"/>
            </a:xfrm>
            <a:custGeom>
              <a:avLst/>
              <a:gdLst/>
              <a:ahLst/>
              <a:cxnLst/>
              <a:rect l="0" t="0" r="0" b="0"/>
              <a:pathLst>
                <a:path w="171401" h="182327">
                  <a:moveTo>
                    <a:pt x="99873" y="6090"/>
                  </a:moveTo>
                  <a:lnTo>
                    <a:pt x="99873" y="2718"/>
                  </a:lnTo>
                  <a:lnTo>
                    <a:pt x="99166" y="1726"/>
                  </a:lnTo>
                  <a:lnTo>
                    <a:pt x="97990" y="1062"/>
                  </a:lnTo>
                  <a:lnTo>
                    <a:pt x="91034" y="0"/>
                  </a:lnTo>
                  <a:lnTo>
                    <a:pt x="68840" y="6681"/>
                  </a:lnTo>
                  <a:lnTo>
                    <a:pt x="41981" y="16750"/>
                  </a:lnTo>
                  <a:lnTo>
                    <a:pt x="10333" y="29378"/>
                  </a:lnTo>
                  <a:lnTo>
                    <a:pt x="0" y="36586"/>
                  </a:lnTo>
                  <a:lnTo>
                    <a:pt x="129" y="37709"/>
                  </a:lnTo>
                  <a:lnTo>
                    <a:pt x="2154" y="40839"/>
                  </a:lnTo>
                  <a:lnTo>
                    <a:pt x="10633" y="46568"/>
                  </a:lnTo>
                  <a:lnTo>
                    <a:pt x="42190" y="51898"/>
                  </a:lnTo>
                  <a:lnTo>
                    <a:pt x="65377" y="57292"/>
                  </a:lnTo>
                  <a:lnTo>
                    <a:pt x="90827" y="63358"/>
                  </a:lnTo>
                  <a:lnTo>
                    <a:pt x="121760" y="75101"/>
                  </a:lnTo>
                  <a:lnTo>
                    <a:pt x="149273" y="95373"/>
                  </a:lnTo>
                  <a:lnTo>
                    <a:pt x="167147" y="113695"/>
                  </a:lnTo>
                  <a:lnTo>
                    <a:pt x="170121" y="118044"/>
                  </a:lnTo>
                  <a:lnTo>
                    <a:pt x="171400" y="122353"/>
                  </a:lnTo>
                  <a:lnTo>
                    <a:pt x="170938" y="130905"/>
                  </a:lnTo>
                  <a:lnTo>
                    <a:pt x="166711" y="143653"/>
                  </a:lnTo>
                  <a:lnTo>
                    <a:pt x="157619" y="156366"/>
                  </a:lnTo>
                  <a:lnTo>
                    <a:pt x="142618" y="165700"/>
                  </a:lnTo>
                  <a:lnTo>
                    <a:pt x="112347" y="177374"/>
                  </a:lnTo>
                  <a:lnTo>
                    <a:pt x="93455" y="181959"/>
                  </a:lnTo>
                  <a:lnTo>
                    <a:pt x="81498" y="182326"/>
                  </a:lnTo>
                  <a:lnTo>
                    <a:pt x="50598" y="178051"/>
                  </a:lnTo>
                  <a:lnTo>
                    <a:pt x="42723" y="17754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9" name="SMARTInkShape-273"/>
            <p:cNvSpPr/>
            <p:nvPr/>
          </p:nvSpPr>
          <p:spPr>
            <a:xfrm>
              <a:off x="3159747" y="540562"/>
              <a:ext cx="231154" cy="309553"/>
            </a:xfrm>
            <a:custGeom>
              <a:avLst/>
              <a:gdLst/>
              <a:ahLst/>
              <a:cxnLst/>
              <a:rect l="0" t="0" r="0" b="0"/>
              <a:pathLst>
                <a:path w="231154" h="309553">
                  <a:moveTo>
                    <a:pt x="148603" y="157938"/>
                  </a:moveTo>
                  <a:lnTo>
                    <a:pt x="148603" y="148478"/>
                  </a:lnTo>
                  <a:lnTo>
                    <a:pt x="146720" y="144796"/>
                  </a:lnTo>
                  <a:lnTo>
                    <a:pt x="139764" y="136684"/>
                  </a:lnTo>
                  <a:lnTo>
                    <a:pt x="137066" y="136007"/>
                  </a:lnTo>
                  <a:lnTo>
                    <a:pt x="118564" y="138369"/>
                  </a:lnTo>
                  <a:lnTo>
                    <a:pt x="96886" y="148924"/>
                  </a:lnTo>
                  <a:lnTo>
                    <a:pt x="65932" y="168727"/>
                  </a:lnTo>
                  <a:lnTo>
                    <a:pt x="36168" y="196621"/>
                  </a:lnTo>
                  <a:lnTo>
                    <a:pt x="17736" y="224923"/>
                  </a:lnTo>
                  <a:lnTo>
                    <a:pt x="8148" y="249359"/>
                  </a:lnTo>
                  <a:lnTo>
                    <a:pt x="0" y="277125"/>
                  </a:lnTo>
                  <a:lnTo>
                    <a:pt x="948" y="287579"/>
                  </a:lnTo>
                  <a:lnTo>
                    <a:pt x="5602" y="296930"/>
                  </a:lnTo>
                  <a:lnTo>
                    <a:pt x="8819" y="301399"/>
                  </a:lnTo>
                  <a:lnTo>
                    <a:pt x="16156" y="306364"/>
                  </a:lnTo>
                  <a:lnTo>
                    <a:pt x="30102" y="309159"/>
                  </a:lnTo>
                  <a:lnTo>
                    <a:pt x="35735" y="309552"/>
                  </a:lnTo>
                  <a:lnTo>
                    <a:pt x="47640" y="306226"/>
                  </a:lnTo>
                  <a:lnTo>
                    <a:pt x="78837" y="287922"/>
                  </a:lnTo>
                  <a:lnTo>
                    <a:pt x="104168" y="263341"/>
                  </a:lnTo>
                  <a:lnTo>
                    <a:pt x="121324" y="239733"/>
                  </a:lnTo>
                  <a:lnTo>
                    <a:pt x="135346" y="212982"/>
                  </a:lnTo>
                  <a:lnTo>
                    <a:pt x="143416" y="192279"/>
                  </a:lnTo>
                  <a:lnTo>
                    <a:pt x="149354" y="168966"/>
                  </a:lnTo>
                  <a:lnTo>
                    <a:pt x="154346" y="144495"/>
                  </a:lnTo>
                  <a:lnTo>
                    <a:pt x="158915" y="120212"/>
                  </a:lnTo>
                  <a:lnTo>
                    <a:pt x="163299" y="97661"/>
                  </a:lnTo>
                  <a:lnTo>
                    <a:pt x="166363" y="68503"/>
                  </a:lnTo>
                  <a:lnTo>
                    <a:pt x="167270" y="41989"/>
                  </a:lnTo>
                  <a:lnTo>
                    <a:pt x="164167" y="23002"/>
                  </a:lnTo>
                  <a:lnTo>
                    <a:pt x="155289" y="0"/>
                  </a:lnTo>
                  <a:lnTo>
                    <a:pt x="155051" y="2799"/>
                  </a:lnTo>
                  <a:lnTo>
                    <a:pt x="156847" y="22755"/>
                  </a:lnTo>
                  <a:lnTo>
                    <a:pt x="160422" y="52996"/>
                  </a:lnTo>
                  <a:lnTo>
                    <a:pt x="164412" y="84510"/>
                  </a:lnTo>
                  <a:lnTo>
                    <a:pt x="166213" y="108368"/>
                  </a:lnTo>
                  <a:lnTo>
                    <a:pt x="167718" y="133085"/>
                  </a:lnTo>
                  <a:lnTo>
                    <a:pt x="170738" y="158181"/>
                  </a:lnTo>
                  <a:lnTo>
                    <a:pt x="174432" y="183445"/>
                  </a:lnTo>
                  <a:lnTo>
                    <a:pt x="178427" y="208079"/>
                  </a:lnTo>
                  <a:lnTo>
                    <a:pt x="182554" y="230788"/>
                  </a:lnTo>
                  <a:lnTo>
                    <a:pt x="192215" y="260032"/>
                  </a:lnTo>
                  <a:lnTo>
                    <a:pt x="210389" y="288078"/>
                  </a:lnTo>
                  <a:lnTo>
                    <a:pt x="213075" y="291263"/>
                  </a:lnTo>
                  <a:lnTo>
                    <a:pt x="219826" y="294805"/>
                  </a:lnTo>
                  <a:lnTo>
                    <a:pt x="231153" y="297638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0" name="SMARTInkShape-274"/>
            <p:cNvSpPr/>
            <p:nvPr/>
          </p:nvSpPr>
          <p:spPr>
            <a:xfrm>
              <a:off x="3068397" y="495300"/>
              <a:ext cx="24054" cy="361951"/>
            </a:xfrm>
            <a:custGeom>
              <a:avLst/>
              <a:gdLst/>
              <a:ahLst/>
              <a:cxnLst/>
              <a:rect l="0" t="0" r="0" b="0"/>
              <a:pathLst>
                <a:path w="24054" h="361951">
                  <a:moveTo>
                    <a:pt x="17703" y="0"/>
                  </a:moveTo>
                  <a:lnTo>
                    <a:pt x="16996" y="29248"/>
                  </a:lnTo>
                  <a:lnTo>
                    <a:pt x="12675" y="60209"/>
                  </a:lnTo>
                  <a:lnTo>
                    <a:pt x="11744" y="91688"/>
                  </a:lnTo>
                  <a:lnTo>
                    <a:pt x="10821" y="115539"/>
                  </a:lnTo>
                  <a:lnTo>
                    <a:pt x="8059" y="140250"/>
                  </a:lnTo>
                  <a:lnTo>
                    <a:pt x="6361" y="167225"/>
                  </a:lnTo>
                  <a:lnTo>
                    <a:pt x="4901" y="194972"/>
                  </a:lnTo>
                  <a:lnTo>
                    <a:pt x="1900" y="221415"/>
                  </a:lnTo>
                  <a:lnTo>
                    <a:pt x="95" y="245397"/>
                  </a:lnTo>
                  <a:lnTo>
                    <a:pt x="0" y="267813"/>
                  </a:lnTo>
                  <a:lnTo>
                    <a:pt x="3205" y="298858"/>
                  </a:lnTo>
                  <a:lnTo>
                    <a:pt x="6527" y="329026"/>
                  </a:lnTo>
                  <a:lnTo>
                    <a:pt x="11803" y="345139"/>
                  </a:lnTo>
                  <a:lnTo>
                    <a:pt x="24053" y="3619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1" name="SMARTInkShape-275"/>
            <p:cNvSpPr/>
            <p:nvPr/>
          </p:nvSpPr>
          <p:spPr>
            <a:xfrm>
              <a:off x="2827564" y="661282"/>
              <a:ext cx="174502" cy="178864"/>
            </a:xfrm>
            <a:custGeom>
              <a:avLst/>
              <a:gdLst/>
              <a:ahLst/>
              <a:cxnLst/>
              <a:rect l="0" t="0" r="0" b="0"/>
              <a:pathLst>
                <a:path w="174502" h="178864">
                  <a:moveTo>
                    <a:pt x="125186" y="5468"/>
                  </a:moveTo>
                  <a:lnTo>
                    <a:pt x="121812" y="2096"/>
                  </a:lnTo>
                  <a:lnTo>
                    <a:pt x="118276" y="440"/>
                  </a:lnTo>
                  <a:lnTo>
                    <a:pt x="116347" y="0"/>
                  </a:lnTo>
                  <a:lnTo>
                    <a:pt x="114352" y="412"/>
                  </a:lnTo>
                  <a:lnTo>
                    <a:pt x="92445" y="15069"/>
                  </a:lnTo>
                  <a:lnTo>
                    <a:pt x="63557" y="35248"/>
                  </a:lnTo>
                  <a:lnTo>
                    <a:pt x="43191" y="51215"/>
                  </a:lnTo>
                  <a:lnTo>
                    <a:pt x="22413" y="79938"/>
                  </a:lnTo>
                  <a:lnTo>
                    <a:pt x="6604" y="106724"/>
                  </a:lnTo>
                  <a:lnTo>
                    <a:pt x="1926" y="120321"/>
                  </a:lnTo>
                  <a:lnTo>
                    <a:pt x="0" y="142431"/>
                  </a:lnTo>
                  <a:lnTo>
                    <a:pt x="5311" y="163259"/>
                  </a:lnTo>
                  <a:lnTo>
                    <a:pt x="7169" y="167810"/>
                  </a:lnTo>
                  <a:lnTo>
                    <a:pt x="14879" y="174752"/>
                  </a:lnTo>
                  <a:lnTo>
                    <a:pt x="19897" y="177591"/>
                  </a:lnTo>
                  <a:lnTo>
                    <a:pt x="31119" y="178863"/>
                  </a:lnTo>
                  <a:lnTo>
                    <a:pt x="58940" y="173930"/>
                  </a:lnTo>
                  <a:lnTo>
                    <a:pt x="83292" y="164822"/>
                  </a:lnTo>
                  <a:lnTo>
                    <a:pt x="108381" y="153186"/>
                  </a:lnTo>
                  <a:lnTo>
                    <a:pt x="137075" y="135200"/>
                  </a:lnTo>
                  <a:lnTo>
                    <a:pt x="162786" y="104588"/>
                  </a:lnTo>
                  <a:lnTo>
                    <a:pt x="172647" y="77518"/>
                  </a:lnTo>
                  <a:lnTo>
                    <a:pt x="174501" y="66653"/>
                  </a:lnTo>
                  <a:lnTo>
                    <a:pt x="172174" y="49230"/>
                  </a:lnTo>
                  <a:lnTo>
                    <a:pt x="161020" y="26063"/>
                  </a:lnTo>
                  <a:lnTo>
                    <a:pt x="154988" y="19794"/>
                  </a:lnTo>
                  <a:lnTo>
                    <a:pt x="148309" y="15362"/>
                  </a:lnTo>
                  <a:lnTo>
                    <a:pt x="141285" y="12163"/>
                  </a:lnTo>
                  <a:lnTo>
                    <a:pt x="140154" y="10634"/>
                  </a:lnTo>
                  <a:lnTo>
                    <a:pt x="137886" y="5468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2" name="SMARTInkShape-276"/>
            <p:cNvSpPr/>
            <p:nvPr/>
          </p:nvSpPr>
          <p:spPr>
            <a:xfrm>
              <a:off x="2616200" y="679450"/>
              <a:ext cx="196851" cy="101601"/>
            </a:xfrm>
            <a:custGeom>
              <a:avLst/>
              <a:gdLst/>
              <a:ahLst/>
              <a:cxnLst/>
              <a:rect l="0" t="0" r="0" b="0"/>
              <a:pathLst>
                <a:path w="196851" h="101601">
                  <a:moveTo>
                    <a:pt x="0" y="101600"/>
                  </a:moveTo>
                  <a:lnTo>
                    <a:pt x="0" y="96132"/>
                  </a:lnTo>
                  <a:lnTo>
                    <a:pt x="12207" y="83117"/>
                  </a:lnTo>
                  <a:lnTo>
                    <a:pt x="40752" y="61413"/>
                  </a:lnTo>
                  <a:lnTo>
                    <a:pt x="66167" y="45713"/>
                  </a:lnTo>
                  <a:lnTo>
                    <a:pt x="86555" y="36543"/>
                  </a:lnTo>
                  <a:lnTo>
                    <a:pt x="109729" y="27765"/>
                  </a:lnTo>
                  <a:lnTo>
                    <a:pt x="132258" y="21041"/>
                  </a:lnTo>
                  <a:lnTo>
                    <a:pt x="161013" y="13289"/>
                  </a:lnTo>
                  <a:lnTo>
                    <a:pt x="19685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3" name="SMARTInkShape-277"/>
            <p:cNvSpPr/>
            <p:nvPr/>
          </p:nvSpPr>
          <p:spPr>
            <a:xfrm>
              <a:off x="2749550" y="495300"/>
              <a:ext cx="12701" cy="349251"/>
            </a:xfrm>
            <a:custGeom>
              <a:avLst/>
              <a:gdLst/>
              <a:ahLst/>
              <a:cxnLst/>
              <a:rect l="0" t="0" r="0" b="0"/>
              <a:pathLst>
                <a:path w="12701" h="349251">
                  <a:moveTo>
                    <a:pt x="6350" y="0"/>
                  </a:moveTo>
                  <a:lnTo>
                    <a:pt x="1984" y="10139"/>
                  </a:lnTo>
                  <a:lnTo>
                    <a:pt x="174" y="40493"/>
                  </a:lnTo>
                  <a:lnTo>
                    <a:pt x="51" y="68284"/>
                  </a:lnTo>
                  <a:lnTo>
                    <a:pt x="22" y="91027"/>
                  </a:lnTo>
                  <a:lnTo>
                    <a:pt x="10" y="115245"/>
                  </a:lnTo>
                  <a:lnTo>
                    <a:pt x="2" y="140824"/>
                  </a:lnTo>
                  <a:lnTo>
                    <a:pt x="1" y="168657"/>
                  </a:lnTo>
                  <a:lnTo>
                    <a:pt x="0" y="197489"/>
                  </a:lnTo>
                  <a:lnTo>
                    <a:pt x="0" y="226061"/>
                  </a:lnTo>
                  <a:lnTo>
                    <a:pt x="0" y="252870"/>
                  </a:lnTo>
                  <a:lnTo>
                    <a:pt x="0" y="277017"/>
                  </a:lnTo>
                  <a:lnTo>
                    <a:pt x="0" y="306680"/>
                  </a:lnTo>
                  <a:lnTo>
                    <a:pt x="703" y="320450"/>
                  </a:lnTo>
                  <a:lnTo>
                    <a:pt x="6467" y="340111"/>
                  </a:lnTo>
                  <a:lnTo>
                    <a:pt x="12700" y="3492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4" name="SMARTInkShape-278"/>
            <p:cNvSpPr/>
            <p:nvPr/>
          </p:nvSpPr>
          <p:spPr>
            <a:xfrm>
              <a:off x="2610143" y="520700"/>
              <a:ext cx="69558" cy="349251"/>
            </a:xfrm>
            <a:custGeom>
              <a:avLst/>
              <a:gdLst/>
              <a:ahLst/>
              <a:cxnLst/>
              <a:rect l="0" t="0" r="0" b="0"/>
              <a:pathLst>
                <a:path w="69558" h="349251">
                  <a:moveTo>
                    <a:pt x="69557" y="0"/>
                  </a:moveTo>
                  <a:lnTo>
                    <a:pt x="66186" y="0"/>
                  </a:lnTo>
                  <a:lnTo>
                    <a:pt x="65191" y="703"/>
                  </a:lnTo>
                  <a:lnTo>
                    <a:pt x="64530" y="1880"/>
                  </a:lnTo>
                  <a:lnTo>
                    <a:pt x="58297" y="28559"/>
                  </a:lnTo>
                  <a:lnTo>
                    <a:pt x="53769" y="59891"/>
                  </a:lnTo>
                  <a:lnTo>
                    <a:pt x="48102" y="91593"/>
                  </a:lnTo>
                  <a:lnTo>
                    <a:pt x="44029" y="117378"/>
                  </a:lnTo>
                  <a:lnTo>
                    <a:pt x="39160" y="145301"/>
                  </a:lnTo>
                  <a:lnTo>
                    <a:pt x="32292" y="174174"/>
                  </a:lnTo>
                  <a:lnTo>
                    <a:pt x="26417" y="203468"/>
                  </a:lnTo>
                  <a:lnTo>
                    <a:pt x="21457" y="232245"/>
                  </a:lnTo>
                  <a:lnTo>
                    <a:pt x="16898" y="259149"/>
                  </a:lnTo>
                  <a:lnTo>
                    <a:pt x="12520" y="281452"/>
                  </a:lnTo>
                  <a:lnTo>
                    <a:pt x="7971" y="307993"/>
                  </a:lnTo>
                  <a:lnTo>
                    <a:pt x="6201" y="321036"/>
                  </a:lnTo>
                  <a:lnTo>
                    <a:pt x="0" y="346838"/>
                  </a:lnTo>
                  <a:lnTo>
                    <a:pt x="606" y="347640"/>
                  </a:lnTo>
                  <a:lnTo>
                    <a:pt x="6057" y="3492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49" name="SMARTInkShape-Group36"/>
          <p:cNvGrpSpPr/>
          <p:nvPr/>
        </p:nvGrpSpPr>
        <p:grpSpPr>
          <a:xfrm>
            <a:off x="4909842" y="527929"/>
            <a:ext cx="2506959" cy="373772"/>
            <a:chOff x="4909842" y="527929"/>
            <a:chExt cx="2506959" cy="373772"/>
          </a:xfrm>
        </p:grpSpPr>
        <p:sp>
          <p:nvSpPr>
            <p:cNvPr id="336" name="SMARTInkShape-279"/>
            <p:cNvSpPr/>
            <p:nvPr/>
          </p:nvSpPr>
          <p:spPr>
            <a:xfrm>
              <a:off x="7039405" y="649036"/>
              <a:ext cx="377396" cy="207210"/>
            </a:xfrm>
            <a:custGeom>
              <a:avLst/>
              <a:gdLst/>
              <a:ahLst/>
              <a:cxnLst/>
              <a:rect l="0" t="0" r="0" b="0"/>
              <a:pathLst>
                <a:path w="377396" h="207210">
                  <a:moveTo>
                    <a:pt x="40845" y="62164"/>
                  </a:moveTo>
                  <a:lnTo>
                    <a:pt x="70881" y="62164"/>
                  </a:lnTo>
                  <a:lnTo>
                    <a:pt x="87490" y="61457"/>
                  </a:lnTo>
                  <a:lnTo>
                    <a:pt x="108588" y="53325"/>
                  </a:lnTo>
                  <a:lnTo>
                    <a:pt x="117910" y="47237"/>
                  </a:lnTo>
                  <a:lnTo>
                    <a:pt x="125139" y="37593"/>
                  </a:lnTo>
                  <a:lnTo>
                    <a:pt x="128379" y="29169"/>
                  </a:lnTo>
                  <a:lnTo>
                    <a:pt x="127256" y="22570"/>
                  </a:lnTo>
                  <a:lnTo>
                    <a:pt x="122657" y="12803"/>
                  </a:lnTo>
                  <a:lnTo>
                    <a:pt x="118127" y="7769"/>
                  </a:lnTo>
                  <a:lnTo>
                    <a:pt x="111411" y="3181"/>
                  </a:lnTo>
                  <a:lnTo>
                    <a:pt x="99697" y="0"/>
                  </a:lnTo>
                  <a:lnTo>
                    <a:pt x="91458" y="1140"/>
                  </a:lnTo>
                  <a:lnTo>
                    <a:pt x="65383" y="10278"/>
                  </a:lnTo>
                  <a:lnTo>
                    <a:pt x="47645" y="21469"/>
                  </a:lnTo>
                  <a:lnTo>
                    <a:pt x="24249" y="49958"/>
                  </a:lnTo>
                  <a:lnTo>
                    <a:pt x="12114" y="80735"/>
                  </a:lnTo>
                  <a:lnTo>
                    <a:pt x="5129" y="109843"/>
                  </a:lnTo>
                  <a:lnTo>
                    <a:pt x="0" y="140104"/>
                  </a:lnTo>
                  <a:lnTo>
                    <a:pt x="1617" y="166552"/>
                  </a:lnTo>
                  <a:lnTo>
                    <a:pt x="2244" y="181229"/>
                  </a:lnTo>
                  <a:lnTo>
                    <a:pt x="3820" y="186696"/>
                  </a:lnTo>
                  <a:lnTo>
                    <a:pt x="9336" y="194653"/>
                  </a:lnTo>
                  <a:lnTo>
                    <a:pt x="23748" y="203098"/>
                  </a:lnTo>
                  <a:lnTo>
                    <a:pt x="38052" y="206698"/>
                  </a:lnTo>
                  <a:lnTo>
                    <a:pt x="64961" y="207209"/>
                  </a:lnTo>
                  <a:lnTo>
                    <a:pt x="93272" y="199365"/>
                  </a:lnTo>
                  <a:lnTo>
                    <a:pt x="122460" y="184435"/>
                  </a:lnTo>
                  <a:lnTo>
                    <a:pt x="152973" y="162828"/>
                  </a:lnTo>
                  <a:lnTo>
                    <a:pt x="180116" y="136297"/>
                  </a:lnTo>
                  <a:lnTo>
                    <a:pt x="195702" y="114233"/>
                  </a:lnTo>
                  <a:lnTo>
                    <a:pt x="210664" y="87813"/>
                  </a:lnTo>
                  <a:lnTo>
                    <a:pt x="222619" y="64635"/>
                  </a:lnTo>
                  <a:lnTo>
                    <a:pt x="224643" y="59029"/>
                  </a:lnTo>
                  <a:lnTo>
                    <a:pt x="227897" y="54184"/>
                  </a:lnTo>
                  <a:lnTo>
                    <a:pt x="229045" y="53315"/>
                  </a:lnTo>
                  <a:lnTo>
                    <a:pt x="229810" y="53443"/>
                  </a:lnTo>
                  <a:lnTo>
                    <a:pt x="231041" y="55344"/>
                  </a:lnTo>
                  <a:lnTo>
                    <a:pt x="226277" y="69567"/>
                  </a:lnTo>
                  <a:lnTo>
                    <a:pt x="224457" y="99250"/>
                  </a:lnTo>
                  <a:lnTo>
                    <a:pt x="220002" y="125464"/>
                  </a:lnTo>
                  <a:lnTo>
                    <a:pt x="215542" y="154393"/>
                  </a:lnTo>
                  <a:lnTo>
                    <a:pt x="213256" y="172197"/>
                  </a:lnTo>
                  <a:lnTo>
                    <a:pt x="214604" y="179975"/>
                  </a:lnTo>
                  <a:lnTo>
                    <a:pt x="217445" y="188321"/>
                  </a:lnTo>
                  <a:lnTo>
                    <a:pt x="218407" y="194091"/>
                  </a:lnTo>
                  <a:lnTo>
                    <a:pt x="217779" y="194565"/>
                  </a:lnTo>
                  <a:lnTo>
                    <a:pt x="215204" y="195092"/>
                  </a:lnTo>
                  <a:lnTo>
                    <a:pt x="214232" y="194527"/>
                  </a:lnTo>
                  <a:lnTo>
                    <a:pt x="213587" y="193445"/>
                  </a:lnTo>
                  <a:lnTo>
                    <a:pt x="212870" y="189653"/>
                  </a:lnTo>
                  <a:lnTo>
                    <a:pt x="213170" y="178883"/>
                  </a:lnTo>
                  <a:lnTo>
                    <a:pt x="221154" y="147173"/>
                  </a:lnTo>
                  <a:lnTo>
                    <a:pt x="227228" y="119650"/>
                  </a:lnTo>
                  <a:lnTo>
                    <a:pt x="240238" y="92524"/>
                  </a:lnTo>
                  <a:lnTo>
                    <a:pt x="257499" y="66611"/>
                  </a:lnTo>
                  <a:lnTo>
                    <a:pt x="282999" y="38348"/>
                  </a:lnTo>
                  <a:lnTo>
                    <a:pt x="312598" y="20324"/>
                  </a:lnTo>
                  <a:lnTo>
                    <a:pt x="332561" y="14019"/>
                  </a:lnTo>
                  <a:lnTo>
                    <a:pt x="354897" y="11886"/>
                  </a:lnTo>
                  <a:lnTo>
                    <a:pt x="362222" y="13478"/>
                  </a:lnTo>
                  <a:lnTo>
                    <a:pt x="370310" y="16458"/>
                  </a:lnTo>
                  <a:lnTo>
                    <a:pt x="377395" y="17714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7" name="SMARTInkShape-280"/>
            <p:cNvSpPr/>
            <p:nvPr/>
          </p:nvSpPr>
          <p:spPr>
            <a:xfrm>
              <a:off x="6883400" y="704850"/>
              <a:ext cx="95251" cy="31751"/>
            </a:xfrm>
            <a:custGeom>
              <a:avLst/>
              <a:gdLst/>
              <a:ahLst/>
              <a:cxnLst/>
              <a:rect l="0" t="0" r="0" b="0"/>
              <a:pathLst>
                <a:path w="95251" h="31751">
                  <a:moveTo>
                    <a:pt x="0" y="31750"/>
                  </a:moveTo>
                  <a:lnTo>
                    <a:pt x="8838" y="31750"/>
                  </a:lnTo>
                  <a:lnTo>
                    <a:pt x="39206" y="20918"/>
                  </a:lnTo>
                  <a:lnTo>
                    <a:pt x="69994" y="10550"/>
                  </a:lnTo>
                  <a:lnTo>
                    <a:pt x="9525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8" name="SMARTInkShape-281"/>
            <p:cNvSpPr/>
            <p:nvPr/>
          </p:nvSpPr>
          <p:spPr>
            <a:xfrm>
              <a:off x="6915150" y="571500"/>
              <a:ext cx="31751" cy="292101"/>
            </a:xfrm>
            <a:custGeom>
              <a:avLst/>
              <a:gdLst/>
              <a:ahLst/>
              <a:cxnLst/>
              <a:rect l="0" t="0" r="0" b="0"/>
              <a:pathLst>
                <a:path w="31751" h="292101">
                  <a:moveTo>
                    <a:pt x="31750" y="0"/>
                  </a:moveTo>
                  <a:lnTo>
                    <a:pt x="28378" y="3368"/>
                  </a:lnTo>
                  <a:lnTo>
                    <a:pt x="26723" y="6906"/>
                  </a:lnTo>
                  <a:lnTo>
                    <a:pt x="22104" y="33407"/>
                  </a:lnTo>
                  <a:lnTo>
                    <a:pt x="19653" y="63252"/>
                  </a:lnTo>
                  <a:lnTo>
                    <a:pt x="19229" y="92196"/>
                  </a:lnTo>
                  <a:lnTo>
                    <a:pt x="19129" y="112708"/>
                  </a:lnTo>
                  <a:lnTo>
                    <a:pt x="19084" y="137345"/>
                  </a:lnTo>
                  <a:lnTo>
                    <a:pt x="18360" y="164052"/>
                  </a:lnTo>
                  <a:lnTo>
                    <a:pt x="15685" y="190035"/>
                  </a:lnTo>
                  <a:lnTo>
                    <a:pt x="14027" y="213810"/>
                  </a:lnTo>
                  <a:lnTo>
                    <a:pt x="11210" y="243268"/>
                  </a:lnTo>
                  <a:lnTo>
                    <a:pt x="6284" y="273046"/>
                  </a:lnTo>
                  <a:lnTo>
                    <a:pt x="0" y="2921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9" name="SMARTInkShape-282"/>
            <p:cNvSpPr/>
            <p:nvPr/>
          </p:nvSpPr>
          <p:spPr>
            <a:xfrm>
              <a:off x="6508750" y="667230"/>
              <a:ext cx="316635" cy="202174"/>
            </a:xfrm>
            <a:custGeom>
              <a:avLst/>
              <a:gdLst/>
              <a:ahLst/>
              <a:cxnLst/>
              <a:rect l="0" t="0" r="0" b="0"/>
              <a:pathLst>
                <a:path w="316635" h="202174">
                  <a:moveTo>
                    <a:pt x="0" y="56670"/>
                  </a:moveTo>
                  <a:lnTo>
                    <a:pt x="0" y="71595"/>
                  </a:lnTo>
                  <a:lnTo>
                    <a:pt x="1882" y="75768"/>
                  </a:lnTo>
                  <a:lnTo>
                    <a:pt x="8838" y="84196"/>
                  </a:lnTo>
                  <a:lnTo>
                    <a:pt x="14746" y="86542"/>
                  </a:lnTo>
                  <a:lnTo>
                    <a:pt x="30036" y="88047"/>
                  </a:lnTo>
                  <a:lnTo>
                    <a:pt x="42453" y="84939"/>
                  </a:lnTo>
                  <a:lnTo>
                    <a:pt x="71973" y="70701"/>
                  </a:lnTo>
                  <a:lnTo>
                    <a:pt x="83963" y="60041"/>
                  </a:lnTo>
                  <a:lnTo>
                    <a:pt x="101434" y="31219"/>
                  </a:lnTo>
                  <a:lnTo>
                    <a:pt x="105054" y="22780"/>
                  </a:lnTo>
                  <a:lnTo>
                    <a:pt x="106663" y="14325"/>
                  </a:lnTo>
                  <a:lnTo>
                    <a:pt x="105495" y="7747"/>
                  </a:lnTo>
                  <a:lnTo>
                    <a:pt x="104195" y="5004"/>
                  </a:lnTo>
                  <a:lnTo>
                    <a:pt x="101920" y="3175"/>
                  </a:lnTo>
                  <a:lnTo>
                    <a:pt x="92678" y="602"/>
                  </a:lnTo>
                  <a:lnTo>
                    <a:pt x="87521" y="0"/>
                  </a:lnTo>
                  <a:lnTo>
                    <a:pt x="77281" y="3033"/>
                  </a:lnTo>
                  <a:lnTo>
                    <a:pt x="51985" y="19311"/>
                  </a:lnTo>
                  <a:lnTo>
                    <a:pt x="34101" y="39020"/>
                  </a:lnTo>
                  <a:lnTo>
                    <a:pt x="17684" y="68365"/>
                  </a:lnTo>
                  <a:lnTo>
                    <a:pt x="6915" y="99457"/>
                  </a:lnTo>
                  <a:lnTo>
                    <a:pt x="2047" y="121557"/>
                  </a:lnTo>
                  <a:lnTo>
                    <a:pt x="1616" y="136308"/>
                  </a:lnTo>
                  <a:lnTo>
                    <a:pt x="7087" y="157277"/>
                  </a:lnTo>
                  <a:lnTo>
                    <a:pt x="8956" y="161841"/>
                  </a:lnTo>
                  <a:lnTo>
                    <a:pt x="16681" y="168793"/>
                  </a:lnTo>
                  <a:lnTo>
                    <a:pt x="27168" y="173530"/>
                  </a:lnTo>
                  <a:lnTo>
                    <a:pt x="38885" y="175635"/>
                  </a:lnTo>
                  <a:lnTo>
                    <a:pt x="68019" y="171917"/>
                  </a:lnTo>
                  <a:lnTo>
                    <a:pt x="96770" y="164389"/>
                  </a:lnTo>
                  <a:lnTo>
                    <a:pt x="121100" y="156320"/>
                  </a:lnTo>
                  <a:lnTo>
                    <a:pt x="144302" y="143109"/>
                  </a:lnTo>
                  <a:lnTo>
                    <a:pt x="173204" y="117860"/>
                  </a:lnTo>
                  <a:lnTo>
                    <a:pt x="200059" y="88114"/>
                  </a:lnTo>
                  <a:lnTo>
                    <a:pt x="217554" y="59129"/>
                  </a:lnTo>
                  <a:lnTo>
                    <a:pt x="222028" y="47695"/>
                  </a:lnTo>
                  <a:lnTo>
                    <a:pt x="223511" y="46452"/>
                  </a:lnTo>
                  <a:lnTo>
                    <a:pt x="227593" y="44459"/>
                  </a:lnTo>
                  <a:lnTo>
                    <a:pt x="219112" y="71740"/>
                  </a:lnTo>
                  <a:lnTo>
                    <a:pt x="215827" y="100307"/>
                  </a:lnTo>
                  <a:lnTo>
                    <a:pt x="211724" y="124789"/>
                  </a:lnTo>
                  <a:lnTo>
                    <a:pt x="209487" y="149917"/>
                  </a:lnTo>
                  <a:lnTo>
                    <a:pt x="204651" y="179929"/>
                  </a:lnTo>
                  <a:lnTo>
                    <a:pt x="203224" y="202173"/>
                  </a:lnTo>
                  <a:lnTo>
                    <a:pt x="203200" y="174824"/>
                  </a:lnTo>
                  <a:lnTo>
                    <a:pt x="206571" y="148055"/>
                  </a:lnTo>
                  <a:lnTo>
                    <a:pt x="208667" y="123884"/>
                  </a:lnTo>
                  <a:lnTo>
                    <a:pt x="212659" y="95477"/>
                  </a:lnTo>
                  <a:lnTo>
                    <a:pt x="221035" y="64414"/>
                  </a:lnTo>
                  <a:lnTo>
                    <a:pt x="232316" y="44383"/>
                  </a:lnTo>
                  <a:lnTo>
                    <a:pt x="252852" y="22414"/>
                  </a:lnTo>
                  <a:lnTo>
                    <a:pt x="262662" y="16748"/>
                  </a:lnTo>
                  <a:lnTo>
                    <a:pt x="274077" y="14231"/>
                  </a:lnTo>
                  <a:lnTo>
                    <a:pt x="284325" y="14995"/>
                  </a:lnTo>
                  <a:lnTo>
                    <a:pt x="289031" y="16187"/>
                  </a:lnTo>
                  <a:lnTo>
                    <a:pt x="296147" y="21274"/>
                  </a:lnTo>
                  <a:lnTo>
                    <a:pt x="306461" y="36037"/>
                  </a:lnTo>
                  <a:lnTo>
                    <a:pt x="314586" y="62681"/>
                  </a:lnTo>
                  <a:lnTo>
                    <a:pt x="316634" y="87534"/>
                  </a:lnTo>
                  <a:lnTo>
                    <a:pt x="316538" y="116221"/>
                  </a:lnTo>
                  <a:lnTo>
                    <a:pt x="313059" y="142911"/>
                  </a:lnTo>
                  <a:lnTo>
                    <a:pt x="309646" y="173449"/>
                  </a:lnTo>
                  <a:lnTo>
                    <a:pt x="305224" y="195471"/>
                  </a:lnTo>
                  <a:lnTo>
                    <a:pt x="304882" y="201288"/>
                  </a:lnTo>
                  <a:lnTo>
                    <a:pt x="304800" y="19637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0" name="SMARTInkShape-283"/>
            <p:cNvSpPr/>
            <p:nvPr/>
          </p:nvSpPr>
          <p:spPr>
            <a:xfrm>
              <a:off x="6275668" y="552710"/>
              <a:ext cx="220383" cy="291841"/>
            </a:xfrm>
            <a:custGeom>
              <a:avLst/>
              <a:gdLst/>
              <a:ahLst/>
              <a:cxnLst/>
              <a:rect l="0" t="0" r="0" b="0"/>
              <a:pathLst>
                <a:path w="220383" h="291841">
                  <a:moveTo>
                    <a:pt x="220382" y="6090"/>
                  </a:moveTo>
                  <a:lnTo>
                    <a:pt x="217010" y="2718"/>
                  </a:lnTo>
                  <a:lnTo>
                    <a:pt x="211593" y="1062"/>
                  </a:lnTo>
                  <a:lnTo>
                    <a:pt x="196616" y="0"/>
                  </a:lnTo>
                  <a:lnTo>
                    <a:pt x="184255" y="3186"/>
                  </a:lnTo>
                  <a:lnTo>
                    <a:pt x="158002" y="15655"/>
                  </a:lnTo>
                  <a:lnTo>
                    <a:pt x="129820" y="35469"/>
                  </a:lnTo>
                  <a:lnTo>
                    <a:pt x="105590" y="56186"/>
                  </a:lnTo>
                  <a:lnTo>
                    <a:pt x="80535" y="79492"/>
                  </a:lnTo>
                  <a:lnTo>
                    <a:pt x="57119" y="108743"/>
                  </a:lnTo>
                  <a:lnTo>
                    <a:pt x="36776" y="137870"/>
                  </a:lnTo>
                  <a:lnTo>
                    <a:pt x="19225" y="166254"/>
                  </a:lnTo>
                  <a:lnTo>
                    <a:pt x="6967" y="193246"/>
                  </a:lnTo>
                  <a:lnTo>
                    <a:pt x="750" y="216530"/>
                  </a:lnTo>
                  <a:lnTo>
                    <a:pt x="0" y="231558"/>
                  </a:lnTo>
                  <a:lnTo>
                    <a:pt x="7122" y="260653"/>
                  </a:lnTo>
                  <a:lnTo>
                    <a:pt x="10475" y="265404"/>
                  </a:lnTo>
                  <a:lnTo>
                    <a:pt x="33648" y="280562"/>
                  </a:lnTo>
                  <a:lnTo>
                    <a:pt x="56026" y="288880"/>
                  </a:lnTo>
                  <a:lnTo>
                    <a:pt x="87128" y="291450"/>
                  </a:lnTo>
                  <a:lnTo>
                    <a:pt x="106082" y="29184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1" name="SMARTInkShape-284"/>
            <p:cNvSpPr/>
            <p:nvPr/>
          </p:nvSpPr>
          <p:spPr>
            <a:xfrm>
              <a:off x="6035747" y="565150"/>
              <a:ext cx="28504" cy="336551"/>
            </a:xfrm>
            <a:custGeom>
              <a:avLst/>
              <a:gdLst/>
              <a:ahLst/>
              <a:cxnLst/>
              <a:rect l="0" t="0" r="0" b="0"/>
              <a:pathLst>
                <a:path w="28504" h="336551">
                  <a:moveTo>
                    <a:pt x="28503" y="0"/>
                  </a:moveTo>
                  <a:lnTo>
                    <a:pt x="25131" y="0"/>
                  </a:lnTo>
                  <a:lnTo>
                    <a:pt x="24138" y="1411"/>
                  </a:lnTo>
                  <a:lnTo>
                    <a:pt x="17840" y="29663"/>
                  </a:lnTo>
                  <a:lnTo>
                    <a:pt x="14324" y="58410"/>
                  </a:lnTo>
                  <a:lnTo>
                    <a:pt x="10896" y="84804"/>
                  </a:lnTo>
                  <a:lnTo>
                    <a:pt x="9880" y="114967"/>
                  </a:lnTo>
                  <a:lnTo>
                    <a:pt x="8935" y="136468"/>
                  </a:lnTo>
                  <a:lnTo>
                    <a:pt x="6166" y="160136"/>
                  </a:lnTo>
                  <a:lnTo>
                    <a:pt x="4464" y="186646"/>
                  </a:lnTo>
                  <a:lnTo>
                    <a:pt x="3001" y="214187"/>
                  </a:lnTo>
                  <a:lnTo>
                    <a:pt x="0" y="240537"/>
                  </a:lnTo>
                  <a:lnTo>
                    <a:pt x="78" y="264479"/>
                  </a:lnTo>
                  <a:lnTo>
                    <a:pt x="4087" y="295910"/>
                  </a:lnTo>
                  <a:lnTo>
                    <a:pt x="9452" y="325240"/>
                  </a:lnTo>
                  <a:lnTo>
                    <a:pt x="15803" y="3365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2" name="SMARTInkShape-285"/>
            <p:cNvSpPr/>
            <p:nvPr/>
          </p:nvSpPr>
          <p:spPr>
            <a:xfrm>
              <a:off x="5799165" y="692150"/>
              <a:ext cx="131008" cy="176216"/>
            </a:xfrm>
            <a:custGeom>
              <a:avLst/>
              <a:gdLst/>
              <a:ahLst/>
              <a:cxnLst/>
              <a:rect l="0" t="0" r="0" b="0"/>
              <a:pathLst>
                <a:path w="131008" h="176216">
                  <a:moveTo>
                    <a:pt x="80935" y="0"/>
                  </a:moveTo>
                  <a:lnTo>
                    <a:pt x="77563" y="0"/>
                  </a:lnTo>
                  <a:lnTo>
                    <a:pt x="68724" y="3371"/>
                  </a:lnTo>
                  <a:lnTo>
                    <a:pt x="57169" y="12208"/>
                  </a:lnTo>
                  <a:lnTo>
                    <a:pt x="36421" y="40753"/>
                  </a:lnTo>
                  <a:lnTo>
                    <a:pt x="19539" y="72490"/>
                  </a:lnTo>
                  <a:lnTo>
                    <a:pt x="10219" y="97520"/>
                  </a:lnTo>
                  <a:lnTo>
                    <a:pt x="1454" y="126194"/>
                  </a:lnTo>
                  <a:lnTo>
                    <a:pt x="0" y="144400"/>
                  </a:lnTo>
                  <a:lnTo>
                    <a:pt x="2159" y="151900"/>
                  </a:lnTo>
                  <a:lnTo>
                    <a:pt x="10714" y="163462"/>
                  </a:lnTo>
                  <a:lnTo>
                    <a:pt x="22185" y="172454"/>
                  </a:lnTo>
                  <a:lnTo>
                    <a:pt x="37891" y="176215"/>
                  </a:lnTo>
                  <a:lnTo>
                    <a:pt x="62162" y="172416"/>
                  </a:lnTo>
                  <a:lnTo>
                    <a:pt x="80311" y="166169"/>
                  </a:lnTo>
                  <a:lnTo>
                    <a:pt x="103856" y="147749"/>
                  </a:lnTo>
                  <a:lnTo>
                    <a:pt x="120374" y="126079"/>
                  </a:lnTo>
                  <a:lnTo>
                    <a:pt x="128055" y="106972"/>
                  </a:lnTo>
                  <a:lnTo>
                    <a:pt x="131007" y="77469"/>
                  </a:lnTo>
                  <a:lnTo>
                    <a:pt x="130706" y="64769"/>
                  </a:lnTo>
                  <a:lnTo>
                    <a:pt x="128220" y="54419"/>
                  </a:lnTo>
                  <a:lnTo>
                    <a:pt x="116511" y="36986"/>
                  </a:lnTo>
                  <a:lnTo>
                    <a:pt x="111328" y="31019"/>
                  </a:lnTo>
                  <a:lnTo>
                    <a:pt x="104790" y="27896"/>
                  </a:lnTo>
                  <a:lnTo>
                    <a:pt x="74585" y="254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3" name="SMARTInkShape-286"/>
            <p:cNvSpPr/>
            <p:nvPr/>
          </p:nvSpPr>
          <p:spPr>
            <a:xfrm>
              <a:off x="5715000" y="704850"/>
              <a:ext cx="107951" cy="183704"/>
            </a:xfrm>
            <a:custGeom>
              <a:avLst/>
              <a:gdLst/>
              <a:ahLst/>
              <a:cxnLst/>
              <a:rect l="0" t="0" r="0" b="0"/>
              <a:pathLst>
                <a:path w="107951" h="183704">
                  <a:moveTo>
                    <a:pt x="0" y="6350"/>
                  </a:moveTo>
                  <a:lnTo>
                    <a:pt x="705" y="34722"/>
                  </a:lnTo>
                  <a:lnTo>
                    <a:pt x="5026" y="54731"/>
                  </a:lnTo>
                  <a:lnTo>
                    <a:pt x="9459" y="85442"/>
                  </a:lnTo>
                  <a:lnTo>
                    <a:pt x="11738" y="110295"/>
                  </a:lnTo>
                  <a:lnTo>
                    <a:pt x="12413" y="135533"/>
                  </a:lnTo>
                  <a:lnTo>
                    <a:pt x="12662" y="167136"/>
                  </a:lnTo>
                  <a:lnTo>
                    <a:pt x="12698" y="183703"/>
                  </a:lnTo>
                  <a:lnTo>
                    <a:pt x="11993" y="171880"/>
                  </a:lnTo>
                  <a:lnTo>
                    <a:pt x="7232" y="141898"/>
                  </a:lnTo>
                  <a:lnTo>
                    <a:pt x="3240" y="117930"/>
                  </a:lnTo>
                  <a:lnTo>
                    <a:pt x="958" y="92954"/>
                  </a:lnTo>
                  <a:lnTo>
                    <a:pt x="284" y="67679"/>
                  </a:lnTo>
                  <a:lnTo>
                    <a:pt x="84" y="49059"/>
                  </a:lnTo>
                  <a:lnTo>
                    <a:pt x="3800" y="39207"/>
                  </a:lnTo>
                  <a:lnTo>
                    <a:pt x="10154" y="30831"/>
                  </a:lnTo>
                  <a:lnTo>
                    <a:pt x="29855" y="13997"/>
                  </a:lnTo>
                  <a:lnTo>
                    <a:pt x="40080" y="9749"/>
                  </a:lnTo>
                  <a:lnTo>
                    <a:pt x="70110" y="2432"/>
                  </a:lnTo>
                  <a:lnTo>
                    <a:pt x="100500" y="140"/>
                  </a:lnTo>
                  <a:lnTo>
                    <a:pt x="10795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4" name="SMARTInkShape-287"/>
            <p:cNvSpPr/>
            <p:nvPr/>
          </p:nvSpPr>
          <p:spPr>
            <a:xfrm>
              <a:off x="5524500" y="711200"/>
              <a:ext cx="165101" cy="76201"/>
            </a:xfrm>
            <a:custGeom>
              <a:avLst/>
              <a:gdLst/>
              <a:ahLst/>
              <a:cxnLst/>
              <a:rect l="0" t="0" r="0" b="0"/>
              <a:pathLst>
                <a:path w="165101" h="76201">
                  <a:moveTo>
                    <a:pt x="0" y="76200"/>
                  </a:moveTo>
                  <a:lnTo>
                    <a:pt x="3370" y="72828"/>
                  </a:lnTo>
                  <a:lnTo>
                    <a:pt x="6907" y="71172"/>
                  </a:lnTo>
                  <a:lnTo>
                    <a:pt x="8837" y="70732"/>
                  </a:lnTo>
                  <a:lnTo>
                    <a:pt x="39909" y="53309"/>
                  </a:lnTo>
                  <a:lnTo>
                    <a:pt x="70625" y="44526"/>
                  </a:lnTo>
                  <a:lnTo>
                    <a:pt x="93598" y="36241"/>
                  </a:lnTo>
                  <a:lnTo>
                    <a:pt x="120324" y="24170"/>
                  </a:lnTo>
                  <a:lnTo>
                    <a:pt x="150475" y="10934"/>
                  </a:lnTo>
                  <a:lnTo>
                    <a:pt x="16510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5" name="SMARTInkShape-288"/>
            <p:cNvSpPr/>
            <p:nvPr/>
          </p:nvSpPr>
          <p:spPr>
            <a:xfrm>
              <a:off x="5562944" y="584200"/>
              <a:ext cx="25057" cy="311151"/>
            </a:xfrm>
            <a:custGeom>
              <a:avLst/>
              <a:gdLst/>
              <a:ahLst/>
              <a:cxnLst/>
              <a:rect l="0" t="0" r="0" b="0"/>
              <a:pathLst>
                <a:path w="25057" h="311151">
                  <a:moveTo>
                    <a:pt x="25056" y="0"/>
                  </a:moveTo>
                  <a:lnTo>
                    <a:pt x="24349" y="17019"/>
                  </a:lnTo>
                  <a:lnTo>
                    <a:pt x="19588" y="48389"/>
                  </a:lnTo>
                  <a:lnTo>
                    <a:pt x="15596" y="75877"/>
                  </a:lnTo>
                  <a:lnTo>
                    <a:pt x="13795" y="99809"/>
                  </a:lnTo>
                  <a:lnTo>
                    <a:pt x="12290" y="126204"/>
                  </a:lnTo>
                  <a:lnTo>
                    <a:pt x="9267" y="152044"/>
                  </a:lnTo>
                  <a:lnTo>
                    <a:pt x="5575" y="179524"/>
                  </a:lnTo>
                  <a:lnTo>
                    <a:pt x="2286" y="206786"/>
                  </a:lnTo>
                  <a:lnTo>
                    <a:pt x="824" y="230664"/>
                  </a:lnTo>
                  <a:lnTo>
                    <a:pt x="0" y="260568"/>
                  </a:lnTo>
                  <a:lnTo>
                    <a:pt x="428" y="285818"/>
                  </a:lnTo>
                  <a:lnTo>
                    <a:pt x="5130" y="302021"/>
                  </a:lnTo>
                  <a:lnTo>
                    <a:pt x="12356" y="3111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6" name="SMARTInkShape-289"/>
            <p:cNvSpPr/>
            <p:nvPr/>
          </p:nvSpPr>
          <p:spPr>
            <a:xfrm>
              <a:off x="5334005" y="673993"/>
              <a:ext cx="126996" cy="176405"/>
            </a:xfrm>
            <a:custGeom>
              <a:avLst/>
              <a:gdLst/>
              <a:ahLst/>
              <a:cxnLst/>
              <a:rect l="0" t="0" r="0" b="0"/>
              <a:pathLst>
                <a:path w="126996" h="176405">
                  <a:moveTo>
                    <a:pt x="25395" y="30857"/>
                  </a:moveTo>
                  <a:lnTo>
                    <a:pt x="25395" y="34225"/>
                  </a:lnTo>
                  <a:lnTo>
                    <a:pt x="22023" y="43065"/>
                  </a:lnTo>
                  <a:lnTo>
                    <a:pt x="22580" y="74753"/>
                  </a:lnTo>
                  <a:lnTo>
                    <a:pt x="19743" y="103968"/>
                  </a:lnTo>
                  <a:lnTo>
                    <a:pt x="14113" y="135505"/>
                  </a:lnTo>
                  <a:lnTo>
                    <a:pt x="6412" y="165142"/>
                  </a:lnTo>
                  <a:lnTo>
                    <a:pt x="286" y="176404"/>
                  </a:lnTo>
                  <a:lnTo>
                    <a:pt x="0" y="155224"/>
                  </a:lnTo>
                  <a:lnTo>
                    <a:pt x="3368" y="131284"/>
                  </a:lnTo>
                  <a:lnTo>
                    <a:pt x="5462" y="105218"/>
                  </a:lnTo>
                  <a:lnTo>
                    <a:pt x="9454" y="76252"/>
                  </a:lnTo>
                  <a:lnTo>
                    <a:pt x="18476" y="48695"/>
                  </a:lnTo>
                  <a:lnTo>
                    <a:pt x="29097" y="19877"/>
                  </a:lnTo>
                  <a:lnTo>
                    <a:pt x="33626" y="9279"/>
                  </a:lnTo>
                  <a:lnTo>
                    <a:pt x="36526" y="5887"/>
                  </a:lnTo>
                  <a:lnTo>
                    <a:pt x="43512" y="2119"/>
                  </a:lnTo>
                  <a:lnTo>
                    <a:pt x="55378" y="0"/>
                  </a:lnTo>
                  <a:lnTo>
                    <a:pt x="61769" y="1385"/>
                  </a:lnTo>
                  <a:lnTo>
                    <a:pt x="64460" y="2742"/>
                  </a:lnTo>
                  <a:lnTo>
                    <a:pt x="69333" y="8011"/>
                  </a:lnTo>
                  <a:lnTo>
                    <a:pt x="81066" y="32734"/>
                  </a:lnTo>
                  <a:lnTo>
                    <a:pt x="90415" y="55324"/>
                  </a:lnTo>
                  <a:lnTo>
                    <a:pt x="94520" y="80596"/>
                  </a:lnTo>
                  <a:lnTo>
                    <a:pt x="99185" y="108702"/>
                  </a:lnTo>
                  <a:lnTo>
                    <a:pt x="102999" y="137877"/>
                  </a:lnTo>
                  <a:lnTo>
                    <a:pt x="112536" y="168036"/>
                  </a:lnTo>
                  <a:lnTo>
                    <a:pt x="113121" y="170993"/>
                  </a:lnTo>
                  <a:lnTo>
                    <a:pt x="114219" y="172964"/>
                  </a:lnTo>
                  <a:lnTo>
                    <a:pt x="115653" y="174277"/>
                  </a:lnTo>
                  <a:lnTo>
                    <a:pt x="117318" y="175154"/>
                  </a:lnTo>
                  <a:lnTo>
                    <a:pt x="118426" y="175032"/>
                  </a:lnTo>
                  <a:lnTo>
                    <a:pt x="119166" y="174246"/>
                  </a:lnTo>
                  <a:lnTo>
                    <a:pt x="119659" y="173014"/>
                  </a:lnTo>
                  <a:lnTo>
                    <a:pt x="120693" y="172196"/>
                  </a:lnTo>
                  <a:lnTo>
                    <a:pt x="123723" y="171283"/>
                  </a:lnTo>
                  <a:lnTo>
                    <a:pt x="124814" y="170335"/>
                  </a:lnTo>
                  <a:lnTo>
                    <a:pt x="126995" y="164207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7" name="SMARTInkShape-290"/>
            <p:cNvSpPr/>
            <p:nvPr/>
          </p:nvSpPr>
          <p:spPr>
            <a:xfrm>
              <a:off x="5119718" y="692150"/>
              <a:ext cx="123711" cy="170933"/>
            </a:xfrm>
            <a:custGeom>
              <a:avLst/>
              <a:gdLst/>
              <a:ahLst/>
              <a:cxnLst/>
              <a:rect l="0" t="0" r="0" b="0"/>
              <a:pathLst>
                <a:path w="123711" h="170933">
                  <a:moveTo>
                    <a:pt x="93632" y="0"/>
                  </a:moveTo>
                  <a:lnTo>
                    <a:pt x="67901" y="14745"/>
                  </a:lnTo>
                  <a:lnTo>
                    <a:pt x="37777" y="45187"/>
                  </a:lnTo>
                  <a:lnTo>
                    <a:pt x="19803" y="73364"/>
                  </a:lnTo>
                  <a:lnTo>
                    <a:pt x="10295" y="97779"/>
                  </a:lnTo>
                  <a:lnTo>
                    <a:pt x="1467" y="126245"/>
                  </a:lnTo>
                  <a:lnTo>
                    <a:pt x="0" y="145120"/>
                  </a:lnTo>
                  <a:lnTo>
                    <a:pt x="2158" y="155278"/>
                  </a:lnTo>
                  <a:lnTo>
                    <a:pt x="7351" y="162616"/>
                  </a:lnTo>
                  <a:lnTo>
                    <a:pt x="10711" y="165561"/>
                  </a:lnTo>
                  <a:lnTo>
                    <a:pt x="18207" y="168832"/>
                  </a:lnTo>
                  <a:lnTo>
                    <a:pt x="37888" y="170932"/>
                  </a:lnTo>
                  <a:lnTo>
                    <a:pt x="52577" y="167925"/>
                  </a:lnTo>
                  <a:lnTo>
                    <a:pt x="74547" y="155518"/>
                  </a:lnTo>
                  <a:lnTo>
                    <a:pt x="105568" y="130427"/>
                  </a:lnTo>
                  <a:lnTo>
                    <a:pt x="118044" y="107373"/>
                  </a:lnTo>
                  <a:lnTo>
                    <a:pt x="123206" y="90609"/>
                  </a:lnTo>
                  <a:lnTo>
                    <a:pt x="123710" y="80488"/>
                  </a:lnTo>
                  <a:lnTo>
                    <a:pt x="120026" y="64298"/>
                  </a:lnTo>
                  <a:lnTo>
                    <a:pt x="116415" y="57270"/>
                  </a:lnTo>
                  <a:lnTo>
                    <a:pt x="107045" y="49346"/>
                  </a:lnTo>
                  <a:lnTo>
                    <a:pt x="91944" y="41053"/>
                  </a:lnTo>
                  <a:lnTo>
                    <a:pt x="81435" y="38683"/>
                  </a:lnTo>
                  <a:lnTo>
                    <a:pt x="79149" y="38488"/>
                  </a:lnTo>
                  <a:lnTo>
                    <a:pt x="77626" y="39063"/>
                  </a:lnTo>
                  <a:lnTo>
                    <a:pt x="76612" y="40153"/>
                  </a:lnTo>
                  <a:lnTo>
                    <a:pt x="74582" y="444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8" name="SMARTInkShape-291"/>
            <p:cNvSpPr/>
            <p:nvPr/>
          </p:nvSpPr>
          <p:spPr>
            <a:xfrm>
              <a:off x="4909842" y="527929"/>
              <a:ext cx="252709" cy="335672"/>
            </a:xfrm>
            <a:custGeom>
              <a:avLst/>
              <a:gdLst/>
              <a:ahLst/>
              <a:cxnLst/>
              <a:rect l="0" t="0" r="0" b="0"/>
              <a:pathLst>
                <a:path w="252709" h="335672">
                  <a:moveTo>
                    <a:pt x="252708" y="5471"/>
                  </a:moveTo>
                  <a:lnTo>
                    <a:pt x="249336" y="5471"/>
                  </a:lnTo>
                  <a:lnTo>
                    <a:pt x="245799" y="3588"/>
                  </a:lnTo>
                  <a:lnTo>
                    <a:pt x="241876" y="1107"/>
                  </a:lnTo>
                  <a:lnTo>
                    <a:pt x="237781" y="3"/>
                  </a:lnTo>
                  <a:lnTo>
                    <a:pt x="219261" y="0"/>
                  </a:lnTo>
                  <a:lnTo>
                    <a:pt x="201404" y="4947"/>
                  </a:lnTo>
                  <a:lnTo>
                    <a:pt x="174527" y="18902"/>
                  </a:lnTo>
                  <a:lnTo>
                    <a:pt x="150520" y="34850"/>
                  </a:lnTo>
                  <a:lnTo>
                    <a:pt x="125532" y="57448"/>
                  </a:lnTo>
                  <a:lnTo>
                    <a:pt x="100256" y="82020"/>
                  </a:lnTo>
                  <a:lnTo>
                    <a:pt x="74892" y="109054"/>
                  </a:lnTo>
                  <a:lnTo>
                    <a:pt x="58672" y="129824"/>
                  </a:lnTo>
                  <a:lnTo>
                    <a:pt x="44409" y="153167"/>
                  </a:lnTo>
                  <a:lnTo>
                    <a:pt x="31013" y="175770"/>
                  </a:lnTo>
                  <a:lnTo>
                    <a:pt x="18709" y="197575"/>
                  </a:lnTo>
                  <a:lnTo>
                    <a:pt x="8539" y="219027"/>
                  </a:lnTo>
                  <a:lnTo>
                    <a:pt x="3077" y="240319"/>
                  </a:lnTo>
                  <a:lnTo>
                    <a:pt x="0" y="268378"/>
                  </a:lnTo>
                  <a:lnTo>
                    <a:pt x="693" y="283185"/>
                  </a:lnTo>
                  <a:lnTo>
                    <a:pt x="9017" y="302716"/>
                  </a:lnTo>
                  <a:lnTo>
                    <a:pt x="16460" y="313028"/>
                  </a:lnTo>
                  <a:lnTo>
                    <a:pt x="26352" y="320432"/>
                  </a:lnTo>
                  <a:lnTo>
                    <a:pt x="49951" y="330936"/>
                  </a:lnTo>
                  <a:lnTo>
                    <a:pt x="79434" y="335047"/>
                  </a:lnTo>
                  <a:lnTo>
                    <a:pt x="93958" y="335671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68" name="SMARTInkShape-Group37"/>
          <p:cNvGrpSpPr/>
          <p:nvPr/>
        </p:nvGrpSpPr>
        <p:grpSpPr>
          <a:xfrm>
            <a:off x="2567999" y="1327665"/>
            <a:ext cx="3909002" cy="595741"/>
            <a:chOff x="2567999" y="1327665"/>
            <a:chExt cx="3909002" cy="595741"/>
          </a:xfrm>
        </p:grpSpPr>
        <p:sp>
          <p:nvSpPr>
            <p:cNvPr id="350" name="SMARTInkShape-292"/>
            <p:cNvSpPr/>
            <p:nvPr/>
          </p:nvSpPr>
          <p:spPr>
            <a:xfrm>
              <a:off x="3200406" y="1532152"/>
              <a:ext cx="177795" cy="276700"/>
            </a:xfrm>
            <a:custGeom>
              <a:avLst/>
              <a:gdLst/>
              <a:ahLst/>
              <a:cxnLst/>
              <a:rect l="0" t="0" r="0" b="0"/>
              <a:pathLst>
                <a:path w="177795" h="276700">
                  <a:moveTo>
                    <a:pt x="12694" y="55348"/>
                  </a:moveTo>
                  <a:lnTo>
                    <a:pt x="12694" y="83289"/>
                  </a:lnTo>
                  <a:lnTo>
                    <a:pt x="12694" y="112423"/>
                  </a:lnTo>
                  <a:lnTo>
                    <a:pt x="12694" y="141952"/>
                  </a:lnTo>
                  <a:lnTo>
                    <a:pt x="12694" y="165100"/>
                  </a:lnTo>
                  <a:lnTo>
                    <a:pt x="10811" y="187617"/>
                  </a:lnTo>
                  <a:lnTo>
                    <a:pt x="7667" y="218246"/>
                  </a:lnTo>
                  <a:lnTo>
                    <a:pt x="6736" y="243314"/>
                  </a:lnTo>
                  <a:lnTo>
                    <a:pt x="4578" y="262265"/>
                  </a:lnTo>
                  <a:lnTo>
                    <a:pt x="262" y="276699"/>
                  </a:lnTo>
                  <a:lnTo>
                    <a:pt x="0" y="255903"/>
                  </a:lnTo>
                  <a:lnTo>
                    <a:pt x="3367" y="231973"/>
                  </a:lnTo>
                  <a:lnTo>
                    <a:pt x="5459" y="202539"/>
                  </a:lnTo>
                  <a:lnTo>
                    <a:pt x="7833" y="178150"/>
                  </a:lnTo>
                  <a:lnTo>
                    <a:pt x="11945" y="151553"/>
                  </a:lnTo>
                  <a:lnTo>
                    <a:pt x="18476" y="125622"/>
                  </a:lnTo>
                  <a:lnTo>
                    <a:pt x="26081" y="101868"/>
                  </a:lnTo>
                  <a:lnTo>
                    <a:pt x="34870" y="79550"/>
                  </a:lnTo>
                  <a:lnTo>
                    <a:pt x="52426" y="48565"/>
                  </a:lnTo>
                  <a:lnTo>
                    <a:pt x="81401" y="20298"/>
                  </a:lnTo>
                  <a:lnTo>
                    <a:pt x="107718" y="4288"/>
                  </a:lnTo>
                  <a:lnTo>
                    <a:pt x="123555" y="0"/>
                  </a:lnTo>
                  <a:lnTo>
                    <a:pt x="134638" y="2762"/>
                  </a:lnTo>
                  <a:lnTo>
                    <a:pt x="145208" y="8693"/>
                  </a:lnTo>
                  <a:lnTo>
                    <a:pt x="163563" y="31469"/>
                  </a:lnTo>
                  <a:lnTo>
                    <a:pt x="172478" y="52817"/>
                  </a:lnTo>
                  <a:lnTo>
                    <a:pt x="176218" y="83760"/>
                  </a:lnTo>
                  <a:lnTo>
                    <a:pt x="177094" y="107487"/>
                  </a:lnTo>
                  <a:lnTo>
                    <a:pt x="177483" y="132141"/>
                  </a:lnTo>
                  <a:lnTo>
                    <a:pt x="177656" y="157210"/>
                  </a:lnTo>
                  <a:lnTo>
                    <a:pt x="175851" y="180582"/>
                  </a:lnTo>
                  <a:lnTo>
                    <a:pt x="172748" y="211691"/>
                  </a:lnTo>
                  <a:lnTo>
                    <a:pt x="171700" y="240745"/>
                  </a:lnTo>
                  <a:lnTo>
                    <a:pt x="171466" y="256658"/>
                  </a:lnTo>
                  <a:lnTo>
                    <a:pt x="171449" y="254617"/>
                  </a:lnTo>
                  <a:lnTo>
                    <a:pt x="173326" y="251391"/>
                  </a:lnTo>
                  <a:lnTo>
                    <a:pt x="177794" y="245848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1" name="SMARTInkShape-293"/>
            <p:cNvSpPr/>
            <p:nvPr/>
          </p:nvSpPr>
          <p:spPr>
            <a:xfrm>
              <a:off x="3022600" y="1574800"/>
              <a:ext cx="76201" cy="348606"/>
            </a:xfrm>
            <a:custGeom>
              <a:avLst/>
              <a:gdLst/>
              <a:ahLst/>
              <a:cxnLst/>
              <a:rect l="0" t="0" r="0" b="0"/>
              <a:pathLst>
                <a:path w="76201" h="348606">
                  <a:moveTo>
                    <a:pt x="76200" y="0"/>
                  </a:moveTo>
                  <a:lnTo>
                    <a:pt x="72829" y="3370"/>
                  </a:lnTo>
                  <a:lnTo>
                    <a:pt x="71173" y="6907"/>
                  </a:lnTo>
                  <a:lnTo>
                    <a:pt x="64460" y="33408"/>
                  </a:lnTo>
                  <a:lnTo>
                    <a:pt x="58620" y="58888"/>
                  </a:lnTo>
                  <a:lnTo>
                    <a:pt x="52725" y="87140"/>
                  </a:lnTo>
                  <a:lnTo>
                    <a:pt x="48598" y="109989"/>
                  </a:lnTo>
                  <a:lnTo>
                    <a:pt x="44412" y="136138"/>
                  </a:lnTo>
                  <a:lnTo>
                    <a:pt x="40199" y="164220"/>
                  </a:lnTo>
                  <a:lnTo>
                    <a:pt x="35974" y="193167"/>
                  </a:lnTo>
                  <a:lnTo>
                    <a:pt x="31744" y="220613"/>
                  </a:lnTo>
                  <a:lnTo>
                    <a:pt x="27514" y="246920"/>
                  </a:lnTo>
                  <a:lnTo>
                    <a:pt x="23280" y="272725"/>
                  </a:lnTo>
                  <a:lnTo>
                    <a:pt x="16933" y="304312"/>
                  </a:lnTo>
                  <a:lnTo>
                    <a:pt x="9171" y="333786"/>
                  </a:lnTo>
                  <a:lnTo>
                    <a:pt x="6479" y="344353"/>
                  </a:lnTo>
                  <a:lnTo>
                    <a:pt x="5026" y="345986"/>
                  </a:lnTo>
                  <a:lnTo>
                    <a:pt x="991" y="348605"/>
                  </a:lnTo>
                  <a:lnTo>
                    <a:pt x="0" y="3365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2" name="SMARTInkShape-294"/>
            <p:cNvSpPr/>
            <p:nvPr/>
          </p:nvSpPr>
          <p:spPr>
            <a:xfrm>
              <a:off x="2901950" y="1631950"/>
              <a:ext cx="152401" cy="146051"/>
            </a:xfrm>
            <a:custGeom>
              <a:avLst/>
              <a:gdLst/>
              <a:ahLst/>
              <a:cxnLst/>
              <a:rect l="0" t="0" r="0" b="0"/>
              <a:pathLst>
                <a:path w="152401" h="146051">
                  <a:moveTo>
                    <a:pt x="0" y="0"/>
                  </a:moveTo>
                  <a:lnTo>
                    <a:pt x="5069" y="5775"/>
                  </a:lnTo>
                  <a:lnTo>
                    <a:pt x="22861" y="33845"/>
                  </a:lnTo>
                  <a:lnTo>
                    <a:pt x="47642" y="64479"/>
                  </a:lnTo>
                  <a:lnTo>
                    <a:pt x="75365" y="92099"/>
                  </a:lnTo>
                  <a:lnTo>
                    <a:pt x="103476" y="116001"/>
                  </a:lnTo>
                  <a:lnTo>
                    <a:pt x="134087" y="136710"/>
                  </a:lnTo>
                  <a:lnTo>
                    <a:pt x="142898" y="142968"/>
                  </a:lnTo>
                  <a:lnTo>
                    <a:pt x="152400" y="1460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3" name="SMARTInkShape-295"/>
            <p:cNvSpPr/>
            <p:nvPr/>
          </p:nvSpPr>
          <p:spPr>
            <a:xfrm>
              <a:off x="2567999" y="1423351"/>
              <a:ext cx="276802" cy="424088"/>
            </a:xfrm>
            <a:custGeom>
              <a:avLst/>
              <a:gdLst/>
              <a:ahLst/>
              <a:cxnLst/>
              <a:rect l="0" t="0" r="0" b="0"/>
              <a:pathLst>
                <a:path w="276802" h="424088">
                  <a:moveTo>
                    <a:pt x="276801" y="24449"/>
                  </a:moveTo>
                  <a:lnTo>
                    <a:pt x="276801" y="18981"/>
                  </a:lnTo>
                  <a:lnTo>
                    <a:pt x="271729" y="8839"/>
                  </a:lnTo>
                  <a:lnTo>
                    <a:pt x="267962" y="3870"/>
                  </a:lnTo>
                  <a:lnTo>
                    <a:pt x="263933" y="1189"/>
                  </a:lnTo>
                  <a:lnTo>
                    <a:pt x="258381" y="0"/>
                  </a:lnTo>
                  <a:lnTo>
                    <a:pt x="242649" y="34"/>
                  </a:lnTo>
                  <a:lnTo>
                    <a:pt x="212408" y="6012"/>
                  </a:lnTo>
                  <a:lnTo>
                    <a:pt x="185755" y="13812"/>
                  </a:lnTo>
                  <a:lnTo>
                    <a:pt x="165075" y="21837"/>
                  </a:lnTo>
                  <a:lnTo>
                    <a:pt x="141772" y="32458"/>
                  </a:lnTo>
                  <a:lnTo>
                    <a:pt x="119186" y="44237"/>
                  </a:lnTo>
                  <a:lnTo>
                    <a:pt x="97389" y="56525"/>
                  </a:lnTo>
                  <a:lnTo>
                    <a:pt x="75941" y="69042"/>
                  </a:lnTo>
                  <a:lnTo>
                    <a:pt x="54649" y="81663"/>
                  </a:lnTo>
                  <a:lnTo>
                    <a:pt x="28475" y="100667"/>
                  </a:lnTo>
                  <a:lnTo>
                    <a:pt x="6988" y="122680"/>
                  </a:lnTo>
                  <a:lnTo>
                    <a:pt x="1661" y="133724"/>
                  </a:lnTo>
                  <a:lnTo>
                    <a:pt x="0" y="144275"/>
                  </a:lnTo>
                  <a:lnTo>
                    <a:pt x="1613" y="151318"/>
                  </a:lnTo>
                  <a:lnTo>
                    <a:pt x="6488" y="162620"/>
                  </a:lnTo>
                  <a:lnTo>
                    <a:pt x="12258" y="168877"/>
                  </a:lnTo>
                  <a:lnTo>
                    <a:pt x="40985" y="185232"/>
                  </a:lnTo>
                  <a:lnTo>
                    <a:pt x="70841" y="195462"/>
                  </a:lnTo>
                  <a:lnTo>
                    <a:pt x="101945" y="204001"/>
                  </a:lnTo>
                  <a:lnTo>
                    <a:pt x="125004" y="212198"/>
                  </a:lnTo>
                  <a:lnTo>
                    <a:pt x="147011" y="222899"/>
                  </a:lnTo>
                  <a:lnTo>
                    <a:pt x="170433" y="232826"/>
                  </a:lnTo>
                  <a:lnTo>
                    <a:pt x="193542" y="243355"/>
                  </a:lnTo>
                  <a:lnTo>
                    <a:pt x="222419" y="264445"/>
                  </a:lnTo>
                  <a:lnTo>
                    <a:pt x="247439" y="285117"/>
                  </a:lnTo>
                  <a:lnTo>
                    <a:pt x="259281" y="300698"/>
                  </a:lnTo>
                  <a:lnTo>
                    <a:pt x="265485" y="317029"/>
                  </a:lnTo>
                  <a:lnTo>
                    <a:pt x="267537" y="332990"/>
                  </a:lnTo>
                  <a:lnTo>
                    <a:pt x="263105" y="362365"/>
                  </a:lnTo>
                  <a:lnTo>
                    <a:pt x="261320" y="370374"/>
                  </a:lnTo>
                  <a:lnTo>
                    <a:pt x="251812" y="383040"/>
                  </a:lnTo>
                  <a:lnTo>
                    <a:pt x="226082" y="402667"/>
                  </a:lnTo>
                  <a:lnTo>
                    <a:pt x="200232" y="412464"/>
                  </a:lnTo>
                  <a:lnTo>
                    <a:pt x="173600" y="419833"/>
                  </a:lnTo>
                  <a:lnTo>
                    <a:pt x="147836" y="423115"/>
                  </a:lnTo>
                  <a:lnTo>
                    <a:pt x="122329" y="424087"/>
                  </a:lnTo>
                  <a:lnTo>
                    <a:pt x="92790" y="419346"/>
                  </a:lnTo>
                  <a:lnTo>
                    <a:pt x="64273" y="411617"/>
                  </a:lnTo>
                  <a:lnTo>
                    <a:pt x="51081" y="405393"/>
                  </a:lnTo>
                  <a:lnTo>
                    <a:pt x="41851" y="399099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4" name="SMARTInkShape-296"/>
            <p:cNvSpPr/>
            <p:nvPr/>
          </p:nvSpPr>
          <p:spPr>
            <a:xfrm>
              <a:off x="4654550" y="1390650"/>
              <a:ext cx="254001" cy="463551"/>
            </a:xfrm>
            <a:custGeom>
              <a:avLst/>
              <a:gdLst/>
              <a:ahLst/>
              <a:cxnLst/>
              <a:rect l="0" t="0" r="0" b="0"/>
              <a:pathLst>
                <a:path w="254001" h="463551">
                  <a:moveTo>
                    <a:pt x="254000" y="0"/>
                  </a:moveTo>
                  <a:lnTo>
                    <a:pt x="239073" y="27757"/>
                  </a:lnTo>
                  <a:lnTo>
                    <a:pt x="224918" y="57038"/>
                  </a:lnTo>
                  <a:lnTo>
                    <a:pt x="209165" y="85887"/>
                  </a:lnTo>
                  <a:lnTo>
                    <a:pt x="194540" y="117483"/>
                  </a:lnTo>
                  <a:lnTo>
                    <a:pt x="183122" y="141115"/>
                  </a:lnTo>
                  <a:lnTo>
                    <a:pt x="169112" y="165729"/>
                  </a:lnTo>
                  <a:lnTo>
                    <a:pt x="154182" y="190778"/>
                  </a:lnTo>
                  <a:lnTo>
                    <a:pt x="140491" y="216024"/>
                  </a:lnTo>
                  <a:lnTo>
                    <a:pt x="125469" y="243234"/>
                  </a:lnTo>
                  <a:lnTo>
                    <a:pt x="110092" y="271086"/>
                  </a:lnTo>
                  <a:lnTo>
                    <a:pt x="96201" y="297576"/>
                  </a:lnTo>
                  <a:lnTo>
                    <a:pt x="81091" y="323462"/>
                  </a:lnTo>
                  <a:lnTo>
                    <a:pt x="65673" y="348370"/>
                  </a:lnTo>
                  <a:lnTo>
                    <a:pt x="51765" y="371200"/>
                  </a:lnTo>
                  <a:lnTo>
                    <a:pt x="38529" y="394990"/>
                  </a:lnTo>
                  <a:lnTo>
                    <a:pt x="21058" y="426535"/>
                  </a:lnTo>
                  <a:lnTo>
                    <a:pt x="3923" y="456376"/>
                  </a:lnTo>
                  <a:lnTo>
                    <a:pt x="0" y="4635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5" name="SMARTInkShape-297"/>
            <p:cNvSpPr/>
            <p:nvPr/>
          </p:nvSpPr>
          <p:spPr>
            <a:xfrm>
              <a:off x="4930218" y="1441450"/>
              <a:ext cx="263564" cy="382834"/>
            </a:xfrm>
            <a:custGeom>
              <a:avLst/>
              <a:gdLst/>
              <a:ahLst/>
              <a:cxnLst/>
              <a:rect l="0" t="0" r="0" b="0"/>
              <a:pathLst>
                <a:path w="263564" h="382834">
                  <a:moveTo>
                    <a:pt x="257732" y="0"/>
                  </a:moveTo>
                  <a:lnTo>
                    <a:pt x="230118" y="12865"/>
                  </a:lnTo>
                  <a:lnTo>
                    <a:pt x="210744" y="22861"/>
                  </a:lnTo>
                  <a:lnTo>
                    <a:pt x="185248" y="39229"/>
                  </a:lnTo>
                  <a:lnTo>
                    <a:pt x="159112" y="57483"/>
                  </a:lnTo>
                  <a:lnTo>
                    <a:pt x="134203" y="78180"/>
                  </a:lnTo>
                  <a:lnTo>
                    <a:pt x="106359" y="104068"/>
                  </a:lnTo>
                  <a:lnTo>
                    <a:pt x="80235" y="134079"/>
                  </a:lnTo>
                  <a:lnTo>
                    <a:pt x="56502" y="165316"/>
                  </a:lnTo>
                  <a:lnTo>
                    <a:pt x="42707" y="187068"/>
                  </a:lnTo>
                  <a:lnTo>
                    <a:pt x="29521" y="210847"/>
                  </a:lnTo>
                  <a:lnTo>
                    <a:pt x="18486" y="233645"/>
                  </a:lnTo>
                  <a:lnTo>
                    <a:pt x="9583" y="255534"/>
                  </a:lnTo>
                  <a:lnTo>
                    <a:pt x="3275" y="277023"/>
                  </a:lnTo>
                  <a:lnTo>
                    <a:pt x="0" y="298335"/>
                  </a:lnTo>
                  <a:lnTo>
                    <a:pt x="38" y="326401"/>
                  </a:lnTo>
                  <a:lnTo>
                    <a:pt x="6372" y="354850"/>
                  </a:lnTo>
                  <a:lnTo>
                    <a:pt x="15725" y="371056"/>
                  </a:lnTo>
                  <a:lnTo>
                    <a:pt x="25288" y="378461"/>
                  </a:lnTo>
                  <a:lnTo>
                    <a:pt x="30803" y="381424"/>
                  </a:lnTo>
                  <a:lnTo>
                    <a:pt x="42573" y="382833"/>
                  </a:lnTo>
                  <a:lnTo>
                    <a:pt x="74119" y="381361"/>
                  </a:lnTo>
                  <a:lnTo>
                    <a:pt x="100631" y="374363"/>
                  </a:lnTo>
                  <a:lnTo>
                    <a:pt x="129730" y="363353"/>
                  </a:lnTo>
                  <a:lnTo>
                    <a:pt x="160695" y="347784"/>
                  </a:lnTo>
                  <a:lnTo>
                    <a:pt x="188842" y="329763"/>
                  </a:lnTo>
                  <a:lnTo>
                    <a:pt x="218566" y="305417"/>
                  </a:lnTo>
                  <a:lnTo>
                    <a:pt x="247869" y="278506"/>
                  </a:lnTo>
                  <a:lnTo>
                    <a:pt x="258180" y="263456"/>
                  </a:lnTo>
                  <a:lnTo>
                    <a:pt x="262333" y="246688"/>
                  </a:lnTo>
                  <a:lnTo>
                    <a:pt x="263563" y="231686"/>
                  </a:lnTo>
                  <a:lnTo>
                    <a:pt x="262323" y="227833"/>
                  </a:lnTo>
                  <a:lnTo>
                    <a:pt x="246359" y="210867"/>
                  </a:lnTo>
                  <a:lnTo>
                    <a:pt x="230842" y="202101"/>
                  </a:lnTo>
                  <a:lnTo>
                    <a:pt x="202267" y="197541"/>
                  </a:lnTo>
                  <a:lnTo>
                    <a:pt x="187882" y="1968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6" name="SMARTInkShape-298"/>
            <p:cNvSpPr/>
            <p:nvPr/>
          </p:nvSpPr>
          <p:spPr>
            <a:xfrm>
              <a:off x="5264150" y="1555750"/>
              <a:ext cx="139701" cy="219214"/>
            </a:xfrm>
            <a:custGeom>
              <a:avLst/>
              <a:gdLst/>
              <a:ahLst/>
              <a:cxnLst/>
              <a:rect l="0" t="0" r="0" b="0"/>
              <a:pathLst>
                <a:path w="139701" h="219214">
                  <a:moveTo>
                    <a:pt x="0" y="57150"/>
                  </a:moveTo>
                  <a:lnTo>
                    <a:pt x="0" y="60520"/>
                  </a:lnTo>
                  <a:lnTo>
                    <a:pt x="703" y="61513"/>
                  </a:lnTo>
                  <a:lnTo>
                    <a:pt x="1880" y="62174"/>
                  </a:lnTo>
                  <a:lnTo>
                    <a:pt x="3371" y="62617"/>
                  </a:lnTo>
                  <a:lnTo>
                    <a:pt x="8838" y="66608"/>
                  </a:lnTo>
                  <a:lnTo>
                    <a:pt x="14926" y="75631"/>
                  </a:lnTo>
                  <a:lnTo>
                    <a:pt x="23172" y="98749"/>
                  </a:lnTo>
                  <a:lnTo>
                    <a:pt x="25105" y="127461"/>
                  </a:lnTo>
                  <a:lnTo>
                    <a:pt x="20335" y="158810"/>
                  </a:lnTo>
                  <a:lnTo>
                    <a:pt x="14854" y="189801"/>
                  </a:lnTo>
                  <a:lnTo>
                    <a:pt x="12633" y="203777"/>
                  </a:lnTo>
                  <a:lnTo>
                    <a:pt x="7315" y="214164"/>
                  </a:lnTo>
                  <a:lnTo>
                    <a:pt x="3264" y="218756"/>
                  </a:lnTo>
                  <a:lnTo>
                    <a:pt x="2175" y="219213"/>
                  </a:lnTo>
                  <a:lnTo>
                    <a:pt x="1451" y="218813"/>
                  </a:lnTo>
                  <a:lnTo>
                    <a:pt x="286" y="216473"/>
                  </a:lnTo>
                  <a:lnTo>
                    <a:pt x="722" y="193566"/>
                  </a:lnTo>
                  <a:lnTo>
                    <a:pt x="5469" y="164667"/>
                  </a:lnTo>
                  <a:lnTo>
                    <a:pt x="11950" y="135250"/>
                  </a:lnTo>
                  <a:lnTo>
                    <a:pt x="24207" y="106444"/>
                  </a:lnTo>
                  <a:lnTo>
                    <a:pt x="30514" y="91052"/>
                  </a:lnTo>
                  <a:lnTo>
                    <a:pt x="48047" y="63924"/>
                  </a:lnTo>
                  <a:lnTo>
                    <a:pt x="58215" y="46457"/>
                  </a:lnTo>
                  <a:lnTo>
                    <a:pt x="72045" y="32342"/>
                  </a:lnTo>
                  <a:lnTo>
                    <a:pt x="100123" y="7618"/>
                  </a:lnTo>
                  <a:lnTo>
                    <a:pt x="110116" y="3386"/>
                  </a:lnTo>
                  <a:lnTo>
                    <a:pt x="13970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7" name="SMARTInkShape-299"/>
            <p:cNvSpPr/>
            <p:nvPr/>
          </p:nvSpPr>
          <p:spPr>
            <a:xfrm>
              <a:off x="5423925" y="1574800"/>
              <a:ext cx="162414" cy="176752"/>
            </a:xfrm>
            <a:custGeom>
              <a:avLst/>
              <a:gdLst/>
              <a:ahLst/>
              <a:cxnLst/>
              <a:rect l="0" t="0" r="0" b="0"/>
              <a:pathLst>
                <a:path w="162414" h="176752">
                  <a:moveTo>
                    <a:pt x="113275" y="0"/>
                  </a:moveTo>
                  <a:lnTo>
                    <a:pt x="98164" y="0"/>
                  </a:lnTo>
                  <a:lnTo>
                    <a:pt x="76893" y="8838"/>
                  </a:lnTo>
                  <a:lnTo>
                    <a:pt x="64473" y="18297"/>
                  </a:lnTo>
                  <a:lnTo>
                    <a:pt x="39181" y="47918"/>
                  </a:lnTo>
                  <a:lnTo>
                    <a:pt x="18023" y="78538"/>
                  </a:lnTo>
                  <a:lnTo>
                    <a:pt x="4461" y="107157"/>
                  </a:lnTo>
                  <a:lnTo>
                    <a:pt x="59" y="133193"/>
                  </a:lnTo>
                  <a:lnTo>
                    <a:pt x="0" y="150940"/>
                  </a:lnTo>
                  <a:lnTo>
                    <a:pt x="2487" y="158337"/>
                  </a:lnTo>
                  <a:lnTo>
                    <a:pt x="11226" y="169838"/>
                  </a:lnTo>
                  <a:lnTo>
                    <a:pt x="18766" y="174261"/>
                  </a:lnTo>
                  <a:lnTo>
                    <a:pt x="32826" y="176751"/>
                  </a:lnTo>
                  <a:lnTo>
                    <a:pt x="44358" y="176627"/>
                  </a:lnTo>
                  <a:lnTo>
                    <a:pt x="70889" y="170800"/>
                  </a:lnTo>
                  <a:lnTo>
                    <a:pt x="92955" y="163026"/>
                  </a:lnTo>
                  <a:lnTo>
                    <a:pt x="119373" y="144384"/>
                  </a:lnTo>
                  <a:lnTo>
                    <a:pt x="148863" y="116640"/>
                  </a:lnTo>
                  <a:lnTo>
                    <a:pt x="158469" y="100412"/>
                  </a:lnTo>
                  <a:lnTo>
                    <a:pt x="162413" y="85569"/>
                  </a:lnTo>
                  <a:lnTo>
                    <a:pt x="161455" y="76599"/>
                  </a:lnTo>
                  <a:lnTo>
                    <a:pt x="152440" y="50722"/>
                  </a:lnTo>
                  <a:lnTo>
                    <a:pt x="141970" y="37293"/>
                  </a:lnTo>
                  <a:lnTo>
                    <a:pt x="113219" y="19249"/>
                  </a:lnTo>
                  <a:lnTo>
                    <a:pt x="102440" y="14639"/>
                  </a:lnTo>
                  <a:lnTo>
                    <a:pt x="94225" y="127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8" name="SMARTInkShape-300"/>
            <p:cNvSpPr/>
            <p:nvPr/>
          </p:nvSpPr>
          <p:spPr>
            <a:xfrm>
              <a:off x="5651891" y="1524000"/>
              <a:ext cx="335229" cy="218452"/>
            </a:xfrm>
            <a:custGeom>
              <a:avLst/>
              <a:gdLst/>
              <a:ahLst/>
              <a:cxnLst/>
              <a:rect l="0" t="0" r="0" b="0"/>
              <a:pathLst>
                <a:path w="335229" h="218452">
                  <a:moveTo>
                    <a:pt x="44059" y="44450"/>
                  </a:moveTo>
                  <a:lnTo>
                    <a:pt x="44059" y="47821"/>
                  </a:lnTo>
                  <a:lnTo>
                    <a:pt x="37591" y="77357"/>
                  </a:lnTo>
                  <a:lnTo>
                    <a:pt x="28947" y="108100"/>
                  </a:lnTo>
                  <a:lnTo>
                    <a:pt x="16352" y="137742"/>
                  </a:lnTo>
                  <a:lnTo>
                    <a:pt x="6338" y="164713"/>
                  </a:lnTo>
                  <a:lnTo>
                    <a:pt x="936" y="187050"/>
                  </a:lnTo>
                  <a:lnTo>
                    <a:pt x="0" y="200687"/>
                  </a:lnTo>
                  <a:lnTo>
                    <a:pt x="1665" y="207491"/>
                  </a:lnTo>
                  <a:lnTo>
                    <a:pt x="3094" y="210293"/>
                  </a:lnTo>
                  <a:lnTo>
                    <a:pt x="8447" y="215288"/>
                  </a:lnTo>
                  <a:lnTo>
                    <a:pt x="11852" y="217609"/>
                  </a:lnTo>
                  <a:lnTo>
                    <a:pt x="15532" y="218451"/>
                  </a:lnTo>
                  <a:lnTo>
                    <a:pt x="23384" y="217503"/>
                  </a:lnTo>
                  <a:lnTo>
                    <a:pt x="51705" y="207202"/>
                  </a:lnTo>
                  <a:lnTo>
                    <a:pt x="82329" y="189912"/>
                  </a:lnTo>
                  <a:lnTo>
                    <a:pt x="113929" y="164184"/>
                  </a:lnTo>
                  <a:lnTo>
                    <a:pt x="142289" y="136599"/>
                  </a:lnTo>
                  <a:lnTo>
                    <a:pt x="166682" y="106234"/>
                  </a:lnTo>
                  <a:lnTo>
                    <a:pt x="170675" y="102005"/>
                  </a:lnTo>
                  <a:lnTo>
                    <a:pt x="171024" y="110471"/>
                  </a:lnTo>
                  <a:lnTo>
                    <a:pt x="169161" y="114480"/>
                  </a:lnTo>
                  <a:lnTo>
                    <a:pt x="167677" y="116537"/>
                  </a:lnTo>
                  <a:lnTo>
                    <a:pt x="165295" y="134340"/>
                  </a:lnTo>
                  <a:lnTo>
                    <a:pt x="165588" y="148538"/>
                  </a:lnTo>
                  <a:lnTo>
                    <a:pt x="171191" y="179297"/>
                  </a:lnTo>
                  <a:lnTo>
                    <a:pt x="174175" y="188108"/>
                  </a:lnTo>
                  <a:lnTo>
                    <a:pt x="179732" y="194846"/>
                  </a:lnTo>
                  <a:lnTo>
                    <a:pt x="194800" y="204920"/>
                  </a:lnTo>
                  <a:lnTo>
                    <a:pt x="207178" y="208177"/>
                  </a:lnTo>
                  <a:lnTo>
                    <a:pt x="229072" y="208571"/>
                  </a:lnTo>
                  <a:lnTo>
                    <a:pt x="247514" y="203692"/>
                  </a:lnTo>
                  <a:lnTo>
                    <a:pt x="279041" y="185772"/>
                  </a:lnTo>
                  <a:lnTo>
                    <a:pt x="308880" y="160009"/>
                  </a:lnTo>
                  <a:lnTo>
                    <a:pt x="317684" y="150135"/>
                  </a:lnTo>
                  <a:lnTo>
                    <a:pt x="329086" y="124671"/>
                  </a:lnTo>
                  <a:lnTo>
                    <a:pt x="335228" y="93792"/>
                  </a:lnTo>
                  <a:lnTo>
                    <a:pt x="335176" y="75767"/>
                  </a:lnTo>
                  <a:lnTo>
                    <a:pt x="327284" y="47764"/>
                  </a:lnTo>
                  <a:lnTo>
                    <a:pt x="309488" y="24641"/>
                  </a:lnTo>
                  <a:lnTo>
                    <a:pt x="288819" y="8545"/>
                  </a:lnTo>
                  <a:lnTo>
                    <a:pt x="285676" y="2844"/>
                  </a:lnTo>
                  <a:lnTo>
                    <a:pt x="279009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9" name="SMARTInkShape-301"/>
            <p:cNvSpPr/>
            <p:nvPr/>
          </p:nvSpPr>
          <p:spPr>
            <a:xfrm>
              <a:off x="6121555" y="1403350"/>
              <a:ext cx="44296" cy="336551"/>
            </a:xfrm>
            <a:custGeom>
              <a:avLst/>
              <a:gdLst/>
              <a:ahLst/>
              <a:cxnLst/>
              <a:rect l="0" t="0" r="0" b="0"/>
              <a:pathLst>
                <a:path w="44296" h="336551">
                  <a:moveTo>
                    <a:pt x="44295" y="0"/>
                  </a:moveTo>
                  <a:lnTo>
                    <a:pt x="43588" y="12241"/>
                  </a:lnTo>
                  <a:lnTo>
                    <a:pt x="35456" y="42245"/>
                  </a:lnTo>
                  <a:lnTo>
                    <a:pt x="29368" y="66218"/>
                  </a:lnTo>
                  <a:lnTo>
                    <a:pt x="23093" y="97934"/>
                  </a:lnTo>
                  <a:lnTo>
                    <a:pt x="18880" y="119960"/>
                  </a:lnTo>
                  <a:lnTo>
                    <a:pt x="15359" y="141511"/>
                  </a:lnTo>
                  <a:lnTo>
                    <a:pt x="13796" y="162847"/>
                  </a:lnTo>
                  <a:lnTo>
                    <a:pt x="11217" y="185971"/>
                  </a:lnTo>
                  <a:lnTo>
                    <a:pt x="7722" y="208947"/>
                  </a:lnTo>
                  <a:lnTo>
                    <a:pt x="2492" y="238455"/>
                  </a:lnTo>
                  <a:lnTo>
                    <a:pt x="627" y="267816"/>
                  </a:lnTo>
                  <a:lnTo>
                    <a:pt x="0" y="295535"/>
                  </a:lnTo>
                  <a:lnTo>
                    <a:pt x="617" y="305621"/>
                  </a:lnTo>
                  <a:lnTo>
                    <a:pt x="6195" y="3365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0" name="SMARTInkShape-302"/>
            <p:cNvSpPr/>
            <p:nvPr/>
          </p:nvSpPr>
          <p:spPr>
            <a:xfrm>
              <a:off x="6089650" y="1327665"/>
              <a:ext cx="387351" cy="385968"/>
            </a:xfrm>
            <a:custGeom>
              <a:avLst/>
              <a:gdLst/>
              <a:ahLst/>
              <a:cxnLst/>
              <a:rect l="0" t="0" r="0" b="0"/>
              <a:pathLst>
                <a:path w="387351" h="385968">
                  <a:moveTo>
                    <a:pt x="0" y="278885"/>
                  </a:moveTo>
                  <a:lnTo>
                    <a:pt x="0" y="275514"/>
                  </a:lnTo>
                  <a:lnTo>
                    <a:pt x="703" y="274518"/>
                  </a:lnTo>
                  <a:lnTo>
                    <a:pt x="1881" y="273857"/>
                  </a:lnTo>
                  <a:lnTo>
                    <a:pt x="22780" y="266811"/>
                  </a:lnTo>
                  <a:lnTo>
                    <a:pt x="47069" y="252770"/>
                  </a:lnTo>
                  <a:lnTo>
                    <a:pt x="70625" y="240572"/>
                  </a:lnTo>
                  <a:lnTo>
                    <a:pt x="95480" y="226138"/>
                  </a:lnTo>
                  <a:lnTo>
                    <a:pt x="120718" y="208457"/>
                  </a:lnTo>
                  <a:lnTo>
                    <a:pt x="146070" y="189814"/>
                  </a:lnTo>
                  <a:lnTo>
                    <a:pt x="171455" y="170884"/>
                  </a:lnTo>
                  <a:lnTo>
                    <a:pt x="196851" y="149988"/>
                  </a:lnTo>
                  <a:lnTo>
                    <a:pt x="220367" y="125923"/>
                  </a:lnTo>
                  <a:lnTo>
                    <a:pt x="238859" y="100916"/>
                  </a:lnTo>
                  <a:lnTo>
                    <a:pt x="254379" y="70555"/>
                  </a:lnTo>
                  <a:lnTo>
                    <a:pt x="264240" y="44174"/>
                  </a:lnTo>
                  <a:lnTo>
                    <a:pt x="271750" y="15587"/>
                  </a:lnTo>
                  <a:lnTo>
                    <a:pt x="274353" y="8288"/>
                  </a:lnTo>
                  <a:lnTo>
                    <a:pt x="279103" y="0"/>
                  </a:lnTo>
                  <a:lnTo>
                    <a:pt x="279310" y="3008"/>
                  </a:lnTo>
                  <a:lnTo>
                    <a:pt x="273925" y="32101"/>
                  </a:lnTo>
                  <a:lnTo>
                    <a:pt x="273222" y="62579"/>
                  </a:lnTo>
                  <a:lnTo>
                    <a:pt x="272395" y="91634"/>
                  </a:lnTo>
                  <a:lnTo>
                    <a:pt x="268699" y="123293"/>
                  </a:lnTo>
                  <a:lnTo>
                    <a:pt x="267589" y="146938"/>
                  </a:lnTo>
                  <a:lnTo>
                    <a:pt x="265214" y="171558"/>
                  </a:lnTo>
                  <a:lnTo>
                    <a:pt x="262511" y="195904"/>
                  </a:lnTo>
                  <a:lnTo>
                    <a:pt x="261311" y="218485"/>
                  </a:lnTo>
                  <a:lnTo>
                    <a:pt x="258895" y="242163"/>
                  </a:lnTo>
                  <a:lnTo>
                    <a:pt x="255470" y="266091"/>
                  </a:lnTo>
                  <a:lnTo>
                    <a:pt x="251596" y="288484"/>
                  </a:lnTo>
                  <a:lnTo>
                    <a:pt x="245447" y="317556"/>
                  </a:lnTo>
                  <a:lnTo>
                    <a:pt x="236344" y="347593"/>
                  </a:lnTo>
                  <a:lnTo>
                    <a:pt x="225451" y="372026"/>
                  </a:lnTo>
                  <a:lnTo>
                    <a:pt x="222967" y="380254"/>
                  </a:lnTo>
                  <a:lnTo>
                    <a:pt x="221317" y="382447"/>
                  </a:lnTo>
                  <a:lnTo>
                    <a:pt x="216968" y="385967"/>
                  </a:lnTo>
                  <a:lnTo>
                    <a:pt x="224832" y="374547"/>
                  </a:lnTo>
                  <a:lnTo>
                    <a:pt x="235011" y="342927"/>
                  </a:lnTo>
                  <a:lnTo>
                    <a:pt x="243427" y="313721"/>
                  </a:lnTo>
                  <a:lnTo>
                    <a:pt x="253140" y="289127"/>
                  </a:lnTo>
                  <a:lnTo>
                    <a:pt x="261584" y="263967"/>
                  </a:lnTo>
                  <a:lnTo>
                    <a:pt x="275828" y="235251"/>
                  </a:lnTo>
                  <a:lnTo>
                    <a:pt x="296419" y="206163"/>
                  </a:lnTo>
                  <a:lnTo>
                    <a:pt x="312430" y="195876"/>
                  </a:lnTo>
                  <a:lnTo>
                    <a:pt x="323836" y="191729"/>
                  </a:lnTo>
                  <a:lnTo>
                    <a:pt x="347318" y="190136"/>
                  </a:lnTo>
                  <a:lnTo>
                    <a:pt x="350784" y="191497"/>
                  </a:lnTo>
                  <a:lnTo>
                    <a:pt x="356515" y="196771"/>
                  </a:lnTo>
                  <a:lnTo>
                    <a:pt x="372463" y="224706"/>
                  </a:lnTo>
                  <a:lnTo>
                    <a:pt x="378154" y="242369"/>
                  </a:lnTo>
                  <a:lnTo>
                    <a:pt x="382320" y="273264"/>
                  </a:lnTo>
                  <a:lnTo>
                    <a:pt x="386355" y="303174"/>
                  </a:lnTo>
                  <a:lnTo>
                    <a:pt x="387153" y="329465"/>
                  </a:lnTo>
                  <a:lnTo>
                    <a:pt x="387322" y="358035"/>
                  </a:lnTo>
                  <a:lnTo>
                    <a:pt x="387350" y="374135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1" name="SMARTInkShape-303"/>
            <p:cNvSpPr/>
            <p:nvPr/>
          </p:nvSpPr>
          <p:spPr>
            <a:xfrm>
              <a:off x="3511550" y="1428750"/>
              <a:ext cx="19051" cy="342901"/>
            </a:xfrm>
            <a:custGeom>
              <a:avLst/>
              <a:gdLst/>
              <a:ahLst/>
              <a:cxnLst/>
              <a:rect l="0" t="0" r="0" b="0"/>
              <a:pathLst>
                <a:path w="19051" h="342901">
                  <a:moveTo>
                    <a:pt x="19050" y="0"/>
                  </a:moveTo>
                  <a:lnTo>
                    <a:pt x="15678" y="3371"/>
                  </a:lnTo>
                  <a:lnTo>
                    <a:pt x="14023" y="6905"/>
                  </a:lnTo>
                  <a:lnTo>
                    <a:pt x="7789" y="34794"/>
                  </a:lnTo>
                  <a:lnTo>
                    <a:pt x="4895" y="59932"/>
                  </a:lnTo>
                  <a:lnTo>
                    <a:pt x="2175" y="80965"/>
                  </a:lnTo>
                  <a:lnTo>
                    <a:pt x="965" y="106775"/>
                  </a:lnTo>
                  <a:lnTo>
                    <a:pt x="429" y="134709"/>
                  </a:lnTo>
                  <a:lnTo>
                    <a:pt x="189" y="163586"/>
                  </a:lnTo>
                  <a:lnTo>
                    <a:pt x="84" y="192885"/>
                  </a:lnTo>
                  <a:lnTo>
                    <a:pt x="36" y="220485"/>
                  </a:lnTo>
                  <a:lnTo>
                    <a:pt x="15" y="246159"/>
                  </a:lnTo>
                  <a:lnTo>
                    <a:pt x="5" y="269330"/>
                  </a:lnTo>
                  <a:lnTo>
                    <a:pt x="1" y="298836"/>
                  </a:lnTo>
                  <a:lnTo>
                    <a:pt x="0" y="328857"/>
                  </a:lnTo>
                  <a:lnTo>
                    <a:pt x="0" y="340124"/>
                  </a:lnTo>
                  <a:lnTo>
                    <a:pt x="703" y="341048"/>
                  </a:lnTo>
                  <a:lnTo>
                    <a:pt x="6350" y="3429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2" name="SMARTInkShape-304"/>
            <p:cNvSpPr/>
            <p:nvPr/>
          </p:nvSpPr>
          <p:spPr>
            <a:xfrm>
              <a:off x="3429000" y="1430234"/>
              <a:ext cx="309658" cy="341417"/>
            </a:xfrm>
            <a:custGeom>
              <a:avLst/>
              <a:gdLst/>
              <a:ahLst/>
              <a:cxnLst/>
              <a:rect l="0" t="0" r="0" b="0"/>
              <a:pathLst>
                <a:path w="309658" h="341417">
                  <a:moveTo>
                    <a:pt x="0" y="220766"/>
                  </a:moveTo>
                  <a:lnTo>
                    <a:pt x="3371" y="224134"/>
                  </a:lnTo>
                  <a:lnTo>
                    <a:pt x="6906" y="225792"/>
                  </a:lnTo>
                  <a:lnTo>
                    <a:pt x="8837" y="226231"/>
                  </a:lnTo>
                  <a:lnTo>
                    <a:pt x="38875" y="218200"/>
                  </a:lnTo>
                  <a:lnTo>
                    <a:pt x="68722" y="205022"/>
                  </a:lnTo>
                  <a:lnTo>
                    <a:pt x="94131" y="192267"/>
                  </a:lnTo>
                  <a:lnTo>
                    <a:pt x="122277" y="175398"/>
                  </a:lnTo>
                  <a:lnTo>
                    <a:pt x="153348" y="148853"/>
                  </a:lnTo>
                  <a:lnTo>
                    <a:pt x="176198" y="124904"/>
                  </a:lnTo>
                  <a:lnTo>
                    <a:pt x="196374" y="99935"/>
                  </a:lnTo>
                  <a:lnTo>
                    <a:pt x="213878" y="74662"/>
                  </a:lnTo>
                  <a:lnTo>
                    <a:pt x="232433" y="44207"/>
                  </a:lnTo>
                  <a:lnTo>
                    <a:pt x="245157" y="15142"/>
                  </a:lnTo>
                  <a:lnTo>
                    <a:pt x="247503" y="0"/>
                  </a:lnTo>
                  <a:lnTo>
                    <a:pt x="246846" y="209"/>
                  </a:lnTo>
                  <a:lnTo>
                    <a:pt x="244235" y="2326"/>
                  </a:lnTo>
                  <a:lnTo>
                    <a:pt x="238797" y="10854"/>
                  </a:lnTo>
                  <a:lnTo>
                    <a:pt x="231916" y="41394"/>
                  </a:lnTo>
                  <a:lnTo>
                    <a:pt x="229582" y="64919"/>
                  </a:lnTo>
                  <a:lnTo>
                    <a:pt x="228891" y="96506"/>
                  </a:lnTo>
                  <a:lnTo>
                    <a:pt x="228729" y="118503"/>
                  </a:lnTo>
                  <a:lnTo>
                    <a:pt x="228655" y="141447"/>
                  </a:lnTo>
                  <a:lnTo>
                    <a:pt x="228625" y="168110"/>
                  </a:lnTo>
                  <a:lnTo>
                    <a:pt x="228610" y="194539"/>
                  </a:lnTo>
                  <a:lnTo>
                    <a:pt x="228605" y="219693"/>
                  </a:lnTo>
                  <a:lnTo>
                    <a:pt x="228601" y="242630"/>
                  </a:lnTo>
                  <a:lnTo>
                    <a:pt x="228601" y="264585"/>
                  </a:lnTo>
                  <a:lnTo>
                    <a:pt x="226719" y="293016"/>
                  </a:lnTo>
                  <a:lnTo>
                    <a:pt x="222132" y="322420"/>
                  </a:lnTo>
                  <a:lnTo>
                    <a:pt x="215834" y="338227"/>
                  </a:lnTo>
                  <a:lnTo>
                    <a:pt x="214445" y="339288"/>
                  </a:lnTo>
                  <a:lnTo>
                    <a:pt x="212811" y="339998"/>
                  </a:lnTo>
                  <a:lnTo>
                    <a:pt x="211725" y="339058"/>
                  </a:lnTo>
                  <a:lnTo>
                    <a:pt x="210515" y="334254"/>
                  </a:lnTo>
                  <a:lnTo>
                    <a:pt x="209634" y="304781"/>
                  </a:lnTo>
                  <a:lnTo>
                    <a:pt x="209574" y="277958"/>
                  </a:lnTo>
                  <a:lnTo>
                    <a:pt x="209560" y="256060"/>
                  </a:lnTo>
                  <a:lnTo>
                    <a:pt x="210260" y="232923"/>
                  </a:lnTo>
                  <a:lnTo>
                    <a:pt x="212923" y="210883"/>
                  </a:lnTo>
                  <a:lnTo>
                    <a:pt x="221760" y="182011"/>
                  </a:lnTo>
                  <a:lnTo>
                    <a:pt x="237387" y="152744"/>
                  </a:lnTo>
                  <a:lnTo>
                    <a:pt x="249861" y="137972"/>
                  </a:lnTo>
                  <a:lnTo>
                    <a:pt x="267575" y="123924"/>
                  </a:lnTo>
                  <a:lnTo>
                    <a:pt x="270809" y="123044"/>
                  </a:lnTo>
                  <a:lnTo>
                    <a:pt x="278169" y="123947"/>
                  </a:lnTo>
                  <a:lnTo>
                    <a:pt x="286873" y="128422"/>
                  </a:lnTo>
                  <a:lnTo>
                    <a:pt x="293923" y="134216"/>
                  </a:lnTo>
                  <a:lnTo>
                    <a:pt x="300478" y="147142"/>
                  </a:lnTo>
                  <a:lnTo>
                    <a:pt x="306111" y="178536"/>
                  </a:lnTo>
                  <a:lnTo>
                    <a:pt x="309657" y="204254"/>
                  </a:lnTo>
                  <a:lnTo>
                    <a:pt x="308826" y="234218"/>
                  </a:lnTo>
                  <a:lnTo>
                    <a:pt x="305992" y="263556"/>
                  </a:lnTo>
                  <a:lnTo>
                    <a:pt x="305153" y="288243"/>
                  </a:lnTo>
                  <a:lnTo>
                    <a:pt x="304831" y="319716"/>
                  </a:lnTo>
                  <a:lnTo>
                    <a:pt x="304800" y="341416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3" name="SMARTInkShape-305"/>
            <p:cNvSpPr/>
            <p:nvPr/>
          </p:nvSpPr>
          <p:spPr>
            <a:xfrm>
              <a:off x="3818094" y="1557373"/>
              <a:ext cx="174660" cy="187555"/>
            </a:xfrm>
            <a:custGeom>
              <a:avLst/>
              <a:gdLst/>
              <a:ahLst/>
              <a:cxnLst/>
              <a:rect l="0" t="0" r="0" b="0"/>
              <a:pathLst>
                <a:path w="174660" h="187555">
                  <a:moveTo>
                    <a:pt x="30006" y="87277"/>
                  </a:moveTo>
                  <a:lnTo>
                    <a:pt x="30006" y="90646"/>
                  </a:lnTo>
                  <a:lnTo>
                    <a:pt x="30709" y="91641"/>
                  </a:lnTo>
                  <a:lnTo>
                    <a:pt x="31886" y="92303"/>
                  </a:lnTo>
                  <a:lnTo>
                    <a:pt x="38843" y="93365"/>
                  </a:lnTo>
                  <a:lnTo>
                    <a:pt x="69209" y="92904"/>
                  </a:lnTo>
                  <a:lnTo>
                    <a:pt x="100000" y="84786"/>
                  </a:lnTo>
                  <a:lnTo>
                    <a:pt x="131623" y="67618"/>
                  </a:lnTo>
                  <a:lnTo>
                    <a:pt x="153636" y="51173"/>
                  </a:lnTo>
                  <a:lnTo>
                    <a:pt x="166505" y="34336"/>
                  </a:lnTo>
                  <a:lnTo>
                    <a:pt x="172912" y="21653"/>
                  </a:lnTo>
                  <a:lnTo>
                    <a:pt x="174659" y="13190"/>
                  </a:lnTo>
                  <a:lnTo>
                    <a:pt x="173713" y="9663"/>
                  </a:lnTo>
                  <a:lnTo>
                    <a:pt x="168899" y="3862"/>
                  </a:lnTo>
                  <a:lnTo>
                    <a:pt x="163938" y="815"/>
                  </a:lnTo>
                  <a:lnTo>
                    <a:pt x="161627" y="0"/>
                  </a:lnTo>
                  <a:lnTo>
                    <a:pt x="144890" y="2229"/>
                  </a:lnTo>
                  <a:lnTo>
                    <a:pt x="113952" y="14370"/>
                  </a:lnTo>
                  <a:lnTo>
                    <a:pt x="89057" y="26241"/>
                  </a:lnTo>
                  <a:lnTo>
                    <a:pt x="64512" y="39402"/>
                  </a:lnTo>
                  <a:lnTo>
                    <a:pt x="36900" y="64334"/>
                  </a:lnTo>
                  <a:lnTo>
                    <a:pt x="19348" y="88005"/>
                  </a:lnTo>
                  <a:lnTo>
                    <a:pt x="4147" y="117916"/>
                  </a:lnTo>
                  <a:lnTo>
                    <a:pt x="0" y="137746"/>
                  </a:lnTo>
                  <a:lnTo>
                    <a:pt x="2144" y="157027"/>
                  </a:lnTo>
                  <a:lnTo>
                    <a:pt x="7274" y="166020"/>
                  </a:lnTo>
                  <a:lnTo>
                    <a:pt x="18095" y="175047"/>
                  </a:lnTo>
                  <a:lnTo>
                    <a:pt x="37764" y="184418"/>
                  </a:lnTo>
                  <a:lnTo>
                    <a:pt x="59194" y="187554"/>
                  </a:lnTo>
                  <a:lnTo>
                    <a:pt x="90160" y="185114"/>
                  </a:lnTo>
                  <a:lnTo>
                    <a:pt x="112556" y="182527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4" name="SMARTInkShape-306"/>
            <p:cNvSpPr/>
            <p:nvPr/>
          </p:nvSpPr>
          <p:spPr>
            <a:xfrm>
              <a:off x="4051300" y="1562134"/>
              <a:ext cx="179652" cy="188917"/>
            </a:xfrm>
            <a:custGeom>
              <a:avLst/>
              <a:gdLst/>
              <a:ahLst/>
              <a:cxnLst/>
              <a:rect l="0" t="0" r="0" b="0"/>
              <a:pathLst>
                <a:path w="179652" h="188917">
                  <a:moveTo>
                    <a:pt x="120650" y="6316"/>
                  </a:moveTo>
                  <a:lnTo>
                    <a:pt x="117278" y="2945"/>
                  </a:lnTo>
                  <a:lnTo>
                    <a:pt x="113741" y="1288"/>
                  </a:lnTo>
                  <a:lnTo>
                    <a:pt x="82370" y="0"/>
                  </a:lnTo>
                  <a:lnTo>
                    <a:pt x="56993" y="676"/>
                  </a:lnTo>
                  <a:lnTo>
                    <a:pt x="43619" y="5036"/>
                  </a:lnTo>
                  <a:lnTo>
                    <a:pt x="24157" y="16972"/>
                  </a:lnTo>
                  <a:lnTo>
                    <a:pt x="21318" y="21163"/>
                  </a:lnTo>
                  <a:lnTo>
                    <a:pt x="21940" y="27262"/>
                  </a:lnTo>
                  <a:lnTo>
                    <a:pt x="23093" y="30863"/>
                  </a:lnTo>
                  <a:lnTo>
                    <a:pt x="48340" y="55110"/>
                  </a:lnTo>
                  <a:lnTo>
                    <a:pt x="78594" y="71154"/>
                  </a:lnTo>
                  <a:lnTo>
                    <a:pt x="102308" y="82910"/>
                  </a:lnTo>
                  <a:lnTo>
                    <a:pt x="132236" y="99526"/>
                  </a:lnTo>
                  <a:lnTo>
                    <a:pt x="163071" y="120626"/>
                  </a:lnTo>
                  <a:lnTo>
                    <a:pt x="171958" y="129791"/>
                  </a:lnTo>
                  <a:lnTo>
                    <a:pt x="178260" y="140920"/>
                  </a:lnTo>
                  <a:lnTo>
                    <a:pt x="179651" y="151043"/>
                  </a:lnTo>
                  <a:lnTo>
                    <a:pt x="177917" y="159539"/>
                  </a:lnTo>
                  <a:lnTo>
                    <a:pt x="174792" y="165664"/>
                  </a:lnTo>
                  <a:lnTo>
                    <a:pt x="167292" y="170742"/>
                  </a:lnTo>
                  <a:lnTo>
                    <a:pt x="137740" y="181908"/>
                  </a:lnTo>
                  <a:lnTo>
                    <a:pt x="111054" y="187615"/>
                  </a:lnTo>
                  <a:lnTo>
                    <a:pt x="84959" y="188916"/>
                  </a:lnTo>
                  <a:lnTo>
                    <a:pt x="59352" y="185145"/>
                  </a:lnTo>
                  <a:lnTo>
                    <a:pt x="29180" y="177551"/>
                  </a:lnTo>
                  <a:lnTo>
                    <a:pt x="15699" y="171352"/>
                  </a:lnTo>
                  <a:lnTo>
                    <a:pt x="0" y="158716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5" name="SMARTInkShape-307"/>
            <p:cNvSpPr/>
            <p:nvPr/>
          </p:nvSpPr>
          <p:spPr>
            <a:xfrm>
              <a:off x="4262349" y="1536700"/>
              <a:ext cx="30252" cy="239179"/>
            </a:xfrm>
            <a:custGeom>
              <a:avLst/>
              <a:gdLst/>
              <a:ahLst/>
              <a:cxnLst/>
              <a:rect l="0" t="0" r="0" b="0"/>
              <a:pathLst>
                <a:path w="30252" h="239179">
                  <a:moveTo>
                    <a:pt x="30251" y="0"/>
                  </a:moveTo>
                  <a:lnTo>
                    <a:pt x="30251" y="27136"/>
                  </a:lnTo>
                  <a:lnTo>
                    <a:pt x="25886" y="56918"/>
                  </a:lnTo>
                  <a:lnTo>
                    <a:pt x="23078" y="85850"/>
                  </a:lnTo>
                  <a:lnTo>
                    <a:pt x="15346" y="117473"/>
                  </a:lnTo>
                  <a:lnTo>
                    <a:pt x="13043" y="141109"/>
                  </a:lnTo>
                  <a:lnTo>
                    <a:pt x="8374" y="171474"/>
                  </a:lnTo>
                  <a:lnTo>
                    <a:pt x="2524" y="198347"/>
                  </a:lnTo>
                  <a:lnTo>
                    <a:pt x="0" y="226229"/>
                  </a:lnTo>
                  <a:lnTo>
                    <a:pt x="4070" y="239174"/>
                  </a:lnTo>
                  <a:lnTo>
                    <a:pt x="5037" y="239178"/>
                  </a:lnTo>
                  <a:lnTo>
                    <a:pt x="11201" y="2349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6" name="SMARTInkShape-308"/>
            <p:cNvSpPr/>
            <p:nvPr/>
          </p:nvSpPr>
          <p:spPr>
            <a:xfrm>
              <a:off x="4288940" y="1460500"/>
              <a:ext cx="3661" cy="6351"/>
            </a:xfrm>
            <a:custGeom>
              <a:avLst/>
              <a:gdLst/>
              <a:ahLst/>
              <a:cxnLst/>
              <a:rect l="0" t="0" r="0" b="0"/>
              <a:pathLst>
                <a:path w="3661" h="6351">
                  <a:moveTo>
                    <a:pt x="3660" y="0"/>
                  </a:moveTo>
                  <a:lnTo>
                    <a:pt x="0" y="0"/>
                  </a:lnTo>
                  <a:lnTo>
                    <a:pt x="1564" y="0"/>
                  </a:lnTo>
                  <a:lnTo>
                    <a:pt x="2262" y="704"/>
                  </a:lnTo>
                  <a:lnTo>
                    <a:pt x="3660" y="63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7" name="SMARTInkShape-309"/>
            <p:cNvSpPr/>
            <p:nvPr/>
          </p:nvSpPr>
          <p:spPr>
            <a:xfrm>
              <a:off x="4364218" y="1517650"/>
              <a:ext cx="213291" cy="253508"/>
            </a:xfrm>
            <a:custGeom>
              <a:avLst/>
              <a:gdLst/>
              <a:ahLst/>
              <a:cxnLst/>
              <a:rect l="0" t="0" r="0" b="0"/>
              <a:pathLst>
                <a:path w="213291" h="253508">
                  <a:moveTo>
                    <a:pt x="176032" y="0"/>
                  </a:moveTo>
                  <a:lnTo>
                    <a:pt x="159426" y="704"/>
                  </a:lnTo>
                  <a:lnTo>
                    <a:pt x="127696" y="8838"/>
                  </a:lnTo>
                  <a:lnTo>
                    <a:pt x="103541" y="14926"/>
                  </a:lnTo>
                  <a:lnTo>
                    <a:pt x="78510" y="21198"/>
                  </a:lnTo>
                  <a:lnTo>
                    <a:pt x="53218" y="27526"/>
                  </a:lnTo>
                  <a:lnTo>
                    <a:pt x="25164" y="35985"/>
                  </a:lnTo>
                  <a:lnTo>
                    <a:pt x="7184" y="44450"/>
                  </a:lnTo>
                  <a:lnTo>
                    <a:pt x="0" y="49545"/>
                  </a:lnTo>
                  <a:lnTo>
                    <a:pt x="819" y="50669"/>
                  </a:lnTo>
                  <a:lnTo>
                    <a:pt x="16063" y="59526"/>
                  </a:lnTo>
                  <a:lnTo>
                    <a:pt x="45238" y="69884"/>
                  </a:lnTo>
                  <a:lnTo>
                    <a:pt x="68838" y="76208"/>
                  </a:lnTo>
                  <a:lnTo>
                    <a:pt x="93706" y="82552"/>
                  </a:lnTo>
                  <a:lnTo>
                    <a:pt x="118947" y="90781"/>
                  </a:lnTo>
                  <a:lnTo>
                    <a:pt x="144299" y="102157"/>
                  </a:lnTo>
                  <a:lnTo>
                    <a:pt x="171410" y="115272"/>
                  </a:lnTo>
                  <a:lnTo>
                    <a:pt x="189242" y="129169"/>
                  </a:lnTo>
                  <a:lnTo>
                    <a:pt x="204562" y="150061"/>
                  </a:lnTo>
                  <a:lnTo>
                    <a:pt x="211296" y="167384"/>
                  </a:lnTo>
                  <a:lnTo>
                    <a:pt x="213290" y="184827"/>
                  </a:lnTo>
                  <a:lnTo>
                    <a:pt x="209995" y="195269"/>
                  </a:lnTo>
                  <a:lnTo>
                    <a:pt x="203121" y="204614"/>
                  </a:lnTo>
                  <a:lnTo>
                    <a:pt x="175418" y="226390"/>
                  </a:lnTo>
                  <a:lnTo>
                    <a:pt x="145440" y="241986"/>
                  </a:lnTo>
                  <a:lnTo>
                    <a:pt x="120714" y="246676"/>
                  </a:lnTo>
                  <a:lnTo>
                    <a:pt x="96219" y="251516"/>
                  </a:lnTo>
                  <a:lnTo>
                    <a:pt x="68621" y="253507"/>
                  </a:lnTo>
                  <a:lnTo>
                    <a:pt x="55621" y="252370"/>
                  </a:lnTo>
                  <a:lnTo>
                    <a:pt x="33791" y="242023"/>
                  </a:lnTo>
                  <a:lnTo>
                    <a:pt x="27441" y="238093"/>
                  </a:lnTo>
                  <a:lnTo>
                    <a:pt x="17282" y="2349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74" name="SMARTInkShape-Group38"/>
          <p:cNvGrpSpPr/>
          <p:nvPr/>
        </p:nvGrpSpPr>
        <p:grpSpPr>
          <a:xfrm>
            <a:off x="2852032" y="2147820"/>
            <a:ext cx="1091319" cy="442981"/>
            <a:chOff x="2852032" y="2147820"/>
            <a:chExt cx="1091319" cy="442981"/>
          </a:xfrm>
        </p:grpSpPr>
        <p:sp>
          <p:nvSpPr>
            <p:cNvPr id="369" name="SMARTInkShape-310"/>
            <p:cNvSpPr/>
            <p:nvPr/>
          </p:nvSpPr>
          <p:spPr>
            <a:xfrm>
              <a:off x="3771900" y="2349500"/>
              <a:ext cx="120651" cy="31751"/>
            </a:xfrm>
            <a:custGeom>
              <a:avLst/>
              <a:gdLst/>
              <a:ahLst/>
              <a:cxnLst/>
              <a:rect l="0" t="0" r="0" b="0"/>
              <a:pathLst>
                <a:path w="120651" h="31751">
                  <a:moveTo>
                    <a:pt x="0" y="31750"/>
                  </a:moveTo>
                  <a:lnTo>
                    <a:pt x="3371" y="28376"/>
                  </a:lnTo>
                  <a:lnTo>
                    <a:pt x="8787" y="26722"/>
                  </a:lnTo>
                  <a:lnTo>
                    <a:pt x="33613" y="20503"/>
                  </a:lnTo>
                  <a:lnTo>
                    <a:pt x="64284" y="12569"/>
                  </a:lnTo>
                  <a:lnTo>
                    <a:pt x="91013" y="6311"/>
                  </a:lnTo>
                  <a:lnTo>
                    <a:pt x="12065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0" name="SMARTInkShape-311"/>
            <p:cNvSpPr/>
            <p:nvPr/>
          </p:nvSpPr>
          <p:spPr>
            <a:xfrm>
              <a:off x="3702448" y="2147820"/>
              <a:ext cx="240903" cy="360431"/>
            </a:xfrm>
            <a:custGeom>
              <a:avLst/>
              <a:gdLst/>
              <a:ahLst/>
              <a:cxnLst/>
              <a:rect l="0" t="0" r="0" b="0"/>
              <a:pathLst>
                <a:path w="240903" h="360431">
                  <a:moveTo>
                    <a:pt x="107552" y="81030"/>
                  </a:moveTo>
                  <a:lnTo>
                    <a:pt x="106845" y="96929"/>
                  </a:lnTo>
                  <a:lnTo>
                    <a:pt x="98713" y="123895"/>
                  </a:lnTo>
                  <a:lnTo>
                    <a:pt x="89253" y="150803"/>
                  </a:lnTo>
                  <a:lnTo>
                    <a:pt x="83427" y="172718"/>
                  </a:lnTo>
                  <a:lnTo>
                    <a:pt x="77779" y="196569"/>
                  </a:lnTo>
                  <a:lnTo>
                    <a:pt x="70565" y="221278"/>
                  </a:lnTo>
                  <a:lnTo>
                    <a:pt x="62655" y="244493"/>
                  </a:lnTo>
                  <a:lnTo>
                    <a:pt x="53730" y="266569"/>
                  </a:lnTo>
                  <a:lnTo>
                    <a:pt x="38217" y="298125"/>
                  </a:lnTo>
                  <a:lnTo>
                    <a:pt x="27820" y="324250"/>
                  </a:lnTo>
                  <a:lnTo>
                    <a:pt x="11252" y="347730"/>
                  </a:lnTo>
                  <a:lnTo>
                    <a:pt x="6426" y="351258"/>
                  </a:lnTo>
                  <a:lnTo>
                    <a:pt x="948" y="353522"/>
                  </a:lnTo>
                  <a:lnTo>
                    <a:pt x="500" y="353002"/>
                  </a:lnTo>
                  <a:lnTo>
                    <a:pt x="0" y="350543"/>
                  </a:lnTo>
                  <a:lnTo>
                    <a:pt x="10454" y="319751"/>
                  </a:lnTo>
                  <a:lnTo>
                    <a:pt x="16614" y="292088"/>
                  </a:lnTo>
                  <a:lnTo>
                    <a:pt x="20803" y="269377"/>
                  </a:lnTo>
                  <a:lnTo>
                    <a:pt x="26899" y="245173"/>
                  </a:lnTo>
                  <a:lnTo>
                    <a:pt x="34311" y="220305"/>
                  </a:lnTo>
                  <a:lnTo>
                    <a:pt x="42309" y="195141"/>
                  </a:lnTo>
                  <a:lnTo>
                    <a:pt x="50567" y="167964"/>
                  </a:lnTo>
                  <a:lnTo>
                    <a:pt x="58942" y="140126"/>
                  </a:lnTo>
                  <a:lnTo>
                    <a:pt x="67368" y="113646"/>
                  </a:lnTo>
                  <a:lnTo>
                    <a:pt x="77698" y="89644"/>
                  </a:lnTo>
                  <a:lnTo>
                    <a:pt x="91651" y="58181"/>
                  </a:lnTo>
                  <a:lnTo>
                    <a:pt x="102134" y="32868"/>
                  </a:lnTo>
                  <a:lnTo>
                    <a:pt x="117806" y="1898"/>
                  </a:lnTo>
                  <a:lnTo>
                    <a:pt x="119164" y="0"/>
                  </a:lnTo>
                  <a:lnTo>
                    <a:pt x="120233" y="199"/>
                  </a:lnTo>
                  <a:lnTo>
                    <a:pt x="123301" y="2301"/>
                  </a:lnTo>
                  <a:lnTo>
                    <a:pt x="125133" y="5585"/>
                  </a:lnTo>
                  <a:lnTo>
                    <a:pt x="133379" y="33292"/>
                  </a:lnTo>
                  <a:lnTo>
                    <a:pt x="137547" y="58418"/>
                  </a:lnTo>
                  <a:lnTo>
                    <a:pt x="140663" y="90087"/>
                  </a:lnTo>
                  <a:lnTo>
                    <a:pt x="143435" y="113983"/>
                  </a:lnTo>
                  <a:lnTo>
                    <a:pt x="144666" y="138714"/>
                  </a:lnTo>
                  <a:lnTo>
                    <a:pt x="147094" y="163817"/>
                  </a:lnTo>
                  <a:lnTo>
                    <a:pt x="150526" y="189085"/>
                  </a:lnTo>
                  <a:lnTo>
                    <a:pt x="154403" y="214424"/>
                  </a:lnTo>
                  <a:lnTo>
                    <a:pt x="158477" y="237919"/>
                  </a:lnTo>
                  <a:lnTo>
                    <a:pt x="166620" y="269097"/>
                  </a:lnTo>
                  <a:lnTo>
                    <a:pt x="177970" y="294327"/>
                  </a:lnTo>
                  <a:lnTo>
                    <a:pt x="194447" y="321813"/>
                  </a:lnTo>
                  <a:lnTo>
                    <a:pt x="211289" y="341853"/>
                  </a:lnTo>
                  <a:lnTo>
                    <a:pt x="223268" y="350143"/>
                  </a:lnTo>
                  <a:lnTo>
                    <a:pt x="233995" y="355183"/>
                  </a:lnTo>
                  <a:lnTo>
                    <a:pt x="240902" y="36043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1" name="SMARTInkShape-312"/>
            <p:cNvSpPr/>
            <p:nvPr/>
          </p:nvSpPr>
          <p:spPr>
            <a:xfrm>
              <a:off x="3253337" y="2247900"/>
              <a:ext cx="384464" cy="322415"/>
            </a:xfrm>
            <a:custGeom>
              <a:avLst/>
              <a:gdLst/>
              <a:ahLst/>
              <a:cxnLst/>
              <a:rect l="0" t="0" r="0" b="0"/>
              <a:pathLst>
                <a:path w="384464" h="322415">
                  <a:moveTo>
                    <a:pt x="93113" y="63500"/>
                  </a:moveTo>
                  <a:lnTo>
                    <a:pt x="93113" y="66869"/>
                  </a:lnTo>
                  <a:lnTo>
                    <a:pt x="91230" y="70405"/>
                  </a:lnTo>
                  <a:lnTo>
                    <a:pt x="89741" y="72338"/>
                  </a:lnTo>
                  <a:lnTo>
                    <a:pt x="88086" y="78245"/>
                  </a:lnTo>
                  <a:lnTo>
                    <a:pt x="86232" y="107775"/>
                  </a:lnTo>
                  <a:lnTo>
                    <a:pt x="81038" y="132514"/>
                  </a:lnTo>
                  <a:lnTo>
                    <a:pt x="71582" y="162578"/>
                  </a:lnTo>
                  <a:lnTo>
                    <a:pt x="66375" y="185851"/>
                  </a:lnTo>
                  <a:lnTo>
                    <a:pt x="57946" y="210306"/>
                  </a:lnTo>
                  <a:lnTo>
                    <a:pt x="47849" y="233874"/>
                  </a:lnTo>
                  <a:lnTo>
                    <a:pt x="34937" y="263008"/>
                  </a:lnTo>
                  <a:lnTo>
                    <a:pt x="23897" y="294375"/>
                  </a:lnTo>
                  <a:lnTo>
                    <a:pt x="14920" y="311206"/>
                  </a:lnTo>
                  <a:lnTo>
                    <a:pt x="10" y="322414"/>
                  </a:lnTo>
                  <a:lnTo>
                    <a:pt x="0" y="322185"/>
                  </a:lnTo>
                  <a:lnTo>
                    <a:pt x="1870" y="320051"/>
                  </a:lnTo>
                  <a:lnTo>
                    <a:pt x="3170" y="314872"/>
                  </a:lnTo>
                  <a:lnTo>
                    <a:pt x="9144" y="289505"/>
                  </a:lnTo>
                  <a:lnTo>
                    <a:pt x="15708" y="262558"/>
                  </a:lnTo>
                  <a:lnTo>
                    <a:pt x="25569" y="231528"/>
                  </a:lnTo>
                  <a:lnTo>
                    <a:pt x="30874" y="208027"/>
                  </a:lnTo>
                  <a:lnTo>
                    <a:pt x="35582" y="183474"/>
                  </a:lnTo>
                  <a:lnTo>
                    <a:pt x="40732" y="158449"/>
                  </a:lnTo>
                  <a:lnTo>
                    <a:pt x="47725" y="133216"/>
                  </a:lnTo>
                  <a:lnTo>
                    <a:pt x="56224" y="101950"/>
                  </a:lnTo>
                  <a:lnTo>
                    <a:pt x="67592" y="71290"/>
                  </a:lnTo>
                  <a:lnTo>
                    <a:pt x="72784" y="56570"/>
                  </a:lnTo>
                  <a:lnTo>
                    <a:pt x="73949" y="45839"/>
                  </a:lnTo>
                  <a:lnTo>
                    <a:pt x="77400" y="51603"/>
                  </a:lnTo>
                  <a:lnTo>
                    <a:pt x="79520" y="62246"/>
                  </a:lnTo>
                  <a:lnTo>
                    <a:pt x="82176" y="91451"/>
                  </a:lnTo>
                  <a:lnTo>
                    <a:pt x="89167" y="116937"/>
                  </a:lnTo>
                  <a:lnTo>
                    <a:pt x="98292" y="144950"/>
                  </a:lnTo>
                  <a:lnTo>
                    <a:pt x="105466" y="173003"/>
                  </a:lnTo>
                  <a:lnTo>
                    <a:pt x="111301" y="191897"/>
                  </a:lnTo>
                  <a:lnTo>
                    <a:pt x="132297" y="221269"/>
                  </a:lnTo>
                  <a:lnTo>
                    <a:pt x="163811" y="252459"/>
                  </a:lnTo>
                  <a:lnTo>
                    <a:pt x="179096" y="259900"/>
                  </a:lnTo>
                  <a:lnTo>
                    <a:pt x="206940" y="264685"/>
                  </a:lnTo>
                  <a:lnTo>
                    <a:pt x="234162" y="266100"/>
                  </a:lnTo>
                  <a:lnTo>
                    <a:pt x="260102" y="263150"/>
                  </a:lnTo>
                  <a:lnTo>
                    <a:pt x="289032" y="254437"/>
                  </a:lnTo>
                  <a:lnTo>
                    <a:pt x="313206" y="242919"/>
                  </a:lnTo>
                  <a:lnTo>
                    <a:pt x="343993" y="220610"/>
                  </a:lnTo>
                  <a:lnTo>
                    <a:pt x="365128" y="189757"/>
                  </a:lnTo>
                  <a:lnTo>
                    <a:pt x="376675" y="164880"/>
                  </a:lnTo>
                  <a:lnTo>
                    <a:pt x="382682" y="139632"/>
                  </a:lnTo>
                  <a:lnTo>
                    <a:pt x="384463" y="114280"/>
                  </a:lnTo>
                  <a:lnTo>
                    <a:pt x="383468" y="97358"/>
                  </a:lnTo>
                  <a:lnTo>
                    <a:pt x="375679" y="72669"/>
                  </a:lnTo>
                  <a:lnTo>
                    <a:pt x="364184" y="41842"/>
                  </a:lnTo>
                  <a:lnTo>
                    <a:pt x="354366" y="27996"/>
                  </a:lnTo>
                  <a:lnTo>
                    <a:pt x="326689" y="6531"/>
                  </a:lnTo>
                  <a:lnTo>
                    <a:pt x="315363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2" name="SMARTInkShape-313"/>
            <p:cNvSpPr/>
            <p:nvPr/>
          </p:nvSpPr>
          <p:spPr>
            <a:xfrm>
              <a:off x="2852032" y="2236988"/>
              <a:ext cx="313192" cy="340000"/>
            </a:xfrm>
            <a:custGeom>
              <a:avLst/>
              <a:gdLst/>
              <a:ahLst/>
              <a:cxnLst/>
              <a:rect l="0" t="0" r="0" b="0"/>
              <a:pathLst>
                <a:path w="313192" h="340000">
                  <a:moveTo>
                    <a:pt x="5468" y="87112"/>
                  </a:moveTo>
                  <a:lnTo>
                    <a:pt x="5468" y="83738"/>
                  </a:lnTo>
                  <a:lnTo>
                    <a:pt x="3584" y="80204"/>
                  </a:lnTo>
                  <a:lnTo>
                    <a:pt x="1101" y="76278"/>
                  </a:lnTo>
                  <a:lnTo>
                    <a:pt x="0" y="72185"/>
                  </a:lnTo>
                  <a:lnTo>
                    <a:pt x="4661" y="50746"/>
                  </a:lnTo>
                  <a:lnTo>
                    <a:pt x="10754" y="42492"/>
                  </a:lnTo>
                  <a:lnTo>
                    <a:pt x="37914" y="21472"/>
                  </a:lnTo>
                  <a:lnTo>
                    <a:pt x="57883" y="9494"/>
                  </a:lnTo>
                  <a:lnTo>
                    <a:pt x="85518" y="1867"/>
                  </a:lnTo>
                  <a:lnTo>
                    <a:pt x="116753" y="0"/>
                  </a:lnTo>
                  <a:lnTo>
                    <a:pt x="140300" y="2064"/>
                  </a:lnTo>
                  <a:lnTo>
                    <a:pt x="162995" y="7213"/>
                  </a:lnTo>
                  <a:lnTo>
                    <a:pt x="184841" y="14205"/>
                  </a:lnTo>
                  <a:lnTo>
                    <a:pt x="206308" y="22019"/>
                  </a:lnTo>
                  <a:lnTo>
                    <a:pt x="227609" y="32076"/>
                  </a:lnTo>
                  <a:lnTo>
                    <a:pt x="248131" y="45012"/>
                  </a:lnTo>
                  <a:lnTo>
                    <a:pt x="274843" y="71424"/>
                  </a:lnTo>
                  <a:lnTo>
                    <a:pt x="295772" y="98846"/>
                  </a:lnTo>
                  <a:lnTo>
                    <a:pt x="306413" y="121255"/>
                  </a:lnTo>
                  <a:lnTo>
                    <a:pt x="312082" y="143444"/>
                  </a:lnTo>
                  <a:lnTo>
                    <a:pt x="313191" y="165769"/>
                  </a:lnTo>
                  <a:lnTo>
                    <a:pt x="308980" y="189803"/>
                  </a:lnTo>
                  <a:lnTo>
                    <a:pt x="295304" y="220393"/>
                  </a:lnTo>
                  <a:lnTo>
                    <a:pt x="277847" y="247329"/>
                  </a:lnTo>
                  <a:lnTo>
                    <a:pt x="252525" y="273187"/>
                  </a:lnTo>
                  <a:lnTo>
                    <a:pt x="222682" y="295351"/>
                  </a:lnTo>
                  <a:lnTo>
                    <a:pt x="194866" y="311952"/>
                  </a:lnTo>
                  <a:lnTo>
                    <a:pt x="173605" y="321331"/>
                  </a:lnTo>
                  <a:lnTo>
                    <a:pt x="151457" y="329496"/>
                  </a:lnTo>
                  <a:lnTo>
                    <a:pt x="123118" y="337356"/>
                  </a:lnTo>
                  <a:lnTo>
                    <a:pt x="97555" y="339999"/>
                  </a:lnTo>
                  <a:lnTo>
                    <a:pt x="69597" y="339009"/>
                  </a:lnTo>
                  <a:lnTo>
                    <a:pt x="49918" y="334762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3" name="SMARTInkShape-314"/>
            <p:cNvSpPr/>
            <p:nvPr/>
          </p:nvSpPr>
          <p:spPr>
            <a:xfrm>
              <a:off x="2870200" y="2292350"/>
              <a:ext cx="38101" cy="298451"/>
            </a:xfrm>
            <a:custGeom>
              <a:avLst/>
              <a:gdLst/>
              <a:ahLst/>
              <a:cxnLst/>
              <a:rect l="0" t="0" r="0" b="0"/>
              <a:pathLst>
                <a:path w="38101" h="298451">
                  <a:moveTo>
                    <a:pt x="38100" y="0"/>
                  </a:moveTo>
                  <a:lnTo>
                    <a:pt x="37394" y="16604"/>
                  </a:lnTo>
                  <a:lnTo>
                    <a:pt x="32630" y="48335"/>
                  </a:lnTo>
                  <a:lnTo>
                    <a:pt x="32010" y="79231"/>
                  </a:lnTo>
                  <a:lnTo>
                    <a:pt x="29984" y="106708"/>
                  </a:lnTo>
                  <a:lnTo>
                    <a:pt x="26732" y="137030"/>
                  </a:lnTo>
                  <a:lnTo>
                    <a:pt x="22934" y="166971"/>
                  </a:lnTo>
                  <a:lnTo>
                    <a:pt x="18894" y="192976"/>
                  </a:lnTo>
                  <a:lnTo>
                    <a:pt x="14745" y="216296"/>
                  </a:lnTo>
                  <a:lnTo>
                    <a:pt x="8444" y="247844"/>
                  </a:lnTo>
                  <a:lnTo>
                    <a:pt x="1251" y="278196"/>
                  </a:lnTo>
                  <a:lnTo>
                    <a:pt x="0" y="2984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80" name="SMARTInkShape-Group39"/>
          <p:cNvGrpSpPr/>
          <p:nvPr/>
        </p:nvGrpSpPr>
        <p:grpSpPr>
          <a:xfrm>
            <a:off x="5270523" y="2134118"/>
            <a:ext cx="1117578" cy="456683"/>
            <a:chOff x="5270523" y="2134118"/>
            <a:chExt cx="1117578" cy="456683"/>
          </a:xfrm>
        </p:grpSpPr>
        <p:sp>
          <p:nvSpPr>
            <p:cNvPr id="375" name="SMARTInkShape-315"/>
            <p:cNvSpPr/>
            <p:nvPr/>
          </p:nvSpPr>
          <p:spPr>
            <a:xfrm>
              <a:off x="6159500" y="2374900"/>
              <a:ext cx="171451" cy="50801"/>
            </a:xfrm>
            <a:custGeom>
              <a:avLst/>
              <a:gdLst/>
              <a:ahLst/>
              <a:cxnLst/>
              <a:rect l="0" t="0" r="0" b="0"/>
              <a:pathLst>
                <a:path w="171451" h="50801">
                  <a:moveTo>
                    <a:pt x="0" y="50800"/>
                  </a:moveTo>
                  <a:lnTo>
                    <a:pt x="14744" y="37932"/>
                  </a:lnTo>
                  <a:lnTo>
                    <a:pt x="43924" y="23503"/>
                  </a:lnTo>
                  <a:lnTo>
                    <a:pt x="71576" y="14017"/>
                  </a:lnTo>
                  <a:lnTo>
                    <a:pt x="102110" y="8620"/>
                  </a:lnTo>
                  <a:lnTo>
                    <a:pt x="131619" y="5139"/>
                  </a:lnTo>
                  <a:lnTo>
                    <a:pt x="160132" y="1015"/>
                  </a:lnTo>
                  <a:lnTo>
                    <a:pt x="17145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6" name="SMARTInkShape-316"/>
            <p:cNvSpPr/>
            <p:nvPr/>
          </p:nvSpPr>
          <p:spPr>
            <a:xfrm>
              <a:off x="6140544" y="2134118"/>
              <a:ext cx="247557" cy="418583"/>
            </a:xfrm>
            <a:custGeom>
              <a:avLst/>
              <a:gdLst/>
              <a:ahLst/>
              <a:cxnLst/>
              <a:rect l="0" t="0" r="0" b="0"/>
              <a:pathLst>
                <a:path w="247557" h="418583">
                  <a:moveTo>
                    <a:pt x="57056" y="101082"/>
                  </a:moveTo>
                  <a:lnTo>
                    <a:pt x="56349" y="111924"/>
                  </a:lnTo>
                  <a:lnTo>
                    <a:pt x="51588" y="143142"/>
                  </a:lnTo>
                  <a:lnTo>
                    <a:pt x="47596" y="170614"/>
                  </a:lnTo>
                  <a:lnTo>
                    <a:pt x="45795" y="192664"/>
                  </a:lnTo>
                  <a:lnTo>
                    <a:pt x="44290" y="217278"/>
                  </a:lnTo>
                  <a:lnTo>
                    <a:pt x="41267" y="244680"/>
                  </a:lnTo>
                  <a:lnTo>
                    <a:pt x="35692" y="271441"/>
                  </a:lnTo>
                  <a:lnTo>
                    <a:pt x="29217" y="296740"/>
                  </a:lnTo>
                  <a:lnTo>
                    <a:pt x="23985" y="319745"/>
                  </a:lnTo>
                  <a:lnTo>
                    <a:pt x="13704" y="349156"/>
                  </a:lnTo>
                  <a:lnTo>
                    <a:pt x="3539" y="380452"/>
                  </a:lnTo>
                  <a:lnTo>
                    <a:pt x="0" y="386663"/>
                  </a:lnTo>
                  <a:lnTo>
                    <a:pt x="628" y="375952"/>
                  </a:lnTo>
                  <a:lnTo>
                    <a:pt x="8746" y="344764"/>
                  </a:lnTo>
                  <a:lnTo>
                    <a:pt x="18204" y="320667"/>
                  </a:lnTo>
                  <a:lnTo>
                    <a:pt x="24030" y="300275"/>
                  </a:lnTo>
                  <a:lnTo>
                    <a:pt x="28973" y="277806"/>
                  </a:lnTo>
                  <a:lnTo>
                    <a:pt x="33521" y="256059"/>
                  </a:lnTo>
                  <a:lnTo>
                    <a:pt x="37892" y="232754"/>
                  </a:lnTo>
                  <a:lnTo>
                    <a:pt x="42189" y="208287"/>
                  </a:lnTo>
                  <a:lnTo>
                    <a:pt x="46448" y="183301"/>
                  </a:lnTo>
                  <a:lnTo>
                    <a:pt x="50695" y="158082"/>
                  </a:lnTo>
                  <a:lnTo>
                    <a:pt x="54934" y="133472"/>
                  </a:lnTo>
                  <a:lnTo>
                    <a:pt x="59169" y="110774"/>
                  </a:lnTo>
                  <a:lnTo>
                    <a:pt x="63404" y="88924"/>
                  </a:lnTo>
                  <a:lnTo>
                    <a:pt x="69756" y="60555"/>
                  </a:lnTo>
                  <a:lnTo>
                    <a:pt x="74851" y="32005"/>
                  </a:lnTo>
                  <a:lnTo>
                    <a:pt x="81463" y="5407"/>
                  </a:lnTo>
                  <a:lnTo>
                    <a:pt x="82500" y="3431"/>
                  </a:lnTo>
                  <a:lnTo>
                    <a:pt x="83895" y="2114"/>
                  </a:lnTo>
                  <a:lnTo>
                    <a:pt x="87835" y="0"/>
                  </a:lnTo>
                  <a:lnTo>
                    <a:pt x="91887" y="6378"/>
                  </a:lnTo>
                  <a:lnTo>
                    <a:pt x="101633" y="32140"/>
                  </a:lnTo>
                  <a:lnTo>
                    <a:pt x="113368" y="60181"/>
                  </a:lnTo>
                  <a:lnTo>
                    <a:pt x="121797" y="91313"/>
                  </a:lnTo>
                  <a:lnTo>
                    <a:pt x="126516" y="115085"/>
                  </a:lnTo>
                  <a:lnTo>
                    <a:pt x="131670" y="140466"/>
                  </a:lnTo>
                  <a:lnTo>
                    <a:pt x="138666" y="168210"/>
                  </a:lnTo>
                  <a:lnTo>
                    <a:pt x="146478" y="197004"/>
                  </a:lnTo>
                  <a:lnTo>
                    <a:pt x="154653" y="226969"/>
                  </a:lnTo>
                  <a:lnTo>
                    <a:pt x="158811" y="242860"/>
                  </a:lnTo>
                  <a:lnTo>
                    <a:pt x="166486" y="274160"/>
                  </a:lnTo>
                  <a:lnTo>
                    <a:pt x="172248" y="302184"/>
                  </a:lnTo>
                  <a:lnTo>
                    <a:pt x="180925" y="328747"/>
                  </a:lnTo>
                  <a:lnTo>
                    <a:pt x="191131" y="352549"/>
                  </a:lnTo>
                  <a:lnTo>
                    <a:pt x="204104" y="377849"/>
                  </a:lnTo>
                  <a:lnTo>
                    <a:pt x="210135" y="392010"/>
                  </a:lnTo>
                  <a:lnTo>
                    <a:pt x="218929" y="401597"/>
                  </a:lnTo>
                  <a:lnTo>
                    <a:pt x="240699" y="417577"/>
                  </a:lnTo>
                  <a:lnTo>
                    <a:pt x="247556" y="418582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7" name="SMARTInkShape-317"/>
            <p:cNvSpPr/>
            <p:nvPr/>
          </p:nvSpPr>
          <p:spPr>
            <a:xfrm>
              <a:off x="5666954" y="2241550"/>
              <a:ext cx="383855" cy="304297"/>
            </a:xfrm>
            <a:custGeom>
              <a:avLst/>
              <a:gdLst/>
              <a:ahLst/>
              <a:cxnLst/>
              <a:rect l="0" t="0" r="0" b="0"/>
              <a:pathLst>
                <a:path w="383855" h="304297">
                  <a:moveTo>
                    <a:pt x="79796" y="63500"/>
                  </a:moveTo>
                  <a:lnTo>
                    <a:pt x="74328" y="63500"/>
                  </a:lnTo>
                  <a:lnTo>
                    <a:pt x="74033" y="64204"/>
                  </a:lnTo>
                  <a:lnTo>
                    <a:pt x="71680" y="72288"/>
                  </a:lnTo>
                  <a:lnTo>
                    <a:pt x="69133" y="79399"/>
                  </a:lnTo>
                  <a:lnTo>
                    <a:pt x="63993" y="106365"/>
                  </a:lnTo>
                  <a:lnTo>
                    <a:pt x="58336" y="133273"/>
                  </a:lnTo>
                  <a:lnTo>
                    <a:pt x="54265" y="155188"/>
                  </a:lnTo>
                  <a:lnTo>
                    <a:pt x="49397" y="178331"/>
                  </a:lnTo>
                  <a:lnTo>
                    <a:pt x="42533" y="200379"/>
                  </a:lnTo>
                  <a:lnTo>
                    <a:pt x="34103" y="229253"/>
                  </a:lnTo>
                  <a:lnTo>
                    <a:pt x="27136" y="255683"/>
                  </a:lnTo>
                  <a:lnTo>
                    <a:pt x="13186" y="284576"/>
                  </a:lnTo>
                  <a:lnTo>
                    <a:pt x="10680" y="292990"/>
                  </a:lnTo>
                  <a:lnTo>
                    <a:pt x="3913" y="304296"/>
                  </a:lnTo>
                  <a:lnTo>
                    <a:pt x="319" y="301280"/>
                  </a:lnTo>
                  <a:lnTo>
                    <a:pt x="0" y="298924"/>
                  </a:lnTo>
                  <a:lnTo>
                    <a:pt x="3892" y="270471"/>
                  </a:lnTo>
                  <a:lnTo>
                    <a:pt x="8544" y="243514"/>
                  </a:lnTo>
                  <a:lnTo>
                    <a:pt x="14391" y="211774"/>
                  </a:lnTo>
                  <a:lnTo>
                    <a:pt x="18507" y="185609"/>
                  </a:lnTo>
                  <a:lnTo>
                    <a:pt x="22687" y="159398"/>
                  </a:lnTo>
                  <a:lnTo>
                    <a:pt x="26896" y="134341"/>
                  </a:lnTo>
                  <a:lnTo>
                    <a:pt x="31119" y="111449"/>
                  </a:lnTo>
                  <a:lnTo>
                    <a:pt x="37464" y="82095"/>
                  </a:lnTo>
                  <a:lnTo>
                    <a:pt x="45224" y="52670"/>
                  </a:lnTo>
                  <a:lnTo>
                    <a:pt x="47997" y="21164"/>
                  </a:lnTo>
                  <a:lnTo>
                    <a:pt x="48035" y="19467"/>
                  </a:lnTo>
                  <a:lnTo>
                    <a:pt x="48042" y="22543"/>
                  </a:lnTo>
                  <a:lnTo>
                    <a:pt x="53513" y="46196"/>
                  </a:lnTo>
                  <a:lnTo>
                    <a:pt x="54925" y="75264"/>
                  </a:lnTo>
                  <a:lnTo>
                    <a:pt x="59413" y="100538"/>
                  </a:lnTo>
                  <a:lnTo>
                    <a:pt x="66622" y="129351"/>
                  </a:lnTo>
                  <a:lnTo>
                    <a:pt x="80830" y="156074"/>
                  </a:lnTo>
                  <a:lnTo>
                    <a:pt x="94997" y="181866"/>
                  </a:lnTo>
                  <a:lnTo>
                    <a:pt x="112992" y="206678"/>
                  </a:lnTo>
                  <a:lnTo>
                    <a:pt x="143999" y="232499"/>
                  </a:lnTo>
                  <a:lnTo>
                    <a:pt x="170785" y="246924"/>
                  </a:lnTo>
                  <a:lnTo>
                    <a:pt x="199184" y="256371"/>
                  </a:lnTo>
                  <a:lnTo>
                    <a:pt x="227352" y="259171"/>
                  </a:lnTo>
                  <a:lnTo>
                    <a:pt x="256160" y="258117"/>
                  </a:lnTo>
                  <a:lnTo>
                    <a:pt x="282570" y="251455"/>
                  </a:lnTo>
                  <a:lnTo>
                    <a:pt x="308268" y="240545"/>
                  </a:lnTo>
                  <a:lnTo>
                    <a:pt x="331875" y="226495"/>
                  </a:lnTo>
                  <a:lnTo>
                    <a:pt x="344937" y="214259"/>
                  </a:lnTo>
                  <a:lnTo>
                    <a:pt x="364818" y="183407"/>
                  </a:lnTo>
                  <a:lnTo>
                    <a:pt x="376148" y="156647"/>
                  </a:lnTo>
                  <a:lnTo>
                    <a:pt x="382093" y="128258"/>
                  </a:lnTo>
                  <a:lnTo>
                    <a:pt x="383854" y="101972"/>
                  </a:lnTo>
                  <a:lnTo>
                    <a:pt x="382494" y="76310"/>
                  </a:lnTo>
                  <a:lnTo>
                    <a:pt x="378721" y="60724"/>
                  </a:lnTo>
                  <a:lnTo>
                    <a:pt x="368665" y="44019"/>
                  </a:lnTo>
                  <a:lnTo>
                    <a:pt x="341962" y="14678"/>
                  </a:lnTo>
                  <a:lnTo>
                    <a:pt x="339239" y="11901"/>
                  </a:lnTo>
                  <a:lnTo>
                    <a:pt x="332451" y="8818"/>
                  </a:lnTo>
                  <a:lnTo>
                    <a:pt x="328666" y="7995"/>
                  </a:lnTo>
                  <a:lnTo>
                    <a:pt x="326141" y="6741"/>
                  </a:lnTo>
                  <a:lnTo>
                    <a:pt x="324460" y="5197"/>
                  </a:lnTo>
                  <a:lnTo>
                    <a:pt x="321096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8" name="SMARTInkShape-318"/>
            <p:cNvSpPr/>
            <p:nvPr/>
          </p:nvSpPr>
          <p:spPr>
            <a:xfrm>
              <a:off x="5270523" y="2187538"/>
              <a:ext cx="323828" cy="403263"/>
            </a:xfrm>
            <a:custGeom>
              <a:avLst/>
              <a:gdLst/>
              <a:ahLst/>
              <a:cxnLst/>
              <a:rect l="0" t="0" r="0" b="0"/>
              <a:pathLst>
                <a:path w="323828" h="403263">
                  <a:moveTo>
                    <a:pt x="6327" y="111162"/>
                  </a:moveTo>
                  <a:lnTo>
                    <a:pt x="2955" y="111162"/>
                  </a:lnTo>
                  <a:lnTo>
                    <a:pt x="1962" y="109750"/>
                  </a:lnTo>
                  <a:lnTo>
                    <a:pt x="368" y="97345"/>
                  </a:lnTo>
                  <a:lnTo>
                    <a:pt x="11" y="67938"/>
                  </a:lnTo>
                  <a:lnTo>
                    <a:pt x="0" y="63294"/>
                  </a:lnTo>
                  <a:lnTo>
                    <a:pt x="6725" y="46649"/>
                  </a:lnTo>
                  <a:lnTo>
                    <a:pt x="17653" y="31681"/>
                  </a:lnTo>
                  <a:lnTo>
                    <a:pt x="45081" y="14713"/>
                  </a:lnTo>
                  <a:lnTo>
                    <a:pt x="58123" y="8321"/>
                  </a:lnTo>
                  <a:lnTo>
                    <a:pt x="89490" y="2338"/>
                  </a:lnTo>
                  <a:lnTo>
                    <a:pt x="106082" y="0"/>
                  </a:lnTo>
                  <a:lnTo>
                    <a:pt x="131996" y="2651"/>
                  </a:lnTo>
                  <a:lnTo>
                    <a:pt x="161704" y="8612"/>
                  </a:lnTo>
                  <a:lnTo>
                    <a:pt x="191437" y="18999"/>
                  </a:lnTo>
                  <a:lnTo>
                    <a:pt x="223044" y="37033"/>
                  </a:lnTo>
                  <a:lnTo>
                    <a:pt x="238112" y="49289"/>
                  </a:lnTo>
                  <a:lnTo>
                    <a:pt x="249512" y="64142"/>
                  </a:lnTo>
                  <a:lnTo>
                    <a:pt x="255519" y="78270"/>
                  </a:lnTo>
                  <a:lnTo>
                    <a:pt x="257484" y="92310"/>
                  </a:lnTo>
                  <a:lnTo>
                    <a:pt x="252996" y="122437"/>
                  </a:lnTo>
                  <a:lnTo>
                    <a:pt x="247897" y="135929"/>
                  </a:lnTo>
                  <a:lnTo>
                    <a:pt x="233125" y="154718"/>
                  </a:lnTo>
                  <a:lnTo>
                    <a:pt x="207289" y="174067"/>
                  </a:lnTo>
                  <a:lnTo>
                    <a:pt x="183463" y="185303"/>
                  </a:lnTo>
                  <a:lnTo>
                    <a:pt x="158530" y="193100"/>
                  </a:lnTo>
                  <a:lnTo>
                    <a:pt x="131561" y="202058"/>
                  </a:lnTo>
                  <a:lnTo>
                    <a:pt x="101813" y="211495"/>
                  </a:lnTo>
                  <a:lnTo>
                    <a:pt x="93806" y="212387"/>
                  </a:lnTo>
                  <a:lnTo>
                    <a:pt x="92164" y="213217"/>
                  </a:lnTo>
                  <a:lnTo>
                    <a:pt x="91067" y="214477"/>
                  </a:lnTo>
                  <a:lnTo>
                    <a:pt x="90338" y="216019"/>
                  </a:lnTo>
                  <a:lnTo>
                    <a:pt x="90555" y="217052"/>
                  </a:lnTo>
                  <a:lnTo>
                    <a:pt x="91407" y="217738"/>
                  </a:lnTo>
                  <a:lnTo>
                    <a:pt x="94234" y="218500"/>
                  </a:lnTo>
                  <a:lnTo>
                    <a:pt x="110584" y="222400"/>
                  </a:lnTo>
                  <a:lnTo>
                    <a:pt x="140792" y="234031"/>
                  </a:lnTo>
                  <a:lnTo>
                    <a:pt x="165297" y="248190"/>
                  </a:lnTo>
                  <a:lnTo>
                    <a:pt x="196856" y="276746"/>
                  </a:lnTo>
                  <a:lnTo>
                    <a:pt x="222233" y="306121"/>
                  </a:lnTo>
                  <a:lnTo>
                    <a:pt x="245746" y="334920"/>
                  </a:lnTo>
                  <a:lnTo>
                    <a:pt x="264189" y="364205"/>
                  </a:lnTo>
                  <a:lnTo>
                    <a:pt x="293847" y="387997"/>
                  </a:lnTo>
                  <a:lnTo>
                    <a:pt x="302036" y="393655"/>
                  </a:lnTo>
                  <a:lnTo>
                    <a:pt x="323827" y="403262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9" name="SMARTInkShape-319"/>
            <p:cNvSpPr/>
            <p:nvPr/>
          </p:nvSpPr>
          <p:spPr>
            <a:xfrm>
              <a:off x="5308600" y="2292350"/>
              <a:ext cx="50801" cy="273051"/>
            </a:xfrm>
            <a:custGeom>
              <a:avLst/>
              <a:gdLst/>
              <a:ahLst/>
              <a:cxnLst/>
              <a:rect l="0" t="0" r="0" b="0"/>
              <a:pathLst>
                <a:path w="50801" h="273051">
                  <a:moveTo>
                    <a:pt x="50800" y="0"/>
                  </a:moveTo>
                  <a:lnTo>
                    <a:pt x="48917" y="27609"/>
                  </a:lnTo>
                  <a:lnTo>
                    <a:pt x="45332" y="54605"/>
                  </a:lnTo>
                  <a:lnTo>
                    <a:pt x="37969" y="82188"/>
                  </a:lnTo>
                  <a:lnTo>
                    <a:pt x="32632" y="104261"/>
                  </a:lnTo>
                  <a:lnTo>
                    <a:pt x="27909" y="127475"/>
                  </a:lnTo>
                  <a:lnTo>
                    <a:pt x="23457" y="149554"/>
                  </a:lnTo>
                  <a:lnTo>
                    <a:pt x="17245" y="171124"/>
                  </a:lnTo>
                  <a:lnTo>
                    <a:pt x="7697" y="201221"/>
                  </a:lnTo>
                  <a:lnTo>
                    <a:pt x="2278" y="226130"/>
                  </a:lnTo>
                  <a:lnTo>
                    <a:pt x="198" y="257692"/>
                  </a:lnTo>
                  <a:lnTo>
                    <a:pt x="0" y="2730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95" name="SMARTInkShape-Group40"/>
          <p:cNvGrpSpPr/>
          <p:nvPr/>
        </p:nvGrpSpPr>
        <p:grpSpPr>
          <a:xfrm>
            <a:off x="3130844" y="2755900"/>
            <a:ext cx="3917657" cy="406169"/>
            <a:chOff x="3130844" y="2755900"/>
            <a:chExt cx="3917657" cy="406169"/>
          </a:xfrm>
        </p:grpSpPr>
        <p:sp>
          <p:nvSpPr>
            <p:cNvPr id="381" name="SMARTInkShape-320"/>
            <p:cNvSpPr/>
            <p:nvPr/>
          </p:nvSpPr>
          <p:spPr>
            <a:xfrm>
              <a:off x="6826253" y="2810522"/>
              <a:ext cx="222248" cy="246324"/>
            </a:xfrm>
            <a:custGeom>
              <a:avLst/>
              <a:gdLst/>
              <a:ahLst/>
              <a:cxnLst/>
              <a:rect l="0" t="0" r="0" b="0"/>
              <a:pathLst>
                <a:path w="222248" h="246324">
                  <a:moveTo>
                    <a:pt x="6347" y="91428"/>
                  </a:moveTo>
                  <a:lnTo>
                    <a:pt x="6347" y="96895"/>
                  </a:lnTo>
                  <a:lnTo>
                    <a:pt x="9718" y="100885"/>
                  </a:lnTo>
                  <a:lnTo>
                    <a:pt x="15136" y="102687"/>
                  </a:lnTo>
                  <a:lnTo>
                    <a:pt x="26120" y="105581"/>
                  </a:lnTo>
                  <a:lnTo>
                    <a:pt x="34890" y="108301"/>
                  </a:lnTo>
                  <a:lnTo>
                    <a:pt x="51727" y="109125"/>
                  </a:lnTo>
                  <a:lnTo>
                    <a:pt x="78261" y="105324"/>
                  </a:lnTo>
                  <a:lnTo>
                    <a:pt x="107101" y="100991"/>
                  </a:lnTo>
                  <a:lnTo>
                    <a:pt x="133178" y="92638"/>
                  </a:lnTo>
                  <a:lnTo>
                    <a:pt x="161701" y="77467"/>
                  </a:lnTo>
                  <a:lnTo>
                    <a:pt x="175301" y="67143"/>
                  </a:lnTo>
                  <a:lnTo>
                    <a:pt x="184897" y="55148"/>
                  </a:lnTo>
                  <a:lnTo>
                    <a:pt x="188838" y="39285"/>
                  </a:lnTo>
                  <a:lnTo>
                    <a:pt x="190004" y="24551"/>
                  </a:lnTo>
                  <a:lnTo>
                    <a:pt x="188396" y="17488"/>
                  </a:lnTo>
                  <a:lnTo>
                    <a:pt x="186980" y="14617"/>
                  </a:lnTo>
                  <a:lnTo>
                    <a:pt x="181643" y="9548"/>
                  </a:lnTo>
                  <a:lnTo>
                    <a:pt x="166717" y="544"/>
                  </a:lnTo>
                  <a:lnTo>
                    <a:pt x="156644" y="0"/>
                  </a:lnTo>
                  <a:lnTo>
                    <a:pt x="126014" y="7969"/>
                  </a:lnTo>
                  <a:lnTo>
                    <a:pt x="103499" y="19738"/>
                  </a:lnTo>
                  <a:lnTo>
                    <a:pt x="74690" y="46405"/>
                  </a:lnTo>
                  <a:lnTo>
                    <a:pt x="50351" y="69621"/>
                  </a:lnTo>
                  <a:lnTo>
                    <a:pt x="27144" y="98840"/>
                  </a:lnTo>
                  <a:lnTo>
                    <a:pt x="8746" y="127962"/>
                  </a:lnTo>
                  <a:lnTo>
                    <a:pt x="1062" y="145058"/>
                  </a:lnTo>
                  <a:lnTo>
                    <a:pt x="0" y="159712"/>
                  </a:lnTo>
                  <a:lnTo>
                    <a:pt x="3368" y="183235"/>
                  </a:lnTo>
                  <a:lnTo>
                    <a:pt x="8786" y="195965"/>
                  </a:lnTo>
                  <a:lnTo>
                    <a:pt x="17309" y="207032"/>
                  </a:lnTo>
                  <a:lnTo>
                    <a:pt x="37972" y="223752"/>
                  </a:lnTo>
                  <a:lnTo>
                    <a:pt x="61969" y="233803"/>
                  </a:lnTo>
                  <a:lnTo>
                    <a:pt x="88366" y="241249"/>
                  </a:lnTo>
                  <a:lnTo>
                    <a:pt x="110532" y="245737"/>
                  </a:lnTo>
                  <a:lnTo>
                    <a:pt x="132615" y="246323"/>
                  </a:lnTo>
                  <a:lnTo>
                    <a:pt x="162997" y="242685"/>
                  </a:lnTo>
                  <a:lnTo>
                    <a:pt x="187994" y="237139"/>
                  </a:lnTo>
                  <a:lnTo>
                    <a:pt x="222247" y="224778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2" name="SMARTInkShape-321"/>
            <p:cNvSpPr/>
            <p:nvPr/>
          </p:nvSpPr>
          <p:spPr>
            <a:xfrm>
              <a:off x="6546850" y="2832404"/>
              <a:ext cx="201718" cy="176531"/>
            </a:xfrm>
            <a:custGeom>
              <a:avLst/>
              <a:gdLst/>
              <a:ahLst/>
              <a:cxnLst/>
              <a:rect l="0" t="0" r="0" b="0"/>
              <a:pathLst>
                <a:path w="201718" h="176531">
                  <a:moveTo>
                    <a:pt x="0" y="56846"/>
                  </a:moveTo>
                  <a:lnTo>
                    <a:pt x="705" y="29298"/>
                  </a:lnTo>
                  <a:lnTo>
                    <a:pt x="8838" y="13533"/>
                  </a:lnTo>
                  <a:lnTo>
                    <a:pt x="14746" y="7492"/>
                  </a:lnTo>
                  <a:lnTo>
                    <a:pt x="18297" y="4892"/>
                  </a:lnTo>
                  <a:lnTo>
                    <a:pt x="27888" y="2003"/>
                  </a:lnTo>
                  <a:lnTo>
                    <a:pt x="57477" y="0"/>
                  </a:lnTo>
                  <a:lnTo>
                    <a:pt x="77003" y="1197"/>
                  </a:lnTo>
                  <a:lnTo>
                    <a:pt x="106643" y="11647"/>
                  </a:lnTo>
                  <a:lnTo>
                    <a:pt x="136462" y="24085"/>
                  </a:lnTo>
                  <a:lnTo>
                    <a:pt x="164458" y="40836"/>
                  </a:lnTo>
                  <a:lnTo>
                    <a:pt x="177513" y="51847"/>
                  </a:lnTo>
                  <a:lnTo>
                    <a:pt x="186610" y="65678"/>
                  </a:lnTo>
                  <a:lnTo>
                    <a:pt x="198197" y="94179"/>
                  </a:lnTo>
                  <a:lnTo>
                    <a:pt x="201717" y="113769"/>
                  </a:lnTo>
                  <a:lnTo>
                    <a:pt x="199390" y="129607"/>
                  </a:lnTo>
                  <a:lnTo>
                    <a:pt x="190861" y="146606"/>
                  </a:lnTo>
                  <a:lnTo>
                    <a:pt x="179396" y="158309"/>
                  </a:lnTo>
                  <a:lnTo>
                    <a:pt x="151772" y="170849"/>
                  </a:lnTo>
                  <a:lnTo>
                    <a:pt x="133163" y="175524"/>
                  </a:lnTo>
                  <a:lnTo>
                    <a:pt x="101575" y="176530"/>
                  </a:lnTo>
                  <a:lnTo>
                    <a:pt x="72931" y="171006"/>
                  </a:lnTo>
                  <a:lnTo>
                    <a:pt x="57150" y="164796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3" name="SMARTInkShape-322"/>
            <p:cNvSpPr/>
            <p:nvPr/>
          </p:nvSpPr>
          <p:spPr>
            <a:xfrm>
              <a:off x="6534150" y="2908300"/>
              <a:ext cx="38101" cy="253769"/>
            </a:xfrm>
            <a:custGeom>
              <a:avLst/>
              <a:gdLst/>
              <a:ahLst/>
              <a:cxnLst/>
              <a:rect l="0" t="0" r="0" b="0"/>
              <a:pathLst>
                <a:path w="38101" h="253769">
                  <a:moveTo>
                    <a:pt x="38100" y="0"/>
                  </a:moveTo>
                  <a:lnTo>
                    <a:pt x="38100" y="27135"/>
                  </a:lnTo>
                  <a:lnTo>
                    <a:pt x="38100" y="51704"/>
                  </a:lnTo>
                  <a:lnTo>
                    <a:pt x="34728" y="77958"/>
                  </a:lnTo>
                  <a:lnTo>
                    <a:pt x="29261" y="106981"/>
                  </a:lnTo>
                  <a:lnTo>
                    <a:pt x="23173" y="137921"/>
                  </a:lnTo>
                  <a:lnTo>
                    <a:pt x="16898" y="169433"/>
                  </a:lnTo>
                  <a:lnTo>
                    <a:pt x="13944" y="194371"/>
                  </a:lnTo>
                  <a:lnTo>
                    <a:pt x="7876" y="221052"/>
                  </a:lnTo>
                  <a:lnTo>
                    <a:pt x="230" y="252241"/>
                  </a:lnTo>
                  <a:lnTo>
                    <a:pt x="31" y="253768"/>
                  </a:lnTo>
                  <a:lnTo>
                    <a:pt x="0" y="2476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4" name="SMARTInkShape-323"/>
            <p:cNvSpPr/>
            <p:nvPr/>
          </p:nvSpPr>
          <p:spPr>
            <a:xfrm>
              <a:off x="6300832" y="2857500"/>
              <a:ext cx="175548" cy="169829"/>
            </a:xfrm>
            <a:custGeom>
              <a:avLst/>
              <a:gdLst/>
              <a:ahLst/>
              <a:cxnLst/>
              <a:rect l="0" t="0" r="0" b="0"/>
              <a:pathLst>
                <a:path w="175548" h="169829">
                  <a:moveTo>
                    <a:pt x="131718" y="25400"/>
                  </a:moveTo>
                  <a:lnTo>
                    <a:pt x="101680" y="25400"/>
                  </a:lnTo>
                  <a:lnTo>
                    <a:pt x="80707" y="26103"/>
                  </a:lnTo>
                  <a:lnTo>
                    <a:pt x="65959" y="31175"/>
                  </a:lnTo>
                  <a:lnTo>
                    <a:pt x="39542" y="49165"/>
                  </a:lnTo>
                  <a:lnTo>
                    <a:pt x="17543" y="76820"/>
                  </a:lnTo>
                  <a:lnTo>
                    <a:pt x="3880" y="101722"/>
                  </a:lnTo>
                  <a:lnTo>
                    <a:pt x="0" y="120686"/>
                  </a:lnTo>
                  <a:lnTo>
                    <a:pt x="2222" y="136337"/>
                  </a:lnTo>
                  <a:lnTo>
                    <a:pt x="10719" y="149912"/>
                  </a:lnTo>
                  <a:lnTo>
                    <a:pt x="20085" y="156704"/>
                  </a:lnTo>
                  <a:lnTo>
                    <a:pt x="45860" y="168356"/>
                  </a:lnTo>
                  <a:lnTo>
                    <a:pt x="66924" y="169828"/>
                  </a:lnTo>
                  <a:lnTo>
                    <a:pt x="93362" y="164361"/>
                  </a:lnTo>
                  <a:lnTo>
                    <a:pt x="118966" y="153115"/>
                  </a:lnTo>
                  <a:lnTo>
                    <a:pt x="143700" y="140965"/>
                  </a:lnTo>
                  <a:lnTo>
                    <a:pt x="153742" y="131090"/>
                  </a:lnTo>
                  <a:lnTo>
                    <a:pt x="166615" y="107503"/>
                  </a:lnTo>
                  <a:lnTo>
                    <a:pt x="173024" y="88062"/>
                  </a:lnTo>
                  <a:lnTo>
                    <a:pt x="175547" y="60329"/>
                  </a:lnTo>
                  <a:lnTo>
                    <a:pt x="175185" y="50096"/>
                  </a:lnTo>
                  <a:lnTo>
                    <a:pt x="172674" y="40844"/>
                  </a:lnTo>
                  <a:lnTo>
                    <a:pt x="163921" y="27702"/>
                  </a:lnTo>
                  <a:lnTo>
                    <a:pt x="148323" y="15687"/>
                  </a:lnTo>
                  <a:lnTo>
                    <a:pt x="120879" y="1932"/>
                  </a:lnTo>
                  <a:lnTo>
                    <a:pt x="112668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5" name="SMARTInkShape-324"/>
            <p:cNvSpPr/>
            <p:nvPr/>
          </p:nvSpPr>
          <p:spPr>
            <a:xfrm>
              <a:off x="6235744" y="2755900"/>
              <a:ext cx="31707" cy="260351"/>
            </a:xfrm>
            <a:custGeom>
              <a:avLst/>
              <a:gdLst/>
              <a:ahLst/>
              <a:cxnLst/>
              <a:rect l="0" t="0" r="0" b="0"/>
              <a:pathLst>
                <a:path w="31707" h="260351">
                  <a:moveTo>
                    <a:pt x="31706" y="0"/>
                  </a:moveTo>
                  <a:lnTo>
                    <a:pt x="28334" y="0"/>
                  </a:lnTo>
                  <a:lnTo>
                    <a:pt x="27341" y="704"/>
                  </a:lnTo>
                  <a:lnTo>
                    <a:pt x="26679" y="1881"/>
                  </a:lnTo>
                  <a:lnTo>
                    <a:pt x="19966" y="23764"/>
                  </a:lnTo>
                  <a:lnTo>
                    <a:pt x="18487" y="49745"/>
                  </a:lnTo>
                  <a:lnTo>
                    <a:pt x="14017" y="79754"/>
                  </a:lnTo>
                  <a:lnTo>
                    <a:pt x="11178" y="107120"/>
                  </a:lnTo>
                  <a:lnTo>
                    <a:pt x="5868" y="134984"/>
                  </a:lnTo>
                  <a:lnTo>
                    <a:pt x="1707" y="163702"/>
                  </a:lnTo>
                  <a:lnTo>
                    <a:pt x="302" y="195319"/>
                  </a:lnTo>
                  <a:lnTo>
                    <a:pt x="0" y="226517"/>
                  </a:lnTo>
                  <a:lnTo>
                    <a:pt x="681" y="236141"/>
                  </a:lnTo>
                  <a:lnTo>
                    <a:pt x="5030" y="248784"/>
                  </a:lnTo>
                  <a:lnTo>
                    <a:pt x="12656" y="2603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6" name="SMARTInkShape-325"/>
            <p:cNvSpPr/>
            <p:nvPr/>
          </p:nvSpPr>
          <p:spPr>
            <a:xfrm>
              <a:off x="5988050" y="2857642"/>
              <a:ext cx="139701" cy="163923"/>
            </a:xfrm>
            <a:custGeom>
              <a:avLst/>
              <a:gdLst/>
              <a:ahLst/>
              <a:cxnLst/>
              <a:rect l="0" t="0" r="0" b="0"/>
              <a:pathLst>
                <a:path w="139701" h="163923">
                  <a:moveTo>
                    <a:pt x="0" y="82408"/>
                  </a:moveTo>
                  <a:lnTo>
                    <a:pt x="28374" y="82408"/>
                  </a:lnTo>
                  <a:lnTo>
                    <a:pt x="40471" y="81702"/>
                  </a:lnTo>
                  <a:lnTo>
                    <a:pt x="61416" y="73569"/>
                  </a:lnTo>
                  <a:lnTo>
                    <a:pt x="86786" y="52369"/>
                  </a:lnTo>
                  <a:lnTo>
                    <a:pt x="96111" y="39954"/>
                  </a:lnTo>
                  <a:lnTo>
                    <a:pt x="99974" y="27339"/>
                  </a:lnTo>
                  <a:lnTo>
                    <a:pt x="101558" y="1483"/>
                  </a:lnTo>
                  <a:lnTo>
                    <a:pt x="97818" y="580"/>
                  </a:lnTo>
                  <a:lnTo>
                    <a:pt x="87290" y="0"/>
                  </a:lnTo>
                  <a:lnTo>
                    <a:pt x="77211" y="3270"/>
                  </a:lnTo>
                  <a:lnTo>
                    <a:pt x="52819" y="23624"/>
                  </a:lnTo>
                  <a:lnTo>
                    <a:pt x="31736" y="51277"/>
                  </a:lnTo>
                  <a:lnTo>
                    <a:pt x="14813" y="76180"/>
                  </a:lnTo>
                  <a:lnTo>
                    <a:pt x="5487" y="98515"/>
                  </a:lnTo>
                  <a:lnTo>
                    <a:pt x="4319" y="112849"/>
                  </a:lnTo>
                  <a:lnTo>
                    <a:pt x="6859" y="125570"/>
                  </a:lnTo>
                  <a:lnTo>
                    <a:pt x="16221" y="140666"/>
                  </a:lnTo>
                  <a:lnTo>
                    <a:pt x="27932" y="153368"/>
                  </a:lnTo>
                  <a:lnTo>
                    <a:pt x="36167" y="159337"/>
                  </a:lnTo>
                  <a:lnTo>
                    <a:pt x="52108" y="163291"/>
                  </a:lnTo>
                  <a:lnTo>
                    <a:pt x="80822" y="163922"/>
                  </a:lnTo>
                  <a:lnTo>
                    <a:pt x="107608" y="157984"/>
                  </a:lnTo>
                  <a:lnTo>
                    <a:pt x="139700" y="152258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7" name="SMARTInkShape-326"/>
            <p:cNvSpPr/>
            <p:nvPr/>
          </p:nvSpPr>
          <p:spPr>
            <a:xfrm>
              <a:off x="5773032" y="2857500"/>
              <a:ext cx="132469" cy="146006"/>
            </a:xfrm>
            <a:custGeom>
              <a:avLst/>
              <a:gdLst/>
              <a:ahLst/>
              <a:cxnLst/>
              <a:rect l="0" t="0" r="0" b="0"/>
              <a:pathLst>
                <a:path w="132469" h="146006">
                  <a:moveTo>
                    <a:pt x="5468" y="19050"/>
                  </a:moveTo>
                  <a:lnTo>
                    <a:pt x="2096" y="22421"/>
                  </a:lnTo>
                  <a:lnTo>
                    <a:pt x="441" y="27838"/>
                  </a:lnTo>
                  <a:lnTo>
                    <a:pt x="0" y="31257"/>
                  </a:lnTo>
                  <a:lnTo>
                    <a:pt x="8032" y="58547"/>
                  </a:lnTo>
                  <a:lnTo>
                    <a:pt x="18226" y="89082"/>
                  </a:lnTo>
                  <a:lnTo>
                    <a:pt x="28758" y="119967"/>
                  </a:lnTo>
                  <a:lnTo>
                    <a:pt x="37219" y="137265"/>
                  </a:lnTo>
                  <a:lnTo>
                    <a:pt x="39334" y="140192"/>
                  </a:lnTo>
                  <a:lnTo>
                    <a:pt x="42156" y="142145"/>
                  </a:lnTo>
                  <a:lnTo>
                    <a:pt x="52165" y="144893"/>
                  </a:lnTo>
                  <a:lnTo>
                    <a:pt x="76474" y="146005"/>
                  </a:lnTo>
                  <a:lnTo>
                    <a:pt x="78911" y="144609"/>
                  </a:lnTo>
                  <a:lnTo>
                    <a:pt x="85711" y="135901"/>
                  </a:lnTo>
                  <a:lnTo>
                    <a:pt x="98584" y="106964"/>
                  </a:lnTo>
                  <a:lnTo>
                    <a:pt x="107064" y="80472"/>
                  </a:lnTo>
                  <a:lnTo>
                    <a:pt x="115534" y="51642"/>
                  </a:lnTo>
                  <a:lnTo>
                    <a:pt x="124235" y="22923"/>
                  </a:lnTo>
                  <a:lnTo>
                    <a:pt x="132468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8" name="SMARTInkShape-327"/>
            <p:cNvSpPr/>
            <p:nvPr/>
          </p:nvSpPr>
          <p:spPr>
            <a:xfrm>
              <a:off x="5194300" y="2852411"/>
              <a:ext cx="527051" cy="193923"/>
            </a:xfrm>
            <a:custGeom>
              <a:avLst/>
              <a:gdLst/>
              <a:ahLst/>
              <a:cxnLst/>
              <a:rect l="0" t="0" r="0" b="0"/>
              <a:pathLst>
                <a:path w="527051" h="193923">
                  <a:moveTo>
                    <a:pt x="0" y="68589"/>
                  </a:moveTo>
                  <a:lnTo>
                    <a:pt x="0" y="71957"/>
                  </a:lnTo>
                  <a:lnTo>
                    <a:pt x="1881" y="75494"/>
                  </a:lnTo>
                  <a:lnTo>
                    <a:pt x="5774" y="79418"/>
                  </a:lnTo>
                  <a:lnTo>
                    <a:pt x="12208" y="83515"/>
                  </a:lnTo>
                  <a:lnTo>
                    <a:pt x="39496" y="90648"/>
                  </a:lnTo>
                  <a:lnTo>
                    <a:pt x="57563" y="92999"/>
                  </a:lnTo>
                  <a:lnTo>
                    <a:pt x="87700" y="89428"/>
                  </a:lnTo>
                  <a:lnTo>
                    <a:pt x="112455" y="86758"/>
                  </a:lnTo>
                  <a:lnTo>
                    <a:pt x="136957" y="78362"/>
                  </a:lnTo>
                  <a:lnTo>
                    <a:pt x="167718" y="66642"/>
                  </a:lnTo>
                  <a:lnTo>
                    <a:pt x="189605" y="52970"/>
                  </a:lnTo>
                  <a:lnTo>
                    <a:pt x="196686" y="44947"/>
                  </a:lnTo>
                  <a:lnTo>
                    <a:pt x="200304" y="36680"/>
                  </a:lnTo>
                  <a:lnTo>
                    <a:pt x="202627" y="23245"/>
                  </a:lnTo>
                  <a:lnTo>
                    <a:pt x="201064" y="18330"/>
                  </a:lnTo>
                  <a:lnTo>
                    <a:pt x="199659" y="16034"/>
                  </a:lnTo>
                  <a:lnTo>
                    <a:pt x="190939" y="9429"/>
                  </a:lnTo>
                  <a:lnTo>
                    <a:pt x="175352" y="1581"/>
                  </a:lnTo>
                  <a:lnTo>
                    <a:pt x="167068" y="0"/>
                  </a:lnTo>
                  <a:lnTo>
                    <a:pt x="147730" y="2482"/>
                  </a:lnTo>
                  <a:lnTo>
                    <a:pt x="120979" y="14713"/>
                  </a:lnTo>
                  <a:lnTo>
                    <a:pt x="95315" y="32598"/>
                  </a:lnTo>
                  <a:lnTo>
                    <a:pt x="69863" y="59674"/>
                  </a:lnTo>
                  <a:lnTo>
                    <a:pt x="57545" y="83900"/>
                  </a:lnTo>
                  <a:lnTo>
                    <a:pt x="47062" y="113006"/>
                  </a:lnTo>
                  <a:lnTo>
                    <a:pt x="41774" y="136234"/>
                  </a:lnTo>
                  <a:lnTo>
                    <a:pt x="42790" y="150158"/>
                  </a:lnTo>
                  <a:lnTo>
                    <a:pt x="47473" y="161519"/>
                  </a:lnTo>
                  <a:lnTo>
                    <a:pt x="61979" y="180312"/>
                  </a:lnTo>
                  <a:lnTo>
                    <a:pt x="81002" y="189964"/>
                  </a:lnTo>
                  <a:lnTo>
                    <a:pt x="101141" y="193922"/>
                  </a:lnTo>
                  <a:lnTo>
                    <a:pt x="132684" y="190188"/>
                  </a:lnTo>
                  <a:lnTo>
                    <a:pt x="161218" y="184660"/>
                  </a:lnTo>
                  <a:lnTo>
                    <a:pt x="187859" y="177142"/>
                  </a:lnTo>
                  <a:lnTo>
                    <a:pt x="213628" y="162840"/>
                  </a:lnTo>
                  <a:lnTo>
                    <a:pt x="239136" y="148648"/>
                  </a:lnTo>
                  <a:lnTo>
                    <a:pt x="263862" y="131351"/>
                  </a:lnTo>
                  <a:lnTo>
                    <a:pt x="294705" y="100239"/>
                  </a:lnTo>
                  <a:lnTo>
                    <a:pt x="320430" y="68576"/>
                  </a:lnTo>
                  <a:lnTo>
                    <a:pt x="333981" y="46975"/>
                  </a:lnTo>
                  <a:lnTo>
                    <a:pt x="347976" y="31806"/>
                  </a:lnTo>
                  <a:lnTo>
                    <a:pt x="348400" y="32073"/>
                  </a:lnTo>
                  <a:lnTo>
                    <a:pt x="348872" y="34250"/>
                  </a:lnTo>
                  <a:lnTo>
                    <a:pt x="349239" y="63905"/>
                  </a:lnTo>
                  <a:lnTo>
                    <a:pt x="348541" y="88674"/>
                  </a:lnTo>
                  <a:lnTo>
                    <a:pt x="344223" y="120011"/>
                  </a:lnTo>
                  <a:lnTo>
                    <a:pt x="341410" y="141210"/>
                  </a:lnTo>
                  <a:lnTo>
                    <a:pt x="335095" y="167993"/>
                  </a:lnTo>
                  <a:lnTo>
                    <a:pt x="332375" y="173445"/>
                  </a:lnTo>
                  <a:lnTo>
                    <a:pt x="330284" y="182477"/>
                  </a:lnTo>
                  <a:lnTo>
                    <a:pt x="330910" y="166257"/>
                  </a:lnTo>
                  <a:lnTo>
                    <a:pt x="339037" y="137921"/>
                  </a:lnTo>
                  <a:lnTo>
                    <a:pt x="345125" y="112492"/>
                  </a:lnTo>
                  <a:lnTo>
                    <a:pt x="354769" y="85986"/>
                  </a:lnTo>
                  <a:lnTo>
                    <a:pt x="366564" y="60260"/>
                  </a:lnTo>
                  <a:lnTo>
                    <a:pt x="383192" y="32055"/>
                  </a:lnTo>
                  <a:lnTo>
                    <a:pt x="395839" y="17470"/>
                  </a:lnTo>
                  <a:lnTo>
                    <a:pt x="416986" y="3487"/>
                  </a:lnTo>
                  <a:lnTo>
                    <a:pt x="429683" y="143"/>
                  </a:lnTo>
                  <a:lnTo>
                    <a:pt x="438150" y="1245"/>
                  </a:lnTo>
                  <a:lnTo>
                    <a:pt x="442383" y="2524"/>
                  </a:lnTo>
                  <a:lnTo>
                    <a:pt x="448967" y="7712"/>
                  </a:lnTo>
                  <a:lnTo>
                    <a:pt x="468410" y="32598"/>
                  </a:lnTo>
                  <a:lnTo>
                    <a:pt x="478070" y="59675"/>
                  </a:lnTo>
                  <a:lnTo>
                    <a:pt x="484628" y="83900"/>
                  </a:lnTo>
                  <a:lnTo>
                    <a:pt x="491040" y="108952"/>
                  </a:lnTo>
                  <a:lnTo>
                    <a:pt x="495163" y="136924"/>
                  </a:lnTo>
                  <a:lnTo>
                    <a:pt x="500119" y="151473"/>
                  </a:lnTo>
                  <a:lnTo>
                    <a:pt x="510194" y="165442"/>
                  </a:lnTo>
                  <a:lnTo>
                    <a:pt x="516489" y="172152"/>
                  </a:lnTo>
                  <a:lnTo>
                    <a:pt x="520710" y="174587"/>
                  </a:lnTo>
                  <a:lnTo>
                    <a:pt x="527050" y="176539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9" name="SMARTInkShape-328"/>
            <p:cNvSpPr/>
            <p:nvPr/>
          </p:nvSpPr>
          <p:spPr>
            <a:xfrm>
              <a:off x="4357732" y="2857500"/>
              <a:ext cx="569869" cy="183926"/>
            </a:xfrm>
            <a:custGeom>
              <a:avLst/>
              <a:gdLst/>
              <a:ahLst/>
              <a:cxnLst/>
              <a:rect l="0" t="0" r="0" b="0"/>
              <a:pathLst>
                <a:path w="569869" h="183926">
                  <a:moveTo>
                    <a:pt x="125368" y="50800"/>
                  </a:moveTo>
                  <a:lnTo>
                    <a:pt x="121996" y="47429"/>
                  </a:lnTo>
                  <a:lnTo>
                    <a:pt x="118459" y="45773"/>
                  </a:lnTo>
                  <a:lnTo>
                    <a:pt x="100797" y="44525"/>
                  </a:lnTo>
                  <a:lnTo>
                    <a:pt x="75722" y="51367"/>
                  </a:lnTo>
                  <a:lnTo>
                    <a:pt x="54490" y="62750"/>
                  </a:lnTo>
                  <a:lnTo>
                    <a:pt x="34982" y="83654"/>
                  </a:lnTo>
                  <a:lnTo>
                    <a:pt x="13267" y="114443"/>
                  </a:lnTo>
                  <a:lnTo>
                    <a:pt x="2041" y="139022"/>
                  </a:lnTo>
                  <a:lnTo>
                    <a:pt x="0" y="149041"/>
                  </a:lnTo>
                  <a:lnTo>
                    <a:pt x="974" y="158198"/>
                  </a:lnTo>
                  <a:lnTo>
                    <a:pt x="4464" y="166970"/>
                  </a:lnTo>
                  <a:lnTo>
                    <a:pt x="10719" y="175573"/>
                  </a:lnTo>
                  <a:lnTo>
                    <a:pt x="18202" y="180338"/>
                  </a:lnTo>
                  <a:lnTo>
                    <a:pt x="34506" y="183396"/>
                  </a:lnTo>
                  <a:lnTo>
                    <a:pt x="44767" y="180052"/>
                  </a:lnTo>
                  <a:lnTo>
                    <a:pt x="76062" y="163415"/>
                  </a:lnTo>
                  <a:lnTo>
                    <a:pt x="86521" y="155885"/>
                  </a:lnTo>
                  <a:lnTo>
                    <a:pt x="108127" y="130462"/>
                  </a:lnTo>
                  <a:lnTo>
                    <a:pt x="122332" y="100770"/>
                  </a:lnTo>
                  <a:lnTo>
                    <a:pt x="124018" y="94644"/>
                  </a:lnTo>
                  <a:lnTo>
                    <a:pt x="123763" y="92025"/>
                  </a:lnTo>
                  <a:lnTo>
                    <a:pt x="119243" y="82960"/>
                  </a:lnTo>
                  <a:lnTo>
                    <a:pt x="119023" y="102953"/>
                  </a:lnTo>
                  <a:lnTo>
                    <a:pt x="127855" y="130655"/>
                  </a:lnTo>
                  <a:lnTo>
                    <a:pt x="149054" y="156580"/>
                  </a:lnTo>
                  <a:lnTo>
                    <a:pt x="170733" y="172851"/>
                  </a:lnTo>
                  <a:lnTo>
                    <a:pt x="182924" y="178655"/>
                  </a:lnTo>
                  <a:lnTo>
                    <a:pt x="197279" y="179827"/>
                  </a:lnTo>
                  <a:lnTo>
                    <a:pt x="221228" y="178398"/>
                  </a:lnTo>
                  <a:lnTo>
                    <a:pt x="246197" y="176095"/>
                  </a:lnTo>
                  <a:lnTo>
                    <a:pt x="271471" y="169062"/>
                  </a:lnTo>
                  <a:lnTo>
                    <a:pt x="301923" y="154044"/>
                  </a:lnTo>
                  <a:lnTo>
                    <a:pt x="328321" y="137490"/>
                  </a:lnTo>
                  <a:lnTo>
                    <a:pt x="346837" y="124149"/>
                  </a:lnTo>
                  <a:lnTo>
                    <a:pt x="374174" y="93719"/>
                  </a:lnTo>
                  <a:lnTo>
                    <a:pt x="381984" y="81312"/>
                  </a:lnTo>
                  <a:lnTo>
                    <a:pt x="385316" y="73559"/>
                  </a:lnTo>
                  <a:lnTo>
                    <a:pt x="386862" y="72321"/>
                  </a:lnTo>
                  <a:lnTo>
                    <a:pt x="391037" y="70336"/>
                  </a:lnTo>
                  <a:lnTo>
                    <a:pt x="395134" y="69993"/>
                  </a:lnTo>
                  <a:lnTo>
                    <a:pt x="396227" y="70652"/>
                  </a:lnTo>
                  <a:lnTo>
                    <a:pt x="396958" y="71796"/>
                  </a:lnTo>
                  <a:lnTo>
                    <a:pt x="403313" y="91507"/>
                  </a:lnTo>
                  <a:lnTo>
                    <a:pt x="405281" y="120993"/>
                  </a:lnTo>
                  <a:lnTo>
                    <a:pt x="410209" y="149074"/>
                  </a:lnTo>
                  <a:lnTo>
                    <a:pt x="411038" y="175577"/>
                  </a:lnTo>
                  <a:lnTo>
                    <a:pt x="410359" y="178434"/>
                  </a:lnTo>
                  <a:lnTo>
                    <a:pt x="409201" y="180338"/>
                  </a:lnTo>
                  <a:lnTo>
                    <a:pt x="405026" y="183925"/>
                  </a:lnTo>
                  <a:lnTo>
                    <a:pt x="404771" y="155600"/>
                  </a:lnTo>
                  <a:lnTo>
                    <a:pt x="404768" y="126583"/>
                  </a:lnTo>
                  <a:lnTo>
                    <a:pt x="405471" y="97152"/>
                  </a:lnTo>
                  <a:lnTo>
                    <a:pt x="411674" y="70225"/>
                  </a:lnTo>
                  <a:lnTo>
                    <a:pt x="423064" y="44524"/>
                  </a:lnTo>
                  <a:lnTo>
                    <a:pt x="434804" y="28793"/>
                  </a:lnTo>
                  <a:lnTo>
                    <a:pt x="462528" y="11544"/>
                  </a:lnTo>
                  <a:lnTo>
                    <a:pt x="474888" y="5129"/>
                  </a:lnTo>
                  <a:lnTo>
                    <a:pt x="506404" y="673"/>
                  </a:lnTo>
                  <a:lnTo>
                    <a:pt x="535432" y="131"/>
                  </a:lnTo>
                  <a:lnTo>
                    <a:pt x="569868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0" name="SMARTInkShape-329"/>
            <p:cNvSpPr/>
            <p:nvPr/>
          </p:nvSpPr>
          <p:spPr>
            <a:xfrm>
              <a:off x="4142890" y="2870341"/>
              <a:ext cx="154609" cy="184010"/>
            </a:xfrm>
            <a:custGeom>
              <a:avLst/>
              <a:gdLst/>
              <a:ahLst/>
              <a:cxnLst/>
              <a:rect l="0" t="0" r="0" b="0"/>
              <a:pathLst>
                <a:path w="154609" h="184010">
                  <a:moveTo>
                    <a:pt x="3660" y="57009"/>
                  </a:moveTo>
                  <a:lnTo>
                    <a:pt x="288" y="57009"/>
                  </a:lnTo>
                  <a:lnTo>
                    <a:pt x="0" y="57713"/>
                  </a:lnTo>
                  <a:lnTo>
                    <a:pt x="2727" y="63915"/>
                  </a:lnTo>
                  <a:lnTo>
                    <a:pt x="3039" y="65846"/>
                  </a:lnTo>
                  <a:lnTo>
                    <a:pt x="3951" y="67132"/>
                  </a:lnTo>
                  <a:lnTo>
                    <a:pt x="5264" y="67992"/>
                  </a:lnTo>
                  <a:lnTo>
                    <a:pt x="23408" y="74584"/>
                  </a:lnTo>
                  <a:lnTo>
                    <a:pt x="43152" y="75765"/>
                  </a:lnTo>
                  <a:lnTo>
                    <a:pt x="73692" y="70993"/>
                  </a:lnTo>
                  <a:lnTo>
                    <a:pt x="86291" y="68867"/>
                  </a:lnTo>
                  <a:lnTo>
                    <a:pt x="114598" y="55478"/>
                  </a:lnTo>
                  <a:lnTo>
                    <a:pt x="136189" y="45836"/>
                  </a:lnTo>
                  <a:lnTo>
                    <a:pt x="146095" y="35040"/>
                  </a:lnTo>
                  <a:lnTo>
                    <a:pt x="152793" y="22902"/>
                  </a:lnTo>
                  <a:lnTo>
                    <a:pt x="154608" y="14568"/>
                  </a:lnTo>
                  <a:lnTo>
                    <a:pt x="153533" y="8042"/>
                  </a:lnTo>
                  <a:lnTo>
                    <a:pt x="152257" y="5315"/>
                  </a:lnTo>
                  <a:lnTo>
                    <a:pt x="150702" y="3494"/>
                  </a:lnTo>
                  <a:lnTo>
                    <a:pt x="147093" y="1474"/>
                  </a:lnTo>
                  <a:lnTo>
                    <a:pt x="126011" y="0"/>
                  </a:lnTo>
                  <a:lnTo>
                    <a:pt x="113602" y="3271"/>
                  </a:lnTo>
                  <a:lnTo>
                    <a:pt x="87516" y="19636"/>
                  </a:lnTo>
                  <a:lnTo>
                    <a:pt x="55897" y="51280"/>
                  </a:lnTo>
                  <a:lnTo>
                    <a:pt x="47337" y="64338"/>
                  </a:lnTo>
                  <a:lnTo>
                    <a:pt x="36092" y="95720"/>
                  </a:lnTo>
                  <a:lnTo>
                    <a:pt x="32891" y="111606"/>
                  </a:lnTo>
                  <a:lnTo>
                    <a:pt x="35053" y="131747"/>
                  </a:lnTo>
                  <a:lnTo>
                    <a:pt x="40870" y="146963"/>
                  </a:lnTo>
                  <a:lnTo>
                    <a:pt x="47479" y="156021"/>
                  </a:lnTo>
                  <a:lnTo>
                    <a:pt x="62504" y="165681"/>
                  </a:lnTo>
                  <a:lnTo>
                    <a:pt x="90908" y="175264"/>
                  </a:lnTo>
                  <a:lnTo>
                    <a:pt x="120721" y="182717"/>
                  </a:lnTo>
                  <a:lnTo>
                    <a:pt x="130660" y="184009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1" name="SMARTInkShape-330"/>
            <p:cNvSpPr/>
            <p:nvPr/>
          </p:nvSpPr>
          <p:spPr>
            <a:xfrm>
              <a:off x="4057655" y="2787650"/>
              <a:ext cx="19046" cy="247651"/>
            </a:xfrm>
            <a:custGeom>
              <a:avLst/>
              <a:gdLst/>
              <a:ahLst/>
              <a:cxnLst/>
              <a:rect l="0" t="0" r="0" b="0"/>
              <a:pathLst>
                <a:path w="19046" h="247651">
                  <a:moveTo>
                    <a:pt x="12695" y="0"/>
                  </a:moveTo>
                  <a:lnTo>
                    <a:pt x="11988" y="29080"/>
                  </a:lnTo>
                  <a:lnTo>
                    <a:pt x="7668" y="55290"/>
                  </a:lnTo>
                  <a:lnTo>
                    <a:pt x="4855" y="81998"/>
                  </a:lnTo>
                  <a:lnTo>
                    <a:pt x="1434" y="109666"/>
                  </a:lnTo>
                  <a:lnTo>
                    <a:pt x="420" y="140209"/>
                  </a:lnTo>
                  <a:lnTo>
                    <a:pt x="120" y="169717"/>
                  </a:lnTo>
                  <a:lnTo>
                    <a:pt x="31" y="194454"/>
                  </a:lnTo>
                  <a:lnTo>
                    <a:pt x="0" y="221777"/>
                  </a:lnTo>
                  <a:lnTo>
                    <a:pt x="1877" y="230975"/>
                  </a:lnTo>
                  <a:lnTo>
                    <a:pt x="6903" y="240121"/>
                  </a:lnTo>
                  <a:lnTo>
                    <a:pt x="10826" y="244304"/>
                  </a:lnTo>
                  <a:lnTo>
                    <a:pt x="19045" y="2476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2" name="SMARTInkShape-331"/>
            <p:cNvSpPr/>
            <p:nvPr/>
          </p:nvSpPr>
          <p:spPr>
            <a:xfrm>
              <a:off x="3778994" y="2882900"/>
              <a:ext cx="126257" cy="150774"/>
            </a:xfrm>
            <a:custGeom>
              <a:avLst/>
              <a:gdLst/>
              <a:ahLst/>
              <a:cxnLst/>
              <a:rect l="0" t="0" r="0" b="0"/>
              <a:pathLst>
                <a:path w="126257" h="150774">
                  <a:moveTo>
                    <a:pt x="119906" y="0"/>
                  </a:moveTo>
                  <a:lnTo>
                    <a:pt x="111067" y="0"/>
                  </a:lnTo>
                  <a:lnTo>
                    <a:pt x="81626" y="7839"/>
                  </a:lnTo>
                  <a:lnTo>
                    <a:pt x="51364" y="21060"/>
                  </a:lnTo>
                  <a:lnTo>
                    <a:pt x="20498" y="48799"/>
                  </a:lnTo>
                  <a:lnTo>
                    <a:pt x="7745" y="64789"/>
                  </a:lnTo>
                  <a:lnTo>
                    <a:pt x="3029" y="76772"/>
                  </a:lnTo>
                  <a:lnTo>
                    <a:pt x="0" y="101712"/>
                  </a:lnTo>
                  <a:lnTo>
                    <a:pt x="2848" y="117311"/>
                  </a:lnTo>
                  <a:lnTo>
                    <a:pt x="8143" y="124576"/>
                  </a:lnTo>
                  <a:lnTo>
                    <a:pt x="27812" y="140922"/>
                  </a:lnTo>
                  <a:lnTo>
                    <a:pt x="52560" y="146917"/>
                  </a:lnTo>
                  <a:lnTo>
                    <a:pt x="76197" y="150773"/>
                  </a:lnTo>
                  <a:lnTo>
                    <a:pt x="97312" y="150036"/>
                  </a:lnTo>
                  <a:lnTo>
                    <a:pt x="126256" y="1460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3" name="SMARTInkShape-332"/>
            <p:cNvSpPr/>
            <p:nvPr/>
          </p:nvSpPr>
          <p:spPr>
            <a:xfrm>
              <a:off x="3543300" y="2895900"/>
              <a:ext cx="167634" cy="145004"/>
            </a:xfrm>
            <a:custGeom>
              <a:avLst/>
              <a:gdLst/>
              <a:ahLst/>
              <a:cxnLst/>
              <a:rect l="0" t="0" r="0" b="0"/>
              <a:pathLst>
                <a:path w="167634" h="145004">
                  <a:moveTo>
                    <a:pt x="0" y="6050"/>
                  </a:moveTo>
                  <a:lnTo>
                    <a:pt x="3371" y="6050"/>
                  </a:lnTo>
                  <a:lnTo>
                    <a:pt x="6906" y="7931"/>
                  </a:lnTo>
                  <a:lnTo>
                    <a:pt x="8837" y="9418"/>
                  </a:lnTo>
                  <a:lnTo>
                    <a:pt x="10983" y="12955"/>
                  </a:lnTo>
                  <a:lnTo>
                    <a:pt x="19098" y="40891"/>
                  </a:lnTo>
                  <a:lnTo>
                    <a:pt x="25458" y="71806"/>
                  </a:lnTo>
                  <a:lnTo>
                    <a:pt x="31810" y="102778"/>
                  </a:lnTo>
                  <a:lnTo>
                    <a:pt x="37334" y="115927"/>
                  </a:lnTo>
                  <a:lnTo>
                    <a:pt x="55207" y="140087"/>
                  </a:lnTo>
                  <a:lnTo>
                    <a:pt x="62400" y="143231"/>
                  </a:lnTo>
                  <a:lnTo>
                    <a:pt x="71013" y="145003"/>
                  </a:lnTo>
                  <a:lnTo>
                    <a:pt x="98888" y="131378"/>
                  </a:lnTo>
                  <a:lnTo>
                    <a:pt x="130297" y="109433"/>
                  </a:lnTo>
                  <a:lnTo>
                    <a:pt x="147275" y="87696"/>
                  </a:lnTo>
                  <a:lnTo>
                    <a:pt x="160470" y="60100"/>
                  </a:lnTo>
                  <a:lnTo>
                    <a:pt x="167099" y="43231"/>
                  </a:lnTo>
                  <a:lnTo>
                    <a:pt x="167633" y="34805"/>
                  </a:lnTo>
                  <a:lnTo>
                    <a:pt x="163441" y="14018"/>
                  </a:lnTo>
                  <a:lnTo>
                    <a:pt x="161876" y="11362"/>
                  </a:lnTo>
                  <a:lnTo>
                    <a:pt x="160127" y="9590"/>
                  </a:lnTo>
                  <a:lnTo>
                    <a:pt x="147275" y="720"/>
                  </a:lnTo>
                  <a:lnTo>
                    <a:pt x="143042" y="0"/>
                  </a:lnTo>
                  <a:lnTo>
                    <a:pt x="141928" y="606"/>
                  </a:lnTo>
                  <a:lnTo>
                    <a:pt x="141185" y="1714"/>
                  </a:lnTo>
                  <a:lnTo>
                    <a:pt x="139700" y="60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4" name="SMARTInkShape-333"/>
            <p:cNvSpPr/>
            <p:nvPr/>
          </p:nvSpPr>
          <p:spPr>
            <a:xfrm>
              <a:off x="3130844" y="2791347"/>
              <a:ext cx="354807" cy="290644"/>
            </a:xfrm>
            <a:custGeom>
              <a:avLst/>
              <a:gdLst/>
              <a:ahLst/>
              <a:cxnLst/>
              <a:rect l="0" t="0" r="0" b="0"/>
              <a:pathLst>
                <a:path w="354807" h="290644">
                  <a:moveTo>
                    <a:pt x="12406" y="47103"/>
                  </a:moveTo>
                  <a:lnTo>
                    <a:pt x="15777" y="47103"/>
                  </a:lnTo>
                  <a:lnTo>
                    <a:pt x="19311" y="48982"/>
                  </a:lnTo>
                  <a:lnTo>
                    <a:pt x="23237" y="52877"/>
                  </a:lnTo>
                  <a:lnTo>
                    <a:pt x="27332" y="59310"/>
                  </a:lnTo>
                  <a:lnTo>
                    <a:pt x="30233" y="70867"/>
                  </a:lnTo>
                  <a:lnTo>
                    <a:pt x="30507" y="98258"/>
                  </a:lnTo>
                  <a:lnTo>
                    <a:pt x="26315" y="127483"/>
                  </a:lnTo>
                  <a:lnTo>
                    <a:pt x="22585" y="150561"/>
                  </a:lnTo>
                  <a:lnTo>
                    <a:pt x="18575" y="174928"/>
                  </a:lnTo>
                  <a:lnTo>
                    <a:pt x="14443" y="198459"/>
                  </a:lnTo>
                  <a:lnTo>
                    <a:pt x="8854" y="227571"/>
                  </a:lnTo>
                  <a:lnTo>
                    <a:pt x="6179" y="253365"/>
                  </a:lnTo>
                  <a:lnTo>
                    <a:pt x="366" y="284323"/>
                  </a:lnTo>
                  <a:lnTo>
                    <a:pt x="0" y="289648"/>
                  </a:lnTo>
                  <a:lnTo>
                    <a:pt x="607" y="290643"/>
                  </a:lnTo>
                  <a:lnTo>
                    <a:pt x="1716" y="290602"/>
                  </a:lnTo>
                  <a:lnTo>
                    <a:pt x="3162" y="289868"/>
                  </a:lnTo>
                  <a:lnTo>
                    <a:pt x="4128" y="288675"/>
                  </a:lnTo>
                  <a:lnTo>
                    <a:pt x="14819" y="261305"/>
                  </a:lnTo>
                  <a:lnTo>
                    <a:pt x="18681" y="231492"/>
                  </a:lnTo>
                  <a:lnTo>
                    <a:pt x="23595" y="201847"/>
                  </a:lnTo>
                  <a:lnTo>
                    <a:pt x="27489" y="178672"/>
                  </a:lnTo>
                  <a:lnTo>
                    <a:pt x="29694" y="156143"/>
                  </a:lnTo>
                  <a:lnTo>
                    <a:pt x="31376" y="133663"/>
                  </a:lnTo>
                  <a:lnTo>
                    <a:pt x="34479" y="109561"/>
                  </a:lnTo>
                  <a:lnTo>
                    <a:pt x="36820" y="78935"/>
                  </a:lnTo>
                  <a:lnTo>
                    <a:pt x="37512" y="51987"/>
                  </a:lnTo>
                  <a:lnTo>
                    <a:pt x="37748" y="24079"/>
                  </a:lnTo>
                  <a:lnTo>
                    <a:pt x="37804" y="0"/>
                  </a:lnTo>
                  <a:lnTo>
                    <a:pt x="38509" y="30474"/>
                  </a:lnTo>
                  <a:lnTo>
                    <a:pt x="42167" y="53384"/>
                  </a:lnTo>
                  <a:lnTo>
                    <a:pt x="44273" y="82202"/>
                  </a:lnTo>
                  <a:lnTo>
                    <a:pt x="49051" y="113085"/>
                  </a:lnTo>
                  <a:lnTo>
                    <a:pt x="55639" y="144578"/>
                  </a:lnTo>
                  <a:lnTo>
                    <a:pt x="66217" y="174839"/>
                  </a:lnTo>
                  <a:lnTo>
                    <a:pt x="79698" y="197838"/>
                  </a:lnTo>
                  <a:lnTo>
                    <a:pt x="106940" y="224572"/>
                  </a:lnTo>
                  <a:lnTo>
                    <a:pt x="120743" y="236044"/>
                  </a:lnTo>
                  <a:lnTo>
                    <a:pt x="144380" y="245762"/>
                  </a:lnTo>
                  <a:lnTo>
                    <a:pt x="169258" y="248250"/>
                  </a:lnTo>
                  <a:lnTo>
                    <a:pt x="194504" y="244833"/>
                  </a:lnTo>
                  <a:lnTo>
                    <a:pt x="219858" y="238646"/>
                  </a:lnTo>
                  <a:lnTo>
                    <a:pt x="245244" y="227485"/>
                  </a:lnTo>
                  <a:lnTo>
                    <a:pt x="269934" y="210381"/>
                  </a:lnTo>
                  <a:lnTo>
                    <a:pt x="299479" y="179673"/>
                  </a:lnTo>
                  <a:lnTo>
                    <a:pt x="320184" y="154822"/>
                  </a:lnTo>
                  <a:lnTo>
                    <a:pt x="335256" y="127703"/>
                  </a:lnTo>
                  <a:lnTo>
                    <a:pt x="346777" y="99206"/>
                  </a:lnTo>
                  <a:lnTo>
                    <a:pt x="352779" y="72889"/>
                  </a:lnTo>
                  <a:lnTo>
                    <a:pt x="354806" y="42081"/>
                  </a:lnTo>
                  <a:lnTo>
                    <a:pt x="351786" y="25466"/>
                  </a:lnTo>
                  <a:lnTo>
                    <a:pt x="343736" y="7401"/>
                  </a:lnTo>
                  <a:lnTo>
                    <a:pt x="341949" y="5819"/>
                  </a:lnTo>
                  <a:lnTo>
                    <a:pt x="329906" y="2653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27" name="SMARTInkShape-Group41"/>
          <p:cNvGrpSpPr/>
          <p:nvPr/>
        </p:nvGrpSpPr>
        <p:grpSpPr>
          <a:xfrm>
            <a:off x="794152" y="4070739"/>
            <a:ext cx="1129899" cy="918726"/>
            <a:chOff x="794152" y="4070739"/>
            <a:chExt cx="1129899" cy="918726"/>
          </a:xfrm>
        </p:grpSpPr>
        <p:sp>
          <p:nvSpPr>
            <p:cNvPr id="396" name="SMARTInkShape-334"/>
            <p:cNvSpPr/>
            <p:nvPr/>
          </p:nvSpPr>
          <p:spPr>
            <a:xfrm>
              <a:off x="1841500" y="4654550"/>
              <a:ext cx="44156" cy="228601"/>
            </a:xfrm>
            <a:custGeom>
              <a:avLst/>
              <a:gdLst/>
              <a:ahLst/>
              <a:cxnLst/>
              <a:rect l="0" t="0" r="0" b="0"/>
              <a:pathLst>
                <a:path w="44156" h="228601">
                  <a:moveTo>
                    <a:pt x="6350" y="0"/>
                  </a:moveTo>
                  <a:lnTo>
                    <a:pt x="2976" y="0"/>
                  </a:lnTo>
                  <a:lnTo>
                    <a:pt x="1983" y="703"/>
                  </a:lnTo>
                  <a:lnTo>
                    <a:pt x="1322" y="1880"/>
                  </a:lnTo>
                  <a:lnTo>
                    <a:pt x="880" y="3371"/>
                  </a:lnTo>
                  <a:lnTo>
                    <a:pt x="1291" y="5069"/>
                  </a:lnTo>
                  <a:lnTo>
                    <a:pt x="5140" y="12865"/>
                  </a:lnTo>
                  <a:lnTo>
                    <a:pt x="7872" y="20980"/>
                  </a:lnTo>
                  <a:lnTo>
                    <a:pt x="21253" y="52165"/>
                  </a:lnTo>
                  <a:lnTo>
                    <a:pt x="33874" y="83551"/>
                  </a:lnTo>
                  <a:lnTo>
                    <a:pt x="41100" y="115270"/>
                  </a:lnTo>
                  <a:lnTo>
                    <a:pt x="44155" y="147018"/>
                  </a:lnTo>
                  <a:lnTo>
                    <a:pt x="40989" y="162014"/>
                  </a:lnTo>
                  <a:lnTo>
                    <a:pt x="21676" y="193264"/>
                  </a:lnTo>
                  <a:lnTo>
                    <a:pt x="10917" y="214564"/>
                  </a:lnTo>
                  <a:lnTo>
                    <a:pt x="0" y="2286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7" name="SMARTInkShape-335"/>
            <p:cNvSpPr/>
            <p:nvPr/>
          </p:nvSpPr>
          <p:spPr>
            <a:xfrm>
              <a:off x="1720850" y="4616450"/>
              <a:ext cx="63388" cy="228601"/>
            </a:xfrm>
            <a:custGeom>
              <a:avLst/>
              <a:gdLst/>
              <a:ahLst/>
              <a:cxnLst/>
              <a:rect l="0" t="0" r="0" b="0"/>
              <a:pathLst>
                <a:path w="63388" h="228601">
                  <a:moveTo>
                    <a:pt x="0" y="0"/>
                  </a:moveTo>
                  <a:lnTo>
                    <a:pt x="0" y="8837"/>
                  </a:lnTo>
                  <a:lnTo>
                    <a:pt x="1881" y="12865"/>
                  </a:lnTo>
                  <a:lnTo>
                    <a:pt x="24125" y="43688"/>
                  </a:lnTo>
                  <a:lnTo>
                    <a:pt x="43014" y="74807"/>
                  </a:lnTo>
                  <a:lnTo>
                    <a:pt x="54842" y="102253"/>
                  </a:lnTo>
                  <a:lnTo>
                    <a:pt x="62220" y="130064"/>
                  </a:lnTo>
                  <a:lnTo>
                    <a:pt x="63387" y="156528"/>
                  </a:lnTo>
                  <a:lnTo>
                    <a:pt x="58408" y="173544"/>
                  </a:lnTo>
                  <a:lnTo>
                    <a:pt x="54649" y="182024"/>
                  </a:lnTo>
                  <a:lnTo>
                    <a:pt x="48747" y="188614"/>
                  </a:lnTo>
                  <a:lnTo>
                    <a:pt x="33459" y="198594"/>
                  </a:lnTo>
                  <a:lnTo>
                    <a:pt x="6393" y="210985"/>
                  </a:lnTo>
                  <a:lnTo>
                    <a:pt x="4260" y="212623"/>
                  </a:lnTo>
                  <a:lnTo>
                    <a:pt x="1894" y="216325"/>
                  </a:lnTo>
                  <a:lnTo>
                    <a:pt x="374" y="221079"/>
                  </a:lnTo>
                  <a:lnTo>
                    <a:pt x="2045" y="223611"/>
                  </a:lnTo>
                  <a:lnTo>
                    <a:pt x="6350" y="2286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8" name="SMARTInkShape-336"/>
            <p:cNvSpPr/>
            <p:nvPr/>
          </p:nvSpPr>
          <p:spPr>
            <a:xfrm>
              <a:off x="1600200" y="4603750"/>
              <a:ext cx="56770" cy="234951"/>
            </a:xfrm>
            <a:custGeom>
              <a:avLst/>
              <a:gdLst/>
              <a:ahLst/>
              <a:cxnLst/>
              <a:rect l="0" t="0" r="0" b="0"/>
              <a:pathLst>
                <a:path w="56770" h="234951">
                  <a:moveTo>
                    <a:pt x="12700" y="0"/>
                  </a:moveTo>
                  <a:lnTo>
                    <a:pt x="12700" y="8837"/>
                  </a:lnTo>
                  <a:lnTo>
                    <a:pt x="21538" y="30036"/>
                  </a:lnTo>
                  <a:lnTo>
                    <a:pt x="41766" y="59995"/>
                  </a:lnTo>
                  <a:lnTo>
                    <a:pt x="54278" y="91135"/>
                  </a:lnTo>
                  <a:lnTo>
                    <a:pt x="56769" y="120944"/>
                  </a:lnTo>
                  <a:lnTo>
                    <a:pt x="53667" y="136416"/>
                  </a:lnTo>
                  <a:lnTo>
                    <a:pt x="42211" y="162878"/>
                  </a:lnTo>
                  <a:lnTo>
                    <a:pt x="36165" y="169521"/>
                  </a:lnTo>
                  <a:lnTo>
                    <a:pt x="29479" y="175531"/>
                  </a:lnTo>
                  <a:lnTo>
                    <a:pt x="9221" y="201591"/>
                  </a:lnTo>
                  <a:lnTo>
                    <a:pt x="5036" y="214536"/>
                  </a:lnTo>
                  <a:lnTo>
                    <a:pt x="2238" y="219526"/>
                  </a:lnTo>
                  <a:lnTo>
                    <a:pt x="442" y="228479"/>
                  </a:lnTo>
                  <a:lnTo>
                    <a:pt x="0" y="2349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9" name="SMARTInkShape-337"/>
            <p:cNvSpPr/>
            <p:nvPr/>
          </p:nvSpPr>
          <p:spPr>
            <a:xfrm>
              <a:off x="1498600" y="4610100"/>
              <a:ext cx="41337" cy="234951"/>
            </a:xfrm>
            <a:custGeom>
              <a:avLst/>
              <a:gdLst/>
              <a:ahLst/>
              <a:cxnLst/>
              <a:rect l="0" t="0" r="0" b="0"/>
              <a:pathLst>
                <a:path w="41337" h="234951">
                  <a:moveTo>
                    <a:pt x="0" y="0"/>
                  </a:moveTo>
                  <a:lnTo>
                    <a:pt x="704" y="16314"/>
                  </a:lnTo>
                  <a:lnTo>
                    <a:pt x="12865" y="44536"/>
                  </a:lnTo>
                  <a:lnTo>
                    <a:pt x="27296" y="71739"/>
                  </a:lnTo>
                  <a:lnTo>
                    <a:pt x="33296" y="82684"/>
                  </a:lnTo>
                  <a:lnTo>
                    <a:pt x="41336" y="114255"/>
                  </a:lnTo>
                  <a:lnTo>
                    <a:pt x="37771" y="140920"/>
                  </a:lnTo>
                  <a:lnTo>
                    <a:pt x="23185" y="169586"/>
                  </a:lnTo>
                  <a:lnTo>
                    <a:pt x="4229" y="197980"/>
                  </a:lnTo>
                  <a:lnTo>
                    <a:pt x="3526" y="200423"/>
                  </a:lnTo>
                  <a:lnTo>
                    <a:pt x="3761" y="202760"/>
                  </a:lnTo>
                  <a:lnTo>
                    <a:pt x="5582" y="209420"/>
                  </a:lnTo>
                  <a:lnTo>
                    <a:pt x="6954" y="220116"/>
                  </a:lnTo>
                  <a:lnTo>
                    <a:pt x="11355" y="228596"/>
                  </a:lnTo>
                  <a:lnTo>
                    <a:pt x="12700" y="2349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0" name="SMARTInkShape-338"/>
            <p:cNvSpPr/>
            <p:nvPr/>
          </p:nvSpPr>
          <p:spPr>
            <a:xfrm>
              <a:off x="1371600" y="4641850"/>
              <a:ext cx="69766" cy="190501"/>
            </a:xfrm>
            <a:custGeom>
              <a:avLst/>
              <a:gdLst/>
              <a:ahLst/>
              <a:cxnLst/>
              <a:rect l="0" t="0" r="0" b="0"/>
              <a:pathLst>
                <a:path w="69766" h="190501">
                  <a:moveTo>
                    <a:pt x="25400" y="0"/>
                  </a:moveTo>
                  <a:lnTo>
                    <a:pt x="28770" y="0"/>
                  </a:lnTo>
                  <a:lnTo>
                    <a:pt x="29764" y="703"/>
                  </a:lnTo>
                  <a:lnTo>
                    <a:pt x="30425" y="1880"/>
                  </a:lnTo>
                  <a:lnTo>
                    <a:pt x="30867" y="3369"/>
                  </a:lnTo>
                  <a:lnTo>
                    <a:pt x="38539" y="12865"/>
                  </a:lnTo>
                  <a:lnTo>
                    <a:pt x="44580" y="20980"/>
                  </a:lnTo>
                  <a:lnTo>
                    <a:pt x="55756" y="39765"/>
                  </a:lnTo>
                  <a:lnTo>
                    <a:pt x="62645" y="45425"/>
                  </a:lnTo>
                  <a:lnTo>
                    <a:pt x="65046" y="49333"/>
                  </a:lnTo>
                  <a:lnTo>
                    <a:pt x="68425" y="64241"/>
                  </a:lnTo>
                  <a:lnTo>
                    <a:pt x="69765" y="95167"/>
                  </a:lnTo>
                  <a:lnTo>
                    <a:pt x="69107" y="103680"/>
                  </a:lnTo>
                  <a:lnTo>
                    <a:pt x="61004" y="124878"/>
                  </a:lnTo>
                  <a:lnTo>
                    <a:pt x="52134" y="137452"/>
                  </a:lnTo>
                  <a:lnTo>
                    <a:pt x="29891" y="160570"/>
                  </a:lnTo>
                  <a:lnTo>
                    <a:pt x="25515" y="163086"/>
                  </a:lnTo>
                  <a:lnTo>
                    <a:pt x="21217" y="164910"/>
                  </a:lnTo>
                  <a:lnTo>
                    <a:pt x="16956" y="168073"/>
                  </a:lnTo>
                  <a:lnTo>
                    <a:pt x="14590" y="171829"/>
                  </a:lnTo>
                  <a:lnTo>
                    <a:pt x="12833" y="175852"/>
                  </a:lnTo>
                  <a:lnTo>
                    <a:pt x="0" y="1905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1" name="SMARTInkShape-339"/>
            <p:cNvSpPr/>
            <p:nvPr/>
          </p:nvSpPr>
          <p:spPr>
            <a:xfrm>
              <a:off x="1289050" y="4622800"/>
              <a:ext cx="50427" cy="203201"/>
            </a:xfrm>
            <a:custGeom>
              <a:avLst/>
              <a:gdLst/>
              <a:ahLst/>
              <a:cxnLst/>
              <a:rect l="0" t="0" r="0" b="0"/>
              <a:pathLst>
                <a:path w="50427" h="203201">
                  <a:moveTo>
                    <a:pt x="0" y="0"/>
                  </a:moveTo>
                  <a:lnTo>
                    <a:pt x="0" y="3369"/>
                  </a:lnTo>
                  <a:lnTo>
                    <a:pt x="704" y="4364"/>
                  </a:lnTo>
                  <a:lnTo>
                    <a:pt x="1880" y="5026"/>
                  </a:lnTo>
                  <a:lnTo>
                    <a:pt x="3370" y="5467"/>
                  </a:lnTo>
                  <a:lnTo>
                    <a:pt x="6907" y="9719"/>
                  </a:lnTo>
                  <a:lnTo>
                    <a:pt x="25412" y="38579"/>
                  </a:lnTo>
                  <a:lnTo>
                    <a:pt x="40215" y="67759"/>
                  </a:lnTo>
                  <a:lnTo>
                    <a:pt x="47976" y="85376"/>
                  </a:lnTo>
                  <a:lnTo>
                    <a:pt x="50426" y="111300"/>
                  </a:lnTo>
                  <a:lnTo>
                    <a:pt x="48753" y="118376"/>
                  </a:lnTo>
                  <a:lnTo>
                    <a:pt x="31694" y="147480"/>
                  </a:lnTo>
                  <a:lnTo>
                    <a:pt x="23272" y="159894"/>
                  </a:lnTo>
                  <a:lnTo>
                    <a:pt x="7672" y="173201"/>
                  </a:lnTo>
                  <a:lnTo>
                    <a:pt x="1515" y="181986"/>
                  </a:lnTo>
                  <a:lnTo>
                    <a:pt x="449" y="186880"/>
                  </a:lnTo>
                  <a:lnTo>
                    <a:pt x="133" y="192797"/>
                  </a:lnTo>
                  <a:lnTo>
                    <a:pt x="1939" y="196931"/>
                  </a:lnTo>
                  <a:lnTo>
                    <a:pt x="3409" y="199020"/>
                  </a:lnTo>
                  <a:lnTo>
                    <a:pt x="6923" y="201340"/>
                  </a:lnTo>
                  <a:lnTo>
                    <a:pt x="19050" y="2032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2" name="SMARTInkShape-340"/>
            <p:cNvSpPr/>
            <p:nvPr/>
          </p:nvSpPr>
          <p:spPr>
            <a:xfrm>
              <a:off x="1131182" y="4641850"/>
              <a:ext cx="65837" cy="184151"/>
            </a:xfrm>
            <a:custGeom>
              <a:avLst/>
              <a:gdLst/>
              <a:ahLst/>
              <a:cxnLst/>
              <a:rect l="0" t="0" r="0" b="0"/>
              <a:pathLst>
                <a:path w="65837" h="184151">
                  <a:moveTo>
                    <a:pt x="5468" y="0"/>
                  </a:moveTo>
                  <a:lnTo>
                    <a:pt x="2096" y="0"/>
                  </a:lnTo>
                  <a:lnTo>
                    <a:pt x="1104" y="703"/>
                  </a:lnTo>
                  <a:lnTo>
                    <a:pt x="442" y="1880"/>
                  </a:lnTo>
                  <a:lnTo>
                    <a:pt x="0" y="3369"/>
                  </a:lnTo>
                  <a:lnTo>
                    <a:pt x="412" y="5069"/>
                  </a:lnTo>
                  <a:lnTo>
                    <a:pt x="2750" y="8837"/>
                  </a:lnTo>
                  <a:lnTo>
                    <a:pt x="4360" y="10124"/>
                  </a:lnTo>
                  <a:lnTo>
                    <a:pt x="10704" y="13348"/>
                  </a:lnTo>
                  <a:lnTo>
                    <a:pt x="39298" y="40930"/>
                  </a:lnTo>
                  <a:lnTo>
                    <a:pt x="57618" y="65678"/>
                  </a:lnTo>
                  <a:lnTo>
                    <a:pt x="65330" y="86790"/>
                  </a:lnTo>
                  <a:lnTo>
                    <a:pt x="65836" y="90316"/>
                  </a:lnTo>
                  <a:lnTo>
                    <a:pt x="62287" y="109949"/>
                  </a:lnTo>
                  <a:lnTo>
                    <a:pt x="59411" y="115423"/>
                  </a:lnTo>
                  <a:lnTo>
                    <a:pt x="35334" y="141528"/>
                  </a:lnTo>
                  <a:lnTo>
                    <a:pt x="16954" y="154490"/>
                  </a:lnTo>
                  <a:lnTo>
                    <a:pt x="14100" y="158736"/>
                  </a:lnTo>
                  <a:lnTo>
                    <a:pt x="12494" y="165096"/>
                  </a:lnTo>
                  <a:lnTo>
                    <a:pt x="11857" y="179916"/>
                  </a:lnTo>
                  <a:lnTo>
                    <a:pt x="12547" y="181326"/>
                  </a:lnTo>
                  <a:lnTo>
                    <a:pt x="13717" y="182267"/>
                  </a:lnTo>
                  <a:lnTo>
                    <a:pt x="18168" y="1841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3" name="SMARTInkShape-341"/>
            <p:cNvSpPr/>
            <p:nvPr/>
          </p:nvSpPr>
          <p:spPr>
            <a:xfrm>
              <a:off x="1016000" y="4578641"/>
              <a:ext cx="76201" cy="234660"/>
            </a:xfrm>
            <a:custGeom>
              <a:avLst/>
              <a:gdLst/>
              <a:ahLst/>
              <a:cxnLst/>
              <a:rect l="0" t="0" r="0" b="0"/>
              <a:pathLst>
                <a:path w="76201" h="234660">
                  <a:moveTo>
                    <a:pt x="0" y="25109"/>
                  </a:moveTo>
                  <a:lnTo>
                    <a:pt x="0" y="15649"/>
                  </a:lnTo>
                  <a:lnTo>
                    <a:pt x="1880" y="11967"/>
                  </a:lnTo>
                  <a:lnTo>
                    <a:pt x="9459" y="3032"/>
                  </a:lnTo>
                  <a:lnTo>
                    <a:pt x="13139" y="1186"/>
                  </a:lnTo>
                  <a:lnTo>
                    <a:pt x="21251" y="0"/>
                  </a:lnTo>
                  <a:lnTo>
                    <a:pt x="30913" y="3166"/>
                  </a:lnTo>
                  <a:lnTo>
                    <a:pt x="41749" y="10557"/>
                  </a:lnTo>
                  <a:lnTo>
                    <a:pt x="54982" y="23721"/>
                  </a:lnTo>
                  <a:lnTo>
                    <a:pt x="65608" y="42416"/>
                  </a:lnTo>
                  <a:lnTo>
                    <a:pt x="68593" y="54852"/>
                  </a:lnTo>
                  <a:lnTo>
                    <a:pt x="69475" y="67475"/>
                  </a:lnTo>
                  <a:lnTo>
                    <a:pt x="63359" y="96372"/>
                  </a:lnTo>
                  <a:lnTo>
                    <a:pt x="52013" y="116713"/>
                  </a:lnTo>
                  <a:lnTo>
                    <a:pt x="36839" y="137368"/>
                  </a:lnTo>
                  <a:lnTo>
                    <a:pt x="26413" y="166556"/>
                  </a:lnTo>
                  <a:lnTo>
                    <a:pt x="27732" y="172875"/>
                  </a:lnTo>
                  <a:lnTo>
                    <a:pt x="32632" y="188187"/>
                  </a:lnTo>
                  <a:lnTo>
                    <a:pt x="48295" y="210158"/>
                  </a:lnTo>
                  <a:lnTo>
                    <a:pt x="76200" y="234659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4" name="SMARTInkShape-342"/>
            <p:cNvSpPr/>
            <p:nvPr/>
          </p:nvSpPr>
          <p:spPr>
            <a:xfrm>
              <a:off x="1663929" y="4813663"/>
              <a:ext cx="177572" cy="122870"/>
            </a:xfrm>
            <a:custGeom>
              <a:avLst/>
              <a:gdLst/>
              <a:ahLst/>
              <a:cxnLst/>
              <a:rect l="0" t="0" r="0" b="0"/>
              <a:pathLst>
                <a:path w="177572" h="122870">
                  <a:moveTo>
                    <a:pt x="177571" y="25037"/>
                  </a:moveTo>
                  <a:lnTo>
                    <a:pt x="174197" y="25037"/>
                  </a:lnTo>
                  <a:lnTo>
                    <a:pt x="170663" y="23154"/>
                  </a:lnTo>
                  <a:lnTo>
                    <a:pt x="139184" y="5856"/>
                  </a:lnTo>
                  <a:lnTo>
                    <a:pt x="130875" y="2401"/>
                  </a:lnTo>
                  <a:lnTo>
                    <a:pt x="106448" y="0"/>
                  </a:lnTo>
                  <a:lnTo>
                    <a:pt x="82775" y="4778"/>
                  </a:lnTo>
                  <a:lnTo>
                    <a:pt x="56004" y="17944"/>
                  </a:lnTo>
                  <a:lnTo>
                    <a:pt x="26930" y="37916"/>
                  </a:lnTo>
                  <a:lnTo>
                    <a:pt x="8584" y="54706"/>
                  </a:lnTo>
                  <a:lnTo>
                    <a:pt x="3688" y="65033"/>
                  </a:lnTo>
                  <a:lnTo>
                    <a:pt x="0" y="95486"/>
                  </a:lnTo>
                  <a:lnTo>
                    <a:pt x="1335" y="98110"/>
                  </a:lnTo>
                  <a:lnTo>
                    <a:pt x="6581" y="102905"/>
                  </a:lnTo>
                  <a:lnTo>
                    <a:pt x="34494" y="118144"/>
                  </a:lnTo>
                  <a:lnTo>
                    <a:pt x="45542" y="122392"/>
                  </a:lnTo>
                  <a:lnTo>
                    <a:pt x="57507" y="122869"/>
                  </a:lnTo>
                  <a:lnTo>
                    <a:pt x="82434" y="117425"/>
                  </a:lnTo>
                  <a:lnTo>
                    <a:pt x="98033" y="108228"/>
                  </a:lnTo>
                  <a:lnTo>
                    <a:pt x="115241" y="92477"/>
                  </a:lnTo>
                  <a:lnTo>
                    <a:pt x="123745" y="79277"/>
                  </a:lnTo>
                  <a:lnTo>
                    <a:pt x="128484" y="68194"/>
                  </a:lnTo>
                  <a:lnTo>
                    <a:pt x="129178" y="58093"/>
                  </a:lnTo>
                  <a:lnTo>
                    <a:pt x="126427" y="48194"/>
                  </a:lnTo>
                  <a:lnTo>
                    <a:pt x="114071" y="25037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5" name="SMARTInkShape-343"/>
            <p:cNvSpPr/>
            <p:nvPr/>
          </p:nvSpPr>
          <p:spPr>
            <a:xfrm>
              <a:off x="1468135" y="4806950"/>
              <a:ext cx="188810" cy="158630"/>
            </a:xfrm>
            <a:custGeom>
              <a:avLst/>
              <a:gdLst/>
              <a:ahLst/>
              <a:cxnLst/>
              <a:rect l="0" t="0" r="0" b="0"/>
              <a:pathLst>
                <a:path w="188810" h="158630">
                  <a:moveTo>
                    <a:pt x="125715" y="19050"/>
                  </a:moveTo>
                  <a:lnTo>
                    <a:pt x="113781" y="14023"/>
                  </a:lnTo>
                  <a:lnTo>
                    <a:pt x="84264" y="12734"/>
                  </a:lnTo>
                  <a:lnTo>
                    <a:pt x="60493" y="13410"/>
                  </a:lnTo>
                  <a:lnTo>
                    <a:pt x="51806" y="16073"/>
                  </a:lnTo>
                  <a:lnTo>
                    <a:pt x="34731" y="28600"/>
                  </a:lnTo>
                  <a:lnTo>
                    <a:pt x="19651" y="44663"/>
                  </a:lnTo>
                  <a:lnTo>
                    <a:pt x="3056" y="74095"/>
                  </a:lnTo>
                  <a:lnTo>
                    <a:pt x="0" y="90158"/>
                  </a:lnTo>
                  <a:lnTo>
                    <a:pt x="2466" y="104950"/>
                  </a:lnTo>
                  <a:lnTo>
                    <a:pt x="7666" y="114901"/>
                  </a:lnTo>
                  <a:lnTo>
                    <a:pt x="28762" y="137821"/>
                  </a:lnTo>
                  <a:lnTo>
                    <a:pt x="59252" y="154165"/>
                  </a:lnTo>
                  <a:lnTo>
                    <a:pt x="81934" y="157843"/>
                  </a:lnTo>
                  <a:lnTo>
                    <a:pt x="113102" y="158629"/>
                  </a:lnTo>
                  <a:lnTo>
                    <a:pt x="128720" y="155343"/>
                  </a:lnTo>
                  <a:lnTo>
                    <a:pt x="159509" y="135273"/>
                  </a:lnTo>
                  <a:lnTo>
                    <a:pt x="171554" y="124199"/>
                  </a:lnTo>
                  <a:lnTo>
                    <a:pt x="179903" y="111273"/>
                  </a:lnTo>
                  <a:lnTo>
                    <a:pt x="187167" y="90184"/>
                  </a:lnTo>
                  <a:lnTo>
                    <a:pt x="188809" y="72220"/>
                  </a:lnTo>
                  <a:lnTo>
                    <a:pt x="183712" y="41121"/>
                  </a:lnTo>
                  <a:lnTo>
                    <a:pt x="176446" y="11341"/>
                  </a:lnTo>
                  <a:lnTo>
                    <a:pt x="170165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6" name="SMARTInkShape-344"/>
            <p:cNvSpPr/>
            <p:nvPr/>
          </p:nvSpPr>
          <p:spPr>
            <a:xfrm>
              <a:off x="1285818" y="4806950"/>
              <a:ext cx="166944" cy="171244"/>
            </a:xfrm>
            <a:custGeom>
              <a:avLst/>
              <a:gdLst/>
              <a:ahLst/>
              <a:cxnLst/>
              <a:rect l="0" t="0" r="0" b="0"/>
              <a:pathLst>
                <a:path w="166944" h="171244">
                  <a:moveTo>
                    <a:pt x="117532" y="31750"/>
                  </a:moveTo>
                  <a:lnTo>
                    <a:pt x="117532" y="28378"/>
                  </a:lnTo>
                  <a:lnTo>
                    <a:pt x="116826" y="27385"/>
                  </a:lnTo>
                  <a:lnTo>
                    <a:pt x="115650" y="26723"/>
                  </a:lnTo>
                  <a:lnTo>
                    <a:pt x="89693" y="19689"/>
                  </a:lnTo>
                  <a:lnTo>
                    <a:pt x="60222" y="19105"/>
                  </a:lnTo>
                  <a:lnTo>
                    <a:pt x="46145" y="19772"/>
                  </a:lnTo>
                  <a:lnTo>
                    <a:pt x="37356" y="22428"/>
                  </a:lnTo>
                  <a:lnTo>
                    <a:pt x="30628" y="27842"/>
                  </a:lnTo>
                  <a:lnTo>
                    <a:pt x="10561" y="55176"/>
                  </a:lnTo>
                  <a:lnTo>
                    <a:pt x="6488" y="65444"/>
                  </a:lnTo>
                  <a:lnTo>
                    <a:pt x="0" y="94800"/>
                  </a:lnTo>
                  <a:lnTo>
                    <a:pt x="2667" y="118195"/>
                  </a:lnTo>
                  <a:lnTo>
                    <a:pt x="9806" y="134504"/>
                  </a:lnTo>
                  <a:lnTo>
                    <a:pt x="16970" y="142799"/>
                  </a:lnTo>
                  <a:lnTo>
                    <a:pt x="45626" y="166144"/>
                  </a:lnTo>
                  <a:lnTo>
                    <a:pt x="61654" y="169877"/>
                  </a:lnTo>
                  <a:lnTo>
                    <a:pt x="90416" y="171243"/>
                  </a:lnTo>
                  <a:lnTo>
                    <a:pt x="106204" y="169507"/>
                  </a:lnTo>
                  <a:lnTo>
                    <a:pt x="120526" y="164524"/>
                  </a:lnTo>
                  <a:lnTo>
                    <a:pt x="139090" y="149371"/>
                  </a:lnTo>
                  <a:lnTo>
                    <a:pt x="150810" y="136607"/>
                  </a:lnTo>
                  <a:lnTo>
                    <a:pt x="158357" y="120439"/>
                  </a:lnTo>
                  <a:lnTo>
                    <a:pt x="166026" y="88936"/>
                  </a:lnTo>
                  <a:lnTo>
                    <a:pt x="166943" y="74016"/>
                  </a:lnTo>
                  <a:lnTo>
                    <a:pt x="161803" y="42976"/>
                  </a:lnTo>
                  <a:lnTo>
                    <a:pt x="157069" y="30529"/>
                  </a:lnTo>
                  <a:lnTo>
                    <a:pt x="151028" y="19644"/>
                  </a:lnTo>
                  <a:lnTo>
                    <a:pt x="149350" y="15080"/>
                  </a:lnTo>
                  <a:lnTo>
                    <a:pt x="145146" y="8544"/>
                  </a:lnTo>
                  <a:lnTo>
                    <a:pt x="142932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7" name="SMARTInkShape-345"/>
            <p:cNvSpPr/>
            <p:nvPr/>
          </p:nvSpPr>
          <p:spPr>
            <a:xfrm>
              <a:off x="1036416" y="4800848"/>
              <a:ext cx="189135" cy="157474"/>
            </a:xfrm>
            <a:custGeom>
              <a:avLst/>
              <a:gdLst/>
              <a:ahLst/>
              <a:cxnLst/>
              <a:rect l="0" t="0" r="0" b="0"/>
              <a:pathLst>
                <a:path w="189135" h="157474">
                  <a:moveTo>
                    <a:pt x="189134" y="44202"/>
                  </a:moveTo>
                  <a:lnTo>
                    <a:pt x="189134" y="40830"/>
                  </a:lnTo>
                  <a:lnTo>
                    <a:pt x="188428" y="39837"/>
                  </a:lnTo>
                  <a:lnTo>
                    <a:pt x="187252" y="39175"/>
                  </a:lnTo>
                  <a:lnTo>
                    <a:pt x="185763" y="38734"/>
                  </a:lnTo>
                  <a:lnTo>
                    <a:pt x="182225" y="34480"/>
                  </a:lnTo>
                  <a:lnTo>
                    <a:pt x="174207" y="23623"/>
                  </a:lnTo>
                  <a:lnTo>
                    <a:pt x="144512" y="6124"/>
                  </a:lnTo>
                  <a:lnTo>
                    <a:pt x="136141" y="2582"/>
                  </a:lnTo>
                  <a:lnTo>
                    <a:pt x="106446" y="0"/>
                  </a:lnTo>
                  <a:lnTo>
                    <a:pt x="86043" y="1682"/>
                  </a:lnTo>
                  <a:lnTo>
                    <a:pt x="56292" y="11295"/>
                  </a:lnTo>
                  <a:lnTo>
                    <a:pt x="28497" y="30228"/>
                  </a:lnTo>
                  <a:lnTo>
                    <a:pt x="10501" y="54199"/>
                  </a:lnTo>
                  <a:lnTo>
                    <a:pt x="1709" y="75967"/>
                  </a:lnTo>
                  <a:lnTo>
                    <a:pt x="0" y="85601"/>
                  </a:lnTo>
                  <a:lnTo>
                    <a:pt x="3003" y="96468"/>
                  </a:lnTo>
                  <a:lnTo>
                    <a:pt x="13058" y="117320"/>
                  </a:lnTo>
                  <a:lnTo>
                    <a:pt x="40420" y="143599"/>
                  </a:lnTo>
                  <a:lnTo>
                    <a:pt x="56875" y="152989"/>
                  </a:lnTo>
                  <a:lnTo>
                    <a:pt x="81399" y="157412"/>
                  </a:lnTo>
                  <a:lnTo>
                    <a:pt x="99591" y="157473"/>
                  </a:lnTo>
                  <a:lnTo>
                    <a:pt x="109590" y="154987"/>
                  </a:lnTo>
                  <a:lnTo>
                    <a:pt x="123154" y="146250"/>
                  </a:lnTo>
                  <a:lnTo>
                    <a:pt x="153129" y="117482"/>
                  </a:lnTo>
                  <a:lnTo>
                    <a:pt x="164432" y="101191"/>
                  </a:lnTo>
                  <a:lnTo>
                    <a:pt x="172710" y="74955"/>
                  </a:lnTo>
                  <a:lnTo>
                    <a:pt x="175943" y="45951"/>
                  </a:lnTo>
                  <a:lnTo>
                    <a:pt x="176414" y="15473"/>
                  </a:lnTo>
                  <a:lnTo>
                    <a:pt x="176434" y="6102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8" name="SMARTInkShape-346"/>
            <p:cNvSpPr/>
            <p:nvPr/>
          </p:nvSpPr>
          <p:spPr>
            <a:xfrm>
              <a:off x="946150" y="4578350"/>
              <a:ext cx="31751" cy="177801"/>
            </a:xfrm>
            <a:custGeom>
              <a:avLst/>
              <a:gdLst/>
              <a:ahLst/>
              <a:cxnLst/>
              <a:rect l="0" t="0" r="0" b="0"/>
              <a:pathLst>
                <a:path w="31751" h="177801">
                  <a:moveTo>
                    <a:pt x="31750" y="177800"/>
                  </a:moveTo>
                  <a:lnTo>
                    <a:pt x="22290" y="168340"/>
                  </a:lnTo>
                  <a:lnTo>
                    <a:pt x="20490" y="162776"/>
                  </a:lnTo>
                  <a:lnTo>
                    <a:pt x="18984" y="156305"/>
                  </a:lnTo>
                  <a:lnTo>
                    <a:pt x="8979" y="133244"/>
                  </a:lnTo>
                  <a:lnTo>
                    <a:pt x="6580" y="107343"/>
                  </a:lnTo>
                  <a:lnTo>
                    <a:pt x="6362" y="76286"/>
                  </a:lnTo>
                  <a:lnTo>
                    <a:pt x="6350" y="46571"/>
                  </a:lnTo>
                  <a:lnTo>
                    <a:pt x="392" y="17726"/>
                  </a:lnTo>
                  <a:lnTo>
                    <a:pt x="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9" name="SMARTInkShape-347"/>
            <p:cNvSpPr/>
            <p:nvPr/>
          </p:nvSpPr>
          <p:spPr>
            <a:xfrm>
              <a:off x="826108" y="4616450"/>
              <a:ext cx="50193" cy="209551"/>
            </a:xfrm>
            <a:custGeom>
              <a:avLst/>
              <a:gdLst/>
              <a:ahLst/>
              <a:cxnLst/>
              <a:rect l="0" t="0" r="0" b="0"/>
              <a:pathLst>
                <a:path w="50193" h="209551">
                  <a:moveTo>
                    <a:pt x="50192" y="209550"/>
                  </a:moveTo>
                  <a:lnTo>
                    <a:pt x="44724" y="209550"/>
                  </a:lnTo>
                  <a:lnTo>
                    <a:pt x="44430" y="208843"/>
                  </a:lnTo>
                  <a:lnTo>
                    <a:pt x="44103" y="206178"/>
                  </a:lnTo>
                  <a:lnTo>
                    <a:pt x="42076" y="202641"/>
                  </a:lnTo>
                  <a:lnTo>
                    <a:pt x="39528" y="198718"/>
                  </a:lnTo>
                  <a:lnTo>
                    <a:pt x="26713" y="169078"/>
                  </a:lnTo>
                  <a:lnTo>
                    <a:pt x="21205" y="156557"/>
                  </a:lnTo>
                  <a:lnTo>
                    <a:pt x="11695" y="126994"/>
                  </a:lnTo>
                  <a:lnTo>
                    <a:pt x="8386" y="117823"/>
                  </a:lnTo>
                  <a:lnTo>
                    <a:pt x="5267" y="87371"/>
                  </a:lnTo>
                  <a:lnTo>
                    <a:pt x="0" y="61435"/>
                  </a:lnTo>
                  <a:lnTo>
                    <a:pt x="277" y="48698"/>
                  </a:lnTo>
                  <a:lnTo>
                    <a:pt x="10953" y="18188"/>
                  </a:lnTo>
                  <a:lnTo>
                    <a:pt x="15126" y="10955"/>
                  </a:lnTo>
                  <a:lnTo>
                    <a:pt x="24201" y="4343"/>
                  </a:lnTo>
                  <a:lnTo>
                    <a:pt x="36000" y="379"/>
                  </a:lnTo>
                  <a:lnTo>
                    <a:pt x="43842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0" name="SMARTInkShape-348"/>
            <p:cNvSpPr/>
            <p:nvPr/>
          </p:nvSpPr>
          <p:spPr>
            <a:xfrm>
              <a:off x="845033" y="4801482"/>
              <a:ext cx="151918" cy="187983"/>
            </a:xfrm>
            <a:custGeom>
              <a:avLst/>
              <a:gdLst/>
              <a:ahLst/>
              <a:cxnLst/>
              <a:rect l="0" t="0" r="0" b="0"/>
              <a:pathLst>
                <a:path w="151918" h="187983">
                  <a:moveTo>
                    <a:pt x="151917" y="5468"/>
                  </a:moveTo>
                  <a:lnTo>
                    <a:pt x="141777" y="4761"/>
                  </a:lnTo>
                  <a:lnTo>
                    <a:pt x="122063" y="0"/>
                  </a:lnTo>
                  <a:lnTo>
                    <a:pt x="94180" y="4259"/>
                  </a:lnTo>
                  <a:lnTo>
                    <a:pt x="88026" y="4661"/>
                  </a:lnTo>
                  <a:lnTo>
                    <a:pt x="77423" y="8872"/>
                  </a:lnTo>
                  <a:lnTo>
                    <a:pt x="50410" y="27082"/>
                  </a:lnTo>
                  <a:lnTo>
                    <a:pt x="18694" y="58174"/>
                  </a:lnTo>
                  <a:lnTo>
                    <a:pt x="5030" y="82043"/>
                  </a:lnTo>
                  <a:lnTo>
                    <a:pt x="243" y="111586"/>
                  </a:lnTo>
                  <a:lnTo>
                    <a:pt x="0" y="116430"/>
                  </a:lnTo>
                  <a:lnTo>
                    <a:pt x="3493" y="127455"/>
                  </a:lnTo>
                  <a:lnTo>
                    <a:pt x="20238" y="157428"/>
                  </a:lnTo>
                  <a:lnTo>
                    <a:pt x="35829" y="174713"/>
                  </a:lnTo>
                  <a:lnTo>
                    <a:pt x="51667" y="184105"/>
                  </a:lnTo>
                  <a:lnTo>
                    <a:pt x="66394" y="187982"/>
                  </a:lnTo>
                  <a:lnTo>
                    <a:pt x="75336" y="187010"/>
                  </a:lnTo>
                  <a:lnTo>
                    <a:pt x="101197" y="177983"/>
                  </a:lnTo>
                  <a:lnTo>
                    <a:pt x="129158" y="155472"/>
                  </a:lnTo>
                  <a:lnTo>
                    <a:pt x="140389" y="147160"/>
                  </a:lnTo>
                  <a:lnTo>
                    <a:pt x="146792" y="136880"/>
                  </a:lnTo>
                  <a:lnTo>
                    <a:pt x="150905" y="113035"/>
                  </a:lnTo>
                  <a:lnTo>
                    <a:pt x="151782" y="81616"/>
                  </a:lnTo>
                  <a:lnTo>
                    <a:pt x="149995" y="62602"/>
                  </a:lnTo>
                  <a:lnTo>
                    <a:pt x="144073" y="33305"/>
                  </a:lnTo>
                  <a:lnTo>
                    <a:pt x="139217" y="24518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1" name="SMARTInkShape-349"/>
            <p:cNvSpPr/>
            <p:nvPr/>
          </p:nvSpPr>
          <p:spPr>
            <a:xfrm>
              <a:off x="1792382" y="4457700"/>
              <a:ext cx="131669" cy="209551"/>
            </a:xfrm>
            <a:custGeom>
              <a:avLst/>
              <a:gdLst/>
              <a:ahLst/>
              <a:cxnLst/>
              <a:rect l="0" t="0" r="0" b="0"/>
              <a:pathLst>
                <a:path w="131669" h="209551">
                  <a:moveTo>
                    <a:pt x="131668" y="0"/>
                  </a:moveTo>
                  <a:lnTo>
                    <a:pt x="128294" y="0"/>
                  </a:lnTo>
                  <a:lnTo>
                    <a:pt x="102419" y="11536"/>
                  </a:lnTo>
                  <a:lnTo>
                    <a:pt x="75221" y="26006"/>
                  </a:lnTo>
                  <a:lnTo>
                    <a:pt x="45885" y="39082"/>
                  </a:lnTo>
                  <a:lnTo>
                    <a:pt x="28010" y="49600"/>
                  </a:lnTo>
                  <a:lnTo>
                    <a:pt x="13780" y="65025"/>
                  </a:lnTo>
                  <a:lnTo>
                    <a:pt x="3994" y="83001"/>
                  </a:lnTo>
                  <a:lnTo>
                    <a:pt x="0" y="101734"/>
                  </a:lnTo>
                  <a:lnTo>
                    <a:pt x="3719" y="131390"/>
                  </a:lnTo>
                  <a:lnTo>
                    <a:pt x="13130" y="160244"/>
                  </a:lnTo>
                  <a:lnTo>
                    <a:pt x="27392" y="191141"/>
                  </a:lnTo>
                  <a:lnTo>
                    <a:pt x="36418" y="2095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2" name="SMARTInkShape-350"/>
            <p:cNvSpPr/>
            <p:nvPr/>
          </p:nvSpPr>
          <p:spPr>
            <a:xfrm>
              <a:off x="1854200" y="4260850"/>
              <a:ext cx="25401" cy="44451"/>
            </a:xfrm>
            <a:custGeom>
              <a:avLst/>
              <a:gdLst/>
              <a:ahLst/>
              <a:cxnLst/>
              <a:rect l="0" t="0" r="0" b="0"/>
              <a:pathLst>
                <a:path w="25401" h="44451">
                  <a:moveTo>
                    <a:pt x="0" y="0"/>
                  </a:moveTo>
                  <a:lnTo>
                    <a:pt x="0" y="3369"/>
                  </a:lnTo>
                  <a:lnTo>
                    <a:pt x="1881" y="6906"/>
                  </a:lnTo>
                  <a:lnTo>
                    <a:pt x="19098" y="36398"/>
                  </a:lnTo>
                  <a:lnTo>
                    <a:pt x="25400" y="444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3" name="SMARTInkShape-351"/>
            <p:cNvSpPr/>
            <p:nvPr/>
          </p:nvSpPr>
          <p:spPr>
            <a:xfrm>
              <a:off x="1584808" y="4229100"/>
              <a:ext cx="78498" cy="342901"/>
            </a:xfrm>
            <a:custGeom>
              <a:avLst/>
              <a:gdLst/>
              <a:ahLst/>
              <a:cxnLst/>
              <a:rect l="0" t="0" r="0" b="0"/>
              <a:pathLst>
                <a:path w="78498" h="342901">
                  <a:moveTo>
                    <a:pt x="34442" y="0"/>
                  </a:moveTo>
                  <a:lnTo>
                    <a:pt x="34442" y="9459"/>
                  </a:lnTo>
                  <a:lnTo>
                    <a:pt x="36321" y="13141"/>
                  </a:lnTo>
                  <a:lnTo>
                    <a:pt x="55420" y="44625"/>
                  </a:lnTo>
                  <a:lnTo>
                    <a:pt x="62111" y="53699"/>
                  </a:lnTo>
                  <a:lnTo>
                    <a:pt x="75897" y="84790"/>
                  </a:lnTo>
                  <a:lnTo>
                    <a:pt x="78497" y="114594"/>
                  </a:lnTo>
                  <a:lnTo>
                    <a:pt x="71930" y="146089"/>
                  </a:lnTo>
                  <a:lnTo>
                    <a:pt x="57514" y="177098"/>
                  </a:lnTo>
                  <a:lnTo>
                    <a:pt x="41903" y="204082"/>
                  </a:lnTo>
                  <a:lnTo>
                    <a:pt x="26635" y="230039"/>
                  </a:lnTo>
                  <a:lnTo>
                    <a:pt x="14241" y="254284"/>
                  </a:lnTo>
                  <a:lnTo>
                    <a:pt x="6127" y="283285"/>
                  </a:lnTo>
                  <a:lnTo>
                    <a:pt x="339" y="296228"/>
                  </a:lnTo>
                  <a:lnTo>
                    <a:pt x="0" y="304753"/>
                  </a:lnTo>
                  <a:lnTo>
                    <a:pt x="5530" y="321724"/>
                  </a:lnTo>
                  <a:lnTo>
                    <a:pt x="11372" y="331058"/>
                  </a:lnTo>
                  <a:lnTo>
                    <a:pt x="28092" y="3429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4" name="SMARTInkShape-352"/>
            <p:cNvSpPr/>
            <p:nvPr/>
          </p:nvSpPr>
          <p:spPr>
            <a:xfrm>
              <a:off x="1496024" y="4203700"/>
              <a:ext cx="84291" cy="349251"/>
            </a:xfrm>
            <a:custGeom>
              <a:avLst/>
              <a:gdLst/>
              <a:ahLst/>
              <a:cxnLst/>
              <a:rect l="0" t="0" r="0" b="0"/>
              <a:pathLst>
                <a:path w="84291" h="349251">
                  <a:moveTo>
                    <a:pt x="47026" y="0"/>
                  </a:moveTo>
                  <a:lnTo>
                    <a:pt x="47026" y="3369"/>
                  </a:lnTo>
                  <a:lnTo>
                    <a:pt x="48905" y="6906"/>
                  </a:lnTo>
                  <a:lnTo>
                    <a:pt x="68223" y="36364"/>
                  </a:lnTo>
                  <a:lnTo>
                    <a:pt x="80895" y="66883"/>
                  </a:lnTo>
                  <a:lnTo>
                    <a:pt x="84290" y="84499"/>
                  </a:lnTo>
                  <a:lnTo>
                    <a:pt x="84171" y="98021"/>
                  </a:lnTo>
                  <a:lnTo>
                    <a:pt x="74272" y="128523"/>
                  </a:lnTo>
                  <a:lnTo>
                    <a:pt x="61113" y="158827"/>
                  </a:lnTo>
                  <a:lnTo>
                    <a:pt x="34157" y="190381"/>
                  </a:lnTo>
                  <a:lnTo>
                    <a:pt x="20730" y="207409"/>
                  </a:lnTo>
                  <a:lnTo>
                    <a:pt x="4764" y="237768"/>
                  </a:lnTo>
                  <a:lnTo>
                    <a:pt x="490" y="248903"/>
                  </a:lnTo>
                  <a:lnTo>
                    <a:pt x="0" y="259024"/>
                  </a:lnTo>
                  <a:lnTo>
                    <a:pt x="4231" y="290659"/>
                  </a:lnTo>
                  <a:lnTo>
                    <a:pt x="8250" y="299925"/>
                  </a:lnTo>
                  <a:lnTo>
                    <a:pt x="26039" y="325204"/>
                  </a:lnTo>
                  <a:lnTo>
                    <a:pt x="39247" y="337863"/>
                  </a:lnTo>
                  <a:lnTo>
                    <a:pt x="44274" y="344189"/>
                  </a:lnTo>
                  <a:lnTo>
                    <a:pt x="53376" y="3492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5" name="SMARTInkShape-353"/>
            <p:cNvSpPr/>
            <p:nvPr/>
          </p:nvSpPr>
          <p:spPr>
            <a:xfrm>
              <a:off x="1715784" y="4229100"/>
              <a:ext cx="80634" cy="311151"/>
            </a:xfrm>
            <a:custGeom>
              <a:avLst/>
              <a:gdLst/>
              <a:ahLst/>
              <a:cxnLst/>
              <a:rect l="0" t="0" r="0" b="0"/>
              <a:pathLst>
                <a:path w="80634" h="311151">
                  <a:moveTo>
                    <a:pt x="36816" y="0"/>
                  </a:moveTo>
                  <a:lnTo>
                    <a:pt x="36816" y="3371"/>
                  </a:lnTo>
                  <a:lnTo>
                    <a:pt x="38697" y="6906"/>
                  </a:lnTo>
                  <a:lnTo>
                    <a:pt x="41180" y="10831"/>
                  </a:lnTo>
                  <a:lnTo>
                    <a:pt x="48061" y="27668"/>
                  </a:lnTo>
                  <a:lnTo>
                    <a:pt x="64356" y="55328"/>
                  </a:lnTo>
                  <a:lnTo>
                    <a:pt x="76462" y="72025"/>
                  </a:lnTo>
                  <a:lnTo>
                    <a:pt x="79842" y="84682"/>
                  </a:lnTo>
                  <a:lnTo>
                    <a:pt x="80633" y="93140"/>
                  </a:lnTo>
                  <a:lnTo>
                    <a:pt x="75743" y="121904"/>
                  </a:lnTo>
                  <a:lnTo>
                    <a:pt x="68116" y="145657"/>
                  </a:lnTo>
                  <a:lnTo>
                    <a:pt x="60201" y="158632"/>
                  </a:lnTo>
                  <a:lnTo>
                    <a:pt x="37932" y="188376"/>
                  </a:lnTo>
                  <a:lnTo>
                    <a:pt x="16815" y="208315"/>
                  </a:lnTo>
                  <a:lnTo>
                    <a:pt x="3051" y="238378"/>
                  </a:lnTo>
                  <a:lnTo>
                    <a:pt x="0" y="251643"/>
                  </a:lnTo>
                  <a:lnTo>
                    <a:pt x="1167" y="258362"/>
                  </a:lnTo>
                  <a:lnTo>
                    <a:pt x="3331" y="264405"/>
                  </a:lnTo>
                  <a:lnTo>
                    <a:pt x="4296" y="271795"/>
                  </a:lnTo>
                  <a:lnTo>
                    <a:pt x="8484" y="279782"/>
                  </a:lnTo>
                  <a:lnTo>
                    <a:pt x="19301" y="293037"/>
                  </a:lnTo>
                  <a:lnTo>
                    <a:pt x="41369" y="306813"/>
                  </a:lnTo>
                  <a:lnTo>
                    <a:pt x="55866" y="3111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6" name="SMARTInkShape-354"/>
            <p:cNvSpPr/>
            <p:nvPr/>
          </p:nvSpPr>
          <p:spPr>
            <a:xfrm>
              <a:off x="1410080" y="4254500"/>
              <a:ext cx="69090" cy="317501"/>
            </a:xfrm>
            <a:custGeom>
              <a:avLst/>
              <a:gdLst/>
              <a:ahLst/>
              <a:cxnLst/>
              <a:rect l="0" t="0" r="0" b="0"/>
              <a:pathLst>
                <a:path w="69090" h="317501">
                  <a:moveTo>
                    <a:pt x="18670" y="0"/>
                  </a:moveTo>
                  <a:lnTo>
                    <a:pt x="18670" y="9459"/>
                  </a:lnTo>
                  <a:lnTo>
                    <a:pt x="31535" y="38303"/>
                  </a:lnTo>
                  <a:lnTo>
                    <a:pt x="46339" y="64363"/>
                  </a:lnTo>
                  <a:lnTo>
                    <a:pt x="58628" y="95363"/>
                  </a:lnTo>
                  <a:lnTo>
                    <a:pt x="67554" y="127015"/>
                  </a:lnTo>
                  <a:lnTo>
                    <a:pt x="69089" y="155773"/>
                  </a:lnTo>
                  <a:lnTo>
                    <a:pt x="67538" y="185080"/>
                  </a:lnTo>
                  <a:lnTo>
                    <a:pt x="60664" y="203475"/>
                  </a:lnTo>
                  <a:lnTo>
                    <a:pt x="42529" y="234415"/>
                  </a:lnTo>
                  <a:lnTo>
                    <a:pt x="15211" y="264431"/>
                  </a:lnTo>
                  <a:lnTo>
                    <a:pt x="2510" y="283674"/>
                  </a:lnTo>
                  <a:lnTo>
                    <a:pt x="0" y="299596"/>
                  </a:lnTo>
                  <a:lnTo>
                    <a:pt x="1670" y="304367"/>
                  </a:lnTo>
                  <a:lnTo>
                    <a:pt x="3103" y="306628"/>
                  </a:lnTo>
                  <a:lnTo>
                    <a:pt x="18670" y="3175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7" name="SMARTInkShape-355"/>
            <p:cNvSpPr/>
            <p:nvPr/>
          </p:nvSpPr>
          <p:spPr>
            <a:xfrm>
              <a:off x="1308474" y="4260850"/>
              <a:ext cx="74570" cy="330201"/>
            </a:xfrm>
            <a:custGeom>
              <a:avLst/>
              <a:gdLst/>
              <a:ahLst/>
              <a:cxnLst/>
              <a:rect l="0" t="0" r="0" b="0"/>
              <a:pathLst>
                <a:path w="74570" h="330201">
                  <a:moveTo>
                    <a:pt x="25026" y="0"/>
                  </a:moveTo>
                  <a:lnTo>
                    <a:pt x="30492" y="5467"/>
                  </a:lnTo>
                  <a:lnTo>
                    <a:pt x="45604" y="15109"/>
                  </a:lnTo>
                  <a:lnTo>
                    <a:pt x="65227" y="43333"/>
                  </a:lnTo>
                  <a:lnTo>
                    <a:pt x="73000" y="59463"/>
                  </a:lnTo>
                  <a:lnTo>
                    <a:pt x="74569" y="67821"/>
                  </a:lnTo>
                  <a:lnTo>
                    <a:pt x="73386" y="76239"/>
                  </a:lnTo>
                  <a:lnTo>
                    <a:pt x="62911" y="103482"/>
                  </a:lnTo>
                  <a:lnTo>
                    <a:pt x="48523" y="134839"/>
                  </a:lnTo>
                  <a:lnTo>
                    <a:pt x="26740" y="166554"/>
                  </a:lnTo>
                  <a:lnTo>
                    <a:pt x="12475" y="198301"/>
                  </a:lnTo>
                  <a:lnTo>
                    <a:pt x="2467" y="228084"/>
                  </a:lnTo>
                  <a:lnTo>
                    <a:pt x="0" y="254906"/>
                  </a:lnTo>
                  <a:lnTo>
                    <a:pt x="405" y="274508"/>
                  </a:lnTo>
                  <a:lnTo>
                    <a:pt x="3028" y="283340"/>
                  </a:lnTo>
                  <a:lnTo>
                    <a:pt x="22396" y="312544"/>
                  </a:lnTo>
                  <a:lnTo>
                    <a:pt x="29812" y="320892"/>
                  </a:lnTo>
                  <a:lnTo>
                    <a:pt x="44076" y="3302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8" name="SMARTInkShape-356"/>
            <p:cNvSpPr/>
            <p:nvPr/>
          </p:nvSpPr>
          <p:spPr>
            <a:xfrm>
              <a:off x="1194102" y="4260850"/>
              <a:ext cx="62827" cy="323851"/>
            </a:xfrm>
            <a:custGeom>
              <a:avLst/>
              <a:gdLst/>
              <a:ahLst/>
              <a:cxnLst/>
              <a:rect l="0" t="0" r="0" b="0"/>
              <a:pathLst>
                <a:path w="62827" h="323851">
                  <a:moveTo>
                    <a:pt x="18748" y="0"/>
                  </a:moveTo>
                  <a:lnTo>
                    <a:pt x="22118" y="0"/>
                  </a:lnTo>
                  <a:lnTo>
                    <a:pt x="23111" y="703"/>
                  </a:lnTo>
                  <a:lnTo>
                    <a:pt x="23772" y="1880"/>
                  </a:lnTo>
                  <a:lnTo>
                    <a:pt x="24215" y="3369"/>
                  </a:lnTo>
                  <a:lnTo>
                    <a:pt x="42089" y="34135"/>
                  </a:lnTo>
                  <a:lnTo>
                    <a:pt x="56851" y="63515"/>
                  </a:lnTo>
                  <a:lnTo>
                    <a:pt x="60377" y="72678"/>
                  </a:lnTo>
                  <a:lnTo>
                    <a:pt x="62826" y="98600"/>
                  </a:lnTo>
                  <a:lnTo>
                    <a:pt x="58053" y="120605"/>
                  </a:lnTo>
                  <a:lnTo>
                    <a:pt x="44890" y="147018"/>
                  </a:lnTo>
                  <a:lnTo>
                    <a:pt x="20744" y="175397"/>
                  </a:lnTo>
                  <a:lnTo>
                    <a:pt x="11499" y="191668"/>
                  </a:lnTo>
                  <a:lnTo>
                    <a:pt x="3153" y="219864"/>
                  </a:lnTo>
                  <a:lnTo>
                    <a:pt x="0" y="250976"/>
                  </a:lnTo>
                  <a:lnTo>
                    <a:pt x="462" y="273001"/>
                  </a:lnTo>
                  <a:lnTo>
                    <a:pt x="8543" y="296047"/>
                  </a:lnTo>
                  <a:lnTo>
                    <a:pt x="17410" y="308845"/>
                  </a:lnTo>
                  <a:lnTo>
                    <a:pt x="31448" y="3238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9" name="SMARTInkShape-357"/>
            <p:cNvSpPr/>
            <p:nvPr/>
          </p:nvSpPr>
          <p:spPr>
            <a:xfrm>
              <a:off x="1073624" y="4241800"/>
              <a:ext cx="94646" cy="336551"/>
            </a:xfrm>
            <a:custGeom>
              <a:avLst/>
              <a:gdLst/>
              <a:ahLst/>
              <a:cxnLst/>
              <a:rect l="0" t="0" r="0" b="0"/>
              <a:pathLst>
                <a:path w="94646" h="336551">
                  <a:moveTo>
                    <a:pt x="56676" y="0"/>
                  </a:moveTo>
                  <a:lnTo>
                    <a:pt x="60047" y="0"/>
                  </a:lnTo>
                  <a:lnTo>
                    <a:pt x="63583" y="1880"/>
                  </a:lnTo>
                  <a:lnTo>
                    <a:pt x="77874" y="14925"/>
                  </a:lnTo>
                  <a:lnTo>
                    <a:pt x="84202" y="24569"/>
                  </a:lnTo>
                  <a:lnTo>
                    <a:pt x="92542" y="52992"/>
                  </a:lnTo>
                  <a:lnTo>
                    <a:pt x="94645" y="82553"/>
                  </a:lnTo>
                  <a:lnTo>
                    <a:pt x="92854" y="97132"/>
                  </a:lnTo>
                  <a:lnTo>
                    <a:pt x="88983" y="108079"/>
                  </a:lnTo>
                  <a:lnTo>
                    <a:pt x="70595" y="135997"/>
                  </a:lnTo>
                  <a:lnTo>
                    <a:pt x="42949" y="166613"/>
                  </a:lnTo>
                  <a:lnTo>
                    <a:pt x="22253" y="196927"/>
                  </a:lnTo>
                  <a:lnTo>
                    <a:pt x="7647" y="217377"/>
                  </a:lnTo>
                  <a:lnTo>
                    <a:pt x="3134" y="229256"/>
                  </a:lnTo>
                  <a:lnTo>
                    <a:pt x="0" y="257064"/>
                  </a:lnTo>
                  <a:lnTo>
                    <a:pt x="8405" y="286901"/>
                  </a:lnTo>
                  <a:lnTo>
                    <a:pt x="14465" y="301769"/>
                  </a:lnTo>
                  <a:lnTo>
                    <a:pt x="20509" y="308862"/>
                  </a:lnTo>
                  <a:lnTo>
                    <a:pt x="27196" y="315071"/>
                  </a:lnTo>
                  <a:lnTo>
                    <a:pt x="32520" y="322536"/>
                  </a:lnTo>
                  <a:lnTo>
                    <a:pt x="35633" y="325089"/>
                  </a:lnTo>
                  <a:lnTo>
                    <a:pt x="45345" y="329391"/>
                  </a:lnTo>
                  <a:lnTo>
                    <a:pt x="47004" y="331072"/>
                  </a:lnTo>
                  <a:lnTo>
                    <a:pt x="50326" y="3365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0" name="SMARTInkShape-358"/>
            <p:cNvSpPr/>
            <p:nvPr/>
          </p:nvSpPr>
          <p:spPr>
            <a:xfrm>
              <a:off x="959152" y="4267200"/>
              <a:ext cx="56484" cy="279401"/>
            </a:xfrm>
            <a:custGeom>
              <a:avLst/>
              <a:gdLst/>
              <a:ahLst/>
              <a:cxnLst/>
              <a:rect l="0" t="0" r="0" b="0"/>
              <a:pathLst>
                <a:path w="56484" h="279401">
                  <a:moveTo>
                    <a:pt x="18748" y="0"/>
                  </a:moveTo>
                  <a:lnTo>
                    <a:pt x="18748" y="3371"/>
                  </a:lnTo>
                  <a:lnTo>
                    <a:pt x="19452" y="4364"/>
                  </a:lnTo>
                  <a:lnTo>
                    <a:pt x="20628" y="5026"/>
                  </a:lnTo>
                  <a:lnTo>
                    <a:pt x="22119" y="5467"/>
                  </a:lnTo>
                  <a:lnTo>
                    <a:pt x="23111" y="7172"/>
                  </a:lnTo>
                  <a:lnTo>
                    <a:pt x="25215" y="15609"/>
                  </a:lnTo>
                  <a:lnTo>
                    <a:pt x="31887" y="25138"/>
                  </a:lnTo>
                  <a:lnTo>
                    <a:pt x="33858" y="27342"/>
                  </a:lnTo>
                  <a:lnTo>
                    <a:pt x="36047" y="33551"/>
                  </a:lnTo>
                  <a:lnTo>
                    <a:pt x="44550" y="62334"/>
                  </a:lnTo>
                  <a:lnTo>
                    <a:pt x="55001" y="88796"/>
                  </a:lnTo>
                  <a:lnTo>
                    <a:pt x="56483" y="109184"/>
                  </a:lnTo>
                  <a:lnTo>
                    <a:pt x="53367" y="123992"/>
                  </a:lnTo>
                  <a:lnTo>
                    <a:pt x="41911" y="153575"/>
                  </a:lnTo>
                  <a:lnTo>
                    <a:pt x="28469" y="172961"/>
                  </a:lnTo>
                  <a:lnTo>
                    <a:pt x="11421" y="194654"/>
                  </a:lnTo>
                  <a:lnTo>
                    <a:pt x="1996" y="223656"/>
                  </a:lnTo>
                  <a:lnTo>
                    <a:pt x="0" y="240065"/>
                  </a:lnTo>
                  <a:lnTo>
                    <a:pt x="1712" y="246160"/>
                  </a:lnTo>
                  <a:lnTo>
                    <a:pt x="14631" y="265750"/>
                  </a:lnTo>
                  <a:lnTo>
                    <a:pt x="17415" y="268182"/>
                  </a:lnTo>
                  <a:lnTo>
                    <a:pt x="26663" y="272312"/>
                  </a:lnTo>
                  <a:lnTo>
                    <a:pt x="28257" y="273970"/>
                  </a:lnTo>
                  <a:lnTo>
                    <a:pt x="31448" y="2794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1" name="SMARTInkShape-359"/>
            <p:cNvSpPr/>
            <p:nvPr/>
          </p:nvSpPr>
          <p:spPr>
            <a:xfrm>
              <a:off x="794152" y="4235450"/>
              <a:ext cx="119366" cy="266701"/>
            </a:xfrm>
            <a:custGeom>
              <a:avLst/>
              <a:gdLst/>
              <a:ahLst/>
              <a:cxnLst/>
              <a:rect l="0" t="0" r="0" b="0"/>
              <a:pathLst>
                <a:path w="119366" h="266701">
                  <a:moveTo>
                    <a:pt x="113898" y="0"/>
                  </a:moveTo>
                  <a:lnTo>
                    <a:pt x="113898" y="26720"/>
                  </a:lnTo>
                  <a:lnTo>
                    <a:pt x="115778" y="31396"/>
                  </a:lnTo>
                  <a:lnTo>
                    <a:pt x="118261" y="35826"/>
                  </a:lnTo>
                  <a:lnTo>
                    <a:pt x="119365" y="40144"/>
                  </a:lnTo>
                  <a:lnTo>
                    <a:pt x="112372" y="70012"/>
                  </a:lnTo>
                  <a:lnTo>
                    <a:pt x="108280" y="78387"/>
                  </a:lnTo>
                  <a:lnTo>
                    <a:pt x="85366" y="103723"/>
                  </a:lnTo>
                  <a:lnTo>
                    <a:pt x="55191" y="128411"/>
                  </a:lnTo>
                  <a:lnTo>
                    <a:pt x="25029" y="152791"/>
                  </a:lnTo>
                  <a:lnTo>
                    <a:pt x="6506" y="172808"/>
                  </a:lnTo>
                  <a:lnTo>
                    <a:pt x="2668" y="180518"/>
                  </a:lnTo>
                  <a:lnTo>
                    <a:pt x="0" y="197791"/>
                  </a:lnTo>
                  <a:lnTo>
                    <a:pt x="3540" y="204558"/>
                  </a:lnTo>
                  <a:lnTo>
                    <a:pt x="26816" y="236308"/>
                  </a:lnTo>
                  <a:lnTo>
                    <a:pt x="38234" y="246171"/>
                  </a:lnTo>
                  <a:lnTo>
                    <a:pt x="67221" y="263819"/>
                  </a:lnTo>
                  <a:lnTo>
                    <a:pt x="85721" y="266446"/>
                  </a:lnTo>
                  <a:lnTo>
                    <a:pt x="94848" y="2667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2" name="SMARTInkShape-360"/>
            <p:cNvSpPr/>
            <p:nvPr/>
          </p:nvSpPr>
          <p:spPr>
            <a:xfrm>
              <a:off x="1683504" y="4083050"/>
              <a:ext cx="169611" cy="167796"/>
            </a:xfrm>
            <a:custGeom>
              <a:avLst/>
              <a:gdLst/>
              <a:ahLst/>
              <a:cxnLst/>
              <a:rect l="0" t="0" r="0" b="0"/>
              <a:pathLst>
                <a:path w="169611" h="167796">
                  <a:moveTo>
                    <a:pt x="164346" y="19050"/>
                  </a:moveTo>
                  <a:lnTo>
                    <a:pt x="160972" y="19050"/>
                  </a:lnTo>
                  <a:lnTo>
                    <a:pt x="157438" y="17167"/>
                  </a:lnTo>
                  <a:lnTo>
                    <a:pt x="140879" y="2625"/>
                  </a:lnTo>
                  <a:lnTo>
                    <a:pt x="136749" y="1165"/>
                  </a:lnTo>
                  <a:lnTo>
                    <a:pt x="111911" y="101"/>
                  </a:lnTo>
                  <a:lnTo>
                    <a:pt x="87116" y="9452"/>
                  </a:lnTo>
                  <a:lnTo>
                    <a:pt x="64636" y="18007"/>
                  </a:lnTo>
                  <a:lnTo>
                    <a:pt x="34613" y="41778"/>
                  </a:lnTo>
                  <a:lnTo>
                    <a:pt x="12144" y="70334"/>
                  </a:lnTo>
                  <a:lnTo>
                    <a:pt x="4978" y="82765"/>
                  </a:lnTo>
                  <a:lnTo>
                    <a:pt x="0" y="110957"/>
                  </a:lnTo>
                  <a:lnTo>
                    <a:pt x="2838" y="124519"/>
                  </a:lnTo>
                  <a:lnTo>
                    <a:pt x="11521" y="140846"/>
                  </a:lnTo>
                  <a:lnTo>
                    <a:pt x="23030" y="152348"/>
                  </a:lnTo>
                  <a:lnTo>
                    <a:pt x="45336" y="162554"/>
                  </a:lnTo>
                  <a:lnTo>
                    <a:pt x="67386" y="167795"/>
                  </a:lnTo>
                  <a:lnTo>
                    <a:pt x="94158" y="165841"/>
                  </a:lnTo>
                  <a:lnTo>
                    <a:pt x="107046" y="164017"/>
                  </a:lnTo>
                  <a:lnTo>
                    <a:pt x="125495" y="155056"/>
                  </a:lnTo>
                  <a:lnTo>
                    <a:pt x="157167" y="126731"/>
                  </a:lnTo>
                  <a:lnTo>
                    <a:pt x="164213" y="117238"/>
                  </a:lnTo>
                  <a:lnTo>
                    <a:pt x="168774" y="97218"/>
                  </a:lnTo>
                  <a:lnTo>
                    <a:pt x="169610" y="70944"/>
                  </a:lnTo>
                  <a:lnTo>
                    <a:pt x="164807" y="55279"/>
                  </a:lnTo>
                  <a:lnTo>
                    <a:pt x="146916" y="28523"/>
                  </a:lnTo>
                  <a:lnTo>
                    <a:pt x="119896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3" name="SMARTInkShape-361"/>
            <p:cNvSpPr/>
            <p:nvPr/>
          </p:nvSpPr>
          <p:spPr>
            <a:xfrm>
              <a:off x="1487100" y="4070739"/>
              <a:ext cx="148805" cy="163681"/>
            </a:xfrm>
            <a:custGeom>
              <a:avLst/>
              <a:gdLst/>
              <a:ahLst/>
              <a:cxnLst/>
              <a:rect l="0" t="0" r="0" b="0"/>
              <a:pathLst>
                <a:path w="148805" h="163681">
                  <a:moveTo>
                    <a:pt x="138500" y="12311"/>
                  </a:moveTo>
                  <a:lnTo>
                    <a:pt x="129661" y="12311"/>
                  </a:lnTo>
                  <a:lnTo>
                    <a:pt x="100219" y="6352"/>
                  </a:lnTo>
                  <a:lnTo>
                    <a:pt x="91148" y="6840"/>
                  </a:lnTo>
                  <a:lnTo>
                    <a:pt x="74139" y="11787"/>
                  </a:lnTo>
                  <a:lnTo>
                    <a:pt x="51311" y="25743"/>
                  </a:lnTo>
                  <a:lnTo>
                    <a:pt x="20064" y="54687"/>
                  </a:lnTo>
                  <a:lnTo>
                    <a:pt x="4463" y="80313"/>
                  </a:lnTo>
                  <a:lnTo>
                    <a:pt x="477" y="96508"/>
                  </a:lnTo>
                  <a:lnTo>
                    <a:pt x="0" y="113693"/>
                  </a:lnTo>
                  <a:lnTo>
                    <a:pt x="7703" y="136887"/>
                  </a:lnTo>
                  <a:lnTo>
                    <a:pt x="20488" y="149801"/>
                  </a:lnTo>
                  <a:lnTo>
                    <a:pt x="34310" y="159195"/>
                  </a:lnTo>
                  <a:lnTo>
                    <a:pt x="50712" y="163075"/>
                  </a:lnTo>
                  <a:lnTo>
                    <a:pt x="74513" y="163680"/>
                  </a:lnTo>
                  <a:lnTo>
                    <a:pt x="101310" y="155830"/>
                  </a:lnTo>
                  <a:lnTo>
                    <a:pt x="116349" y="146400"/>
                  </a:lnTo>
                  <a:lnTo>
                    <a:pt x="142647" y="116789"/>
                  </a:lnTo>
                  <a:lnTo>
                    <a:pt x="147396" y="106018"/>
                  </a:lnTo>
                  <a:lnTo>
                    <a:pt x="148804" y="94173"/>
                  </a:lnTo>
                  <a:lnTo>
                    <a:pt x="142137" y="63019"/>
                  </a:lnTo>
                  <a:lnTo>
                    <a:pt x="127044" y="36375"/>
                  </a:lnTo>
                  <a:lnTo>
                    <a:pt x="121414" y="25828"/>
                  </a:lnTo>
                  <a:lnTo>
                    <a:pt x="110311" y="15923"/>
                  </a:lnTo>
                  <a:lnTo>
                    <a:pt x="89727" y="4040"/>
                  </a:lnTo>
                  <a:lnTo>
                    <a:pt x="71151" y="0"/>
                  </a:lnTo>
                  <a:lnTo>
                    <a:pt x="67879" y="1665"/>
                  </a:lnTo>
                  <a:lnTo>
                    <a:pt x="62300" y="5961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4" name="SMARTInkShape-362"/>
            <p:cNvSpPr/>
            <p:nvPr/>
          </p:nvSpPr>
          <p:spPr>
            <a:xfrm>
              <a:off x="1271372" y="4076700"/>
              <a:ext cx="163259" cy="173450"/>
            </a:xfrm>
            <a:custGeom>
              <a:avLst/>
              <a:gdLst/>
              <a:ahLst/>
              <a:cxnLst/>
              <a:rect l="0" t="0" r="0" b="0"/>
              <a:pathLst>
                <a:path w="163259" h="173450">
                  <a:moveTo>
                    <a:pt x="144678" y="31750"/>
                  </a:moveTo>
                  <a:lnTo>
                    <a:pt x="141307" y="31750"/>
                  </a:lnTo>
                  <a:lnTo>
                    <a:pt x="137770" y="29867"/>
                  </a:lnTo>
                  <a:lnTo>
                    <a:pt x="133846" y="27385"/>
                  </a:lnTo>
                  <a:lnTo>
                    <a:pt x="126965" y="25987"/>
                  </a:lnTo>
                  <a:lnTo>
                    <a:pt x="97976" y="25422"/>
                  </a:lnTo>
                  <a:lnTo>
                    <a:pt x="67397" y="34240"/>
                  </a:lnTo>
                  <a:lnTo>
                    <a:pt x="43570" y="47476"/>
                  </a:lnTo>
                  <a:lnTo>
                    <a:pt x="24542" y="65561"/>
                  </a:lnTo>
                  <a:lnTo>
                    <a:pt x="13361" y="83160"/>
                  </a:lnTo>
                  <a:lnTo>
                    <a:pt x="1718" y="110016"/>
                  </a:lnTo>
                  <a:lnTo>
                    <a:pt x="0" y="121568"/>
                  </a:lnTo>
                  <a:lnTo>
                    <a:pt x="2405" y="136600"/>
                  </a:lnTo>
                  <a:lnTo>
                    <a:pt x="10955" y="149992"/>
                  </a:lnTo>
                  <a:lnTo>
                    <a:pt x="25799" y="159525"/>
                  </a:lnTo>
                  <a:lnTo>
                    <a:pt x="56011" y="171272"/>
                  </a:lnTo>
                  <a:lnTo>
                    <a:pt x="62283" y="173449"/>
                  </a:lnTo>
                  <a:lnTo>
                    <a:pt x="91921" y="172575"/>
                  </a:lnTo>
                  <a:lnTo>
                    <a:pt x="118891" y="169791"/>
                  </a:lnTo>
                  <a:lnTo>
                    <a:pt x="130393" y="165772"/>
                  </a:lnTo>
                  <a:lnTo>
                    <a:pt x="137859" y="159284"/>
                  </a:lnTo>
                  <a:lnTo>
                    <a:pt x="152764" y="138550"/>
                  </a:lnTo>
                  <a:lnTo>
                    <a:pt x="160166" y="120308"/>
                  </a:lnTo>
                  <a:lnTo>
                    <a:pt x="163258" y="88855"/>
                  </a:lnTo>
                  <a:lnTo>
                    <a:pt x="160218" y="69836"/>
                  </a:lnTo>
                  <a:lnTo>
                    <a:pt x="145818" y="43124"/>
                  </a:lnTo>
                  <a:lnTo>
                    <a:pt x="140246" y="32570"/>
                  </a:lnTo>
                  <a:lnTo>
                    <a:pt x="108798" y="1573"/>
                  </a:lnTo>
                  <a:lnTo>
                    <a:pt x="106578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5" name="SMARTInkShape-363"/>
            <p:cNvSpPr/>
            <p:nvPr/>
          </p:nvSpPr>
          <p:spPr>
            <a:xfrm>
              <a:off x="1042927" y="4095750"/>
              <a:ext cx="201674" cy="177401"/>
            </a:xfrm>
            <a:custGeom>
              <a:avLst/>
              <a:gdLst/>
              <a:ahLst/>
              <a:cxnLst/>
              <a:rect l="0" t="0" r="0" b="0"/>
              <a:pathLst>
                <a:path w="201674" h="177401">
                  <a:moveTo>
                    <a:pt x="201673" y="25400"/>
                  </a:moveTo>
                  <a:lnTo>
                    <a:pt x="191531" y="24693"/>
                  </a:lnTo>
                  <a:lnTo>
                    <a:pt x="163475" y="17560"/>
                  </a:lnTo>
                  <a:lnTo>
                    <a:pt x="150841" y="14139"/>
                  </a:lnTo>
                  <a:lnTo>
                    <a:pt x="141687" y="14044"/>
                  </a:lnTo>
                  <a:lnTo>
                    <a:pt x="112398" y="18250"/>
                  </a:lnTo>
                  <a:lnTo>
                    <a:pt x="82853" y="30877"/>
                  </a:lnTo>
                  <a:lnTo>
                    <a:pt x="61080" y="43415"/>
                  </a:lnTo>
                  <a:lnTo>
                    <a:pt x="33248" y="68667"/>
                  </a:lnTo>
                  <a:lnTo>
                    <a:pt x="20279" y="78494"/>
                  </a:lnTo>
                  <a:lnTo>
                    <a:pt x="3625" y="104880"/>
                  </a:lnTo>
                  <a:lnTo>
                    <a:pt x="0" y="118250"/>
                  </a:lnTo>
                  <a:lnTo>
                    <a:pt x="2914" y="128756"/>
                  </a:lnTo>
                  <a:lnTo>
                    <a:pt x="8911" y="139069"/>
                  </a:lnTo>
                  <a:lnTo>
                    <a:pt x="33217" y="160570"/>
                  </a:lnTo>
                  <a:lnTo>
                    <a:pt x="62365" y="173249"/>
                  </a:lnTo>
                  <a:lnTo>
                    <a:pt x="91814" y="176900"/>
                  </a:lnTo>
                  <a:lnTo>
                    <a:pt x="105574" y="177400"/>
                  </a:lnTo>
                  <a:lnTo>
                    <a:pt x="118745" y="173859"/>
                  </a:lnTo>
                  <a:lnTo>
                    <a:pt x="150117" y="160478"/>
                  </a:lnTo>
                  <a:lnTo>
                    <a:pt x="173777" y="141485"/>
                  </a:lnTo>
                  <a:lnTo>
                    <a:pt x="190307" y="119748"/>
                  </a:lnTo>
                  <a:lnTo>
                    <a:pt x="196152" y="107548"/>
                  </a:lnTo>
                  <a:lnTo>
                    <a:pt x="197337" y="95070"/>
                  </a:lnTo>
                  <a:lnTo>
                    <a:pt x="194882" y="67840"/>
                  </a:lnTo>
                  <a:lnTo>
                    <a:pt x="186519" y="41206"/>
                  </a:lnTo>
                  <a:lnTo>
                    <a:pt x="177034" y="27809"/>
                  </a:lnTo>
                  <a:lnTo>
                    <a:pt x="156240" y="10979"/>
                  </a:lnTo>
                  <a:lnTo>
                    <a:pt x="131823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6" name="SMARTInkShape-364"/>
            <p:cNvSpPr/>
            <p:nvPr/>
          </p:nvSpPr>
          <p:spPr>
            <a:xfrm>
              <a:off x="842126" y="4089400"/>
              <a:ext cx="166648" cy="169884"/>
            </a:xfrm>
            <a:custGeom>
              <a:avLst/>
              <a:gdLst/>
              <a:ahLst/>
              <a:cxnLst/>
              <a:rect l="0" t="0" r="0" b="0"/>
              <a:pathLst>
                <a:path w="166648" h="169884">
                  <a:moveTo>
                    <a:pt x="129424" y="12700"/>
                  </a:moveTo>
                  <a:lnTo>
                    <a:pt x="119284" y="8335"/>
                  </a:lnTo>
                  <a:lnTo>
                    <a:pt x="99570" y="6610"/>
                  </a:lnTo>
                  <a:lnTo>
                    <a:pt x="77741" y="11838"/>
                  </a:lnTo>
                  <a:lnTo>
                    <a:pt x="46755" y="33370"/>
                  </a:lnTo>
                  <a:lnTo>
                    <a:pt x="17232" y="64849"/>
                  </a:lnTo>
                  <a:lnTo>
                    <a:pt x="2979" y="93545"/>
                  </a:lnTo>
                  <a:lnTo>
                    <a:pt x="677" y="98347"/>
                  </a:lnTo>
                  <a:lnTo>
                    <a:pt x="0" y="109325"/>
                  </a:lnTo>
                  <a:lnTo>
                    <a:pt x="5315" y="130250"/>
                  </a:lnTo>
                  <a:lnTo>
                    <a:pt x="14490" y="143642"/>
                  </a:lnTo>
                  <a:lnTo>
                    <a:pt x="29517" y="153175"/>
                  </a:lnTo>
                  <a:lnTo>
                    <a:pt x="59797" y="164922"/>
                  </a:lnTo>
                  <a:lnTo>
                    <a:pt x="78689" y="169516"/>
                  </a:lnTo>
                  <a:lnTo>
                    <a:pt x="91352" y="169883"/>
                  </a:lnTo>
                  <a:lnTo>
                    <a:pt x="114846" y="164372"/>
                  </a:lnTo>
                  <a:lnTo>
                    <a:pt x="141300" y="153715"/>
                  </a:lnTo>
                  <a:lnTo>
                    <a:pt x="151209" y="143068"/>
                  </a:lnTo>
                  <a:lnTo>
                    <a:pt x="163092" y="122651"/>
                  </a:lnTo>
                  <a:lnTo>
                    <a:pt x="166647" y="100741"/>
                  </a:lnTo>
                  <a:lnTo>
                    <a:pt x="165468" y="76029"/>
                  </a:lnTo>
                  <a:lnTo>
                    <a:pt x="154643" y="44991"/>
                  </a:lnTo>
                  <a:lnTo>
                    <a:pt x="135767" y="14203"/>
                  </a:lnTo>
                  <a:lnTo>
                    <a:pt x="131538" y="9840"/>
                  </a:lnTo>
                  <a:lnTo>
                    <a:pt x="124327" y="6808"/>
                  </a:lnTo>
                  <a:lnTo>
                    <a:pt x="123909" y="5950"/>
                  </a:lnTo>
                  <a:lnTo>
                    <a:pt x="123074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28" name="SMARTInkShape-365"/>
          <p:cNvSpPr/>
          <p:nvPr/>
        </p:nvSpPr>
        <p:spPr>
          <a:xfrm>
            <a:off x="3492500" y="3314700"/>
            <a:ext cx="2247901" cy="49918"/>
          </a:xfrm>
          <a:custGeom>
            <a:avLst/>
            <a:gdLst/>
            <a:ahLst/>
            <a:cxnLst/>
            <a:rect l="0" t="0" r="0" b="0"/>
            <a:pathLst>
              <a:path w="2247901" h="49918">
                <a:moveTo>
                  <a:pt x="0" y="12700"/>
                </a:moveTo>
                <a:lnTo>
                  <a:pt x="3371" y="9328"/>
                </a:lnTo>
                <a:lnTo>
                  <a:pt x="15580" y="7232"/>
                </a:lnTo>
                <a:lnTo>
                  <a:pt x="46709" y="4583"/>
                </a:lnTo>
                <a:lnTo>
                  <a:pt x="72401" y="1358"/>
                </a:lnTo>
                <a:lnTo>
                  <a:pt x="100474" y="401"/>
                </a:lnTo>
                <a:lnTo>
                  <a:pt x="128547" y="117"/>
                </a:lnTo>
                <a:lnTo>
                  <a:pt x="149559" y="51"/>
                </a:lnTo>
                <a:lnTo>
                  <a:pt x="173008" y="22"/>
                </a:lnTo>
                <a:lnTo>
                  <a:pt x="195660" y="10"/>
                </a:lnTo>
                <a:lnTo>
                  <a:pt x="217487" y="3"/>
                </a:lnTo>
                <a:lnTo>
                  <a:pt x="238947" y="1"/>
                </a:lnTo>
                <a:lnTo>
                  <a:pt x="262127" y="1"/>
                </a:lnTo>
                <a:lnTo>
                  <a:pt x="286539" y="0"/>
                </a:lnTo>
                <a:lnTo>
                  <a:pt x="311501" y="0"/>
                </a:lnTo>
                <a:lnTo>
                  <a:pt x="338587" y="0"/>
                </a:lnTo>
                <a:lnTo>
                  <a:pt x="367088" y="703"/>
                </a:lnTo>
                <a:lnTo>
                  <a:pt x="396218" y="3371"/>
                </a:lnTo>
                <a:lnTo>
                  <a:pt x="425629" y="5026"/>
                </a:lnTo>
                <a:lnTo>
                  <a:pt x="455162" y="5760"/>
                </a:lnTo>
                <a:lnTo>
                  <a:pt x="484751" y="6088"/>
                </a:lnTo>
                <a:lnTo>
                  <a:pt x="514365" y="8115"/>
                </a:lnTo>
                <a:lnTo>
                  <a:pt x="544695" y="10662"/>
                </a:lnTo>
                <a:lnTo>
                  <a:pt x="560685" y="11341"/>
                </a:lnTo>
                <a:lnTo>
                  <a:pt x="576988" y="11793"/>
                </a:lnTo>
                <a:lnTo>
                  <a:pt x="608276" y="12296"/>
                </a:lnTo>
                <a:lnTo>
                  <a:pt x="638645" y="12520"/>
                </a:lnTo>
                <a:lnTo>
                  <a:pt x="668604" y="12620"/>
                </a:lnTo>
                <a:lnTo>
                  <a:pt x="698384" y="14546"/>
                </a:lnTo>
                <a:lnTo>
                  <a:pt x="728786" y="17048"/>
                </a:lnTo>
                <a:lnTo>
                  <a:pt x="744796" y="17714"/>
                </a:lnTo>
                <a:lnTo>
                  <a:pt x="761114" y="18160"/>
                </a:lnTo>
                <a:lnTo>
                  <a:pt x="792414" y="20535"/>
                </a:lnTo>
                <a:lnTo>
                  <a:pt x="823495" y="23238"/>
                </a:lnTo>
                <a:lnTo>
                  <a:pt x="839685" y="23959"/>
                </a:lnTo>
                <a:lnTo>
                  <a:pt x="856124" y="24438"/>
                </a:lnTo>
                <a:lnTo>
                  <a:pt x="887559" y="24972"/>
                </a:lnTo>
                <a:lnTo>
                  <a:pt x="917992" y="25210"/>
                </a:lnTo>
                <a:lnTo>
                  <a:pt x="947982" y="25315"/>
                </a:lnTo>
                <a:lnTo>
                  <a:pt x="977772" y="25362"/>
                </a:lnTo>
                <a:lnTo>
                  <a:pt x="1007476" y="25382"/>
                </a:lnTo>
                <a:lnTo>
                  <a:pt x="1037140" y="25391"/>
                </a:lnTo>
                <a:lnTo>
                  <a:pt x="1066786" y="25396"/>
                </a:lnTo>
                <a:lnTo>
                  <a:pt x="1097133" y="25398"/>
                </a:lnTo>
                <a:lnTo>
                  <a:pt x="1113128" y="25398"/>
                </a:lnTo>
                <a:lnTo>
                  <a:pt x="1129434" y="25398"/>
                </a:lnTo>
                <a:lnTo>
                  <a:pt x="1160724" y="25398"/>
                </a:lnTo>
                <a:lnTo>
                  <a:pt x="1190388" y="25400"/>
                </a:lnTo>
                <a:lnTo>
                  <a:pt x="1217683" y="25400"/>
                </a:lnTo>
                <a:lnTo>
                  <a:pt x="1247688" y="25400"/>
                </a:lnTo>
                <a:lnTo>
                  <a:pt x="1278428" y="25400"/>
                </a:lnTo>
                <a:lnTo>
                  <a:pt x="1306200" y="25400"/>
                </a:lnTo>
                <a:lnTo>
                  <a:pt x="1336418" y="25400"/>
                </a:lnTo>
                <a:lnTo>
                  <a:pt x="1367251" y="25400"/>
                </a:lnTo>
                <a:lnTo>
                  <a:pt x="1395067" y="25400"/>
                </a:lnTo>
                <a:lnTo>
                  <a:pt x="1423422" y="25400"/>
                </a:lnTo>
                <a:lnTo>
                  <a:pt x="1452487" y="25400"/>
                </a:lnTo>
                <a:lnTo>
                  <a:pt x="1481869" y="25400"/>
                </a:lnTo>
                <a:lnTo>
                  <a:pt x="1509507" y="25400"/>
                </a:lnTo>
                <a:lnTo>
                  <a:pt x="1536608" y="25400"/>
                </a:lnTo>
                <a:lnTo>
                  <a:pt x="1565116" y="25400"/>
                </a:lnTo>
                <a:lnTo>
                  <a:pt x="1592367" y="25400"/>
                </a:lnTo>
                <a:lnTo>
                  <a:pt x="1618591" y="25400"/>
                </a:lnTo>
                <a:lnTo>
                  <a:pt x="1644355" y="25400"/>
                </a:lnTo>
                <a:lnTo>
                  <a:pt x="1671801" y="25400"/>
                </a:lnTo>
                <a:lnTo>
                  <a:pt x="1699755" y="25400"/>
                </a:lnTo>
                <a:lnTo>
                  <a:pt x="1726291" y="25400"/>
                </a:lnTo>
                <a:lnTo>
                  <a:pt x="1750314" y="25400"/>
                </a:lnTo>
                <a:lnTo>
                  <a:pt x="1774161" y="25400"/>
                </a:lnTo>
                <a:lnTo>
                  <a:pt x="1801224" y="25400"/>
                </a:lnTo>
                <a:lnTo>
                  <a:pt x="1825950" y="25400"/>
                </a:lnTo>
                <a:lnTo>
                  <a:pt x="1849404" y="26103"/>
                </a:lnTo>
                <a:lnTo>
                  <a:pt x="1873941" y="28771"/>
                </a:lnTo>
                <a:lnTo>
                  <a:pt x="1898956" y="30426"/>
                </a:lnTo>
                <a:lnTo>
                  <a:pt x="1923481" y="31867"/>
                </a:lnTo>
                <a:lnTo>
                  <a:pt x="1946138" y="34859"/>
                </a:lnTo>
                <a:lnTo>
                  <a:pt x="1967969" y="36659"/>
                </a:lnTo>
                <a:lnTo>
                  <a:pt x="1990135" y="37458"/>
                </a:lnTo>
                <a:lnTo>
                  <a:pt x="2014099" y="37815"/>
                </a:lnTo>
                <a:lnTo>
                  <a:pt x="2036979" y="39854"/>
                </a:lnTo>
                <a:lnTo>
                  <a:pt x="2067812" y="43088"/>
                </a:lnTo>
                <a:lnTo>
                  <a:pt x="2094822" y="44046"/>
                </a:lnTo>
                <a:lnTo>
                  <a:pt x="2120698" y="44329"/>
                </a:lnTo>
                <a:lnTo>
                  <a:pt x="2151356" y="44424"/>
                </a:lnTo>
                <a:lnTo>
                  <a:pt x="2181452" y="44444"/>
                </a:lnTo>
                <a:lnTo>
                  <a:pt x="2211471" y="44448"/>
                </a:lnTo>
                <a:lnTo>
                  <a:pt x="2223777" y="45153"/>
                </a:lnTo>
                <a:lnTo>
                  <a:pt x="2236927" y="49917"/>
                </a:lnTo>
                <a:lnTo>
                  <a:pt x="2238468" y="49505"/>
                </a:lnTo>
                <a:lnTo>
                  <a:pt x="2239495" y="48526"/>
                </a:lnTo>
                <a:lnTo>
                  <a:pt x="2240179" y="47166"/>
                </a:lnTo>
                <a:lnTo>
                  <a:pt x="2241341" y="46261"/>
                </a:lnTo>
                <a:lnTo>
                  <a:pt x="2247900" y="44450"/>
                </a:lnTo>
              </a:path>
            </a:pathLst>
          </a:custGeom>
          <a:ln w="1905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38" name="SMARTInkShape-Group43"/>
          <p:cNvGrpSpPr/>
          <p:nvPr/>
        </p:nvGrpSpPr>
        <p:grpSpPr>
          <a:xfrm>
            <a:off x="2667717" y="3467100"/>
            <a:ext cx="1720134" cy="342901"/>
            <a:chOff x="2667717" y="3467100"/>
            <a:chExt cx="1720134" cy="342901"/>
          </a:xfrm>
        </p:grpSpPr>
        <p:sp>
          <p:nvSpPr>
            <p:cNvPr id="429" name="SMARTInkShape-366"/>
            <p:cNvSpPr/>
            <p:nvPr/>
          </p:nvSpPr>
          <p:spPr>
            <a:xfrm>
              <a:off x="4222750" y="3581400"/>
              <a:ext cx="165101" cy="183668"/>
            </a:xfrm>
            <a:custGeom>
              <a:avLst/>
              <a:gdLst/>
              <a:ahLst/>
              <a:cxnLst/>
              <a:rect l="0" t="0" r="0" b="0"/>
              <a:pathLst>
                <a:path w="165101" h="183668">
                  <a:moveTo>
                    <a:pt x="165100" y="0"/>
                  </a:moveTo>
                  <a:lnTo>
                    <a:pt x="137212" y="0"/>
                  </a:lnTo>
                  <a:lnTo>
                    <a:pt x="126598" y="703"/>
                  </a:lnTo>
                  <a:lnTo>
                    <a:pt x="100569" y="8837"/>
                  </a:lnTo>
                  <a:lnTo>
                    <a:pt x="69713" y="14072"/>
                  </a:lnTo>
                  <a:lnTo>
                    <a:pt x="54521" y="19456"/>
                  </a:lnTo>
                  <a:lnTo>
                    <a:pt x="43067" y="27597"/>
                  </a:lnTo>
                  <a:lnTo>
                    <a:pt x="40308" y="31784"/>
                  </a:lnTo>
                  <a:lnTo>
                    <a:pt x="38753" y="38110"/>
                  </a:lnTo>
                  <a:lnTo>
                    <a:pt x="38536" y="40223"/>
                  </a:lnTo>
                  <a:lnTo>
                    <a:pt x="42055" y="46332"/>
                  </a:lnTo>
                  <a:lnTo>
                    <a:pt x="65728" y="70015"/>
                  </a:lnTo>
                  <a:lnTo>
                    <a:pt x="96768" y="97146"/>
                  </a:lnTo>
                  <a:lnTo>
                    <a:pt x="126493" y="122180"/>
                  </a:lnTo>
                  <a:lnTo>
                    <a:pt x="143650" y="139584"/>
                  </a:lnTo>
                  <a:lnTo>
                    <a:pt x="148511" y="148113"/>
                  </a:lnTo>
                  <a:lnTo>
                    <a:pt x="150671" y="156609"/>
                  </a:lnTo>
                  <a:lnTo>
                    <a:pt x="149750" y="165089"/>
                  </a:lnTo>
                  <a:lnTo>
                    <a:pt x="148516" y="169326"/>
                  </a:lnTo>
                  <a:lnTo>
                    <a:pt x="143383" y="175914"/>
                  </a:lnTo>
                  <a:lnTo>
                    <a:pt x="140037" y="178660"/>
                  </a:lnTo>
                  <a:lnTo>
                    <a:pt x="130678" y="181709"/>
                  </a:lnTo>
                  <a:lnTo>
                    <a:pt x="104051" y="183667"/>
                  </a:lnTo>
                  <a:lnTo>
                    <a:pt x="75272" y="178984"/>
                  </a:lnTo>
                  <a:lnTo>
                    <a:pt x="47859" y="173289"/>
                  </a:lnTo>
                  <a:lnTo>
                    <a:pt x="16716" y="166927"/>
                  </a:lnTo>
                  <a:lnTo>
                    <a:pt x="0" y="1651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0" name="SMARTInkShape-367"/>
            <p:cNvSpPr/>
            <p:nvPr/>
          </p:nvSpPr>
          <p:spPr>
            <a:xfrm>
              <a:off x="4045005" y="3600450"/>
              <a:ext cx="126484" cy="189187"/>
            </a:xfrm>
            <a:custGeom>
              <a:avLst/>
              <a:gdLst/>
              <a:ahLst/>
              <a:cxnLst/>
              <a:rect l="0" t="0" r="0" b="0"/>
              <a:pathLst>
                <a:path w="126484" h="189187">
                  <a:moveTo>
                    <a:pt x="18995" y="12700"/>
                  </a:moveTo>
                  <a:lnTo>
                    <a:pt x="15623" y="16069"/>
                  </a:lnTo>
                  <a:lnTo>
                    <a:pt x="13968" y="19606"/>
                  </a:lnTo>
                  <a:lnTo>
                    <a:pt x="7255" y="48204"/>
                  </a:lnTo>
                  <a:lnTo>
                    <a:pt x="1394" y="76694"/>
                  </a:lnTo>
                  <a:lnTo>
                    <a:pt x="231" y="105068"/>
                  </a:lnTo>
                  <a:lnTo>
                    <a:pt x="0" y="132074"/>
                  </a:lnTo>
                  <a:lnTo>
                    <a:pt x="1837" y="153611"/>
                  </a:lnTo>
                  <a:lnTo>
                    <a:pt x="3323" y="159556"/>
                  </a:lnTo>
                  <a:lnTo>
                    <a:pt x="8737" y="168045"/>
                  </a:lnTo>
                  <a:lnTo>
                    <a:pt x="24124" y="181585"/>
                  </a:lnTo>
                  <a:lnTo>
                    <a:pt x="38858" y="187545"/>
                  </a:lnTo>
                  <a:lnTo>
                    <a:pt x="48049" y="189186"/>
                  </a:lnTo>
                  <a:lnTo>
                    <a:pt x="56836" y="188033"/>
                  </a:lnTo>
                  <a:lnTo>
                    <a:pt x="82591" y="178884"/>
                  </a:lnTo>
                  <a:lnTo>
                    <a:pt x="92180" y="172168"/>
                  </a:lnTo>
                  <a:lnTo>
                    <a:pt x="99264" y="162597"/>
                  </a:lnTo>
                  <a:lnTo>
                    <a:pt x="116191" y="132314"/>
                  </a:lnTo>
                  <a:lnTo>
                    <a:pt x="124611" y="102858"/>
                  </a:lnTo>
                  <a:lnTo>
                    <a:pt x="126483" y="76448"/>
                  </a:lnTo>
                  <a:lnTo>
                    <a:pt x="121858" y="46363"/>
                  </a:lnTo>
                  <a:lnTo>
                    <a:pt x="121436" y="41492"/>
                  </a:lnTo>
                  <a:lnTo>
                    <a:pt x="117206" y="32317"/>
                  </a:lnTo>
                  <a:lnTo>
                    <a:pt x="103685" y="13306"/>
                  </a:lnTo>
                  <a:lnTo>
                    <a:pt x="101791" y="8735"/>
                  </a:lnTo>
                  <a:lnTo>
                    <a:pt x="95195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1" name="SMARTInkShape-368"/>
            <p:cNvSpPr/>
            <p:nvPr/>
          </p:nvSpPr>
          <p:spPr>
            <a:xfrm>
              <a:off x="3962400" y="3467100"/>
              <a:ext cx="12701" cy="328522"/>
            </a:xfrm>
            <a:custGeom>
              <a:avLst/>
              <a:gdLst/>
              <a:ahLst/>
              <a:cxnLst/>
              <a:rect l="0" t="0" r="0" b="0"/>
              <a:pathLst>
                <a:path w="12701" h="328522">
                  <a:moveTo>
                    <a:pt x="0" y="0"/>
                  </a:moveTo>
                  <a:lnTo>
                    <a:pt x="0" y="29247"/>
                  </a:lnTo>
                  <a:lnTo>
                    <a:pt x="0" y="58327"/>
                  </a:lnTo>
                  <a:lnTo>
                    <a:pt x="0" y="82898"/>
                  </a:lnTo>
                  <a:lnTo>
                    <a:pt x="0" y="111816"/>
                  </a:lnTo>
                  <a:lnTo>
                    <a:pt x="0" y="134361"/>
                  </a:lnTo>
                  <a:lnTo>
                    <a:pt x="0" y="156142"/>
                  </a:lnTo>
                  <a:lnTo>
                    <a:pt x="0" y="179463"/>
                  </a:lnTo>
                  <a:lnTo>
                    <a:pt x="0" y="203232"/>
                  </a:lnTo>
                  <a:lnTo>
                    <a:pt x="0" y="225557"/>
                  </a:lnTo>
                  <a:lnTo>
                    <a:pt x="0" y="247238"/>
                  </a:lnTo>
                  <a:lnTo>
                    <a:pt x="0" y="275514"/>
                  </a:lnTo>
                  <a:lnTo>
                    <a:pt x="0" y="305568"/>
                  </a:lnTo>
                  <a:lnTo>
                    <a:pt x="703" y="318511"/>
                  </a:lnTo>
                  <a:lnTo>
                    <a:pt x="5467" y="328521"/>
                  </a:lnTo>
                  <a:lnTo>
                    <a:pt x="6467" y="328374"/>
                  </a:lnTo>
                  <a:lnTo>
                    <a:pt x="12700" y="3238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2" name="SMARTInkShape-369"/>
            <p:cNvSpPr/>
            <p:nvPr/>
          </p:nvSpPr>
          <p:spPr>
            <a:xfrm>
              <a:off x="3735592" y="3594100"/>
              <a:ext cx="148973" cy="195477"/>
            </a:xfrm>
            <a:custGeom>
              <a:avLst/>
              <a:gdLst/>
              <a:ahLst/>
              <a:cxnLst/>
              <a:rect l="0" t="0" r="0" b="0"/>
              <a:pathLst>
                <a:path w="148973" h="195477">
                  <a:moveTo>
                    <a:pt x="118858" y="44450"/>
                  </a:moveTo>
                  <a:lnTo>
                    <a:pt x="115486" y="44450"/>
                  </a:lnTo>
                  <a:lnTo>
                    <a:pt x="111949" y="42567"/>
                  </a:lnTo>
                  <a:lnTo>
                    <a:pt x="100559" y="35611"/>
                  </a:lnTo>
                  <a:lnTo>
                    <a:pt x="92191" y="32894"/>
                  </a:lnTo>
                  <a:lnTo>
                    <a:pt x="78501" y="35459"/>
                  </a:lnTo>
                  <a:lnTo>
                    <a:pt x="53394" y="50077"/>
                  </a:lnTo>
                  <a:lnTo>
                    <a:pt x="39095" y="65166"/>
                  </a:lnTo>
                  <a:lnTo>
                    <a:pt x="21624" y="93593"/>
                  </a:lnTo>
                  <a:lnTo>
                    <a:pt x="6464" y="120322"/>
                  </a:lnTo>
                  <a:lnTo>
                    <a:pt x="652" y="139603"/>
                  </a:lnTo>
                  <a:lnTo>
                    <a:pt x="0" y="151650"/>
                  </a:lnTo>
                  <a:lnTo>
                    <a:pt x="2062" y="161709"/>
                  </a:lnTo>
                  <a:lnTo>
                    <a:pt x="10559" y="175305"/>
                  </a:lnTo>
                  <a:lnTo>
                    <a:pt x="22015" y="184899"/>
                  </a:lnTo>
                  <a:lnTo>
                    <a:pt x="37716" y="192211"/>
                  </a:lnTo>
                  <a:lnTo>
                    <a:pt x="55775" y="195476"/>
                  </a:lnTo>
                  <a:lnTo>
                    <a:pt x="80840" y="191508"/>
                  </a:lnTo>
                  <a:lnTo>
                    <a:pt x="93494" y="187890"/>
                  </a:lnTo>
                  <a:lnTo>
                    <a:pt x="104291" y="180168"/>
                  </a:lnTo>
                  <a:lnTo>
                    <a:pt x="131394" y="148845"/>
                  </a:lnTo>
                  <a:lnTo>
                    <a:pt x="145088" y="121201"/>
                  </a:lnTo>
                  <a:lnTo>
                    <a:pt x="148972" y="101763"/>
                  </a:lnTo>
                  <a:lnTo>
                    <a:pt x="145214" y="76232"/>
                  </a:lnTo>
                  <a:lnTo>
                    <a:pt x="138973" y="57865"/>
                  </a:lnTo>
                  <a:lnTo>
                    <a:pt x="120826" y="29881"/>
                  </a:lnTo>
                  <a:lnTo>
                    <a:pt x="103267" y="9325"/>
                  </a:lnTo>
                  <a:lnTo>
                    <a:pt x="99808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3" name="SMARTInkShape-370"/>
            <p:cNvSpPr/>
            <p:nvPr/>
          </p:nvSpPr>
          <p:spPr>
            <a:xfrm>
              <a:off x="3531372" y="3591285"/>
              <a:ext cx="132189" cy="218716"/>
            </a:xfrm>
            <a:custGeom>
              <a:avLst/>
              <a:gdLst/>
              <a:ahLst/>
              <a:cxnLst/>
              <a:rect l="0" t="0" r="0" b="0"/>
              <a:pathLst>
                <a:path w="132189" h="218716">
                  <a:moveTo>
                    <a:pt x="11928" y="59965"/>
                  </a:moveTo>
                  <a:lnTo>
                    <a:pt x="5838" y="66053"/>
                  </a:lnTo>
                  <a:lnTo>
                    <a:pt x="5600" y="75129"/>
                  </a:lnTo>
                  <a:lnTo>
                    <a:pt x="7467" y="79170"/>
                  </a:lnTo>
                  <a:lnTo>
                    <a:pt x="8954" y="81235"/>
                  </a:lnTo>
                  <a:lnTo>
                    <a:pt x="25350" y="91728"/>
                  </a:lnTo>
                  <a:lnTo>
                    <a:pt x="33415" y="95248"/>
                  </a:lnTo>
                  <a:lnTo>
                    <a:pt x="41704" y="96813"/>
                  </a:lnTo>
                  <a:lnTo>
                    <a:pt x="57674" y="94321"/>
                  </a:lnTo>
                  <a:lnTo>
                    <a:pt x="85752" y="83105"/>
                  </a:lnTo>
                  <a:lnTo>
                    <a:pt x="106552" y="69683"/>
                  </a:lnTo>
                  <a:lnTo>
                    <a:pt x="118916" y="53444"/>
                  </a:lnTo>
                  <a:lnTo>
                    <a:pt x="129628" y="32424"/>
                  </a:lnTo>
                  <a:lnTo>
                    <a:pt x="132188" y="11278"/>
                  </a:lnTo>
                  <a:lnTo>
                    <a:pt x="131612" y="8456"/>
                  </a:lnTo>
                  <a:lnTo>
                    <a:pt x="130523" y="6576"/>
                  </a:lnTo>
                  <a:lnTo>
                    <a:pt x="120334" y="186"/>
                  </a:lnTo>
                  <a:lnTo>
                    <a:pt x="110908" y="0"/>
                  </a:lnTo>
                  <a:lnTo>
                    <a:pt x="87609" y="5629"/>
                  </a:lnTo>
                  <a:lnTo>
                    <a:pt x="72294" y="14858"/>
                  </a:lnTo>
                  <a:lnTo>
                    <a:pt x="43264" y="43545"/>
                  </a:lnTo>
                  <a:lnTo>
                    <a:pt x="21566" y="71930"/>
                  </a:lnTo>
                  <a:lnTo>
                    <a:pt x="5102" y="102989"/>
                  </a:lnTo>
                  <a:lnTo>
                    <a:pt x="388" y="134420"/>
                  </a:lnTo>
                  <a:lnTo>
                    <a:pt x="0" y="141351"/>
                  </a:lnTo>
                  <a:lnTo>
                    <a:pt x="3333" y="152815"/>
                  </a:lnTo>
                  <a:lnTo>
                    <a:pt x="21639" y="180428"/>
                  </a:lnTo>
                  <a:lnTo>
                    <a:pt x="38324" y="194044"/>
                  </a:lnTo>
                  <a:lnTo>
                    <a:pt x="64806" y="205322"/>
                  </a:lnTo>
                  <a:lnTo>
                    <a:pt x="93633" y="214343"/>
                  </a:lnTo>
                  <a:lnTo>
                    <a:pt x="119878" y="218715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4" name="SMARTInkShape-371"/>
            <p:cNvSpPr/>
            <p:nvPr/>
          </p:nvSpPr>
          <p:spPr>
            <a:xfrm>
              <a:off x="3438056" y="3467100"/>
              <a:ext cx="22695" cy="323851"/>
            </a:xfrm>
            <a:custGeom>
              <a:avLst/>
              <a:gdLst/>
              <a:ahLst/>
              <a:cxnLst/>
              <a:rect l="0" t="0" r="0" b="0"/>
              <a:pathLst>
                <a:path w="22695" h="323851">
                  <a:moveTo>
                    <a:pt x="22694" y="0"/>
                  </a:moveTo>
                  <a:lnTo>
                    <a:pt x="19322" y="3371"/>
                  </a:lnTo>
                  <a:lnTo>
                    <a:pt x="17667" y="6906"/>
                  </a:lnTo>
                  <a:lnTo>
                    <a:pt x="16459" y="32913"/>
                  </a:lnTo>
                  <a:lnTo>
                    <a:pt x="16366" y="60750"/>
                  </a:lnTo>
                  <a:lnTo>
                    <a:pt x="16349" y="85106"/>
                  </a:lnTo>
                  <a:lnTo>
                    <a:pt x="14465" y="105557"/>
                  </a:lnTo>
                  <a:lnTo>
                    <a:pt x="11981" y="128053"/>
                  </a:lnTo>
                  <a:lnTo>
                    <a:pt x="10876" y="149811"/>
                  </a:lnTo>
                  <a:lnTo>
                    <a:pt x="10385" y="171239"/>
                  </a:lnTo>
                  <a:lnTo>
                    <a:pt x="10109" y="201255"/>
                  </a:lnTo>
                  <a:lnTo>
                    <a:pt x="8146" y="228024"/>
                  </a:lnTo>
                  <a:lnTo>
                    <a:pt x="4978" y="253829"/>
                  </a:lnTo>
                  <a:lnTo>
                    <a:pt x="3907" y="281089"/>
                  </a:lnTo>
                  <a:lnTo>
                    <a:pt x="2990" y="300063"/>
                  </a:lnTo>
                  <a:lnTo>
                    <a:pt x="0" y="312411"/>
                  </a:lnTo>
                  <a:lnTo>
                    <a:pt x="3644" y="3238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5" name="SMARTInkShape-372"/>
            <p:cNvSpPr/>
            <p:nvPr/>
          </p:nvSpPr>
          <p:spPr>
            <a:xfrm>
              <a:off x="3221013" y="3613234"/>
              <a:ext cx="157188" cy="176095"/>
            </a:xfrm>
            <a:custGeom>
              <a:avLst/>
              <a:gdLst/>
              <a:ahLst/>
              <a:cxnLst/>
              <a:rect l="0" t="0" r="0" b="0"/>
              <a:pathLst>
                <a:path w="157188" h="176095">
                  <a:moveTo>
                    <a:pt x="131787" y="12616"/>
                  </a:moveTo>
                  <a:lnTo>
                    <a:pt x="128415" y="12616"/>
                  </a:lnTo>
                  <a:lnTo>
                    <a:pt x="124878" y="10733"/>
                  </a:lnTo>
                  <a:lnTo>
                    <a:pt x="112683" y="3156"/>
                  </a:lnTo>
                  <a:lnTo>
                    <a:pt x="104880" y="876"/>
                  </a:lnTo>
                  <a:lnTo>
                    <a:pt x="82784" y="0"/>
                  </a:lnTo>
                  <a:lnTo>
                    <a:pt x="56869" y="6834"/>
                  </a:lnTo>
                  <a:lnTo>
                    <a:pt x="47689" y="11457"/>
                  </a:lnTo>
                  <a:lnTo>
                    <a:pt x="34589" y="22699"/>
                  </a:lnTo>
                  <a:lnTo>
                    <a:pt x="19401" y="45103"/>
                  </a:lnTo>
                  <a:lnTo>
                    <a:pt x="7155" y="76212"/>
                  </a:lnTo>
                  <a:lnTo>
                    <a:pt x="366" y="101533"/>
                  </a:lnTo>
                  <a:lnTo>
                    <a:pt x="0" y="114224"/>
                  </a:lnTo>
                  <a:lnTo>
                    <a:pt x="2189" y="126919"/>
                  </a:lnTo>
                  <a:lnTo>
                    <a:pt x="10757" y="142596"/>
                  </a:lnTo>
                  <a:lnTo>
                    <a:pt x="22233" y="156178"/>
                  </a:lnTo>
                  <a:lnTo>
                    <a:pt x="37943" y="165767"/>
                  </a:lnTo>
                  <a:lnTo>
                    <a:pt x="62214" y="174623"/>
                  </a:lnTo>
                  <a:lnTo>
                    <a:pt x="81069" y="176094"/>
                  </a:lnTo>
                  <a:lnTo>
                    <a:pt x="112747" y="168756"/>
                  </a:lnTo>
                  <a:lnTo>
                    <a:pt x="141999" y="151038"/>
                  </a:lnTo>
                  <a:lnTo>
                    <a:pt x="157187" y="139616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6" name="SMARTInkShape-373"/>
            <p:cNvSpPr/>
            <p:nvPr/>
          </p:nvSpPr>
          <p:spPr>
            <a:xfrm>
              <a:off x="3003550" y="3606800"/>
              <a:ext cx="164640" cy="170966"/>
            </a:xfrm>
            <a:custGeom>
              <a:avLst/>
              <a:gdLst/>
              <a:ahLst/>
              <a:cxnLst/>
              <a:rect l="0" t="0" r="0" b="0"/>
              <a:pathLst>
                <a:path w="164640" h="170966">
                  <a:moveTo>
                    <a:pt x="0" y="6350"/>
                  </a:moveTo>
                  <a:lnTo>
                    <a:pt x="0" y="9719"/>
                  </a:lnTo>
                  <a:lnTo>
                    <a:pt x="7839" y="38313"/>
                  </a:lnTo>
                  <a:lnTo>
                    <a:pt x="16423" y="64363"/>
                  </a:lnTo>
                  <a:lnTo>
                    <a:pt x="22075" y="95363"/>
                  </a:lnTo>
                  <a:lnTo>
                    <a:pt x="26842" y="125133"/>
                  </a:lnTo>
                  <a:lnTo>
                    <a:pt x="40301" y="156524"/>
                  </a:lnTo>
                  <a:lnTo>
                    <a:pt x="46589" y="165930"/>
                  </a:lnTo>
                  <a:lnTo>
                    <a:pt x="52690" y="168995"/>
                  </a:lnTo>
                  <a:lnTo>
                    <a:pt x="68107" y="170965"/>
                  </a:lnTo>
                  <a:lnTo>
                    <a:pt x="83915" y="167935"/>
                  </a:lnTo>
                  <a:lnTo>
                    <a:pt x="98633" y="159198"/>
                  </a:lnTo>
                  <a:lnTo>
                    <a:pt x="128178" y="131948"/>
                  </a:lnTo>
                  <a:lnTo>
                    <a:pt x="146858" y="107672"/>
                  </a:lnTo>
                  <a:lnTo>
                    <a:pt x="154913" y="89522"/>
                  </a:lnTo>
                  <a:lnTo>
                    <a:pt x="161614" y="62605"/>
                  </a:lnTo>
                  <a:lnTo>
                    <a:pt x="164639" y="36657"/>
                  </a:lnTo>
                  <a:lnTo>
                    <a:pt x="164188" y="26170"/>
                  </a:lnTo>
                  <a:lnTo>
                    <a:pt x="158613" y="8906"/>
                  </a:lnTo>
                  <a:lnTo>
                    <a:pt x="15240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7" name="SMARTInkShape-374"/>
            <p:cNvSpPr/>
            <p:nvPr/>
          </p:nvSpPr>
          <p:spPr>
            <a:xfrm>
              <a:off x="2667717" y="3470904"/>
              <a:ext cx="303483" cy="337680"/>
            </a:xfrm>
            <a:custGeom>
              <a:avLst/>
              <a:gdLst/>
              <a:ahLst/>
              <a:cxnLst/>
              <a:rect l="0" t="0" r="0" b="0"/>
              <a:pathLst>
                <a:path w="303483" h="337680">
                  <a:moveTo>
                    <a:pt x="81833" y="59696"/>
                  </a:moveTo>
                  <a:lnTo>
                    <a:pt x="78461" y="59696"/>
                  </a:lnTo>
                  <a:lnTo>
                    <a:pt x="77468" y="61107"/>
                  </a:lnTo>
                  <a:lnTo>
                    <a:pt x="69881" y="82062"/>
                  </a:lnTo>
                  <a:lnTo>
                    <a:pt x="57625" y="106683"/>
                  </a:lnTo>
                  <a:lnTo>
                    <a:pt x="50436" y="132179"/>
                  </a:lnTo>
                  <a:lnTo>
                    <a:pt x="46006" y="152588"/>
                  </a:lnTo>
                  <a:lnTo>
                    <a:pt x="41685" y="175769"/>
                  </a:lnTo>
                  <a:lnTo>
                    <a:pt x="37414" y="198303"/>
                  </a:lnTo>
                  <a:lnTo>
                    <a:pt x="32458" y="220076"/>
                  </a:lnTo>
                  <a:lnTo>
                    <a:pt x="25550" y="241512"/>
                  </a:lnTo>
                  <a:lnTo>
                    <a:pt x="17776" y="262799"/>
                  </a:lnTo>
                  <a:lnTo>
                    <a:pt x="9230" y="290852"/>
                  </a:lnTo>
                  <a:lnTo>
                    <a:pt x="2447" y="320121"/>
                  </a:lnTo>
                  <a:lnTo>
                    <a:pt x="3669" y="329395"/>
                  </a:lnTo>
                  <a:lnTo>
                    <a:pt x="0" y="337679"/>
                  </a:lnTo>
                  <a:lnTo>
                    <a:pt x="466" y="337446"/>
                  </a:lnTo>
                  <a:lnTo>
                    <a:pt x="2864" y="335305"/>
                  </a:lnTo>
                  <a:lnTo>
                    <a:pt x="4403" y="332001"/>
                  </a:lnTo>
                  <a:lnTo>
                    <a:pt x="12431" y="304284"/>
                  </a:lnTo>
                  <a:lnTo>
                    <a:pt x="20347" y="279157"/>
                  </a:lnTo>
                  <a:lnTo>
                    <a:pt x="29748" y="249368"/>
                  </a:lnTo>
                  <a:lnTo>
                    <a:pt x="34695" y="227955"/>
                  </a:lnTo>
                  <a:lnTo>
                    <a:pt x="39246" y="204327"/>
                  </a:lnTo>
                  <a:lnTo>
                    <a:pt x="45499" y="179715"/>
                  </a:lnTo>
                  <a:lnTo>
                    <a:pt x="52280" y="155371"/>
                  </a:lnTo>
                  <a:lnTo>
                    <a:pt x="57643" y="132791"/>
                  </a:lnTo>
                  <a:lnTo>
                    <a:pt x="62378" y="110997"/>
                  </a:lnTo>
                  <a:lnTo>
                    <a:pt x="69014" y="80776"/>
                  </a:lnTo>
                  <a:lnTo>
                    <a:pt x="75446" y="55828"/>
                  </a:lnTo>
                  <a:lnTo>
                    <a:pt x="80991" y="26992"/>
                  </a:lnTo>
                  <a:lnTo>
                    <a:pt x="82288" y="14179"/>
                  </a:lnTo>
                  <a:lnTo>
                    <a:pt x="87572" y="0"/>
                  </a:lnTo>
                  <a:lnTo>
                    <a:pt x="87776" y="143"/>
                  </a:lnTo>
                  <a:lnTo>
                    <a:pt x="88101" y="5441"/>
                  </a:lnTo>
                  <a:lnTo>
                    <a:pt x="82414" y="36131"/>
                  </a:lnTo>
                  <a:lnTo>
                    <a:pt x="81300" y="59454"/>
                  </a:lnTo>
                  <a:lnTo>
                    <a:pt x="77520" y="89101"/>
                  </a:lnTo>
                  <a:lnTo>
                    <a:pt x="76387" y="112276"/>
                  </a:lnTo>
                  <a:lnTo>
                    <a:pt x="75883" y="134803"/>
                  </a:lnTo>
                  <a:lnTo>
                    <a:pt x="76367" y="156578"/>
                  </a:lnTo>
                  <a:lnTo>
                    <a:pt x="79899" y="187961"/>
                  </a:lnTo>
                  <a:lnTo>
                    <a:pt x="82670" y="214745"/>
                  </a:lnTo>
                  <a:lnTo>
                    <a:pt x="95532" y="243115"/>
                  </a:lnTo>
                  <a:lnTo>
                    <a:pt x="115034" y="269101"/>
                  </a:lnTo>
                  <a:lnTo>
                    <a:pt x="133062" y="284881"/>
                  </a:lnTo>
                  <a:lnTo>
                    <a:pt x="155181" y="295123"/>
                  </a:lnTo>
                  <a:lnTo>
                    <a:pt x="183574" y="299834"/>
                  </a:lnTo>
                  <a:lnTo>
                    <a:pt x="206680" y="299241"/>
                  </a:lnTo>
                  <a:lnTo>
                    <a:pt x="233807" y="287113"/>
                  </a:lnTo>
                  <a:lnTo>
                    <a:pt x="259546" y="267756"/>
                  </a:lnTo>
                  <a:lnTo>
                    <a:pt x="268532" y="254003"/>
                  </a:lnTo>
                  <a:lnTo>
                    <a:pt x="279437" y="230392"/>
                  </a:lnTo>
                  <a:lnTo>
                    <a:pt x="289723" y="203641"/>
                  </a:lnTo>
                  <a:lnTo>
                    <a:pt x="297240" y="173372"/>
                  </a:lnTo>
                  <a:lnTo>
                    <a:pt x="302054" y="143942"/>
                  </a:lnTo>
                  <a:lnTo>
                    <a:pt x="303482" y="119229"/>
                  </a:lnTo>
                  <a:lnTo>
                    <a:pt x="302023" y="100383"/>
                  </a:lnTo>
                  <a:lnTo>
                    <a:pt x="293228" y="77675"/>
                  </a:lnTo>
                  <a:lnTo>
                    <a:pt x="280548" y="59880"/>
                  </a:lnTo>
                  <a:lnTo>
                    <a:pt x="279924" y="57701"/>
                  </a:lnTo>
                  <a:lnTo>
                    <a:pt x="278806" y="56250"/>
                  </a:lnTo>
                  <a:lnTo>
                    <a:pt x="272333" y="53346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55" name="SMARTInkShape-Group44"/>
          <p:cNvGrpSpPr/>
          <p:nvPr/>
        </p:nvGrpSpPr>
        <p:grpSpPr>
          <a:xfrm>
            <a:off x="2400668" y="3911600"/>
            <a:ext cx="3085733" cy="355487"/>
            <a:chOff x="2400668" y="3911600"/>
            <a:chExt cx="3085733" cy="355487"/>
          </a:xfrm>
        </p:grpSpPr>
        <p:sp>
          <p:nvSpPr>
            <p:cNvPr id="439" name="SMARTInkShape-375"/>
            <p:cNvSpPr/>
            <p:nvPr/>
          </p:nvSpPr>
          <p:spPr>
            <a:xfrm>
              <a:off x="5365750" y="3968843"/>
              <a:ext cx="120651" cy="164034"/>
            </a:xfrm>
            <a:custGeom>
              <a:avLst/>
              <a:gdLst/>
              <a:ahLst/>
              <a:cxnLst/>
              <a:rect l="0" t="0" r="0" b="0"/>
              <a:pathLst>
                <a:path w="120651" h="164034">
                  <a:moveTo>
                    <a:pt x="120650" y="38007"/>
                  </a:moveTo>
                  <a:lnTo>
                    <a:pt x="117278" y="34635"/>
                  </a:lnTo>
                  <a:lnTo>
                    <a:pt x="115623" y="31098"/>
                  </a:lnTo>
                  <a:lnTo>
                    <a:pt x="115182" y="29168"/>
                  </a:lnTo>
                  <a:lnTo>
                    <a:pt x="111190" y="23080"/>
                  </a:lnTo>
                  <a:lnTo>
                    <a:pt x="102168" y="13436"/>
                  </a:lnTo>
                  <a:lnTo>
                    <a:pt x="94560" y="9447"/>
                  </a:lnTo>
                  <a:lnTo>
                    <a:pt x="87183" y="6967"/>
                  </a:lnTo>
                  <a:lnTo>
                    <a:pt x="78356" y="2313"/>
                  </a:lnTo>
                  <a:lnTo>
                    <a:pt x="49855" y="0"/>
                  </a:lnTo>
                  <a:lnTo>
                    <a:pt x="39310" y="3306"/>
                  </a:lnTo>
                  <a:lnTo>
                    <a:pt x="36790" y="4995"/>
                  </a:lnTo>
                  <a:lnTo>
                    <a:pt x="29042" y="14835"/>
                  </a:lnTo>
                  <a:lnTo>
                    <a:pt x="28533" y="17621"/>
                  </a:lnTo>
                  <a:lnTo>
                    <a:pt x="29850" y="24476"/>
                  </a:lnTo>
                  <a:lnTo>
                    <a:pt x="36444" y="39672"/>
                  </a:lnTo>
                  <a:lnTo>
                    <a:pt x="65144" y="71282"/>
                  </a:lnTo>
                  <a:lnTo>
                    <a:pt x="90747" y="98409"/>
                  </a:lnTo>
                  <a:lnTo>
                    <a:pt x="104916" y="124107"/>
                  </a:lnTo>
                  <a:lnTo>
                    <a:pt x="106602" y="131778"/>
                  </a:lnTo>
                  <a:lnTo>
                    <a:pt x="105467" y="139889"/>
                  </a:lnTo>
                  <a:lnTo>
                    <a:pt x="104178" y="144028"/>
                  </a:lnTo>
                  <a:lnTo>
                    <a:pt x="98983" y="150509"/>
                  </a:lnTo>
                  <a:lnTo>
                    <a:pt x="87520" y="160418"/>
                  </a:lnTo>
                  <a:lnTo>
                    <a:pt x="79114" y="162966"/>
                  </a:lnTo>
                  <a:lnTo>
                    <a:pt x="50348" y="164033"/>
                  </a:lnTo>
                  <a:lnTo>
                    <a:pt x="22361" y="156133"/>
                  </a:lnTo>
                  <a:lnTo>
                    <a:pt x="0" y="152307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0" name="SMARTInkShape-376"/>
            <p:cNvSpPr/>
            <p:nvPr/>
          </p:nvSpPr>
          <p:spPr>
            <a:xfrm>
              <a:off x="5207000" y="3981562"/>
              <a:ext cx="120246" cy="164989"/>
            </a:xfrm>
            <a:custGeom>
              <a:avLst/>
              <a:gdLst/>
              <a:ahLst/>
              <a:cxnLst/>
              <a:rect l="0" t="0" r="0" b="0"/>
              <a:pathLst>
                <a:path w="120246" h="164989">
                  <a:moveTo>
                    <a:pt x="0" y="44338"/>
                  </a:moveTo>
                  <a:lnTo>
                    <a:pt x="0" y="47709"/>
                  </a:lnTo>
                  <a:lnTo>
                    <a:pt x="703" y="48702"/>
                  </a:lnTo>
                  <a:lnTo>
                    <a:pt x="1880" y="49364"/>
                  </a:lnTo>
                  <a:lnTo>
                    <a:pt x="32755" y="62219"/>
                  </a:lnTo>
                  <a:lnTo>
                    <a:pt x="58677" y="63284"/>
                  </a:lnTo>
                  <a:lnTo>
                    <a:pt x="73281" y="59985"/>
                  </a:lnTo>
                  <a:lnTo>
                    <a:pt x="99412" y="48457"/>
                  </a:lnTo>
                  <a:lnTo>
                    <a:pt x="106036" y="42405"/>
                  </a:lnTo>
                  <a:lnTo>
                    <a:pt x="116039" y="27023"/>
                  </a:lnTo>
                  <a:lnTo>
                    <a:pt x="119283" y="17962"/>
                  </a:lnTo>
                  <a:lnTo>
                    <a:pt x="120245" y="10809"/>
                  </a:lnTo>
                  <a:lnTo>
                    <a:pt x="118588" y="6386"/>
                  </a:lnTo>
                  <a:lnTo>
                    <a:pt x="117157" y="4221"/>
                  </a:lnTo>
                  <a:lnTo>
                    <a:pt x="115499" y="2775"/>
                  </a:lnTo>
                  <a:lnTo>
                    <a:pt x="111776" y="1172"/>
                  </a:lnTo>
                  <a:lnTo>
                    <a:pt x="90608" y="0"/>
                  </a:lnTo>
                  <a:lnTo>
                    <a:pt x="74824" y="6663"/>
                  </a:lnTo>
                  <a:lnTo>
                    <a:pt x="46817" y="29743"/>
                  </a:lnTo>
                  <a:lnTo>
                    <a:pt x="25432" y="60769"/>
                  </a:lnTo>
                  <a:lnTo>
                    <a:pt x="14591" y="77191"/>
                  </a:lnTo>
                  <a:lnTo>
                    <a:pt x="10012" y="89279"/>
                  </a:lnTo>
                  <a:lnTo>
                    <a:pt x="8139" y="107982"/>
                  </a:lnTo>
                  <a:lnTo>
                    <a:pt x="13470" y="131385"/>
                  </a:lnTo>
                  <a:lnTo>
                    <a:pt x="15330" y="136235"/>
                  </a:lnTo>
                  <a:lnTo>
                    <a:pt x="21159" y="143507"/>
                  </a:lnTo>
                  <a:lnTo>
                    <a:pt x="29160" y="149090"/>
                  </a:lnTo>
                  <a:lnTo>
                    <a:pt x="57644" y="160611"/>
                  </a:lnTo>
                  <a:lnTo>
                    <a:pt x="88900" y="164988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1" name="SMARTInkShape-377"/>
            <p:cNvSpPr/>
            <p:nvPr/>
          </p:nvSpPr>
          <p:spPr>
            <a:xfrm>
              <a:off x="4889509" y="4000913"/>
              <a:ext cx="247642" cy="158193"/>
            </a:xfrm>
            <a:custGeom>
              <a:avLst/>
              <a:gdLst/>
              <a:ahLst/>
              <a:cxnLst/>
              <a:rect l="0" t="0" r="0" b="0"/>
              <a:pathLst>
                <a:path w="247642" h="158193">
                  <a:moveTo>
                    <a:pt x="12691" y="37687"/>
                  </a:moveTo>
                  <a:lnTo>
                    <a:pt x="13394" y="59763"/>
                  </a:lnTo>
                  <a:lnTo>
                    <a:pt x="16062" y="67723"/>
                  </a:lnTo>
                  <a:lnTo>
                    <a:pt x="15834" y="77848"/>
                  </a:lnTo>
                  <a:lnTo>
                    <a:pt x="13104" y="107102"/>
                  </a:lnTo>
                  <a:lnTo>
                    <a:pt x="12020" y="134829"/>
                  </a:lnTo>
                  <a:lnTo>
                    <a:pt x="7632" y="146981"/>
                  </a:lnTo>
                  <a:lnTo>
                    <a:pt x="89" y="158192"/>
                  </a:lnTo>
                  <a:lnTo>
                    <a:pt x="0" y="146114"/>
                  </a:lnTo>
                  <a:lnTo>
                    <a:pt x="5062" y="130496"/>
                  </a:lnTo>
                  <a:lnTo>
                    <a:pt x="14916" y="102869"/>
                  </a:lnTo>
                  <a:lnTo>
                    <a:pt x="24001" y="76824"/>
                  </a:lnTo>
                  <a:lnTo>
                    <a:pt x="42698" y="49547"/>
                  </a:lnTo>
                  <a:lnTo>
                    <a:pt x="64385" y="29890"/>
                  </a:lnTo>
                  <a:lnTo>
                    <a:pt x="69298" y="27165"/>
                  </a:lnTo>
                  <a:lnTo>
                    <a:pt x="77911" y="25631"/>
                  </a:lnTo>
                  <a:lnTo>
                    <a:pt x="81570" y="25416"/>
                  </a:lnTo>
                  <a:lnTo>
                    <a:pt x="87518" y="27060"/>
                  </a:lnTo>
                  <a:lnTo>
                    <a:pt x="90092" y="28484"/>
                  </a:lnTo>
                  <a:lnTo>
                    <a:pt x="103626" y="45391"/>
                  </a:lnTo>
                  <a:lnTo>
                    <a:pt x="106024" y="53810"/>
                  </a:lnTo>
                  <a:lnTo>
                    <a:pt x="109254" y="68568"/>
                  </a:lnTo>
                  <a:lnTo>
                    <a:pt x="110933" y="73091"/>
                  </a:lnTo>
                  <a:lnTo>
                    <a:pt x="110917" y="81880"/>
                  </a:lnTo>
                  <a:lnTo>
                    <a:pt x="108115" y="111754"/>
                  </a:lnTo>
                  <a:lnTo>
                    <a:pt x="107351" y="114581"/>
                  </a:lnTo>
                  <a:lnTo>
                    <a:pt x="106136" y="116467"/>
                  </a:lnTo>
                  <a:lnTo>
                    <a:pt x="104621" y="117722"/>
                  </a:lnTo>
                  <a:lnTo>
                    <a:pt x="102938" y="121000"/>
                  </a:lnTo>
                  <a:lnTo>
                    <a:pt x="101670" y="126259"/>
                  </a:lnTo>
                  <a:lnTo>
                    <a:pt x="101613" y="123117"/>
                  </a:lnTo>
                  <a:lnTo>
                    <a:pt x="103483" y="119635"/>
                  </a:lnTo>
                  <a:lnTo>
                    <a:pt x="104969" y="117720"/>
                  </a:lnTo>
                  <a:lnTo>
                    <a:pt x="106620" y="111827"/>
                  </a:lnTo>
                  <a:lnTo>
                    <a:pt x="109430" y="100576"/>
                  </a:lnTo>
                  <a:lnTo>
                    <a:pt x="123790" y="70505"/>
                  </a:lnTo>
                  <a:lnTo>
                    <a:pt x="139894" y="44247"/>
                  </a:lnTo>
                  <a:lnTo>
                    <a:pt x="148954" y="32136"/>
                  </a:lnTo>
                  <a:lnTo>
                    <a:pt x="174802" y="11807"/>
                  </a:lnTo>
                  <a:lnTo>
                    <a:pt x="194844" y="1681"/>
                  </a:lnTo>
                  <a:lnTo>
                    <a:pt x="204913" y="0"/>
                  </a:lnTo>
                  <a:lnTo>
                    <a:pt x="209365" y="1650"/>
                  </a:lnTo>
                  <a:lnTo>
                    <a:pt x="211540" y="3079"/>
                  </a:lnTo>
                  <a:lnTo>
                    <a:pt x="220100" y="15510"/>
                  </a:lnTo>
                  <a:lnTo>
                    <a:pt x="225760" y="28136"/>
                  </a:lnTo>
                  <a:lnTo>
                    <a:pt x="228342" y="58998"/>
                  </a:lnTo>
                  <a:lnTo>
                    <a:pt x="228568" y="89259"/>
                  </a:lnTo>
                  <a:lnTo>
                    <a:pt x="228589" y="109517"/>
                  </a:lnTo>
                  <a:lnTo>
                    <a:pt x="229294" y="110972"/>
                  </a:lnTo>
                  <a:lnTo>
                    <a:pt x="230472" y="111944"/>
                  </a:lnTo>
                  <a:lnTo>
                    <a:pt x="231960" y="112592"/>
                  </a:lnTo>
                  <a:lnTo>
                    <a:pt x="232955" y="112318"/>
                  </a:lnTo>
                  <a:lnTo>
                    <a:pt x="233616" y="111430"/>
                  </a:lnTo>
                  <a:lnTo>
                    <a:pt x="234058" y="110132"/>
                  </a:lnTo>
                  <a:lnTo>
                    <a:pt x="235058" y="109267"/>
                  </a:lnTo>
                  <a:lnTo>
                    <a:pt x="241732" y="105997"/>
                  </a:lnTo>
                  <a:lnTo>
                    <a:pt x="247641" y="101187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2" name="SMARTInkShape-378"/>
            <p:cNvSpPr/>
            <p:nvPr/>
          </p:nvSpPr>
          <p:spPr>
            <a:xfrm>
              <a:off x="4724517" y="4038600"/>
              <a:ext cx="82434" cy="132087"/>
            </a:xfrm>
            <a:custGeom>
              <a:avLst/>
              <a:gdLst/>
              <a:ahLst/>
              <a:cxnLst/>
              <a:rect l="0" t="0" r="0" b="0"/>
              <a:pathLst>
                <a:path w="82434" h="132087">
                  <a:moveTo>
                    <a:pt x="63383" y="31750"/>
                  </a:moveTo>
                  <a:lnTo>
                    <a:pt x="63383" y="28378"/>
                  </a:lnTo>
                  <a:lnTo>
                    <a:pt x="62676" y="27385"/>
                  </a:lnTo>
                  <a:lnTo>
                    <a:pt x="61500" y="26723"/>
                  </a:lnTo>
                  <a:lnTo>
                    <a:pt x="57915" y="25660"/>
                  </a:lnTo>
                  <a:lnTo>
                    <a:pt x="50552" y="25477"/>
                  </a:lnTo>
                  <a:lnTo>
                    <a:pt x="45215" y="27313"/>
                  </a:lnTo>
                  <a:lnTo>
                    <a:pt x="36040" y="34244"/>
                  </a:lnTo>
                  <a:lnTo>
                    <a:pt x="11352" y="64482"/>
                  </a:lnTo>
                  <a:lnTo>
                    <a:pt x="4378" y="75000"/>
                  </a:lnTo>
                  <a:lnTo>
                    <a:pt x="1215" y="87055"/>
                  </a:lnTo>
                  <a:lnTo>
                    <a:pt x="0" y="108834"/>
                  </a:lnTo>
                  <a:lnTo>
                    <a:pt x="1815" y="113753"/>
                  </a:lnTo>
                  <a:lnTo>
                    <a:pt x="3287" y="116051"/>
                  </a:lnTo>
                  <a:lnTo>
                    <a:pt x="15790" y="124809"/>
                  </a:lnTo>
                  <a:lnTo>
                    <a:pt x="29966" y="131452"/>
                  </a:lnTo>
                  <a:lnTo>
                    <a:pt x="32636" y="132086"/>
                  </a:lnTo>
                  <a:lnTo>
                    <a:pt x="39370" y="130905"/>
                  </a:lnTo>
                  <a:lnTo>
                    <a:pt x="55190" y="124400"/>
                  </a:lnTo>
                  <a:lnTo>
                    <a:pt x="61623" y="118554"/>
                  </a:lnTo>
                  <a:lnTo>
                    <a:pt x="78096" y="90894"/>
                  </a:lnTo>
                  <a:lnTo>
                    <a:pt x="81576" y="69693"/>
                  </a:lnTo>
                  <a:lnTo>
                    <a:pt x="82383" y="38213"/>
                  </a:lnTo>
                  <a:lnTo>
                    <a:pt x="82431" y="6910"/>
                  </a:lnTo>
                  <a:lnTo>
                    <a:pt x="82433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3" name="SMARTInkShape-379"/>
            <p:cNvSpPr/>
            <p:nvPr/>
          </p:nvSpPr>
          <p:spPr>
            <a:xfrm>
              <a:off x="4559701" y="4022606"/>
              <a:ext cx="99645" cy="155393"/>
            </a:xfrm>
            <a:custGeom>
              <a:avLst/>
              <a:gdLst/>
              <a:ahLst/>
              <a:cxnLst/>
              <a:rect l="0" t="0" r="0" b="0"/>
              <a:pathLst>
                <a:path w="99645" h="155393">
                  <a:moveTo>
                    <a:pt x="63099" y="9644"/>
                  </a:moveTo>
                  <a:lnTo>
                    <a:pt x="59727" y="6272"/>
                  </a:lnTo>
                  <a:lnTo>
                    <a:pt x="54310" y="4617"/>
                  </a:lnTo>
                  <a:lnTo>
                    <a:pt x="36159" y="1527"/>
                  </a:lnTo>
                  <a:lnTo>
                    <a:pt x="32440" y="0"/>
                  </a:lnTo>
                  <a:lnTo>
                    <a:pt x="24542" y="182"/>
                  </a:lnTo>
                  <a:lnTo>
                    <a:pt x="17035" y="2616"/>
                  </a:lnTo>
                  <a:lnTo>
                    <a:pt x="4177" y="11950"/>
                  </a:lnTo>
                  <a:lnTo>
                    <a:pt x="1631" y="16078"/>
                  </a:lnTo>
                  <a:lnTo>
                    <a:pt x="0" y="24476"/>
                  </a:lnTo>
                  <a:lnTo>
                    <a:pt x="3089" y="34185"/>
                  </a:lnTo>
                  <a:lnTo>
                    <a:pt x="8439" y="40070"/>
                  </a:lnTo>
                  <a:lnTo>
                    <a:pt x="35728" y="64970"/>
                  </a:lnTo>
                  <a:lnTo>
                    <a:pt x="66460" y="92199"/>
                  </a:lnTo>
                  <a:lnTo>
                    <a:pt x="93325" y="122144"/>
                  </a:lnTo>
                  <a:lnTo>
                    <a:pt x="95950" y="124859"/>
                  </a:lnTo>
                  <a:lnTo>
                    <a:pt x="98865" y="131640"/>
                  </a:lnTo>
                  <a:lnTo>
                    <a:pt x="99644" y="135425"/>
                  </a:lnTo>
                  <a:lnTo>
                    <a:pt x="99456" y="138653"/>
                  </a:lnTo>
                  <a:lnTo>
                    <a:pt x="97367" y="144121"/>
                  </a:lnTo>
                  <a:lnTo>
                    <a:pt x="95116" y="145862"/>
                  </a:lnTo>
                  <a:lnTo>
                    <a:pt x="83245" y="150536"/>
                  </a:lnTo>
                  <a:lnTo>
                    <a:pt x="80763" y="152255"/>
                  </a:lnTo>
                  <a:lnTo>
                    <a:pt x="70528" y="154675"/>
                  </a:lnTo>
                  <a:lnTo>
                    <a:pt x="58558" y="155392"/>
                  </a:lnTo>
                  <a:lnTo>
                    <a:pt x="36809" y="150200"/>
                  </a:lnTo>
                  <a:lnTo>
                    <a:pt x="31893" y="147842"/>
                  </a:lnTo>
                  <a:lnTo>
                    <a:pt x="27355" y="145148"/>
                  </a:lnTo>
                  <a:lnTo>
                    <a:pt x="22989" y="143950"/>
                  </a:lnTo>
                  <a:lnTo>
                    <a:pt x="21543" y="142926"/>
                  </a:lnTo>
                  <a:lnTo>
                    <a:pt x="20577" y="141537"/>
                  </a:lnTo>
                  <a:lnTo>
                    <a:pt x="19028" y="137609"/>
                  </a:lnTo>
                  <a:lnTo>
                    <a:pt x="18649" y="130294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4" name="SMARTInkShape-380"/>
            <p:cNvSpPr/>
            <p:nvPr/>
          </p:nvSpPr>
          <p:spPr>
            <a:xfrm>
              <a:off x="4376175" y="4051300"/>
              <a:ext cx="100188" cy="126594"/>
            </a:xfrm>
            <a:custGeom>
              <a:avLst/>
              <a:gdLst/>
              <a:ahLst/>
              <a:cxnLst/>
              <a:rect l="0" t="0" r="0" b="0"/>
              <a:pathLst>
                <a:path w="100188" h="126594">
                  <a:moveTo>
                    <a:pt x="75175" y="0"/>
                  </a:moveTo>
                  <a:lnTo>
                    <a:pt x="71803" y="0"/>
                  </a:lnTo>
                  <a:lnTo>
                    <a:pt x="68266" y="1880"/>
                  </a:lnTo>
                  <a:lnTo>
                    <a:pt x="64343" y="4364"/>
                  </a:lnTo>
                  <a:lnTo>
                    <a:pt x="50604" y="9459"/>
                  </a:lnTo>
                  <a:lnTo>
                    <a:pt x="26376" y="30091"/>
                  </a:lnTo>
                  <a:lnTo>
                    <a:pt x="4452" y="60540"/>
                  </a:lnTo>
                  <a:lnTo>
                    <a:pt x="598" y="77203"/>
                  </a:lnTo>
                  <a:lnTo>
                    <a:pt x="0" y="96727"/>
                  </a:lnTo>
                  <a:lnTo>
                    <a:pt x="4139" y="109172"/>
                  </a:lnTo>
                  <a:lnTo>
                    <a:pt x="7855" y="115077"/>
                  </a:lnTo>
                  <a:lnTo>
                    <a:pt x="17285" y="122370"/>
                  </a:lnTo>
                  <a:lnTo>
                    <a:pt x="29016" y="125626"/>
                  </a:lnTo>
                  <a:lnTo>
                    <a:pt x="41427" y="126593"/>
                  </a:lnTo>
                  <a:lnTo>
                    <a:pt x="70090" y="118126"/>
                  </a:lnTo>
                  <a:lnTo>
                    <a:pt x="78324" y="112236"/>
                  </a:lnTo>
                  <a:lnTo>
                    <a:pt x="89359" y="96958"/>
                  </a:lnTo>
                  <a:lnTo>
                    <a:pt x="97627" y="75986"/>
                  </a:lnTo>
                  <a:lnTo>
                    <a:pt x="100187" y="49796"/>
                  </a:lnTo>
                  <a:lnTo>
                    <a:pt x="98520" y="41416"/>
                  </a:lnTo>
                  <a:lnTo>
                    <a:pt x="87694" y="20665"/>
                  </a:lnTo>
                  <a:lnTo>
                    <a:pt x="83560" y="16240"/>
                  </a:lnTo>
                  <a:lnTo>
                    <a:pt x="77972" y="13043"/>
                  </a:lnTo>
                  <a:lnTo>
                    <a:pt x="76417" y="9795"/>
                  </a:lnTo>
                  <a:lnTo>
                    <a:pt x="75297" y="8644"/>
                  </a:lnTo>
                  <a:lnTo>
                    <a:pt x="68825" y="63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5" name="SMARTInkShape-381"/>
            <p:cNvSpPr/>
            <p:nvPr/>
          </p:nvSpPr>
          <p:spPr>
            <a:xfrm>
              <a:off x="4121227" y="3937000"/>
              <a:ext cx="190217" cy="244636"/>
            </a:xfrm>
            <a:custGeom>
              <a:avLst/>
              <a:gdLst/>
              <a:ahLst/>
              <a:cxnLst/>
              <a:rect l="0" t="0" r="0" b="0"/>
              <a:pathLst>
                <a:path w="190217" h="244636">
                  <a:moveTo>
                    <a:pt x="6273" y="0"/>
                  </a:moveTo>
                  <a:lnTo>
                    <a:pt x="2901" y="3369"/>
                  </a:lnTo>
                  <a:lnTo>
                    <a:pt x="1246" y="6906"/>
                  </a:lnTo>
                  <a:lnTo>
                    <a:pt x="0" y="33408"/>
                  </a:lnTo>
                  <a:lnTo>
                    <a:pt x="4959" y="63717"/>
                  </a:lnTo>
                  <a:lnTo>
                    <a:pt x="9384" y="92314"/>
                  </a:lnTo>
                  <a:lnTo>
                    <a:pt x="16347" y="120775"/>
                  </a:lnTo>
                  <a:lnTo>
                    <a:pt x="18454" y="150960"/>
                  </a:lnTo>
                  <a:lnTo>
                    <a:pt x="18199" y="178891"/>
                  </a:lnTo>
                  <a:lnTo>
                    <a:pt x="15294" y="191606"/>
                  </a:lnTo>
                  <a:lnTo>
                    <a:pt x="18917" y="209141"/>
                  </a:lnTo>
                  <a:lnTo>
                    <a:pt x="18955" y="206057"/>
                  </a:lnTo>
                  <a:lnTo>
                    <a:pt x="20846" y="202588"/>
                  </a:lnTo>
                  <a:lnTo>
                    <a:pt x="27808" y="191241"/>
                  </a:lnTo>
                  <a:lnTo>
                    <a:pt x="34927" y="166242"/>
                  </a:lnTo>
                  <a:lnTo>
                    <a:pt x="56028" y="135532"/>
                  </a:lnTo>
                  <a:lnTo>
                    <a:pt x="64603" y="126157"/>
                  </a:lnTo>
                  <a:lnTo>
                    <a:pt x="73120" y="123097"/>
                  </a:lnTo>
                  <a:lnTo>
                    <a:pt x="101259" y="120865"/>
                  </a:lnTo>
                  <a:lnTo>
                    <a:pt x="116024" y="122594"/>
                  </a:lnTo>
                  <a:lnTo>
                    <a:pt x="133807" y="129456"/>
                  </a:lnTo>
                  <a:lnTo>
                    <a:pt x="163680" y="148490"/>
                  </a:lnTo>
                  <a:lnTo>
                    <a:pt x="182475" y="169374"/>
                  </a:lnTo>
                  <a:lnTo>
                    <a:pt x="186891" y="179699"/>
                  </a:lnTo>
                  <a:lnTo>
                    <a:pt x="190112" y="209158"/>
                  </a:lnTo>
                  <a:lnTo>
                    <a:pt x="190216" y="213521"/>
                  </a:lnTo>
                  <a:lnTo>
                    <a:pt x="186567" y="222134"/>
                  </a:lnTo>
                  <a:lnTo>
                    <a:pt x="176099" y="235789"/>
                  </a:lnTo>
                  <a:lnTo>
                    <a:pt x="167829" y="238850"/>
                  </a:lnTo>
                  <a:lnTo>
                    <a:pt x="144225" y="244635"/>
                  </a:lnTo>
                  <a:lnTo>
                    <a:pt x="114124" y="240979"/>
                  </a:lnTo>
                  <a:lnTo>
                    <a:pt x="104534" y="238099"/>
                  </a:lnTo>
                  <a:lnTo>
                    <a:pt x="91205" y="229141"/>
                  </a:lnTo>
                  <a:lnTo>
                    <a:pt x="74401" y="208548"/>
                  </a:lnTo>
                  <a:lnTo>
                    <a:pt x="71829" y="201814"/>
                  </a:lnTo>
                  <a:lnTo>
                    <a:pt x="69773" y="1905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6" name="SMARTInkShape-382"/>
            <p:cNvSpPr/>
            <p:nvPr/>
          </p:nvSpPr>
          <p:spPr>
            <a:xfrm>
              <a:off x="4064000" y="3968750"/>
              <a:ext cx="6351" cy="6351"/>
            </a:xfrm>
            <a:custGeom>
              <a:avLst/>
              <a:gdLst/>
              <a:ahLst/>
              <a:cxnLst/>
              <a:rect l="0" t="0" r="0" b="0"/>
              <a:pathLst>
                <a:path w="6351" h="6351">
                  <a:moveTo>
                    <a:pt x="6350" y="6350"/>
                  </a:moveTo>
                  <a:lnTo>
                    <a:pt x="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7" name="SMARTInkShape-383"/>
            <p:cNvSpPr/>
            <p:nvPr/>
          </p:nvSpPr>
          <p:spPr>
            <a:xfrm>
              <a:off x="4045834" y="4083050"/>
              <a:ext cx="11817" cy="107461"/>
            </a:xfrm>
            <a:custGeom>
              <a:avLst/>
              <a:gdLst/>
              <a:ahLst/>
              <a:cxnLst/>
              <a:rect l="0" t="0" r="0" b="0"/>
              <a:pathLst>
                <a:path w="11817" h="107461">
                  <a:moveTo>
                    <a:pt x="11816" y="0"/>
                  </a:moveTo>
                  <a:lnTo>
                    <a:pt x="11816" y="3371"/>
                  </a:lnTo>
                  <a:lnTo>
                    <a:pt x="9933" y="6906"/>
                  </a:lnTo>
                  <a:lnTo>
                    <a:pt x="8444" y="8837"/>
                  </a:lnTo>
                  <a:lnTo>
                    <a:pt x="6789" y="14744"/>
                  </a:lnTo>
                  <a:lnTo>
                    <a:pt x="3699" y="43305"/>
                  </a:lnTo>
                  <a:lnTo>
                    <a:pt x="474" y="58692"/>
                  </a:lnTo>
                  <a:lnTo>
                    <a:pt x="0" y="84032"/>
                  </a:lnTo>
                  <a:lnTo>
                    <a:pt x="5209" y="106298"/>
                  </a:lnTo>
                  <a:lnTo>
                    <a:pt x="6000" y="106848"/>
                  </a:lnTo>
                  <a:lnTo>
                    <a:pt x="8761" y="107460"/>
                  </a:lnTo>
                  <a:lnTo>
                    <a:pt x="9778" y="106917"/>
                  </a:lnTo>
                  <a:lnTo>
                    <a:pt x="10457" y="105850"/>
                  </a:lnTo>
                  <a:lnTo>
                    <a:pt x="11414" y="100977"/>
                  </a:lnTo>
                  <a:lnTo>
                    <a:pt x="11816" y="889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8" name="SMARTInkShape-384"/>
            <p:cNvSpPr/>
            <p:nvPr/>
          </p:nvSpPr>
          <p:spPr>
            <a:xfrm>
              <a:off x="3861456" y="4057650"/>
              <a:ext cx="126345" cy="158604"/>
            </a:xfrm>
            <a:custGeom>
              <a:avLst/>
              <a:gdLst/>
              <a:ahLst/>
              <a:cxnLst/>
              <a:rect l="0" t="0" r="0" b="0"/>
              <a:pathLst>
                <a:path w="126345" h="158604">
                  <a:moveTo>
                    <a:pt x="37444" y="57150"/>
                  </a:moveTo>
                  <a:lnTo>
                    <a:pt x="37444" y="60521"/>
                  </a:lnTo>
                  <a:lnTo>
                    <a:pt x="29604" y="90994"/>
                  </a:lnTo>
                  <a:lnTo>
                    <a:pt x="24678" y="120220"/>
                  </a:lnTo>
                  <a:lnTo>
                    <a:pt x="16942" y="150369"/>
                  </a:lnTo>
                  <a:lnTo>
                    <a:pt x="15308" y="153163"/>
                  </a:lnTo>
                  <a:lnTo>
                    <a:pt x="13514" y="155025"/>
                  </a:lnTo>
                  <a:lnTo>
                    <a:pt x="6862" y="158258"/>
                  </a:lnTo>
                  <a:lnTo>
                    <a:pt x="2667" y="158603"/>
                  </a:lnTo>
                  <a:lnTo>
                    <a:pt x="1560" y="157946"/>
                  </a:lnTo>
                  <a:lnTo>
                    <a:pt x="821" y="156802"/>
                  </a:lnTo>
                  <a:lnTo>
                    <a:pt x="0" y="152946"/>
                  </a:lnTo>
                  <a:lnTo>
                    <a:pt x="107" y="130204"/>
                  </a:lnTo>
                  <a:lnTo>
                    <a:pt x="4380" y="105447"/>
                  </a:lnTo>
                  <a:lnTo>
                    <a:pt x="6521" y="89903"/>
                  </a:lnTo>
                  <a:lnTo>
                    <a:pt x="17511" y="58811"/>
                  </a:lnTo>
                  <a:lnTo>
                    <a:pt x="22941" y="45894"/>
                  </a:lnTo>
                  <a:lnTo>
                    <a:pt x="38626" y="21635"/>
                  </a:lnTo>
                  <a:lnTo>
                    <a:pt x="47141" y="14789"/>
                  </a:lnTo>
                  <a:lnTo>
                    <a:pt x="73399" y="2063"/>
                  </a:lnTo>
                  <a:lnTo>
                    <a:pt x="99989" y="179"/>
                  </a:lnTo>
                  <a:lnTo>
                    <a:pt x="126344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9" name="SMARTInkShape-385"/>
            <p:cNvSpPr/>
            <p:nvPr/>
          </p:nvSpPr>
          <p:spPr>
            <a:xfrm>
              <a:off x="3528209" y="4033399"/>
              <a:ext cx="128104" cy="176652"/>
            </a:xfrm>
            <a:custGeom>
              <a:avLst/>
              <a:gdLst/>
              <a:ahLst/>
              <a:cxnLst/>
              <a:rect l="0" t="0" r="0" b="0"/>
              <a:pathLst>
                <a:path w="128104" h="176652">
                  <a:moveTo>
                    <a:pt x="8741" y="62351"/>
                  </a:moveTo>
                  <a:lnTo>
                    <a:pt x="8741" y="68439"/>
                  </a:lnTo>
                  <a:lnTo>
                    <a:pt x="13105" y="73718"/>
                  </a:lnTo>
                  <a:lnTo>
                    <a:pt x="14208" y="77515"/>
                  </a:lnTo>
                  <a:lnTo>
                    <a:pt x="18460" y="81556"/>
                  </a:lnTo>
                  <a:lnTo>
                    <a:pt x="25055" y="84996"/>
                  </a:lnTo>
                  <a:lnTo>
                    <a:pt x="49793" y="87509"/>
                  </a:lnTo>
                  <a:lnTo>
                    <a:pt x="80130" y="87023"/>
                  </a:lnTo>
                  <a:lnTo>
                    <a:pt x="101798" y="78908"/>
                  </a:lnTo>
                  <a:lnTo>
                    <a:pt x="111180" y="72822"/>
                  </a:lnTo>
                  <a:lnTo>
                    <a:pt x="120672" y="59374"/>
                  </a:lnTo>
                  <a:lnTo>
                    <a:pt x="126493" y="47279"/>
                  </a:lnTo>
                  <a:lnTo>
                    <a:pt x="128103" y="38952"/>
                  </a:lnTo>
                  <a:lnTo>
                    <a:pt x="126936" y="30549"/>
                  </a:lnTo>
                  <a:lnTo>
                    <a:pt x="122313" y="19767"/>
                  </a:lnTo>
                  <a:lnTo>
                    <a:pt x="114429" y="6431"/>
                  </a:lnTo>
                  <a:lnTo>
                    <a:pt x="110951" y="3904"/>
                  </a:lnTo>
                  <a:lnTo>
                    <a:pt x="96644" y="347"/>
                  </a:lnTo>
                  <a:lnTo>
                    <a:pt x="81745" y="0"/>
                  </a:lnTo>
                  <a:lnTo>
                    <a:pt x="61492" y="4756"/>
                  </a:lnTo>
                  <a:lnTo>
                    <a:pt x="50765" y="11118"/>
                  </a:lnTo>
                  <a:lnTo>
                    <a:pt x="26146" y="37730"/>
                  </a:lnTo>
                  <a:lnTo>
                    <a:pt x="15771" y="50702"/>
                  </a:lnTo>
                  <a:lnTo>
                    <a:pt x="3361" y="80144"/>
                  </a:lnTo>
                  <a:lnTo>
                    <a:pt x="0" y="94247"/>
                  </a:lnTo>
                  <a:lnTo>
                    <a:pt x="3590" y="124415"/>
                  </a:lnTo>
                  <a:lnTo>
                    <a:pt x="7863" y="137208"/>
                  </a:lnTo>
                  <a:lnTo>
                    <a:pt x="14465" y="147596"/>
                  </a:lnTo>
                  <a:lnTo>
                    <a:pt x="29487" y="161377"/>
                  </a:lnTo>
                  <a:lnTo>
                    <a:pt x="47342" y="171028"/>
                  </a:lnTo>
                  <a:lnTo>
                    <a:pt x="72339" y="175539"/>
                  </a:lnTo>
                  <a:lnTo>
                    <a:pt x="103868" y="176552"/>
                  </a:lnTo>
                  <a:lnTo>
                    <a:pt x="110341" y="176651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0" name="SMARTInkShape-386"/>
            <p:cNvSpPr/>
            <p:nvPr/>
          </p:nvSpPr>
          <p:spPr>
            <a:xfrm>
              <a:off x="3391160" y="4083050"/>
              <a:ext cx="101341" cy="101601"/>
            </a:xfrm>
            <a:custGeom>
              <a:avLst/>
              <a:gdLst/>
              <a:ahLst/>
              <a:cxnLst/>
              <a:rect l="0" t="0" r="0" b="0"/>
              <a:pathLst>
                <a:path w="101341" h="101601">
                  <a:moveTo>
                    <a:pt x="6090" y="0"/>
                  </a:moveTo>
                  <a:lnTo>
                    <a:pt x="2718" y="0"/>
                  </a:lnTo>
                  <a:lnTo>
                    <a:pt x="1725" y="703"/>
                  </a:lnTo>
                  <a:lnTo>
                    <a:pt x="1063" y="1880"/>
                  </a:lnTo>
                  <a:lnTo>
                    <a:pt x="0" y="8837"/>
                  </a:lnTo>
                  <a:lnTo>
                    <a:pt x="1737" y="12865"/>
                  </a:lnTo>
                  <a:lnTo>
                    <a:pt x="18162" y="40471"/>
                  </a:lnTo>
                  <a:lnTo>
                    <a:pt x="45972" y="61274"/>
                  </a:lnTo>
                  <a:lnTo>
                    <a:pt x="75919" y="87136"/>
                  </a:lnTo>
                  <a:lnTo>
                    <a:pt x="86752" y="92845"/>
                  </a:lnTo>
                  <a:lnTo>
                    <a:pt x="92032" y="94886"/>
                  </a:lnTo>
                  <a:lnTo>
                    <a:pt x="101340" y="1016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1" name="SMARTInkShape-387"/>
            <p:cNvSpPr/>
            <p:nvPr/>
          </p:nvSpPr>
          <p:spPr>
            <a:xfrm>
              <a:off x="3328389" y="3987800"/>
              <a:ext cx="157762" cy="222120"/>
            </a:xfrm>
            <a:custGeom>
              <a:avLst/>
              <a:gdLst/>
              <a:ahLst/>
              <a:cxnLst/>
              <a:rect l="0" t="0" r="0" b="0"/>
              <a:pathLst>
                <a:path w="157762" h="222120">
                  <a:moveTo>
                    <a:pt x="43461" y="0"/>
                  </a:moveTo>
                  <a:lnTo>
                    <a:pt x="37993" y="0"/>
                  </a:lnTo>
                  <a:lnTo>
                    <a:pt x="36578" y="9433"/>
                  </a:lnTo>
                  <a:lnTo>
                    <a:pt x="32798" y="18003"/>
                  </a:lnTo>
                  <a:lnTo>
                    <a:pt x="31028" y="45148"/>
                  </a:lnTo>
                  <a:lnTo>
                    <a:pt x="30107" y="75762"/>
                  </a:lnTo>
                  <a:lnTo>
                    <a:pt x="26412" y="104135"/>
                  </a:lnTo>
                  <a:lnTo>
                    <a:pt x="25002" y="131435"/>
                  </a:lnTo>
                  <a:lnTo>
                    <a:pt x="23881" y="160142"/>
                  </a:lnTo>
                  <a:lnTo>
                    <a:pt x="17538" y="189519"/>
                  </a:lnTo>
                  <a:lnTo>
                    <a:pt x="11554" y="205494"/>
                  </a:lnTo>
                  <a:lnTo>
                    <a:pt x="7196" y="214698"/>
                  </a:lnTo>
                  <a:lnTo>
                    <a:pt x="6584" y="217215"/>
                  </a:lnTo>
                  <a:lnTo>
                    <a:pt x="5471" y="218894"/>
                  </a:lnTo>
                  <a:lnTo>
                    <a:pt x="4023" y="220012"/>
                  </a:lnTo>
                  <a:lnTo>
                    <a:pt x="0" y="221808"/>
                  </a:lnTo>
                  <a:lnTo>
                    <a:pt x="376" y="221955"/>
                  </a:lnTo>
                  <a:lnTo>
                    <a:pt x="2675" y="222119"/>
                  </a:lnTo>
                  <a:lnTo>
                    <a:pt x="3570" y="221457"/>
                  </a:lnTo>
                  <a:lnTo>
                    <a:pt x="4564" y="218840"/>
                  </a:lnTo>
                  <a:lnTo>
                    <a:pt x="7136" y="202472"/>
                  </a:lnTo>
                  <a:lnTo>
                    <a:pt x="9678" y="193704"/>
                  </a:lnTo>
                  <a:lnTo>
                    <a:pt x="12519" y="176867"/>
                  </a:lnTo>
                  <a:lnTo>
                    <a:pt x="29306" y="145927"/>
                  </a:lnTo>
                  <a:lnTo>
                    <a:pt x="46413" y="121330"/>
                  </a:lnTo>
                  <a:lnTo>
                    <a:pt x="75598" y="94364"/>
                  </a:lnTo>
                  <a:lnTo>
                    <a:pt x="105130" y="75315"/>
                  </a:lnTo>
                  <a:lnTo>
                    <a:pt x="123532" y="62462"/>
                  </a:lnTo>
                  <a:lnTo>
                    <a:pt x="136487" y="58723"/>
                  </a:lnTo>
                  <a:lnTo>
                    <a:pt x="157761" y="571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2" name="SMARTInkShape-388"/>
            <p:cNvSpPr/>
            <p:nvPr/>
          </p:nvSpPr>
          <p:spPr>
            <a:xfrm>
              <a:off x="3137297" y="4111506"/>
              <a:ext cx="183754" cy="104598"/>
            </a:xfrm>
            <a:custGeom>
              <a:avLst/>
              <a:gdLst/>
              <a:ahLst/>
              <a:cxnLst/>
              <a:rect l="0" t="0" r="0" b="0"/>
              <a:pathLst>
                <a:path w="183754" h="104598">
                  <a:moveTo>
                    <a:pt x="82153" y="9644"/>
                  </a:moveTo>
                  <a:lnTo>
                    <a:pt x="78779" y="6272"/>
                  </a:lnTo>
                  <a:lnTo>
                    <a:pt x="73364" y="4617"/>
                  </a:lnTo>
                  <a:lnTo>
                    <a:pt x="55213" y="1527"/>
                  </a:lnTo>
                  <a:lnTo>
                    <a:pt x="51494" y="0"/>
                  </a:lnTo>
                  <a:lnTo>
                    <a:pt x="43596" y="182"/>
                  </a:lnTo>
                  <a:lnTo>
                    <a:pt x="36087" y="2616"/>
                  </a:lnTo>
                  <a:lnTo>
                    <a:pt x="19858" y="11950"/>
                  </a:lnTo>
                  <a:lnTo>
                    <a:pt x="13780" y="19841"/>
                  </a:lnTo>
                  <a:lnTo>
                    <a:pt x="2619" y="43181"/>
                  </a:lnTo>
                  <a:lnTo>
                    <a:pt x="0" y="64632"/>
                  </a:lnTo>
                  <a:lnTo>
                    <a:pt x="1661" y="71242"/>
                  </a:lnTo>
                  <a:lnTo>
                    <a:pt x="8474" y="81233"/>
                  </a:lnTo>
                  <a:lnTo>
                    <a:pt x="14540" y="87848"/>
                  </a:lnTo>
                  <a:lnTo>
                    <a:pt x="18706" y="90263"/>
                  </a:lnTo>
                  <a:lnTo>
                    <a:pt x="20805" y="90906"/>
                  </a:lnTo>
                  <a:lnTo>
                    <a:pt x="26899" y="89739"/>
                  </a:lnTo>
                  <a:lnTo>
                    <a:pt x="45711" y="81286"/>
                  </a:lnTo>
                  <a:lnTo>
                    <a:pt x="58530" y="70984"/>
                  </a:lnTo>
                  <a:lnTo>
                    <a:pt x="71540" y="49483"/>
                  </a:lnTo>
                  <a:lnTo>
                    <a:pt x="74537" y="40420"/>
                  </a:lnTo>
                  <a:lnTo>
                    <a:pt x="79002" y="35552"/>
                  </a:lnTo>
                  <a:lnTo>
                    <a:pt x="84281" y="31036"/>
                  </a:lnTo>
                  <a:lnTo>
                    <a:pt x="87250" y="25937"/>
                  </a:lnTo>
                  <a:lnTo>
                    <a:pt x="87668" y="26151"/>
                  </a:lnTo>
                  <a:lnTo>
                    <a:pt x="88338" y="28190"/>
                  </a:lnTo>
                  <a:lnTo>
                    <a:pt x="89197" y="44565"/>
                  </a:lnTo>
                  <a:lnTo>
                    <a:pt x="101366" y="73204"/>
                  </a:lnTo>
                  <a:lnTo>
                    <a:pt x="106213" y="80931"/>
                  </a:lnTo>
                  <a:lnTo>
                    <a:pt x="124867" y="97313"/>
                  </a:lnTo>
                  <a:lnTo>
                    <a:pt x="135004" y="101524"/>
                  </a:lnTo>
                  <a:lnTo>
                    <a:pt x="164325" y="104597"/>
                  </a:lnTo>
                  <a:lnTo>
                    <a:pt x="172295" y="104056"/>
                  </a:lnTo>
                  <a:lnTo>
                    <a:pt x="183753" y="98544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3" name="SMARTInkShape-389"/>
            <p:cNvSpPr/>
            <p:nvPr/>
          </p:nvSpPr>
          <p:spPr>
            <a:xfrm>
              <a:off x="2839385" y="4058170"/>
              <a:ext cx="253066" cy="202550"/>
            </a:xfrm>
            <a:custGeom>
              <a:avLst/>
              <a:gdLst/>
              <a:ahLst/>
              <a:cxnLst/>
              <a:rect l="0" t="0" r="0" b="0"/>
              <a:pathLst>
                <a:path w="253066" h="202550">
                  <a:moveTo>
                    <a:pt x="30815" y="56630"/>
                  </a:moveTo>
                  <a:lnTo>
                    <a:pt x="30815" y="84598"/>
                  </a:lnTo>
                  <a:lnTo>
                    <a:pt x="27444" y="111308"/>
                  </a:lnTo>
                  <a:lnTo>
                    <a:pt x="24346" y="143054"/>
                  </a:lnTo>
                  <a:lnTo>
                    <a:pt x="18864" y="163847"/>
                  </a:lnTo>
                  <a:lnTo>
                    <a:pt x="6781" y="192474"/>
                  </a:lnTo>
                  <a:lnTo>
                    <a:pt x="6020" y="197674"/>
                  </a:lnTo>
                  <a:lnTo>
                    <a:pt x="5114" y="199341"/>
                  </a:lnTo>
                  <a:lnTo>
                    <a:pt x="3803" y="200454"/>
                  </a:lnTo>
                  <a:lnTo>
                    <a:pt x="0" y="202240"/>
                  </a:lnTo>
                  <a:lnTo>
                    <a:pt x="393" y="202385"/>
                  </a:lnTo>
                  <a:lnTo>
                    <a:pt x="2713" y="202549"/>
                  </a:lnTo>
                  <a:lnTo>
                    <a:pt x="3612" y="201182"/>
                  </a:lnTo>
                  <a:lnTo>
                    <a:pt x="9070" y="175063"/>
                  </a:lnTo>
                  <a:lnTo>
                    <a:pt x="14096" y="162182"/>
                  </a:lnTo>
                  <a:lnTo>
                    <a:pt x="18335" y="135098"/>
                  </a:lnTo>
                  <a:lnTo>
                    <a:pt x="27195" y="105437"/>
                  </a:lnTo>
                  <a:lnTo>
                    <a:pt x="35306" y="78460"/>
                  </a:lnTo>
                  <a:lnTo>
                    <a:pt x="46333" y="53298"/>
                  </a:lnTo>
                  <a:lnTo>
                    <a:pt x="66891" y="22296"/>
                  </a:lnTo>
                  <a:lnTo>
                    <a:pt x="79386" y="9108"/>
                  </a:lnTo>
                  <a:lnTo>
                    <a:pt x="86739" y="4230"/>
                  </a:lnTo>
                  <a:lnTo>
                    <a:pt x="89969" y="3351"/>
                  </a:lnTo>
                  <a:lnTo>
                    <a:pt x="92829" y="3472"/>
                  </a:lnTo>
                  <a:lnTo>
                    <a:pt x="102488" y="5364"/>
                  </a:lnTo>
                  <a:lnTo>
                    <a:pt x="104700" y="6929"/>
                  </a:lnTo>
                  <a:lnTo>
                    <a:pt x="109042" y="12433"/>
                  </a:lnTo>
                  <a:lnTo>
                    <a:pt x="119702" y="38448"/>
                  </a:lnTo>
                  <a:lnTo>
                    <a:pt x="124180" y="58769"/>
                  </a:lnTo>
                  <a:lnTo>
                    <a:pt x="125690" y="87547"/>
                  </a:lnTo>
                  <a:lnTo>
                    <a:pt x="126041" y="116879"/>
                  </a:lnTo>
                  <a:lnTo>
                    <a:pt x="126063" y="126354"/>
                  </a:lnTo>
                  <a:lnTo>
                    <a:pt x="126065" y="98863"/>
                  </a:lnTo>
                  <a:lnTo>
                    <a:pt x="127946" y="81373"/>
                  </a:lnTo>
                  <a:lnTo>
                    <a:pt x="138273" y="53129"/>
                  </a:lnTo>
                  <a:lnTo>
                    <a:pt x="149536" y="26148"/>
                  </a:lnTo>
                  <a:lnTo>
                    <a:pt x="160615" y="11771"/>
                  </a:lnTo>
                  <a:lnTo>
                    <a:pt x="168700" y="5411"/>
                  </a:lnTo>
                  <a:lnTo>
                    <a:pt x="177000" y="2117"/>
                  </a:lnTo>
                  <a:lnTo>
                    <a:pt x="193824" y="0"/>
                  </a:lnTo>
                  <a:lnTo>
                    <a:pt x="200393" y="1593"/>
                  </a:lnTo>
                  <a:lnTo>
                    <a:pt x="209942" y="8336"/>
                  </a:lnTo>
                  <a:lnTo>
                    <a:pt x="219825" y="19271"/>
                  </a:lnTo>
                  <a:lnTo>
                    <a:pt x="229486" y="35609"/>
                  </a:lnTo>
                  <a:lnTo>
                    <a:pt x="235299" y="63555"/>
                  </a:lnTo>
                  <a:lnTo>
                    <a:pt x="244062" y="94100"/>
                  </a:lnTo>
                  <a:lnTo>
                    <a:pt x="251585" y="124437"/>
                  </a:lnTo>
                  <a:lnTo>
                    <a:pt x="253065" y="13283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4" name="SMARTInkShape-390"/>
            <p:cNvSpPr/>
            <p:nvPr/>
          </p:nvSpPr>
          <p:spPr>
            <a:xfrm>
              <a:off x="2400668" y="3911600"/>
              <a:ext cx="379267" cy="355487"/>
            </a:xfrm>
            <a:custGeom>
              <a:avLst/>
              <a:gdLst/>
              <a:ahLst/>
              <a:cxnLst/>
              <a:rect l="0" t="0" r="0" b="0"/>
              <a:pathLst>
                <a:path w="379267" h="355487">
                  <a:moveTo>
                    <a:pt x="31382" y="0"/>
                  </a:moveTo>
                  <a:lnTo>
                    <a:pt x="31382" y="27135"/>
                  </a:lnTo>
                  <a:lnTo>
                    <a:pt x="31382" y="56212"/>
                  </a:lnTo>
                  <a:lnTo>
                    <a:pt x="31382" y="80781"/>
                  </a:lnTo>
                  <a:lnTo>
                    <a:pt x="30676" y="105936"/>
                  </a:lnTo>
                  <a:lnTo>
                    <a:pt x="27015" y="131264"/>
                  </a:lnTo>
                  <a:lnTo>
                    <a:pt x="24913" y="156640"/>
                  </a:lnTo>
                  <a:lnTo>
                    <a:pt x="20135" y="181330"/>
                  </a:lnTo>
                  <a:lnTo>
                    <a:pt x="12201" y="208993"/>
                  </a:lnTo>
                  <a:lnTo>
                    <a:pt x="1502" y="240693"/>
                  </a:lnTo>
                  <a:lnTo>
                    <a:pt x="0" y="254741"/>
                  </a:lnTo>
                  <a:lnTo>
                    <a:pt x="1677" y="259739"/>
                  </a:lnTo>
                  <a:lnTo>
                    <a:pt x="8502" y="268696"/>
                  </a:lnTo>
                  <a:lnTo>
                    <a:pt x="14391" y="271114"/>
                  </a:lnTo>
                  <a:lnTo>
                    <a:pt x="45455" y="272936"/>
                  </a:lnTo>
                  <a:lnTo>
                    <a:pt x="76011" y="266127"/>
                  </a:lnTo>
                  <a:lnTo>
                    <a:pt x="107606" y="256040"/>
                  </a:lnTo>
                  <a:lnTo>
                    <a:pt x="139333" y="245521"/>
                  </a:lnTo>
                  <a:lnTo>
                    <a:pt x="169201" y="234948"/>
                  </a:lnTo>
                  <a:lnTo>
                    <a:pt x="191290" y="224130"/>
                  </a:lnTo>
                  <a:lnTo>
                    <a:pt x="222773" y="222263"/>
                  </a:lnTo>
                  <a:lnTo>
                    <a:pt x="224593" y="222258"/>
                  </a:lnTo>
                  <a:lnTo>
                    <a:pt x="228495" y="224135"/>
                  </a:lnTo>
                  <a:lnTo>
                    <a:pt x="230524" y="225623"/>
                  </a:lnTo>
                  <a:lnTo>
                    <a:pt x="232777" y="229158"/>
                  </a:lnTo>
                  <a:lnTo>
                    <a:pt x="234225" y="237175"/>
                  </a:lnTo>
                  <a:lnTo>
                    <a:pt x="234568" y="266867"/>
                  </a:lnTo>
                  <a:lnTo>
                    <a:pt x="234580" y="297140"/>
                  </a:lnTo>
                  <a:lnTo>
                    <a:pt x="234582" y="328005"/>
                  </a:lnTo>
                  <a:lnTo>
                    <a:pt x="234582" y="337389"/>
                  </a:lnTo>
                  <a:lnTo>
                    <a:pt x="236463" y="342331"/>
                  </a:lnTo>
                  <a:lnTo>
                    <a:pt x="238943" y="346881"/>
                  </a:lnTo>
                  <a:lnTo>
                    <a:pt x="240907" y="355486"/>
                  </a:lnTo>
                  <a:lnTo>
                    <a:pt x="244294" y="352195"/>
                  </a:lnTo>
                  <a:lnTo>
                    <a:pt x="245953" y="348677"/>
                  </a:lnTo>
                  <a:lnTo>
                    <a:pt x="249047" y="322684"/>
                  </a:lnTo>
                  <a:lnTo>
                    <a:pt x="253026" y="291241"/>
                  </a:lnTo>
                  <a:lnTo>
                    <a:pt x="253512" y="261642"/>
                  </a:lnTo>
                  <a:lnTo>
                    <a:pt x="253606" y="235205"/>
                  </a:lnTo>
                  <a:lnTo>
                    <a:pt x="248555" y="210303"/>
                  </a:lnTo>
                  <a:lnTo>
                    <a:pt x="242647" y="189186"/>
                  </a:lnTo>
                  <a:lnTo>
                    <a:pt x="239558" y="172942"/>
                  </a:lnTo>
                  <a:lnTo>
                    <a:pt x="233135" y="153087"/>
                  </a:lnTo>
                  <a:lnTo>
                    <a:pt x="230410" y="148471"/>
                  </a:lnTo>
                  <a:lnTo>
                    <a:pt x="228661" y="139760"/>
                  </a:lnTo>
                  <a:lnTo>
                    <a:pt x="228518" y="137621"/>
                  </a:lnTo>
                  <a:lnTo>
                    <a:pt x="227716" y="136199"/>
                  </a:lnTo>
                  <a:lnTo>
                    <a:pt x="226478" y="135249"/>
                  </a:lnTo>
                  <a:lnTo>
                    <a:pt x="222787" y="133725"/>
                  </a:lnTo>
                  <a:lnTo>
                    <a:pt x="224165" y="133515"/>
                  </a:lnTo>
                  <a:lnTo>
                    <a:pt x="227427" y="133382"/>
                  </a:lnTo>
                  <a:lnTo>
                    <a:pt x="227875" y="135246"/>
                  </a:lnTo>
                  <a:lnTo>
                    <a:pt x="228888" y="144888"/>
                  </a:lnTo>
                  <a:lnTo>
                    <a:pt x="237064" y="163386"/>
                  </a:lnTo>
                  <a:lnTo>
                    <a:pt x="246527" y="175802"/>
                  </a:lnTo>
                  <a:lnTo>
                    <a:pt x="275584" y="199561"/>
                  </a:lnTo>
                  <a:lnTo>
                    <a:pt x="298655" y="214136"/>
                  </a:lnTo>
                  <a:lnTo>
                    <a:pt x="315420" y="223608"/>
                  </a:lnTo>
                  <a:lnTo>
                    <a:pt x="346665" y="243123"/>
                  </a:lnTo>
                  <a:lnTo>
                    <a:pt x="362973" y="246755"/>
                  </a:lnTo>
                  <a:lnTo>
                    <a:pt x="376022" y="247532"/>
                  </a:lnTo>
                  <a:lnTo>
                    <a:pt x="377560" y="248277"/>
                  </a:lnTo>
                  <a:lnTo>
                    <a:pt x="378584" y="249478"/>
                  </a:lnTo>
                  <a:lnTo>
                    <a:pt x="379266" y="250985"/>
                  </a:lnTo>
                  <a:lnTo>
                    <a:pt x="379016" y="251990"/>
                  </a:lnTo>
                  <a:lnTo>
                    <a:pt x="378143" y="252660"/>
                  </a:lnTo>
                  <a:lnTo>
                    <a:pt x="376856" y="253107"/>
                  </a:lnTo>
                  <a:lnTo>
                    <a:pt x="369013" y="258186"/>
                  </a:lnTo>
                  <a:lnTo>
                    <a:pt x="338173" y="269104"/>
                  </a:lnTo>
                  <a:lnTo>
                    <a:pt x="310208" y="286344"/>
                  </a:lnTo>
                  <a:lnTo>
                    <a:pt x="279662" y="302631"/>
                  </a:lnTo>
                  <a:lnTo>
                    <a:pt x="248097" y="321078"/>
                  </a:lnTo>
                  <a:lnTo>
                    <a:pt x="235578" y="328188"/>
                  </a:lnTo>
                  <a:lnTo>
                    <a:pt x="230789" y="330010"/>
                  </a:lnTo>
                  <a:lnTo>
                    <a:pt x="221882" y="3365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56" name="SMARTInkShape-391"/>
          <p:cNvSpPr/>
          <p:nvPr/>
        </p:nvSpPr>
        <p:spPr>
          <a:xfrm>
            <a:off x="439430" y="3263900"/>
            <a:ext cx="3135621" cy="869951"/>
          </a:xfrm>
          <a:custGeom>
            <a:avLst/>
            <a:gdLst/>
            <a:ahLst/>
            <a:cxnLst/>
            <a:rect l="0" t="0" r="0" b="0"/>
            <a:pathLst>
              <a:path w="3135621" h="869951">
                <a:moveTo>
                  <a:pt x="3135620" y="0"/>
                </a:moveTo>
                <a:lnTo>
                  <a:pt x="3110995" y="0"/>
                </a:lnTo>
                <a:lnTo>
                  <a:pt x="3105155" y="1880"/>
                </a:lnTo>
                <a:lnTo>
                  <a:pt x="3099502" y="4364"/>
                </a:lnTo>
                <a:lnTo>
                  <a:pt x="3070106" y="13141"/>
                </a:lnTo>
                <a:lnTo>
                  <a:pt x="3038868" y="20411"/>
                </a:lnTo>
                <a:lnTo>
                  <a:pt x="3007716" y="25448"/>
                </a:lnTo>
                <a:lnTo>
                  <a:pt x="2980036" y="30295"/>
                </a:lnTo>
                <a:lnTo>
                  <a:pt x="2953819" y="34833"/>
                </a:lnTo>
                <a:lnTo>
                  <a:pt x="2926533" y="42524"/>
                </a:lnTo>
                <a:lnTo>
                  <a:pt x="2898880" y="48955"/>
                </a:lnTo>
                <a:lnTo>
                  <a:pt x="2874739" y="52135"/>
                </a:lnTo>
                <a:lnTo>
                  <a:pt x="2844669" y="59530"/>
                </a:lnTo>
                <a:lnTo>
                  <a:pt x="2821439" y="62322"/>
                </a:lnTo>
                <a:lnTo>
                  <a:pt x="2793311" y="66521"/>
                </a:lnTo>
                <a:lnTo>
                  <a:pt x="2766003" y="72235"/>
                </a:lnTo>
                <a:lnTo>
                  <a:pt x="2740041" y="78394"/>
                </a:lnTo>
                <a:lnTo>
                  <a:pt x="2711100" y="81319"/>
                </a:lnTo>
                <a:lnTo>
                  <a:pt x="2683554" y="85556"/>
                </a:lnTo>
                <a:lnTo>
                  <a:pt x="2654150" y="91280"/>
                </a:lnTo>
                <a:lnTo>
                  <a:pt x="2623092" y="94072"/>
                </a:lnTo>
                <a:lnTo>
                  <a:pt x="2591548" y="98271"/>
                </a:lnTo>
                <a:lnTo>
                  <a:pt x="2563232" y="103985"/>
                </a:lnTo>
                <a:lnTo>
                  <a:pt x="2533596" y="106774"/>
                </a:lnTo>
                <a:lnTo>
                  <a:pt x="2511041" y="109308"/>
                </a:lnTo>
                <a:lnTo>
                  <a:pt x="2486908" y="112786"/>
                </a:lnTo>
                <a:lnTo>
                  <a:pt x="2462070" y="116685"/>
                </a:lnTo>
                <a:lnTo>
                  <a:pt x="2436920" y="118886"/>
                </a:lnTo>
                <a:lnTo>
                  <a:pt x="2411631" y="119865"/>
                </a:lnTo>
                <a:lnTo>
                  <a:pt x="2386280" y="120301"/>
                </a:lnTo>
                <a:lnTo>
                  <a:pt x="2360901" y="122375"/>
                </a:lnTo>
                <a:lnTo>
                  <a:pt x="2336923" y="124945"/>
                </a:lnTo>
                <a:lnTo>
                  <a:pt x="2306145" y="127096"/>
                </a:lnTo>
                <a:lnTo>
                  <a:pt x="2282953" y="130099"/>
                </a:lnTo>
                <a:lnTo>
                  <a:pt x="2258534" y="131905"/>
                </a:lnTo>
                <a:lnTo>
                  <a:pt x="2233571" y="132708"/>
                </a:lnTo>
                <a:lnTo>
                  <a:pt x="2208363" y="133062"/>
                </a:lnTo>
                <a:lnTo>
                  <a:pt x="2184931" y="133222"/>
                </a:lnTo>
                <a:lnTo>
                  <a:pt x="2162053" y="133293"/>
                </a:lnTo>
                <a:lnTo>
                  <a:pt x="2137771" y="133324"/>
                </a:lnTo>
                <a:lnTo>
                  <a:pt x="2112870" y="133336"/>
                </a:lnTo>
                <a:lnTo>
                  <a:pt x="2086987" y="133344"/>
                </a:lnTo>
                <a:lnTo>
                  <a:pt x="2059020" y="133346"/>
                </a:lnTo>
                <a:lnTo>
                  <a:pt x="2032009" y="133348"/>
                </a:lnTo>
                <a:lnTo>
                  <a:pt x="2005187" y="133348"/>
                </a:lnTo>
                <a:lnTo>
                  <a:pt x="1976801" y="133350"/>
                </a:lnTo>
                <a:lnTo>
                  <a:pt x="1949605" y="133350"/>
                </a:lnTo>
                <a:lnTo>
                  <a:pt x="1923406" y="133350"/>
                </a:lnTo>
                <a:lnTo>
                  <a:pt x="1897651" y="133350"/>
                </a:lnTo>
                <a:lnTo>
                  <a:pt x="1870212" y="133350"/>
                </a:lnTo>
                <a:lnTo>
                  <a:pt x="1842260" y="133350"/>
                </a:lnTo>
                <a:lnTo>
                  <a:pt x="1815725" y="133350"/>
                </a:lnTo>
                <a:lnTo>
                  <a:pt x="1787941" y="133350"/>
                </a:lnTo>
                <a:lnTo>
                  <a:pt x="1759834" y="133350"/>
                </a:lnTo>
                <a:lnTo>
                  <a:pt x="1733230" y="133350"/>
                </a:lnTo>
                <a:lnTo>
                  <a:pt x="1705416" y="133350"/>
                </a:lnTo>
                <a:lnTo>
                  <a:pt x="1676590" y="133350"/>
                </a:lnTo>
                <a:lnTo>
                  <a:pt x="1647316" y="133350"/>
                </a:lnTo>
                <a:lnTo>
                  <a:pt x="1619722" y="133350"/>
                </a:lnTo>
                <a:lnTo>
                  <a:pt x="1592644" y="133350"/>
                </a:lnTo>
                <a:lnTo>
                  <a:pt x="1564144" y="133350"/>
                </a:lnTo>
                <a:lnTo>
                  <a:pt x="1535014" y="133350"/>
                </a:lnTo>
                <a:lnTo>
                  <a:pt x="1505607" y="133350"/>
                </a:lnTo>
                <a:lnTo>
                  <a:pt x="1476073" y="133350"/>
                </a:lnTo>
                <a:lnTo>
                  <a:pt x="1446482" y="133350"/>
                </a:lnTo>
                <a:lnTo>
                  <a:pt x="1417576" y="133350"/>
                </a:lnTo>
                <a:lnTo>
                  <a:pt x="1390617" y="133350"/>
                </a:lnTo>
                <a:lnTo>
                  <a:pt x="1362641" y="133350"/>
                </a:lnTo>
                <a:lnTo>
                  <a:pt x="1333746" y="133350"/>
                </a:lnTo>
                <a:lnTo>
                  <a:pt x="1304441" y="133350"/>
                </a:lnTo>
                <a:lnTo>
                  <a:pt x="1274951" y="133350"/>
                </a:lnTo>
                <a:lnTo>
                  <a:pt x="1245384" y="133350"/>
                </a:lnTo>
                <a:lnTo>
                  <a:pt x="1215780" y="133350"/>
                </a:lnTo>
                <a:lnTo>
                  <a:pt x="1186157" y="133350"/>
                </a:lnTo>
                <a:lnTo>
                  <a:pt x="1156532" y="133350"/>
                </a:lnTo>
                <a:lnTo>
                  <a:pt x="1126899" y="133350"/>
                </a:lnTo>
                <a:lnTo>
                  <a:pt x="1095386" y="133350"/>
                </a:lnTo>
                <a:lnTo>
                  <a:pt x="1079080" y="133350"/>
                </a:lnTo>
                <a:lnTo>
                  <a:pt x="1047792" y="133350"/>
                </a:lnTo>
                <a:lnTo>
                  <a:pt x="1017423" y="133350"/>
                </a:lnTo>
                <a:lnTo>
                  <a:pt x="987464" y="133350"/>
                </a:lnTo>
                <a:lnTo>
                  <a:pt x="957686" y="133350"/>
                </a:lnTo>
                <a:lnTo>
                  <a:pt x="928693" y="133350"/>
                </a:lnTo>
                <a:lnTo>
                  <a:pt x="901697" y="133350"/>
                </a:lnTo>
                <a:lnTo>
                  <a:pt x="873704" y="133350"/>
                </a:lnTo>
                <a:lnTo>
                  <a:pt x="844801" y="133350"/>
                </a:lnTo>
                <a:lnTo>
                  <a:pt x="815493" y="133350"/>
                </a:lnTo>
                <a:lnTo>
                  <a:pt x="787885" y="135230"/>
                </a:lnTo>
                <a:lnTo>
                  <a:pt x="760797" y="138419"/>
                </a:lnTo>
                <a:lnTo>
                  <a:pt x="732297" y="142187"/>
                </a:lnTo>
                <a:lnTo>
                  <a:pt x="703167" y="146215"/>
                </a:lnTo>
                <a:lnTo>
                  <a:pt x="673756" y="150355"/>
                </a:lnTo>
                <a:lnTo>
                  <a:pt x="644223" y="154549"/>
                </a:lnTo>
                <a:lnTo>
                  <a:pt x="614632" y="158763"/>
                </a:lnTo>
                <a:lnTo>
                  <a:pt x="585021" y="162988"/>
                </a:lnTo>
                <a:lnTo>
                  <a:pt x="555396" y="167218"/>
                </a:lnTo>
                <a:lnTo>
                  <a:pt x="527647" y="171451"/>
                </a:lnTo>
                <a:lnTo>
                  <a:pt x="500497" y="176388"/>
                </a:lnTo>
                <a:lnTo>
                  <a:pt x="471969" y="183288"/>
                </a:lnTo>
                <a:lnTo>
                  <a:pt x="446590" y="191056"/>
                </a:lnTo>
                <a:lnTo>
                  <a:pt x="422844" y="199213"/>
                </a:lnTo>
                <a:lnTo>
                  <a:pt x="398180" y="207543"/>
                </a:lnTo>
                <a:lnTo>
                  <a:pt x="374988" y="215948"/>
                </a:lnTo>
                <a:lnTo>
                  <a:pt x="352216" y="224387"/>
                </a:lnTo>
                <a:lnTo>
                  <a:pt x="327984" y="232843"/>
                </a:lnTo>
                <a:lnTo>
                  <a:pt x="304984" y="243185"/>
                </a:lnTo>
                <a:lnTo>
                  <a:pt x="283004" y="254132"/>
                </a:lnTo>
                <a:lnTo>
                  <a:pt x="251500" y="268932"/>
                </a:lnTo>
                <a:lnTo>
                  <a:pt x="223273" y="285705"/>
                </a:lnTo>
                <a:lnTo>
                  <a:pt x="192881" y="300632"/>
                </a:lnTo>
                <a:lnTo>
                  <a:pt x="162945" y="318146"/>
                </a:lnTo>
                <a:lnTo>
                  <a:pt x="133150" y="343027"/>
                </a:lnTo>
                <a:lnTo>
                  <a:pt x="106883" y="368325"/>
                </a:lnTo>
                <a:lnTo>
                  <a:pt x="79974" y="400053"/>
                </a:lnTo>
                <a:lnTo>
                  <a:pt x="54418" y="431800"/>
                </a:lnTo>
                <a:lnTo>
                  <a:pt x="36043" y="463550"/>
                </a:lnTo>
                <a:lnTo>
                  <a:pt x="19270" y="495300"/>
                </a:lnTo>
                <a:lnTo>
                  <a:pt x="7384" y="522685"/>
                </a:lnTo>
                <a:lnTo>
                  <a:pt x="639" y="546491"/>
                </a:lnTo>
                <a:lnTo>
                  <a:pt x="0" y="552710"/>
                </a:lnTo>
                <a:lnTo>
                  <a:pt x="3052" y="565265"/>
                </a:lnTo>
                <a:lnTo>
                  <a:pt x="8940" y="582352"/>
                </a:lnTo>
                <a:lnTo>
                  <a:pt x="16227" y="611318"/>
                </a:lnTo>
                <a:lnTo>
                  <a:pt x="19193" y="627276"/>
                </a:lnTo>
                <a:lnTo>
                  <a:pt x="23340" y="636506"/>
                </a:lnTo>
                <a:lnTo>
                  <a:pt x="40520" y="666827"/>
                </a:lnTo>
                <a:lnTo>
                  <a:pt x="51296" y="685396"/>
                </a:lnTo>
                <a:lnTo>
                  <a:pt x="73789" y="715409"/>
                </a:lnTo>
                <a:lnTo>
                  <a:pt x="103891" y="741405"/>
                </a:lnTo>
                <a:lnTo>
                  <a:pt x="127129" y="769396"/>
                </a:lnTo>
                <a:lnTo>
                  <a:pt x="146597" y="794672"/>
                </a:lnTo>
                <a:lnTo>
                  <a:pt x="149108" y="799569"/>
                </a:lnTo>
                <a:lnTo>
                  <a:pt x="154092" y="811833"/>
                </a:lnTo>
                <a:lnTo>
                  <a:pt x="162639" y="823974"/>
                </a:lnTo>
                <a:lnTo>
                  <a:pt x="174650" y="830833"/>
                </a:lnTo>
                <a:lnTo>
                  <a:pt x="182869" y="831850"/>
                </a:lnTo>
                <a:lnTo>
                  <a:pt x="182870" y="816923"/>
                </a:lnTo>
                <a:lnTo>
                  <a:pt x="189045" y="794744"/>
                </a:lnTo>
                <a:lnTo>
                  <a:pt x="189216" y="772393"/>
                </a:lnTo>
                <a:lnTo>
                  <a:pt x="189923" y="771045"/>
                </a:lnTo>
                <a:lnTo>
                  <a:pt x="191100" y="770147"/>
                </a:lnTo>
                <a:lnTo>
                  <a:pt x="194289" y="769148"/>
                </a:lnTo>
                <a:lnTo>
                  <a:pt x="201910" y="768350"/>
                </a:lnTo>
                <a:lnTo>
                  <a:pt x="198545" y="771721"/>
                </a:lnTo>
                <a:lnTo>
                  <a:pt x="196892" y="775256"/>
                </a:lnTo>
                <a:lnTo>
                  <a:pt x="186132" y="805336"/>
                </a:lnTo>
                <a:lnTo>
                  <a:pt x="174318" y="826449"/>
                </a:lnTo>
                <a:lnTo>
                  <a:pt x="166625" y="835852"/>
                </a:lnTo>
                <a:lnTo>
                  <a:pt x="162491" y="844503"/>
                </a:lnTo>
                <a:lnTo>
                  <a:pt x="158460" y="849636"/>
                </a:lnTo>
                <a:lnTo>
                  <a:pt x="157476" y="857162"/>
                </a:lnTo>
                <a:lnTo>
                  <a:pt x="157471" y="853852"/>
                </a:lnTo>
                <a:lnTo>
                  <a:pt x="156765" y="852868"/>
                </a:lnTo>
                <a:lnTo>
                  <a:pt x="154098" y="851775"/>
                </a:lnTo>
                <a:lnTo>
                  <a:pt x="153811" y="850072"/>
                </a:lnTo>
                <a:lnTo>
                  <a:pt x="158419" y="837200"/>
                </a:lnTo>
                <a:lnTo>
                  <a:pt x="169588" y="816195"/>
                </a:lnTo>
                <a:lnTo>
                  <a:pt x="192287" y="785860"/>
                </a:lnTo>
                <a:lnTo>
                  <a:pt x="206320" y="757563"/>
                </a:lnTo>
                <a:lnTo>
                  <a:pt x="206969" y="754810"/>
                </a:lnTo>
                <a:lnTo>
                  <a:pt x="208109" y="752973"/>
                </a:lnTo>
                <a:lnTo>
                  <a:pt x="209573" y="751747"/>
                </a:lnTo>
                <a:lnTo>
                  <a:pt x="211254" y="750932"/>
                </a:lnTo>
                <a:lnTo>
                  <a:pt x="212377" y="749682"/>
                </a:lnTo>
                <a:lnTo>
                  <a:pt x="213955" y="745961"/>
                </a:lnTo>
                <a:lnTo>
                  <a:pt x="214177" y="746369"/>
                </a:lnTo>
                <a:lnTo>
                  <a:pt x="214618" y="752666"/>
                </a:lnTo>
                <a:lnTo>
                  <a:pt x="216500" y="756205"/>
                </a:lnTo>
                <a:lnTo>
                  <a:pt x="218983" y="760129"/>
                </a:lnTo>
                <a:lnTo>
                  <a:pt x="220577" y="768398"/>
                </a:lnTo>
                <a:lnTo>
                  <a:pt x="221501" y="773310"/>
                </a:lnTo>
                <a:lnTo>
                  <a:pt x="225987" y="783302"/>
                </a:lnTo>
                <a:lnTo>
                  <a:pt x="252341" y="814254"/>
                </a:lnTo>
                <a:lnTo>
                  <a:pt x="257490" y="821206"/>
                </a:lnTo>
                <a:lnTo>
                  <a:pt x="286506" y="846640"/>
                </a:lnTo>
                <a:lnTo>
                  <a:pt x="288903" y="850889"/>
                </a:lnTo>
                <a:lnTo>
                  <a:pt x="289541" y="853009"/>
                </a:lnTo>
                <a:lnTo>
                  <a:pt x="290673" y="854421"/>
                </a:lnTo>
                <a:lnTo>
                  <a:pt x="294930" y="857117"/>
                </a:lnTo>
                <a:lnTo>
                  <a:pt x="300245" y="865978"/>
                </a:lnTo>
                <a:lnTo>
                  <a:pt x="303945" y="868183"/>
                </a:lnTo>
                <a:lnTo>
                  <a:pt x="309767" y="869917"/>
                </a:lnTo>
                <a:lnTo>
                  <a:pt x="279704" y="869950"/>
                </a:lnTo>
                <a:lnTo>
                  <a:pt x="250416" y="869950"/>
                </a:lnTo>
                <a:lnTo>
                  <a:pt x="219075" y="869950"/>
                </a:lnTo>
                <a:lnTo>
                  <a:pt x="194038" y="869243"/>
                </a:lnTo>
                <a:lnTo>
                  <a:pt x="163854" y="863991"/>
                </a:lnTo>
                <a:lnTo>
                  <a:pt x="155366" y="863067"/>
                </a:lnTo>
                <a:lnTo>
                  <a:pt x="125720" y="857250"/>
                </a:lnTo>
              </a:path>
            </a:pathLst>
          </a:custGeom>
          <a:ln w="1905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79" name="SMARTInkShape-Group46"/>
          <p:cNvGrpSpPr/>
          <p:nvPr/>
        </p:nvGrpSpPr>
        <p:grpSpPr>
          <a:xfrm>
            <a:off x="2420230" y="4254500"/>
            <a:ext cx="3758321" cy="504145"/>
            <a:chOff x="2420230" y="4254500"/>
            <a:chExt cx="3758321" cy="504145"/>
          </a:xfrm>
        </p:grpSpPr>
        <p:sp>
          <p:nvSpPr>
            <p:cNvPr id="457" name="SMARTInkShape-392"/>
            <p:cNvSpPr/>
            <p:nvPr/>
          </p:nvSpPr>
          <p:spPr>
            <a:xfrm>
              <a:off x="5321300" y="4312051"/>
              <a:ext cx="186131" cy="189522"/>
            </a:xfrm>
            <a:custGeom>
              <a:avLst/>
              <a:gdLst/>
              <a:ahLst/>
              <a:cxnLst/>
              <a:rect l="0" t="0" r="0" b="0"/>
              <a:pathLst>
                <a:path w="186131" h="189522">
                  <a:moveTo>
                    <a:pt x="0" y="56749"/>
                  </a:moveTo>
                  <a:lnTo>
                    <a:pt x="0" y="53377"/>
                  </a:lnTo>
                  <a:lnTo>
                    <a:pt x="1880" y="49840"/>
                  </a:lnTo>
                  <a:lnTo>
                    <a:pt x="4364" y="45917"/>
                  </a:lnTo>
                  <a:lnTo>
                    <a:pt x="15109" y="20384"/>
                  </a:lnTo>
                  <a:lnTo>
                    <a:pt x="21061" y="14010"/>
                  </a:lnTo>
                  <a:lnTo>
                    <a:pt x="34227" y="6455"/>
                  </a:lnTo>
                  <a:lnTo>
                    <a:pt x="49652" y="1629"/>
                  </a:lnTo>
                  <a:lnTo>
                    <a:pt x="70877" y="0"/>
                  </a:lnTo>
                  <a:lnTo>
                    <a:pt x="101734" y="6559"/>
                  </a:lnTo>
                  <a:lnTo>
                    <a:pt x="127026" y="17907"/>
                  </a:lnTo>
                  <a:lnTo>
                    <a:pt x="151699" y="38805"/>
                  </a:lnTo>
                  <a:lnTo>
                    <a:pt x="175312" y="69593"/>
                  </a:lnTo>
                  <a:lnTo>
                    <a:pt x="184901" y="88542"/>
                  </a:lnTo>
                  <a:lnTo>
                    <a:pt x="186130" y="101216"/>
                  </a:lnTo>
                  <a:lnTo>
                    <a:pt x="181169" y="126602"/>
                  </a:lnTo>
                  <a:lnTo>
                    <a:pt x="168326" y="151294"/>
                  </a:lnTo>
                  <a:lnTo>
                    <a:pt x="156333" y="165274"/>
                  </a:lnTo>
                  <a:lnTo>
                    <a:pt x="143139" y="174198"/>
                  </a:lnTo>
                  <a:lnTo>
                    <a:pt x="113915" y="185722"/>
                  </a:lnTo>
                  <a:lnTo>
                    <a:pt x="84380" y="189521"/>
                  </a:lnTo>
                  <a:lnTo>
                    <a:pt x="74190" y="189137"/>
                  </a:lnTo>
                  <a:lnTo>
                    <a:pt x="57965" y="184953"/>
                  </a:lnTo>
                  <a:lnTo>
                    <a:pt x="46368" y="178533"/>
                  </a:lnTo>
                  <a:lnTo>
                    <a:pt x="45727" y="177447"/>
                  </a:lnTo>
                  <a:lnTo>
                    <a:pt x="44450" y="171049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8" name="SMARTInkShape-393"/>
            <p:cNvSpPr/>
            <p:nvPr/>
          </p:nvSpPr>
          <p:spPr>
            <a:xfrm>
              <a:off x="5544913" y="4381500"/>
              <a:ext cx="118805" cy="139211"/>
            </a:xfrm>
            <a:custGeom>
              <a:avLst/>
              <a:gdLst/>
              <a:ahLst/>
              <a:cxnLst/>
              <a:rect l="0" t="0" r="0" b="0"/>
              <a:pathLst>
                <a:path w="118805" h="139211">
                  <a:moveTo>
                    <a:pt x="106587" y="19050"/>
                  </a:moveTo>
                  <a:lnTo>
                    <a:pt x="103215" y="15678"/>
                  </a:lnTo>
                  <a:lnTo>
                    <a:pt x="99678" y="14023"/>
                  </a:lnTo>
                  <a:lnTo>
                    <a:pt x="97748" y="13582"/>
                  </a:lnTo>
                  <a:lnTo>
                    <a:pt x="88874" y="8509"/>
                  </a:lnTo>
                  <a:lnTo>
                    <a:pt x="82016" y="7310"/>
                  </a:lnTo>
                  <a:lnTo>
                    <a:pt x="70222" y="10004"/>
                  </a:lnTo>
                  <a:lnTo>
                    <a:pt x="53594" y="17941"/>
                  </a:lnTo>
                  <a:lnTo>
                    <a:pt x="24031" y="44632"/>
                  </a:lnTo>
                  <a:lnTo>
                    <a:pt x="16273" y="53702"/>
                  </a:lnTo>
                  <a:lnTo>
                    <a:pt x="3242" y="79561"/>
                  </a:lnTo>
                  <a:lnTo>
                    <a:pt x="0" y="96246"/>
                  </a:lnTo>
                  <a:lnTo>
                    <a:pt x="2411" y="111223"/>
                  </a:lnTo>
                  <a:lnTo>
                    <a:pt x="7595" y="124597"/>
                  </a:lnTo>
                  <a:lnTo>
                    <a:pt x="13436" y="131340"/>
                  </a:lnTo>
                  <a:lnTo>
                    <a:pt x="16969" y="134127"/>
                  </a:lnTo>
                  <a:lnTo>
                    <a:pt x="26539" y="137223"/>
                  </a:lnTo>
                  <a:lnTo>
                    <a:pt x="49929" y="139210"/>
                  </a:lnTo>
                  <a:lnTo>
                    <a:pt x="65262" y="136183"/>
                  </a:lnTo>
                  <a:lnTo>
                    <a:pt x="83084" y="128134"/>
                  </a:lnTo>
                  <a:lnTo>
                    <a:pt x="95938" y="116909"/>
                  </a:lnTo>
                  <a:lnTo>
                    <a:pt x="111042" y="94510"/>
                  </a:lnTo>
                  <a:lnTo>
                    <a:pt x="116844" y="77861"/>
                  </a:lnTo>
                  <a:lnTo>
                    <a:pt x="118804" y="56224"/>
                  </a:lnTo>
                  <a:lnTo>
                    <a:pt x="115772" y="41195"/>
                  </a:lnTo>
                  <a:lnTo>
                    <a:pt x="108426" y="24181"/>
                  </a:lnTo>
                  <a:lnTo>
                    <a:pt x="98082" y="10979"/>
                  </a:lnTo>
                  <a:lnTo>
                    <a:pt x="93869" y="8408"/>
                  </a:lnTo>
                  <a:lnTo>
                    <a:pt x="91758" y="7722"/>
                  </a:lnTo>
                  <a:lnTo>
                    <a:pt x="90351" y="6558"/>
                  </a:lnTo>
                  <a:lnTo>
                    <a:pt x="87537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9" name="SMARTInkShape-394"/>
            <p:cNvSpPr/>
            <p:nvPr/>
          </p:nvSpPr>
          <p:spPr>
            <a:xfrm>
              <a:off x="5721372" y="4369827"/>
              <a:ext cx="146029" cy="157324"/>
            </a:xfrm>
            <a:custGeom>
              <a:avLst/>
              <a:gdLst/>
              <a:ahLst/>
              <a:cxnLst/>
              <a:rect l="0" t="0" r="0" b="0"/>
              <a:pathLst>
                <a:path w="146029" h="157324">
                  <a:moveTo>
                    <a:pt x="25378" y="56123"/>
                  </a:moveTo>
                  <a:lnTo>
                    <a:pt x="24671" y="72728"/>
                  </a:lnTo>
                  <a:lnTo>
                    <a:pt x="15251" y="102901"/>
                  </a:lnTo>
                  <a:lnTo>
                    <a:pt x="11304" y="122670"/>
                  </a:lnTo>
                  <a:lnTo>
                    <a:pt x="8539" y="129444"/>
                  </a:lnTo>
                  <a:lnTo>
                    <a:pt x="5816" y="148539"/>
                  </a:lnTo>
                  <a:lnTo>
                    <a:pt x="245" y="157323"/>
                  </a:lnTo>
                  <a:lnTo>
                    <a:pt x="0" y="148849"/>
                  </a:lnTo>
                  <a:lnTo>
                    <a:pt x="6445" y="117116"/>
                  </a:lnTo>
                  <a:lnTo>
                    <a:pt x="13119" y="91846"/>
                  </a:lnTo>
                  <a:lnTo>
                    <a:pt x="23318" y="61009"/>
                  </a:lnTo>
                  <a:lnTo>
                    <a:pt x="30333" y="43695"/>
                  </a:lnTo>
                  <a:lnTo>
                    <a:pt x="50386" y="13693"/>
                  </a:lnTo>
                  <a:lnTo>
                    <a:pt x="52632" y="10904"/>
                  </a:lnTo>
                  <a:lnTo>
                    <a:pt x="58893" y="7803"/>
                  </a:lnTo>
                  <a:lnTo>
                    <a:pt x="86864" y="0"/>
                  </a:lnTo>
                  <a:lnTo>
                    <a:pt x="116400" y="4793"/>
                  </a:lnTo>
                  <a:lnTo>
                    <a:pt x="128390" y="5872"/>
                  </a:lnTo>
                  <a:lnTo>
                    <a:pt x="146028" y="11673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0" name="SMARTInkShape-395"/>
            <p:cNvSpPr/>
            <p:nvPr/>
          </p:nvSpPr>
          <p:spPr>
            <a:xfrm>
              <a:off x="5875375" y="4409838"/>
              <a:ext cx="128590" cy="162163"/>
            </a:xfrm>
            <a:custGeom>
              <a:avLst/>
              <a:gdLst/>
              <a:ahLst/>
              <a:cxnLst/>
              <a:rect l="0" t="0" r="0" b="0"/>
              <a:pathLst>
                <a:path w="128590" h="162163">
                  <a:moveTo>
                    <a:pt x="11075" y="35162"/>
                  </a:moveTo>
                  <a:lnTo>
                    <a:pt x="16542" y="40629"/>
                  </a:lnTo>
                  <a:lnTo>
                    <a:pt x="34672" y="51585"/>
                  </a:lnTo>
                  <a:lnTo>
                    <a:pt x="57098" y="53865"/>
                  </a:lnTo>
                  <a:lnTo>
                    <a:pt x="76164" y="53438"/>
                  </a:lnTo>
                  <a:lnTo>
                    <a:pt x="97789" y="45364"/>
                  </a:lnTo>
                  <a:lnTo>
                    <a:pt x="120314" y="30906"/>
                  </a:lnTo>
                  <a:lnTo>
                    <a:pt x="128077" y="20340"/>
                  </a:lnTo>
                  <a:lnTo>
                    <a:pt x="128589" y="18225"/>
                  </a:lnTo>
                  <a:lnTo>
                    <a:pt x="128222" y="16110"/>
                  </a:lnTo>
                  <a:lnTo>
                    <a:pt x="125933" y="11878"/>
                  </a:lnTo>
                  <a:lnTo>
                    <a:pt x="122565" y="7645"/>
                  </a:lnTo>
                  <a:lnTo>
                    <a:pt x="118718" y="5292"/>
                  </a:lnTo>
                  <a:lnTo>
                    <a:pt x="103329" y="0"/>
                  </a:lnTo>
                  <a:lnTo>
                    <a:pt x="74367" y="4430"/>
                  </a:lnTo>
                  <a:lnTo>
                    <a:pt x="60323" y="13435"/>
                  </a:lnTo>
                  <a:lnTo>
                    <a:pt x="30158" y="41603"/>
                  </a:lnTo>
                  <a:lnTo>
                    <a:pt x="9668" y="67053"/>
                  </a:lnTo>
                  <a:lnTo>
                    <a:pt x="2034" y="81142"/>
                  </a:lnTo>
                  <a:lnTo>
                    <a:pt x="0" y="89935"/>
                  </a:lnTo>
                  <a:lnTo>
                    <a:pt x="2227" y="106189"/>
                  </a:lnTo>
                  <a:lnTo>
                    <a:pt x="13343" y="134376"/>
                  </a:lnTo>
                  <a:lnTo>
                    <a:pt x="19372" y="141110"/>
                  </a:lnTo>
                  <a:lnTo>
                    <a:pt x="47172" y="157811"/>
                  </a:lnTo>
                  <a:lnTo>
                    <a:pt x="68376" y="161300"/>
                  </a:lnTo>
                  <a:lnTo>
                    <a:pt x="99975" y="162162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1" name="SMARTInkShape-396"/>
            <p:cNvSpPr/>
            <p:nvPr/>
          </p:nvSpPr>
          <p:spPr>
            <a:xfrm>
              <a:off x="6038850" y="4395444"/>
              <a:ext cx="139701" cy="187962"/>
            </a:xfrm>
            <a:custGeom>
              <a:avLst/>
              <a:gdLst/>
              <a:ahLst/>
              <a:cxnLst/>
              <a:rect l="0" t="0" r="0" b="0"/>
              <a:pathLst>
                <a:path w="139701" h="187962">
                  <a:moveTo>
                    <a:pt x="139700" y="24156"/>
                  </a:moveTo>
                  <a:lnTo>
                    <a:pt x="133925" y="19086"/>
                  </a:lnTo>
                  <a:lnTo>
                    <a:pt x="103573" y="2956"/>
                  </a:lnTo>
                  <a:lnTo>
                    <a:pt x="94343" y="0"/>
                  </a:lnTo>
                  <a:lnTo>
                    <a:pt x="87555" y="1189"/>
                  </a:lnTo>
                  <a:lnTo>
                    <a:pt x="70289" y="6643"/>
                  </a:lnTo>
                  <a:lnTo>
                    <a:pt x="68026" y="8248"/>
                  </a:lnTo>
                  <a:lnTo>
                    <a:pt x="61469" y="17247"/>
                  </a:lnTo>
                  <a:lnTo>
                    <a:pt x="58430" y="25479"/>
                  </a:lnTo>
                  <a:lnTo>
                    <a:pt x="59599" y="32033"/>
                  </a:lnTo>
                  <a:lnTo>
                    <a:pt x="62343" y="43659"/>
                  </a:lnTo>
                  <a:lnTo>
                    <a:pt x="62729" y="47739"/>
                  </a:lnTo>
                  <a:lnTo>
                    <a:pt x="77737" y="78332"/>
                  </a:lnTo>
                  <a:lnTo>
                    <a:pt x="88823" y="107150"/>
                  </a:lnTo>
                  <a:lnTo>
                    <a:pt x="98766" y="134150"/>
                  </a:lnTo>
                  <a:lnTo>
                    <a:pt x="101227" y="160753"/>
                  </a:lnTo>
                  <a:lnTo>
                    <a:pt x="99552" y="167884"/>
                  </a:lnTo>
                  <a:lnTo>
                    <a:pt x="92728" y="178214"/>
                  </a:lnTo>
                  <a:lnTo>
                    <a:pt x="83291" y="184886"/>
                  </a:lnTo>
                  <a:lnTo>
                    <a:pt x="71559" y="187961"/>
                  </a:lnTo>
                  <a:lnTo>
                    <a:pt x="49883" y="183929"/>
                  </a:lnTo>
                  <a:lnTo>
                    <a:pt x="22300" y="174294"/>
                  </a:lnTo>
                  <a:lnTo>
                    <a:pt x="0" y="163856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2" name="SMARTInkShape-397"/>
            <p:cNvSpPr/>
            <p:nvPr/>
          </p:nvSpPr>
          <p:spPr>
            <a:xfrm>
              <a:off x="5270500" y="4432300"/>
              <a:ext cx="69851" cy="266701"/>
            </a:xfrm>
            <a:custGeom>
              <a:avLst/>
              <a:gdLst/>
              <a:ahLst/>
              <a:cxnLst/>
              <a:rect l="0" t="0" r="0" b="0"/>
              <a:pathLst>
                <a:path w="69851" h="266701">
                  <a:moveTo>
                    <a:pt x="69850" y="0"/>
                  </a:moveTo>
                  <a:lnTo>
                    <a:pt x="69850" y="3369"/>
                  </a:lnTo>
                  <a:lnTo>
                    <a:pt x="63382" y="33611"/>
                  </a:lnTo>
                  <a:lnTo>
                    <a:pt x="56708" y="64284"/>
                  </a:lnTo>
                  <a:lnTo>
                    <a:pt x="50669" y="89132"/>
                  </a:lnTo>
                  <a:lnTo>
                    <a:pt x="44411" y="116249"/>
                  </a:lnTo>
                  <a:lnTo>
                    <a:pt x="36207" y="144745"/>
                  </a:lnTo>
                  <a:lnTo>
                    <a:pt x="26720" y="171062"/>
                  </a:lnTo>
                  <a:lnTo>
                    <a:pt x="17194" y="201869"/>
                  </a:lnTo>
                  <a:lnTo>
                    <a:pt x="8263" y="232893"/>
                  </a:lnTo>
                  <a:lnTo>
                    <a:pt x="5036" y="247039"/>
                  </a:lnTo>
                  <a:lnTo>
                    <a:pt x="0" y="2667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3" name="SMARTInkShape-398"/>
            <p:cNvSpPr/>
            <p:nvPr/>
          </p:nvSpPr>
          <p:spPr>
            <a:xfrm>
              <a:off x="4972050" y="4254500"/>
              <a:ext cx="177801" cy="273051"/>
            </a:xfrm>
            <a:custGeom>
              <a:avLst/>
              <a:gdLst/>
              <a:ahLst/>
              <a:cxnLst/>
              <a:rect l="0" t="0" r="0" b="0"/>
              <a:pathLst>
                <a:path w="177801" h="273051">
                  <a:moveTo>
                    <a:pt x="0" y="0"/>
                  </a:moveTo>
                  <a:lnTo>
                    <a:pt x="0" y="3371"/>
                  </a:lnTo>
                  <a:lnTo>
                    <a:pt x="1880" y="6906"/>
                  </a:lnTo>
                  <a:lnTo>
                    <a:pt x="4363" y="10831"/>
                  </a:lnTo>
                  <a:lnTo>
                    <a:pt x="11259" y="41111"/>
                  </a:lnTo>
                  <a:lnTo>
                    <a:pt x="12413" y="72561"/>
                  </a:lnTo>
                  <a:lnTo>
                    <a:pt x="12613" y="100912"/>
                  </a:lnTo>
                  <a:lnTo>
                    <a:pt x="12674" y="131657"/>
                  </a:lnTo>
                  <a:lnTo>
                    <a:pt x="12693" y="163107"/>
                  </a:lnTo>
                  <a:lnTo>
                    <a:pt x="16068" y="194769"/>
                  </a:lnTo>
                  <a:lnTo>
                    <a:pt x="18167" y="223122"/>
                  </a:lnTo>
                  <a:lnTo>
                    <a:pt x="13906" y="252721"/>
                  </a:lnTo>
                  <a:lnTo>
                    <a:pt x="12720" y="272546"/>
                  </a:lnTo>
                  <a:lnTo>
                    <a:pt x="16076" y="269528"/>
                  </a:lnTo>
                  <a:lnTo>
                    <a:pt x="17726" y="266076"/>
                  </a:lnTo>
                  <a:lnTo>
                    <a:pt x="27811" y="239636"/>
                  </a:lnTo>
                  <a:lnTo>
                    <a:pt x="36040" y="210501"/>
                  </a:lnTo>
                  <a:lnTo>
                    <a:pt x="46342" y="179451"/>
                  </a:lnTo>
                  <a:lnTo>
                    <a:pt x="58384" y="149354"/>
                  </a:lnTo>
                  <a:lnTo>
                    <a:pt x="65354" y="134720"/>
                  </a:lnTo>
                  <a:lnTo>
                    <a:pt x="83761" y="118838"/>
                  </a:lnTo>
                  <a:lnTo>
                    <a:pt x="86179" y="118031"/>
                  </a:lnTo>
                  <a:lnTo>
                    <a:pt x="88496" y="118197"/>
                  </a:lnTo>
                  <a:lnTo>
                    <a:pt x="95129" y="119922"/>
                  </a:lnTo>
                  <a:lnTo>
                    <a:pt x="97287" y="120165"/>
                  </a:lnTo>
                  <a:lnTo>
                    <a:pt x="101564" y="124197"/>
                  </a:lnTo>
                  <a:lnTo>
                    <a:pt x="112178" y="142988"/>
                  </a:lnTo>
                  <a:lnTo>
                    <a:pt x="126137" y="171882"/>
                  </a:lnTo>
                  <a:lnTo>
                    <a:pt x="132629" y="197641"/>
                  </a:lnTo>
                  <a:lnTo>
                    <a:pt x="139975" y="225411"/>
                  </a:lnTo>
                  <a:lnTo>
                    <a:pt x="151024" y="249346"/>
                  </a:lnTo>
                  <a:lnTo>
                    <a:pt x="161714" y="261635"/>
                  </a:lnTo>
                  <a:lnTo>
                    <a:pt x="177800" y="2730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4" name="SMARTInkShape-399"/>
            <p:cNvSpPr/>
            <p:nvPr/>
          </p:nvSpPr>
          <p:spPr>
            <a:xfrm>
              <a:off x="4743450" y="4420565"/>
              <a:ext cx="201659" cy="338080"/>
            </a:xfrm>
            <a:custGeom>
              <a:avLst/>
              <a:gdLst/>
              <a:ahLst/>
              <a:cxnLst/>
              <a:rect l="0" t="0" r="0" b="0"/>
              <a:pathLst>
                <a:path w="201659" h="338080">
                  <a:moveTo>
                    <a:pt x="120650" y="18085"/>
                  </a:moveTo>
                  <a:lnTo>
                    <a:pt x="120650" y="8625"/>
                  </a:lnTo>
                  <a:lnTo>
                    <a:pt x="119943" y="7544"/>
                  </a:lnTo>
                  <a:lnTo>
                    <a:pt x="118767" y="6824"/>
                  </a:lnTo>
                  <a:lnTo>
                    <a:pt x="117278" y="6345"/>
                  </a:lnTo>
                  <a:lnTo>
                    <a:pt x="109113" y="1210"/>
                  </a:lnTo>
                  <a:lnTo>
                    <a:pt x="102351" y="0"/>
                  </a:lnTo>
                  <a:lnTo>
                    <a:pt x="96525" y="1346"/>
                  </a:lnTo>
                  <a:lnTo>
                    <a:pt x="67535" y="16764"/>
                  </a:lnTo>
                  <a:lnTo>
                    <a:pt x="55679" y="27413"/>
                  </a:lnTo>
                  <a:lnTo>
                    <a:pt x="42697" y="47832"/>
                  </a:lnTo>
                  <a:lnTo>
                    <a:pt x="39008" y="69038"/>
                  </a:lnTo>
                  <a:lnTo>
                    <a:pt x="38217" y="88538"/>
                  </a:lnTo>
                  <a:lnTo>
                    <a:pt x="39589" y="91158"/>
                  </a:lnTo>
                  <a:lnTo>
                    <a:pt x="48262" y="98218"/>
                  </a:lnTo>
                  <a:lnTo>
                    <a:pt x="59768" y="104073"/>
                  </a:lnTo>
                  <a:lnTo>
                    <a:pt x="67955" y="105690"/>
                  </a:lnTo>
                  <a:lnTo>
                    <a:pt x="76298" y="104528"/>
                  </a:lnTo>
                  <a:lnTo>
                    <a:pt x="106634" y="94069"/>
                  </a:lnTo>
                  <a:lnTo>
                    <a:pt x="124623" y="85775"/>
                  </a:lnTo>
                  <a:lnTo>
                    <a:pt x="131352" y="79683"/>
                  </a:lnTo>
                  <a:lnTo>
                    <a:pt x="154482" y="48678"/>
                  </a:lnTo>
                  <a:lnTo>
                    <a:pt x="156852" y="43910"/>
                  </a:lnTo>
                  <a:lnTo>
                    <a:pt x="158639" y="32062"/>
                  </a:lnTo>
                  <a:lnTo>
                    <a:pt x="157970" y="31638"/>
                  </a:lnTo>
                  <a:lnTo>
                    <a:pt x="155345" y="31164"/>
                  </a:lnTo>
                  <a:lnTo>
                    <a:pt x="154363" y="31743"/>
                  </a:lnTo>
                  <a:lnTo>
                    <a:pt x="153708" y="32834"/>
                  </a:lnTo>
                  <a:lnTo>
                    <a:pt x="152787" y="37741"/>
                  </a:lnTo>
                  <a:lnTo>
                    <a:pt x="152658" y="39656"/>
                  </a:lnTo>
                  <a:lnTo>
                    <a:pt x="154396" y="43664"/>
                  </a:lnTo>
                  <a:lnTo>
                    <a:pt x="155847" y="45720"/>
                  </a:lnTo>
                  <a:lnTo>
                    <a:pt x="158177" y="64231"/>
                  </a:lnTo>
                  <a:lnTo>
                    <a:pt x="162045" y="94507"/>
                  </a:lnTo>
                  <a:lnTo>
                    <a:pt x="169564" y="125504"/>
                  </a:lnTo>
                  <a:lnTo>
                    <a:pt x="175752" y="153941"/>
                  </a:lnTo>
                  <a:lnTo>
                    <a:pt x="182054" y="180556"/>
                  </a:lnTo>
                  <a:lnTo>
                    <a:pt x="188389" y="206316"/>
                  </a:lnTo>
                  <a:lnTo>
                    <a:pt x="194735" y="231823"/>
                  </a:lnTo>
                  <a:lnTo>
                    <a:pt x="200376" y="257254"/>
                  </a:lnTo>
                  <a:lnTo>
                    <a:pt x="201658" y="281253"/>
                  </a:lnTo>
                  <a:lnTo>
                    <a:pt x="194250" y="310695"/>
                  </a:lnTo>
                  <a:lnTo>
                    <a:pt x="188240" y="322643"/>
                  </a:lnTo>
                  <a:lnTo>
                    <a:pt x="178620" y="330653"/>
                  </a:lnTo>
                  <a:lnTo>
                    <a:pt x="166832" y="337494"/>
                  </a:lnTo>
                  <a:lnTo>
                    <a:pt x="156698" y="338079"/>
                  </a:lnTo>
                  <a:lnTo>
                    <a:pt x="126729" y="335207"/>
                  </a:lnTo>
                  <a:lnTo>
                    <a:pt x="99664" y="326859"/>
                  </a:lnTo>
                  <a:lnTo>
                    <a:pt x="70722" y="311832"/>
                  </a:lnTo>
                  <a:lnTo>
                    <a:pt x="40096" y="296099"/>
                  </a:lnTo>
                  <a:lnTo>
                    <a:pt x="21559" y="280277"/>
                  </a:lnTo>
                  <a:lnTo>
                    <a:pt x="4638" y="253031"/>
                  </a:lnTo>
                  <a:lnTo>
                    <a:pt x="2061" y="245742"/>
                  </a:lnTo>
                  <a:lnTo>
                    <a:pt x="0" y="233985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5" name="SMARTInkShape-400"/>
            <p:cNvSpPr/>
            <p:nvPr/>
          </p:nvSpPr>
          <p:spPr>
            <a:xfrm>
              <a:off x="4622800" y="4381500"/>
              <a:ext cx="138697" cy="174839"/>
            </a:xfrm>
            <a:custGeom>
              <a:avLst/>
              <a:gdLst/>
              <a:ahLst/>
              <a:cxnLst/>
              <a:rect l="0" t="0" r="0" b="0"/>
              <a:pathLst>
                <a:path w="138697" h="174839">
                  <a:moveTo>
                    <a:pt x="0" y="44450"/>
                  </a:moveTo>
                  <a:lnTo>
                    <a:pt x="0" y="53287"/>
                  </a:lnTo>
                  <a:lnTo>
                    <a:pt x="5957" y="82729"/>
                  </a:lnTo>
                  <a:lnTo>
                    <a:pt x="7003" y="103740"/>
                  </a:lnTo>
                  <a:lnTo>
                    <a:pt x="14185" y="133351"/>
                  </a:lnTo>
                  <a:lnTo>
                    <a:pt x="17609" y="146050"/>
                  </a:lnTo>
                  <a:lnTo>
                    <a:pt x="18088" y="150283"/>
                  </a:lnTo>
                  <a:lnTo>
                    <a:pt x="19820" y="153811"/>
                  </a:lnTo>
                  <a:lnTo>
                    <a:pt x="33270" y="166844"/>
                  </a:lnTo>
                  <a:lnTo>
                    <a:pt x="39716" y="169402"/>
                  </a:lnTo>
                  <a:lnTo>
                    <a:pt x="46578" y="171246"/>
                  </a:lnTo>
                  <a:lnTo>
                    <a:pt x="51980" y="174416"/>
                  </a:lnTo>
                  <a:lnTo>
                    <a:pt x="55114" y="174838"/>
                  </a:lnTo>
                  <a:lnTo>
                    <a:pt x="74371" y="172034"/>
                  </a:lnTo>
                  <a:lnTo>
                    <a:pt x="82677" y="167947"/>
                  </a:lnTo>
                  <a:lnTo>
                    <a:pt x="107960" y="148887"/>
                  </a:lnTo>
                  <a:lnTo>
                    <a:pt x="121513" y="129676"/>
                  </a:lnTo>
                  <a:lnTo>
                    <a:pt x="130280" y="107929"/>
                  </a:lnTo>
                  <a:lnTo>
                    <a:pt x="136316" y="81569"/>
                  </a:lnTo>
                  <a:lnTo>
                    <a:pt x="138696" y="63210"/>
                  </a:lnTo>
                  <a:lnTo>
                    <a:pt x="136032" y="47735"/>
                  </a:lnTo>
                  <a:lnTo>
                    <a:pt x="128809" y="30569"/>
                  </a:lnTo>
                  <a:lnTo>
                    <a:pt x="10160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6" name="SMARTInkShape-401"/>
            <p:cNvSpPr/>
            <p:nvPr/>
          </p:nvSpPr>
          <p:spPr>
            <a:xfrm>
              <a:off x="4435487" y="4426034"/>
              <a:ext cx="154274" cy="158260"/>
            </a:xfrm>
            <a:custGeom>
              <a:avLst/>
              <a:gdLst/>
              <a:ahLst/>
              <a:cxnLst/>
              <a:rect l="0" t="0" r="0" b="0"/>
              <a:pathLst>
                <a:path w="154274" h="158260">
                  <a:moveTo>
                    <a:pt x="117463" y="12616"/>
                  </a:moveTo>
                  <a:lnTo>
                    <a:pt x="117463" y="9244"/>
                  </a:lnTo>
                  <a:lnTo>
                    <a:pt x="116756" y="8251"/>
                  </a:lnTo>
                  <a:lnTo>
                    <a:pt x="115580" y="7589"/>
                  </a:lnTo>
                  <a:lnTo>
                    <a:pt x="114091" y="7148"/>
                  </a:lnTo>
                  <a:lnTo>
                    <a:pt x="105926" y="2075"/>
                  </a:lnTo>
                  <a:lnTo>
                    <a:pt x="75010" y="0"/>
                  </a:lnTo>
                  <a:lnTo>
                    <a:pt x="58172" y="638"/>
                  </a:lnTo>
                  <a:lnTo>
                    <a:pt x="49719" y="3294"/>
                  </a:lnTo>
                  <a:lnTo>
                    <a:pt x="32794" y="15818"/>
                  </a:lnTo>
                  <a:lnTo>
                    <a:pt x="11629" y="36042"/>
                  </a:lnTo>
                  <a:lnTo>
                    <a:pt x="6925" y="48192"/>
                  </a:lnTo>
                  <a:lnTo>
                    <a:pt x="0" y="77767"/>
                  </a:lnTo>
                  <a:lnTo>
                    <a:pt x="5977" y="108083"/>
                  </a:lnTo>
                  <a:lnTo>
                    <a:pt x="23507" y="137144"/>
                  </a:lnTo>
                  <a:lnTo>
                    <a:pt x="31960" y="143925"/>
                  </a:lnTo>
                  <a:lnTo>
                    <a:pt x="56396" y="155575"/>
                  </a:lnTo>
                  <a:lnTo>
                    <a:pt x="82662" y="158259"/>
                  </a:lnTo>
                  <a:lnTo>
                    <a:pt x="99390" y="155173"/>
                  </a:lnTo>
                  <a:lnTo>
                    <a:pt x="114381" y="146421"/>
                  </a:lnTo>
                  <a:lnTo>
                    <a:pt x="131383" y="130821"/>
                  </a:lnTo>
                  <a:lnTo>
                    <a:pt x="139853" y="117646"/>
                  </a:lnTo>
                  <a:lnTo>
                    <a:pt x="151212" y="88431"/>
                  </a:lnTo>
                  <a:lnTo>
                    <a:pt x="154273" y="69652"/>
                  </a:lnTo>
                  <a:lnTo>
                    <a:pt x="149981" y="40494"/>
                  </a:lnTo>
                  <a:lnTo>
                    <a:pt x="142790" y="11931"/>
                  </a:lnTo>
                  <a:lnTo>
                    <a:pt x="141403" y="10042"/>
                  </a:lnTo>
                  <a:lnTo>
                    <a:pt x="136513" y="6266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7" name="SMARTInkShape-402"/>
            <p:cNvSpPr/>
            <p:nvPr/>
          </p:nvSpPr>
          <p:spPr>
            <a:xfrm>
              <a:off x="4330700" y="4375270"/>
              <a:ext cx="95251" cy="196346"/>
            </a:xfrm>
            <a:custGeom>
              <a:avLst/>
              <a:gdLst/>
              <a:ahLst/>
              <a:cxnLst/>
              <a:rect l="0" t="0" r="0" b="0"/>
              <a:pathLst>
                <a:path w="95251" h="196346">
                  <a:moveTo>
                    <a:pt x="0" y="88780"/>
                  </a:moveTo>
                  <a:lnTo>
                    <a:pt x="0" y="116667"/>
                  </a:lnTo>
                  <a:lnTo>
                    <a:pt x="703" y="127278"/>
                  </a:lnTo>
                  <a:lnTo>
                    <a:pt x="5760" y="158609"/>
                  </a:lnTo>
                  <a:lnTo>
                    <a:pt x="6339" y="190176"/>
                  </a:lnTo>
                  <a:lnTo>
                    <a:pt x="6348" y="196345"/>
                  </a:lnTo>
                  <a:lnTo>
                    <a:pt x="7053" y="167474"/>
                  </a:lnTo>
                  <a:lnTo>
                    <a:pt x="11376" y="140281"/>
                  </a:lnTo>
                  <a:lnTo>
                    <a:pt x="15809" y="110946"/>
                  </a:lnTo>
                  <a:lnTo>
                    <a:pt x="18088" y="86332"/>
                  </a:lnTo>
                  <a:lnTo>
                    <a:pt x="22135" y="64536"/>
                  </a:lnTo>
                  <a:lnTo>
                    <a:pt x="39418" y="34217"/>
                  </a:lnTo>
                  <a:lnTo>
                    <a:pt x="54986" y="9210"/>
                  </a:lnTo>
                  <a:lnTo>
                    <a:pt x="61369" y="2958"/>
                  </a:lnTo>
                  <a:lnTo>
                    <a:pt x="65609" y="1248"/>
                  </a:lnTo>
                  <a:lnTo>
                    <a:pt x="83782" y="0"/>
                  </a:lnTo>
                  <a:lnTo>
                    <a:pt x="88507" y="1812"/>
                  </a:lnTo>
                  <a:lnTo>
                    <a:pt x="95250" y="623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8" name="SMARTInkShape-403"/>
            <p:cNvSpPr/>
            <p:nvPr/>
          </p:nvSpPr>
          <p:spPr>
            <a:xfrm>
              <a:off x="3893432" y="4280386"/>
              <a:ext cx="380119" cy="342415"/>
            </a:xfrm>
            <a:custGeom>
              <a:avLst/>
              <a:gdLst/>
              <a:ahLst/>
              <a:cxnLst/>
              <a:rect l="0" t="0" r="0" b="0"/>
              <a:pathLst>
                <a:path w="380119" h="342415">
                  <a:moveTo>
                    <a:pt x="5468" y="164614"/>
                  </a:moveTo>
                  <a:lnTo>
                    <a:pt x="2096" y="164614"/>
                  </a:lnTo>
                  <a:lnTo>
                    <a:pt x="1103" y="165317"/>
                  </a:lnTo>
                  <a:lnTo>
                    <a:pt x="441" y="166494"/>
                  </a:lnTo>
                  <a:lnTo>
                    <a:pt x="0" y="167985"/>
                  </a:lnTo>
                  <a:lnTo>
                    <a:pt x="412" y="169683"/>
                  </a:lnTo>
                  <a:lnTo>
                    <a:pt x="8032" y="182912"/>
                  </a:lnTo>
                  <a:lnTo>
                    <a:pt x="15780" y="188738"/>
                  </a:lnTo>
                  <a:lnTo>
                    <a:pt x="38000" y="198227"/>
                  </a:lnTo>
                  <a:lnTo>
                    <a:pt x="67135" y="202533"/>
                  </a:lnTo>
                  <a:lnTo>
                    <a:pt x="88180" y="206109"/>
                  </a:lnTo>
                  <a:lnTo>
                    <a:pt x="118335" y="201712"/>
                  </a:lnTo>
                  <a:lnTo>
                    <a:pt x="148256" y="190677"/>
                  </a:lnTo>
                  <a:lnTo>
                    <a:pt x="179932" y="174204"/>
                  </a:lnTo>
                  <a:lnTo>
                    <a:pt x="205832" y="145153"/>
                  </a:lnTo>
                  <a:lnTo>
                    <a:pt x="226999" y="119376"/>
                  </a:lnTo>
                  <a:lnTo>
                    <a:pt x="239440" y="89722"/>
                  </a:lnTo>
                  <a:lnTo>
                    <a:pt x="248691" y="59901"/>
                  </a:lnTo>
                  <a:lnTo>
                    <a:pt x="252535" y="32246"/>
                  </a:lnTo>
                  <a:lnTo>
                    <a:pt x="253002" y="14525"/>
                  </a:lnTo>
                  <a:lnTo>
                    <a:pt x="251185" y="7832"/>
                  </a:lnTo>
                  <a:lnTo>
                    <a:pt x="247026" y="0"/>
                  </a:lnTo>
                  <a:lnTo>
                    <a:pt x="246778" y="27144"/>
                  </a:lnTo>
                  <a:lnTo>
                    <a:pt x="246769" y="57496"/>
                  </a:lnTo>
                  <a:lnTo>
                    <a:pt x="246768" y="87171"/>
                  </a:lnTo>
                  <a:lnTo>
                    <a:pt x="246768" y="118304"/>
                  </a:lnTo>
                  <a:lnTo>
                    <a:pt x="250139" y="149873"/>
                  </a:lnTo>
                  <a:lnTo>
                    <a:pt x="248862" y="181569"/>
                  </a:lnTo>
                  <a:lnTo>
                    <a:pt x="247388" y="213304"/>
                  </a:lnTo>
                  <a:lnTo>
                    <a:pt x="246950" y="245049"/>
                  </a:lnTo>
                  <a:lnTo>
                    <a:pt x="243451" y="273425"/>
                  </a:lnTo>
                  <a:lnTo>
                    <a:pt x="238935" y="304915"/>
                  </a:lnTo>
                  <a:lnTo>
                    <a:pt x="234093" y="329541"/>
                  </a:lnTo>
                  <a:lnTo>
                    <a:pt x="234778" y="319539"/>
                  </a:lnTo>
                  <a:lnTo>
                    <a:pt x="239094" y="302095"/>
                  </a:lnTo>
                  <a:lnTo>
                    <a:pt x="243527" y="275104"/>
                  </a:lnTo>
                  <a:lnTo>
                    <a:pt x="249177" y="250895"/>
                  </a:lnTo>
                  <a:lnTo>
                    <a:pt x="257408" y="221795"/>
                  </a:lnTo>
                  <a:lnTo>
                    <a:pt x="267710" y="191482"/>
                  </a:lnTo>
                  <a:lnTo>
                    <a:pt x="282163" y="163526"/>
                  </a:lnTo>
                  <a:lnTo>
                    <a:pt x="289632" y="150807"/>
                  </a:lnTo>
                  <a:lnTo>
                    <a:pt x="296628" y="144836"/>
                  </a:lnTo>
                  <a:lnTo>
                    <a:pt x="304440" y="141713"/>
                  </a:lnTo>
                  <a:lnTo>
                    <a:pt x="317583" y="139705"/>
                  </a:lnTo>
                  <a:lnTo>
                    <a:pt x="328113" y="142730"/>
                  </a:lnTo>
                  <a:lnTo>
                    <a:pt x="336800" y="148094"/>
                  </a:lnTo>
                  <a:lnTo>
                    <a:pt x="350419" y="166368"/>
                  </a:lnTo>
                  <a:lnTo>
                    <a:pt x="366268" y="196593"/>
                  </a:lnTo>
                  <a:lnTo>
                    <a:pt x="372992" y="226879"/>
                  </a:lnTo>
                  <a:lnTo>
                    <a:pt x="378501" y="258155"/>
                  </a:lnTo>
                  <a:lnTo>
                    <a:pt x="379797" y="288297"/>
                  </a:lnTo>
                  <a:lnTo>
                    <a:pt x="380076" y="316019"/>
                  </a:lnTo>
                  <a:lnTo>
                    <a:pt x="380118" y="342414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9" name="SMARTInkShape-404"/>
            <p:cNvSpPr/>
            <p:nvPr/>
          </p:nvSpPr>
          <p:spPr>
            <a:xfrm>
              <a:off x="3968750" y="4349750"/>
              <a:ext cx="31751" cy="304801"/>
            </a:xfrm>
            <a:custGeom>
              <a:avLst/>
              <a:gdLst/>
              <a:ahLst/>
              <a:cxnLst/>
              <a:rect l="0" t="0" r="0" b="0"/>
              <a:pathLst>
                <a:path w="31751" h="304801">
                  <a:moveTo>
                    <a:pt x="31750" y="0"/>
                  </a:moveTo>
                  <a:lnTo>
                    <a:pt x="31750" y="9459"/>
                  </a:lnTo>
                  <a:lnTo>
                    <a:pt x="28090" y="22904"/>
                  </a:lnTo>
                  <a:lnTo>
                    <a:pt x="28935" y="45210"/>
                  </a:lnTo>
                  <a:lnTo>
                    <a:pt x="26098" y="76741"/>
                  </a:lnTo>
                  <a:lnTo>
                    <a:pt x="22235" y="106621"/>
                  </a:lnTo>
                  <a:lnTo>
                    <a:pt x="16623" y="137816"/>
                  </a:lnTo>
                  <a:lnTo>
                    <a:pt x="14442" y="160735"/>
                  </a:lnTo>
                  <a:lnTo>
                    <a:pt x="12767" y="183620"/>
                  </a:lnTo>
                  <a:lnTo>
                    <a:pt x="7858" y="213076"/>
                  </a:lnTo>
                  <a:lnTo>
                    <a:pt x="2642" y="242423"/>
                  </a:lnTo>
                  <a:lnTo>
                    <a:pt x="522" y="272017"/>
                  </a:lnTo>
                  <a:lnTo>
                    <a:pt x="8" y="303307"/>
                  </a:lnTo>
                  <a:lnTo>
                    <a:pt x="0" y="3048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0" name="SMARTInkShape-405"/>
            <p:cNvSpPr/>
            <p:nvPr/>
          </p:nvSpPr>
          <p:spPr>
            <a:xfrm>
              <a:off x="3614801" y="4464065"/>
              <a:ext cx="161967" cy="190303"/>
            </a:xfrm>
            <a:custGeom>
              <a:avLst/>
              <a:gdLst/>
              <a:ahLst/>
              <a:cxnLst/>
              <a:rect l="0" t="0" r="0" b="0"/>
              <a:pathLst>
                <a:path w="161967" h="190303">
                  <a:moveTo>
                    <a:pt x="125349" y="19035"/>
                  </a:moveTo>
                  <a:lnTo>
                    <a:pt x="115889" y="9575"/>
                  </a:lnTo>
                  <a:lnTo>
                    <a:pt x="110325" y="7774"/>
                  </a:lnTo>
                  <a:lnTo>
                    <a:pt x="80137" y="1434"/>
                  </a:lnTo>
                  <a:lnTo>
                    <a:pt x="53413" y="174"/>
                  </a:lnTo>
                  <a:lnTo>
                    <a:pt x="22285" y="0"/>
                  </a:lnTo>
                  <a:lnTo>
                    <a:pt x="9830" y="695"/>
                  </a:lnTo>
                  <a:lnTo>
                    <a:pt x="0" y="5452"/>
                  </a:lnTo>
                  <a:lnTo>
                    <a:pt x="155" y="6452"/>
                  </a:lnTo>
                  <a:lnTo>
                    <a:pt x="7332" y="15094"/>
                  </a:lnTo>
                  <a:lnTo>
                    <a:pt x="33865" y="36364"/>
                  </a:lnTo>
                  <a:lnTo>
                    <a:pt x="60606" y="53684"/>
                  </a:lnTo>
                  <a:lnTo>
                    <a:pt x="88884" y="76757"/>
                  </a:lnTo>
                  <a:lnTo>
                    <a:pt x="118068" y="101698"/>
                  </a:lnTo>
                  <a:lnTo>
                    <a:pt x="146863" y="131468"/>
                  </a:lnTo>
                  <a:lnTo>
                    <a:pt x="158448" y="153269"/>
                  </a:lnTo>
                  <a:lnTo>
                    <a:pt x="161966" y="168325"/>
                  </a:lnTo>
                  <a:lnTo>
                    <a:pt x="160908" y="175461"/>
                  </a:lnTo>
                  <a:lnTo>
                    <a:pt x="156345" y="183447"/>
                  </a:lnTo>
                  <a:lnTo>
                    <a:pt x="154480" y="185793"/>
                  </a:lnTo>
                  <a:lnTo>
                    <a:pt x="146762" y="188399"/>
                  </a:lnTo>
                  <a:lnTo>
                    <a:pt x="117325" y="190302"/>
                  </a:lnTo>
                  <a:lnTo>
                    <a:pt x="99452" y="188549"/>
                  </a:lnTo>
                  <a:lnTo>
                    <a:pt x="77822" y="181635"/>
                  </a:lnTo>
                  <a:lnTo>
                    <a:pt x="49271" y="163816"/>
                  </a:lnTo>
                  <a:lnTo>
                    <a:pt x="39005" y="149599"/>
                  </a:lnTo>
                  <a:lnTo>
                    <a:pt x="32067" y="135084"/>
                  </a:lnTo>
                  <a:lnTo>
                    <a:pt x="30099" y="120635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1" name="SMARTInkShape-406"/>
            <p:cNvSpPr/>
            <p:nvPr/>
          </p:nvSpPr>
          <p:spPr>
            <a:xfrm>
              <a:off x="3444390" y="4476750"/>
              <a:ext cx="111611" cy="12701"/>
            </a:xfrm>
            <a:custGeom>
              <a:avLst/>
              <a:gdLst/>
              <a:ahLst/>
              <a:cxnLst/>
              <a:rect l="0" t="0" r="0" b="0"/>
              <a:pathLst>
                <a:path w="111611" h="12701">
                  <a:moveTo>
                    <a:pt x="3660" y="0"/>
                  </a:moveTo>
                  <a:lnTo>
                    <a:pt x="0" y="0"/>
                  </a:lnTo>
                  <a:lnTo>
                    <a:pt x="14381" y="703"/>
                  </a:lnTo>
                  <a:lnTo>
                    <a:pt x="42335" y="5467"/>
                  </a:lnTo>
                  <a:lnTo>
                    <a:pt x="73048" y="6879"/>
                  </a:lnTo>
                  <a:lnTo>
                    <a:pt x="111610" y="127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2" name="SMARTInkShape-407"/>
            <p:cNvSpPr/>
            <p:nvPr/>
          </p:nvSpPr>
          <p:spPr>
            <a:xfrm>
              <a:off x="3492500" y="4305300"/>
              <a:ext cx="25401" cy="335651"/>
            </a:xfrm>
            <a:custGeom>
              <a:avLst/>
              <a:gdLst/>
              <a:ahLst/>
              <a:cxnLst/>
              <a:rect l="0" t="0" r="0" b="0"/>
              <a:pathLst>
                <a:path w="25401" h="335651">
                  <a:moveTo>
                    <a:pt x="25400" y="0"/>
                  </a:moveTo>
                  <a:lnTo>
                    <a:pt x="24693" y="18417"/>
                  </a:lnTo>
                  <a:lnTo>
                    <a:pt x="19932" y="48574"/>
                  </a:lnTo>
                  <a:lnTo>
                    <a:pt x="15940" y="72561"/>
                  </a:lnTo>
                  <a:lnTo>
                    <a:pt x="10288" y="104285"/>
                  </a:lnTo>
                  <a:lnTo>
                    <a:pt x="8101" y="128192"/>
                  </a:lnTo>
                  <a:lnTo>
                    <a:pt x="7127" y="153634"/>
                  </a:lnTo>
                  <a:lnTo>
                    <a:pt x="6696" y="181404"/>
                  </a:lnTo>
                  <a:lnTo>
                    <a:pt x="4621" y="208329"/>
                  </a:lnTo>
                  <a:lnTo>
                    <a:pt x="2054" y="233702"/>
                  </a:lnTo>
                  <a:lnTo>
                    <a:pt x="913" y="256737"/>
                  </a:lnTo>
                  <a:lnTo>
                    <a:pt x="270" y="286168"/>
                  </a:lnTo>
                  <a:lnTo>
                    <a:pt x="53" y="315621"/>
                  </a:lnTo>
                  <a:lnTo>
                    <a:pt x="1" y="335650"/>
                  </a:lnTo>
                  <a:lnTo>
                    <a:pt x="0" y="3302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3" name="SMARTInkShape-408"/>
            <p:cNvSpPr/>
            <p:nvPr/>
          </p:nvSpPr>
          <p:spPr>
            <a:xfrm>
              <a:off x="3340100" y="4540250"/>
              <a:ext cx="25401" cy="146051"/>
            </a:xfrm>
            <a:custGeom>
              <a:avLst/>
              <a:gdLst/>
              <a:ahLst/>
              <a:cxnLst/>
              <a:rect l="0" t="0" r="0" b="0"/>
              <a:pathLst>
                <a:path w="25401" h="146051">
                  <a:moveTo>
                    <a:pt x="25400" y="0"/>
                  </a:moveTo>
                  <a:lnTo>
                    <a:pt x="22028" y="0"/>
                  </a:lnTo>
                  <a:lnTo>
                    <a:pt x="21035" y="703"/>
                  </a:lnTo>
                  <a:lnTo>
                    <a:pt x="20373" y="1880"/>
                  </a:lnTo>
                  <a:lnTo>
                    <a:pt x="10288" y="32603"/>
                  </a:lnTo>
                  <a:lnTo>
                    <a:pt x="2764" y="62388"/>
                  </a:lnTo>
                  <a:lnTo>
                    <a:pt x="546" y="93567"/>
                  </a:lnTo>
                  <a:lnTo>
                    <a:pt x="108" y="120317"/>
                  </a:lnTo>
                  <a:lnTo>
                    <a:pt x="0" y="1460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4" name="SMARTInkShape-409"/>
            <p:cNvSpPr/>
            <p:nvPr/>
          </p:nvSpPr>
          <p:spPr>
            <a:xfrm>
              <a:off x="3149860" y="4489450"/>
              <a:ext cx="120391" cy="190501"/>
            </a:xfrm>
            <a:custGeom>
              <a:avLst/>
              <a:gdLst/>
              <a:ahLst/>
              <a:cxnLst/>
              <a:rect l="0" t="0" r="0" b="0"/>
              <a:pathLst>
                <a:path w="120391" h="190501">
                  <a:moveTo>
                    <a:pt x="6090" y="0"/>
                  </a:moveTo>
                  <a:lnTo>
                    <a:pt x="2719" y="3369"/>
                  </a:lnTo>
                  <a:lnTo>
                    <a:pt x="1063" y="6906"/>
                  </a:lnTo>
                  <a:lnTo>
                    <a:pt x="0" y="21668"/>
                  </a:lnTo>
                  <a:lnTo>
                    <a:pt x="6681" y="51144"/>
                  </a:lnTo>
                  <a:lnTo>
                    <a:pt x="18042" y="79638"/>
                  </a:lnTo>
                  <a:lnTo>
                    <a:pt x="26408" y="104106"/>
                  </a:lnTo>
                  <a:lnTo>
                    <a:pt x="36726" y="129232"/>
                  </a:lnTo>
                  <a:lnTo>
                    <a:pt x="57218" y="157231"/>
                  </a:lnTo>
                  <a:lnTo>
                    <a:pt x="71882" y="171784"/>
                  </a:lnTo>
                  <a:lnTo>
                    <a:pt x="102115" y="187335"/>
                  </a:lnTo>
                  <a:lnTo>
                    <a:pt x="120390" y="1905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5" name="SMARTInkShape-410"/>
            <p:cNvSpPr/>
            <p:nvPr/>
          </p:nvSpPr>
          <p:spPr>
            <a:xfrm>
              <a:off x="3086567" y="4514850"/>
              <a:ext cx="139234" cy="180453"/>
            </a:xfrm>
            <a:custGeom>
              <a:avLst/>
              <a:gdLst/>
              <a:ahLst/>
              <a:cxnLst/>
              <a:rect l="0" t="0" r="0" b="0"/>
              <a:pathLst>
                <a:path w="139234" h="180453">
                  <a:moveTo>
                    <a:pt x="139233" y="0"/>
                  </a:moveTo>
                  <a:lnTo>
                    <a:pt x="117737" y="22904"/>
                  </a:lnTo>
                  <a:lnTo>
                    <a:pt x="105954" y="47092"/>
                  </a:lnTo>
                  <a:lnTo>
                    <a:pt x="90246" y="78837"/>
                  </a:lnTo>
                  <a:lnTo>
                    <a:pt x="74389" y="103871"/>
                  </a:lnTo>
                  <a:lnTo>
                    <a:pt x="56283" y="129161"/>
                  </a:lnTo>
                  <a:lnTo>
                    <a:pt x="28643" y="160785"/>
                  </a:lnTo>
                  <a:lnTo>
                    <a:pt x="17801" y="170171"/>
                  </a:lnTo>
                  <a:lnTo>
                    <a:pt x="3088" y="180452"/>
                  </a:lnTo>
                  <a:lnTo>
                    <a:pt x="1903" y="180273"/>
                  </a:lnTo>
                  <a:lnTo>
                    <a:pt x="1111" y="179449"/>
                  </a:lnTo>
                  <a:lnTo>
                    <a:pt x="233" y="176650"/>
                  </a:lnTo>
                  <a:lnTo>
                    <a:pt x="0" y="174918"/>
                  </a:lnTo>
                  <a:lnTo>
                    <a:pt x="1622" y="171108"/>
                  </a:lnTo>
                  <a:lnTo>
                    <a:pt x="3987" y="167063"/>
                  </a:lnTo>
                  <a:lnTo>
                    <a:pt x="5883" y="1587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6" name="SMARTInkShape-411"/>
            <p:cNvSpPr/>
            <p:nvPr/>
          </p:nvSpPr>
          <p:spPr>
            <a:xfrm>
              <a:off x="2914650" y="4486700"/>
              <a:ext cx="127001" cy="198249"/>
            </a:xfrm>
            <a:custGeom>
              <a:avLst/>
              <a:gdLst/>
              <a:ahLst/>
              <a:cxnLst/>
              <a:rect l="0" t="0" r="0" b="0"/>
              <a:pathLst>
                <a:path w="127001" h="198249">
                  <a:moveTo>
                    <a:pt x="0" y="72600"/>
                  </a:moveTo>
                  <a:lnTo>
                    <a:pt x="3371" y="72600"/>
                  </a:lnTo>
                  <a:lnTo>
                    <a:pt x="3657" y="73303"/>
                  </a:lnTo>
                  <a:lnTo>
                    <a:pt x="2094" y="75971"/>
                  </a:lnTo>
                  <a:lnTo>
                    <a:pt x="2101" y="76964"/>
                  </a:lnTo>
                  <a:lnTo>
                    <a:pt x="2813" y="77626"/>
                  </a:lnTo>
                  <a:lnTo>
                    <a:pt x="3992" y="78067"/>
                  </a:lnTo>
                  <a:lnTo>
                    <a:pt x="11658" y="83138"/>
                  </a:lnTo>
                  <a:lnTo>
                    <a:pt x="18350" y="84338"/>
                  </a:lnTo>
                  <a:lnTo>
                    <a:pt x="47924" y="79748"/>
                  </a:lnTo>
                  <a:lnTo>
                    <a:pt x="79482" y="70181"/>
                  </a:lnTo>
                  <a:lnTo>
                    <a:pt x="105747" y="48918"/>
                  </a:lnTo>
                  <a:lnTo>
                    <a:pt x="115135" y="36499"/>
                  </a:lnTo>
                  <a:lnTo>
                    <a:pt x="119015" y="23880"/>
                  </a:lnTo>
                  <a:lnTo>
                    <a:pt x="120506" y="7352"/>
                  </a:lnTo>
                  <a:lnTo>
                    <a:pt x="119143" y="5111"/>
                  </a:lnTo>
                  <a:lnTo>
                    <a:pt x="113863" y="740"/>
                  </a:lnTo>
                  <a:lnTo>
                    <a:pt x="110482" y="0"/>
                  </a:lnTo>
                  <a:lnTo>
                    <a:pt x="102959" y="1057"/>
                  </a:lnTo>
                  <a:lnTo>
                    <a:pt x="73333" y="14186"/>
                  </a:lnTo>
                  <a:lnTo>
                    <a:pt x="44072" y="36144"/>
                  </a:lnTo>
                  <a:lnTo>
                    <a:pt x="24750" y="64588"/>
                  </a:lnTo>
                  <a:lnTo>
                    <a:pt x="13405" y="91322"/>
                  </a:lnTo>
                  <a:lnTo>
                    <a:pt x="4372" y="116984"/>
                  </a:lnTo>
                  <a:lnTo>
                    <a:pt x="3823" y="129720"/>
                  </a:lnTo>
                  <a:lnTo>
                    <a:pt x="9220" y="155144"/>
                  </a:lnTo>
                  <a:lnTo>
                    <a:pt x="14915" y="164083"/>
                  </a:lnTo>
                  <a:lnTo>
                    <a:pt x="34862" y="182301"/>
                  </a:lnTo>
                  <a:lnTo>
                    <a:pt x="63910" y="195039"/>
                  </a:lnTo>
                  <a:lnTo>
                    <a:pt x="82669" y="198248"/>
                  </a:lnTo>
                  <a:lnTo>
                    <a:pt x="108375" y="195828"/>
                  </a:lnTo>
                  <a:lnTo>
                    <a:pt x="127000" y="1932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7" name="SMARTInkShape-412"/>
            <p:cNvSpPr/>
            <p:nvPr/>
          </p:nvSpPr>
          <p:spPr>
            <a:xfrm>
              <a:off x="2420230" y="4279900"/>
              <a:ext cx="405373" cy="422432"/>
            </a:xfrm>
            <a:custGeom>
              <a:avLst/>
              <a:gdLst/>
              <a:ahLst/>
              <a:cxnLst/>
              <a:rect l="0" t="0" r="0" b="0"/>
              <a:pathLst>
                <a:path w="405373" h="422432">
                  <a:moveTo>
                    <a:pt x="5470" y="0"/>
                  </a:moveTo>
                  <a:lnTo>
                    <a:pt x="4764" y="22199"/>
                  </a:lnTo>
                  <a:lnTo>
                    <a:pt x="0" y="45839"/>
                  </a:lnTo>
                  <a:lnTo>
                    <a:pt x="4260" y="76382"/>
                  </a:lnTo>
                  <a:lnTo>
                    <a:pt x="5231" y="101636"/>
                  </a:lnTo>
                  <a:lnTo>
                    <a:pt x="9786" y="132076"/>
                  </a:lnTo>
                  <a:lnTo>
                    <a:pt x="11215" y="156883"/>
                  </a:lnTo>
                  <a:lnTo>
                    <a:pt x="11639" y="182812"/>
                  </a:lnTo>
                  <a:lnTo>
                    <a:pt x="11767" y="211818"/>
                  </a:lnTo>
                  <a:lnTo>
                    <a:pt x="11802" y="237895"/>
                  </a:lnTo>
                  <a:lnTo>
                    <a:pt x="11814" y="267908"/>
                  </a:lnTo>
                  <a:lnTo>
                    <a:pt x="11819" y="297434"/>
                  </a:lnTo>
                  <a:lnTo>
                    <a:pt x="17285" y="327621"/>
                  </a:lnTo>
                  <a:lnTo>
                    <a:pt x="21277" y="340645"/>
                  </a:lnTo>
                  <a:lnTo>
                    <a:pt x="30795" y="358871"/>
                  </a:lnTo>
                  <a:lnTo>
                    <a:pt x="32231" y="359898"/>
                  </a:lnTo>
                  <a:lnTo>
                    <a:pt x="35709" y="361038"/>
                  </a:lnTo>
                  <a:lnTo>
                    <a:pt x="39605" y="361543"/>
                  </a:lnTo>
                  <a:lnTo>
                    <a:pt x="67853" y="352480"/>
                  </a:lnTo>
                  <a:lnTo>
                    <a:pt x="84688" y="349887"/>
                  </a:lnTo>
                  <a:lnTo>
                    <a:pt x="113817" y="345961"/>
                  </a:lnTo>
                  <a:lnTo>
                    <a:pt x="139329" y="343806"/>
                  </a:lnTo>
                  <a:lnTo>
                    <a:pt x="169416" y="343079"/>
                  </a:lnTo>
                  <a:lnTo>
                    <a:pt x="195742" y="342934"/>
                  </a:lnTo>
                  <a:lnTo>
                    <a:pt x="226983" y="342903"/>
                  </a:lnTo>
                  <a:lnTo>
                    <a:pt x="241690" y="342195"/>
                  </a:lnTo>
                  <a:lnTo>
                    <a:pt x="270903" y="336810"/>
                  </a:lnTo>
                  <a:lnTo>
                    <a:pt x="273442" y="336019"/>
                  </a:lnTo>
                  <a:lnTo>
                    <a:pt x="275132" y="334783"/>
                  </a:lnTo>
                  <a:lnTo>
                    <a:pt x="276261" y="333256"/>
                  </a:lnTo>
                  <a:lnTo>
                    <a:pt x="277721" y="332237"/>
                  </a:lnTo>
                  <a:lnTo>
                    <a:pt x="281220" y="331103"/>
                  </a:lnTo>
                  <a:lnTo>
                    <a:pt x="282437" y="330098"/>
                  </a:lnTo>
                  <a:lnTo>
                    <a:pt x="283789" y="327097"/>
                  </a:lnTo>
                  <a:lnTo>
                    <a:pt x="284775" y="311925"/>
                  </a:lnTo>
                  <a:lnTo>
                    <a:pt x="282946" y="306085"/>
                  </a:lnTo>
                  <a:lnTo>
                    <a:pt x="267649" y="279825"/>
                  </a:lnTo>
                  <a:lnTo>
                    <a:pt x="266061" y="268871"/>
                  </a:lnTo>
                  <a:lnTo>
                    <a:pt x="265820" y="260460"/>
                  </a:lnTo>
                  <a:lnTo>
                    <a:pt x="262447" y="263752"/>
                  </a:lnTo>
                  <a:lnTo>
                    <a:pt x="260792" y="269152"/>
                  </a:lnTo>
                  <a:lnTo>
                    <a:pt x="259545" y="296476"/>
                  </a:lnTo>
                  <a:lnTo>
                    <a:pt x="259480" y="324425"/>
                  </a:lnTo>
                  <a:lnTo>
                    <a:pt x="259470" y="354970"/>
                  </a:lnTo>
                  <a:lnTo>
                    <a:pt x="259470" y="382875"/>
                  </a:lnTo>
                  <a:lnTo>
                    <a:pt x="259470" y="400880"/>
                  </a:lnTo>
                  <a:lnTo>
                    <a:pt x="260174" y="402718"/>
                  </a:lnTo>
                  <a:lnTo>
                    <a:pt x="261351" y="403945"/>
                  </a:lnTo>
                  <a:lnTo>
                    <a:pt x="262839" y="404764"/>
                  </a:lnTo>
                  <a:lnTo>
                    <a:pt x="263834" y="406015"/>
                  </a:lnTo>
                  <a:lnTo>
                    <a:pt x="265558" y="411722"/>
                  </a:lnTo>
                  <a:lnTo>
                    <a:pt x="265768" y="407477"/>
                  </a:lnTo>
                  <a:lnTo>
                    <a:pt x="265108" y="389949"/>
                  </a:lnTo>
                  <a:lnTo>
                    <a:pt x="260792" y="365678"/>
                  </a:lnTo>
                  <a:lnTo>
                    <a:pt x="259861" y="342122"/>
                  </a:lnTo>
                  <a:lnTo>
                    <a:pt x="259586" y="317269"/>
                  </a:lnTo>
                  <a:lnTo>
                    <a:pt x="262862" y="286958"/>
                  </a:lnTo>
                  <a:lnTo>
                    <a:pt x="265233" y="255518"/>
                  </a:lnTo>
                  <a:lnTo>
                    <a:pt x="265704" y="225895"/>
                  </a:lnTo>
                  <a:lnTo>
                    <a:pt x="265097" y="197903"/>
                  </a:lnTo>
                  <a:lnTo>
                    <a:pt x="259861" y="178108"/>
                  </a:lnTo>
                  <a:lnTo>
                    <a:pt x="259545" y="172765"/>
                  </a:lnTo>
                  <a:lnTo>
                    <a:pt x="259475" y="180402"/>
                  </a:lnTo>
                  <a:lnTo>
                    <a:pt x="261353" y="184365"/>
                  </a:lnTo>
                  <a:lnTo>
                    <a:pt x="283234" y="213285"/>
                  </a:lnTo>
                  <a:lnTo>
                    <a:pt x="311566" y="239138"/>
                  </a:lnTo>
                  <a:lnTo>
                    <a:pt x="343016" y="264578"/>
                  </a:lnTo>
                  <a:lnTo>
                    <a:pt x="372017" y="280723"/>
                  </a:lnTo>
                  <a:lnTo>
                    <a:pt x="403035" y="302786"/>
                  </a:lnTo>
                  <a:lnTo>
                    <a:pt x="403863" y="303457"/>
                  </a:lnTo>
                  <a:lnTo>
                    <a:pt x="404783" y="306085"/>
                  </a:lnTo>
                  <a:lnTo>
                    <a:pt x="405372" y="313520"/>
                  </a:lnTo>
                  <a:lnTo>
                    <a:pt x="403306" y="315552"/>
                  </a:lnTo>
                  <a:lnTo>
                    <a:pt x="371944" y="337117"/>
                  </a:lnTo>
                  <a:lnTo>
                    <a:pt x="341777" y="362860"/>
                  </a:lnTo>
                  <a:lnTo>
                    <a:pt x="314691" y="385648"/>
                  </a:lnTo>
                  <a:lnTo>
                    <a:pt x="296291" y="399546"/>
                  </a:lnTo>
                  <a:lnTo>
                    <a:pt x="281303" y="415375"/>
                  </a:lnTo>
                  <a:lnTo>
                    <a:pt x="275188" y="418701"/>
                  </a:lnTo>
                  <a:lnTo>
                    <a:pt x="273511" y="421980"/>
                  </a:lnTo>
                  <a:lnTo>
                    <a:pt x="273770" y="422431"/>
                  </a:lnTo>
                  <a:lnTo>
                    <a:pt x="279254" y="419967"/>
                  </a:lnTo>
                  <a:lnTo>
                    <a:pt x="281126" y="419677"/>
                  </a:lnTo>
                  <a:lnTo>
                    <a:pt x="285087" y="417474"/>
                  </a:lnTo>
                  <a:lnTo>
                    <a:pt x="303920" y="4064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8" name="SMARTInkShape-413"/>
            <p:cNvSpPr/>
            <p:nvPr/>
          </p:nvSpPr>
          <p:spPr>
            <a:xfrm>
              <a:off x="3416300" y="4368800"/>
              <a:ext cx="6351" cy="1"/>
            </a:xfrm>
            <a:custGeom>
              <a:avLst/>
              <a:gdLst/>
              <a:ahLst/>
              <a:cxnLst/>
              <a:rect l="0" t="0" r="0" b="0"/>
              <a:pathLst>
                <a:path w="6351" h="1">
                  <a:moveTo>
                    <a:pt x="6350" y="0"/>
                  </a:moveTo>
                  <a:lnTo>
                    <a:pt x="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4" descr="05_10a"/>
          <p:cNvPicPr>
            <a:picLocks noChangeAspect="1" noChangeArrowheads="1"/>
          </p:cNvPicPr>
          <p:nvPr/>
        </p:nvPicPr>
        <p:blipFill>
          <a:blip r:embed="rId2" cstate="print"/>
          <a:srcRect t="14999" r="22501" b="31599"/>
          <a:stretch>
            <a:fillRect/>
          </a:stretch>
        </p:blipFill>
        <p:spPr bwMode="auto">
          <a:xfrm>
            <a:off x="609600" y="828676"/>
            <a:ext cx="8229600" cy="33277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285750"/>
            <a:ext cx="9144000" cy="2438400"/>
            <a:chOff x="0" y="285750"/>
            <a:chExt cx="9144000" cy="2438400"/>
          </a:xfrm>
        </p:grpSpPr>
        <p:pic>
          <p:nvPicPr>
            <p:cNvPr id="3074" name="Picture 5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285750"/>
              <a:ext cx="9144000" cy="2438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" name="Rectangle 2"/>
            <p:cNvSpPr/>
            <p:nvPr/>
          </p:nvSpPr>
          <p:spPr>
            <a:xfrm>
              <a:off x="5715000" y="666750"/>
              <a:ext cx="3200400" cy="6096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 descr="05_10c"/>
          <p:cNvPicPr>
            <a:picLocks noChangeAspect="1" noChangeArrowheads="1"/>
          </p:cNvPicPr>
          <p:nvPr/>
        </p:nvPicPr>
        <p:blipFill>
          <a:blip r:embed="rId2" cstate="print"/>
          <a:srcRect l="22501" t="3000" r="16875" b="12000"/>
          <a:stretch>
            <a:fillRect/>
          </a:stretch>
        </p:blipFill>
        <p:spPr bwMode="auto">
          <a:xfrm>
            <a:off x="4940300" y="1828800"/>
            <a:ext cx="4203700" cy="33147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35921" dir="2700000" algn="ctr" rotWithShape="0">
              <a:srgbClr val="808080"/>
            </a:outerShdw>
          </a:effectLst>
        </p:spPr>
      </p:pic>
      <p:grpSp>
        <p:nvGrpSpPr>
          <p:cNvPr id="21507" name="Group 5"/>
          <p:cNvGrpSpPr>
            <a:grpSpLocks/>
          </p:cNvGrpSpPr>
          <p:nvPr/>
        </p:nvGrpSpPr>
        <p:grpSpPr bwMode="auto">
          <a:xfrm>
            <a:off x="0" y="0"/>
            <a:ext cx="5791200" cy="2514600"/>
            <a:chOff x="2339" y="2245"/>
            <a:chExt cx="3342" cy="1993"/>
          </a:xfrm>
        </p:grpSpPr>
        <p:pic>
          <p:nvPicPr>
            <p:cNvPr id="21509" name="Picture 6" descr="15_20c"/>
            <p:cNvPicPr>
              <a:picLocks noChangeAspect="1" noChangeArrowheads="1"/>
            </p:cNvPicPr>
            <p:nvPr/>
          </p:nvPicPr>
          <p:blipFill>
            <a:blip r:embed="rId3" cstate="print"/>
            <a:srcRect l="2251" t="6000" r="2251" b="17999"/>
            <a:stretch>
              <a:fillRect/>
            </a:stretch>
          </p:blipFill>
          <p:spPr bwMode="auto">
            <a:xfrm>
              <a:off x="2339" y="2245"/>
              <a:ext cx="3342" cy="19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1510" name="Rectangle 7"/>
            <p:cNvSpPr>
              <a:spLocks noChangeArrowheads="1"/>
            </p:cNvSpPr>
            <p:nvPr/>
          </p:nvSpPr>
          <p:spPr bwMode="auto">
            <a:xfrm>
              <a:off x="3881" y="2452"/>
              <a:ext cx="566" cy="4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 eaLnBrk="0" hangingPunct="0">
                <a:lnSpc>
                  <a:spcPct val="85000"/>
                </a:lnSpc>
              </a:pPr>
              <a:r>
                <a:rPr lang="en-US" sz="1600" b="1">
                  <a:solidFill>
                    <a:srgbClr val="000000"/>
                  </a:solidFill>
                </a:rPr>
                <a:t>small</a:t>
              </a:r>
            </a:p>
            <a:p>
              <a:pPr algn="ctr" eaLnBrk="0" hangingPunct="0">
                <a:lnSpc>
                  <a:spcPct val="85000"/>
                </a:lnSpc>
              </a:pPr>
              <a:r>
                <a:rPr lang="en-US" sz="1600" b="1">
                  <a:solidFill>
                    <a:srgbClr val="000000"/>
                  </a:solidFill>
                </a:rPr>
                <a:t>ribosomal</a:t>
              </a:r>
            </a:p>
            <a:p>
              <a:pPr algn="ctr" eaLnBrk="0" hangingPunct="0">
                <a:lnSpc>
                  <a:spcPct val="85000"/>
                </a:lnSpc>
              </a:pPr>
              <a:r>
                <a:rPr lang="en-US" sz="1600" b="1">
                  <a:solidFill>
                    <a:srgbClr val="000000"/>
                  </a:solidFill>
                </a:rPr>
                <a:t>subunit</a:t>
              </a:r>
              <a:endParaRPr lang="en-US" sz="1600" b="1"/>
            </a:p>
          </p:txBody>
        </p:sp>
        <p:sp>
          <p:nvSpPr>
            <p:cNvPr id="21511" name="Rectangle 8"/>
            <p:cNvSpPr>
              <a:spLocks noChangeArrowheads="1"/>
            </p:cNvSpPr>
            <p:nvPr/>
          </p:nvSpPr>
          <p:spPr bwMode="auto">
            <a:xfrm>
              <a:off x="4926" y="3418"/>
              <a:ext cx="566" cy="4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 eaLnBrk="0" hangingPunct="0">
                <a:lnSpc>
                  <a:spcPct val="85000"/>
                </a:lnSpc>
              </a:pPr>
              <a:r>
                <a:rPr lang="en-US" sz="1600" b="1">
                  <a:solidFill>
                    <a:srgbClr val="000000"/>
                  </a:solidFill>
                </a:rPr>
                <a:t>large</a:t>
              </a:r>
            </a:p>
            <a:p>
              <a:pPr algn="ctr" eaLnBrk="0" hangingPunct="0">
                <a:lnSpc>
                  <a:spcPct val="85000"/>
                </a:lnSpc>
              </a:pPr>
              <a:r>
                <a:rPr lang="en-US" sz="1600" b="1">
                  <a:solidFill>
                    <a:srgbClr val="000000"/>
                  </a:solidFill>
                </a:rPr>
                <a:t>ribosomal</a:t>
              </a:r>
            </a:p>
            <a:p>
              <a:pPr algn="ctr" eaLnBrk="0" hangingPunct="0">
                <a:lnSpc>
                  <a:spcPct val="85000"/>
                </a:lnSpc>
              </a:pPr>
              <a:r>
                <a:rPr lang="en-US" sz="1600" b="1">
                  <a:solidFill>
                    <a:srgbClr val="000000"/>
                  </a:solidFill>
                </a:rPr>
                <a:t>subunit</a:t>
              </a:r>
              <a:endParaRPr lang="en-US" sz="1600" b="1"/>
            </a:p>
          </p:txBody>
        </p:sp>
        <p:sp>
          <p:nvSpPr>
            <p:cNvPr id="21512" name="Rectangle 9"/>
            <p:cNvSpPr>
              <a:spLocks noChangeArrowheads="1"/>
            </p:cNvSpPr>
            <p:nvPr/>
          </p:nvSpPr>
          <p:spPr bwMode="auto">
            <a:xfrm>
              <a:off x="4990" y="4061"/>
              <a:ext cx="586" cy="1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>
                <a:lnSpc>
                  <a:spcPct val="85000"/>
                </a:lnSpc>
              </a:pPr>
              <a:r>
                <a:rPr lang="en-US" sz="1600" b="1">
                  <a:solidFill>
                    <a:srgbClr val="000000"/>
                  </a:solidFill>
                </a:rPr>
                <a:t>cytoplasm</a:t>
              </a:r>
              <a:endParaRPr lang="en-US" sz="1600" b="1"/>
            </a:p>
          </p:txBody>
        </p:sp>
        <p:sp>
          <p:nvSpPr>
            <p:cNvPr id="21513" name="Rectangle 10"/>
            <p:cNvSpPr>
              <a:spLocks noChangeArrowheads="1"/>
            </p:cNvSpPr>
            <p:nvPr/>
          </p:nvSpPr>
          <p:spPr bwMode="auto">
            <a:xfrm>
              <a:off x="3582" y="2977"/>
              <a:ext cx="361" cy="1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>
                <a:lnSpc>
                  <a:spcPct val="85000"/>
                </a:lnSpc>
              </a:pPr>
              <a:r>
                <a:rPr lang="en-US" sz="1600" b="1">
                  <a:solidFill>
                    <a:srgbClr val="000000"/>
                  </a:solidFill>
                </a:rPr>
                <a:t>mRNA</a:t>
              </a:r>
              <a:endParaRPr lang="en-US" sz="1600" b="1"/>
            </a:p>
          </p:txBody>
        </p:sp>
        <p:sp>
          <p:nvSpPr>
            <p:cNvPr id="21514" name="Rectangle 11"/>
            <p:cNvSpPr>
              <a:spLocks noChangeArrowheads="1"/>
            </p:cNvSpPr>
            <p:nvPr/>
          </p:nvSpPr>
          <p:spPr bwMode="auto">
            <a:xfrm>
              <a:off x="2795" y="2602"/>
              <a:ext cx="710" cy="1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 eaLnBrk="0" hangingPunct="0">
                <a:lnSpc>
                  <a:spcPct val="85000"/>
                </a:lnSpc>
              </a:pPr>
              <a:r>
                <a:rPr lang="en-US" sz="1600" b="1">
                  <a:solidFill>
                    <a:srgbClr val="000000"/>
                  </a:solidFill>
                </a:rPr>
                <a:t>nuclear pore</a:t>
              </a:r>
              <a:endParaRPr lang="en-US" sz="1600" b="1"/>
            </a:p>
          </p:txBody>
        </p:sp>
        <p:sp>
          <p:nvSpPr>
            <p:cNvPr id="21515" name="Line 12"/>
            <p:cNvSpPr>
              <a:spLocks noChangeShapeType="1"/>
            </p:cNvSpPr>
            <p:nvPr/>
          </p:nvSpPr>
          <p:spPr bwMode="auto">
            <a:xfrm flipV="1">
              <a:off x="2948" y="2746"/>
              <a:ext cx="274" cy="486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516" name="Line 13"/>
            <p:cNvSpPr>
              <a:spLocks noChangeShapeType="1"/>
            </p:cNvSpPr>
            <p:nvPr/>
          </p:nvSpPr>
          <p:spPr bwMode="auto">
            <a:xfrm flipV="1">
              <a:off x="3603" y="3100"/>
              <a:ext cx="38" cy="79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517" name="Line 14"/>
            <p:cNvSpPr>
              <a:spLocks noChangeShapeType="1"/>
            </p:cNvSpPr>
            <p:nvPr/>
          </p:nvSpPr>
          <p:spPr bwMode="auto">
            <a:xfrm>
              <a:off x="4323" y="2510"/>
              <a:ext cx="250" cy="4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518" name="Line 15"/>
            <p:cNvSpPr>
              <a:spLocks noChangeShapeType="1"/>
            </p:cNvSpPr>
            <p:nvPr/>
          </p:nvSpPr>
          <p:spPr bwMode="auto">
            <a:xfrm flipV="1">
              <a:off x="5216" y="3167"/>
              <a:ext cx="65" cy="24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1280" name="Picture 16" descr="05_20"/>
          <p:cNvPicPr>
            <a:picLocks noChangeAspect="1" noChangeArrowheads="1"/>
          </p:cNvPicPr>
          <p:nvPr/>
        </p:nvPicPr>
        <p:blipFill>
          <a:blip r:embed="rId4" cstate="print"/>
          <a:srcRect l="11250" t="3000" r="11250"/>
          <a:stretch>
            <a:fillRect/>
          </a:stretch>
        </p:blipFill>
        <p:spPr bwMode="auto">
          <a:xfrm>
            <a:off x="14288" y="1543050"/>
            <a:ext cx="5116512" cy="360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1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5" descr="05_19"/>
          <p:cNvPicPr>
            <a:picLocks noChangeAspect="1" noChangeArrowheads="1"/>
          </p:cNvPicPr>
          <p:nvPr/>
        </p:nvPicPr>
        <p:blipFill>
          <a:blip r:embed="rId2" cstate="print"/>
          <a:srcRect l="53999" t="21001" b="27000"/>
          <a:stretch>
            <a:fillRect/>
          </a:stretch>
        </p:blipFill>
        <p:spPr bwMode="auto">
          <a:xfrm>
            <a:off x="6096000" y="3153966"/>
            <a:ext cx="2590800" cy="16466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5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318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62" name="SMARTInkShape-Group47"/>
          <p:cNvGrpSpPr/>
          <p:nvPr/>
        </p:nvGrpSpPr>
        <p:grpSpPr>
          <a:xfrm>
            <a:off x="2876550" y="3752850"/>
            <a:ext cx="819114" cy="419101"/>
            <a:chOff x="2876550" y="3752850"/>
            <a:chExt cx="819114" cy="419101"/>
          </a:xfrm>
        </p:grpSpPr>
        <p:sp>
          <p:nvSpPr>
            <p:cNvPr id="553" name="SMARTInkShape-414"/>
            <p:cNvSpPr/>
            <p:nvPr/>
          </p:nvSpPr>
          <p:spPr>
            <a:xfrm>
              <a:off x="3587836" y="3930650"/>
              <a:ext cx="107828" cy="241301"/>
            </a:xfrm>
            <a:custGeom>
              <a:avLst/>
              <a:gdLst/>
              <a:ahLst/>
              <a:cxnLst/>
              <a:rect l="0" t="0" r="0" b="0"/>
              <a:pathLst>
                <a:path w="107828" h="241301">
                  <a:moveTo>
                    <a:pt x="69764" y="0"/>
                  </a:moveTo>
                  <a:lnTo>
                    <a:pt x="66392" y="0"/>
                  </a:lnTo>
                  <a:lnTo>
                    <a:pt x="65399" y="703"/>
                  </a:lnTo>
                  <a:lnTo>
                    <a:pt x="64737" y="1880"/>
                  </a:lnTo>
                  <a:lnTo>
                    <a:pt x="63805" y="8787"/>
                  </a:lnTo>
                  <a:lnTo>
                    <a:pt x="61647" y="21654"/>
                  </a:lnTo>
                  <a:lnTo>
                    <a:pt x="56962" y="51846"/>
                  </a:lnTo>
                  <a:lnTo>
                    <a:pt x="48392" y="83175"/>
                  </a:lnTo>
                  <a:lnTo>
                    <a:pt x="36693" y="113169"/>
                  </a:lnTo>
                  <a:lnTo>
                    <a:pt x="27587" y="139474"/>
                  </a:lnTo>
                  <a:lnTo>
                    <a:pt x="16868" y="168049"/>
                  </a:lnTo>
                  <a:lnTo>
                    <a:pt x="7520" y="182410"/>
                  </a:lnTo>
                  <a:lnTo>
                    <a:pt x="208" y="190193"/>
                  </a:lnTo>
                  <a:lnTo>
                    <a:pt x="0" y="187037"/>
                  </a:lnTo>
                  <a:lnTo>
                    <a:pt x="8758" y="166727"/>
                  </a:lnTo>
                  <a:lnTo>
                    <a:pt x="29952" y="141773"/>
                  </a:lnTo>
                  <a:lnTo>
                    <a:pt x="50924" y="126286"/>
                  </a:lnTo>
                  <a:lnTo>
                    <a:pt x="64965" y="122318"/>
                  </a:lnTo>
                  <a:lnTo>
                    <a:pt x="86621" y="120867"/>
                  </a:lnTo>
                  <a:lnTo>
                    <a:pt x="90175" y="122206"/>
                  </a:lnTo>
                  <a:lnTo>
                    <a:pt x="103251" y="134973"/>
                  </a:lnTo>
                  <a:lnTo>
                    <a:pt x="105814" y="143242"/>
                  </a:lnTo>
                  <a:lnTo>
                    <a:pt x="107684" y="173084"/>
                  </a:lnTo>
                  <a:lnTo>
                    <a:pt x="107827" y="200543"/>
                  </a:lnTo>
                  <a:lnTo>
                    <a:pt x="102393" y="232228"/>
                  </a:lnTo>
                  <a:lnTo>
                    <a:pt x="101514" y="2413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4" name="SMARTInkShape-415"/>
            <p:cNvSpPr/>
            <p:nvPr/>
          </p:nvSpPr>
          <p:spPr>
            <a:xfrm>
              <a:off x="3470695" y="3988139"/>
              <a:ext cx="91656" cy="101262"/>
            </a:xfrm>
            <a:custGeom>
              <a:avLst/>
              <a:gdLst/>
              <a:ahLst/>
              <a:cxnLst/>
              <a:rect l="0" t="0" r="0" b="0"/>
              <a:pathLst>
                <a:path w="91656" h="101262">
                  <a:moveTo>
                    <a:pt x="91655" y="12361"/>
                  </a:moveTo>
                  <a:lnTo>
                    <a:pt x="88283" y="12361"/>
                  </a:lnTo>
                  <a:lnTo>
                    <a:pt x="84746" y="10478"/>
                  </a:lnTo>
                  <a:lnTo>
                    <a:pt x="76728" y="3522"/>
                  </a:lnTo>
                  <a:lnTo>
                    <a:pt x="70674" y="1377"/>
                  </a:lnTo>
                  <a:lnTo>
                    <a:pt x="55290" y="0"/>
                  </a:lnTo>
                  <a:lnTo>
                    <a:pt x="48916" y="1693"/>
                  </a:lnTo>
                  <a:lnTo>
                    <a:pt x="20212" y="17378"/>
                  </a:lnTo>
                  <a:lnTo>
                    <a:pt x="9625" y="31983"/>
                  </a:lnTo>
                  <a:lnTo>
                    <a:pt x="741" y="48456"/>
                  </a:lnTo>
                  <a:lnTo>
                    <a:pt x="0" y="52653"/>
                  </a:lnTo>
                  <a:lnTo>
                    <a:pt x="2253" y="70383"/>
                  </a:lnTo>
                  <a:lnTo>
                    <a:pt x="6293" y="77188"/>
                  </a:lnTo>
                  <a:lnTo>
                    <a:pt x="20022" y="92132"/>
                  </a:lnTo>
                  <a:lnTo>
                    <a:pt x="30292" y="98242"/>
                  </a:lnTo>
                  <a:lnTo>
                    <a:pt x="40855" y="101261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5" name="SMARTInkShape-416"/>
            <p:cNvSpPr/>
            <p:nvPr/>
          </p:nvSpPr>
          <p:spPr>
            <a:xfrm>
              <a:off x="3315106" y="3931556"/>
              <a:ext cx="126595" cy="126095"/>
            </a:xfrm>
            <a:custGeom>
              <a:avLst/>
              <a:gdLst/>
              <a:ahLst/>
              <a:cxnLst/>
              <a:rect l="0" t="0" r="0" b="0"/>
              <a:pathLst>
                <a:path w="126595" h="126095">
                  <a:moveTo>
                    <a:pt x="126594" y="18144"/>
                  </a:moveTo>
                  <a:lnTo>
                    <a:pt x="126594" y="12676"/>
                  </a:lnTo>
                  <a:lnTo>
                    <a:pt x="121126" y="6404"/>
                  </a:lnTo>
                  <a:lnTo>
                    <a:pt x="110984" y="4928"/>
                  </a:lnTo>
                  <a:lnTo>
                    <a:pt x="102995" y="1136"/>
                  </a:lnTo>
                  <a:lnTo>
                    <a:pt x="95878" y="0"/>
                  </a:lnTo>
                  <a:lnTo>
                    <a:pt x="68094" y="4640"/>
                  </a:lnTo>
                  <a:lnTo>
                    <a:pt x="39395" y="17271"/>
                  </a:lnTo>
                  <a:lnTo>
                    <a:pt x="25497" y="26117"/>
                  </a:lnTo>
                  <a:lnTo>
                    <a:pt x="4227" y="45383"/>
                  </a:lnTo>
                  <a:lnTo>
                    <a:pt x="1653" y="49771"/>
                  </a:lnTo>
                  <a:lnTo>
                    <a:pt x="204" y="58088"/>
                  </a:lnTo>
                  <a:lnTo>
                    <a:pt x="0" y="61706"/>
                  </a:lnTo>
                  <a:lnTo>
                    <a:pt x="571" y="64119"/>
                  </a:lnTo>
                  <a:lnTo>
                    <a:pt x="1655" y="65727"/>
                  </a:lnTo>
                  <a:lnTo>
                    <a:pt x="11837" y="71679"/>
                  </a:lnTo>
                  <a:lnTo>
                    <a:pt x="23370" y="74223"/>
                  </a:lnTo>
                  <a:lnTo>
                    <a:pt x="35723" y="74976"/>
                  </a:lnTo>
                  <a:lnTo>
                    <a:pt x="64359" y="69797"/>
                  </a:lnTo>
                  <a:lnTo>
                    <a:pt x="74475" y="65560"/>
                  </a:lnTo>
                  <a:lnTo>
                    <a:pt x="106020" y="43621"/>
                  </a:lnTo>
                  <a:lnTo>
                    <a:pt x="112337" y="38462"/>
                  </a:lnTo>
                  <a:lnTo>
                    <a:pt x="116803" y="37569"/>
                  </a:lnTo>
                  <a:lnTo>
                    <a:pt x="117244" y="38150"/>
                  </a:lnTo>
                  <a:lnTo>
                    <a:pt x="116832" y="39241"/>
                  </a:lnTo>
                  <a:lnTo>
                    <a:pt x="115853" y="40675"/>
                  </a:lnTo>
                  <a:lnTo>
                    <a:pt x="114764" y="44150"/>
                  </a:lnTo>
                  <a:lnTo>
                    <a:pt x="112089" y="58176"/>
                  </a:lnTo>
                  <a:lnTo>
                    <a:pt x="107009" y="67635"/>
                  </a:lnTo>
                  <a:lnTo>
                    <a:pt x="105070" y="70188"/>
                  </a:lnTo>
                  <a:lnTo>
                    <a:pt x="102914" y="76786"/>
                  </a:lnTo>
                  <a:lnTo>
                    <a:pt x="102340" y="80523"/>
                  </a:lnTo>
                  <a:lnTo>
                    <a:pt x="103586" y="88435"/>
                  </a:lnTo>
                  <a:lnTo>
                    <a:pt x="110682" y="114281"/>
                  </a:lnTo>
                  <a:lnTo>
                    <a:pt x="120244" y="126094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6" name="SMARTInkShape-417"/>
            <p:cNvSpPr/>
            <p:nvPr/>
          </p:nvSpPr>
          <p:spPr>
            <a:xfrm>
              <a:off x="3175000" y="3848100"/>
              <a:ext cx="146051" cy="31751"/>
            </a:xfrm>
            <a:custGeom>
              <a:avLst/>
              <a:gdLst/>
              <a:ahLst/>
              <a:cxnLst/>
              <a:rect l="0" t="0" r="0" b="0"/>
              <a:pathLst>
                <a:path w="146051" h="31751">
                  <a:moveTo>
                    <a:pt x="0" y="0"/>
                  </a:moveTo>
                  <a:lnTo>
                    <a:pt x="0" y="3371"/>
                  </a:lnTo>
                  <a:lnTo>
                    <a:pt x="704" y="4364"/>
                  </a:lnTo>
                  <a:lnTo>
                    <a:pt x="1881" y="5026"/>
                  </a:lnTo>
                  <a:lnTo>
                    <a:pt x="32904" y="12765"/>
                  </a:lnTo>
                  <a:lnTo>
                    <a:pt x="59258" y="17598"/>
                  </a:lnTo>
                  <a:lnTo>
                    <a:pt x="83175" y="20501"/>
                  </a:lnTo>
                  <a:lnTo>
                    <a:pt x="108134" y="25829"/>
                  </a:lnTo>
                  <a:lnTo>
                    <a:pt x="138757" y="30969"/>
                  </a:lnTo>
                  <a:lnTo>
                    <a:pt x="146050" y="317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7" name="SMARTInkShape-418"/>
            <p:cNvSpPr/>
            <p:nvPr/>
          </p:nvSpPr>
          <p:spPr>
            <a:xfrm>
              <a:off x="3276600" y="3784600"/>
              <a:ext cx="95251" cy="215901"/>
            </a:xfrm>
            <a:custGeom>
              <a:avLst/>
              <a:gdLst/>
              <a:ahLst/>
              <a:cxnLst/>
              <a:rect l="0" t="0" r="0" b="0"/>
              <a:pathLst>
                <a:path w="95251" h="215901">
                  <a:moveTo>
                    <a:pt x="95250" y="0"/>
                  </a:moveTo>
                  <a:lnTo>
                    <a:pt x="91878" y="3369"/>
                  </a:lnTo>
                  <a:lnTo>
                    <a:pt x="90223" y="8787"/>
                  </a:lnTo>
                  <a:lnTo>
                    <a:pt x="89782" y="12208"/>
                  </a:lnTo>
                  <a:lnTo>
                    <a:pt x="77082" y="38870"/>
                  </a:lnTo>
                  <a:lnTo>
                    <a:pt x="64534" y="67023"/>
                  </a:lnTo>
                  <a:lnTo>
                    <a:pt x="52596" y="91433"/>
                  </a:lnTo>
                  <a:lnTo>
                    <a:pt x="40120" y="116540"/>
                  </a:lnTo>
                  <a:lnTo>
                    <a:pt x="27487" y="141851"/>
                  </a:lnTo>
                  <a:lnTo>
                    <a:pt x="15647" y="169914"/>
                  </a:lnTo>
                  <a:lnTo>
                    <a:pt x="8394" y="189779"/>
                  </a:lnTo>
                  <a:lnTo>
                    <a:pt x="6553" y="197939"/>
                  </a:lnTo>
                  <a:lnTo>
                    <a:pt x="1503" y="208929"/>
                  </a:lnTo>
                  <a:lnTo>
                    <a:pt x="0" y="2159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8" name="SMARTInkShape-419"/>
            <p:cNvSpPr/>
            <p:nvPr/>
          </p:nvSpPr>
          <p:spPr>
            <a:xfrm>
              <a:off x="3187700" y="3752850"/>
              <a:ext cx="63501" cy="228601"/>
            </a:xfrm>
            <a:custGeom>
              <a:avLst/>
              <a:gdLst/>
              <a:ahLst/>
              <a:cxnLst/>
              <a:rect l="0" t="0" r="0" b="0"/>
              <a:pathLst>
                <a:path w="63501" h="228601">
                  <a:moveTo>
                    <a:pt x="63500" y="0"/>
                  </a:moveTo>
                  <a:lnTo>
                    <a:pt x="62794" y="16314"/>
                  </a:lnTo>
                  <a:lnTo>
                    <a:pt x="58473" y="33925"/>
                  </a:lnTo>
                  <a:lnTo>
                    <a:pt x="54037" y="60950"/>
                  </a:lnTo>
                  <a:lnTo>
                    <a:pt x="48386" y="85164"/>
                  </a:lnTo>
                  <a:lnTo>
                    <a:pt x="42246" y="110213"/>
                  </a:lnTo>
                  <a:lnTo>
                    <a:pt x="32585" y="135509"/>
                  </a:lnTo>
                  <a:lnTo>
                    <a:pt x="17386" y="164272"/>
                  </a:lnTo>
                  <a:lnTo>
                    <a:pt x="8739" y="188455"/>
                  </a:lnTo>
                  <a:lnTo>
                    <a:pt x="453" y="219757"/>
                  </a:lnTo>
                  <a:lnTo>
                    <a:pt x="0" y="2286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9" name="SMARTInkShape-420"/>
            <p:cNvSpPr/>
            <p:nvPr/>
          </p:nvSpPr>
          <p:spPr>
            <a:xfrm>
              <a:off x="2990968" y="3829961"/>
              <a:ext cx="133233" cy="119357"/>
            </a:xfrm>
            <a:custGeom>
              <a:avLst/>
              <a:gdLst/>
              <a:ahLst/>
              <a:cxnLst/>
              <a:rect l="0" t="0" r="0" b="0"/>
              <a:pathLst>
                <a:path w="133233" h="119357">
                  <a:moveTo>
                    <a:pt x="107832" y="18139"/>
                  </a:moveTo>
                  <a:lnTo>
                    <a:pt x="101742" y="18139"/>
                  </a:lnTo>
                  <a:lnTo>
                    <a:pt x="98188" y="14767"/>
                  </a:lnTo>
                  <a:lnTo>
                    <a:pt x="96490" y="11230"/>
                  </a:lnTo>
                  <a:lnTo>
                    <a:pt x="95400" y="6583"/>
                  </a:lnTo>
                  <a:lnTo>
                    <a:pt x="83233" y="3708"/>
                  </a:lnTo>
                  <a:lnTo>
                    <a:pt x="80847" y="2167"/>
                  </a:lnTo>
                  <a:lnTo>
                    <a:pt x="70752" y="0"/>
                  </a:lnTo>
                  <a:lnTo>
                    <a:pt x="58824" y="2729"/>
                  </a:lnTo>
                  <a:lnTo>
                    <a:pt x="29496" y="16815"/>
                  </a:lnTo>
                  <a:lnTo>
                    <a:pt x="17515" y="27467"/>
                  </a:lnTo>
                  <a:lnTo>
                    <a:pt x="2950" y="47012"/>
                  </a:lnTo>
                  <a:lnTo>
                    <a:pt x="790" y="53896"/>
                  </a:lnTo>
                  <a:lnTo>
                    <a:pt x="0" y="64676"/>
                  </a:lnTo>
                  <a:lnTo>
                    <a:pt x="667" y="66096"/>
                  </a:lnTo>
                  <a:lnTo>
                    <a:pt x="1815" y="67044"/>
                  </a:lnTo>
                  <a:lnTo>
                    <a:pt x="3287" y="67675"/>
                  </a:lnTo>
                  <a:lnTo>
                    <a:pt x="30540" y="68906"/>
                  </a:lnTo>
                  <a:lnTo>
                    <a:pt x="42518" y="65557"/>
                  </a:lnTo>
                  <a:lnTo>
                    <a:pt x="70861" y="47739"/>
                  </a:lnTo>
                  <a:lnTo>
                    <a:pt x="80118" y="40003"/>
                  </a:lnTo>
                  <a:lnTo>
                    <a:pt x="84462" y="38440"/>
                  </a:lnTo>
                  <a:lnTo>
                    <a:pt x="85900" y="37316"/>
                  </a:lnTo>
                  <a:lnTo>
                    <a:pt x="88401" y="31831"/>
                  </a:lnTo>
                  <a:lnTo>
                    <a:pt x="88528" y="32204"/>
                  </a:lnTo>
                  <a:lnTo>
                    <a:pt x="88780" y="63164"/>
                  </a:lnTo>
                  <a:lnTo>
                    <a:pt x="88782" y="92256"/>
                  </a:lnTo>
                  <a:lnTo>
                    <a:pt x="90663" y="98822"/>
                  </a:lnTo>
                  <a:lnTo>
                    <a:pt x="93146" y="104091"/>
                  </a:lnTo>
                  <a:lnTo>
                    <a:pt x="95249" y="111025"/>
                  </a:lnTo>
                  <a:lnTo>
                    <a:pt x="98239" y="115395"/>
                  </a:lnTo>
                  <a:lnTo>
                    <a:pt x="103802" y="117808"/>
                  </a:lnTo>
                  <a:lnTo>
                    <a:pt x="115503" y="119356"/>
                  </a:lnTo>
                  <a:lnTo>
                    <a:pt x="120176" y="117687"/>
                  </a:lnTo>
                  <a:lnTo>
                    <a:pt x="133232" y="107039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0" name="SMARTInkShape-421"/>
            <p:cNvSpPr/>
            <p:nvPr/>
          </p:nvSpPr>
          <p:spPr>
            <a:xfrm>
              <a:off x="2876550" y="3860800"/>
              <a:ext cx="76201" cy="6351"/>
            </a:xfrm>
            <a:custGeom>
              <a:avLst/>
              <a:gdLst/>
              <a:ahLst/>
              <a:cxnLst/>
              <a:rect l="0" t="0" r="0" b="0"/>
              <a:pathLst>
                <a:path w="76201" h="6351">
                  <a:moveTo>
                    <a:pt x="0" y="0"/>
                  </a:moveTo>
                  <a:lnTo>
                    <a:pt x="27134" y="0"/>
                  </a:lnTo>
                  <a:lnTo>
                    <a:pt x="52352" y="1880"/>
                  </a:lnTo>
                  <a:lnTo>
                    <a:pt x="76200" y="63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1" name="SMARTInkShape-422"/>
            <p:cNvSpPr/>
            <p:nvPr/>
          </p:nvSpPr>
          <p:spPr>
            <a:xfrm>
              <a:off x="2921000" y="3803650"/>
              <a:ext cx="44451" cy="1"/>
            </a:xfrm>
            <a:custGeom>
              <a:avLst/>
              <a:gdLst/>
              <a:ahLst/>
              <a:cxnLst/>
              <a:rect l="0" t="0" r="0" b="0"/>
              <a:pathLst>
                <a:path w="44451" h="1">
                  <a:moveTo>
                    <a:pt x="0" y="0"/>
                  </a:moveTo>
                  <a:lnTo>
                    <a:pt x="31393" y="0"/>
                  </a:lnTo>
                  <a:lnTo>
                    <a:pt x="4445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70" name="SMARTInkShape-Group48"/>
          <p:cNvGrpSpPr/>
          <p:nvPr/>
        </p:nvGrpSpPr>
        <p:grpSpPr>
          <a:xfrm>
            <a:off x="2654300" y="3054903"/>
            <a:ext cx="939656" cy="380448"/>
            <a:chOff x="2654300" y="3054903"/>
            <a:chExt cx="939656" cy="380448"/>
          </a:xfrm>
        </p:grpSpPr>
        <p:sp>
          <p:nvSpPr>
            <p:cNvPr id="563" name="SMARTInkShape-423"/>
            <p:cNvSpPr/>
            <p:nvPr/>
          </p:nvSpPr>
          <p:spPr>
            <a:xfrm>
              <a:off x="3429000" y="3233520"/>
              <a:ext cx="164956" cy="201831"/>
            </a:xfrm>
            <a:custGeom>
              <a:avLst/>
              <a:gdLst/>
              <a:ahLst/>
              <a:cxnLst/>
              <a:rect l="0" t="0" r="0" b="0"/>
              <a:pathLst>
                <a:path w="164956" h="201831">
                  <a:moveTo>
                    <a:pt x="0" y="49430"/>
                  </a:moveTo>
                  <a:lnTo>
                    <a:pt x="0" y="67728"/>
                  </a:lnTo>
                  <a:lnTo>
                    <a:pt x="1411" y="70800"/>
                  </a:lnTo>
                  <a:lnTo>
                    <a:pt x="6741" y="76095"/>
                  </a:lnTo>
                  <a:lnTo>
                    <a:pt x="27611" y="87416"/>
                  </a:lnTo>
                  <a:lnTo>
                    <a:pt x="45103" y="91965"/>
                  </a:lnTo>
                  <a:lnTo>
                    <a:pt x="76286" y="93626"/>
                  </a:lnTo>
                  <a:lnTo>
                    <a:pt x="94569" y="93099"/>
                  </a:lnTo>
                  <a:lnTo>
                    <a:pt x="121534" y="85030"/>
                  </a:lnTo>
                  <a:lnTo>
                    <a:pt x="136590" y="75579"/>
                  </a:lnTo>
                  <a:lnTo>
                    <a:pt x="149988" y="63841"/>
                  </a:lnTo>
                  <a:lnTo>
                    <a:pt x="159525" y="48054"/>
                  </a:lnTo>
                  <a:lnTo>
                    <a:pt x="163998" y="28828"/>
                  </a:lnTo>
                  <a:lnTo>
                    <a:pt x="164955" y="10538"/>
                  </a:lnTo>
                  <a:lnTo>
                    <a:pt x="163591" y="7980"/>
                  </a:lnTo>
                  <a:lnTo>
                    <a:pt x="158315" y="3256"/>
                  </a:lnTo>
                  <a:lnTo>
                    <a:pt x="151265" y="686"/>
                  </a:lnTo>
                  <a:lnTo>
                    <a:pt x="147408" y="0"/>
                  </a:lnTo>
                  <a:lnTo>
                    <a:pt x="139362" y="1120"/>
                  </a:lnTo>
                  <a:lnTo>
                    <a:pt x="113419" y="10952"/>
                  </a:lnTo>
                  <a:lnTo>
                    <a:pt x="82432" y="37514"/>
                  </a:lnTo>
                  <a:lnTo>
                    <a:pt x="61490" y="68059"/>
                  </a:lnTo>
                  <a:lnTo>
                    <a:pt x="45265" y="95715"/>
                  </a:lnTo>
                  <a:lnTo>
                    <a:pt x="32746" y="124737"/>
                  </a:lnTo>
                  <a:lnTo>
                    <a:pt x="29371" y="137228"/>
                  </a:lnTo>
                  <a:lnTo>
                    <a:pt x="31436" y="152898"/>
                  </a:lnTo>
                  <a:lnTo>
                    <a:pt x="37222" y="169928"/>
                  </a:lnTo>
                  <a:lnTo>
                    <a:pt x="47561" y="183517"/>
                  </a:lnTo>
                  <a:lnTo>
                    <a:pt x="55474" y="189693"/>
                  </a:lnTo>
                  <a:lnTo>
                    <a:pt x="80781" y="198701"/>
                  </a:lnTo>
                  <a:lnTo>
                    <a:pt x="109725" y="201554"/>
                  </a:lnTo>
                  <a:lnTo>
                    <a:pt x="127000" y="20183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4" name="SMARTInkShape-424"/>
            <p:cNvSpPr/>
            <p:nvPr/>
          </p:nvSpPr>
          <p:spPr>
            <a:xfrm>
              <a:off x="3124200" y="3244850"/>
              <a:ext cx="127001" cy="158604"/>
            </a:xfrm>
            <a:custGeom>
              <a:avLst/>
              <a:gdLst/>
              <a:ahLst/>
              <a:cxnLst/>
              <a:rect l="0" t="0" r="0" b="0"/>
              <a:pathLst>
                <a:path w="127001" h="158604">
                  <a:moveTo>
                    <a:pt x="6350" y="19050"/>
                  </a:moveTo>
                  <a:lnTo>
                    <a:pt x="5644" y="35655"/>
                  </a:lnTo>
                  <a:lnTo>
                    <a:pt x="586" y="65828"/>
                  </a:lnTo>
                  <a:lnTo>
                    <a:pt x="77" y="95556"/>
                  </a:lnTo>
                  <a:lnTo>
                    <a:pt x="10" y="125159"/>
                  </a:lnTo>
                  <a:lnTo>
                    <a:pt x="0" y="156262"/>
                  </a:lnTo>
                  <a:lnTo>
                    <a:pt x="0" y="158603"/>
                  </a:lnTo>
                  <a:lnTo>
                    <a:pt x="0" y="131610"/>
                  </a:lnTo>
                  <a:lnTo>
                    <a:pt x="1878" y="101370"/>
                  </a:lnTo>
                  <a:lnTo>
                    <a:pt x="11533" y="69817"/>
                  </a:lnTo>
                  <a:lnTo>
                    <a:pt x="26666" y="41466"/>
                  </a:lnTo>
                  <a:lnTo>
                    <a:pt x="36984" y="27887"/>
                  </a:lnTo>
                  <a:lnTo>
                    <a:pt x="53113" y="15726"/>
                  </a:lnTo>
                  <a:lnTo>
                    <a:pt x="78333" y="2902"/>
                  </a:lnTo>
                  <a:lnTo>
                    <a:pt x="109832" y="167"/>
                  </a:lnTo>
                  <a:lnTo>
                    <a:pt x="12700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5" name="SMARTInkShape-425"/>
            <p:cNvSpPr/>
            <p:nvPr/>
          </p:nvSpPr>
          <p:spPr>
            <a:xfrm>
              <a:off x="3232150" y="3258835"/>
              <a:ext cx="148602" cy="163816"/>
            </a:xfrm>
            <a:custGeom>
              <a:avLst/>
              <a:gdLst/>
              <a:ahLst/>
              <a:cxnLst/>
              <a:rect l="0" t="0" r="0" b="0"/>
              <a:pathLst>
                <a:path w="148602" h="163816">
                  <a:moveTo>
                    <a:pt x="0" y="55865"/>
                  </a:moveTo>
                  <a:lnTo>
                    <a:pt x="0" y="64702"/>
                  </a:lnTo>
                  <a:lnTo>
                    <a:pt x="1881" y="68730"/>
                  </a:lnTo>
                  <a:lnTo>
                    <a:pt x="3369" y="70790"/>
                  </a:lnTo>
                  <a:lnTo>
                    <a:pt x="12208" y="77064"/>
                  </a:lnTo>
                  <a:lnTo>
                    <a:pt x="23764" y="80020"/>
                  </a:lnTo>
                  <a:lnTo>
                    <a:pt x="53302" y="81101"/>
                  </a:lnTo>
                  <a:lnTo>
                    <a:pt x="81789" y="81232"/>
                  </a:lnTo>
                  <a:lnTo>
                    <a:pt x="107093" y="76188"/>
                  </a:lnTo>
                  <a:lnTo>
                    <a:pt x="121884" y="69726"/>
                  </a:lnTo>
                  <a:lnTo>
                    <a:pt x="134499" y="59188"/>
                  </a:lnTo>
                  <a:lnTo>
                    <a:pt x="147758" y="38811"/>
                  </a:lnTo>
                  <a:lnTo>
                    <a:pt x="148601" y="34617"/>
                  </a:lnTo>
                  <a:lnTo>
                    <a:pt x="146525" y="16892"/>
                  </a:lnTo>
                  <a:lnTo>
                    <a:pt x="144955" y="14360"/>
                  </a:lnTo>
                  <a:lnTo>
                    <a:pt x="136004" y="7426"/>
                  </a:lnTo>
                  <a:lnTo>
                    <a:pt x="124414" y="1609"/>
                  </a:lnTo>
                  <a:lnTo>
                    <a:pt x="116208" y="0"/>
                  </a:lnTo>
                  <a:lnTo>
                    <a:pt x="94372" y="4037"/>
                  </a:lnTo>
                  <a:lnTo>
                    <a:pt x="69674" y="13512"/>
                  </a:lnTo>
                  <a:lnTo>
                    <a:pt x="57777" y="21519"/>
                  </a:lnTo>
                  <a:lnTo>
                    <a:pt x="30579" y="51828"/>
                  </a:lnTo>
                  <a:lnTo>
                    <a:pt x="22780" y="69251"/>
                  </a:lnTo>
                  <a:lnTo>
                    <a:pt x="20708" y="81570"/>
                  </a:lnTo>
                  <a:lnTo>
                    <a:pt x="22912" y="100404"/>
                  </a:lnTo>
                  <a:lnTo>
                    <a:pt x="28033" y="116019"/>
                  </a:lnTo>
                  <a:lnTo>
                    <a:pt x="37391" y="129584"/>
                  </a:lnTo>
                  <a:lnTo>
                    <a:pt x="58263" y="146104"/>
                  </a:lnTo>
                  <a:lnTo>
                    <a:pt x="75824" y="153783"/>
                  </a:lnTo>
                  <a:lnTo>
                    <a:pt x="92876" y="158619"/>
                  </a:lnTo>
                  <a:lnTo>
                    <a:pt x="101600" y="163815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6" name="SMARTInkShape-426"/>
            <p:cNvSpPr/>
            <p:nvPr/>
          </p:nvSpPr>
          <p:spPr>
            <a:xfrm>
              <a:off x="2921000" y="3257550"/>
              <a:ext cx="139701" cy="31751"/>
            </a:xfrm>
            <a:custGeom>
              <a:avLst/>
              <a:gdLst/>
              <a:ahLst/>
              <a:cxnLst/>
              <a:rect l="0" t="0" r="0" b="0"/>
              <a:pathLst>
                <a:path w="139701" h="31751">
                  <a:moveTo>
                    <a:pt x="0" y="31750"/>
                  </a:moveTo>
                  <a:lnTo>
                    <a:pt x="3368" y="31750"/>
                  </a:lnTo>
                  <a:lnTo>
                    <a:pt x="33844" y="20766"/>
                  </a:lnTo>
                  <a:lnTo>
                    <a:pt x="64479" y="14206"/>
                  </a:lnTo>
                  <a:lnTo>
                    <a:pt x="93979" y="8108"/>
                  </a:lnTo>
                  <a:lnTo>
                    <a:pt x="125421" y="2216"/>
                  </a:lnTo>
                  <a:lnTo>
                    <a:pt x="13970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7" name="SMARTInkShape-427"/>
            <p:cNvSpPr/>
            <p:nvPr/>
          </p:nvSpPr>
          <p:spPr>
            <a:xfrm>
              <a:off x="2952974" y="3054903"/>
              <a:ext cx="190277" cy="355048"/>
            </a:xfrm>
            <a:custGeom>
              <a:avLst/>
              <a:gdLst/>
              <a:ahLst/>
              <a:cxnLst/>
              <a:rect l="0" t="0" r="0" b="0"/>
              <a:pathLst>
                <a:path w="190277" h="355048">
                  <a:moveTo>
                    <a:pt x="190276" y="24847"/>
                  </a:moveTo>
                  <a:lnTo>
                    <a:pt x="190276" y="21476"/>
                  </a:lnTo>
                  <a:lnTo>
                    <a:pt x="186509" y="17939"/>
                  </a:lnTo>
                  <a:lnTo>
                    <a:pt x="162518" y="3644"/>
                  </a:lnTo>
                  <a:lnTo>
                    <a:pt x="132814" y="0"/>
                  </a:lnTo>
                  <a:lnTo>
                    <a:pt x="101334" y="225"/>
                  </a:lnTo>
                  <a:lnTo>
                    <a:pt x="74085" y="8248"/>
                  </a:lnTo>
                  <a:lnTo>
                    <a:pt x="53775" y="19220"/>
                  </a:lnTo>
                  <a:lnTo>
                    <a:pt x="25467" y="40465"/>
                  </a:lnTo>
                  <a:lnTo>
                    <a:pt x="11777" y="57461"/>
                  </a:lnTo>
                  <a:lnTo>
                    <a:pt x="5577" y="69681"/>
                  </a:lnTo>
                  <a:lnTo>
                    <a:pt x="922" y="99136"/>
                  </a:lnTo>
                  <a:lnTo>
                    <a:pt x="0" y="129832"/>
                  </a:lnTo>
                  <a:lnTo>
                    <a:pt x="1722" y="155437"/>
                  </a:lnTo>
                  <a:lnTo>
                    <a:pt x="11995" y="186422"/>
                  </a:lnTo>
                  <a:lnTo>
                    <a:pt x="20173" y="211322"/>
                  </a:lnTo>
                  <a:lnTo>
                    <a:pt x="27064" y="236575"/>
                  </a:lnTo>
                  <a:lnTo>
                    <a:pt x="35006" y="265323"/>
                  </a:lnTo>
                  <a:lnTo>
                    <a:pt x="39191" y="291383"/>
                  </a:lnTo>
                  <a:lnTo>
                    <a:pt x="41281" y="304174"/>
                  </a:lnTo>
                  <a:lnTo>
                    <a:pt x="38462" y="332615"/>
                  </a:lnTo>
                  <a:lnTo>
                    <a:pt x="36254" y="339902"/>
                  </a:lnTo>
                  <a:lnTo>
                    <a:pt x="34676" y="342834"/>
                  </a:lnTo>
                  <a:lnTo>
                    <a:pt x="25718" y="350331"/>
                  </a:lnTo>
                  <a:lnTo>
                    <a:pt x="12476" y="355047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8" name="SMARTInkShape-428"/>
            <p:cNvSpPr/>
            <p:nvPr/>
          </p:nvSpPr>
          <p:spPr>
            <a:xfrm>
              <a:off x="2654300" y="3321050"/>
              <a:ext cx="127001" cy="6273"/>
            </a:xfrm>
            <a:custGeom>
              <a:avLst/>
              <a:gdLst/>
              <a:ahLst/>
              <a:cxnLst/>
              <a:rect l="0" t="0" r="0" b="0"/>
              <a:pathLst>
                <a:path w="127001" h="6273">
                  <a:moveTo>
                    <a:pt x="0" y="0"/>
                  </a:moveTo>
                  <a:lnTo>
                    <a:pt x="3368" y="3371"/>
                  </a:lnTo>
                  <a:lnTo>
                    <a:pt x="6905" y="5026"/>
                  </a:lnTo>
                  <a:lnTo>
                    <a:pt x="33408" y="6272"/>
                  </a:lnTo>
                  <a:lnTo>
                    <a:pt x="62546" y="1970"/>
                  </a:lnTo>
                  <a:lnTo>
                    <a:pt x="87833" y="582"/>
                  </a:lnTo>
                  <a:lnTo>
                    <a:pt x="118217" y="115"/>
                  </a:lnTo>
                  <a:lnTo>
                    <a:pt x="12700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9" name="SMARTInkShape-429"/>
            <p:cNvSpPr/>
            <p:nvPr/>
          </p:nvSpPr>
          <p:spPr>
            <a:xfrm>
              <a:off x="2673350" y="3251200"/>
              <a:ext cx="107951" cy="1"/>
            </a:xfrm>
            <a:custGeom>
              <a:avLst/>
              <a:gdLst/>
              <a:ahLst/>
              <a:cxnLst/>
              <a:rect l="0" t="0" r="0" b="0"/>
              <a:pathLst>
                <a:path w="107951" h="1">
                  <a:moveTo>
                    <a:pt x="0" y="0"/>
                  </a:moveTo>
                  <a:lnTo>
                    <a:pt x="30034" y="0"/>
                  </a:lnTo>
                  <a:lnTo>
                    <a:pt x="59642" y="0"/>
                  </a:lnTo>
                  <a:lnTo>
                    <a:pt x="89672" y="0"/>
                  </a:lnTo>
                  <a:lnTo>
                    <a:pt x="10795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82" name="SMARTInkShape-Group49"/>
          <p:cNvGrpSpPr/>
          <p:nvPr/>
        </p:nvGrpSpPr>
        <p:grpSpPr>
          <a:xfrm>
            <a:off x="1206521" y="3577099"/>
            <a:ext cx="1621010" cy="568841"/>
            <a:chOff x="1206521" y="3577099"/>
            <a:chExt cx="1621010" cy="568841"/>
          </a:xfrm>
        </p:grpSpPr>
        <p:sp>
          <p:nvSpPr>
            <p:cNvPr id="571" name="SMARTInkShape-430"/>
            <p:cNvSpPr/>
            <p:nvPr/>
          </p:nvSpPr>
          <p:spPr>
            <a:xfrm>
              <a:off x="2599838" y="3633763"/>
              <a:ext cx="227693" cy="354038"/>
            </a:xfrm>
            <a:custGeom>
              <a:avLst/>
              <a:gdLst/>
              <a:ahLst/>
              <a:cxnLst/>
              <a:rect l="0" t="0" r="0" b="0"/>
              <a:pathLst>
                <a:path w="227693" h="354038">
                  <a:moveTo>
                    <a:pt x="3662" y="80987"/>
                  </a:moveTo>
                  <a:lnTo>
                    <a:pt x="3662" y="77615"/>
                  </a:lnTo>
                  <a:lnTo>
                    <a:pt x="1779" y="74078"/>
                  </a:lnTo>
                  <a:lnTo>
                    <a:pt x="291" y="72148"/>
                  </a:lnTo>
                  <a:lnTo>
                    <a:pt x="0" y="69450"/>
                  </a:lnTo>
                  <a:lnTo>
                    <a:pt x="4659" y="46849"/>
                  </a:lnTo>
                  <a:lnTo>
                    <a:pt x="17913" y="25917"/>
                  </a:lnTo>
                  <a:lnTo>
                    <a:pt x="26223" y="19352"/>
                  </a:lnTo>
                  <a:lnTo>
                    <a:pt x="54922" y="7148"/>
                  </a:lnTo>
                  <a:lnTo>
                    <a:pt x="75058" y="1332"/>
                  </a:lnTo>
                  <a:lnTo>
                    <a:pt x="102036" y="0"/>
                  </a:lnTo>
                  <a:lnTo>
                    <a:pt x="128216" y="3759"/>
                  </a:lnTo>
                  <a:lnTo>
                    <a:pt x="154552" y="9342"/>
                  </a:lnTo>
                  <a:lnTo>
                    <a:pt x="182975" y="16171"/>
                  </a:lnTo>
                  <a:lnTo>
                    <a:pt x="198360" y="23016"/>
                  </a:lnTo>
                  <a:lnTo>
                    <a:pt x="215552" y="38174"/>
                  </a:lnTo>
                  <a:lnTo>
                    <a:pt x="226213" y="56071"/>
                  </a:lnTo>
                  <a:lnTo>
                    <a:pt x="227692" y="68502"/>
                  </a:lnTo>
                  <a:lnTo>
                    <a:pt x="222892" y="93728"/>
                  </a:lnTo>
                  <a:lnTo>
                    <a:pt x="215395" y="104523"/>
                  </a:lnTo>
                  <a:lnTo>
                    <a:pt x="210435" y="109377"/>
                  </a:lnTo>
                  <a:lnTo>
                    <a:pt x="186595" y="119581"/>
                  </a:lnTo>
                  <a:lnTo>
                    <a:pt x="160560" y="127072"/>
                  </a:lnTo>
                  <a:lnTo>
                    <a:pt x="134972" y="133760"/>
                  </a:lnTo>
                  <a:lnTo>
                    <a:pt x="109516" y="136840"/>
                  </a:lnTo>
                  <a:lnTo>
                    <a:pt x="80702" y="138585"/>
                  </a:lnTo>
                  <a:lnTo>
                    <a:pt x="51592" y="143570"/>
                  </a:lnTo>
                  <a:lnTo>
                    <a:pt x="31690" y="144404"/>
                  </a:lnTo>
                  <a:lnTo>
                    <a:pt x="30813" y="145138"/>
                  </a:lnTo>
                  <a:lnTo>
                    <a:pt x="29291" y="149947"/>
                  </a:lnTo>
                  <a:lnTo>
                    <a:pt x="56682" y="178412"/>
                  </a:lnTo>
                  <a:lnTo>
                    <a:pt x="87210" y="208273"/>
                  </a:lnTo>
                  <a:lnTo>
                    <a:pt x="116695" y="235324"/>
                  </a:lnTo>
                  <a:lnTo>
                    <a:pt x="146483" y="264264"/>
                  </a:lnTo>
                  <a:lnTo>
                    <a:pt x="174474" y="294727"/>
                  </a:lnTo>
                  <a:lnTo>
                    <a:pt x="200382" y="321861"/>
                  </a:lnTo>
                  <a:lnTo>
                    <a:pt x="225912" y="354037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2" name="SMARTInkShape-431"/>
            <p:cNvSpPr/>
            <p:nvPr/>
          </p:nvSpPr>
          <p:spPr>
            <a:xfrm>
              <a:off x="2597150" y="3708400"/>
              <a:ext cx="57151" cy="260351"/>
            </a:xfrm>
            <a:custGeom>
              <a:avLst/>
              <a:gdLst/>
              <a:ahLst/>
              <a:cxnLst/>
              <a:rect l="0" t="0" r="0" b="0"/>
              <a:pathLst>
                <a:path w="57151" h="260351">
                  <a:moveTo>
                    <a:pt x="57150" y="0"/>
                  </a:moveTo>
                  <a:lnTo>
                    <a:pt x="48311" y="21047"/>
                  </a:lnTo>
                  <a:lnTo>
                    <a:pt x="45211" y="46254"/>
                  </a:lnTo>
                  <a:lnTo>
                    <a:pt x="44675" y="73755"/>
                  </a:lnTo>
                  <a:lnTo>
                    <a:pt x="43811" y="104247"/>
                  </a:lnTo>
                  <a:lnTo>
                    <a:pt x="41106" y="125117"/>
                  </a:lnTo>
                  <a:lnTo>
                    <a:pt x="37555" y="148035"/>
                  </a:lnTo>
                  <a:lnTo>
                    <a:pt x="33621" y="170920"/>
                  </a:lnTo>
                  <a:lnTo>
                    <a:pt x="26739" y="198966"/>
                  </a:lnTo>
                  <a:lnTo>
                    <a:pt x="14008" y="227762"/>
                  </a:lnTo>
                  <a:lnTo>
                    <a:pt x="5139" y="252810"/>
                  </a:lnTo>
                  <a:lnTo>
                    <a:pt x="0" y="2603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3" name="SMARTInkShape-432"/>
            <p:cNvSpPr/>
            <p:nvPr/>
          </p:nvSpPr>
          <p:spPr>
            <a:xfrm>
              <a:off x="2374900" y="3676650"/>
              <a:ext cx="95251" cy="19051"/>
            </a:xfrm>
            <a:custGeom>
              <a:avLst/>
              <a:gdLst/>
              <a:ahLst/>
              <a:cxnLst/>
              <a:rect l="0" t="0" r="0" b="0"/>
              <a:pathLst>
                <a:path w="95251" h="19051">
                  <a:moveTo>
                    <a:pt x="0" y="19050"/>
                  </a:moveTo>
                  <a:lnTo>
                    <a:pt x="3368" y="15678"/>
                  </a:lnTo>
                  <a:lnTo>
                    <a:pt x="8788" y="14023"/>
                  </a:lnTo>
                  <a:lnTo>
                    <a:pt x="33613" y="8509"/>
                  </a:lnTo>
                  <a:lnTo>
                    <a:pt x="62402" y="4895"/>
                  </a:lnTo>
                  <a:lnTo>
                    <a:pt x="9525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4" name="SMARTInkShape-433"/>
            <p:cNvSpPr/>
            <p:nvPr/>
          </p:nvSpPr>
          <p:spPr>
            <a:xfrm>
              <a:off x="2349500" y="3810000"/>
              <a:ext cx="95251" cy="25401"/>
            </a:xfrm>
            <a:custGeom>
              <a:avLst/>
              <a:gdLst/>
              <a:ahLst/>
              <a:cxnLst/>
              <a:rect l="0" t="0" r="0" b="0"/>
              <a:pathLst>
                <a:path w="95251" h="25401">
                  <a:moveTo>
                    <a:pt x="0" y="25400"/>
                  </a:moveTo>
                  <a:lnTo>
                    <a:pt x="0" y="22028"/>
                  </a:lnTo>
                  <a:lnTo>
                    <a:pt x="704" y="21035"/>
                  </a:lnTo>
                  <a:lnTo>
                    <a:pt x="1881" y="20373"/>
                  </a:lnTo>
                  <a:lnTo>
                    <a:pt x="3368" y="19932"/>
                  </a:lnTo>
                  <a:lnTo>
                    <a:pt x="8838" y="15940"/>
                  </a:lnTo>
                  <a:lnTo>
                    <a:pt x="35504" y="9611"/>
                  </a:lnTo>
                  <a:lnTo>
                    <a:pt x="62961" y="6289"/>
                  </a:lnTo>
                  <a:lnTo>
                    <a:pt x="9525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5" name="SMARTInkShape-434"/>
            <p:cNvSpPr/>
            <p:nvPr/>
          </p:nvSpPr>
          <p:spPr>
            <a:xfrm>
              <a:off x="2298793" y="3740150"/>
              <a:ext cx="203108" cy="196849"/>
            </a:xfrm>
            <a:custGeom>
              <a:avLst/>
              <a:gdLst/>
              <a:ahLst/>
              <a:cxnLst/>
              <a:rect l="0" t="0" r="0" b="0"/>
              <a:pathLst>
                <a:path w="203108" h="196849">
                  <a:moveTo>
                    <a:pt x="63407" y="0"/>
                  </a:moveTo>
                  <a:lnTo>
                    <a:pt x="62701" y="12241"/>
                  </a:lnTo>
                  <a:lnTo>
                    <a:pt x="57936" y="38875"/>
                  </a:lnTo>
                  <a:lnTo>
                    <a:pt x="52160" y="65063"/>
                  </a:lnTo>
                  <a:lnTo>
                    <a:pt x="45572" y="91323"/>
                  </a:lnTo>
                  <a:lnTo>
                    <a:pt x="31058" y="119874"/>
                  </a:lnTo>
                  <a:lnTo>
                    <a:pt x="11821" y="151591"/>
                  </a:lnTo>
                  <a:lnTo>
                    <a:pt x="640" y="181709"/>
                  </a:lnTo>
                  <a:lnTo>
                    <a:pt x="0" y="192573"/>
                  </a:lnTo>
                  <a:lnTo>
                    <a:pt x="1379" y="193999"/>
                  </a:lnTo>
                  <a:lnTo>
                    <a:pt x="6674" y="195583"/>
                  </a:lnTo>
                  <a:lnTo>
                    <a:pt x="33134" y="196736"/>
                  </a:lnTo>
                  <a:lnTo>
                    <a:pt x="62415" y="196827"/>
                  </a:lnTo>
                  <a:lnTo>
                    <a:pt x="87023" y="196843"/>
                  </a:lnTo>
                  <a:lnTo>
                    <a:pt x="112186" y="196848"/>
                  </a:lnTo>
                  <a:lnTo>
                    <a:pt x="136812" y="196848"/>
                  </a:lnTo>
                  <a:lnTo>
                    <a:pt x="164455" y="194967"/>
                  </a:lnTo>
                  <a:lnTo>
                    <a:pt x="194269" y="190891"/>
                  </a:lnTo>
                  <a:lnTo>
                    <a:pt x="203107" y="1905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6" name="SMARTInkShape-435"/>
            <p:cNvSpPr/>
            <p:nvPr/>
          </p:nvSpPr>
          <p:spPr>
            <a:xfrm>
              <a:off x="1968500" y="3676650"/>
              <a:ext cx="177801" cy="279401"/>
            </a:xfrm>
            <a:custGeom>
              <a:avLst/>
              <a:gdLst/>
              <a:ahLst/>
              <a:cxnLst/>
              <a:rect l="0" t="0" r="0" b="0"/>
              <a:pathLst>
                <a:path w="177801" h="279401">
                  <a:moveTo>
                    <a:pt x="0" y="0"/>
                  </a:moveTo>
                  <a:lnTo>
                    <a:pt x="3368" y="3371"/>
                  </a:lnTo>
                  <a:lnTo>
                    <a:pt x="5026" y="8787"/>
                  </a:lnTo>
                  <a:lnTo>
                    <a:pt x="11245" y="33613"/>
                  </a:lnTo>
                  <a:lnTo>
                    <a:pt x="17128" y="56917"/>
                  </a:lnTo>
                  <a:lnTo>
                    <a:pt x="22635" y="85852"/>
                  </a:lnTo>
                  <a:lnTo>
                    <a:pt x="25286" y="116061"/>
                  </a:lnTo>
                  <a:lnTo>
                    <a:pt x="29521" y="143905"/>
                  </a:lnTo>
                  <a:lnTo>
                    <a:pt x="31088" y="173480"/>
                  </a:lnTo>
                  <a:lnTo>
                    <a:pt x="31554" y="199725"/>
                  </a:lnTo>
                  <a:lnTo>
                    <a:pt x="31724" y="231121"/>
                  </a:lnTo>
                  <a:lnTo>
                    <a:pt x="31749" y="253581"/>
                  </a:lnTo>
                  <a:lnTo>
                    <a:pt x="31750" y="226107"/>
                  </a:lnTo>
                  <a:lnTo>
                    <a:pt x="35118" y="199335"/>
                  </a:lnTo>
                  <a:lnTo>
                    <a:pt x="37214" y="175164"/>
                  </a:lnTo>
                  <a:lnTo>
                    <a:pt x="41206" y="150128"/>
                  </a:lnTo>
                  <a:lnTo>
                    <a:pt x="48878" y="122161"/>
                  </a:lnTo>
                  <a:lnTo>
                    <a:pt x="57187" y="104197"/>
                  </a:lnTo>
                  <a:lnTo>
                    <a:pt x="62106" y="98521"/>
                  </a:lnTo>
                  <a:lnTo>
                    <a:pt x="68995" y="93645"/>
                  </a:lnTo>
                  <a:lnTo>
                    <a:pt x="72806" y="92769"/>
                  </a:lnTo>
                  <a:lnTo>
                    <a:pt x="80807" y="93676"/>
                  </a:lnTo>
                  <a:lnTo>
                    <a:pt x="103769" y="103949"/>
                  </a:lnTo>
                  <a:lnTo>
                    <a:pt x="111499" y="111816"/>
                  </a:lnTo>
                  <a:lnTo>
                    <a:pt x="131778" y="143245"/>
                  </a:lnTo>
                  <a:lnTo>
                    <a:pt x="141506" y="170893"/>
                  </a:lnTo>
                  <a:lnTo>
                    <a:pt x="150222" y="201810"/>
                  </a:lnTo>
                  <a:lnTo>
                    <a:pt x="156853" y="233212"/>
                  </a:lnTo>
                  <a:lnTo>
                    <a:pt x="160070" y="251602"/>
                  </a:lnTo>
                  <a:lnTo>
                    <a:pt x="166539" y="272281"/>
                  </a:lnTo>
                  <a:lnTo>
                    <a:pt x="168175" y="274654"/>
                  </a:lnTo>
                  <a:lnTo>
                    <a:pt x="171874" y="277290"/>
                  </a:lnTo>
                  <a:lnTo>
                    <a:pt x="177800" y="2794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7" name="SMARTInkShape-436"/>
            <p:cNvSpPr/>
            <p:nvPr/>
          </p:nvSpPr>
          <p:spPr>
            <a:xfrm>
              <a:off x="1746250" y="3829050"/>
              <a:ext cx="193320" cy="316890"/>
            </a:xfrm>
            <a:custGeom>
              <a:avLst/>
              <a:gdLst/>
              <a:ahLst/>
              <a:cxnLst/>
              <a:rect l="0" t="0" r="0" b="0"/>
              <a:pathLst>
                <a:path w="193320" h="316890">
                  <a:moveTo>
                    <a:pt x="139700" y="0"/>
                  </a:moveTo>
                  <a:lnTo>
                    <a:pt x="119302" y="0"/>
                  </a:lnTo>
                  <a:lnTo>
                    <a:pt x="97059" y="8837"/>
                  </a:lnTo>
                  <a:lnTo>
                    <a:pt x="71939" y="30036"/>
                  </a:lnTo>
                  <a:lnTo>
                    <a:pt x="62626" y="42452"/>
                  </a:lnTo>
                  <a:lnTo>
                    <a:pt x="53868" y="63653"/>
                  </a:lnTo>
                  <a:lnTo>
                    <a:pt x="50918" y="93938"/>
                  </a:lnTo>
                  <a:lnTo>
                    <a:pt x="51585" y="96492"/>
                  </a:lnTo>
                  <a:lnTo>
                    <a:pt x="52733" y="98195"/>
                  </a:lnTo>
                  <a:lnTo>
                    <a:pt x="63019" y="104297"/>
                  </a:lnTo>
                  <a:lnTo>
                    <a:pt x="66001" y="104809"/>
                  </a:lnTo>
                  <a:lnTo>
                    <a:pt x="68695" y="104445"/>
                  </a:lnTo>
                  <a:lnTo>
                    <a:pt x="75856" y="102441"/>
                  </a:lnTo>
                  <a:lnTo>
                    <a:pt x="91338" y="98395"/>
                  </a:lnTo>
                  <a:lnTo>
                    <a:pt x="98921" y="92885"/>
                  </a:lnTo>
                  <a:lnTo>
                    <a:pt x="114062" y="69641"/>
                  </a:lnTo>
                  <a:lnTo>
                    <a:pt x="129102" y="40204"/>
                  </a:lnTo>
                  <a:lnTo>
                    <a:pt x="133317" y="25541"/>
                  </a:lnTo>
                  <a:lnTo>
                    <a:pt x="134054" y="47478"/>
                  </a:lnTo>
                  <a:lnTo>
                    <a:pt x="143473" y="77115"/>
                  </a:lnTo>
                  <a:lnTo>
                    <a:pt x="149304" y="103661"/>
                  </a:lnTo>
                  <a:lnTo>
                    <a:pt x="160253" y="132503"/>
                  </a:lnTo>
                  <a:lnTo>
                    <a:pt x="169210" y="163652"/>
                  </a:lnTo>
                  <a:lnTo>
                    <a:pt x="175647" y="188581"/>
                  </a:lnTo>
                  <a:lnTo>
                    <a:pt x="182022" y="213135"/>
                  </a:lnTo>
                  <a:lnTo>
                    <a:pt x="190497" y="240753"/>
                  </a:lnTo>
                  <a:lnTo>
                    <a:pt x="193319" y="253755"/>
                  </a:lnTo>
                  <a:lnTo>
                    <a:pt x="190942" y="272272"/>
                  </a:lnTo>
                  <a:lnTo>
                    <a:pt x="185065" y="287008"/>
                  </a:lnTo>
                  <a:lnTo>
                    <a:pt x="174699" y="299606"/>
                  </a:lnTo>
                  <a:lnTo>
                    <a:pt x="161986" y="308121"/>
                  </a:lnTo>
                  <a:lnTo>
                    <a:pt x="145126" y="314407"/>
                  </a:lnTo>
                  <a:lnTo>
                    <a:pt x="118585" y="316889"/>
                  </a:lnTo>
                  <a:lnTo>
                    <a:pt x="94638" y="315436"/>
                  </a:lnTo>
                  <a:lnTo>
                    <a:pt x="64633" y="308626"/>
                  </a:lnTo>
                  <a:lnTo>
                    <a:pt x="39029" y="295416"/>
                  </a:lnTo>
                  <a:lnTo>
                    <a:pt x="19648" y="277336"/>
                  </a:lnTo>
                  <a:lnTo>
                    <a:pt x="8408" y="259738"/>
                  </a:lnTo>
                  <a:lnTo>
                    <a:pt x="2488" y="242999"/>
                  </a:lnTo>
                  <a:lnTo>
                    <a:pt x="0" y="2159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8" name="SMARTInkShape-437"/>
            <p:cNvSpPr/>
            <p:nvPr/>
          </p:nvSpPr>
          <p:spPr>
            <a:xfrm>
              <a:off x="1639597" y="3829050"/>
              <a:ext cx="131934" cy="132623"/>
            </a:xfrm>
            <a:custGeom>
              <a:avLst/>
              <a:gdLst/>
              <a:ahLst/>
              <a:cxnLst/>
              <a:rect l="0" t="0" r="0" b="0"/>
              <a:pathLst>
                <a:path w="131934" h="132623">
                  <a:moveTo>
                    <a:pt x="11403" y="0"/>
                  </a:moveTo>
                  <a:lnTo>
                    <a:pt x="11403" y="3371"/>
                  </a:lnTo>
                  <a:lnTo>
                    <a:pt x="10697" y="4364"/>
                  </a:lnTo>
                  <a:lnTo>
                    <a:pt x="9519" y="5026"/>
                  </a:lnTo>
                  <a:lnTo>
                    <a:pt x="8028" y="5467"/>
                  </a:lnTo>
                  <a:lnTo>
                    <a:pt x="7036" y="6467"/>
                  </a:lnTo>
                  <a:lnTo>
                    <a:pt x="5932" y="9459"/>
                  </a:lnTo>
                  <a:lnTo>
                    <a:pt x="3205" y="38303"/>
                  </a:lnTo>
                  <a:lnTo>
                    <a:pt x="37" y="52742"/>
                  </a:lnTo>
                  <a:lnTo>
                    <a:pt x="0" y="64363"/>
                  </a:lnTo>
                  <a:lnTo>
                    <a:pt x="4248" y="91992"/>
                  </a:lnTo>
                  <a:lnTo>
                    <a:pt x="13817" y="118433"/>
                  </a:lnTo>
                  <a:lnTo>
                    <a:pt x="19767" y="125071"/>
                  </a:lnTo>
                  <a:lnTo>
                    <a:pt x="27115" y="129671"/>
                  </a:lnTo>
                  <a:lnTo>
                    <a:pt x="43327" y="132622"/>
                  </a:lnTo>
                  <a:lnTo>
                    <a:pt x="65047" y="132548"/>
                  </a:lnTo>
                  <a:lnTo>
                    <a:pt x="80685" y="128251"/>
                  </a:lnTo>
                  <a:lnTo>
                    <a:pt x="91119" y="121804"/>
                  </a:lnTo>
                  <a:lnTo>
                    <a:pt x="114537" y="99212"/>
                  </a:lnTo>
                  <a:lnTo>
                    <a:pt x="125166" y="80614"/>
                  </a:lnTo>
                  <a:lnTo>
                    <a:pt x="130013" y="64808"/>
                  </a:lnTo>
                  <a:lnTo>
                    <a:pt x="131933" y="37314"/>
                  </a:lnTo>
                  <a:lnTo>
                    <a:pt x="125578" y="15483"/>
                  </a:lnTo>
                  <a:lnTo>
                    <a:pt x="119353" y="63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9" name="SMARTInkShape-438"/>
            <p:cNvSpPr/>
            <p:nvPr/>
          </p:nvSpPr>
          <p:spPr>
            <a:xfrm>
              <a:off x="1443240" y="3829050"/>
              <a:ext cx="162562" cy="151025"/>
            </a:xfrm>
            <a:custGeom>
              <a:avLst/>
              <a:gdLst/>
              <a:ahLst/>
              <a:cxnLst/>
              <a:rect l="0" t="0" r="0" b="0"/>
              <a:pathLst>
                <a:path w="162562" h="151025">
                  <a:moveTo>
                    <a:pt x="131560" y="31750"/>
                  </a:moveTo>
                  <a:lnTo>
                    <a:pt x="131560" y="28378"/>
                  </a:lnTo>
                  <a:lnTo>
                    <a:pt x="129678" y="24841"/>
                  </a:lnTo>
                  <a:lnTo>
                    <a:pt x="127193" y="20918"/>
                  </a:lnTo>
                  <a:lnTo>
                    <a:pt x="126089" y="16823"/>
                  </a:lnTo>
                  <a:lnTo>
                    <a:pt x="121839" y="12651"/>
                  </a:lnTo>
                  <a:lnTo>
                    <a:pt x="107609" y="4221"/>
                  </a:lnTo>
                  <a:lnTo>
                    <a:pt x="95379" y="1251"/>
                  </a:lnTo>
                  <a:lnTo>
                    <a:pt x="77896" y="951"/>
                  </a:lnTo>
                  <a:lnTo>
                    <a:pt x="66787" y="3480"/>
                  </a:lnTo>
                  <a:lnTo>
                    <a:pt x="52004" y="12241"/>
                  </a:lnTo>
                  <a:lnTo>
                    <a:pt x="30075" y="33849"/>
                  </a:lnTo>
                  <a:lnTo>
                    <a:pt x="13049" y="60935"/>
                  </a:lnTo>
                  <a:lnTo>
                    <a:pt x="1871" y="88393"/>
                  </a:lnTo>
                  <a:lnTo>
                    <a:pt x="0" y="107093"/>
                  </a:lnTo>
                  <a:lnTo>
                    <a:pt x="5331" y="126412"/>
                  </a:lnTo>
                  <a:lnTo>
                    <a:pt x="7191" y="130842"/>
                  </a:lnTo>
                  <a:lnTo>
                    <a:pt x="14901" y="137643"/>
                  </a:lnTo>
                  <a:lnTo>
                    <a:pt x="33727" y="147758"/>
                  </a:lnTo>
                  <a:lnTo>
                    <a:pt x="53494" y="151024"/>
                  </a:lnTo>
                  <a:lnTo>
                    <a:pt x="81096" y="147058"/>
                  </a:lnTo>
                  <a:lnTo>
                    <a:pt x="103359" y="140782"/>
                  </a:lnTo>
                  <a:lnTo>
                    <a:pt x="114555" y="134065"/>
                  </a:lnTo>
                  <a:lnTo>
                    <a:pt x="141951" y="104476"/>
                  </a:lnTo>
                  <a:lnTo>
                    <a:pt x="154786" y="87869"/>
                  </a:lnTo>
                  <a:lnTo>
                    <a:pt x="159521" y="75741"/>
                  </a:lnTo>
                  <a:lnTo>
                    <a:pt x="162561" y="54080"/>
                  </a:lnTo>
                  <a:lnTo>
                    <a:pt x="159717" y="37188"/>
                  </a:lnTo>
                  <a:lnTo>
                    <a:pt x="146290" y="10895"/>
                  </a:lnTo>
                  <a:lnTo>
                    <a:pt x="142104" y="5312"/>
                  </a:lnTo>
                  <a:lnTo>
                    <a:pt x="137891" y="2361"/>
                  </a:lnTo>
                  <a:lnTo>
                    <a:pt x="13156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0" name="SMARTInkShape-439"/>
            <p:cNvSpPr/>
            <p:nvPr/>
          </p:nvSpPr>
          <p:spPr>
            <a:xfrm>
              <a:off x="1206521" y="3577099"/>
              <a:ext cx="203180" cy="429752"/>
            </a:xfrm>
            <a:custGeom>
              <a:avLst/>
              <a:gdLst/>
              <a:ahLst/>
              <a:cxnLst/>
              <a:rect l="0" t="0" r="0" b="0"/>
              <a:pathLst>
                <a:path w="203180" h="429752">
                  <a:moveTo>
                    <a:pt x="6329" y="105901"/>
                  </a:moveTo>
                  <a:lnTo>
                    <a:pt x="2957" y="102529"/>
                  </a:lnTo>
                  <a:lnTo>
                    <a:pt x="1303" y="98992"/>
                  </a:lnTo>
                  <a:lnTo>
                    <a:pt x="28" y="71058"/>
                  </a:lnTo>
                  <a:lnTo>
                    <a:pt x="0" y="60077"/>
                  </a:lnTo>
                  <a:lnTo>
                    <a:pt x="3752" y="50021"/>
                  </a:lnTo>
                  <a:lnTo>
                    <a:pt x="17984" y="27751"/>
                  </a:lnTo>
                  <a:lnTo>
                    <a:pt x="33300" y="15639"/>
                  </a:lnTo>
                  <a:lnTo>
                    <a:pt x="59320" y="4868"/>
                  </a:lnTo>
                  <a:lnTo>
                    <a:pt x="83177" y="0"/>
                  </a:lnTo>
                  <a:lnTo>
                    <a:pt x="106238" y="438"/>
                  </a:lnTo>
                  <a:lnTo>
                    <a:pt x="136366" y="6907"/>
                  </a:lnTo>
                  <a:lnTo>
                    <a:pt x="157747" y="16282"/>
                  </a:lnTo>
                  <a:lnTo>
                    <a:pt x="177485" y="31369"/>
                  </a:lnTo>
                  <a:lnTo>
                    <a:pt x="189998" y="49245"/>
                  </a:lnTo>
                  <a:lnTo>
                    <a:pt x="198176" y="71317"/>
                  </a:lnTo>
                  <a:lnTo>
                    <a:pt x="198326" y="95731"/>
                  </a:lnTo>
                  <a:lnTo>
                    <a:pt x="193900" y="120840"/>
                  </a:lnTo>
                  <a:lnTo>
                    <a:pt x="181380" y="142782"/>
                  </a:lnTo>
                  <a:lnTo>
                    <a:pt x="152017" y="173708"/>
                  </a:lnTo>
                  <a:lnTo>
                    <a:pt x="121286" y="196648"/>
                  </a:lnTo>
                  <a:lnTo>
                    <a:pt x="100244" y="211915"/>
                  </a:lnTo>
                  <a:lnTo>
                    <a:pt x="69260" y="228552"/>
                  </a:lnTo>
                  <a:lnTo>
                    <a:pt x="66048" y="232849"/>
                  </a:lnTo>
                  <a:lnTo>
                    <a:pt x="63986" y="237985"/>
                  </a:lnTo>
                  <a:lnTo>
                    <a:pt x="63628" y="242246"/>
                  </a:lnTo>
                  <a:lnTo>
                    <a:pt x="65427" y="245992"/>
                  </a:lnTo>
                  <a:lnTo>
                    <a:pt x="95444" y="277526"/>
                  </a:lnTo>
                  <a:lnTo>
                    <a:pt x="112205" y="297690"/>
                  </a:lnTo>
                  <a:lnTo>
                    <a:pt x="125444" y="322761"/>
                  </a:lnTo>
                  <a:lnTo>
                    <a:pt x="143215" y="352277"/>
                  </a:lnTo>
                  <a:lnTo>
                    <a:pt x="157311" y="378699"/>
                  </a:lnTo>
                  <a:lnTo>
                    <a:pt x="176606" y="408189"/>
                  </a:lnTo>
                  <a:lnTo>
                    <a:pt x="203179" y="429751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1" name="SMARTInkShape-440"/>
            <p:cNvSpPr/>
            <p:nvPr/>
          </p:nvSpPr>
          <p:spPr>
            <a:xfrm>
              <a:off x="1238250" y="3740150"/>
              <a:ext cx="19051" cy="285751"/>
            </a:xfrm>
            <a:custGeom>
              <a:avLst/>
              <a:gdLst/>
              <a:ahLst/>
              <a:cxnLst/>
              <a:rect l="0" t="0" r="0" b="0"/>
              <a:pathLst>
                <a:path w="19051" h="285751">
                  <a:moveTo>
                    <a:pt x="19050" y="0"/>
                  </a:moveTo>
                  <a:lnTo>
                    <a:pt x="19050" y="27135"/>
                  </a:lnTo>
                  <a:lnTo>
                    <a:pt x="15677" y="51706"/>
                  </a:lnTo>
                  <a:lnTo>
                    <a:pt x="13582" y="81329"/>
                  </a:lnTo>
                  <a:lnTo>
                    <a:pt x="9589" y="112448"/>
                  </a:lnTo>
                  <a:lnTo>
                    <a:pt x="7310" y="144012"/>
                  </a:lnTo>
                  <a:lnTo>
                    <a:pt x="3262" y="175705"/>
                  </a:lnTo>
                  <a:lnTo>
                    <a:pt x="966" y="207440"/>
                  </a:lnTo>
                  <a:lnTo>
                    <a:pt x="286" y="235813"/>
                  </a:lnTo>
                  <a:lnTo>
                    <a:pt x="37" y="265419"/>
                  </a:lnTo>
                  <a:lnTo>
                    <a:pt x="0" y="2857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91" name="SMARTInkShape-Group50"/>
          <p:cNvGrpSpPr/>
          <p:nvPr/>
        </p:nvGrpSpPr>
        <p:grpSpPr>
          <a:xfrm>
            <a:off x="1213885" y="3028950"/>
            <a:ext cx="1192766" cy="565151"/>
            <a:chOff x="1213885" y="3028950"/>
            <a:chExt cx="1192766" cy="565151"/>
          </a:xfrm>
        </p:grpSpPr>
        <p:sp>
          <p:nvSpPr>
            <p:cNvPr id="583" name="SMARTInkShape-441"/>
            <p:cNvSpPr/>
            <p:nvPr/>
          </p:nvSpPr>
          <p:spPr>
            <a:xfrm>
              <a:off x="1213885" y="3188689"/>
              <a:ext cx="195816" cy="232879"/>
            </a:xfrm>
            <a:custGeom>
              <a:avLst/>
              <a:gdLst/>
              <a:ahLst/>
              <a:cxnLst/>
              <a:rect l="0" t="0" r="0" b="0"/>
              <a:pathLst>
                <a:path w="195816" h="232879">
                  <a:moveTo>
                    <a:pt x="183115" y="24411"/>
                  </a:moveTo>
                  <a:lnTo>
                    <a:pt x="183115" y="21040"/>
                  </a:lnTo>
                  <a:lnTo>
                    <a:pt x="181233" y="17503"/>
                  </a:lnTo>
                  <a:lnTo>
                    <a:pt x="178751" y="13576"/>
                  </a:lnTo>
                  <a:lnTo>
                    <a:pt x="177647" y="9484"/>
                  </a:lnTo>
                  <a:lnTo>
                    <a:pt x="175941" y="8109"/>
                  </a:lnTo>
                  <a:lnTo>
                    <a:pt x="164944" y="4021"/>
                  </a:lnTo>
                  <a:lnTo>
                    <a:pt x="160222" y="1236"/>
                  </a:lnTo>
                  <a:lnTo>
                    <a:pt x="155771" y="0"/>
                  </a:lnTo>
                  <a:lnTo>
                    <a:pt x="125237" y="7936"/>
                  </a:lnTo>
                  <a:lnTo>
                    <a:pt x="94119" y="20000"/>
                  </a:lnTo>
                  <a:lnTo>
                    <a:pt x="68796" y="38748"/>
                  </a:lnTo>
                  <a:lnTo>
                    <a:pt x="39752" y="63540"/>
                  </a:lnTo>
                  <a:lnTo>
                    <a:pt x="18963" y="92999"/>
                  </a:lnTo>
                  <a:lnTo>
                    <a:pt x="7476" y="114819"/>
                  </a:lnTo>
                  <a:lnTo>
                    <a:pt x="646" y="144104"/>
                  </a:lnTo>
                  <a:lnTo>
                    <a:pt x="0" y="170271"/>
                  </a:lnTo>
                  <a:lnTo>
                    <a:pt x="2483" y="183076"/>
                  </a:lnTo>
                  <a:lnTo>
                    <a:pt x="11215" y="198815"/>
                  </a:lnTo>
                  <a:lnTo>
                    <a:pt x="20638" y="206108"/>
                  </a:lnTo>
                  <a:lnTo>
                    <a:pt x="50110" y="222479"/>
                  </a:lnTo>
                  <a:lnTo>
                    <a:pt x="77113" y="228478"/>
                  </a:lnTo>
                  <a:lnTo>
                    <a:pt x="106045" y="232878"/>
                  </a:lnTo>
                  <a:lnTo>
                    <a:pt x="129077" y="230267"/>
                  </a:lnTo>
                  <a:lnTo>
                    <a:pt x="157075" y="218701"/>
                  </a:lnTo>
                  <a:lnTo>
                    <a:pt x="186009" y="206663"/>
                  </a:lnTo>
                  <a:lnTo>
                    <a:pt x="195815" y="202211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4" name="SMARTInkShape-442"/>
            <p:cNvSpPr/>
            <p:nvPr/>
          </p:nvSpPr>
          <p:spPr>
            <a:xfrm>
              <a:off x="1505832" y="3241188"/>
              <a:ext cx="81669" cy="155654"/>
            </a:xfrm>
            <a:custGeom>
              <a:avLst/>
              <a:gdLst/>
              <a:ahLst/>
              <a:cxnLst/>
              <a:rect l="0" t="0" r="0" b="0"/>
              <a:pathLst>
                <a:path w="81669" h="155654">
                  <a:moveTo>
                    <a:pt x="5468" y="3662"/>
                  </a:moveTo>
                  <a:lnTo>
                    <a:pt x="5468" y="0"/>
                  </a:lnTo>
                  <a:lnTo>
                    <a:pt x="5468" y="3041"/>
                  </a:lnTo>
                  <a:lnTo>
                    <a:pt x="1101" y="8608"/>
                  </a:lnTo>
                  <a:lnTo>
                    <a:pt x="0" y="12445"/>
                  </a:lnTo>
                  <a:lnTo>
                    <a:pt x="6990" y="43821"/>
                  </a:lnTo>
                  <a:lnTo>
                    <a:pt x="16252" y="73782"/>
                  </a:lnTo>
                  <a:lnTo>
                    <a:pt x="30032" y="105296"/>
                  </a:lnTo>
                  <a:lnTo>
                    <a:pt x="50891" y="134526"/>
                  </a:lnTo>
                  <a:lnTo>
                    <a:pt x="64632" y="151423"/>
                  </a:lnTo>
                  <a:lnTo>
                    <a:pt x="68923" y="154000"/>
                  </a:lnTo>
                  <a:lnTo>
                    <a:pt x="77425" y="155653"/>
                  </a:lnTo>
                  <a:lnTo>
                    <a:pt x="78839" y="155084"/>
                  </a:lnTo>
                  <a:lnTo>
                    <a:pt x="79780" y="153998"/>
                  </a:lnTo>
                  <a:lnTo>
                    <a:pt x="81668" y="149712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5" name="SMARTInkShape-443"/>
            <p:cNvSpPr/>
            <p:nvPr/>
          </p:nvSpPr>
          <p:spPr>
            <a:xfrm>
              <a:off x="1562106" y="3194050"/>
              <a:ext cx="50795" cy="400051"/>
            </a:xfrm>
            <a:custGeom>
              <a:avLst/>
              <a:gdLst/>
              <a:ahLst/>
              <a:cxnLst/>
              <a:rect l="0" t="0" r="0" b="0"/>
              <a:pathLst>
                <a:path w="50795" h="400051">
                  <a:moveTo>
                    <a:pt x="50794" y="0"/>
                  </a:moveTo>
                  <a:lnTo>
                    <a:pt x="47422" y="3369"/>
                  </a:lnTo>
                  <a:lnTo>
                    <a:pt x="45766" y="6906"/>
                  </a:lnTo>
                  <a:lnTo>
                    <a:pt x="41150" y="33408"/>
                  </a:lnTo>
                  <a:lnTo>
                    <a:pt x="37990" y="62546"/>
                  </a:lnTo>
                  <a:lnTo>
                    <a:pt x="33908" y="87833"/>
                  </a:lnTo>
                  <a:lnTo>
                    <a:pt x="31677" y="117354"/>
                  </a:lnTo>
                  <a:lnTo>
                    <a:pt x="27570" y="148444"/>
                  </a:lnTo>
                  <a:lnTo>
                    <a:pt x="26360" y="169457"/>
                  </a:lnTo>
                  <a:lnTo>
                    <a:pt x="23940" y="192435"/>
                  </a:lnTo>
                  <a:lnTo>
                    <a:pt x="20515" y="216055"/>
                  </a:lnTo>
                  <a:lnTo>
                    <a:pt x="16639" y="238311"/>
                  </a:lnTo>
                  <a:lnTo>
                    <a:pt x="12566" y="261844"/>
                  </a:lnTo>
                  <a:lnTo>
                    <a:pt x="9107" y="285003"/>
                  </a:lnTo>
                  <a:lnTo>
                    <a:pt x="6456" y="314612"/>
                  </a:lnTo>
                  <a:lnTo>
                    <a:pt x="2220" y="344003"/>
                  </a:lnTo>
                  <a:lnTo>
                    <a:pt x="433" y="371731"/>
                  </a:lnTo>
                  <a:lnTo>
                    <a:pt x="0" y="399255"/>
                  </a:lnTo>
                  <a:lnTo>
                    <a:pt x="1877" y="399696"/>
                  </a:lnTo>
                  <a:lnTo>
                    <a:pt x="6344" y="4000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6" name="SMARTInkShape-444"/>
            <p:cNvSpPr/>
            <p:nvPr/>
          </p:nvSpPr>
          <p:spPr>
            <a:xfrm>
              <a:off x="1803406" y="3028950"/>
              <a:ext cx="44445" cy="400051"/>
            </a:xfrm>
            <a:custGeom>
              <a:avLst/>
              <a:gdLst/>
              <a:ahLst/>
              <a:cxnLst/>
              <a:rect l="0" t="0" r="0" b="0"/>
              <a:pathLst>
                <a:path w="44445" h="400051">
                  <a:moveTo>
                    <a:pt x="44444" y="0"/>
                  </a:moveTo>
                  <a:lnTo>
                    <a:pt x="44444" y="3371"/>
                  </a:lnTo>
                  <a:lnTo>
                    <a:pt x="37975" y="33613"/>
                  </a:lnTo>
                  <a:lnTo>
                    <a:pt x="33197" y="56918"/>
                  </a:lnTo>
                  <a:lnTo>
                    <a:pt x="27314" y="86554"/>
                  </a:lnTo>
                  <a:lnTo>
                    <a:pt x="23190" y="109731"/>
                  </a:lnTo>
                  <a:lnTo>
                    <a:pt x="20884" y="134141"/>
                  </a:lnTo>
                  <a:lnTo>
                    <a:pt x="19156" y="159804"/>
                  </a:lnTo>
                  <a:lnTo>
                    <a:pt x="16037" y="187676"/>
                  </a:lnTo>
                  <a:lnTo>
                    <a:pt x="12298" y="216523"/>
                  </a:lnTo>
                  <a:lnTo>
                    <a:pt x="8988" y="245104"/>
                  </a:lnTo>
                  <a:lnTo>
                    <a:pt x="7520" y="271919"/>
                  </a:lnTo>
                  <a:lnTo>
                    <a:pt x="4984" y="296066"/>
                  </a:lnTo>
                  <a:lnTo>
                    <a:pt x="1472" y="327611"/>
                  </a:lnTo>
                  <a:lnTo>
                    <a:pt x="430" y="352950"/>
                  </a:lnTo>
                  <a:lnTo>
                    <a:pt x="50" y="381930"/>
                  </a:lnTo>
                  <a:lnTo>
                    <a:pt x="0" y="397385"/>
                  </a:lnTo>
                  <a:lnTo>
                    <a:pt x="704" y="398271"/>
                  </a:lnTo>
                  <a:lnTo>
                    <a:pt x="6344" y="4000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7" name="SMARTInkShape-445"/>
            <p:cNvSpPr/>
            <p:nvPr/>
          </p:nvSpPr>
          <p:spPr>
            <a:xfrm>
              <a:off x="2387600" y="3048000"/>
              <a:ext cx="19051" cy="387351"/>
            </a:xfrm>
            <a:custGeom>
              <a:avLst/>
              <a:gdLst/>
              <a:ahLst/>
              <a:cxnLst/>
              <a:rect l="0" t="0" r="0" b="0"/>
              <a:pathLst>
                <a:path w="19051" h="387351">
                  <a:moveTo>
                    <a:pt x="19050" y="0"/>
                  </a:moveTo>
                  <a:lnTo>
                    <a:pt x="18344" y="15899"/>
                  </a:lnTo>
                  <a:lnTo>
                    <a:pt x="13579" y="39497"/>
                  </a:lnTo>
                  <a:lnTo>
                    <a:pt x="12874" y="69550"/>
                  </a:lnTo>
                  <a:lnTo>
                    <a:pt x="12749" y="97826"/>
                  </a:lnTo>
                  <a:lnTo>
                    <a:pt x="12712" y="125097"/>
                  </a:lnTo>
                  <a:lnTo>
                    <a:pt x="12704" y="155911"/>
                  </a:lnTo>
                  <a:lnTo>
                    <a:pt x="12700" y="179359"/>
                  </a:lnTo>
                  <a:lnTo>
                    <a:pt x="10816" y="202012"/>
                  </a:lnTo>
                  <a:lnTo>
                    <a:pt x="8333" y="223839"/>
                  </a:lnTo>
                  <a:lnTo>
                    <a:pt x="7229" y="245297"/>
                  </a:lnTo>
                  <a:lnTo>
                    <a:pt x="6742" y="266594"/>
                  </a:lnTo>
                  <a:lnTo>
                    <a:pt x="6524" y="287820"/>
                  </a:lnTo>
                  <a:lnTo>
                    <a:pt x="6399" y="318896"/>
                  </a:lnTo>
                  <a:lnTo>
                    <a:pt x="5657" y="346997"/>
                  </a:lnTo>
                  <a:lnTo>
                    <a:pt x="1327" y="378333"/>
                  </a:lnTo>
                  <a:lnTo>
                    <a:pt x="0" y="3873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8" name="SMARTInkShape-446"/>
            <p:cNvSpPr/>
            <p:nvPr/>
          </p:nvSpPr>
          <p:spPr>
            <a:xfrm>
              <a:off x="2137430" y="3200400"/>
              <a:ext cx="176453" cy="201801"/>
            </a:xfrm>
            <a:custGeom>
              <a:avLst/>
              <a:gdLst/>
              <a:ahLst/>
              <a:cxnLst/>
              <a:rect l="0" t="0" r="0" b="0"/>
              <a:pathLst>
                <a:path w="176453" h="201801">
                  <a:moveTo>
                    <a:pt x="148570" y="12700"/>
                  </a:moveTo>
                  <a:lnTo>
                    <a:pt x="139731" y="12700"/>
                  </a:lnTo>
                  <a:lnTo>
                    <a:pt x="108405" y="25565"/>
                  </a:lnTo>
                  <a:lnTo>
                    <a:pt x="78445" y="41073"/>
                  </a:lnTo>
                  <a:lnTo>
                    <a:pt x="60293" y="53876"/>
                  </a:lnTo>
                  <a:lnTo>
                    <a:pt x="33376" y="82955"/>
                  </a:lnTo>
                  <a:lnTo>
                    <a:pt x="14465" y="108734"/>
                  </a:lnTo>
                  <a:lnTo>
                    <a:pt x="3206" y="138391"/>
                  </a:lnTo>
                  <a:lnTo>
                    <a:pt x="0" y="151817"/>
                  </a:lnTo>
                  <a:lnTo>
                    <a:pt x="929" y="164841"/>
                  </a:lnTo>
                  <a:lnTo>
                    <a:pt x="5576" y="175802"/>
                  </a:lnTo>
                  <a:lnTo>
                    <a:pt x="8788" y="180702"/>
                  </a:lnTo>
                  <a:lnTo>
                    <a:pt x="18007" y="188026"/>
                  </a:lnTo>
                  <a:lnTo>
                    <a:pt x="41168" y="198477"/>
                  </a:lnTo>
                  <a:lnTo>
                    <a:pt x="63204" y="201800"/>
                  </a:lnTo>
                  <a:lnTo>
                    <a:pt x="91569" y="197853"/>
                  </a:lnTo>
                  <a:lnTo>
                    <a:pt x="121735" y="188398"/>
                  </a:lnTo>
                  <a:lnTo>
                    <a:pt x="148283" y="173151"/>
                  </a:lnTo>
                  <a:lnTo>
                    <a:pt x="157381" y="163033"/>
                  </a:lnTo>
                  <a:lnTo>
                    <a:pt x="166466" y="143555"/>
                  </a:lnTo>
                  <a:lnTo>
                    <a:pt x="175859" y="115060"/>
                  </a:lnTo>
                  <a:lnTo>
                    <a:pt x="176452" y="101937"/>
                  </a:lnTo>
                  <a:lnTo>
                    <a:pt x="171088" y="76265"/>
                  </a:lnTo>
                  <a:lnTo>
                    <a:pt x="161169" y="46339"/>
                  </a:lnTo>
                  <a:lnTo>
                    <a:pt x="149967" y="19872"/>
                  </a:lnTo>
                  <a:lnTo>
                    <a:pt x="12952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9" name="SMARTInkShape-447"/>
            <p:cNvSpPr/>
            <p:nvPr/>
          </p:nvSpPr>
          <p:spPr>
            <a:xfrm>
              <a:off x="1943100" y="3200400"/>
              <a:ext cx="183651" cy="220687"/>
            </a:xfrm>
            <a:custGeom>
              <a:avLst/>
              <a:gdLst/>
              <a:ahLst/>
              <a:cxnLst/>
              <a:rect l="0" t="0" r="0" b="0"/>
              <a:pathLst>
                <a:path w="183651" h="220687">
                  <a:moveTo>
                    <a:pt x="139700" y="0"/>
                  </a:moveTo>
                  <a:lnTo>
                    <a:pt x="124773" y="0"/>
                  </a:lnTo>
                  <a:lnTo>
                    <a:pt x="120600" y="1878"/>
                  </a:lnTo>
                  <a:lnTo>
                    <a:pt x="104182" y="12862"/>
                  </a:lnTo>
                  <a:lnTo>
                    <a:pt x="74545" y="25412"/>
                  </a:lnTo>
                  <a:lnTo>
                    <a:pt x="63468" y="30345"/>
                  </a:lnTo>
                  <a:lnTo>
                    <a:pt x="33752" y="50407"/>
                  </a:lnTo>
                  <a:lnTo>
                    <a:pt x="30969" y="52654"/>
                  </a:lnTo>
                  <a:lnTo>
                    <a:pt x="27875" y="58915"/>
                  </a:lnTo>
                  <a:lnTo>
                    <a:pt x="25886" y="71061"/>
                  </a:lnTo>
                  <a:lnTo>
                    <a:pt x="27134" y="73478"/>
                  </a:lnTo>
                  <a:lnTo>
                    <a:pt x="51149" y="93890"/>
                  </a:lnTo>
                  <a:lnTo>
                    <a:pt x="67366" y="101196"/>
                  </a:lnTo>
                  <a:lnTo>
                    <a:pt x="94757" y="113357"/>
                  </a:lnTo>
                  <a:lnTo>
                    <a:pt x="121255" y="129347"/>
                  </a:lnTo>
                  <a:lnTo>
                    <a:pt x="149175" y="146094"/>
                  </a:lnTo>
                  <a:lnTo>
                    <a:pt x="178473" y="172315"/>
                  </a:lnTo>
                  <a:lnTo>
                    <a:pt x="181627" y="179125"/>
                  </a:lnTo>
                  <a:lnTo>
                    <a:pt x="183650" y="194995"/>
                  </a:lnTo>
                  <a:lnTo>
                    <a:pt x="182403" y="198435"/>
                  </a:lnTo>
                  <a:lnTo>
                    <a:pt x="177257" y="204139"/>
                  </a:lnTo>
                  <a:lnTo>
                    <a:pt x="161750" y="213550"/>
                  </a:lnTo>
                  <a:lnTo>
                    <a:pt x="145058" y="219359"/>
                  </a:lnTo>
                  <a:lnTo>
                    <a:pt x="126000" y="220686"/>
                  </a:lnTo>
                  <a:lnTo>
                    <a:pt x="94632" y="215172"/>
                  </a:lnTo>
                  <a:lnTo>
                    <a:pt x="64629" y="210660"/>
                  </a:lnTo>
                  <a:lnTo>
                    <a:pt x="33777" y="197761"/>
                  </a:lnTo>
                  <a:lnTo>
                    <a:pt x="19648" y="188888"/>
                  </a:lnTo>
                  <a:lnTo>
                    <a:pt x="0" y="1714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0" name="SMARTInkShape-448"/>
            <p:cNvSpPr/>
            <p:nvPr/>
          </p:nvSpPr>
          <p:spPr>
            <a:xfrm>
              <a:off x="1739900" y="3251200"/>
              <a:ext cx="203201" cy="25401"/>
            </a:xfrm>
            <a:custGeom>
              <a:avLst/>
              <a:gdLst/>
              <a:ahLst/>
              <a:cxnLst/>
              <a:rect l="0" t="0" r="0" b="0"/>
              <a:pathLst>
                <a:path w="203201" h="25401">
                  <a:moveTo>
                    <a:pt x="0" y="25400"/>
                  </a:moveTo>
                  <a:lnTo>
                    <a:pt x="0" y="19932"/>
                  </a:lnTo>
                  <a:lnTo>
                    <a:pt x="26728" y="14737"/>
                  </a:lnTo>
                  <a:lnTo>
                    <a:pt x="54823" y="11221"/>
                  </a:lnTo>
                  <a:lnTo>
                    <a:pt x="81861" y="7792"/>
                  </a:lnTo>
                  <a:lnTo>
                    <a:pt x="109627" y="4895"/>
                  </a:lnTo>
                  <a:lnTo>
                    <a:pt x="138315" y="1449"/>
                  </a:lnTo>
                  <a:lnTo>
                    <a:pt x="164688" y="429"/>
                  </a:lnTo>
                  <a:lnTo>
                    <a:pt x="195827" y="55"/>
                  </a:lnTo>
                  <a:lnTo>
                    <a:pt x="20320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08" name="SMARTInkShape-Group51"/>
          <p:cNvGrpSpPr/>
          <p:nvPr/>
        </p:nvGrpSpPr>
        <p:grpSpPr>
          <a:xfrm>
            <a:off x="3146843" y="342900"/>
            <a:ext cx="2729158" cy="527051"/>
            <a:chOff x="3146843" y="342900"/>
            <a:chExt cx="2729158" cy="527051"/>
          </a:xfrm>
        </p:grpSpPr>
        <p:sp>
          <p:nvSpPr>
            <p:cNvPr id="592" name="SMARTInkShape-449"/>
            <p:cNvSpPr/>
            <p:nvPr/>
          </p:nvSpPr>
          <p:spPr>
            <a:xfrm>
              <a:off x="5689600" y="482600"/>
              <a:ext cx="186401" cy="252971"/>
            </a:xfrm>
            <a:custGeom>
              <a:avLst/>
              <a:gdLst/>
              <a:ahLst/>
              <a:cxnLst/>
              <a:rect l="0" t="0" r="0" b="0"/>
              <a:pathLst>
                <a:path w="186401" h="252971">
                  <a:moveTo>
                    <a:pt x="127000" y="0"/>
                  </a:moveTo>
                  <a:lnTo>
                    <a:pt x="110393" y="703"/>
                  </a:lnTo>
                  <a:lnTo>
                    <a:pt x="82034" y="8837"/>
                  </a:lnTo>
                  <a:lnTo>
                    <a:pt x="53390" y="21370"/>
                  </a:lnTo>
                  <a:lnTo>
                    <a:pt x="32679" y="33253"/>
                  </a:lnTo>
                  <a:lnTo>
                    <a:pt x="16480" y="48044"/>
                  </a:lnTo>
                  <a:lnTo>
                    <a:pt x="14380" y="52632"/>
                  </a:lnTo>
                  <a:lnTo>
                    <a:pt x="14525" y="54843"/>
                  </a:lnTo>
                  <a:lnTo>
                    <a:pt x="16566" y="59180"/>
                  </a:lnTo>
                  <a:lnTo>
                    <a:pt x="25055" y="65591"/>
                  </a:lnTo>
                  <a:lnTo>
                    <a:pt x="48445" y="76195"/>
                  </a:lnTo>
                  <a:lnTo>
                    <a:pt x="75734" y="84666"/>
                  </a:lnTo>
                  <a:lnTo>
                    <a:pt x="101854" y="91016"/>
                  </a:lnTo>
                  <a:lnTo>
                    <a:pt x="125193" y="100737"/>
                  </a:lnTo>
                  <a:lnTo>
                    <a:pt x="152041" y="121732"/>
                  </a:lnTo>
                  <a:lnTo>
                    <a:pt x="169933" y="140021"/>
                  </a:lnTo>
                  <a:lnTo>
                    <a:pt x="185508" y="171490"/>
                  </a:lnTo>
                  <a:lnTo>
                    <a:pt x="186400" y="186049"/>
                  </a:lnTo>
                  <a:lnTo>
                    <a:pt x="183739" y="200516"/>
                  </a:lnTo>
                  <a:lnTo>
                    <a:pt x="177851" y="211647"/>
                  </a:lnTo>
                  <a:lnTo>
                    <a:pt x="157505" y="230295"/>
                  </a:lnTo>
                  <a:lnTo>
                    <a:pt x="138624" y="242586"/>
                  </a:lnTo>
                  <a:lnTo>
                    <a:pt x="115470" y="250304"/>
                  </a:lnTo>
                  <a:lnTo>
                    <a:pt x="90736" y="252905"/>
                  </a:lnTo>
                  <a:lnTo>
                    <a:pt x="65533" y="252970"/>
                  </a:lnTo>
                  <a:lnTo>
                    <a:pt x="40897" y="248833"/>
                  </a:lnTo>
                  <a:lnTo>
                    <a:pt x="10088" y="242430"/>
                  </a:lnTo>
                  <a:lnTo>
                    <a:pt x="0" y="2413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3" name="SMARTInkShape-450"/>
            <p:cNvSpPr/>
            <p:nvPr/>
          </p:nvSpPr>
          <p:spPr>
            <a:xfrm>
              <a:off x="5511800" y="496675"/>
              <a:ext cx="114301" cy="239114"/>
            </a:xfrm>
            <a:custGeom>
              <a:avLst/>
              <a:gdLst/>
              <a:ahLst/>
              <a:cxnLst/>
              <a:rect l="0" t="0" r="0" b="0"/>
              <a:pathLst>
                <a:path w="114301" h="239114">
                  <a:moveTo>
                    <a:pt x="19050" y="36725"/>
                  </a:moveTo>
                  <a:lnTo>
                    <a:pt x="19050" y="63860"/>
                  </a:lnTo>
                  <a:lnTo>
                    <a:pt x="14685" y="93642"/>
                  </a:lnTo>
                  <a:lnTo>
                    <a:pt x="13287" y="122576"/>
                  </a:lnTo>
                  <a:lnTo>
                    <a:pt x="12168" y="152787"/>
                  </a:lnTo>
                  <a:lnTo>
                    <a:pt x="7682" y="179924"/>
                  </a:lnTo>
                  <a:lnTo>
                    <a:pt x="1727" y="210617"/>
                  </a:lnTo>
                  <a:lnTo>
                    <a:pt x="29" y="239113"/>
                  </a:lnTo>
                  <a:lnTo>
                    <a:pt x="0" y="211353"/>
                  </a:lnTo>
                  <a:lnTo>
                    <a:pt x="0" y="184814"/>
                  </a:lnTo>
                  <a:lnTo>
                    <a:pt x="703" y="154608"/>
                  </a:lnTo>
                  <a:lnTo>
                    <a:pt x="5069" y="123312"/>
                  </a:lnTo>
                  <a:lnTo>
                    <a:pt x="10831" y="92406"/>
                  </a:lnTo>
                  <a:lnTo>
                    <a:pt x="17005" y="65766"/>
                  </a:lnTo>
                  <a:lnTo>
                    <a:pt x="24010" y="44857"/>
                  </a:lnTo>
                  <a:lnTo>
                    <a:pt x="49083" y="13433"/>
                  </a:lnTo>
                  <a:lnTo>
                    <a:pt x="58523" y="5600"/>
                  </a:lnTo>
                  <a:lnTo>
                    <a:pt x="62298" y="3275"/>
                  </a:lnTo>
                  <a:lnTo>
                    <a:pt x="77725" y="0"/>
                  </a:lnTo>
                  <a:lnTo>
                    <a:pt x="85814" y="1118"/>
                  </a:lnTo>
                  <a:lnTo>
                    <a:pt x="100126" y="7582"/>
                  </a:lnTo>
                  <a:lnTo>
                    <a:pt x="106355" y="13425"/>
                  </a:lnTo>
                  <a:lnTo>
                    <a:pt x="109001" y="16957"/>
                  </a:lnTo>
                  <a:lnTo>
                    <a:pt x="111945" y="26526"/>
                  </a:lnTo>
                  <a:lnTo>
                    <a:pt x="113834" y="56660"/>
                  </a:lnTo>
                  <a:lnTo>
                    <a:pt x="114162" y="86297"/>
                  </a:lnTo>
                  <a:lnTo>
                    <a:pt x="112357" y="108851"/>
                  </a:lnTo>
                  <a:lnTo>
                    <a:pt x="109908" y="131574"/>
                  </a:lnTo>
                  <a:lnTo>
                    <a:pt x="107825" y="160233"/>
                  </a:lnTo>
                  <a:lnTo>
                    <a:pt x="103051" y="185895"/>
                  </a:lnTo>
                  <a:lnTo>
                    <a:pt x="98580" y="206512"/>
                  </a:lnTo>
                  <a:lnTo>
                    <a:pt x="101062" y="227589"/>
                  </a:lnTo>
                  <a:lnTo>
                    <a:pt x="101946" y="229584"/>
                  </a:lnTo>
                  <a:lnTo>
                    <a:pt x="103242" y="230914"/>
                  </a:lnTo>
                  <a:lnTo>
                    <a:pt x="104811" y="231800"/>
                  </a:lnTo>
                  <a:lnTo>
                    <a:pt x="106562" y="231687"/>
                  </a:lnTo>
                  <a:lnTo>
                    <a:pt x="114300" y="227225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4" name="SMARTInkShape-451"/>
            <p:cNvSpPr/>
            <p:nvPr/>
          </p:nvSpPr>
          <p:spPr>
            <a:xfrm>
              <a:off x="5499100" y="406400"/>
              <a:ext cx="6351" cy="6351"/>
            </a:xfrm>
            <a:custGeom>
              <a:avLst/>
              <a:gdLst/>
              <a:ahLst/>
              <a:cxnLst/>
              <a:rect l="0" t="0" r="0" b="0"/>
              <a:pathLst>
                <a:path w="6351" h="6351">
                  <a:moveTo>
                    <a:pt x="6350" y="0"/>
                  </a:moveTo>
                  <a:lnTo>
                    <a:pt x="2978" y="0"/>
                  </a:lnTo>
                  <a:lnTo>
                    <a:pt x="1985" y="703"/>
                  </a:lnTo>
                  <a:lnTo>
                    <a:pt x="1323" y="1880"/>
                  </a:lnTo>
                  <a:lnTo>
                    <a:pt x="0" y="63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5" name="SMARTInkShape-452"/>
            <p:cNvSpPr/>
            <p:nvPr/>
          </p:nvSpPr>
          <p:spPr>
            <a:xfrm>
              <a:off x="5416556" y="533400"/>
              <a:ext cx="19045" cy="176369"/>
            </a:xfrm>
            <a:custGeom>
              <a:avLst/>
              <a:gdLst/>
              <a:ahLst/>
              <a:cxnLst/>
              <a:rect l="0" t="0" r="0" b="0"/>
              <a:pathLst>
                <a:path w="19045" h="176369">
                  <a:moveTo>
                    <a:pt x="19044" y="0"/>
                  </a:moveTo>
                  <a:lnTo>
                    <a:pt x="19044" y="3368"/>
                  </a:lnTo>
                  <a:lnTo>
                    <a:pt x="13576" y="30507"/>
                  </a:lnTo>
                  <a:lnTo>
                    <a:pt x="12955" y="53800"/>
                  </a:lnTo>
                  <a:lnTo>
                    <a:pt x="12771" y="81950"/>
                  </a:lnTo>
                  <a:lnTo>
                    <a:pt x="9346" y="109258"/>
                  </a:lnTo>
                  <a:lnTo>
                    <a:pt x="7233" y="135227"/>
                  </a:lnTo>
                  <a:lnTo>
                    <a:pt x="954" y="165196"/>
                  </a:lnTo>
                  <a:lnTo>
                    <a:pt x="76" y="176368"/>
                  </a:lnTo>
                  <a:lnTo>
                    <a:pt x="0" y="168836"/>
                  </a:lnTo>
                  <a:lnTo>
                    <a:pt x="1879" y="164878"/>
                  </a:lnTo>
                  <a:lnTo>
                    <a:pt x="6344" y="1587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6" name="SMARTInkShape-453"/>
            <p:cNvSpPr/>
            <p:nvPr/>
          </p:nvSpPr>
          <p:spPr>
            <a:xfrm>
              <a:off x="5170699" y="470403"/>
              <a:ext cx="172151" cy="246223"/>
            </a:xfrm>
            <a:custGeom>
              <a:avLst/>
              <a:gdLst/>
              <a:ahLst/>
              <a:cxnLst/>
              <a:rect l="0" t="0" r="0" b="0"/>
              <a:pathLst>
                <a:path w="172151" h="246223">
                  <a:moveTo>
                    <a:pt x="36301" y="107447"/>
                  </a:moveTo>
                  <a:lnTo>
                    <a:pt x="66337" y="107447"/>
                  </a:lnTo>
                  <a:lnTo>
                    <a:pt x="78753" y="107447"/>
                  </a:lnTo>
                  <a:lnTo>
                    <a:pt x="106723" y="95512"/>
                  </a:lnTo>
                  <a:lnTo>
                    <a:pt x="133612" y="83559"/>
                  </a:lnTo>
                  <a:lnTo>
                    <a:pt x="156830" y="68124"/>
                  </a:lnTo>
                  <a:lnTo>
                    <a:pt x="167092" y="53871"/>
                  </a:lnTo>
                  <a:lnTo>
                    <a:pt x="171571" y="45768"/>
                  </a:lnTo>
                  <a:lnTo>
                    <a:pt x="172150" y="35585"/>
                  </a:lnTo>
                  <a:lnTo>
                    <a:pt x="170143" y="15169"/>
                  </a:lnTo>
                  <a:lnTo>
                    <a:pt x="168568" y="11356"/>
                  </a:lnTo>
                  <a:lnTo>
                    <a:pt x="163055" y="5237"/>
                  </a:lnTo>
                  <a:lnTo>
                    <a:pt x="155899" y="2048"/>
                  </a:lnTo>
                  <a:lnTo>
                    <a:pt x="136439" y="0"/>
                  </a:lnTo>
                  <a:lnTo>
                    <a:pt x="124551" y="3484"/>
                  </a:lnTo>
                  <a:lnTo>
                    <a:pt x="99671" y="17215"/>
                  </a:lnTo>
                  <a:lnTo>
                    <a:pt x="73670" y="42952"/>
                  </a:lnTo>
                  <a:lnTo>
                    <a:pt x="51685" y="64113"/>
                  </a:lnTo>
                  <a:lnTo>
                    <a:pt x="35607" y="91392"/>
                  </a:lnTo>
                  <a:lnTo>
                    <a:pt x="21906" y="118369"/>
                  </a:lnTo>
                  <a:lnTo>
                    <a:pt x="9615" y="147683"/>
                  </a:lnTo>
                  <a:lnTo>
                    <a:pt x="1896" y="174558"/>
                  </a:lnTo>
                  <a:lnTo>
                    <a:pt x="0" y="198985"/>
                  </a:lnTo>
                  <a:lnTo>
                    <a:pt x="2058" y="210689"/>
                  </a:lnTo>
                  <a:lnTo>
                    <a:pt x="10552" y="225212"/>
                  </a:lnTo>
                  <a:lnTo>
                    <a:pt x="22008" y="235081"/>
                  </a:lnTo>
                  <a:lnTo>
                    <a:pt x="34339" y="242473"/>
                  </a:lnTo>
                  <a:lnTo>
                    <a:pt x="60580" y="246222"/>
                  </a:lnTo>
                  <a:lnTo>
                    <a:pt x="88759" y="245082"/>
                  </a:lnTo>
                  <a:lnTo>
                    <a:pt x="112993" y="240185"/>
                  </a:lnTo>
                  <a:lnTo>
                    <a:pt x="143347" y="230838"/>
                  </a:lnTo>
                  <a:lnTo>
                    <a:pt x="150601" y="228097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7" name="SMARTInkShape-454"/>
            <p:cNvSpPr/>
            <p:nvPr/>
          </p:nvSpPr>
          <p:spPr>
            <a:xfrm>
              <a:off x="4984750" y="527050"/>
              <a:ext cx="222251" cy="63501"/>
            </a:xfrm>
            <a:custGeom>
              <a:avLst/>
              <a:gdLst/>
              <a:ahLst/>
              <a:cxnLst/>
              <a:rect l="0" t="0" r="0" b="0"/>
              <a:pathLst>
                <a:path w="222251" h="63501">
                  <a:moveTo>
                    <a:pt x="0" y="63500"/>
                  </a:moveTo>
                  <a:lnTo>
                    <a:pt x="16605" y="62793"/>
                  </a:lnTo>
                  <a:lnTo>
                    <a:pt x="48335" y="54661"/>
                  </a:lnTo>
                  <a:lnTo>
                    <a:pt x="75860" y="48573"/>
                  </a:lnTo>
                  <a:lnTo>
                    <a:pt x="102989" y="42299"/>
                  </a:lnTo>
                  <a:lnTo>
                    <a:pt x="128901" y="35971"/>
                  </a:lnTo>
                  <a:lnTo>
                    <a:pt x="157822" y="26259"/>
                  </a:lnTo>
                  <a:lnTo>
                    <a:pt x="188355" y="15404"/>
                  </a:lnTo>
                  <a:lnTo>
                    <a:pt x="22225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8" name="SMARTInkShape-455"/>
            <p:cNvSpPr/>
            <p:nvPr/>
          </p:nvSpPr>
          <p:spPr>
            <a:xfrm>
              <a:off x="5041972" y="342900"/>
              <a:ext cx="44379" cy="381001"/>
            </a:xfrm>
            <a:custGeom>
              <a:avLst/>
              <a:gdLst/>
              <a:ahLst/>
              <a:cxnLst/>
              <a:rect l="0" t="0" r="0" b="0"/>
              <a:pathLst>
                <a:path w="44379" h="381001">
                  <a:moveTo>
                    <a:pt x="44378" y="0"/>
                  </a:moveTo>
                  <a:lnTo>
                    <a:pt x="44378" y="3369"/>
                  </a:lnTo>
                  <a:lnTo>
                    <a:pt x="42495" y="6906"/>
                  </a:lnTo>
                  <a:lnTo>
                    <a:pt x="41006" y="8838"/>
                  </a:lnTo>
                  <a:lnTo>
                    <a:pt x="36538" y="34795"/>
                  </a:lnTo>
                  <a:lnTo>
                    <a:pt x="29266" y="66218"/>
                  </a:lnTo>
                  <a:lnTo>
                    <a:pt x="23124" y="97935"/>
                  </a:lnTo>
                  <a:lnTo>
                    <a:pt x="18938" y="121844"/>
                  </a:lnTo>
                  <a:lnTo>
                    <a:pt x="14727" y="147286"/>
                  </a:lnTo>
                  <a:lnTo>
                    <a:pt x="10504" y="175055"/>
                  </a:lnTo>
                  <a:lnTo>
                    <a:pt x="6274" y="201980"/>
                  </a:lnTo>
                  <a:lnTo>
                    <a:pt x="2746" y="228763"/>
                  </a:lnTo>
                  <a:lnTo>
                    <a:pt x="1181" y="257129"/>
                  </a:lnTo>
                  <a:lnTo>
                    <a:pt x="484" y="282437"/>
                  </a:lnTo>
                  <a:lnTo>
                    <a:pt x="174" y="304737"/>
                  </a:lnTo>
                  <a:lnTo>
                    <a:pt x="0" y="332453"/>
                  </a:lnTo>
                  <a:lnTo>
                    <a:pt x="1823" y="359258"/>
                  </a:lnTo>
                  <a:lnTo>
                    <a:pt x="6016" y="379216"/>
                  </a:lnTo>
                  <a:lnTo>
                    <a:pt x="6807" y="379811"/>
                  </a:lnTo>
                  <a:lnTo>
                    <a:pt x="12628" y="3810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9" name="SMARTInkShape-456"/>
            <p:cNvSpPr/>
            <p:nvPr/>
          </p:nvSpPr>
          <p:spPr>
            <a:xfrm>
              <a:off x="4798047" y="520982"/>
              <a:ext cx="178535" cy="195062"/>
            </a:xfrm>
            <a:custGeom>
              <a:avLst/>
              <a:gdLst/>
              <a:ahLst/>
              <a:cxnLst/>
              <a:rect l="0" t="0" r="0" b="0"/>
              <a:pathLst>
                <a:path w="178535" h="195062">
                  <a:moveTo>
                    <a:pt x="154953" y="12418"/>
                  </a:moveTo>
                  <a:lnTo>
                    <a:pt x="154953" y="9046"/>
                  </a:lnTo>
                  <a:lnTo>
                    <a:pt x="154246" y="8054"/>
                  </a:lnTo>
                  <a:lnTo>
                    <a:pt x="153070" y="7390"/>
                  </a:lnTo>
                  <a:lnTo>
                    <a:pt x="151581" y="6950"/>
                  </a:lnTo>
                  <a:lnTo>
                    <a:pt x="143414" y="1876"/>
                  </a:lnTo>
                  <a:lnTo>
                    <a:pt x="121544" y="0"/>
                  </a:lnTo>
                  <a:lnTo>
                    <a:pt x="103661" y="3173"/>
                  </a:lnTo>
                  <a:lnTo>
                    <a:pt x="72337" y="19499"/>
                  </a:lnTo>
                  <a:lnTo>
                    <a:pt x="41349" y="40735"/>
                  </a:lnTo>
                  <a:lnTo>
                    <a:pt x="22158" y="65675"/>
                  </a:lnTo>
                  <a:lnTo>
                    <a:pt x="10947" y="89346"/>
                  </a:lnTo>
                  <a:lnTo>
                    <a:pt x="3159" y="114233"/>
                  </a:lnTo>
                  <a:lnTo>
                    <a:pt x="0" y="131046"/>
                  </a:lnTo>
                  <a:lnTo>
                    <a:pt x="1482" y="155673"/>
                  </a:lnTo>
                  <a:lnTo>
                    <a:pt x="2077" y="169926"/>
                  </a:lnTo>
                  <a:lnTo>
                    <a:pt x="3647" y="175278"/>
                  </a:lnTo>
                  <a:lnTo>
                    <a:pt x="9154" y="183108"/>
                  </a:lnTo>
                  <a:lnTo>
                    <a:pt x="23559" y="191481"/>
                  </a:lnTo>
                  <a:lnTo>
                    <a:pt x="41232" y="195061"/>
                  </a:lnTo>
                  <a:lnTo>
                    <a:pt x="63245" y="192750"/>
                  </a:lnTo>
                  <a:lnTo>
                    <a:pt x="87640" y="184226"/>
                  </a:lnTo>
                  <a:lnTo>
                    <a:pt x="112745" y="172763"/>
                  </a:lnTo>
                  <a:lnTo>
                    <a:pt x="134685" y="157058"/>
                  </a:lnTo>
                  <a:lnTo>
                    <a:pt x="155993" y="128425"/>
                  </a:lnTo>
                  <a:lnTo>
                    <a:pt x="171908" y="99772"/>
                  </a:lnTo>
                  <a:lnTo>
                    <a:pt x="177850" y="75459"/>
                  </a:lnTo>
                  <a:lnTo>
                    <a:pt x="178534" y="60192"/>
                  </a:lnTo>
                  <a:lnTo>
                    <a:pt x="176487" y="48701"/>
                  </a:lnTo>
                  <a:lnTo>
                    <a:pt x="171343" y="40774"/>
                  </a:lnTo>
                  <a:lnTo>
                    <a:pt x="156544" y="29935"/>
                  </a:lnTo>
                  <a:lnTo>
                    <a:pt x="130599" y="25364"/>
                  </a:lnTo>
                  <a:lnTo>
                    <a:pt x="101310" y="19775"/>
                  </a:lnTo>
                  <a:lnTo>
                    <a:pt x="72403" y="18768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0" name="SMARTInkShape-457"/>
            <p:cNvSpPr/>
            <p:nvPr/>
          </p:nvSpPr>
          <p:spPr>
            <a:xfrm>
              <a:off x="4660900" y="501807"/>
              <a:ext cx="158751" cy="207909"/>
            </a:xfrm>
            <a:custGeom>
              <a:avLst/>
              <a:gdLst/>
              <a:ahLst/>
              <a:cxnLst/>
              <a:rect l="0" t="0" r="0" b="0"/>
              <a:pathLst>
                <a:path w="158751" h="207909">
                  <a:moveTo>
                    <a:pt x="0" y="37943"/>
                  </a:moveTo>
                  <a:lnTo>
                    <a:pt x="703" y="48082"/>
                  </a:lnTo>
                  <a:lnTo>
                    <a:pt x="10124" y="77730"/>
                  </a:lnTo>
                  <a:lnTo>
                    <a:pt x="12191" y="108544"/>
                  </a:lnTo>
                  <a:lnTo>
                    <a:pt x="12548" y="133414"/>
                  </a:lnTo>
                  <a:lnTo>
                    <a:pt x="9299" y="163731"/>
                  </a:lnTo>
                  <a:lnTo>
                    <a:pt x="4855" y="192769"/>
                  </a:lnTo>
                  <a:lnTo>
                    <a:pt x="1439" y="201879"/>
                  </a:lnTo>
                  <a:lnTo>
                    <a:pt x="284" y="207908"/>
                  </a:lnTo>
                  <a:lnTo>
                    <a:pt x="189" y="207698"/>
                  </a:lnTo>
                  <a:lnTo>
                    <a:pt x="710" y="185879"/>
                  </a:lnTo>
                  <a:lnTo>
                    <a:pt x="5026" y="157292"/>
                  </a:lnTo>
                  <a:lnTo>
                    <a:pt x="7839" y="129043"/>
                  </a:lnTo>
                  <a:lnTo>
                    <a:pt x="13141" y="97625"/>
                  </a:lnTo>
                  <a:lnTo>
                    <a:pt x="21061" y="68562"/>
                  </a:lnTo>
                  <a:lnTo>
                    <a:pt x="32346" y="41370"/>
                  </a:lnTo>
                  <a:lnTo>
                    <a:pt x="48800" y="16591"/>
                  </a:lnTo>
                  <a:lnTo>
                    <a:pt x="61417" y="5901"/>
                  </a:lnTo>
                  <a:lnTo>
                    <a:pt x="69865" y="2536"/>
                  </a:lnTo>
                  <a:lnTo>
                    <a:pt x="99483" y="0"/>
                  </a:lnTo>
                  <a:lnTo>
                    <a:pt x="120779" y="4942"/>
                  </a:lnTo>
                  <a:lnTo>
                    <a:pt x="137426" y="12714"/>
                  </a:lnTo>
                  <a:lnTo>
                    <a:pt x="158750" y="25243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1" name="SMARTInkShape-458"/>
            <p:cNvSpPr/>
            <p:nvPr/>
          </p:nvSpPr>
          <p:spPr>
            <a:xfrm>
              <a:off x="4337050" y="477868"/>
              <a:ext cx="232131" cy="244202"/>
            </a:xfrm>
            <a:custGeom>
              <a:avLst/>
              <a:gdLst/>
              <a:ahLst/>
              <a:cxnLst/>
              <a:rect l="0" t="0" r="0" b="0"/>
              <a:pathLst>
                <a:path w="232131" h="244202">
                  <a:moveTo>
                    <a:pt x="0" y="87282"/>
                  </a:moveTo>
                  <a:lnTo>
                    <a:pt x="0" y="57244"/>
                  </a:lnTo>
                  <a:lnTo>
                    <a:pt x="3369" y="44828"/>
                  </a:lnTo>
                  <a:lnTo>
                    <a:pt x="12208" y="32212"/>
                  </a:lnTo>
                  <a:lnTo>
                    <a:pt x="38870" y="16103"/>
                  </a:lnTo>
                  <a:lnTo>
                    <a:pt x="51143" y="9784"/>
                  </a:lnTo>
                  <a:lnTo>
                    <a:pt x="78149" y="3846"/>
                  </a:lnTo>
                  <a:lnTo>
                    <a:pt x="104059" y="0"/>
                  </a:lnTo>
                  <a:lnTo>
                    <a:pt x="132195" y="741"/>
                  </a:lnTo>
                  <a:lnTo>
                    <a:pt x="158408" y="7311"/>
                  </a:lnTo>
                  <a:lnTo>
                    <a:pt x="175531" y="15755"/>
                  </a:lnTo>
                  <a:lnTo>
                    <a:pt x="200331" y="35672"/>
                  </a:lnTo>
                  <a:lnTo>
                    <a:pt x="214624" y="48821"/>
                  </a:lnTo>
                  <a:lnTo>
                    <a:pt x="224270" y="67366"/>
                  </a:lnTo>
                  <a:lnTo>
                    <a:pt x="231785" y="97844"/>
                  </a:lnTo>
                  <a:lnTo>
                    <a:pt x="232130" y="122866"/>
                  </a:lnTo>
                  <a:lnTo>
                    <a:pt x="225883" y="145567"/>
                  </a:lnTo>
                  <a:lnTo>
                    <a:pt x="213212" y="168286"/>
                  </a:lnTo>
                  <a:lnTo>
                    <a:pt x="186597" y="198296"/>
                  </a:lnTo>
                  <a:lnTo>
                    <a:pt x="162454" y="216287"/>
                  </a:lnTo>
                  <a:lnTo>
                    <a:pt x="137426" y="230554"/>
                  </a:lnTo>
                  <a:lnTo>
                    <a:pt x="108753" y="242242"/>
                  </a:lnTo>
                  <a:lnTo>
                    <a:pt x="89844" y="244201"/>
                  </a:lnTo>
                  <a:lnTo>
                    <a:pt x="79676" y="242161"/>
                  </a:lnTo>
                  <a:lnTo>
                    <a:pt x="72335" y="237021"/>
                  </a:lnTo>
                  <a:lnTo>
                    <a:pt x="57150" y="220632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2" name="SMARTInkShape-459"/>
            <p:cNvSpPr/>
            <p:nvPr/>
          </p:nvSpPr>
          <p:spPr>
            <a:xfrm>
              <a:off x="4324350" y="552450"/>
              <a:ext cx="57151" cy="317501"/>
            </a:xfrm>
            <a:custGeom>
              <a:avLst/>
              <a:gdLst/>
              <a:ahLst/>
              <a:cxnLst/>
              <a:rect l="0" t="0" r="0" b="0"/>
              <a:pathLst>
                <a:path w="57151" h="317501">
                  <a:moveTo>
                    <a:pt x="57150" y="0"/>
                  </a:moveTo>
                  <a:lnTo>
                    <a:pt x="55267" y="29493"/>
                  </a:lnTo>
                  <a:lnTo>
                    <a:pt x="52123" y="53892"/>
                  </a:lnTo>
                  <a:lnTo>
                    <a:pt x="49310" y="85347"/>
                  </a:lnTo>
                  <a:lnTo>
                    <a:pt x="45904" y="109899"/>
                  </a:lnTo>
                  <a:lnTo>
                    <a:pt x="42038" y="137273"/>
                  </a:lnTo>
                  <a:lnTo>
                    <a:pt x="37969" y="164020"/>
                  </a:lnTo>
                  <a:lnTo>
                    <a:pt x="33808" y="190019"/>
                  </a:lnTo>
                  <a:lnTo>
                    <a:pt x="29607" y="215686"/>
                  </a:lnTo>
                  <a:lnTo>
                    <a:pt x="23274" y="247194"/>
                  </a:lnTo>
                  <a:lnTo>
                    <a:pt x="16928" y="274403"/>
                  </a:lnTo>
                  <a:lnTo>
                    <a:pt x="8466" y="298038"/>
                  </a:lnTo>
                  <a:lnTo>
                    <a:pt x="1880" y="310232"/>
                  </a:lnTo>
                  <a:lnTo>
                    <a:pt x="0" y="3175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3" name="SMARTInkShape-460"/>
            <p:cNvSpPr/>
            <p:nvPr/>
          </p:nvSpPr>
          <p:spPr>
            <a:xfrm>
              <a:off x="3907249" y="487189"/>
              <a:ext cx="129788" cy="224012"/>
            </a:xfrm>
            <a:custGeom>
              <a:avLst/>
              <a:gdLst/>
              <a:ahLst/>
              <a:cxnLst/>
              <a:rect l="0" t="0" r="0" b="0"/>
              <a:pathLst>
                <a:path w="129788" h="224012">
                  <a:moveTo>
                    <a:pt x="29751" y="90661"/>
                  </a:moveTo>
                  <a:lnTo>
                    <a:pt x="29751" y="100120"/>
                  </a:lnTo>
                  <a:lnTo>
                    <a:pt x="31631" y="103802"/>
                  </a:lnTo>
                  <a:lnTo>
                    <a:pt x="33120" y="105770"/>
                  </a:lnTo>
                  <a:lnTo>
                    <a:pt x="36657" y="107959"/>
                  </a:lnTo>
                  <a:lnTo>
                    <a:pt x="41992" y="108931"/>
                  </a:lnTo>
                  <a:lnTo>
                    <a:pt x="69648" y="108937"/>
                  </a:lnTo>
                  <a:lnTo>
                    <a:pt x="78291" y="106308"/>
                  </a:lnTo>
                  <a:lnTo>
                    <a:pt x="95338" y="93803"/>
                  </a:lnTo>
                  <a:lnTo>
                    <a:pt x="110413" y="77744"/>
                  </a:lnTo>
                  <a:lnTo>
                    <a:pt x="124835" y="50660"/>
                  </a:lnTo>
                  <a:lnTo>
                    <a:pt x="129420" y="32946"/>
                  </a:lnTo>
                  <a:lnTo>
                    <a:pt x="129787" y="21266"/>
                  </a:lnTo>
                  <a:lnTo>
                    <a:pt x="127598" y="11370"/>
                  </a:lnTo>
                  <a:lnTo>
                    <a:pt x="122391" y="4150"/>
                  </a:lnTo>
                  <a:lnTo>
                    <a:pt x="119028" y="1237"/>
                  </a:lnTo>
                  <a:lnTo>
                    <a:pt x="115374" y="0"/>
                  </a:lnTo>
                  <a:lnTo>
                    <a:pt x="107552" y="508"/>
                  </a:lnTo>
                  <a:lnTo>
                    <a:pt x="79925" y="15410"/>
                  </a:lnTo>
                  <a:lnTo>
                    <a:pt x="51655" y="38323"/>
                  </a:lnTo>
                  <a:lnTo>
                    <a:pt x="28327" y="65661"/>
                  </a:lnTo>
                  <a:lnTo>
                    <a:pt x="11690" y="89996"/>
                  </a:lnTo>
                  <a:lnTo>
                    <a:pt x="2370" y="118529"/>
                  </a:lnTo>
                  <a:lnTo>
                    <a:pt x="0" y="144464"/>
                  </a:lnTo>
                  <a:lnTo>
                    <a:pt x="4159" y="165869"/>
                  </a:lnTo>
                  <a:lnTo>
                    <a:pt x="10380" y="179119"/>
                  </a:lnTo>
                  <a:lnTo>
                    <a:pt x="25186" y="195108"/>
                  </a:lnTo>
                  <a:lnTo>
                    <a:pt x="46351" y="205413"/>
                  </a:lnTo>
                  <a:lnTo>
                    <a:pt x="78079" y="215215"/>
                  </a:lnTo>
                  <a:lnTo>
                    <a:pt x="108603" y="222713"/>
                  </a:lnTo>
                  <a:lnTo>
                    <a:pt x="118651" y="224011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4" name="SMARTInkShape-461"/>
            <p:cNvSpPr/>
            <p:nvPr/>
          </p:nvSpPr>
          <p:spPr>
            <a:xfrm>
              <a:off x="3784600" y="571500"/>
              <a:ext cx="107951" cy="107951"/>
            </a:xfrm>
            <a:custGeom>
              <a:avLst/>
              <a:gdLst/>
              <a:ahLst/>
              <a:cxnLst/>
              <a:rect l="0" t="0" r="0" b="0"/>
              <a:pathLst>
                <a:path w="107951" h="107951">
                  <a:moveTo>
                    <a:pt x="0" y="0"/>
                  </a:moveTo>
                  <a:lnTo>
                    <a:pt x="8837" y="8837"/>
                  </a:lnTo>
                  <a:lnTo>
                    <a:pt x="24010" y="39191"/>
                  </a:lnTo>
                  <a:lnTo>
                    <a:pt x="52847" y="63872"/>
                  </a:lnTo>
                  <a:lnTo>
                    <a:pt x="82172" y="88931"/>
                  </a:lnTo>
                  <a:lnTo>
                    <a:pt x="98597" y="104294"/>
                  </a:lnTo>
                  <a:lnTo>
                    <a:pt x="107950" y="1079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5" name="SMARTInkShape-462"/>
            <p:cNvSpPr/>
            <p:nvPr/>
          </p:nvSpPr>
          <p:spPr>
            <a:xfrm>
              <a:off x="3721274" y="412750"/>
              <a:ext cx="126827" cy="297947"/>
            </a:xfrm>
            <a:custGeom>
              <a:avLst/>
              <a:gdLst/>
              <a:ahLst/>
              <a:cxnLst/>
              <a:rect l="0" t="0" r="0" b="0"/>
              <a:pathLst>
                <a:path w="126827" h="297947">
                  <a:moveTo>
                    <a:pt x="6176" y="0"/>
                  </a:moveTo>
                  <a:lnTo>
                    <a:pt x="6176" y="3371"/>
                  </a:lnTo>
                  <a:lnTo>
                    <a:pt x="4293" y="6906"/>
                  </a:lnTo>
                  <a:lnTo>
                    <a:pt x="2804" y="8837"/>
                  </a:lnTo>
                  <a:lnTo>
                    <a:pt x="1149" y="14744"/>
                  </a:lnTo>
                  <a:lnTo>
                    <a:pt x="0" y="40615"/>
                  </a:lnTo>
                  <a:lnTo>
                    <a:pt x="582" y="67615"/>
                  </a:lnTo>
                  <a:lnTo>
                    <a:pt x="4205" y="97958"/>
                  </a:lnTo>
                  <a:lnTo>
                    <a:pt x="5300" y="118794"/>
                  </a:lnTo>
                  <a:lnTo>
                    <a:pt x="7668" y="141697"/>
                  </a:lnTo>
                  <a:lnTo>
                    <a:pt x="10366" y="165987"/>
                  </a:lnTo>
                  <a:lnTo>
                    <a:pt x="11564" y="190894"/>
                  </a:lnTo>
                  <a:lnTo>
                    <a:pt x="12241" y="221975"/>
                  </a:lnTo>
                  <a:lnTo>
                    <a:pt x="12441" y="249058"/>
                  </a:lnTo>
                  <a:lnTo>
                    <a:pt x="12515" y="278191"/>
                  </a:lnTo>
                  <a:lnTo>
                    <a:pt x="12524" y="297946"/>
                  </a:lnTo>
                  <a:lnTo>
                    <a:pt x="12526" y="267411"/>
                  </a:lnTo>
                  <a:lnTo>
                    <a:pt x="15897" y="243165"/>
                  </a:lnTo>
                  <a:lnTo>
                    <a:pt x="21363" y="219430"/>
                  </a:lnTo>
                  <a:lnTo>
                    <a:pt x="30822" y="191153"/>
                  </a:lnTo>
                  <a:lnTo>
                    <a:pt x="39191" y="160432"/>
                  </a:lnTo>
                  <a:lnTo>
                    <a:pt x="52882" y="128988"/>
                  </a:lnTo>
                  <a:lnTo>
                    <a:pt x="66973" y="100698"/>
                  </a:lnTo>
                  <a:lnTo>
                    <a:pt x="88648" y="69243"/>
                  </a:lnTo>
                  <a:lnTo>
                    <a:pt x="102272" y="51071"/>
                  </a:lnTo>
                  <a:lnTo>
                    <a:pt x="117102" y="38413"/>
                  </a:lnTo>
                  <a:lnTo>
                    <a:pt x="118226" y="36191"/>
                  </a:lnTo>
                  <a:lnTo>
                    <a:pt x="119681" y="34711"/>
                  </a:lnTo>
                  <a:lnTo>
                    <a:pt x="126826" y="317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6" name="SMARTInkShape-463"/>
            <p:cNvSpPr/>
            <p:nvPr/>
          </p:nvSpPr>
          <p:spPr>
            <a:xfrm>
              <a:off x="3444902" y="520700"/>
              <a:ext cx="219049" cy="173930"/>
            </a:xfrm>
            <a:custGeom>
              <a:avLst/>
              <a:gdLst/>
              <a:ahLst/>
              <a:cxnLst/>
              <a:rect l="0" t="0" r="0" b="0"/>
              <a:pathLst>
                <a:path w="219049" h="173930">
                  <a:moveTo>
                    <a:pt x="104748" y="0"/>
                  </a:moveTo>
                  <a:lnTo>
                    <a:pt x="99280" y="0"/>
                  </a:lnTo>
                  <a:lnTo>
                    <a:pt x="76786" y="11536"/>
                  </a:lnTo>
                  <a:lnTo>
                    <a:pt x="45688" y="40161"/>
                  </a:lnTo>
                  <a:lnTo>
                    <a:pt x="29863" y="59640"/>
                  </a:lnTo>
                  <a:lnTo>
                    <a:pt x="16237" y="83287"/>
                  </a:lnTo>
                  <a:lnTo>
                    <a:pt x="8965" y="99811"/>
                  </a:lnTo>
                  <a:lnTo>
                    <a:pt x="2415" y="131533"/>
                  </a:lnTo>
                  <a:lnTo>
                    <a:pt x="0" y="144537"/>
                  </a:lnTo>
                  <a:lnTo>
                    <a:pt x="1277" y="155019"/>
                  </a:lnTo>
                  <a:lnTo>
                    <a:pt x="5964" y="165483"/>
                  </a:lnTo>
                  <a:lnTo>
                    <a:pt x="15193" y="173053"/>
                  </a:lnTo>
                  <a:lnTo>
                    <a:pt x="18938" y="173929"/>
                  </a:lnTo>
                  <a:lnTo>
                    <a:pt x="26862" y="173020"/>
                  </a:lnTo>
                  <a:lnTo>
                    <a:pt x="39257" y="168543"/>
                  </a:lnTo>
                  <a:lnTo>
                    <a:pt x="51869" y="159378"/>
                  </a:lnTo>
                  <a:lnTo>
                    <a:pt x="77234" y="129866"/>
                  </a:lnTo>
                  <a:lnTo>
                    <a:pt x="86561" y="113267"/>
                  </a:lnTo>
                  <a:lnTo>
                    <a:pt x="90422" y="98314"/>
                  </a:lnTo>
                  <a:lnTo>
                    <a:pt x="91903" y="66581"/>
                  </a:lnTo>
                  <a:lnTo>
                    <a:pt x="92034" y="52510"/>
                  </a:lnTo>
                  <a:lnTo>
                    <a:pt x="91334" y="52646"/>
                  </a:lnTo>
                  <a:lnTo>
                    <a:pt x="88673" y="54676"/>
                  </a:lnTo>
                  <a:lnTo>
                    <a:pt x="87020" y="57931"/>
                  </a:lnTo>
                  <a:lnTo>
                    <a:pt x="85958" y="69142"/>
                  </a:lnTo>
                  <a:lnTo>
                    <a:pt x="91186" y="96628"/>
                  </a:lnTo>
                  <a:lnTo>
                    <a:pt x="97653" y="120921"/>
                  </a:lnTo>
                  <a:lnTo>
                    <a:pt x="108603" y="139074"/>
                  </a:lnTo>
                  <a:lnTo>
                    <a:pt x="138116" y="166269"/>
                  </a:lnTo>
                  <a:lnTo>
                    <a:pt x="146860" y="172204"/>
                  </a:lnTo>
                  <a:lnTo>
                    <a:pt x="157330" y="173430"/>
                  </a:lnTo>
                  <a:lnTo>
                    <a:pt x="181299" y="168468"/>
                  </a:lnTo>
                  <a:lnTo>
                    <a:pt x="212125" y="155489"/>
                  </a:lnTo>
                  <a:lnTo>
                    <a:pt x="219048" y="1524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7" name="SMARTInkShape-464"/>
            <p:cNvSpPr/>
            <p:nvPr/>
          </p:nvSpPr>
          <p:spPr>
            <a:xfrm>
              <a:off x="3146843" y="351372"/>
              <a:ext cx="275808" cy="346230"/>
            </a:xfrm>
            <a:custGeom>
              <a:avLst/>
              <a:gdLst/>
              <a:ahLst/>
              <a:cxnLst/>
              <a:rect l="0" t="0" r="0" b="0"/>
              <a:pathLst>
                <a:path w="275808" h="346230">
                  <a:moveTo>
                    <a:pt x="53557" y="124878"/>
                  </a:moveTo>
                  <a:lnTo>
                    <a:pt x="50183" y="128246"/>
                  </a:lnTo>
                  <a:lnTo>
                    <a:pt x="48529" y="133665"/>
                  </a:lnTo>
                  <a:lnTo>
                    <a:pt x="44095" y="152013"/>
                  </a:lnTo>
                  <a:lnTo>
                    <a:pt x="31356" y="181795"/>
                  </a:lnTo>
                  <a:lnTo>
                    <a:pt x="20086" y="211435"/>
                  </a:lnTo>
                  <a:lnTo>
                    <a:pt x="14457" y="234607"/>
                  </a:lnTo>
                  <a:lnTo>
                    <a:pt x="9604" y="257136"/>
                  </a:lnTo>
                  <a:lnTo>
                    <a:pt x="2901" y="287771"/>
                  </a:lnTo>
                  <a:lnTo>
                    <a:pt x="0" y="305226"/>
                  </a:lnTo>
                  <a:lnTo>
                    <a:pt x="2251" y="336904"/>
                  </a:lnTo>
                  <a:lnTo>
                    <a:pt x="2713" y="346229"/>
                  </a:lnTo>
                  <a:lnTo>
                    <a:pt x="2743" y="343491"/>
                  </a:lnTo>
                  <a:lnTo>
                    <a:pt x="9223" y="313497"/>
                  </a:lnTo>
                  <a:lnTo>
                    <a:pt x="13998" y="290205"/>
                  </a:lnTo>
                  <a:lnTo>
                    <a:pt x="19180" y="259862"/>
                  </a:lnTo>
                  <a:lnTo>
                    <a:pt x="20638" y="234025"/>
                  </a:lnTo>
                  <a:lnTo>
                    <a:pt x="23166" y="207959"/>
                  </a:lnTo>
                  <a:lnTo>
                    <a:pt x="25940" y="182263"/>
                  </a:lnTo>
                  <a:lnTo>
                    <a:pt x="27171" y="156732"/>
                  </a:lnTo>
                  <a:lnTo>
                    <a:pt x="27719" y="133155"/>
                  </a:lnTo>
                  <a:lnTo>
                    <a:pt x="26145" y="103811"/>
                  </a:lnTo>
                  <a:lnTo>
                    <a:pt x="22378" y="74073"/>
                  </a:lnTo>
                  <a:lnTo>
                    <a:pt x="22060" y="67489"/>
                  </a:lnTo>
                  <a:lnTo>
                    <a:pt x="20036" y="62212"/>
                  </a:lnTo>
                  <a:lnTo>
                    <a:pt x="18511" y="59818"/>
                  </a:lnTo>
                  <a:lnTo>
                    <a:pt x="17492" y="58926"/>
                  </a:lnTo>
                  <a:lnTo>
                    <a:pt x="16814" y="59037"/>
                  </a:lnTo>
                  <a:lnTo>
                    <a:pt x="16361" y="59818"/>
                  </a:lnTo>
                  <a:lnTo>
                    <a:pt x="16765" y="61042"/>
                  </a:lnTo>
                  <a:lnTo>
                    <a:pt x="19093" y="64286"/>
                  </a:lnTo>
                  <a:lnTo>
                    <a:pt x="20602" y="69961"/>
                  </a:lnTo>
                  <a:lnTo>
                    <a:pt x="23582" y="100231"/>
                  </a:lnTo>
                  <a:lnTo>
                    <a:pt x="30620" y="128397"/>
                  </a:lnTo>
                  <a:lnTo>
                    <a:pt x="43875" y="155363"/>
                  </a:lnTo>
                  <a:lnTo>
                    <a:pt x="55942" y="169736"/>
                  </a:lnTo>
                  <a:lnTo>
                    <a:pt x="64259" y="176094"/>
                  </a:lnTo>
                  <a:lnTo>
                    <a:pt x="74540" y="179391"/>
                  </a:lnTo>
                  <a:lnTo>
                    <a:pt x="86166" y="180150"/>
                  </a:lnTo>
                  <a:lnTo>
                    <a:pt x="117170" y="173034"/>
                  </a:lnTo>
                  <a:lnTo>
                    <a:pt x="127926" y="165331"/>
                  </a:lnTo>
                  <a:lnTo>
                    <a:pt x="155046" y="136346"/>
                  </a:lnTo>
                  <a:lnTo>
                    <a:pt x="173767" y="105165"/>
                  </a:lnTo>
                  <a:lnTo>
                    <a:pt x="181067" y="87894"/>
                  </a:lnTo>
                  <a:lnTo>
                    <a:pt x="185881" y="59043"/>
                  </a:lnTo>
                  <a:lnTo>
                    <a:pt x="191464" y="33011"/>
                  </a:lnTo>
                  <a:lnTo>
                    <a:pt x="199670" y="8659"/>
                  </a:lnTo>
                  <a:lnTo>
                    <a:pt x="203866" y="2667"/>
                  </a:lnTo>
                  <a:lnTo>
                    <a:pt x="208085" y="6"/>
                  </a:lnTo>
                  <a:lnTo>
                    <a:pt x="209492" y="0"/>
                  </a:lnTo>
                  <a:lnTo>
                    <a:pt x="210431" y="706"/>
                  </a:lnTo>
                  <a:lnTo>
                    <a:pt x="211055" y="1880"/>
                  </a:lnTo>
                  <a:lnTo>
                    <a:pt x="212258" y="33626"/>
                  </a:lnTo>
                  <a:lnTo>
                    <a:pt x="212291" y="58095"/>
                  </a:lnTo>
                  <a:lnTo>
                    <a:pt x="212301" y="87685"/>
                  </a:lnTo>
                  <a:lnTo>
                    <a:pt x="213010" y="109054"/>
                  </a:lnTo>
                  <a:lnTo>
                    <a:pt x="215676" y="132661"/>
                  </a:lnTo>
                  <a:lnTo>
                    <a:pt x="217331" y="155383"/>
                  </a:lnTo>
                  <a:lnTo>
                    <a:pt x="218774" y="177240"/>
                  </a:lnTo>
                  <a:lnTo>
                    <a:pt x="221766" y="198715"/>
                  </a:lnTo>
                  <a:lnTo>
                    <a:pt x="225448" y="220017"/>
                  </a:lnTo>
                  <a:lnTo>
                    <a:pt x="231486" y="248082"/>
                  </a:lnTo>
                  <a:lnTo>
                    <a:pt x="239849" y="276526"/>
                  </a:lnTo>
                  <a:lnTo>
                    <a:pt x="257991" y="306473"/>
                  </a:lnTo>
                  <a:lnTo>
                    <a:pt x="262715" y="311420"/>
                  </a:lnTo>
                  <a:lnTo>
                    <a:pt x="275807" y="321728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20" name="SMARTInkShape-Group52"/>
          <p:cNvGrpSpPr/>
          <p:nvPr/>
        </p:nvGrpSpPr>
        <p:grpSpPr>
          <a:xfrm>
            <a:off x="2579845" y="1320800"/>
            <a:ext cx="2262730" cy="565151"/>
            <a:chOff x="2579845" y="1320800"/>
            <a:chExt cx="2262730" cy="565151"/>
          </a:xfrm>
        </p:grpSpPr>
        <p:sp>
          <p:nvSpPr>
            <p:cNvPr id="609" name="SMARTInkShape-465"/>
            <p:cNvSpPr/>
            <p:nvPr/>
          </p:nvSpPr>
          <p:spPr>
            <a:xfrm>
              <a:off x="4633643" y="1409700"/>
              <a:ext cx="208932" cy="292101"/>
            </a:xfrm>
            <a:custGeom>
              <a:avLst/>
              <a:gdLst/>
              <a:ahLst/>
              <a:cxnLst/>
              <a:rect l="0" t="0" r="0" b="0"/>
              <a:pathLst>
                <a:path w="208932" h="292101">
                  <a:moveTo>
                    <a:pt x="128857" y="0"/>
                  </a:moveTo>
                  <a:lnTo>
                    <a:pt x="128857" y="3371"/>
                  </a:lnTo>
                  <a:lnTo>
                    <a:pt x="128150" y="4362"/>
                  </a:lnTo>
                  <a:lnTo>
                    <a:pt x="126974" y="5026"/>
                  </a:lnTo>
                  <a:lnTo>
                    <a:pt x="125485" y="5466"/>
                  </a:lnTo>
                  <a:lnTo>
                    <a:pt x="124492" y="6467"/>
                  </a:lnTo>
                  <a:lnTo>
                    <a:pt x="123389" y="9459"/>
                  </a:lnTo>
                  <a:lnTo>
                    <a:pt x="119135" y="13140"/>
                  </a:lnTo>
                  <a:lnTo>
                    <a:pt x="89305" y="36380"/>
                  </a:lnTo>
                  <a:lnTo>
                    <a:pt x="60706" y="52995"/>
                  </a:lnTo>
                  <a:lnTo>
                    <a:pt x="33941" y="67982"/>
                  </a:lnTo>
                  <a:lnTo>
                    <a:pt x="16537" y="77528"/>
                  </a:lnTo>
                  <a:lnTo>
                    <a:pt x="1386" y="90022"/>
                  </a:lnTo>
                  <a:lnTo>
                    <a:pt x="131" y="92470"/>
                  </a:lnTo>
                  <a:lnTo>
                    <a:pt x="0" y="94809"/>
                  </a:lnTo>
                  <a:lnTo>
                    <a:pt x="1738" y="99285"/>
                  </a:lnTo>
                  <a:lnTo>
                    <a:pt x="4861" y="103627"/>
                  </a:lnTo>
                  <a:lnTo>
                    <a:pt x="10482" y="106028"/>
                  </a:lnTo>
                  <a:lnTo>
                    <a:pt x="40713" y="114686"/>
                  </a:lnTo>
                  <a:lnTo>
                    <a:pt x="68876" y="122842"/>
                  </a:lnTo>
                  <a:lnTo>
                    <a:pt x="96660" y="129139"/>
                  </a:lnTo>
                  <a:lnTo>
                    <a:pt x="123863" y="135470"/>
                  </a:lnTo>
                  <a:lnTo>
                    <a:pt x="149796" y="145189"/>
                  </a:lnTo>
                  <a:lnTo>
                    <a:pt x="178071" y="161818"/>
                  </a:lnTo>
                  <a:lnTo>
                    <a:pt x="202452" y="187533"/>
                  </a:lnTo>
                  <a:lnTo>
                    <a:pt x="207427" y="198353"/>
                  </a:lnTo>
                  <a:lnTo>
                    <a:pt x="208931" y="209512"/>
                  </a:lnTo>
                  <a:lnTo>
                    <a:pt x="207249" y="219174"/>
                  </a:lnTo>
                  <a:lnTo>
                    <a:pt x="198963" y="232548"/>
                  </a:lnTo>
                  <a:lnTo>
                    <a:pt x="182111" y="249708"/>
                  </a:lnTo>
                  <a:lnTo>
                    <a:pt x="153069" y="264807"/>
                  </a:lnTo>
                  <a:lnTo>
                    <a:pt x="128505" y="274370"/>
                  </a:lnTo>
                  <a:lnTo>
                    <a:pt x="99589" y="284259"/>
                  </a:lnTo>
                  <a:lnTo>
                    <a:pt x="65357" y="2921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0" name="SMARTInkShape-466"/>
            <p:cNvSpPr/>
            <p:nvPr/>
          </p:nvSpPr>
          <p:spPr>
            <a:xfrm>
              <a:off x="4527550" y="1371600"/>
              <a:ext cx="6351" cy="1"/>
            </a:xfrm>
            <a:custGeom>
              <a:avLst/>
              <a:gdLst/>
              <a:ahLst/>
              <a:cxnLst/>
              <a:rect l="0" t="0" r="0" b="0"/>
              <a:pathLst>
                <a:path w="6351" h="1">
                  <a:moveTo>
                    <a:pt x="0" y="0"/>
                  </a:moveTo>
                  <a:lnTo>
                    <a:pt x="635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1" name="SMARTInkShape-467"/>
            <p:cNvSpPr/>
            <p:nvPr/>
          </p:nvSpPr>
          <p:spPr>
            <a:xfrm>
              <a:off x="4476750" y="1460500"/>
              <a:ext cx="6351" cy="174120"/>
            </a:xfrm>
            <a:custGeom>
              <a:avLst/>
              <a:gdLst/>
              <a:ahLst/>
              <a:cxnLst/>
              <a:rect l="0" t="0" r="0" b="0"/>
              <a:pathLst>
                <a:path w="6351" h="174120">
                  <a:moveTo>
                    <a:pt x="6350" y="0"/>
                  </a:moveTo>
                  <a:lnTo>
                    <a:pt x="6350" y="29769"/>
                  </a:lnTo>
                  <a:lnTo>
                    <a:pt x="2978" y="56757"/>
                  </a:lnTo>
                  <a:lnTo>
                    <a:pt x="4247" y="87540"/>
                  </a:lnTo>
                  <a:lnTo>
                    <a:pt x="1046" y="118915"/>
                  </a:lnTo>
                  <a:lnTo>
                    <a:pt x="206" y="145706"/>
                  </a:lnTo>
                  <a:lnTo>
                    <a:pt x="3" y="174119"/>
                  </a:lnTo>
                  <a:lnTo>
                    <a:pt x="0" y="1651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2" name="SMARTInkShape-468"/>
            <p:cNvSpPr/>
            <p:nvPr/>
          </p:nvSpPr>
          <p:spPr>
            <a:xfrm>
              <a:off x="4197839" y="1479811"/>
              <a:ext cx="150429" cy="188691"/>
            </a:xfrm>
            <a:custGeom>
              <a:avLst/>
              <a:gdLst/>
              <a:ahLst/>
              <a:cxnLst/>
              <a:rect l="0" t="0" r="0" b="0"/>
              <a:pathLst>
                <a:path w="150429" h="188691">
                  <a:moveTo>
                    <a:pt x="107461" y="6089"/>
                  </a:moveTo>
                  <a:lnTo>
                    <a:pt x="107461" y="2716"/>
                  </a:lnTo>
                  <a:lnTo>
                    <a:pt x="106754" y="1725"/>
                  </a:lnTo>
                  <a:lnTo>
                    <a:pt x="105578" y="1061"/>
                  </a:lnTo>
                  <a:lnTo>
                    <a:pt x="98622" y="0"/>
                  </a:lnTo>
                  <a:lnTo>
                    <a:pt x="68959" y="458"/>
                  </a:lnTo>
                  <a:lnTo>
                    <a:pt x="54347" y="5517"/>
                  </a:lnTo>
                  <a:lnTo>
                    <a:pt x="23425" y="22506"/>
                  </a:lnTo>
                  <a:lnTo>
                    <a:pt x="5080" y="33537"/>
                  </a:lnTo>
                  <a:lnTo>
                    <a:pt x="1986" y="39690"/>
                  </a:lnTo>
                  <a:lnTo>
                    <a:pt x="0" y="51767"/>
                  </a:lnTo>
                  <a:lnTo>
                    <a:pt x="1248" y="54178"/>
                  </a:lnTo>
                  <a:lnTo>
                    <a:pt x="9746" y="60943"/>
                  </a:lnTo>
                  <a:lnTo>
                    <a:pt x="21201" y="66713"/>
                  </a:lnTo>
                  <a:lnTo>
                    <a:pt x="51193" y="75111"/>
                  </a:lnTo>
                  <a:lnTo>
                    <a:pt x="77765" y="87428"/>
                  </a:lnTo>
                  <a:lnTo>
                    <a:pt x="106611" y="100237"/>
                  </a:lnTo>
                  <a:lnTo>
                    <a:pt x="131282" y="120719"/>
                  </a:lnTo>
                  <a:lnTo>
                    <a:pt x="146912" y="143437"/>
                  </a:lnTo>
                  <a:lnTo>
                    <a:pt x="150428" y="156299"/>
                  </a:lnTo>
                  <a:lnTo>
                    <a:pt x="149370" y="162924"/>
                  </a:lnTo>
                  <a:lnTo>
                    <a:pt x="148101" y="165680"/>
                  </a:lnTo>
                  <a:lnTo>
                    <a:pt x="142927" y="170621"/>
                  </a:lnTo>
                  <a:lnTo>
                    <a:pt x="118047" y="183839"/>
                  </a:lnTo>
                  <a:lnTo>
                    <a:pt x="102365" y="188342"/>
                  </a:lnTo>
                  <a:lnTo>
                    <a:pt x="92496" y="188690"/>
                  </a:lnTo>
                  <a:lnTo>
                    <a:pt x="62712" y="184660"/>
                  </a:lnTo>
                  <a:lnTo>
                    <a:pt x="43871" y="180745"/>
                  </a:lnTo>
                  <a:lnTo>
                    <a:pt x="34984" y="175199"/>
                  </a:lnTo>
                  <a:lnTo>
                    <a:pt x="12211" y="152139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3" name="SMARTInkShape-469"/>
            <p:cNvSpPr/>
            <p:nvPr/>
          </p:nvSpPr>
          <p:spPr>
            <a:xfrm>
              <a:off x="3930650" y="1487266"/>
              <a:ext cx="164878" cy="217446"/>
            </a:xfrm>
            <a:custGeom>
              <a:avLst/>
              <a:gdLst/>
              <a:ahLst/>
              <a:cxnLst/>
              <a:rect l="0" t="0" r="0" b="0"/>
              <a:pathLst>
                <a:path w="164878" h="217446">
                  <a:moveTo>
                    <a:pt x="0" y="93884"/>
                  </a:moveTo>
                  <a:lnTo>
                    <a:pt x="0" y="103343"/>
                  </a:lnTo>
                  <a:lnTo>
                    <a:pt x="1880" y="107024"/>
                  </a:lnTo>
                  <a:lnTo>
                    <a:pt x="3371" y="108991"/>
                  </a:lnTo>
                  <a:lnTo>
                    <a:pt x="8787" y="111183"/>
                  </a:lnTo>
                  <a:lnTo>
                    <a:pt x="23764" y="112587"/>
                  </a:lnTo>
                  <a:lnTo>
                    <a:pt x="51420" y="105978"/>
                  </a:lnTo>
                  <a:lnTo>
                    <a:pt x="82631" y="91557"/>
                  </a:lnTo>
                  <a:lnTo>
                    <a:pt x="114310" y="75947"/>
                  </a:lnTo>
                  <a:lnTo>
                    <a:pt x="143562" y="45994"/>
                  </a:lnTo>
                  <a:lnTo>
                    <a:pt x="159382" y="28424"/>
                  </a:lnTo>
                  <a:lnTo>
                    <a:pt x="163405" y="16317"/>
                  </a:lnTo>
                  <a:lnTo>
                    <a:pt x="164877" y="3243"/>
                  </a:lnTo>
                  <a:lnTo>
                    <a:pt x="163540" y="1708"/>
                  </a:lnTo>
                  <a:lnTo>
                    <a:pt x="158291" y="0"/>
                  </a:lnTo>
                  <a:lnTo>
                    <a:pt x="151255" y="1122"/>
                  </a:lnTo>
                  <a:lnTo>
                    <a:pt x="125017" y="13432"/>
                  </a:lnTo>
                  <a:lnTo>
                    <a:pt x="94988" y="33482"/>
                  </a:lnTo>
                  <a:lnTo>
                    <a:pt x="76827" y="51055"/>
                  </a:lnTo>
                  <a:lnTo>
                    <a:pt x="57691" y="80041"/>
                  </a:lnTo>
                  <a:lnTo>
                    <a:pt x="46492" y="101774"/>
                  </a:lnTo>
                  <a:lnTo>
                    <a:pt x="38705" y="126091"/>
                  </a:lnTo>
                  <a:lnTo>
                    <a:pt x="33811" y="151169"/>
                  </a:lnTo>
                  <a:lnTo>
                    <a:pt x="34242" y="174592"/>
                  </a:lnTo>
                  <a:lnTo>
                    <a:pt x="37796" y="187610"/>
                  </a:lnTo>
                  <a:lnTo>
                    <a:pt x="44079" y="198097"/>
                  </a:lnTo>
                  <a:lnTo>
                    <a:pt x="53456" y="205582"/>
                  </a:lnTo>
                  <a:lnTo>
                    <a:pt x="64680" y="210554"/>
                  </a:lnTo>
                  <a:lnTo>
                    <a:pt x="95405" y="217378"/>
                  </a:lnTo>
                  <a:lnTo>
                    <a:pt x="106136" y="217445"/>
                  </a:lnTo>
                  <a:lnTo>
                    <a:pt x="120650" y="214534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4" name="SMARTInkShape-470"/>
            <p:cNvSpPr/>
            <p:nvPr/>
          </p:nvSpPr>
          <p:spPr>
            <a:xfrm>
              <a:off x="3460750" y="1337124"/>
              <a:ext cx="419101" cy="383227"/>
            </a:xfrm>
            <a:custGeom>
              <a:avLst/>
              <a:gdLst/>
              <a:ahLst/>
              <a:cxnLst/>
              <a:rect l="0" t="0" r="0" b="0"/>
              <a:pathLst>
                <a:path w="419101" h="383227">
                  <a:moveTo>
                    <a:pt x="0" y="256726"/>
                  </a:moveTo>
                  <a:lnTo>
                    <a:pt x="0" y="262814"/>
                  </a:lnTo>
                  <a:lnTo>
                    <a:pt x="17676" y="263053"/>
                  </a:lnTo>
                  <a:lnTo>
                    <a:pt x="43446" y="253637"/>
                  </a:lnTo>
                  <a:lnTo>
                    <a:pt x="71532" y="242366"/>
                  </a:lnTo>
                  <a:lnTo>
                    <a:pt x="95748" y="228952"/>
                  </a:lnTo>
                  <a:lnTo>
                    <a:pt x="120796" y="211573"/>
                  </a:lnTo>
                  <a:lnTo>
                    <a:pt x="146093" y="193017"/>
                  </a:lnTo>
                  <a:lnTo>
                    <a:pt x="171463" y="172229"/>
                  </a:lnTo>
                  <a:lnTo>
                    <a:pt x="194971" y="146318"/>
                  </a:lnTo>
                  <a:lnTo>
                    <a:pt x="213462" y="118179"/>
                  </a:lnTo>
                  <a:lnTo>
                    <a:pt x="227877" y="91965"/>
                  </a:lnTo>
                  <a:lnTo>
                    <a:pt x="242018" y="61197"/>
                  </a:lnTo>
                  <a:lnTo>
                    <a:pt x="251933" y="30181"/>
                  </a:lnTo>
                  <a:lnTo>
                    <a:pt x="252376" y="21276"/>
                  </a:lnTo>
                  <a:lnTo>
                    <a:pt x="247451" y="5170"/>
                  </a:lnTo>
                  <a:lnTo>
                    <a:pt x="244504" y="754"/>
                  </a:lnTo>
                  <a:lnTo>
                    <a:pt x="243435" y="0"/>
                  </a:lnTo>
                  <a:lnTo>
                    <a:pt x="242723" y="202"/>
                  </a:lnTo>
                  <a:lnTo>
                    <a:pt x="237123" y="12531"/>
                  </a:lnTo>
                  <a:lnTo>
                    <a:pt x="235236" y="39277"/>
                  </a:lnTo>
                  <a:lnTo>
                    <a:pt x="235034" y="62788"/>
                  </a:lnTo>
                  <a:lnTo>
                    <a:pt x="234974" y="90999"/>
                  </a:lnTo>
                  <a:lnTo>
                    <a:pt x="234960" y="113219"/>
                  </a:lnTo>
                  <a:lnTo>
                    <a:pt x="235660" y="137205"/>
                  </a:lnTo>
                  <a:lnTo>
                    <a:pt x="238323" y="161977"/>
                  </a:lnTo>
                  <a:lnTo>
                    <a:pt x="239976" y="188980"/>
                  </a:lnTo>
                  <a:lnTo>
                    <a:pt x="241417" y="216739"/>
                  </a:lnTo>
                  <a:lnTo>
                    <a:pt x="244409" y="243186"/>
                  </a:lnTo>
                  <a:lnTo>
                    <a:pt x="246210" y="269051"/>
                  </a:lnTo>
                  <a:lnTo>
                    <a:pt x="247010" y="293247"/>
                  </a:lnTo>
                  <a:lnTo>
                    <a:pt x="247460" y="322032"/>
                  </a:lnTo>
                  <a:lnTo>
                    <a:pt x="245731" y="349193"/>
                  </a:lnTo>
                  <a:lnTo>
                    <a:pt x="241687" y="375248"/>
                  </a:lnTo>
                  <a:lnTo>
                    <a:pt x="241558" y="378074"/>
                  </a:lnTo>
                  <a:lnTo>
                    <a:pt x="240767" y="379958"/>
                  </a:lnTo>
                  <a:lnTo>
                    <a:pt x="239533" y="381212"/>
                  </a:lnTo>
                  <a:lnTo>
                    <a:pt x="235853" y="383226"/>
                  </a:lnTo>
                  <a:lnTo>
                    <a:pt x="235553" y="382689"/>
                  </a:lnTo>
                  <a:lnTo>
                    <a:pt x="234972" y="351108"/>
                  </a:lnTo>
                  <a:lnTo>
                    <a:pt x="234955" y="325927"/>
                  </a:lnTo>
                  <a:lnTo>
                    <a:pt x="238323" y="299491"/>
                  </a:lnTo>
                  <a:lnTo>
                    <a:pt x="243787" y="273786"/>
                  </a:lnTo>
                  <a:lnTo>
                    <a:pt x="249875" y="248295"/>
                  </a:lnTo>
                  <a:lnTo>
                    <a:pt x="263323" y="220172"/>
                  </a:lnTo>
                  <a:lnTo>
                    <a:pt x="283745" y="195825"/>
                  </a:lnTo>
                  <a:lnTo>
                    <a:pt x="314509" y="178823"/>
                  </a:lnTo>
                  <a:lnTo>
                    <a:pt x="327824" y="175553"/>
                  </a:lnTo>
                  <a:lnTo>
                    <a:pt x="336434" y="176668"/>
                  </a:lnTo>
                  <a:lnTo>
                    <a:pt x="344963" y="180223"/>
                  </a:lnTo>
                  <a:lnTo>
                    <a:pt x="366176" y="197976"/>
                  </a:lnTo>
                  <a:lnTo>
                    <a:pt x="375510" y="213682"/>
                  </a:lnTo>
                  <a:lnTo>
                    <a:pt x="384985" y="243021"/>
                  </a:lnTo>
                  <a:lnTo>
                    <a:pt x="390804" y="267638"/>
                  </a:lnTo>
                  <a:lnTo>
                    <a:pt x="395008" y="299359"/>
                  </a:lnTo>
                  <a:lnTo>
                    <a:pt x="399053" y="326214"/>
                  </a:lnTo>
                  <a:lnTo>
                    <a:pt x="405429" y="352435"/>
                  </a:lnTo>
                  <a:lnTo>
                    <a:pt x="406458" y="354396"/>
                  </a:lnTo>
                  <a:lnTo>
                    <a:pt x="407849" y="355706"/>
                  </a:lnTo>
                  <a:lnTo>
                    <a:pt x="413179" y="359430"/>
                  </a:lnTo>
                  <a:lnTo>
                    <a:pt x="419100" y="364676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5" name="SMARTInkShape-471"/>
            <p:cNvSpPr/>
            <p:nvPr/>
          </p:nvSpPr>
          <p:spPr>
            <a:xfrm>
              <a:off x="3539647" y="1371600"/>
              <a:ext cx="22704" cy="355601"/>
            </a:xfrm>
            <a:custGeom>
              <a:avLst/>
              <a:gdLst/>
              <a:ahLst/>
              <a:cxnLst/>
              <a:rect l="0" t="0" r="0" b="0"/>
              <a:pathLst>
                <a:path w="22704" h="355601">
                  <a:moveTo>
                    <a:pt x="22703" y="0"/>
                  </a:moveTo>
                  <a:lnTo>
                    <a:pt x="19331" y="3371"/>
                  </a:lnTo>
                  <a:lnTo>
                    <a:pt x="11871" y="34766"/>
                  </a:lnTo>
                  <a:lnTo>
                    <a:pt x="6402" y="61728"/>
                  </a:lnTo>
                  <a:lnTo>
                    <a:pt x="4466" y="93156"/>
                  </a:lnTo>
                  <a:lnTo>
                    <a:pt x="4013" y="119246"/>
                  </a:lnTo>
                  <a:lnTo>
                    <a:pt x="3813" y="145426"/>
                  </a:lnTo>
                  <a:lnTo>
                    <a:pt x="3723" y="171171"/>
                  </a:lnTo>
                  <a:lnTo>
                    <a:pt x="3684" y="196725"/>
                  </a:lnTo>
                  <a:lnTo>
                    <a:pt x="1784" y="222193"/>
                  </a:lnTo>
                  <a:lnTo>
                    <a:pt x="0" y="246214"/>
                  </a:lnTo>
                  <a:lnTo>
                    <a:pt x="2256" y="276306"/>
                  </a:lnTo>
                  <a:lnTo>
                    <a:pt x="3239" y="305136"/>
                  </a:lnTo>
                  <a:lnTo>
                    <a:pt x="3597" y="333362"/>
                  </a:lnTo>
                  <a:lnTo>
                    <a:pt x="3653" y="3556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6" name="SMARTInkShape-472"/>
            <p:cNvSpPr/>
            <p:nvPr/>
          </p:nvSpPr>
          <p:spPr>
            <a:xfrm>
              <a:off x="3150566" y="1512117"/>
              <a:ext cx="208585" cy="226374"/>
            </a:xfrm>
            <a:custGeom>
              <a:avLst/>
              <a:gdLst/>
              <a:ahLst/>
              <a:cxnLst/>
              <a:rect l="0" t="0" r="0" b="0"/>
              <a:pathLst>
                <a:path w="208585" h="226374">
                  <a:moveTo>
                    <a:pt x="43484" y="49983"/>
                  </a:moveTo>
                  <a:lnTo>
                    <a:pt x="43484" y="53354"/>
                  </a:lnTo>
                  <a:lnTo>
                    <a:pt x="41601" y="56888"/>
                  </a:lnTo>
                  <a:lnTo>
                    <a:pt x="40113" y="58821"/>
                  </a:lnTo>
                  <a:lnTo>
                    <a:pt x="38014" y="71651"/>
                  </a:lnTo>
                  <a:lnTo>
                    <a:pt x="36601" y="100019"/>
                  </a:lnTo>
                  <a:lnTo>
                    <a:pt x="32116" y="124467"/>
                  </a:lnTo>
                  <a:lnTo>
                    <a:pt x="26317" y="149585"/>
                  </a:lnTo>
                  <a:lnTo>
                    <a:pt x="20129" y="174194"/>
                  </a:lnTo>
                  <a:lnTo>
                    <a:pt x="12976" y="204994"/>
                  </a:lnTo>
                  <a:lnTo>
                    <a:pt x="10405" y="212480"/>
                  </a:lnTo>
                  <a:lnTo>
                    <a:pt x="6868" y="220659"/>
                  </a:lnTo>
                  <a:lnTo>
                    <a:pt x="6375" y="223035"/>
                  </a:lnTo>
                  <a:lnTo>
                    <a:pt x="5339" y="224618"/>
                  </a:lnTo>
                  <a:lnTo>
                    <a:pt x="3943" y="225673"/>
                  </a:lnTo>
                  <a:lnTo>
                    <a:pt x="2307" y="226373"/>
                  </a:lnTo>
                  <a:lnTo>
                    <a:pt x="1216" y="226136"/>
                  </a:lnTo>
                  <a:lnTo>
                    <a:pt x="487" y="225275"/>
                  </a:lnTo>
                  <a:lnTo>
                    <a:pt x="0" y="223995"/>
                  </a:lnTo>
                  <a:lnTo>
                    <a:pt x="5558" y="194142"/>
                  </a:lnTo>
                  <a:lnTo>
                    <a:pt x="10997" y="170857"/>
                  </a:lnTo>
                  <a:lnTo>
                    <a:pt x="21238" y="141927"/>
                  </a:lnTo>
                  <a:lnTo>
                    <a:pt x="33205" y="110308"/>
                  </a:lnTo>
                  <a:lnTo>
                    <a:pt x="41501" y="86672"/>
                  </a:lnTo>
                  <a:lnTo>
                    <a:pt x="57478" y="59676"/>
                  </a:lnTo>
                  <a:lnTo>
                    <a:pt x="81839" y="27935"/>
                  </a:lnTo>
                  <a:lnTo>
                    <a:pt x="101414" y="12088"/>
                  </a:lnTo>
                  <a:lnTo>
                    <a:pt x="124070" y="3321"/>
                  </a:lnTo>
                  <a:lnTo>
                    <a:pt x="151046" y="0"/>
                  </a:lnTo>
                  <a:lnTo>
                    <a:pt x="163256" y="249"/>
                  </a:lnTo>
                  <a:lnTo>
                    <a:pt x="173386" y="2713"/>
                  </a:lnTo>
                  <a:lnTo>
                    <a:pt x="182592" y="9924"/>
                  </a:lnTo>
                  <a:lnTo>
                    <a:pt x="190680" y="20185"/>
                  </a:lnTo>
                  <a:lnTo>
                    <a:pt x="201623" y="45899"/>
                  </a:lnTo>
                  <a:lnTo>
                    <a:pt x="206522" y="71586"/>
                  </a:lnTo>
                  <a:lnTo>
                    <a:pt x="207973" y="101537"/>
                  </a:lnTo>
                  <a:lnTo>
                    <a:pt x="208403" y="130873"/>
                  </a:lnTo>
                  <a:lnTo>
                    <a:pt x="208530" y="155560"/>
                  </a:lnTo>
                  <a:lnTo>
                    <a:pt x="208578" y="187031"/>
                  </a:lnTo>
                  <a:lnTo>
                    <a:pt x="208584" y="196033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7" name="SMARTInkShape-473"/>
            <p:cNvSpPr/>
            <p:nvPr/>
          </p:nvSpPr>
          <p:spPr>
            <a:xfrm>
              <a:off x="2984500" y="1536700"/>
              <a:ext cx="68557" cy="349251"/>
            </a:xfrm>
            <a:custGeom>
              <a:avLst/>
              <a:gdLst/>
              <a:ahLst/>
              <a:cxnLst/>
              <a:rect l="0" t="0" r="0" b="0"/>
              <a:pathLst>
                <a:path w="68557" h="349251">
                  <a:moveTo>
                    <a:pt x="63500" y="0"/>
                  </a:moveTo>
                  <a:lnTo>
                    <a:pt x="66871" y="3370"/>
                  </a:lnTo>
                  <a:lnTo>
                    <a:pt x="68526" y="8788"/>
                  </a:lnTo>
                  <a:lnTo>
                    <a:pt x="68556" y="16604"/>
                  </a:lnTo>
                  <a:lnTo>
                    <a:pt x="64304" y="48335"/>
                  </a:lnTo>
                  <a:lnTo>
                    <a:pt x="60367" y="75861"/>
                  </a:lnTo>
                  <a:lnTo>
                    <a:pt x="54731" y="106359"/>
                  </a:lnTo>
                  <a:lnTo>
                    <a:pt x="50666" y="129114"/>
                  </a:lnTo>
                  <a:lnTo>
                    <a:pt x="46507" y="153340"/>
                  </a:lnTo>
                  <a:lnTo>
                    <a:pt x="42305" y="178217"/>
                  </a:lnTo>
                  <a:lnTo>
                    <a:pt x="36203" y="203385"/>
                  </a:lnTo>
                  <a:lnTo>
                    <a:pt x="29497" y="227976"/>
                  </a:lnTo>
                  <a:lnTo>
                    <a:pt x="24163" y="250662"/>
                  </a:lnTo>
                  <a:lnTo>
                    <a:pt x="19441" y="272507"/>
                  </a:lnTo>
                  <a:lnTo>
                    <a:pt x="12816" y="300876"/>
                  </a:lnTo>
                  <a:lnTo>
                    <a:pt x="6493" y="330256"/>
                  </a:lnTo>
                  <a:lnTo>
                    <a:pt x="0" y="3492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8" name="SMARTInkShape-474"/>
            <p:cNvSpPr/>
            <p:nvPr/>
          </p:nvSpPr>
          <p:spPr>
            <a:xfrm>
              <a:off x="2914650" y="1574800"/>
              <a:ext cx="127001" cy="146051"/>
            </a:xfrm>
            <a:custGeom>
              <a:avLst/>
              <a:gdLst/>
              <a:ahLst/>
              <a:cxnLst/>
              <a:rect l="0" t="0" r="0" b="0"/>
              <a:pathLst>
                <a:path w="127001" h="146051">
                  <a:moveTo>
                    <a:pt x="0" y="0"/>
                  </a:moveTo>
                  <a:lnTo>
                    <a:pt x="0" y="3370"/>
                  </a:lnTo>
                  <a:lnTo>
                    <a:pt x="1878" y="6907"/>
                  </a:lnTo>
                  <a:lnTo>
                    <a:pt x="22075" y="35546"/>
                  </a:lnTo>
                  <a:lnTo>
                    <a:pt x="38279" y="62786"/>
                  </a:lnTo>
                  <a:lnTo>
                    <a:pt x="55066" y="88756"/>
                  </a:lnTo>
                  <a:lnTo>
                    <a:pt x="76205" y="118747"/>
                  </a:lnTo>
                  <a:lnTo>
                    <a:pt x="93003" y="136493"/>
                  </a:lnTo>
                  <a:lnTo>
                    <a:pt x="100365" y="141333"/>
                  </a:lnTo>
                  <a:lnTo>
                    <a:pt x="112441" y="144652"/>
                  </a:lnTo>
                  <a:lnTo>
                    <a:pt x="127000" y="1460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9" name="SMARTInkShape-475"/>
            <p:cNvSpPr/>
            <p:nvPr/>
          </p:nvSpPr>
          <p:spPr>
            <a:xfrm>
              <a:off x="2579845" y="1320800"/>
              <a:ext cx="275970" cy="443471"/>
            </a:xfrm>
            <a:custGeom>
              <a:avLst/>
              <a:gdLst/>
              <a:ahLst/>
              <a:cxnLst/>
              <a:rect l="0" t="0" r="0" b="0"/>
              <a:pathLst>
                <a:path w="275970" h="443471">
                  <a:moveTo>
                    <a:pt x="245905" y="0"/>
                  </a:moveTo>
                  <a:lnTo>
                    <a:pt x="242533" y="0"/>
                  </a:lnTo>
                  <a:lnTo>
                    <a:pt x="212288" y="6467"/>
                  </a:lnTo>
                  <a:lnTo>
                    <a:pt x="183497" y="13139"/>
                  </a:lnTo>
                  <a:lnTo>
                    <a:pt x="159916" y="21058"/>
                  </a:lnTo>
                  <a:lnTo>
                    <a:pt x="132465" y="32346"/>
                  </a:lnTo>
                  <a:lnTo>
                    <a:pt x="106460" y="44624"/>
                  </a:lnTo>
                  <a:lnTo>
                    <a:pt x="80880" y="59083"/>
                  </a:lnTo>
                  <a:lnTo>
                    <a:pt x="50320" y="82930"/>
                  </a:lnTo>
                  <a:lnTo>
                    <a:pt x="19350" y="109324"/>
                  </a:lnTo>
                  <a:lnTo>
                    <a:pt x="4144" y="130249"/>
                  </a:lnTo>
                  <a:lnTo>
                    <a:pt x="0" y="143642"/>
                  </a:lnTo>
                  <a:lnTo>
                    <a:pt x="2143" y="159916"/>
                  </a:lnTo>
                  <a:lnTo>
                    <a:pt x="10617" y="174774"/>
                  </a:lnTo>
                  <a:lnTo>
                    <a:pt x="22065" y="188114"/>
                  </a:lnTo>
                  <a:lnTo>
                    <a:pt x="49677" y="204488"/>
                  </a:lnTo>
                  <a:lnTo>
                    <a:pt x="77948" y="220387"/>
                  </a:lnTo>
                  <a:lnTo>
                    <a:pt x="102380" y="232907"/>
                  </a:lnTo>
                  <a:lnTo>
                    <a:pt x="127492" y="242182"/>
                  </a:lnTo>
                  <a:lnTo>
                    <a:pt x="156174" y="256139"/>
                  </a:lnTo>
                  <a:lnTo>
                    <a:pt x="183647" y="270314"/>
                  </a:lnTo>
                  <a:lnTo>
                    <a:pt x="213851" y="289155"/>
                  </a:lnTo>
                  <a:lnTo>
                    <a:pt x="242499" y="314824"/>
                  </a:lnTo>
                  <a:lnTo>
                    <a:pt x="262164" y="337273"/>
                  </a:lnTo>
                  <a:lnTo>
                    <a:pt x="273861" y="365752"/>
                  </a:lnTo>
                  <a:lnTo>
                    <a:pt x="275969" y="376808"/>
                  </a:lnTo>
                  <a:lnTo>
                    <a:pt x="273781" y="394336"/>
                  </a:lnTo>
                  <a:lnTo>
                    <a:pt x="265298" y="409568"/>
                  </a:lnTo>
                  <a:lnTo>
                    <a:pt x="249786" y="426647"/>
                  </a:lnTo>
                  <a:lnTo>
                    <a:pt x="241513" y="432567"/>
                  </a:lnTo>
                  <a:lnTo>
                    <a:pt x="211695" y="439296"/>
                  </a:lnTo>
                  <a:lnTo>
                    <a:pt x="183172" y="443470"/>
                  </a:lnTo>
                  <a:lnTo>
                    <a:pt x="152087" y="439227"/>
                  </a:lnTo>
                  <a:lnTo>
                    <a:pt x="127168" y="433608"/>
                  </a:lnTo>
                  <a:lnTo>
                    <a:pt x="103322" y="426766"/>
                  </a:lnTo>
                  <a:lnTo>
                    <a:pt x="73936" y="411502"/>
                  </a:lnTo>
                  <a:lnTo>
                    <a:pt x="65285" y="404902"/>
                  </a:lnTo>
                  <a:lnTo>
                    <a:pt x="49055" y="3873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26" name="SMARTInkShape-Group53"/>
          <p:cNvGrpSpPr/>
          <p:nvPr/>
        </p:nvGrpSpPr>
        <p:grpSpPr>
          <a:xfrm>
            <a:off x="2426579" y="2273829"/>
            <a:ext cx="843672" cy="393172"/>
            <a:chOff x="2426579" y="2273829"/>
            <a:chExt cx="843672" cy="393172"/>
          </a:xfrm>
        </p:grpSpPr>
        <p:sp>
          <p:nvSpPr>
            <p:cNvPr id="621" name="SMARTInkShape-476"/>
            <p:cNvSpPr/>
            <p:nvPr/>
          </p:nvSpPr>
          <p:spPr>
            <a:xfrm>
              <a:off x="3136900" y="2470150"/>
              <a:ext cx="95251" cy="31751"/>
            </a:xfrm>
            <a:custGeom>
              <a:avLst/>
              <a:gdLst/>
              <a:ahLst/>
              <a:cxnLst/>
              <a:rect l="0" t="0" r="0" b="0"/>
              <a:pathLst>
                <a:path w="95251" h="31751">
                  <a:moveTo>
                    <a:pt x="0" y="31750"/>
                  </a:moveTo>
                  <a:lnTo>
                    <a:pt x="8837" y="22911"/>
                  </a:lnTo>
                  <a:lnTo>
                    <a:pt x="14745" y="20765"/>
                  </a:lnTo>
                  <a:lnTo>
                    <a:pt x="26006" y="17676"/>
                  </a:lnTo>
                  <a:lnTo>
                    <a:pt x="55876" y="8108"/>
                  </a:lnTo>
                  <a:lnTo>
                    <a:pt x="85464" y="2218"/>
                  </a:lnTo>
                  <a:lnTo>
                    <a:pt x="9525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2" name="SMARTInkShape-477"/>
            <p:cNvSpPr/>
            <p:nvPr/>
          </p:nvSpPr>
          <p:spPr>
            <a:xfrm>
              <a:off x="3035630" y="2273829"/>
              <a:ext cx="234621" cy="334493"/>
            </a:xfrm>
            <a:custGeom>
              <a:avLst/>
              <a:gdLst/>
              <a:ahLst/>
              <a:cxnLst/>
              <a:rect l="0" t="0" r="0" b="0"/>
              <a:pathLst>
                <a:path w="234621" h="334493">
                  <a:moveTo>
                    <a:pt x="107620" y="50271"/>
                  </a:moveTo>
                  <a:lnTo>
                    <a:pt x="107620" y="53639"/>
                  </a:lnTo>
                  <a:lnTo>
                    <a:pt x="105736" y="57176"/>
                  </a:lnTo>
                  <a:lnTo>
                    <a:pt x="102547" y="62513"/>
                  </a:lnTo>
                  <a:lnTo>
                    <a:pt x="97494" y="78122"/>
                  </a:lnTo>
                  <a:lnTo>
                    <a:pt x="91663" y="108323"/>
                  </a:lnTo>
                  <a:lnTo>
                    <a:pt x="83136" y="136850"/>
                  </a:lnTo>
                  <a:lnTo>
                    <a:pt x="77686" y="159306"/>
                  </a:lnTo>
                  <a:lnTo>
                    <a:pt x="70562" y="181044"/>
                  </a:lnTo>
                  <a:lnTo>
                    <a:pt x="62689" y="204348"/>
                  </a:lnTo>
                  <a:lnTo>
                    <a:pt x="54491" y="228815"/>
                  </a:lnTo>
                  <a:lnTo>
                    <a:pt x="46140" y="253801"/>
                  </a:lnTo>
                  <a:lnTo>
                    <a:pt x="30134" y="284927"/>
                  </a:lnTo>
                  <a:lnTo>
                    <a:pt x="12247" y="314247"/>
                  </a:lnTo>
                  <a:lnTo>
                    <a:pt x="793" y="334492"/>
                  </a:lnTo>
                  <a:lnTo>
                    <a:pt x="418" y="334298"/>
                  </a:lnTo>
                  <a:lnTo>
                    <a:pt x="0" y="332197"/>
                  </a:lnTo>
                  <a:lnTo>
                    <a:pt x="11908" y="305474"/>
                  </a:lnTo>
                  <a:lnTo>
                    <a:pt x="23441" y="278834"/>
                  </a:lnTo>
                  <a:lnTo>
                    <a:pt x="31638" y="256982"/>
                  </a:lnTo>
                  <a:lnTo>
                    <a:pt x="39983" y="232454"/>
                  </a:lnTo>
                  <a:lnTo>
                    <a:pt x="48396" y="205089"/>
                  </a:lnTo>
                  <a:lnTo>
                    <a:pt x="56837" y="178343"/>
                  </a:lnTo>
                  <a:lnTo>
                    <a:pt x="65295" y="152345"/>
                  </a:lnTo>
                  <a:lnTo>
                    <a:pt x="73756" y="126683"/>
                  </a:lnTo>
                  <a:lnTo>
                    <a:pt x="82220" y="101164"/>
                  </a:lnTo>
                  <a:lnTo>
                    <a:pt x="89978" y="77124"/>
                  </a:lnTo>
                  <a:lnTo>
                    <a:pt x="98317" y="48428"/>
                  </a:lnTo>
                  <a:lnTo>
                    <a:pt x="107454" y="21290"/>
                  </a:lnTo>
                  <a:lnTo>
                    <a:pt x="113857" y="0"/>
                  </a:lnTo>
                  <a:lnTo>
                    <a:pt x="113936" y="2999"/>
                  </a:lnTo>
                  <a:lnTo>
                    <a:pt x="115836" y="6448"/>
                  </a:lnTo>
                  <a:lnTo>
                    <a:pt x="117331" y="8353"/>
                  </a:lnTo>
                  <a:lnTo>
                    <a:pt x="121804" y="34271"/>
                  </a:lnTo>
                  <a:lnTo>
                    <a:pt x="129077" y="65690"/>
                  </a:lnTo>
                  <a:lnTo>
                    <a:pt x="135222" y="94034"/>
                  </a:lnTo>
                  <a:lnTo>
                    <a:pt x="141510" y="124778"/>
                  </a:lnTo>
                  <a:lnTo>
                    <a:pt x="147841" y="156230"/>
                  </a:lnTo>
                  <a:lnTo>
                    <a:pt x="157559" y="184520"/>
                  </a:lnTo>
                  <a:lnTo>
                    <a:pt x="166004" y="214147"/>
                  </a:lnTo>
                  <a:lnTo>
                    <a:pt x="176346" y="241898"/>
                  </a:lnTo>
                  <a:lnTo>
                    <a:pt x="191071" y="271489"/>
                  </a:lnTo>
                  <a:lnTo>
                    <a:pt x="196316" y="290559"/>
                  </a:lnTo>
                  <a:lnTo>
                    <a:pt x="212967" y="313740"/>
                  </a:lnTo>
                  <a:lnTo>
                    <a:pt x="220365" y="320875"/>
                  </a:lnTo>
                  <a:lnTo>
                    <a:pt x="234620" y="329671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3" name="SMARTInkShape-478"/>
            <p:cNvSpPr/>
            <p:nvPr/>
          </p:nvSpPr>
          <p:spPr>
            <a:xfrm>
              <a:off x="2724255" y="2362200"/>
              <a:ext cx="284042" cy="269122"/>
            </a:xfrm>
            <a:custGeom>
              <a:avLst/>
              <a:gdLst/>
              <a:ahLst/>
              <a:cxnLst/>
              <a:rect l="0" t="0" r="0" b="0"/>
              <a:pathLst>
                <a:path w="284042" h="269122">
                  <a:moveTo>
                    <a:pt x="63395" y="69850"/>
                  </a:moveTo>
                  <a:lnTo>
                    <a:pt x="60023" y="73218"/>
                  </a:lnTo>
                  <a:lnTo>
                    <a:pt x="58367" y="78637"/>
                  </a:lnTo>
                  <a:lnTo>
                    <a:pt x="52149" y="107825"/>
                  </a:lnTo>
                  <a:lnTo>
                    <a:pt x="46265" y="131821"/>
                  </a:lnTo>
                  <a:lnTo>
                    <a:pt x="39348" y="157514"/>
                  </a:lnTo>
                  <a:lnTo>
                    <a:pt x="28675" y="186449"/>
                  </a:lnTo>
                  <a:lnTo>
                    <a:pt x="17986" y="213209"/>
                  </a:lnTo>
                  <a:lnTo>
                    <a:pt x="11777" y="243770"/>
                  </a:lnTo>
                  <a:lnTo>
                    <a:pt x="6003" y="257318"/>
                  </a:lnTo>
                  <a:lnTo>
                    <a:pt x="2609" y="263235"/>
                  </a:lnTo>
                  <a:lnTo>
                    <a:pt x="699" y="269121"/>
                  </a:lnTo>
                  <a:lnTo>
                    <a:pt x="431" y="269021"/>
                  </a:lnTo>
                  <a:lnTo>
                    <a:pt x="0" y="263785"/>
                  </a:lnTo>
                  <a:lnTo>
                    <a:pt x="11434" y="233114"/>
                  </a:lnTo>
                  <a:lnTo>
                    <a:pt x="21266" y="209084"/>
                  </a:lnTo>
                  <a:lnTo>
                    <a:pt x="26561" y="187469"/>
                  </a:lnTo>
                  <a:lnTo>
                    <a:pt x="31264" y="165634"/>
                  </a:lnTo>
                  <a:lnTo>
                    <a:pt x="35709" y="143465"/>
                  </a:lnTo>
                  <a:lnTo>
                    <a:pt x="40037" y="119501"/>
                  </a:lnTo>
                  <a:lnTo>
                    <a:pt x="43067" y="88948"/>
                  </a:lnTo>
                  <a:lnTo>
                    <a:pt x="43964" y="62025"/>
                  </a:lnTo>
                  <a:lnTo>
                    <a:pt x="44232" y="36172"/>
                  </a:lnTo>
                  <a:lnTo>
                    <a:pt x="43617" y="17359"/>
                  </a:lnTo>
                  <a:lnTo>
                    <a:pt x="38255" y="1353"/>
                  </a:lnTo>
                  <a:lnTo>
                    <a:pt x="38167" y="1608"/>
                  </a:lnTo>
                  <a:lnTo>
                    <a:pt x="38001" y="27171"/>
                  </a:lnTo>
                  <a:lnTo>
                    <a:pt x="41368" y="51716"/>
                  </a:lnTo>
                  <a:lnTo>
                    <a:pt x="43460" y="77958"/>
                  </a:lnTo>
                  <a:lnTo>
                    <a:pt x="50825" y="106982"/>
                  </a:lnTo>
                  <a:lnTo>
                    <a:pt x="58573" y="137922"/>
                  </a:lnTo>
                  <a:lnTo>
                    <a:pt x="65334" y="169434"/>
                  </a:lnTo>
                  <a:lnTo>
                    <a:pt x="71808" y="197741"/>
                  </a:lnTo>
                  <a:lnTo>
                    <a:pt x="84938" y="220632"/>
                  </a:lnTo>
                  <a:lnTo>
                    <a:pt x="102232" y="237449"/>
                  </a:lnTo>
                  <a:lnTo>
                    <a:pt x="120762" y="247998"/>
                  </a:lnTo>
                  <a:lnTo>
                    <a:pt x="139660" y="252221"/>
                  </a:lnTo>
                  <a:lnTo>
                    <a:pt x="165713" y="248579"/>
                  </a:lnTo>
                  <a:lnTo>
                    <a:pt x="188411" y="241653"/>
                  </a:lnTo>
                  <a:lnTo>
                    <a:pt x="219163" y="221064"/>
                  </a:lnTo>
                  <a:lnTo>
                    <a:pt x="244780" y="200967"/>
                  </a:lnTo>
                  <a:lnTo>
                    <a:pt x="257605" y="185272"/>
                  </a:lnTo>
                  <a:lnTo>
                    <a:pt x="269495" y="159866"/>
                  </a:lnTo>
                  <a:lnTo>
                    <a:pt x="280229" y="131014"/>
                  </a:lnTo>
                  <a:lnTo>
                    <a:pt x="284041" y="104981"/>
                  </a:lnTo>
                  <a:lnTo>
                    <a:pt x="283443" y="76867"/>
                  </a:lnTo>
                  <a:lnTo>
                    <a:pt x="276742" y="54303"/>
                  </a:lnTo>
                  <a:lnTo>
                    <a:pt x="259627" y="31930"/>
                  </a:lnTo>
                  <a:lnTo>
                    <a:pt x="247362" y="20983"/>
                  </a:lnTo>
                  <a:lnTo>
                    <a:pt x="222145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4" name="SMARTInkShape-479"/>
            <p:cNvSpPr/>
            <p:nvPr/>
          </p:nvSpPr>
          <p:spPr>
            <a:xfrm>
              <a:off x="2426579" y="2318018"/>
              <a:ext cx="234072" cy="348983"/>
            </a:xfrm>
            <a:custGeom>
              <a:avLst/>
              <a:gdLst/>
              <a:ahLst/>
              <a:cxnLst/>
              <a:rect l="0" t="0" r="0" b="0"/>
              <a:pathLst>
                <a:path w="234072" h="348983">
                  <a:moveTo>
                    <a:pt x="5471" y="82282"/>
                  </a:moveTo>
                  <a:lnTo>
                    <a:pt x="5471" y="76811"/>
                  </a:lnTo>
                  <a:lnTo>
                    <a:pt x="1104" y="71035"/>
                  </a:lnTo>
                  <a:lnTo>
                    <a:pt x="0" y="67168"/>
                  </a:lnTo>
                  <a:lnTo>
                    <a:pt x="2751" y="57655"/>
                  </a:lnTo>
                  <a:lnTo>
                    <a:pt x="22909" y="33478"/>
                  </a:lnTo>
                  <a:lnTo>
                    <a:pt x="49576" y="17347"/>
                  </a:lnTo>
                  <a:lnTo>
                    <a:pt x="73729" y="9026"/>
                  </a:lnTo>
                  <a:lnTo>
                    <a:pt x="98759" y="2800"/>
                  </a:lnTo>
                  <a:lnTo>
                    <a:pt x="124755" y="641"/>
                  </a:lnTo>
                  <a:lnTo>
                    <a:pt x="153780" y="0"/>
                  </a:lnTo>
                  <a:lnTo>
                    <a:pt x="179158" y="1222"/>
                  </a:lnTo>
                  <a:lnTo>
                    <a:pt x="191086" y="6506"/>
                  </a:lnTo>
                  <a:lnTo>
                    <a:pt x="205733" y="17415"/>
                  </a:lnTo>
                  <a:lnTo>
                    <a:pt x="215639" y="32959"/>
                  </a:lnTo>
                  <a:lnTo>
                    <a:pt x="216941" y="46720"/>
                  </a:lnTo>
                  <a:lnTo>
                    <a:pt x="214460" y="62240"/>
                  </a:lnTo>
                  <a:lnTo>
                    <a:pt x="204429" y="86848"/>
                  </a:lnTo>
                  <a:lnTo>
                    <a:pt x="188364" y="112010"/>
                  </a:lnTo>
                  <a:lnTo>
                    <a:pt x="169493" y="136637"/>
                  </a:lnTo>
                  <a:lnTo>
                    <a:pt x="140068" y="162398"/>
                  </a:lnTo>
                  <a:lnTo>
                    <a:pt x="113665" y="181284"/>
                  </a:lnTo>
                  <a:lnTo>
                    <a:pt x="84177" y="203749"/>
                  </a:lnTo>
                  <a:lnTo>
                    <a:pt x="73412" y="208189"/>
                  </a:lnTo>
                  <a:lnTo>
                    <a:pt x="73343" y="208551"/>
                  </a:lnTo>
                  <a:lnTo>
                    <a:pt x="75145" y="208957"/>
                  </a:lnTo>
                  <a:lnTo>
                    <a:pt x="78301" y="209137"/>
                  </a:lnTo>
                  <a:lnTo>
                    <a:pt x="82053" y="211097"/>
                  </a:lnTo>
                  <a:lnTo>
                    <a:pt x="86074" y="213617"/>
                  </a:lnTo>
                  <a:lnTo>
                    <a:pt x="90213" y="214732"/>
                  </a:lnTo>
                  <a:lnTo>
                    <a:pt x="112664" y="217395"/>
                  </a:lnTo>
                  <a:lnTo>
                    <a:pt x="130205" y="224445"/>
                  </a:lnTo>
                  <a:lnTo>
                    <a:pt x="143010" y="233920"/>
                  </a:lnTo>
                  <a:lnTo>
                    <a:pt x="167628" y="262982"/>
                  </a:lnTo>
                  <a:lnTo>
                    <a:pt x="193186" y="294071"/>
                  </a:lnTo>
                  <a:lnTo>
                    <a:pt x="212900" y="324350"/>
                  </a:lnTo>
                  <a:lnTo>
                    <a:pt x="222699" y="333139"/>
                  </a:lnTo>
                  <a:lnTo>
                    <a:pt x="234071" y="348982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5" name="SMARTInkShape-480"/>
            <p:cNvSpPr/>
            <p:nvPr/>
          </p:nvSpPr>
          <p:spPr>
            <a:xfrm>
              <a:off x="2451100" y="2393950"/>
              <a:ext cx="63501" cy="273051"/>
            </a:xfrm>
            <a:custGeom>
              <a:avLst/>
              <a:gdLst/>
              <a:ahLst/>
              <a:cxnLst/>
              <a:rect l="0" t="0" r="0" b="0"/>
              <a:pathLst>
                <a:path w="63501" h="273051">
                  <a:moveTo>
                    <a:pt x="63500" y="0"/>
                  </a:moveTo>
                  <a:lnTo>
                    <a:pt x="63500" y="3368"/>
                  </a:lnTo>
                  <a:lnTo>
                    <a:pt x="61616" y="6905"/>
                  </a:lnTo>
                  <a:lnTo>
                    <a:pt x="59133" y="10828"/>
                  </a:lnTo>
                  <a:lnTo>
                    <a:pt x="52239" y="41110"/>
                  </a:lnTo>
                  <a:lnTo>
                    <a:pt x="51224" y="66273"/>
                  </a:lnTo>
                  <a:lnTo>
                    <a:pt x="49043" y="96068"/>
                  </a:lnTo>
                  <a:lnTo>
                    <a:pt x="46492" y="117487"/>
                  </a:lnTo>
                  <a:lnTo>
                    <a:pt x="45356" y="141115"/>
                  </a:lnTo>
                  <a:lnTo>
                    <a:pt x="39209" y="163845"/>
                  </a:lnTo>
                  <a:lnTo>
                    <a:pt x="31537" y="185709"/>
                  </a:lnTo>
                  <a:lnTo>
                    <a:pt x="26513" y="216440"/>
                  </a:lnTo>
                  <a:lnTo>
                    <a:pt x="16967" y="246502"/>
                  </a:lnTo>
                  <a:lnTo>
                    <a:pt x="7042" y="268404"/>
                  </a:lnTo>
                  <a:lnTo>
                    <a:pt x="5400" y="269949"/>
                  </a:lnTo>
                  <a:lnTo>
                    <a:pt x="0" y="2730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37" name="SMARTInkShape-Group54"/>
          <p:cNvGrpSpPr/>
          <p:nvPr/>
        </p:nvGrpSpPr>
        <p:grpSpPr>
          <a:xfrm>
            <a:off x="4362450" y="2248908"/>
            <a:ext cx="1460501" cy="424443"/>
            <a:chOff x="4362450" y="2248908"/>
            <a:chExt cx="1460501" cy="424443"/>
          </a:xfrm>
        </p:grpSpPr>
        <p:sp>
          <p:nvSpPr>
            <p:cNvPr id="627" name="SMARTInkShape-481"/>
            <p:cNvSpPr/>
            <p:nvPr/>
          </p:nvSpPr>
          <p:spPr>
            <a:xfrm>
              <a:off x="4362450" y="2248908"/>
              <a:ext cx="239270" cy="278393"/>
            </a:xfrm>
            <a:custGeom>
              <a:avLst/>
              <a:gdLst/>
              <a:ahLst/>
              <a:cxnLst/>
              <a:rect l="0" t="0" r="0" b="0"/>
              <a:pathLst>
                <a:path w="239270" h="278393">
                  <a:moveTo>
                    <a:pt x="0" y="100592"/>
                  </a:moveTo>
                  <a:lnTo>
                    <a:pt x="703" y="78928"/>
                  </a:lnTo>
                  <a:lnTo>
                    <a:pt x="11536" y="53276"/>
                  </a:lnTo>
                  <a:lnTo>
                    <a:pt x="22781" y="36948"/>
                  </a:lnTo>
                  <a:lnTo>
                    <a:pt x="39203" y="23562"/>
                  </a:lnTo>
                  <a:lnTo>
                    <a:pt x="67481" y="10481"/>
                  </a:lnTo>
                  <a:lnTo>
                    <a:pt x="94548" y="2397"/>
                  </a:lnTo>
                  <a:lnTo>
                    <a:pt x="120441" y="0"/>
                  </a:lnTo>
                  <a:lnTo>
                    <a:pt x="145986" y="1168"/>
                  </a:lnTo>
                  <a:lnTo>
                    <a:pt x="171431" y="7868"/>
                  </a:lnTo>
                  <a:lnTo>
                    <a:pt x="201941" y="22774"/>
                  </a:lnTo>
                  <a:lnTo>
                    <a:pt x="221877" y="41863"/>
                  </a:lnTo>
                  <a:lnTo>
                    <a:pt x="234446" y="62024"/>
                  </a:lnTo>
                  <a:lnTo>
                    <a:pt x="239269" y="88145"/>
                  </a:lnTo>
                  <a:lnTo>
                    <a:pt x="237325" y="114856"/>
                  </a:lnTo>
                  <a:lnTo>
                    <a:pt x="228910" y="144016"/>
                  </a:lnTo>
                  <a:lnTo>
                    <a:pt x="214110" y="168256"/>
                  </a:lnTo>
                  <a:lnTo>
                    <a:pt x="184370" y="199773"/>
                  </a:lnTo>
                  <a:lnTo>
                    <a:pt x="156150" y="220524"/>
                  </a:lnTo>
                  <a:lnTo>
                    <a:pt x="128894" y="239374"/>
                  </a:lnTo>
                  <a:lnTo>
                    <a:pt x="99495" y="253502"/>
                  </a:lnTo>
                  <a:lnTo>
                    <a:pt x="73302" y="262472"/>
                  </a:lnTo>
                  <a:lnTo>
                    <a:pt x="41924" y="274013"/>
                  </a:lnTo>
                  <a:lnTo>
                    <a:pt x="28690" y="277524"/>
                  </a:lnTo>
                  <a:lnTo>
                    <a:pt x="19050" y="278392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8" name="SMARTInkShape-482"/>
            <p:cNvSpPr/>
            <p:nvPr/>
          </p:nvSpPr>
          <p:spPr>
            <a:xfrm>
              <a:off x="4413250" y="2324100"/>
              <a:ext cx="38101" cy="342901"/>
            </a:xfrm>
            <a:custGeom>
              <a:avLst/>
              <a:gdLst/>
              <a:ahLst/>
              <a:cxnLst/>
              <a:rect l="0" t="0" r="0" b="0"/>
              <a:pathLst>
                <a:path w="38101" h="342901">
                  <a:moveTo>
                    <a:pt x="38100" y="0"/>
                  </a:moveTo>
                  <a:lnTo>
                    <a:pt x="32632" y="0"/>
                  </a:lnTo>
                  <a:lnTo>
                    <a:pt x="32337" y="704"/>
                  </a:lnTo>
                  <a:lnTo>
                    <a:pt x="31765" y="27851"/>
                  </a:lnTo>
                  <a:lnTo>
                    <a:pt x="31048" y="50742"/>
                  </a:lnTo>
                  <a:lnTo>
                    <a:pt x="27387" y="80259"/>
                  </a:lnTo>
                  <a:lnTo>
                    <a:pt x="26282" y="103402"/>
                  </a:lnTo>
                  <a:lnTo>
                    <a:pt x="23910" y="127798"/>
                  </a:lnTo>
                  <a:lnTo>
                    <a:pt x="20504" y="152756"/>
                  </a:lnTo>
                  <a:lnTo>
                    <a:pt x="16638" y="177958"/>
                  </a:lnTo>
                  <a:lnTo>
                    <a:pt x="12569" y="203268"/>
                  </a:lnTo>
                  <a:lnTo>
                    <a:pt x="9114" y="227220"/>
                  </a:lnTo>
                  <a:lnTo>
                    <a:pt x="6463" y="256568"/>
                  </a:lnTo>
                  <a:lnTo>
                    <a:pt x="2228" y="282435"/>
                  </a:lnTo>
                  <a:lnTo>
                    <a:pt x="293" y="313692"/>
                  </a:lnTo>
                  <a:lnTo>
                    <a:pt x="0" y="3429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9" name="SMARTInkShape-483"/>
            <p:cNvSpPr/>
            <p:nvPr/>
          </p:nvSpPr>
          <p:spPr>
            <a:xfrm>
              <a:off x="5175250" y="2423116"/>
              <a:ext cx="196851" cy="223211"/>
            </a:xfrm>
            <a:custGeom>
              <a:avLst/>
              <a:gdLst/>
              <a:ahLst/>
              <a:cxnLst/>
              <a:rect l="0" t="0" r="0" b="0"/>
              <a:pathLst>
                <a:path w="196851" h="223211">
                  <a:moveTo>
                    <a:pt x="0" y="66084"/>
                  </a:moveTo>
                  <a:lnTo>
                    <a:pt x="10831" y="76207"/>
                  </a:lnTo>
                  <a:lnTo>
                    <a:pt x="32321" y="83659"/>
                  </a:lnTo>
                  <a:lnTo>
                    <a:pt x="58766" y="84234"/>
                  </a:lnTo>
                  <a:lnTo>
                    <a:pt x="87755" y="80068"/>
                  </a:lnTo>
                  <a:lnTo>
                    <a:pt x="101796" y="77942"/>
                  </a:lnTo>
                  <a:lnTo>
                    <a:pt x="130044" y="66963"/>
                  </a:lnTo>
                  <a:lnTo>
                    <a:pt x="159418" y="51318"/>
                  </a:lnTo>
                  <a:lnTo>
                    <a:pt x="169047" y="42105"/>
                  </a:lnTo>
                  <a:lnTo>
                    <a:pt x="173439" y="35199"/>
                  </a:lnTo>
                  <a:lnTo>
                    <a:pt x="174187" y="32089"/>
                  </a:lnTo>
                  <a:lnTo>
                    <a:pt x="173980" y="29309"/>
                  </a:lnTo>
                  <a:lnTo>
                    <a:pt x="171868" y="24340"/>
                  </a:lnTo>
                  <a:lnTo>
                    <a:pt x="162759" y="13244"/>
                  </a:lnTo>
                  <a:lnTo>
                    <a:pt x="141423" y="474"/>
                  </a:lnTo>
                  <a:lnTo>
                    <a:pt x="129413" y="0"/>
                  </a:lnTo>
                  <a:lnTo>
                    <a:pt x="102075" y="5444"/>
                  </a:lnTo>
                  <a:lnTo>
                    <a:pt x="82691" y="18012"/>
                  </a:lnTo>
                  <a:lnTo>
                    <a:pt x="55843" y="44245"/>
                  </a:lnTo>
                  <a:lnTo>
                    <a:pt x="34861" y="71883"/>
                  </a:lnTo>
                  <a:lnTo>
                    <a:pt x="24833" y="94691"/>
                  </a:lnTo>
                  <a:lnTo>
                    <a:pt x="20763" y="122694"/>
                  </a:lnTo>
                  <a:lnTo>
                    <a:pt x="26299" y="149962"/>
                  </a:lnTo>
                  <a:lnTo>
                    <a:pt x="36448" y="178686"/>
                  </a:lnTo>
                  <a:lnTo>
                    <a:pt x="55373" y="203164"/>
                  </a:lnTo>
                  <a:lnTo>
                    <a:pt x="71204" y="212844"/>
                  </a:lnTo>
                  <a:lnTo>
                    <a:pt x="95517" y="221733"/>
                  </a:lnTo>
                  <a:lnTo>
                    <a:pt x="115084" y="223210"/>
                  </a:lnTo>
                  <a:lnTo>
                    <a:pt x="144740" y="217744"/>
                  </a:lnTo>
                  <a:lnTo>
                    <a:pt x="171191" y="209870"/>
                  </a:lnTo>
                  <a:lnTo>
                    <a:pt x="196850" y="199434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0" name="SMARTInkShape-484"/>
            <p:cNvSpPr/>
            <p:nvPr/>
          </p:nvSpPr>
          <p:spPr>
            <a:xfrm>
              <a:off x="5494073" y="2457450"/>
              <a:ext cx="11116" cy="214098"/>
            </a:xfrm>
            <a:custGeom>
              <a:avLst/>
              <a:gdLst/>
              <a:ahLst/>
              <a:cxnLst/>
              <a:rect l="0" t="0" r="0" b="0"/>
              <a:pathLst>
                <a:path w="11116" h="214098">
                  <a:moveTo>
                    <a:pt x="5027" y="0"/>
                  </a:moveTo>
                  <a:lnTo>
                    <a:pt x="4320" y="27145"/>
                  </a:lnTo>
                  <a:lnTo>
                    <a:pt x="0" y="54905"/>
                  </a:lnTo>
                  <a:lnTo>
                    <a:pt x="950" y="83766"/>
                  </a:lnTo>
                  <a:lnTo>
                    <a:pt x="3818" y="114660"/>
                  </a:lnTo>
                  <a:lnTo>
                    <a:pt x="4668" y="146155"/>
                  </a:lnTo>
                  <a:lnTo>
                    <a:pt x="4920" y="174068"/>
                  </a:lnTo>
                  <a:lnTo>
                    <a:pt x="5718" y="203282"/>
                  </a:lnTo>
                  <a:lnTo>
                    <a:pt x="10492" y="214097"/>
                  </a:lnTo>
                  <a:lnTo>
                    <a:pt x="10787" y="213993"/>
                  </a:lnTo>
                  <a:lnTo>
                    <a:pt x="11115" y="211994"/>
                  </a:lnTo>
                  <a:lnTo>
                    <a:pt x="10496" y="211178"/>
                  </a:lnTo>
                  <a:lnTo>
                    <a:pt x="7926" y="210272"/>
                  </a:lnTo>
                  <a:lnTo>
                    <a:pt x="6959" y="209327"/>
                  </a:lnTo>
                  <a:lnTo>
                    <a:pt x="5027" y="2032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1" name="SMARTInkShape-485"/>
            <p:cNvSpPr/>
            <p:nvPr/>
          </p:nvSpPr>
          <p:spPr>
            <a:xfrm>
              <a:off x="5530850" y="2387600"/>
              <a:ext cx="1" cy="6351"/>
            </a:xfrm>
            <a:custGeom>
              <a:avLst/>
              <a:gdLst/>
              <a:ahLst/>
              <a:cxnLst/>
              <a:rect l="0" t="0" r="0" b="0"/>
              <a:pathLst>
                <a:path w="1" h="6351">
                  <a:moveTo>
                    <a:pt x="0" y="0"/>
                  </a:moveTo>
                  <a:lnTo>
                    <a:pt x="0" y="63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2" name="SMARTInkShape-486"/>
            <p:cNvSpPr/>
            <p:nvPr/>
          </p:nvSpPr>
          <p:spPr>
            <a:xfrm>
              <a:off x="5619750" y="2436042"/>
              <a:ext cx="203201" cy="237309"/>
            </a:xfrm>
            <a:custGeom>
              <a:avLst/>
              <a:gdLst/>
              <a:ahLst/>
              <a:cxnLst/>
              <a:rect l="0" t="0" r="0" b="0"/>
              <a:pathLst>
                <a:path w="203201" h="237309">
                  <a:moveTo>
                    <a:pt x="0" y="15058"/>
                  </a:moveTo>
                  <a:lnTo>
                    <a:pt x="0" y="18427"/>
                  </a:lnTo>
                  <a:lnTo>
                    <a:pt x="7839" y="48903"/>
                  </a:lnTo>
                  <a:lnTo>
                    <a:pt x="16423" y="79537"/>
                  </a:lnTo>
                  <a:lnTo>
                    <a:pt x="20411" y="110919"/>
                  </a:lnTo>
                  <a:lnTo>
                    <a:pt x="27785" y="140923"/>
                  </a:lnTo>
                  <a:lnTo>
                    <a:pt x="30966" y="170892"/>
                  </a:lnTo>
                  <a:lnTo>
                    <a:pt x="31681" y="200174"/>
                  </a:lnTo>
                  <a:lnTo>
                    <a:pt x="31750" y="211864"/>
                  </a:lnTo>
                  <a:lnTo>
                    <a:pt x="31750" y="184055"/>
                  </a:lnTo>
                  <a:lnTo>
                    <a:pt x="31750" y="161164"/>
                  </a:lnTo>
                  <a:lnTo>
                    <a:pt x="32453" y="133056"/>
                  </a:lnTo>
                  <a:lnTo>
                    <a:pt x="36819" y="105838"/>
                  </a:lnTo>
                  <a:lnTo>
                    <a:pt x="42581" y="76449"/>
                  </a:lnTo>
                  <a:lnTo>
                    <a:pt x="49462" y="50260"/>
                  </a:lnTo>
                  <a:lnTo>
                    <a:pt x="64071" y="23971"/>
                  </a:lnTo>
                  <a:lnTo>
                    <a:pt x="76368" y="11346"/>
                  </a:lnTo>
                  <a:lnTo>
                    <a:pt x="93167" y="761"/>
                  </a:lnTo>
                  <a:lnTo>
                    <a:pt x="103496" y="0"/>
                  </a:lnTo>
                  <a:lnTo>
                    <a:pt x="115141" y="2721"/>
                  </a:lnTo>
                  <a:lnTo>
                    <a:pt x="137985" y="15966"/>
                  </a:lnTo>
                  <a:lnTo>
                    <a:pt x="156293" y="35541"/>
                  </a:lnTo>
                  <a:lnTo>
                    <a:pt x="173499" y="64859"/>
                  </a:lnTo>
                  <a:lnTo>
                    <a:pt x="185541" y="89473"/>
                  </a:lnTo>
                  <a:lnTo>
                    <a:pt x="193891" y="114636"/>
                  </a:lnTo>
                  <a:lnTo>
                    <a:pt x="200128" y="139967"/>
                  </a:lnTo>
                  <a:lnTo>
                    <a:pt x="202288" y="165348"/>
                  </a:lnTo>
                  <a:lnTo>
                    <a:pt x="202930" y="192153"/>
                  </a:lnTo>
                  <a:lnTo>
                    <a:pt x="203120" y="222046"/>
                  </a:lnTo>
                  <a:lnTo>
                    <a:pt x="203200" y="237308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3" name="SMARTInkShape-487"/>
            <p:cNvSpPr/>
            <p:nvPr/>
          </p:nvSpPr>
          <p:spPr>
            <a:xfrm>
              <a:off x="4604710" y="2444750"/>
              <a:ext cx="126041" cy="227478"/>
            </a:xfrm>
            <a:custGeom>
              <a:avLst/>
              <a:gdLst/>
              <a:ahLst/>
              <a:cxnLst/>
              <a:rect l="0" t="0" r="0" b="0"/>
              <a:pathLst>
                <a:path w="126041" h="227478">
                  <a:moveTo>
                    <a:pt x="11740" y="31750"/>
                  </a:moveTo>
                  <a:lnTo>
                    <a:pt x="12443" y="47649"/>
                  </a:lnTo>
                  <a:lnTo>
                    <a:pt x="16766" y="67476"/>
                  </a:lnTo>
                  <a:lnTo>
                    <a:pt x="17697" y="91957"/>
                  </a:lnTo>
                  <a:lnTo>
                    <a:pt x="17972" y="119675"/>
                  </a:lnTo>
                  <a:lnTo>
                    <a:pt x="18055" y="145761"/>
                  </a:lnTo>
                  <a:lnTo>
                    <a:pt x="18079" y="171362"/>
                  </a:lnTo>
                  <a:lnTo>
                    <a:pt x="16204" y="193061"/>
                  </a:lnTo>
                  <a:lnTo>
                    <a:pt x="11914" y="221134"/>
                  </a:lnTo>
                  <a:lnTo>
                    <a:pt x="11762" y="227477"/>
                  </a:lnTo>
                  <a:lnTo>
                    <a:pt x="11035" y="216291"/>
                  </a:lnTo>
                  <a:lnTo>
                    <a:pt x="6272" y="186344"/>
                  </a:lnTo>
                  <a:lnTo>
                    <a:pt x="2280" y="162378"/>
                  </a:lnTo>
                  <a:lnTo>
                    <a:pt x="0" y="134030"/>
                  </a:lnTo>
                  <a:lnTo>
                    <a:pt x="1346" y="111779"/>
                  </a:lnTo>
                  <a:lnTo>
                    <a:pt x="4192" y="81096"/>
                  </a:lnTo>
                  <a:lnTo>
                    <a:pt x="6269" y="64970"/>
                  </a:lnTo>
                  <a:lnTo>
                    <a:pt x="17217" y="35385"/>
                  </a:lnTo>
                  <a:lnTo>
                    <a:pt x="22640" y="25604"/>
                  </a:lnTo>
                  <a:lnTo>
                    <a:pt x="33627" y="16130"/>
                  </a:lnTo>
                  <a:lnTo>
                    <a:pt x="57539" y="4403"/>
                  </a:lnTo>
                  <a:lnTo>
                    <a:pt x="83091" y="580"/>
                  </a:lnTo>
                  <a:lnTo>
                    <a:pt x="112914" y="51"/>
                  </a:lnTo>
                  <a:lnTo>
                    <a:pt x="12604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4" name="SMARTInkShape-488"/>
            <p:cNvSpPr/>
            <p:nvPr/>
          </p:nvSpPr>
          <p:spPr>
            <a:xfrm>
              <a:off x="4735386" y="2451100"/>
              <a:ext cx="177279" cy="208141"/>
            </a:xfrm>
            <a:custGeom>
              <a:avLst/>
              <a:gdLst/>
              <a:ahLst/>
              <a:cxnLst/>
              <a:rect l="0" t="0" r="0" b="0"/>
              <a:pathLst>
                <a:path w="177279" h="208141">
                  <a:moveTo>
                    <a:pt x="135064" y="19050"/>
                  </a:moveTo>
                  <a:lnTo>
                    <a:pt x="107226" y="19754"/>
                  </a:lnTo>
                  <a:lnTo>
                    <a:pt x="94045" y="24825"/>
                  </a:lnTo>
                  <a:lnTo>
                    <a:pt x="64829" y="42814"/>
                  </a:lnTo>
                  <a:lnTo>
                    <a:pt x="35294" y="70471"/>
                  </a:lnTo>
                  <a:lnTo>
                    <a:pt x="16892" y="98742"/>
                  </a:lnTo>
                  <a:lnTo>
                    <a:pt x="7309" y="123171"/>
                  </a:lnTo>
                  <a:lnTo>
                    <a:pt x="0" y="148287"/>
                  </a:lnTo>
                  <a:lnTo>
                    <a:pt x="107" y="170231"/>
                  </a:lnTo>
                  <a:lnTo>
                    <a:pt x="4609" y="186768"/>
                  </a:lnTo>
                  <a:lnTo>
                    <a:pt x="12173" y="194248"/>
                  </a:lnTo>
                  <a:lnTo>
                    <a:pt x="30213" y="202429"/>
                  </a:lnTo>
                  <a:lnTo>
                    <a:pt x="58221" y="208140"/>
                  </a:lnTo>
                  <a:lnTo>
                    <a:pt x="89912" y="203494"/>
                  </a:lnTo>
                  <a:lnTo>
                    <a:pt x="117765" y="193567"/>
                  </a:lnTo>
                  <a:lnTo>
                    <a:pt x="146856" y="175685"/>
                  </a:lnTo>
                  <a:lnTo>
                    <a:pt x="162780" y="160003"/>
                  </a:lnTo>
                  <a:lnTo>
                    <a:pt x="169254" y="149430"/>
                  </a:lnTo>
                  <a:lnTo>
                    <a:pt x="177278" y="121522"/>
                  </a:lnTo>
                  <a:lnTo>
                    <a:pt x="176968" y="99978"/>
                  </a:lnTo>
                  <a:lnTo>
                    <a:pt x="170544" y="70780"/>
                  </a:lnTo>
                  <a:lnTo>
                    <a:pt x="153490" y="43248"/>
                  </a:lnTo>
                  <a:lnTo>
                    <a:pt x="145370" y="32627"/>
                  </a:lnTo>
                  <a:lnTo>
                    <a:pt x="115996" y="11115"/>
                  </a:lnTo>
                  <a:lnTo>
                    <a:pt x="103314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5" name="SMARTInkShape-489"/>
            <p:cNvSpPr/>
            <p:nvPr/>
          </p:nvSpPr>
          <p:spPr>
            <a:xfrm>
              <a:off x="5035550" y="2279650"/>
              <a:ext cx="19051" cy="361951"/>
            </a:xfrm>
            <a:custGeom>
              <a:avLst/>
              <a:gdLst/>
              <a:ahLst/>
              <a:cxnLst/>
              <a:rect l="0" t="0" r="0" b="0"/>
              <a:pathLst>
                <a:path w="19051" h="361951">
                  <a:moveTo>
                    <a:pt x="19050" y="0"/>
                  </a:moveTo>
                  <a:lnTo>
                    <a:pt x="19050" y="8838"/>
                  </a:lnTo>
                  <a:lnTo>
                    <a:pt x="15391" y="22780"/>
                  </a:lnTo>
                  <a:lnTo>
                    <a:pt x="16235" y="47068"/>
                  </a:lnTo>
                  <a:lnTo>
                    <a:pt x="13747" y="70623"/>
                  </a:lnTo>
                  <a:lnTo>
                    <a:pt x="13010" y="99242"/>
                  </a:lnTo>
                  <a:lnTo>
                    <a:pt x="12131" y="122421"/>
                  </a:lnTo>
                  <a:lnTo>
                    <a:pt x="9390" y="146835"/>
                  </a:lnTo>
                  <a:lnTo>
                    <a:pt x="5819" y="171798"/>
                  </a:lnTo>
                  <a:lnTo>
                    <a:pt x="2585" y="197005"/>
                  </a:lnTo>
                  <a:lnTo>
                    <a:pt x="1146" y="222317"/>
                  </a:lnTo>
                  <a:lnTo>
                    <a:pt x="510" y="245797"/>
                  </a:lnTo>
                  <a:lnTo>
                    <a:pt x="227" y="267991"/>
                  </a:lnTo>
                  <a:lnTo>
                    <a:pt x="67" y="298910"/>
                  </a:lnTo>
                  <a:lnTo>
                    <a:pt x="13" y="329034"/>
                  </a:lnTo>
                  <a:lnTo>
                    <a:pt x="0" y="360353"/>
                  </a:lnTo>
                  <a:lnTo>
                    <a:pt x="0" y="3619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6" name="SMARTInkShape-490"/>
            <p:cNvSpPr/>
            <p:nvPr/>
          </p:nvSpPr>
          <p:spPr>
            <a:xfrm>
              <a:off x="4978400" y="2463800"/>
              <a:ext cx="158751" cy="31751"/>
            </a:xfrm>
            <a:custGeom>
              <a:avLst/>
              <a:gdLst/>
              <a:ahLst/>
              <a:cxnLst/>
              <a:rect l="0" t="0" r="0" b="0"/>
              <a:pathLst>
                <a:path w="158751" h="31751">
                  <a:moveTo>
                    <a:pt x="0" y="31750"/>
                  </a:moveTo>
                  <a:lnTo>
                    <a:pt x="3371" y="31750"/>
                  </a:lnTo>
                  <a:lnTo>
                    <a:pt x="6906" y="29866"/>
                  </a:lnTo>
                  <a:lnTo>
                    <a:pt x="18298" y="22911"/>
                  </a:lnTo>
                  <a:lnTo>
                    <a:pt x="43569" y="19106"/>
                  </a:lnTo>
                  <a:lnTo>
                    <a:pt x="71556" y="12293"/>
                  </a:lnTo>
                  <a:lnTo>
                    <a:pt x="95756" y="6229"/>
                  </a:lnTo>
                  <a:lnTo>
                    <a:pt x="120798" y="1845"/>
                  </a:lnTo>
                  <a:lnTo>
                    <a:pt x="151450" y="243"/>
                  </a:lnTo>
                  <a:lnTo>
                    <a:pt x="15875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49" name="SMARTInkShape-Group55"/>
          <p:cNvGrpSpPr/>
          <p:nvPr/>
        </p:nvGrpSpPr>
        <p:grpSpPr>
          <a:xfrm>
            <a:off x="4753064" y="3165835"/>
            <a:ext cx="1634513" cy="618766"/>
            <a:chOff x="4753064" y="3165835"/>
            <a:chExt cx="1634513" cy="618766"/>
          </a:xfrm>
        </p:grpSpPr>
        <p:sp>
          <p:nvSpPr>
            <p:cNvPr id="638" name="SMARTInkShape-491"/>
            <p:cNvSpPr/>
            <p:nvPr/>
          </p:nvSpPr>
          <p:spPr>
            <a:xfrm>
              <a:off x="5683250" y="3721100"/>
              <a:ext cx="158751" cy="31751"/>
            </a:xfrm>
            <a:custGeom>
              <a:avLst/>
              <a:gdLst/>
              <a:ahLst/>
              <a:cxnLst/>
              <a:rect l="0" t="0" r="0" b="0"/>
              <a:pathLst>
                <a:path w="158751" h="31751">
                  <a:moveTo>
                    <a:pt x="0" y="0"/>
                  </a:moveTo>
                  <a:lnTo>
                    <a:pt x="12241" y="703"/>
                  </a:lnTo>
                  <a:lnTo>
                    <a:pt x="42247" y="8837"/>
                  </a:lnTo>
                  <a:lnTo>
                    <a:pt x="69588" y="11555"/>
                  </a:lnTo>
                  <a:lnTo>
                    <a:pt x="100033" y="15730"/>
                  </a:lnTo>
                  <a:lnTo>
                    <a:pt x="124654" y="21437"/>
                  </a:lnTo>
                  <a:lnTo>
                    <a:pt x="158750" y="317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9" name="SMARTInkShape-492"/>
            <p:cNvSpPr/>
            <p:nvPr/>
          </p:nvSpPr>
          <p:spPr>
            <a:xfrm>
              <a:off x="5746750" y="3600450"/>
              <a:ext cx="19051" cy="184151"/>
            </a:xfrm>
            <a:custGeom>
              <a:avLst/>
              <a:gdLst/>
              <a:ahLst/>
              <a:cxnLst/>
              <a:rect l="0" t="0" r="0" b="0"/>
              <a:pathLst>
                <a:path w="19051" h="184151">
                  <a:moveTo>
                    <a:pt x="19050" y="0"/>
                  </a:moveTo>
                  <a:lnTo>
                    <a:pt x="19050" y="8837"/>
                  </a:lnTo>
                  <a:lnTo>
                    <a:pt x="13287" y="39203"/>
                  </a:lnTo>
                  <a:lnTo>
                    <a:pt x="10934" y="65599"/>
                  </a:lnTo>
                  <a:lnTo>
                    <a:pt x="7708" y="89522"/>
                  </a:lnTo>
                  <a:lnTo>
                    <a:pt x="4871" y="114484"/>
                  </a:lnTo>
                  <a:lnTo>
                    <a:pt x="961" y="144831"/>
                  </a:lnTo>
                  <a:lnTo>
                    <a:pt x="84" y="175204"/>
                  </a:lnTo>
                  <a:lnTo>
                    <a:pt x="0" y="1841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0" name="SMARTInkShape-493"/>
            <p:cNvSpPr/>
            <p:nvPr/>
          </p:nvSpPr>
          <p:spPr>
            <a:xfrm>
              <a:off x="5626100" y="3587750"/>
              <a:ext cx="1" cy="6351"/>
            </a:xfrm>
            <a:custGeom>
              <a:avLst/>
              <a:gdLst/>
              <a:ahLst/>
              <a:cxnLst/>
              <a:rect l="0" t="0" r="0" b="0"/>
              <a:pathLst>
                <a:path w="1" h="6351">
                  <a:moveTo>
                    <a:pt x="0" y="0"/>
                  </a:moveTo>
                  <a:lnTo>
                    <a:pt x="0" y="63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1" name="SMARTInkShape-494"/>
            <p:cNvSpPr/>
            <p:nvPr/>
          </p:nvSpPr>
          <p:spPr>
            <a:xfrm>
              <a:off x="5600700" y="3670300"/>
              <a:ext cx="12701" cy="88901"/>
            </a:xfrm>
            <a:custGeom>
              <a:avLst/>
              <a:gdLst/>
              <a:ahLst/>
              <a:cxnLst/>
              <a:rect l="0" t="0" r="0" b="0"/>
              <a:pathLst>
                <a:path w="12701" h="88901">
                  <a:moveTo>
                    <a:pt x="12700" y="0"/>
                  </a:moveTo>
                  <a:lnTo>
                    <a:pt x="12700" y="3369"/>
                  </a:lnTo>
                  <a:lnTo>
                    <a:pt x="10817" y="6906"/>
                  </a:lnTo>
                  <a:lnTo>
                    <a:pt x="9328" y="8837"/>
                  </a:lnTo>
                  <a:lnTo>
                    <a:pt x="7673" y="14744"/>
                  </a:lnTo>
                  <a:lnTo>
                    <a:pt x="4860" y="26006"/>
                  </a:lnTo>
                  <a:lnTo>
                    <a:pt x="2159" y="34840"/>
                  </a:lnTo>
                  <a:lnTo>
                    <a:pt x="189" y="64346"/>
                  </a:lnTo>
                  <a:lnTo>
                    <a:pt x="0" y="889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2" name="SMARTInkShape-495"/>
            <p:cNvSpPr/>
            <p:nvPr/>
          </p:nvSpPr>
          <p:spPr>
            <a:xfrm>
              <a:off x="5397500" y="3607029"/>
              <a:ext cx="120651" cy="161621"/>
            </a:xfrm>
            <a:custGeom>
              <a:avLst/>
              <a:gdLst/>
              <a:ahLst/>
              <a:cxnLst/>
              <a:rect l="0" t="0" r="0" b="0"/>
              <a:pathLst>
                <a:path w="120651" h="161621">
                  <a:moveTo>
                    <a:pt x="0" y="12471"/>
                  </a:moveTo>
                  <a:lnTo>
                    <a:pt x="0" y="15842"/>
                  </a:lnTo>
                  <a:lnTo>
                    <a:pt x="5467" y="36235"/>
                  </a:lnTo>
                  <a:lnTo>
                    <a:pt x="6880" y="62216"/>
                  </a:lnTo>
                  <a:lnTo>
                    <a:pt x="11341" y="90344"/>
                  </a:lnTo>
                  <a:lnTo>
                    <a:pt x="10414" y="110801"/>
                  </a:lnTo>
                  <a:lnTo>
                    <a:pt x="6884" y="139171"/>
                  </a:lnTo>
                  <a:lnTo>
                    <a:pt x="5803" y="152160"/>
                  </a:lnTo>
                  <a:lnTo>
                    <a:pt x="4574" y="154280"/>
                  </a:lnTo>
                  <a:lnTo>
                    <a:pt x="3047" y="155694"/>
                  </a:lnTo>
                  <a:lnTo>
                    <a:pt x="1354" y="159146"/>
                  </a:lnTo>
                  <a:lnTo>
                    <a:pt x="903" y="161054"/>
                  </a:lnTo>
                  <a:lnTo>
                    <a:pt x="601" y="161620"/>
                  </a:lnTo>
                  <a:lnTo>
                    <a:pt x="401" y="161292"/>
                  </a:lnTo>
                  <a:lnTo>
                    <a:pt x="79" y="159067"/>
                  </a:lnTo>
                  <a:lnTo>
                    <a:pt x="4378" y="148489"/>
                  </a:lnTo>
                  <a:lnTo>
                    <a:pt x="11245" y="118742"/>
                  </a:lnTo>
                  <a:lnTo>
                    <a:pt x="19179" y="89801"/>
                  </a:lnTo>
                  <a:lnTo>
                    <a:pt x="27542" y="60123"/>
                  </a:lnTo>
                  <a:lnTo>
                    <a:pt x="40352" y="32858"/>
                  </a:lnTo>
                  <a:lnTo>
                    <a:pt x="56026" y="8692"/>
                  </a:lnTo>
                  <a:lnTo>
                    <a:pt x="63941" y="3735"/>
                  </a:lnTo>
                  <a:lnTo>
                    <a:pt x="80519" y="553"/>
                  </a:lnTo>
                  <a:lnTo>
                    <a:pt x="89787" y="0"/>
                  </a:lnTo>
                  <a:lnTo>
                    <a:pt x="96584" y="3637"/>
                  </a:lnTo>
                  <a:lnTo>
                    <a:pt x="111523" y="17083"/>
                  </a:lnTo>
                  <a:lnTo>
                    <a:pt x="116123" y="24162"/>
                  </a:lnTo>
                  <a:lnTo>
                    <a:pt x="119308" y="39453"/>
                  </a:lnTo>
                  <a:lnTo>
                    <a:pt x="120473" y="69829"/>
                  </a:lnTo>
                  <a:lnTo>
                    <a:pt x="120624" y="101398"/>
                  </a:lnTo>
                  <a:lnTo>
                    <a:pt x="120646" y="129751"/>
                  </a:lnTo>
                  <a:lnTo>
                    <a:pt x="120650" y="152171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3" name="SMARTInkShape-496"/>
            <p:cNvSpPr/>
            <p:nvPr/>
          </p:nvSpPr>
          <p:spPr>
            <a:xfrm>
              <a:off x="5213380" y="3613150"/>
              <a:ext cx="114271" cy="132682"/>
            </a:xfrm>
            <a:custGeom>
              <a:avLst/>
              <a:gdLst/>
              <a:ahLst/>
              <a:cxnLst/>
              <a:rect l="0" t="0" r="0" b="0"/>
              <a:pathLst>
                <a:path w="114271" h="132682">
                  <a:moveTo>
                    <a:pt x="19020" y="0"/>
                  </a:moveTo>
                  <a:lnTo>
                    <a:pt x="15648" y="3369"/>
                  </a:lnTo>
                  <a:lnTo>
                    <a:pt x="13993" y="6906"/>
                  </a:lnTo>
                  <a:lnTo>
                    <a:pt x="5796" y="38279"/>
                  </a:lnTo>
                  <a:lnTo>
                    <a:pt x="2558" y="47349"/>
                  </a:lnTo>
                  <a:lnTo>
                    <a:pt x="311" y="76582"/>
                  </a:lnTo>
                  <a:lnTo>
                    <a:pt x="0" y="105495"/>
                  </a:lnTo>
                  <a:lnTo>
                    <a:pt x="1400" y="109134"/>
                  </a:lnTo>
                  <a:lnTo>
                    <a:pt x="14278" y="125736"/>
                  </a:lnTo>
                  <a:lnTo>
                    <a:pt x="17268" y="128273"/>
                  </a:lnTo>
                  <a:lnTo>
                    <a:pt x="24356" y="131093"/>
                  </a:lnTo>
                  <a:lnTo>
                    <a:pt x="39651" y="132681"/>
                  </a:lnTo>
                  <a:lnTo>
                    <a:pt x="63077" y="128146"/>
                  </a:lnTo>
                  <a:lnTo>
                    <a:pt x="89792" y="115034"/>
                  </a:lnTo>
                  <a:lnTo>
                    <a:pt x="101452" y="103306"/>
                  </a:lnTo>
                  <a:lnTo>
                    <a:pt x="109374" y="90894"/>
                  </a:lnTo>
                  <a:lnTo>
                    <a:pt x="112818" y="78280"/>
                  </a:lnTo>
                  <a:lnTo>
                    <a:pt x="114142" y="47445"/>
                  </a:lnTo>
                  <a:lnTo>
                    <a:pt x="114261" y="17690"/>
                  </a:lnTo>
                  <a:lnTo>
                    <a:pt x="114270" y="63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4" name="SMARTInkShape-497"/>
            <p:cNvSpPr/>
            <p:nvPr/>
          </p:nvSpPr>
          <p:spPr>
            <a:xfrm>
              <a:off x="4972050" y="3479800"/>
              <a:ext cx="157982" cy="270020"/>
            </a:xfrm>
            <a:custGeom>
              <a:avLst/>
              <a:gdLst/>
              <a:ahLst/>
              <a:cxnLst/>
              <a:rect l="0" t="0" r="0" b="0"/>
              <a:pathLst>
                <a:path w="157982" h="270020">
                  <a:moveTo>
                    <a:pt x="0" y="0"/>
                  </a:moveTo>
                  <a:lnTo>
                    <a:pt x="0" y="27135"/>
                  </a:lnTo>
                  <a:lnTo>
                    <a:pt x="0" y="51846"/>
                  </a:lnTo>
                  <a:lnTo>
                    <a:pt x="0" y="75724"/>
                  </a:lnTo>
                  <a:lnTo>
                    <a:pt x="0" y="104125"/>
                  </a:lnTo>
                  <a:lnTo>
                    <a:pt x="0" y="131431"/>
                  </a:lnTo>
                  <a:lnTo>
                    <a:pt x="0" y="160847"/>
                  </a:lnTo>
                  <a:lnTo>
                    <a:pt x="0" y="187045"/>
                  </a:lnTo>
                  <a:lnTo>
                    <a:pt x="0" y="215217"/>
                  </a:lnTo>
                  <a:lnTo>
                    <a:pt x="0" y="245150"/>
                  </a:lnTo>
                  <a:lnTo>
                    <a:pt x="0" y="265402"/>
                  </a:lnTo>
                  <a:lnTo>
                    <a:pt x="705" y="238133"/>
                  </a:lnTo>
                  <a:lnTo>
                    <a:pt x="8837" y="209131"/>
                  </a:lnTo>
                  <a:lnTo>
                    <a:pt x="17712" y="180409"/>
                  </a:lnTo>
                  <a:lnTo>
                    <a:pt x="32994" y="151767"/>
                  </a:lnTo>
                  <a:lnTo>
                    <a:pt x="41473" y="143181"/>
                  </a:lnTo>
                  <a:lnTo>
                    <a:pt x="65225" y="130280"/>
                  </a:lnTo>
                  <a:lnTo>
                    <a:pt x="73907" y="128458"/>
                  </a:lnTo>
                  <a:lnTo>
                    <a:pt x="90102" y="130802"/>
                  </a:lnTo>
                  <a:lnTo>
                    <a:pt x="121637" y="141963"/>
                  </a:lnTo>
                  <a:lnTo>
                    <a:pt x="136621" y="151581"/>
                  </a:lnTo>
                  <a:lnTo>
                    <a:pt x="149997" y="166739"/>
                  </a:lnTo>
                  <a:lnTo>
                    <a:pt x="154859" y="178527"/>
                  </a:lnTo>
                  <a:lnTo>
                    <a:pt x="157981" y="203343"/>
                  </a:lnTo>
                  <a:lnTo>
                    <a:pt x="153529" y="224263"/>
                  </a:lnTo>
                  <a:lnTo>
                    <a:pt x="147168" y="241191"/>
                  </a:lnTo>
                  <a:lnTo>
                    <a:pt x="136659" y="254751"/>
                  </a:lnTo>
                  <a:lnTo>
                    <a:pt x="128706" y="260918"/>
                  </a:lnTo>
                  <a:lnTo>
                    <a:pt x="120467" y="264131"/>
                  </a:lnTo>
                  <a:lnTo>
                    <a:pt x="95093" y="270019"/>
                  </a:lnTo>
                  <a:lnTo>
                    <a:pt x="68853" y="263904"/>
                  </a:lnTo>
                  <a:lnTo>
                    <a:pt x="46756" y="253910"/>
                  </a:lnTo>
                  <a:lnTo>
                    <a:pt x="25400" y="2349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5" name="SMARTInkShape-498"/>
            <p:cNvSpPr/>
            <p:nvPr/>
          </p:nvSpPr>
          <p:spPr>
            <a:xfrm>
              <a:off x="4753064" y="3594100"/>
              <a:ext cx="157891" cy="144754"/>
            </a:xfrm>
            <a:custGeom>
              <a:avLst/>
              <a:gdLst/>
              <a:ahLst/>
              <a:cxnLst/>
              <a:rect l="0" t="0" r="0" b="0"/>
              <a:pathLst>
                <a:path w="157891" h="144754">
                  <a:moveTo>
                    <a:pt x="22136" y="0"/>
                  </a:moveTo>
                  <a:lnTo>
                    <a:pt x="16668" y="5467"/>
                  </a:lnTo>
                  <a:lnTo>
                    <a:pt x="10339" y="33463"/>
                  </a:lnTo>
                  <a:lnTo>
                    <a:pt x="4528" y="60580"/>
                  </a:lnTo>
                  <a:lnTo>
                    <a:pt x="1631" y="79802"/>
                  </a:lnTo>
                  <a:lnTo>
                    <a:pt x="0" y="84952"/>
                  </a:lnTo>
                  <a:lnTo>
                    <a:pt x="67" y="96315"/>
                  </a:lnTo>
                  <a:lnTo>
                    <a:pt x="2489" y="117490"/>
                  </a:lnTo>
                  <a:lnTo>
                    <a:pt x="4099" y="121365"/>
                  </a:lnTo>
                  <a:lnTo>
                    <a:pt x="9651" y="127553"/>
                  </a:lnTo>
                  <a:lnTo>
                    <a:pt x="32924" y="141678"/>
                  </a:lnTo>
                  <a:lnTo>
                    <a:pt x="48849" y="144753"/>
                  </a:lnTo>
                  <a:lnTo>
                    <a:pt x="73901" y="140723"/>
                  </a:lnTo>
                  <a:lnTo>
                    <a:pt x="103412" y="133134"/>
                  </a:lnTo>
                  <a:lnTo>
                    <a:pt x="116112" y="128315"/>
                  </a:lnTo>
                  <a:lnTo>
                    <a:pt x="140221" y="109682"/>
                  </a:lnTo>
                  <a:lnTo>
                    <a:pt x="154867" y="88848"/>
                  </a:lnTo>
                  <a:lnTo>
                    <a:pt x="157190" y="84632"/>
                  </a:lnTo>
                  <a:lnTo>
                    <a:pt x="157890" y="74302"/>
                  </a:lnTo>
                  <a:lnTo>
                    <a:pt x="154391" y="48564"/>
                  </a:lnTo>
                  <a:lnTo>
                    <a:pt x="143615" y="28721"/>
                  </a:lnTo>
                  <a:lnTo>
                    <a:pt x="139626" y="22642"/>
                  </a:lnTo>
                  <a:lnTo>
                    <a:pt x="136436" y="127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6" name="SMARTInkShape-499"/>
            <p:cNvSpPr/>
            <p:nvPr/>
          </p:nvSpPr>
          <p:spPr>
            <a:xfrm>
              <a:off x="5372100" y="3165835"/>
              <a:ext cx="177393" cy="223907"/>
            </a:xfrm>
            <a:custGeom>
              <a:avLst/>
              <a:gdLst/>
              <a:ahLst/>
              <a:cxnLst/>
              <a:rect l="0" t="0" r="0" b="0"/>
              <a:pathLst>
                <a:path w="177393" h="223907">
                  <a:moveTo>
                    <a:pt x="0" y="85365"/>
                  </a:moveTo>
                  <a:lnTo>
                    <a:pt x="3370" y="85365"/>
                  </a:lnTo>
                  <a:lnTo>
                    <a:pt x="6907" y="87245"/>
                  </a:lnTo>
                  <a:lnTo>
                    <a:pt x="30036" y="100290"/>
                  </a:lnTo>
                  <a:lnTo>
                    <a:pt x="51716" y="103599"/>
                  </a:lnTo>
                  <a:lnTo>
                    <a:pt x="76379" y="102372"/>
                  </a:lnTo>
                  <a:lnTo>
                    <a:pt x="105004" y="95543"/>
                  </a:lnTo>
                  <a:lnTo>
                    <a:pt x="132062" y="86695"/>
                  </a:lnTo>
                  <a:lnTo>
                    <a:pt x="163019" y="61674"/>
                  </a:lnTo>
                  <a:lnTo>
                    <a:pt x="170832" y="52240"/>
                  </a:lnTo>
                  <a:lnTo>
                    <a:pt x="174704" y="44537"/>
                  </a:lnTo>
                  <a:lnTo>
                    <a:pt x="177392" y="23897"/>
                  </a:lnTo>
                  <a:lnTo>
                    <a:pt x="174307" y="11255"/>
                  </a:lnTo>
                  <a:lnTo>
                    <a:pt x="171944" y="8441"/>
                  </a:lnTo>
                  <a:lnTo>
                    <a:pt x="154023" y="181"/>
                  </a:lnTo>
                  <a:lnTo>
                    <a:pt x="142068" y="0"/>
                  </a:lnTo>
                  <a:lnTo>
                    <a:pt x="128051" y="2975"/>
                  </a:lnTo>
                  <a:lnTo>
                    <a:pt x="99924" y="16382"/>
                  </a:lnTo>
                  <a:lnTo>
                    <a:pt x="77585" y="30353"/>
                  </a:lnTo>
                  <a:lnTo>
                    <a:pt x="47702" y="57408"/>
                  </a:lnTo>
                  <a:lnTo>
                    <a:pt x="29733" y="81628"/>
                  </a:lnTo>
                  <a:lnTo>
                    <a:pt x="15471" y="106678"/>
                  </a:lnTo>
                  <a:lnTo>
                    <a:pt x="5681" y="131974"/>
                  </a:lnTo>
                  <a:lnTo>
                    <a:pt x="1682" y="157343"/>
                  </a:lnTo>
                  <a:lnTo>
                    <a:pt x="3866" y="179363"/>
                  </a:lnTo>
                  <a:lnTo>
                    <a:pt x="10890" y="190877"/>
                  </a:lnTo>
                  <a:lnTo>
                    <a:pt x="21773" y="199992"/>
                  </a:lnTo>
                  <a:lnTo>
                    <a:pt x="51756" y="213475"/>
                  </a:lnTo>
                  <a:lnTo>
                    <a:pt x="68157" y="219911"/>
                  </a:lnTo>
                  <a:lnTo>
                    <a:pt x="93257" y="223537"/>
                  </a:lnTo>
                  <a:lnTo>
                    <a:pt x="118570" y="223906"/>
                  </a:lnTo>
                  <a:lnTo>
                    <a:pt x="148642" y="219949"/>
                  </a:lnTo>
                  <a:lnTo>
                    <a:pt x="158491" y="218558"/>
                  </a:lnTo>
                  <a:lnTo>
                    <a:pt x="171450" y="212365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7" name="SMARTInkShape-500"/>
            <p:cNvSpPr/>
            <p:nvPr/>
          </p:nvSpPr>
          <p:spPr>
            <a:xfrm>
              <a:off x="5170639" y="3207034"/>
              <a:ext cx="162403" cy="278970"/>
            </a:xfrm>
            <a:custGeom>
              <a:avLst/>
              <a:gdLst/>
              <a:ahLst/>
              <a:cxnLst/>
              <a:rect l="0" t="0" r="0" b="0"/>
              <a:pathLst>
                <a:path w="162403" h="278970">
                  <a:moveTo>
                    <a:pt x="118911" y="12416"/>
                  </a:moveTo>
                  <a:lnTo>
                    <a:pt x="115539" y="12416"/>
                  </a:lnTo>
                  <a:lnTo>
                    <a:pt x="114546" y="11709"/>
                  </a:lnTo>
                  <a:lnTo>
                    <a:pt x="113884" y="10532"/>
                  </a:lnTo>
                  <a:lnTo>
                    <a:pt x="113443" y="9042"/>
                  </a:lnTo>
                  <a:lnTo>
                    <a:pt x="112443" y="8049"/>
                  </a:lnTo>
                  <a:lnTo>
                    <a:pt x="96712" y="1875"/>
                  </a:lnTo>
                  <a:lnTo>
                    <a:pt x="76441" y="0"/>
                  </a:lnTo>
                  <a:lnTo>
                    <a:pt x="63836" y="3170"/>
                  </a:lnTo>
                  <a:lnTo>
                    <a:pt x="33006" y="20117"/>
                  </a:lnTo>
                  <a:lnTo>
                    <a:pt x="25932" y="28535"/>
                  </a:lnTo>
                  <a:lnTo>
                    <a:pt x="9013" y="57314"/>
                  </a:lnTo>
                  <a:lnTo>
                    <a:pt x="1760" y="76048"/>
                  </a:lnTo>
                  <a:lnTo>
                    <a:pt x="0" y="94300"/>
                  </a:lnTo>
                  <a:lnTo>
                    <a:pt x="2092" y="104311"/>
                  </a:lnTo>
                  <a:lnTo>
                    <a:pt x="10604" y="117882"/>
                  </a:lnTo>
                  <a:lnTo>
                    <a:pt x="22066" y="127469"/>
                  </a:lnTo>
                  <a:lnTo>
                    <a:pt x="30240" y="130578"/>
                  </a:lnTo>
                  <a:lnTo>
                    <a:pt x="34399" y="131407"/>
                  </a:lnTo>
                  <a:lnTo>
                    <a:pt x="56278" y="127667"/>
                  </a:lnTo>
                  <a:lnTo>
                    <a:pt x="83903" y="118094"/>
                  </a:lnTo>
                  <a:lnTo>
                    <a:pt x="97406" y="108483"/>
                  </a:lnTo>
                  <a:lnTo>
                    <a:pt x="106972" y="93326"/>
                  </a:lnTo>
                  <a:lnTo>
                    <a:pt x="116851" y="64881"/>
                  </a:lnTo>
                  <a:lnTo>
                    <a:pt x="118828" y="34482"/>
                  </a:lnTo>
                  <a:lnTo>
                    <a:pt x="118907" y="25521"/>
                  </a:lnTo>
                  <a:lnTo>
                    <a:pt x="118911" y="52262"/>
                  </a:lnTo>
                  <a:lnTo>
                    <a:pt x="123980" y="76965"/>
                  </a:lnTo>
                  <a:lnTo>
                    <a:pt x="133655" y="108291"/>
                  </a:lnTo>
                  <a:lnTo>
                    <a:pt x="143035" y="133250"/>
                  </a:lnTo>
                  <a:lnTo>
                    <a:pt x="150283" y="158519"/>
                  </a:lnTo>
                  <a:lnTo>
                    <a:pt x="156899" y="183881"/>
                  </a:lnTo>
                  <a:lnTo>
                    <a:pt x="162083" y="214364"/>
                  </a:lnTo>
                  <a:lnTo>
                    <a:pt x="162402" y="240062"/>
                  </a:lnTo>
                  <a:lnTo>
                    <a:pt x="154487" y="263894"/>
                  </a:lnTo>
                  <a:lnTo>
                    <a:pt x="148599" y="270704"/>
                  </a:lnTo>
                  <a:lnTo>
                    <a:pt x="141277" y="275377"/>
                  </a:lnTo>
                  <a:lnTo>
                    <a:pt x="128517" y="278007"/>
                  </a:lnTo>
                  <a:lnTo>
                    <a:pt x="99452" y="278969"/>
                  </a:lnTo>
                  <a:lnTo>
                    <a:pt x="68055" y="272188"/>
                  </a:lnTo>
                  <a:lnTo>
                    <a:pt x="42700" y="260814"/>
                  </a:lnTo>
                  <a:lnTo>
                    <a:pt x="13448" y="236662"/>
                  </a:lnTo>
                  <a:lnTo>
                    <a:pt x="4611" y="228316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8" name="SMARTInkShape-501"/>
            <p:cNvSpPr/>
            <p:nvPr/>
          </p:nvSpPr>
          <p:spPr>
            <a:xfrm>
              <a:off x="5626100" y="3404094"/>
              <a:ext cx="761477" cy="285257"/>
            </a:xfrm>
            <a:custGeom>
              <a:avLst/>
              <a:gdLst/>
              <a:ahLst/>
              <a:cxnLst/>
              <a:rect l="0" t="0" r="0" b="0"/>
              <a:pathLst>
                <a:path w="761477" h="285257">
                  <a:moveTo>
                    <a:pt x="0" y="126506"/>
                  </a:moveTo>
                  <a:lnTo>
                    <a:pt x="22076" y="125799"/>
                  </a:lnTo>
                  <a:lnTo>
                    <a:pt x="42040" y="121479"/>
                  </a:lnTo>
                  <a:lnTo>
                    <a:pt x="64668" y="122429"/>
                  </a:lnTo>
                  <a:lnTo>
                    <a:pt x="89244" y="125297"/>
                  </a:lnTo>
                  <a:lnTo>
                    <a:pt x="118164" y="128029"/>
                  </a:lnTo>
                  <a:lnTo>
                    <a:pt x="141416" y="130710"/>
                  </a:lnTo>
                  <a:lnTo>
                    <a:pt x="165863" y="131902"/>
                  </a:lnTo>
                  <a:lnTo>
                    <a:pt x="190839" y="132430"/>
                  </a:lnTo>
                  <a:lnTo>
                    <a:pt x="216048" y="132666"/>
                  </a:lnTo>
                  <a:lnTo>
                    <a:pt x="241365" y="132771"/>
                  </a:lnTo>
                  <a:lnTo>
                    <a:pt x="266729" y="132818"/>
                  </a:lnTo>
                  <a:lnTo>
                    <a:pt x="291407" y="132838"/>
                  </a:lnTo>
                  <a:lnTo>
                    <a:pt x="314135" y="132847"/>
                  </a:lnTo>
                  <a:lnTo>
                    <a:pt x="343392" y="129482"/>
                  </a:lnTo>
                  <a:lnTo>
                    <a:pt x="369935" y="124017"/>
                  </a:lnTo>
                  <a:lnTo>
                    <a:pt x="395673" y="114557"/>
                  </a:lnTo>
                  <a:lnTo>
                    <a:pt x="425291" y="103789"/>
                  </a:lnTo>
                  <a:lnTo>
                    <a:pt x="455703" y="94868"/>
                  </a:lnTo>
                  <a:lnTo>
                    <a:pt x="483682" y="84186"/>
                  </a:lnTo>
                  <a:lnTo>
                    <a:pt x="515172" y="67239"/>
                  </a:lnTo>
                  <a:lnTo>
                    <a:pt x="519062" y="64260"/>
                  </a:lnTo>
                  <a:lnTo>
                    <a:pt x="526022" y="63116"/>
                  </a:lnTo>
                  <a:lnTo>
                    <a:pt x="526915" y="74952"/>
                  </a:lnTo>
                  <a:lnTo>
                    <a:pt x="526960" y="77321"/>
                  </a:lnTo>
                  <a:lnTo>
                    <a:pt x="521574" y="106058"/>
                  </a:lnTo>
                  <a:lnTo>
                    <a:pt x="515803" y="136944"/>
                  </a:lnTo>
                  <a:lnTo>
                    <a:pt x="507869" y="166040"/>
                  </a:lnTo>
                  <a:lnTo>
                    <a:pt x="502877" y="195383"/>
                  </a:lnTo>
                  <a:lnTo>
                    <a:pt x="494903" y="226096"/>
                  </a:lnTo>
                  <a:lnTo>
                    <a:pt x="489027" y="243231"/>
                  </a:lnTo>
                  <a:lnTo>
                    <a:pt x="487591" y="244539"/>
                  </a:lnTo>
                  <a:lnTo>
                    <a:pt x="482891" y="247002"/>
                  </a:lnTo>
                  <a:lnTo>
                    <a:pt x="482605" y="225482"/>
                  </a:lnTo>
                  <a:lnTo>
                    <a:pt x="487671" y="197116"/>
                  </a:lnTo>
                  <a:lnTo>
                    <a:pt x="492724" y="171966"/>
                  </a:lnTo>
                  <a:lnTo>
                    <a:pt x="495243" y="142484"/>
                  </a:lnTo>
                  <a:lnTo>
                    <a:pt x="499438" y="112111"/>
                  </a:lnTo>
                  <a:lnTo>
                    <a:pt x="500994" y="84924"/>
                  </a:lnTo>
                  <a:lnTo>
                    <a:pt x="502160" y="59701"/>
                  </a:lnTo>
                  <a:lnTo>
                    <a:pt x="507091" y="28677"/>
                  </a:lnTo>
                  <a:lnTo>
                    <a:pt x="507993" y="0"/>
                  </a:lnTo>
                  <a:lnTo>
                    <a:pt x="511368" y="3022"/>
                  </a:lnTo>
                  <a:lnTo>
                    <a:pt x="513024" y="8358"/>
                  </a:lnTo>
                  <a:lnTo>
                    <a:pt x="513465" y="11757"/>
                  </a:lnTo>
                  <a:lnTo>
                    <a:pt x="520830" y="26655"/>
                  </a:lnTo>
                  <a:lnTo>
                    <a:pt x="547551" y="57690"/>
                  </a:lnTo>
                  <a:lnTo>
                    <a:pt x="572322" y="76012"/>
                  </a:lnTo>
                  <a:lnTo>
                    <a:pt x="598632" y="91475"/>
                  </a:lnTo>
                  <a:lnTo>
                    <a:pt x="627674" y="108364"/>
                  </a:lnTo>
                  <a:lnTo>
                    <a:pt x="655249" y="123403"/>
                  </a:lnTo>
                  <a:lnTo>
                    <a:pt x="681294" y="133426"/>
                  </a:lnTo>
                  <a:lnTo>
                    <a:pt x="706886" y="140864"/>
                  </a:lnTo>
                  <a:lnTo>
                    <a:pt x="735041" y="148991"/>
                  </a:lnTo>
                  <a:lnTo>
                    <a:pt x="761476" y="151871"/>
                  </a:lnTo>
                  <a:lnTo>
                    <a:pt x="740324" y="153784"/>
                  </a:lnTo>
                  <a:lnTo>
                    <a:pt x="710288" y="157373"/>
                  </a:lnTo>
                  <a:lnTo>
                    <a:pt x="684038" y="161365"/>
                  </a:lnTo>
                  <a:lnTo>
                    <a:pt x="663145" y="166927"/>
                  </a:lnTo>
                  <a:lnTo>
                    <a:pt x="640453" y="174105"/>
                  </a:lnTo>
                  <a:lnTo>
                    <a:pt x="618606" y="181997"/>
                  </a:lnTo>
                  <a:lnTo>
                    <a:pt x="597141" y="192091"/>
                  </a:lnTo>
                  <a:lnTo>
                    <a:pt x="567101" y="209673"/>
                  </a:lnTo>
                  <a:lnTo>
                    <a:pt x="540329" y="226406"/>
                  </a:lnTo>
                  <a:lnTo>
                    <a:pt x="524485" y="236522"/>
                  </a:lnTo>
                  <a:lnTo>
                    <a:pt x="494407" y="266962"/>
                  </a:lnTo>
                  <a:lnTo>
                    <a:pt x="476250" y="285256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53" name="SMARTInkShape-Group56"/>
          <p:cNvGrpSpPr/>
          <p:nvPr/>
        </p:nvGrpSpPr>
        <p:grpSpPr>
          <a:xfrm>
            <a:off x="4509982" y="3060700"/>
            <a:ext cx="620819" cy="704182"/>
            <a:chOff x="4509982" y="3060700"/>
            <a:chExt cx="620819" cy="704182"/>
          </a:xfrm>
        </p:grpSpPr>
        <p:sp>
          <p:nvSpPr>
            <p:cNvPr id="650" name="SMARTInkShape-502"/>
            <p:cNvSpPr/>
            <p:nvPr/>
          </p:nvSpPr>
          <p:spPr>
            <a:xfrm>
              <a:off x="4509982" y="3514418"/>
              <a:ext cx="180928" cy="250464"/>
            </a:xfrm>
            <a:custGeom>
              <a:avLst/>
              <a:gdLst/>
              <a:ahLst/>
              <a:cxnLst/>
              <a:rect l="0" t="0" r="0" b="0"/>
              <a:pathLst>
                <a:path w="180928" h="250464">
                  <a:moveTo>
                    <a:pt x="131868" y="16182"/>
                  </a:moveTo>
                  <a:lnTo>
                    <a:pt x="131868" y="10714"/>
                  </a:lnTo>
                  <a:lnTo>
                    <a:pt x="132571" y="10419"/>
                  </a:lnTo>
                  <a:lnTo>
                    <a:pt x="140655" y="8065"/>
                  </a:lnTo>
                  <a:lnTo>
                    <a:pt x="149759" y="4840"/>
                  </a:lnTo>
                  <a:lnTo>
                    <a:pt x="154634" y="3380"/>
                  </a:lnTo>
                  <a:lnTo>
                    <a:pt x="159155" y="379"/>
                  </a:lnTo>
                  <a:lnTo>
                    <a:pt x="160641" y="0"/>
                  </a:lnTo>
                  <a:lnTo>
                    <a:pt x="161634" y="455"/>
                  </a:lnTo>
                  <a:lnTo>
                    <a:pt x="163226" y="2882"/>
                  </a:lnTo>
                  <a:lnTo>
                    <a:pt x="160131" y="6674"/>
                  </a:lnTo>
                  <a:lnTo>
                    <a:pt x="151374" y="12267"/>
                  </a:lnTo>
                  <a:lnTo>
                    <a:pt x="125633" y="20477"/>
                  </a:lnTo>
                  <a:lnTo>
                    <a:pt x="95253" y="28894"/>
                  </a:lnTo>
                  <a:lnTo>
                    <a:pt x="65289" y="40720"/>
                  </a:lnTo>
                  <a:lnTo>
                    <a:pt x="37264" y="55940"/>
                  </a:lnTo>
                  <a:lnTo>
                    <a:pt x="8713" y="70989"/>
                  </a:lnTo>
                  <a:lnTo>
                    <a:pt x="3520" y="75348"/>
                  </a:lnTo>
                  <a:lnTo>
                    <a:pt x="741" y="79637"/>
                  </a:lnTo>
                  <a:lnTo>
                    <a:pt x="0" y="81769"/>
                  </a:lnTo>
                  <a:lnTo>
                    <a:pt x="210" y="83894"/>
                  </a:lnTo>
                  <a:lnTo>
                    <a:pt x="2327" y="88140"/>
                  </a:lnTo>
                  <a:lnTo>
                    <a:pt x="7486" y="94495"/>
                  </a:lnTo>
                  <a:lnTo>
                    <a:pt x="37405" y="107198"/>
                  </a:lnTo>
                  <a:lnTo>
                    <a:pt x="67947" y="116370"/>
                  </a:lnTo>
                  <a:lnTo>
                    <a:pt x="95603" y="127084"/>
                  </a:lnTo>
                  <a:lnTo>
                    <a:pt x="124625" y="143347"/>
                  </a:lnTo>
                  <a:lnTo>
                    <a:pt x="150742" y="163517"/>
                  </a:lnTo>
                  <a:lnTo>
                    <a:pt x="170507" y="183522"/>
                  </a:lnTo>
                  <a:lnTo>
                    <a:pt x="178751" y="200290"/>
                  </a:lnTo>
                  <a:lnTo>
                    <a:pt x="180927" y="209955"/>
                  </a:lnTo>
                  <a:lnTo>
                    <a:pt x="180011" y="218954"/>
                  </a:lnTo>
                  <a:lnTo>
                    <a:pt x="177252" y="226952"/>
                  </a:lnTo>
                  <a:lnTo>
                    <a:pt x="167853" y="239717"/>
                  </a:lnTo>
                  <a:lnTo>
                    <a:pt x="164324" y="243523"/>
                  </a:lnTo>
                  <a:lnTo>
                    <a:pt x="154760" y="247750"/>
                  </a:lnTo>
                  <a:lnTo>
                    <a:pt x="131371" y="250463"/>
                  </a:lnTo>
                  <a:lnTo>
                    <a:pt x="100052" y="244135"/>
                  </a:lnTo>
                  <a:lnTo>
                    <a:pt x="69064" y="234112"/>
                  </a:lnTo>
                  <a:lnTo>
                    <a:pt x="54385" y="227117"/>
                  </a:lnTo>
                  <a:lnTo>
                    <a:pt x="41802" y="216420"/>
                  </a:lnTo>
                  <a:lnTo>
                    <a:pt x="30268" y="200332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1" name="SMARTInkShape-503"/>
            <p:cNvSpPr/>
            <p:nvPr/>
          </p:nvSpPr>
          <p:spPr>
            <a:xfrm>
              <a:off x="4770551" y="3200400"/>
              <a:ext cx="360250" cy="151023"/>
            </a:xfrm>
            <a:custGeom>
              <a:avLst/>
              <a:gdLst/>
              <a:ahLst/>
              <a:cxnLst/>
              <a:rect l="0" t="0" r="0" b="0"/>
              <a:pathLst>
                <a:path w="360250" h="151023">
                  <a:moveTo>
                    <a:pt x="99899" y="6350"/>
                  </a:moveTo>
                  <a:lnTo>
                    <a:pt x="77822" y="7053"/>
                  </a:lnTo>
                  <a:lnTo>
                    <a:pt x="69860" y="9718"/>
                  </a:lnTo>
                  <a:lnTo>
                    <a:pt x="57445" y="18557"/>
                  </a:lnTo>
                  <a:lnTo>
                    <a:pt x="34501" y="47102"/>
                  </a:lnTo>
                  <a:lnTo>
                    <a:pt x="13994" y="78840"/>
                  </a:lnTo>
                  <a:lnTo>
                    <a:pt x="2130" y="106510"/>
                  </a:lnTo>
                  <a:lnTo>
                    <a:pt x="0" y="116952"/>
                  </a:lnTo>
                  <a:lnTo>
                    <a:pt x="936" y="126296"/>
                  </a:lnTo>
                  <a:lnTo>
                    <a:pt x="2173" y="130764"/>
                  </a:lnTo>
                  <a:lnTo>
                    <a:pt x="7312" y="137609"/>
                  </a:lnTo>
                  <a:lnTo>
                    <a:pt x="18736" y="147754"/>
                  </a:lnTo>
                  <a:lnTo>
                    <a:pt x="25257" y="150335"/>
                  </a:lnTo>
                  <a:lnTo>
                    <a:pt x="28968" y="151022"/>
                  </a:lnTo>
                  <a:lnTo>
                    <a:pt x="44310" y="148621"/>
                  </a:lnTo>
                  <a:lnTo>
                    <a:pt x="58889" y="143440"/>
                  </a:lnTo>
                  <a:lnTo>
                    <a:pt x="85011" y="122351"/>
                  </a:lnTo>
                  <a:lnTo>
                    <a:pt x="101638" y="91861"/>
                  </a:lnTo>
                  <a:lnTo>
                    <a:pt x="116103" y="62138"/>
                  </a:lnTo>
                  <a:lnTo>
                    <a:pt x="117683" y="56308"/>
                  </a:lnTo>
                  <a:lnTo>
                    <a:pt x="118811" y="54473"/>
                  </a:lnTo>
                  <a:lnTo>
                    <a:pt x="120269" y="53247"/>
                  </a:lnTo>
                  <a:lnTo>
                    <a:pt x="124304" y="51282"/>
                  </a:lnTo>
                  <a:lnTo>
                    <a:pt x="124637" y="51827"/>
                  </a:lnTo>
                  <a:lnTo>
                    <a:pt x="130313" y="82767"/>
                  </a:lnTo>
                  <a:lnTo>
                    <a:pt x="136540" y="108108"/>
                  </a:lnTo>
                  <a:lnTo>
                    <a:pt x="140408" y="117661"/>
                  </a:lnTo>
                  <a:lnTo>
                    <a:pt x="146361" y="124731"/>
                  </a:lnTo>
                  <a:lnTo>
                    <a:pt x="154415" y="130223"/>
                  </a:lnTo>
                  <a:lnTo>
                    <a:pt x="170143" y="136578"/>
                  </a:lnTo>
                  <a:lnTo>
                    <a:pt x="196176" y="139289"/>
                  </a:lnTo>
                  <a:lnTo>
                    <a:pt x="214502" y="136207"/>
                  </a:lnTo>
                  <a:lnTo>
                    <a:pt x="238953" y="123775"/>
                  </a:lnTo>
                  <a:lnTo>
                    <a:pt x="266872" y="98680"/>
                  </a:lnTo>
                  <a:lnTo>
                    <a:pt x="282118" y="75622"/>
                  </a:lnTo>
                  <a:lnTo>
                    <a:pt x="298750" y="46021"/>
                  </a:lnTo>
                  <a:lnTo>
                    <a:pt x="302716" y="38792"/>
                  </a:lnTo>
                  <a:lnTo>
                    <a:pt x="302985" y="41673"/>
                  </a:lnTo>
                  <a:lnTo>
                    <a:pt x="302387" y="60893"/>
                  </a:lnTo>
                  <a:lnTo>
                    <a:pt x="297631" y="89391"/>
                  </a:lnTo>
                  <a:lnTo>
                    <a:pt x="291838" y="118833"/>
                  </a:lnTo>
                  <a:lnTo>
                    <a:pt x="290333" y="127603"/>
                  </a:lnTo>
                  <a:lnTo>
                    <a:pt x="284335" y="144653"/>
                  </a:lnTo>
                  <a:lnTo>
                    <a:pt x="284238" y="144412"/>
                  </a:lnTo>
                  <a:lnTo>
                    <a:pt x="284052" y="118145"/>
                  </a:lnTo>
                  <a:lnTo>
                    <a:pt x="285931" y="100858"/>
                  </a:lnTo>
                  <a:lnTo>
                    <a:pt x="292887" y="72680"/>
                  </a:lnTo>
                  <a:lnTo>
                    <a:pt x="303147" y="43499"/>
                  </a:lnTo>
                  <a:lnTo>
                    <a:pt x="308059" y="32032"/>
                  </a:lnTo>
                  <a:lnTo>
                    <a:pt x="318758" y="18350"/>
                  </a:lnTo>
                  <a:lnTo>
                    <a:pt x="330159" y="10217"/>
                  </a:lnTo>
                  <a:lnTo>
                    <a:pt x="360249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2" name="SMARTInkShape-504"/>
            <p:cNvSpPr/>
            <p:nvPr/>
          </p:nvSpPr>
          <p:spPr>
            <a:xfrm>
              <a:off x="4635500" y="3060700"/>
              <a:ext cx="44451" cy="298451"/>
            </a:xfrm>
            <a:custGeom>
              <a:avLst/>
              <a:gdLst/>
              <a:ahLst/>
              <a:cxnLst/>
              <a:rect l="0" t="0" r="0" b="0"/>
              <a:pathLst>
                <a:path w="44451" h="298451">
                  <a:moveTo>
                    <a:pt x="44450" y="0"/>
                  </a:moveTo>
                  <a:lnTo>
                    <a:pt x="44450" y="3369"/>
                  </a:lnTo>
                  <a:lnTo>
                    <a:pt x="42567" y="6906"/>
                  </a:lnTo>
                  <a:lnTo>
                    <a:pt x="39380" y="12242"/>
                  </a:lnTo>
                  <a:lnTo>
                    <a:pt x="29523" y="42247"/>
                  </a:lnTo>
                  <a:lnTo>
                    <a:pt x="23250" y="66218"/>
                  </a:lnTo>
                  <a:lnTo>
                    <a:pt x="20294" y="94562"/>
                  </a:lnTo>
                  <a:lnTo>
                    <a:pt x="16047" y="125307"/>
                  </a:lnTo>
                  <a:lnTo>
                    <a:pt x="12305" y="148120"/>
                  </a:lnTo>
                  <a:lnTo>
                    <a:pt x="8997" y="171662"/>
                  </a:lnTo>
                  <a:lnTo>
                    <a:pt x="7525" y="193888"/>
                  </a:lnTo>
                  <a:lnTo>
                    <a:pt x="6872" y="215524"/>
                  </a:lnTo>
                  <a:lnTo>
                    <a:pt x="4621" y="245657"/>
                  </a:lnTo>
                  <a:lnTo>
                    <a:pt x="1368" y="270578"/>
                  </a:lnTo>
                  <a:lnTo>
                    <a:pt x="0" y="2984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56" name="SMARTInkShape-Group57"/>
          <p:cNvGrpSpPr/>
          <p:nvPr/>
        </p:nvGrpSpPr>
        <p:grpSpPr>
          <a:xfrm>
            <a:off x="5207000" y="4375374"/>
            <a:ext cx="1066394" cy="296930"/>
            <a:chOff x="5207000" y="4375374"/>
            <a:chExt cx="1066394" cy="296930"/>
          </a:xfrm>
        </p:grpSpPr>
        <p:sp>
          <p:nvSpPr>
            <p:cNvPr id="654" name="SMARTInkShape-505"/>
            <p:cNvSpPr/>
            <p:nvPr/>
          </p:nvSpPr>
          <p:spPr>
            <a:xfrm>
              <a:off x="5981700" y="4375374"/>
              <a:ext cx="291694" cy="296930"/>
            </a:xfrm>
            <a:custGeom>
              <a:avLst/>
              <a:gdLst/>
              <a:ahLst/>
              <a:cxnLst/>
              <a:rect l="0" t="0" r="0" b="0"/>
              <a:pathLst>
                <a:path w="291694" h="296930">
                  <a:moveTo>
                    <a:pt x="88900" y="50576"/>
                  </a:moveTo>
                  <a:lnTo>
                    <a:pt x="88900" y="79242"/>
                  </a:lnTo>
                  <a:lnTo>
                    <a:pt x="88900" y="108155"/>
                  </a:lnTo>
                  <a:lnTo>
                    <a:pt x="88900" y="133915"/>
                  </a:lnTo>
                  <a:lnTo>
                    <a:pt x="87017" y="163569"/>
                  </a:lnTo>
                  <a:lnTo>
                    <a:pt x="80061" y="193387"/>
                  </a:lnTo>
                  <a:lnTo>
                    <a:pt x="71892" y="221386"/>
                  </a:lnTo>
                  <a:lnTo>
                    <a:pt x="61602" y="247298"/>
                  </a:lnTo>
                  <a:lnTo>
                    <a:pt x="44839" y="276723"/>
                  </a:lnTo>
                  <a:lnTo>
                    <a:pt x="34621" y="289435"/>
                  </a:lnTo>
                  <a:lnTo>
                    <a:pt x="32127" y="296929"/>
                  </a:lnTo>
                  <a:lnTo>
                    <a:pt x="32001" y="296655"/>
                  </a:lnTo>
                  <a:lnTo>
                    <a:pt x="31862" y="294470"/>
                  </a:lnTo>
                  <a:lnTo>
                    <a:pt x="33680" y="291145"/>
                  </a:lnTo>
                  <a:lnTo>
                    <a:pt x="36136" y="287318"/>
                  </a:lnTo>
                  <a:lnTo>
                    <a:pt x="46773" y="258991"/>
                  </a:lnTo>
                  <a:lnTo>
                    <a:pt x="58470" y="231130"/>
                  </a:lnTo>
                  <a:lnTo>
                    <a:pt x="68752" y="206771"/>
                  </a:lnTo>
                  <a:lnTo>
                    <a:pt x="77363" y="178308"/>
                  </a:lnTo>
                  <a:lnTo>
                    <a:pt x="84382" y="150902"/>
                  </a:lnTo>
                  <a:lnTo>
                    <a:pt x="94304" y="124909"/>
                  </a:lnTo>
                  <a:lnTo>
                    <a:pt x="102808" y="99333"/>
                  </a:lnTo>
                  <a:lnTo>
                    <a:pt x="106426" y="73881"/>
                  </a:lnTo>
                  <a:lnTo>
                    <a:pt x="112012" y="45772"/>
                  </a:lnTo>
                  <a:lnTo>
                    <a:pt x="114098" y="17028"/>
                  </a:lnTo>
                  <a:lnTo>
                    <a:pt x="114296" y="0"/>
                  </a:lnTo>
                  <a:lnTo>
                    <a:pt x="129046" y="16411"/>
                  </a:lnTo>
                  <a:lnTo>
                    <a:pt x="154461" y="45896"/>
                  </a:lnTo>
                  <a:lnTo>
                    <a:pt x="183715" y="75488"/>
                  </a:lnTo>
                  <a:lnTo>
                    <a:pt x="210465" y="102287"/>
                  </a:lnTo>
                  <a:lnTo>
                    <a:pt x="239538" y="124457"/>
                  </a:lnTo>
                  <a:lnTo>
                    <a:pt x="270828" y="141456"/>
                  </a:lnTo>
                  <a:lnTo>
                    <a:pt x="282776" y="144962"/>
                  </a:lnTo>
                  <a:lnTo>
                    <a:pt x="291693" y="145791"/>
                  </a:lnTo>
                  <a:lnTo>
                    <a:pt x="288609" y="145815"/>
                  </a:lnTo>
                  <a:lnTo>
                    <a:pt x="259184" y="152291"/>
                  </a:lnTo>
                  <a:lnTo>
                    <a:pt x="232838" y="158967"/>
                  </a:lnTo>
                  <a:lnTo>
                    <a:pt x="207042" y="166887"/>
                  </a:lnTo>
                  <a:lnTo>
                    <a:pt x="177057" y="178172"/>
                  </a:lnTo>
                  <a:lnTo>
                    <a:pt x="145829" y="190451"/>
                  </a:lnTo>
                  <a:lnTo>
                    <a:pt x="114234" y="203027"/>
                  </a:lnTo>
                  <a:lnTo>
                    <a:pt x="84411" y="215691"/>
                  </a:lnTo>
                  <a:lnTo>
                    <a:pt x="59583" y="228379"/>
                  </a:lnTo>
                  <a:lnTo>
                    <a:pt x="32231" y="241939"/>
                  </a:lnTo>
                  <a:lnTo>
                    <a:pt x="0" y="260126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5" name="SMARTInkShape-506"/>
            <p:cNvSpPr/>
            <p:nvPr/>
          </p:nvSpPr>
          <p:spPr>
            <a:xfrm>
              <a:off x="5207000" y="4521200"/>
              <a:ext cx="844551" cy="37980"/>
            </a:xfrm>
            <a:custGeom>
              <a:avLst/>
              <a:gdLst/>
              <a:ahLst/>
              <a:cxnLst/>
              <a:rect l="0" t="0" r="0" b="0"/>
              <a:pathLst>
                <a:path w="844551" h="37980">
                  <a:moveTo>
                    <a:pt x="0" y="12700"/>
                  </a:moveTo>
                  <a:lnTo>
                    <a:pt x="3371" y="12700"/>
                  </a:lnTo>
                  <a:lnTo>
                    <a:pt x="6906" y="14580"/>
                  </a:lnTo>
                  <a:lnTo>
                    <a:pt x="8838" y="16071"/>
                  </a:lnTo>
                  <a:lnTo>
                    <a:pt x="21668" y="18167"/>
                  </a:lnTo>
                  <a:lnTo>
                    <a:pt x="53026" y="20815"/>
                  </a:lnTo>
                  <a:lnTo>
                    <a:pt x="76858" y="24041"/>
                  </a:lnTo>
                  <a:lnTo>
                    <a:pt x="103677" y="26877"/>
                  </a:lnTo>
                  <a:lnTo>
                    <a:pt x="132084" y="30305"/>
                  </a:lnTo>
                  <a:lnTo>
                    <a:pt x="162138" y="31322"/>
                  </a:lnTo>
                  <a:lnTo>
                    <a:pt x="184949" y="32265"/>
                  </a:lnTo>
                  <a:lnTo>
                    <a:pt x="206847" y="35035"/>
                  </a:lnTo>
                  <a:lnTo>
                    <a:pt x="230220" y="36738"/>
                  </a:lnTo>
                  <a:lnTo>
                    <a:pt x="254720" y="37493"/>
                  </a:lnTo>
                  <a:lnTo>
                    <a:pt x="279720" y="37831"/>
                  </a:lnTo>
                  <a:lnTo>
                    <a:pt x="304941" y="37979"/>
                  </a:lnTo>
                  <a:lnTo>
                    <a:pt x="330968" y="37341"/>
                  </a:lnTo>
                  <a:lnTo>
                    <a:pt x="358999" y="34704"/>
                  </a:lnTo>
                  <a:lnTo>
                    <a:pt x="387920" y="33063"/>
                  </a:lnTo>
                  <a:lnTo>
                    <a:pt x="417236" y="32332"/>
                  </a:lnTo>
                  <a:lnTo>
                    <a:pt x="446728" y="32008"/>
                  </a:lnTo>
                  <a:lnTo>
                    <a:pt x="474417" y="31865"/>
                  </a:lnTo>
                  <a:lnTo>
                    <a:pt x="501541" y="31095"/>
                  </a:lnTo>
                  <a:lnTo>
                    <a:pt x="530059" y="28402"/>
                  </a:lnTo>
                  <a:lnTo>
                    <a:pt x="559196" y="26734"/>
                  </a:lnTo>
                  <a:lnTo>
                    <a:pt x="587902" y="25286"/>
                  </a:lnTo>
                  <a:lnTo>
                    <a:pt x="614774" y="22292"/>
                  </a:lnTo>
                  <a:lnTo>
                    <a:pt x="642708" y="20489"/>
                  </a:lnTo>
                  <a:lnTo>
                    <a:pt x="670881" y="19689"/>
                  </a:lnTo>
                  <a:lnTo>
                    <a:pt x="697514" y="19334"/>
                  </a:lnTo>
                  <a:lnTo>
                    <a:pt x="721578" y="17295"/>
                  </a:lnTo>
                  <a:lnTo>
                    <a:pt x="744035" y="14035"/>
                  </a:lnTo>
                  <a:lnTo>
                    <a:pt x="765774" y="10235"/>
                  </a:lnTo>
                  <a:lnTo>
                    <a:pt x="794476" y="7501"/>
                  </a:lnTo>
                  <a:lnTo>
                    <a:pt x="824226" y="3319"/>
                  </a:lnTo>
                  <a:lnTo>
                    <a:pt x="84455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71" name="SMARTInkShape-Group58"/>
          <p:cNvGrpSpPr/>
          <p:nvPr/>
        </p:nvGrpSpPr>
        <p:grpSpPr>
          <a:xfrm>
            <a:off x="3892550" y="3943350"/>
            <a:ext cx="1308101" cy="590551"/>
            <a:chOff x="3892550" y="3943350"/>
            <a:chExt cx="1308101" cy="590551"/>
          </a:xfrm>
        </p:grpSpPr>
        <p:sp>
          <p:nvSpPr>
            <p:cNvPr id="657" name="SMARTInkShape-507"/>
            <p:cNvSpPr/>
            <p:nvPr/>
          </p:nvSpPr>
          <p:spPr>
            <a:xfrm>
              <a:off x="5080000" y="4368800"/>
              <a:ext cx="88901" cy="6233"/>
            </a:xfrm>
            <a:custGeom>
              <a:avLst/>
              <a:gdLst/>
              <a:ahLst/>
              <a:cxnLst/>
              <a:rect l="0" t="0" r="0" b="0"/>
              <a:pathLst>
                <a:path w="88901" h="6233">
                  <a:moveTo>
                    <a:pt x="0" y="0"/>
                  </a:moveTo>
                  <a:lnTo>
                    <a:pt x="3371" y="3371"/>
                  </a:lnTo>
                  <a:lnTo>
                    <a:pt x="6906" y="5026"/>
                  </a:lnTo>
                  <a:lnTo>
                    <a:pt x="32911" y="6232"/>
                  </a:lnTo>
                  <a:lnTo>
                    <a:pt x="62947" y="5629"/>
                  </a:lnTo>
                  <a:lnTo>
                    <a:pt x="8890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8" name="SMARTInkShape-508"/>
            <p:cNvSpPr/>
            <p:nvPr/>
          </p:nvSpPr>
          <p:spPr>
            <a:xfrm>
              <a:off x="5111750" y="4267200"/>
              <a:ext cx="88901" cy="228601"/>
            </a:xfrm>
            <a:custGeom>
              <a:avLst/>
              <a:gdLst/>
              <a:ahLst/>
              <a:cxnLst/>
              <a:rect l="0" t="0" r="0" b="0"/>
              <a:pathLst>
                <a:path w="88901" h="228601">
                  <a:moveTo>
                    <a:pt x="88900" y="0"/>
                  </a:moveTo>
                  <a:lnTo>
                    <a:pt x="88193" y="6479"/>
                  </a:lnTo>
                  <a:lnTo>
                    <a:pt x="80061" y="32603"/>
                  </a:lnTo>
                  <a:lnTo>
                    <a:pt x="67528" y="63093"/>
                  </a:lnTo>
                  <a:lnTo>
                    <a:pt x="59128" y="91444"/>
                  </a:lnTo>
                  <a:lnTo>
                    <a:pt x="48014" y="118738"/>
                  </a:lnTo>
                  <a:lnTo>
                    <a:pt x="36490" y="148149"/>
                  </a:lnTo>
                  <a:lnTo>
                    <a:pt x="28292" y="174345"/>
                  </a:lnTo>
                  <a:lnTo>
                    <a:pt x="17035" y="205723"/>
                  </a:lnTo>
                  <a:lnTo>
                    <a:pt x="6484" y="225430"/>
                  </a:lnTo>
                  <a:lnTo>
                    <a:pt x="5029" y="226486"/>
                  </a:lnTo>
                  <a:lnTo>
                    <a:pt x="0" y="2286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9" name="SMARTInkShape-509"/>
            <p:cNvSpPr/>
            <p:nvPr/>
          </p:nvSpPr>
          <p:spPr>
            <a:xfrm>
              <a:off x="5092700" y="4279900"/>
              <a:ext cx="12701" cy="6351"/>
            </a:xfrm>
            <a:custGeom>
              <a:avLst/>
              <a:gdLst/>
              <a:ahLst/>
              <a:cxnLst/>
              <a:rect l="0" t="0" r="0" b="0"/>
              <a:pathLst>
                <a:path w="12701" h="6351">
                  <a:moveTo>
                    <a:pt x="12700" y="0"/>
                  </a:moveTo>
                  <a:lnTo>
                    <a:pt x="3240" y="0"/>
                  </a:lnTo>
                  <a:lnTo>
                    <a:pt x="2159" y="703"/>
                  </a:lnTo>
                  <a:lnTo>
                    <a:pt x="1439" y="1880"/>
                  </a:lnTo>
                  <a:lnTo>
                    <a:pt x="0" y="63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0" name="SMARTInkShape-510"/>
            <p:cNvSpPr/>
            <p:nvPr/>
          </p:nvSpPr>
          <p:spPr>
            <a:xfrm>
              <a:off x="4978400" y="4381500"/>
              <a:ext cx="44451" cy="152401"/>
            </a:xfrm>
            <a:custGeom>
              <a:avLst/>
              <a:gdLst/>
              <a:ahLst/>
              <a:cxnLst/>
              <a:rect l="0" t="0" r="0" b="0"/>
              <a:pathLst>
                <a:path w="44451" h="152401">
                  <a:moveTo>
                    <a:pt x="44450" y="0"/>
                  </a:moveTo>
                  <a:lnTo>
                    <a:pt x="44450" y="30657"/>
                  </a:lnTo>
                  <a:lnTo>
                    <a:pt x="39380" y="46768"/>
                  </a:lnTo>
                  <a:lnTo>
                    <a:pt x="28149" y="72690"/>
                  </a:lnTo>
                  <a:lnTo>
                    <a:pt x="20570" y="103127"/>
                  </a:lnTo>
                  <a:lnTo>
                    <a:pt x="7580" y="134189"/>
                  </a:lnTo>
                  <a:lnTo>
                    <a:pt x="0" y="1524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1" name="SMARTInkShape-511"/>
            <p:cNvSpPr/>
            <p:nvPr/>
          </p:nvSpPr>
          <p:spPr>
            <a:xfrm>
              <a:off x="4826005" y="4349750"/>
              <a:ext cx="112927" cy="152401"/>
            </a:xfrm>
            <a:custGeom>
              <a:avLst/>
              <a:gdLst/>
              <a:ahLst/>
              <a:cxnLst/>
              <a:rect l="0" t="0" r="0" b="0"/>
              <a:pathLst>
                <a:path w="112927" h="152401">
                  <a:moveTo>
                    <a:pt x="31745" y="0"/>
                  </a:moveTo>
                  <a:lnTo>
                    <a:pt x="31745" y="3371"/>
                  </a:lnTo>
                  <a:lnTo>
                    <a:pt x="29862" y="6906"/>
                  </a:lnTo>
                  <a:lnTo>
                    <a:pt x="28373" y="8837"/>
                  </a:lnTo>
                  <a:lnTo>
                    <a:pt x="26718" y="14744"/>
                  </a:lnTo>
                  <a:lnTo>
                    <a:pt x="23628" y="42042"/>
                  </a:lnTo>
                  <a:lnTo>
                    <a:pt x="18943" y="71518"/>
                  </a:lnTo>
                  <a:lnTo>
                    <a:pt x="10285" y="101817"/>
                  </a:lnTo>
                  <a:lnTo>
                    <a:pt x="1472" y="131702"/>
                  </a:lnTo>
                  <a:lnTo>
                    <a:pt x="81" y="144698"/>
                  </a:lnTo>
                  <a:lnTo>
                    <a:pt x="0" y="137093"/>
                  </a:lnTo>
                  <a:lnTo>
                    <a:pt x="1877" y="133131"/>
                  </a:lnTo>
                  <a:lnTo>
                    <a:pt x="3368" y="131086"/>
                  </a:lnTo>
                  <a:lnTo>
                    <a:pt x="13136" y="99547"/>
                  </a:lnTo>
                  <a:lnTo>
                    <a:pt x="24040" y="69579"/>
                  </a:lnTo>
                  <a:lnTo>
                    <a:pt x="39336" y="41435"/>
                  </a:lnTo>
                  <a:lnTo>
                    <a:pt x="58302" y="18293"/>
                  </a:lnTo>
                  <a:lnTo>
                    <a:pt x="68697" y="10986"/>
                  </a:lnTo>
                  <a:lnTo>
                    <a:pt x="80714" y="7723"/>
                  </a:lnTo>
                  <a:lnTo>
                    <a:pt x="87140" y="8842"/>
                  </a:lnTo>
                  <a:lnTo>
                    <a:pt x="94724" y="13437"/>
                  </a:lnTo>
                  <a:lnTo>
                    <a:pt x="103608" y="21311"/>
                  </a:lnTo>
                  <a:lnTo>
                    <a:pt x="106016" y="27346"/>
                  </a:lnTo>
                  <a:lnTo>
                    <a:pt x="112801" y="57877"/>
                  </a:lnTo>
                  <a:lnTo>
                    <a:pt x="112926" y="70174"/>
                  </a:lnTo>
                  <a:lnTo>
                    <a:pt x="105369" y="98271"/>
                  </a:lnTo>
                  <a:lnTo>
                    <a:pt x="100209" y="125514"/>
                  </a:lnTo>
                  <a:lnTo>
                    <a:pt x="94834" y="137378"/>
                  </a:lnTo>
                  <a:lnTo>
                    <a:pt x="90068" y="144336"/>
                  </a:lnTo>
                  <a:lnTo>
                    <a:pt x="88895" y="1524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2" name="SMARTInkShape-512"/>
            <p:cNvSpPr/>
            <p:nvPr/>
          </p:nvSpPr>
          <p:spPr>
            <a:xfrm>
              <a:off x="4674592" y="4349750"/>
              <a:ext cx="116166" cy="139580"/>
            </a:xfrm>
            <a:custGeom>
              <a:avLst/>
              <a:gdLst/>
              <a:ahLst/>
              <a:cxnLst/>
              <a:rect l="0" t="0" r="0" b="0"/>
              <a:pathLst>
                <a:path w="116166" h="139580">
                  <a:moveTo>
                    <a:pt x="30758" y="0"/>
                  </a:moveTo>
                  <a:lnTo>
                    <a:pt x="30758" y="3371"/>
                  </a:lnTo>
                  <a:lnTo>
                    <a:pt x="28875" y="6906"/>
                  </a:lnTo>
                  <a:lnTo>
                    <a:pt x="19926" y="18417"/>
                  </a:lnTo>
                  <a:lnTo>
                    <a:pt x="8157" y="46937"/>
                  </a:lnTo>
                  <a:lnTo>
                    <a:pt x="2355" y="76527"/>
                  </a:lnTo>
                  <a:lnTo>
                    <a:pt x="0" y="91975"/>
                  </a:lnTo>
                  <a:lnTo>
                    <a:pt x="2672" y="105490"/>
                  </a:lnTo>
                  <a:lnTo>
                    <a:pt x="9896" y="121992"/>
                  </a:lnTo>
                  <a:lnTo>
                    <a:pt x="20214" y="135085"/>
                  </a:lnTo>
                  <a:lnTo>
                    <a:pt x="26307" y="137648"/>
                  </a:lnTo>
                  <a:lnTo>
                    <a:pt x="54151" y="139579"/>
                  </a:lnTo>
                  <a:lnTo>
                    <a:pt x="66774" y="136292"/>
                  </a:lnTo>
                  <a:lnTo>
                    <a:pt x="79451" y="127479"/>
                  </a:lnTo>
                  <a:lnTo>
                    <a:pt x="91307" y="111859"/>
                  </a:lnTo>
                  <a:lnTo>
                    <a:pt x="108426" y="86049"/>
                  </a:lnTo>
                  <a:lnTo>
                    <a:pt x="116036" y="56774"/>
                  </a:lnTo>
                  <a:lnTo>
                    <a:pt x="116165" y="46163"/>
                  </a:lnTo>
                  <a:lnTo>
                    <a:pt x="113308" y="190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3" name="SMARTInkShape-513"/>
            <p:cNvSpPr/>
            <p:nvPr/>
          </p:nvSpPr>
          <p:spPr>
            <a:xfrm>
              <a:off x="4470400" y="4248150"/>
              <a:ext cx="158344" cy="258923"/>
            </a:xfrm>
            <a:custGeom>
              <a:avLst/>
              <a:gdLst/>
              <a:ahLst/>
              <a:cxnLst/>
              <a:rect l="0" t="0" r="0" b="0"/>
              <a:pathLst>
                <a:path w="158344" h="258923">
                  <a:moveTo>
                    <a:pt x="25400" y="0"/>
                  </a:moveTo>
                  <a:lnTo>
                    <a:pt x="24693" y="10843"/>
                  </a:lnTo>
                  <a:lnTo>
                    <a:pt x="19932" y="38691"/>
                  </a:lnTo>
                  <a:lnTo>
                    <a:pt x="18517" y="69391"/>
                  </a:lnTo>
                  <a:lnTo>
                    <a:pt x="14737" y="97778"/>
                  </a:lnTo>
                  <a:lnTo>
                    <a:pt x="12598" y="125083"/>
                  </a:lnTo>
                  <a:lnTo>
                    <a:pt x="8513" y="154497"/>
                  </a:lnTo>
                  <a:lnTo>
                    <a:pt x="6284" y="181400"/>
                  </a:lnTo>
                  <a:lnTo>
                    <a:pt x="1449" y="212011"/>
                  </a:lnTo>
                  <a:lnTo>
                    <a:pt x="84" y="241934"/>
                  </a:lnTo>
                  <a:lnTo>
                    <a:pt x="1" y="247501"/>
                  </a:lnTo>
                  <a:lnTo>
                    <a:pt x="0" y="238797"/>
                  </a:lnTo>
                  <a:lnTo>
                    <a:pt x="10831" y="208443"/>
                  </a:lnTo>
                  <a:lnTo>
                    <a:pt x="21199" y="177653"/>
                  </a:lnTo>
                  <a:lnTo>
                    <a:pt x="36779" y="151055"/>
                  </a:lnTo>
                  <a:lnTo>
                    <a:pt x="42452" y="140513"/>
                  </a:lnTo>
                  <a:lnTo>
                    <a:pt x="53578" y="130612"/>
                  </a:lnTo>
                  <a:lnTo>
                    <a:pt x="65106" y="123914"/>
                  </a:lnTo>
                  <a:lnTo>
                    <a:pt x="74009" y="121615"/>
                  </a:lnTo>
                  <a:lnTo>
                    <a:pt x="96773" y="120777"/>
                  </a:lnTo>
                  <a:lnTo>
                    <a:pt x="106745" y="124469"/>
                  </a:lnTo>
                  <a:lnTo>
                    <a:pt x="128958" y="138660"/>
                  </a:lnTo>
                  <a:lnTo>
                    <a:pt x="146891" y="162428"/>
                  </a:lnTo>
                  <a:lnTo>
                    <a:pt x="155673" y="184170"/>
                  </a:lnTo>
                  <a:lnTo>
                    <a:pt x="158343" y="210527"/>
                  </a:lnTo>
                  <a:lnTo>
                    <a:pt x="155257" y="225518"/>
                  </a:lnTo>
                  <a:lnTo>
                    <a:pt x="149876" y="235525"/>
                  </a:lnTo>
                  <a:lnTo>
                    <a:pt x="140441" y="246331"/>
                  </a:lnTo>
                  <a:lnTo>
                    <a:pt x="132738" y="250590"/>
                  </a:lnTo>
                  <a:lnTo>
                    <a:pt x="100988" y="258726"/>
                  </a:lnTo>
                  <a:lnTo>
                    <a:pt x="89334" y="258922"/>
                  </a:lnTo>
                  <a:lnTo>
                    <a:pt x="65952" y="251416"/>
                  </a:lnTo>
                  <a:lnTo>
                    <a:pt x="48748" y="242618"/>
                  </a:lnTo>
                  <a:lnTo>
                    <a:pt x="20935" y="220755"/>
                  </a:lnTo>
                  <a:lnTo>
                    <a:pt x="16359" y="213824"/>
                  </a:lnTo>
                  <a:lnTo>
                    <a:pt x="13784" y="205956"/>
                  </a:lnTo>
                  <a:lnTo>
                    <a:pt x="12700" y="1968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4" name="SMARTInkShape-514"/>
            <p:cNvSpPr/>
            <p:nvPr/>
          </p:nvSpPr>
          <p:spPr>
            <a:xfrm>
              <a:off x="4306665" y="4305300"/>
              <a:ext cx="137374" cy="170432"/>
            </a:xfrm>
            <a:custGeom>
              <a:avLst/>
              <a:gdLst/>
              <a:ahLst/>
              <a:cxnLst/>
              <a:rect l="0" t="0" r="0" b="0"/>
              <a:pathLst>
                <a:path w="137374" h="170432">
                  <a:moveTo>
                    <a:pt x="30385" y="6350"/>
                  </a:moveTo>
                  <a:lnTo>
                    <a:pt x="27013" y="9721"/>
                  </a:lnTo>
                  <a:lnTo>
                    <a:pt x="25358" y="13256"/>
                  </a:lnTo>
                  <a:lnTo>
                    <a:pt x="15273" y="39758"/>
                  </a:lnTo>
                  <a:lnTo>
                    <a:pt x="6827" y="70067"/>
                  </a:lnTo>
                  <a:lnTo>
                    <a:pt x="863" y="101627"/>
                  </a:lnTo>
                  <a:lnTo>
                    <a:pt x="0" y="120658"/>
                  </a:lnTo>
                  <a:lnTo>
                    <a:pt x="3900" y="138291"/>
                  </a:lnTo>
                  <a:lnTo>
                    <a:pt x="10228" y="149316"/>
                  </a:lnTo>
                  <a:lnTo>
                    <a:pt x="16957" y="157143"/>
                  </a:lnTo>
                  <a:lnTo>
                    <a:pt x="32051" y="166113"/>
                  </a:lnTo>
                  <a:lnTo>
                    <a:pt x="46556" y="169869"/>
                  </a:lnTo>
                  <a:lnTo>
                    <a:pt x="68464" y="170431"/>
                  </a:lnTo>
                  <a:lnTo>
                    <a:pt x="94857" y="162569"/>
                  </a:lnTo>
                  <a:lnTo>
                    <a:pt x="105135" y="154802"/>
                  </a:lnTo>
                  <a:lnTo>
                    <a:pt x="119860" y="135940"/>
                  </a:lnTo>
                  <a:lnTo>
                    <a:pt x="131781" y="107455"/>
                  </a:lnTo>
                  <a:lnTo>
                    <a:pt x="136392" y="88753"/>
                  </a:lnTo>
                  <a:lnTo>
                    <a:pt x="137373" y="57129"/>
                  </a:lnTo>
                  <a:lnTo>
                    <a:pt x="132834" y="28768"/>
                  </a:lnTo>
                  <a:lnTo>
                    <a:pt x="125635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5" name="SMARTInkShape-515"/>
            <p:cNvSpPr/>
            <p:nvPr/>
          </p:nvSpPr>
          <p:spPr>
            <a:xfrm>
              <a:off x="4102100" y="4248239"/>
              <a:ext cx="158751" cy="246169"/>
            </a:xfrm>
            <a:custGeom>
              <a:avLst/>
              <a:gdLst/>
              <a:ahLst/>
              <a:cxnLst/>
              <a:rect l="0" t="0" r="0" b="0"/>
              <a:pathLst>
                <a:path w="158751" h="246169">
                  <a:moveTo>
                    <a:pt x="158750" y="38011"/>
                  </a:moveTo>
                  <a:lnTo>
                    <a:pt x="155378" y="38011"/>
                  </a:lnTo>
                  <a:lnTo>
                    <a:pt x="151841" y="36128"/>
                  </a:lnTo>
                  <a:lnTo>
                    <a:pt x="120470" y="13886"/>
                  </a:lnTo>
                  <a:lnTo>
                    <a:pt x="111397" y="9649"/>
                  </a:lnTo>
                  <a:lnTo>
                    <a:pt x="82167" y="3334"/>
                  </a:lnTo>
                  <a:lnTo>
                    <a:pt x="53254" y="209"/>
                  </a:lnTo>
                  <a:lnTo>
                    <a:pt x="43686" y="0"/>
                  </a:lnTo>
                  <a:lnTo>
                    <a:pt x="38701" y="1831"/>
                  </a:lnTo>
                  <a:lnTo>
                    <a:pt x="36383" y="3308"/>
                  </a:lnTo>
                  <a:lnTo>
                    <a:pt x="34838" y="4997"/>
                  </a:lnTo>
                  <a:lnTo>
                    <a:pt x="33123" y="8755"/>
                  </a:lnTo>
                  <a:lnTo>
                    <a:pt x="34240" y="14660"/>
                  </a:lnTo>
                  <a:lnTo>
                    <a:pt x="38837" y="24037"/>
                  </a:lnTo>
                  <a:lnTo>
                    <a:pt x="54554" y="40796"/>
                  </a:lnTo>
                  <a:lnTo>
                    <a:pt x="84863" y="70655"/>
                  </a:lnTo>
                  <a:lnTo>
                    <a:pt x="114605" y="101628"/>
                  </a:lnTo>
                  <a:lnTo>
                    <a:pt x="139181" y="133276"/>
                  </a:lnTo>
                  <a:lnTo>
                    <a:pt x="153160" y="158664"/>
                  </a:lnTo>
                  <a:lnTo>
                    <a:pt x="158012" y="188530"/>
                  </a:lnTo>
                  <a:lnTo>
                    <a:pt x="157717" y="198746"/>
                  </a:lnTo>
                  <a:lnTo>
                    <a:pt x="155233" y="210343"/>
                  </a:lnTo>
                  <a:lnTo>
                    <a:pt x="146496" y="225401"/>
                  </a:lnTo>
                  <a:lnTo>
                    <a:pt x="134970" y="235429"/>
                  </a:lnTo>
                  <a:lnTo>
                    <a:pt x="119248" y="242869"/>
                  </a:lnTo>
                  <a:lnTo>
                    <a:pt x="101184" y="246168"/>
                  </a:lnTo>
                  <a:lnTo>
                    <a:pt x="85797" y="243777"/>
                  </a:lnTo>
                  <a:lnTo>
                    <a:pt x="56741" y="234640"/>
                  </a:lnTo>
                  <a:lnTo>
                    <a:pt x="35040" y="226351"/>
                  </a:lnTo>
                  <a:lnTo>
                    <a:pt x="21514" y="216660"/>
                  </a:lnTo>
                  <a:lnTo>
                    <a:pt x="4633" y="186948"/>
                  </a:lnTo>
                  <a:lnTo>
                    <a:pt x="0" y="171361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6" name="SMARTInkShape-516"/>
            <p:cNvSpPr/>
            <p:nvPr/>
          </p:nvSpPr>
          <p:spPr>
            <a:xfrm>
              <a:off x="4679950" y="3943350"/>
              <a:ext cx="38101" cy="260351"/>
            </a:xfrm>
            <a:custGeom>
              <a:avLst/>
              <a:gdLst/>
              <a:ahLst/>
              <a:cxnLst/>
              <a:rect l="0" t="0" r="0" b="0"/>
              <a:pathLst>
                <a:path w="38101" h="260351">
                  <a:moveTo>
                    <a:pt x="38100" y="0"/>
                  </a:moveTo>
                  <a:lnTo>
                    <a:pt x="38100" y="3371"/>
                  </a:lnTo>
                  <a:lnTo>
                    <a:pt x="37393" y="4364"/>
                  </a:lnTo>
                  <a:lnTo>
                    <a:pt x="36217" y="5026"/>
                  </a:lnTo>
                  <a:lnTo>
                    <a:pt x="34728" y="5467"/>
                  </a:lnTo>
                  <a:lnTo>
                    <a:pt x="33735" y="7172"/>
                  </a:lnTo>
                  <a:lnTo>
                    <a:pt x="32141" y="21930"/>
                  </a:lnTo>
                  <a:lnTo>
                    <a:pt x="27437" y="51884"/>
                  </a:lnTo>
                  <a:lnTo>
                    <a:pt x="25298" y="75736"/>
                  </a:lnTo>
                  <a:lnTo>
                    <a:pt x="20508" y="104833"/>
                  </a:lnTo>
                  <a:lnTo>
                    <a:pt x="14620" y="135797"/>
                  </a:lnTo>
                  <a:lnTo>
                    <a:pt x="9114" y="166608"/>
                  </a:lnTo>
                  <a:lnTo>
                    <a:pt x="6463" y="193926"/>
                  </a:lnTo>
                  <a:lnTo>
                    <a:pt x="2228" y="219188"/>
                  </a:lnTo>
                  <a:lnTo>
                    <a:pt x="293" y="250225"/>
                  </a:lnTo>
                  <a:lnTo>
                    <a:pt x="0" y="2603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7" name="SMARTInkShape-517"/>
            <p:cNvSpPr/>
            <p:nvPr/>
          </p:nvSpPr>
          <p:spPr>
            <a:xfrm>
              <a:off x="4610100" y="3981450"/>
              <a:ext cx="19051" cy="189177"/>
            </a:xfrm>
            <a:custGeom>
              <a:avLst/>
              <a:gdLst/>
              <a:ahLst/>
              <a:cxnLst/>
              <a:rect l="0" t="0" r="0" b="0"/>
              <a:pathLst>
                <a:path w="19051" h="189177">
                  <a:moveTo>
                    <a:pt x="19050" y="0"/>
                  </a:moveTo>
                  <a:lnTo>
                    <a:pt x="15678" y="0"/>
                  </a:lnTo>
                  <a:lnTo>
                    <a:pt x="14685" y="703"/>
                  </a:lnTo>
                  <a:lnTo>
                    <a:pt x="14023" y="1880"/>
                  </a:lnTo>
                  <a:lnTo>
                    <a:pt x="7253" y="30036"/>
                  </a:lnTo>
                  <a:lnTo>
                    <a:pt x="6529" y="56079"/>
                  </a:lnTo>
                  <a:lnTo>
                    <a:pt x="6384" y="84220"/>
                  </a:lnTo>
                  <a:lnTo>
                    <a:pt x="4479" y="108444"/>
                  </a:lnTo>
                  <a:lnTo>
                    <a:pt x="884" y="138543"/>
                  </a:lnTo>
                  <a:lnTo>
                    <a:pt x="115" y="167533"/>
                  </a:lnTo>
                  <a:lnTo>
                    <a:pt x="1" y="189176"/>
                  </a:lnTo>
                  <a:lnTo>
                    <a:pt x="0" y="1841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8" name="SMARTInkShape-518"/>
            <p:cNvSpPr/>
            <p:nvPr/>
          </p:nvSpPr>
          <p:spPr>
            <a:xfrm>
              <a:off x="4364082" y="4057794"/>
              <a:ext cx="176169" cy="123187"/>
            </a:xfrm>
            <a:custGeom>
              <a:avLst/>
              <a:gdLst/>
              <a:ahLst/>
              <a:cxnLst/>
              <a:rect l="0" t="0" r="0" b="0"/>
              <a:pathLst>
                <a:path w="176169" h="123187">
                  <a:moveTo>
                    <a:pt x="112668" y="6206"/>
                  </a:moveTo>
                  <a:lnTo>
                    <a:pt x="109296" y="6206"/>
                  </a:lnTo>
                  <a:lnTo>
                    <a:pt x="105759" y="4323"/>
                  </a:lnTo>
                  <a:lnTo>
                    <a:pt x="103829" y="2834"/>
                  </a:lnTo>
                  <a:lnTo>
                    <a:pt x="97920" y="1179"/>
                  </a:lnTo>
                  <a:lnTo>
                    <a:pt x="82629" y="116"/>
                  </a:lnTo>
                  <a:lnTo>
                    <a:pt x="70215" y="3303"/>
                  </a:lnTo>
                  <a:lnTo>
                    <a:pt x="44126" y="19638"/>
                  </a:lnTo>
                  <a:lnTo>
                    <a:pt x="13260" y="48582"/>
                  </a:lnTo>
                  <a:lnTo>
                    <a:pt x="3878" y="61251"/>
                  </a:lnTo>
                  <a:lnTo>
                    <a:pt x="0" y="73942"/>
                  </a:lnTo>
                  <a:lnTo>
                    <a:pt x="974" y="82407"/>
                  </a:lnTo>
                  <a:lnTo>
                    <a:pt x="3759" y="90167"/>
                  </a:lnTo>
                  <a:lnTo>
                    <a:pt x="7348" y="95967"/>
                  </a:lnTo>
                  <a:lnTo>
                    <a:pt x="9999" y="97796"/>
                  </a:lnTo>
                  <a:lnTo>
                    <a:pt x="20472" y="100371"/>
                  </a:lnTo>
                  <a:lnTo>
                    <a:pt x="28418" y="100973"/>
                  </a:lnTo>
                  <a:lnTo>
                    <a:pt x="40825" y="97941"/>
                  </a:lnTo>
                  <a:lnTo>
                    <a:pt x="70341" y="83733"/>
                  </a:lnTo>
                  <a:lnTo>
                    <a:pt x="78804" y="76881"/>
                  </a:lnTo>
                  <a:lnTo>
                    <a:pt x="94941" y="49928"/>
                  </a:lnTo>
                  <a:lnTo>
                    <a:pt x="112226" y="19397"/>
                  </a:lnTo>
                  <a:lnTo>
                    <a:pt x="117004" y="8233"/>
                  </a:lnTo>
                  <a:lnTo>
                    <a:pt x="118983" y="0"/>
                  </a:lnTo>
                  <a:lnTo>
                    <a:pt x="119016" y="29713"/>
                  </a:lnTo>
                  <a:lnTo>
                    <a:pt x="119018" y="60375"/>
                  </a:lnTo>
                  <a:lnTo>
                    <a:pt x="125924" y="89197"/>
                  </a:lnTo>
                  <a:lnTo>
                    <a:pt x="130554" y="100242"/>
                  </a:lnTo>
                  <a:lnTo>
                    <a:pt x="145683" y="115555"/>
                  </a:lnTo>
                  <a:lnTo>
                    <a:pt x="156002" y="122410"/>
                  </a:lnTo>
                  <a:lnTo>
                    <a:pt x="159903" y="123186"/>
                  </a:lnTo>
                  <a:lnTo>
                    <a:pt x="176168" y="120506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9" name="SMARTInkShape-519"/>
            <p:cNvSpPr/>
            <p:nvPr/>
          </p:nvSpPr>
          <p:spPr>
            <a:xfrm>
              <a:off x="4109365" y="4017243"/>
              <a:ext cx="234036" cy="172644"/>
            </a:xfrm>
            <a:custGeom>
              <a:avLst/>
              <a:gdLst/>
              <a:ahLst/>
              <a:cxnLst/>
              <a:rect l="0" t="0" r="0" b="0"/>
              <a:pathLst>
                <a:path w="234036" h="172644">
                  <a:moveTo>
                    <a:pt x="30835" y="21357"/>
                  </a:moveTo>
                  <a:lnTo>
                    <a:pt x="34206" y="21357"/>
                  </a:lnTo>
                  <a:lnTo>
                    <a:pt x="35199" y="22060"/>
                  </a:lnTo>
                  <a:lnTo>
                    <a:pt x="35861" y="23237"/>
                  </a:lnTo>
                  <a:lnTo>
                    <a:pt x="36923" y="30194"/>
                  </a:lnTo>
                  <a:lnTo>
                    <a:pt x="37174" y="61518"/>
                  </a:lnTo>
                  <a:lnTo>
                    <a:pt x="33811" y="88635"/>
                  </a:lnTo>
                  <a:lnTo>
                    <a:pt x="26353" y="116098"/>
                  </a:lnTo>
                  <a:lnTo>
                    <a:pt x="15985" y="144918"/>
                  </a:lnTo>
                  <a:lnTo>
                    <a:pt x="6269" y="166362"/>
                  </a:lnTo>
                  <a:lnTo>
                    <a:pt x="5805" y="169999"/>
                  </a:lnTo>
                  <a:lnTo>
                    <a:pt x="4976" y="171252"/>
                  </a:lnTo>
                  <a:lnTo>
                    <a:pt x="3718" y="172086"/>
                  </a:lnTo>
                  <a:lnTo>
                    <a:pt x="2173" y="172643"/>
                  </a:lnTo>
                  <a:lnTo>
                    <a:pt x="1144" y="172309"/>
                  </a:lnTo>
                  <a:lnTo>
                    <a:pt x="457" y="171381"/>
                  </a:lnTo>
                  <a:lnTo>
                    <a:pt x="0" y="170056"/>
                  </a:lnTo>
                  <a:lnTo>
                    <a:pt x="400" y="169173"/>
                  </a:lnTo>
                  <a:lnTo>
                    <a:pt x="1372" y="168584"/>
                  </a:lnTo>
                  <a:lnTo>
                    <a:pt x="2727" y="168191"/>
                  </a:lnTo>
                  <a:lnTo>
                    <a:pt x="3628" y="166519"/>
                  </a:lnTo>
                  <a:lnTo>
                    <a:pt x="12236" y="137944"/>
                  </a:lnTo>
                  <a:lnTo>
                    <a:pt x="20339" y="110708"/>
                  </a:lnTo>
                  <a:lnTo>
                    <a:pt x="33803" y="79875"/>
                  </a:lnTo>
                  <a:lnTo>
                    <a:pt x="50052" y="48491"/>
                  </a:lnTo>
                  <a:lnTo>
                    <a:pt x="66851" y="21698"/>
                  </a:lnTo>
                  <a:lnTo>
                    <a:pt x="79528" y="9148"/>
                  </a:lnTo>
                  <a:lnTo>
                    <a:pt x="92221" y="962"/>
                  </a:lnTo>
                  <a:lnTo>
                    <a:pt x="95748" y="0"/>
                  </a:lnTo>
                  <a:lnTo>
                    <a:pt x="98804" y="62"/>
                  </a:lnTo>
                  <a:lnTo>
                    <a:pt x="101548" y="810"/>
                  </a:lnTo>
                  <a:lnTo>
                    <a:pt x="103377" y="2015"/>
                  </a:lnTo>
                  <a:lnTo>
                    <a:pt x="104596" y="3522"/>
                  </a:lnTo>
                  <a:lnTo>
                    <a:pt x="117065" y="30823"/>
                  </a:lnTo>
                  <a:lnTo>
                    <a:pt x="119383" y="59867"/>
                  </a:lnTo>
                  <a:lnTo>
                    <a:pt x="119664" y="89302"/>
                  </a:lnTo>
                  <a:lnTo>
                    <a:pt x="119721" y="116231"/>
                  </a:lnTo>
                  <a:lnTo>
                    <a:pt x="119023" y="127728"/>
                  </a:lnTo>
                  <a:lnTo>
                    <a:pt x="113267" y="145730"/>
                  </a:lnTo>
                  <a:lnTo>
                    <a:pt x="110275" y="150246"/>
                  </a:lnTo>
                  <a:lnTo>
                    <a:pt x="109194" y="151028"/>
                  </a:lnTo>
                  <a:lnTo>
                    <a:pt x="108474" y="150842"/>
                  </a:lnTo>
                  <a:lnTo>
                    <a:pt x="107995" y="150013"/>
                  </a:lnTo>
                  <a:lnTo>
                    <a:pt x="107160" y="141667"/>
                  </a:lnTo>
                  <a:lnTo>
                    <a:pt x="107795" y="136210"/>
                  </a:lnTo>
                  <a:lnTo>
                    <a:pt x="115879" y="109493"/>
                  </a:lnTo>
                  <a:lnTo>
                    <a:pt x="124747" y="80342"/>
                  </a:lnTo>
                  <a:lnTo>
                    <a:pt x="139357" y="51588"/>
                  </a:lnTo>
                  <a:lnTo>
                    <a:pt x="155830" y="22310"/>
                  </a:lnTo>
                  <a:lnTo>
                    <a:pt x="168451" y="9329"/>
                  </a:lnTo>
                  <a:lnTo>
                    <a:pt x="175018" y="5428"/>
                  </a:lnTo>
                  <a:lnTo>
                    <a:pt x="182681" y="3229"/>
                  </a:lnTo>
                  <a:lnTo>
                    <a:pt x="184982" y="2922"/>
                  </a:lnTo>
                  <a:lnTo>
                    <a:pt x="187221" y="4127"/>
                  </a:lnTo>
                  <a:lnTo>
                    <a:pt x="193744" y="12568"/>
                  </a:lnTo>
                  <a:lnTo>
                    <a:pt x="206511" y="41399"/>
                  </a:lnTo>
                  <a:lnTo>
                    <a:pt x="217098" y="72286"/>
                  </a:lnTo>
                  <a:lnTo>
                    <a:pt x="224861" y="98287"/>
                  </a:lnTo>
                  <a:lnTo>
                    <a:pt x="229008" y="126106"/>
                  </a:lnTo>
                  <a:lnTo>
                    <a:pt x="234035" y="154707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0" name="SMARTInkShape-520"/>
            <p:cNvSpPr/>
            <p:nvPr/>
          </p:nvSpPr>
          <p:spPr>
            <a:xfrm>
              <a:off x="3892550" y="4006979"/>
              <a:ext cx="196851" cy="195348"/>
            </a:xfrm>
            <a:custGeom>
              <a:avLst/>
              <a:gdLst/>
              <a:ahLst/>
              <a:cxnLst/>
              <a:rect l="0" t="0" r="0" b="0"/>
              <a:pathLst>
                <a:path w="196851" h="195348">
                  <a:moveTo>
                    <a:pt x="196850" y="25271"/>
                  </a:moveTo>
                  <a:lnTo>
                    <a:pt x="196850" y="21899"/>
                  </a:lnTo>
                  <a:lnTo>
                    <a:pt x="194967" y="18362"/>
                  </a:lnTo>
                  <a:lnTo>
                    <a:pt x="191072" y="14439"/>
                  </a:lnTo>
                  <a:lnTo>
                    <a:pt x="184639" y="10344"/>
                  </a:lnTo>
                  <a:lnTo>
                    <a:pt x="157352" y="3211"/>
                  </a:lnTo>
                  <a:lnTo>
                    <a:pt x="128708" y="531"/>
                  </a:lnTo>
                  <a:lnTo>
                    <a:pt x="100055" y="0"/>
                  </a:lnTo>
                  <a:lnTo>
                    <a:pt x="70799" y="3266"/>
                  </a:lnTo>
                  <a:lnTo>
                    <a:pt x="41988" y="12738"/>
                  </a:lnTo>
                  <a:lnTo>
                    <a:pt x="30400" y="21070"/>
                  </a:lnTo>
                  <a:lnTo>
                    <a:pt x="27621" y="25284"/>
                  </a:lnTo>
                  <a:lnTo>
                    <a:pt x="26882" y="27396"/>
                  </a:lnTo>
                  <a:lnTo>
                    <a:pt x="27940" y="33506"/>
                  </a:lnTo>
                  <a:lnTo>
                    <a:pt x="29209" y="37109"/>
                  </a:lnTo>
                  <a:lnTo>
                    <a:pt x="34383" y="42997"/>
                  </a:lnTo>
                  <a:lnTo>
                    <a:pt x="64287" y="63812"/>
                  </a:lnTo>
                  <a:lnTo>
                    <a:pt x="92426" y="83762"/>
                  </a:lnTo>
                  <a:lnTo>
                    <a:pt x="120091" y="103015"/>
                  </a:lnTo>
                  <a:lnTo>
                    <a:pt x="144057" y="122289"/>
                  </a:lnTo>
                  <a:lnTo>
                    <a:pt x="156278" y="140093"/>
                  </a:lnTo>
                  <a:lnTo>
                    <a:pt x="162485" y="156892"/>
                  </a:lnTo>
                  <a:lnTo>
                    <a:pt x="164581" y="175213"/>
                  </a:lnTo>
                  <a:lnTo>
                    <a:pt x="163343" y="178853"/>
                  </a:lnTo>
                  <a:lnTo>
                    <a:pt x="158205" y="184781"/>
                  </a:lnTo>
                  <a:lnTo>
                    <a:pt x="147377" y="192086"/>
                  </a:lnTo>
                  <a:lnTo>
                    <a:pt x="135232" y="195347"/>
                  </a:lnTo>
                  <a:lnTo>
                    <a:pt x="105478" y="189631"/>
                  </a:lnTo>
                  <a:lnTo>
                    <a:pt x="76965" y="181757"/>
                  </a:lnTo>
                  <a:lnTo>
                    <a:pt x="51656" y="168339"/>
                  </a:lnTo>
                  <a:lnTo>
                    <a:pt x="24536" y="147922"/>
                  </a:lnTo>
                  <a:lnTo>
                    <a:pt x="0" y="126871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79" name="SMARTInkShape-Group59"/>
          <p:cNvGrpSpPr/>
          <p:nvPr/>
        </p:nvGrpSpPr>
        <p:grpSpPr>
          <a:xfrm>
            <a:off x="6686550" y="2721442"/>
            <a:ext cx="914401" cy="351959"/>
            <a:chOff x="6686550" y="2721442"/>
            <a:chExt cx="914401" cy="351959"/>
          </a:xfrm>
        </p:grpSpPr>
        <p:sp>
          <p:nvSpPr>
            <p:cNvPr id="672" name="SMARTInkShape-521"/>
            <p:cNvSpPr/>
            <p:nvPr/>
          </p:nvSpPr>
          <p:spPr>
            <a:xfrm>
              <a:off x="7480300" y="2845224"/>
              <a:ext cx="120651" cy="12277"/>
            </a:xfrm>
            <a:custGeom>
              <a:avLst/>
              <a:gdLst/>
              <a:ahLst/>
              <a:cxnLst/>
              <a:rect l="0" t="0" r="0" b="0"/>
              <a:pathLst>
                <a:path w="120651" h="12277">
                  <a:moveTo>
                    <a:pt x="0" y="12276"/>
                  </a:moveTo>
                  <a:lnTo>
                    <a:pt x="3371" y="12276"/>
                  </a:lnTo>
                  <a:lnTo>
                    <a:pt x="30505" y="6808"/>
                  </a:lnTo>
                  <a:lnTo>
                    <a:pt x="61269" y="1735"/>
                  </a:lnTo>
                  <a:lnTo>
                    <a:pt x="88458" y="0"/>
                  </a:lnTo>
                  <a:lnTo>
                    <a:pt x="100696" y="470"/>
                  </a:lnTo>
                  <a:lnTo>
                    <a:pt x="120650" y="5926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3" name="SMARTInkShape-522"/>
            <p:cNvSpPr/>
            <p:nvPr/>
          </p:nvSpPr>
          <p:spPr>
            <a:xfrm>
              <a:off x="7454900" y="2721442"/>
              <a:ext cx="146051" cy="223635"/>
            </a:xfrm>
            <a:custGeom>
              <a:avLst/>
              <a:gdLst/>
              <a:ahLst/>
              <a:cxnLst/>
              <a:rect l="0" t="0" r="0" b="0"/>
              <a:pathLst>
                <a:path w="146051" h="223635">
                  <a:moveTo>
                    <a:pt x="25400" y="91608"/>
                  </a:moveTo>
                  <a:lnTo>
                    <a:pt x="25400" y="94977"/>
                  </a:lnTo>
                  <a:lnTo>
                    <a:pt x="18932" y="124511"/>
                  </a:lnTo>
                  <a:lnTo>
                    <a:pt x="13658" y="155257"/>
                  </a:lnTo>
                  <a:lnTo>
                    <a:pt x="7800" y="186876"/>
                  </a:lnTo>
                  <a:lnTo>
                    <a:pt x="6287" y="198153"/>
                  </a:lnTo>
                  <a:lnTo>
                    <a:pt x="644" y="215994"/>
                  </a:lnTo>
                  <a:lnTo>
                    <a:pt x="85" y="223634"/>
                  </a:lnTo>
                  <a:lnTo>
                    <a:pt x="0" y="197051"/>
                  </a:lnTo>
                  <a:lnTo>
                    <a:pt x="3371" y="170291"/>
                  </a:lnTo>
                  <a:lnTo>
                    <a:pt x="5760" y="141487"/>
                  </a:lnTo>
                  <a:lnTo>
                    <a:pt x="6880" y="114069"/>
                  </a:lnTo>
                  <a:lnTo>
                    <a:pt x="10662" y="87758"/>
                  </a:lnTo>
                  <a:lnTo>
                    <a:pt x="12799" y="62088"/>
                  </a:lnTo>
                  <a:lnTo>
                    <a:pt x="17605" y="31893"/>
                  </a:lnTo>
                  <a:lnTo>
                    <a:pt x="19114" y="22028"/>
                  </a:lnTo>
                  <a:lnTo>
                    <a:pt x="26851" y="2971"/>
                  </a:lnTo>
                  <a:lnTo>
                    <a:pt x="28484" y="767"/>
                  </a:lnTo>
                  <a:lnTo>
                    <a:pt x="29571" y="0"/>
                  </a:lnTo>
                  <a:lnTo>
                    <a:pt x="30298" y="198"/>
                  </a:lnTo>
                  <a:lnTo>
                    <a:pt x="33201" y="3843"/>
                  </a:lnTo>
                  <a:lnTo>
                    <a:pt x="40502" y="11397"/>
                  </a:lnTo>
                  <a:lnTo>
                    <a:pt x="52940" y="41571"/>
                  </a:lnTo>
                  <a:lnTo>
                    <a:pt x="62093" y="71427"/>
                  </a:lnTo>
                  <a:lnTo>
                    <a:pt x="72804" y="96129"/>
                  </a:lnTo>
                  <a:lnTo>
                    <a:pt x="84208" y="120622"/>
                  </a:lnTo>
                  <a:lnTo>
                    <a:pt x="96622" y="148215"/>
                  </a:lnTo>
                  <a:lnTo>
                    <a:pt x="115892" y="179730"/>
                  </a:lnTo>
                  <a:lnTo>
                    <a:pt x="124806" y="193761"/>
                  </a:lnTo>
                  <a:lnTo>
                    <a:pt x="136338" y="205177"/>
                  </a:lnTo>
                  <a:lnTo>
                    <a:pt x="137459" y="207540"/>
                  </a:lnTo>
                  <a:lnTo>
                    <a:pt x="138910" y="209112"/>
                  </a:lnTo>
                  <a:lnTo>
                    <a:pt x="146050" y="212258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4" name="SMARTInkShape-523"/>
            <p:cNvSpPr/>
            <p:nvPr/>
          </p:nvSpPr>
          <p:spPr>
            <a:xfrm>
              <a:off x="7162800" y="2819400"/>
              <a:ext cx="215417" cy="189115"/>
            </a:xfrm>
            <a:custGeom>
              <a:avLst/>
              <a:gdLst/>
              <a:ahLst/>
              <a:cxnLst/>
              <a:rect l="0" t="0" r="0" b="0"/>
              <a:pathLst>
                <a:path w="215417" h="189115">
                  <a:moveTo>
                    <a:pt x="31750" y="31750"/>
                  </a:moveTo>
                  <a:lnTo>
                    <a:pt x="28378" y="35119"/>
                  </a:lnTo>
                  <a:lnTo>
                    <a:pt x="26723" y="40537"/>
                  </a:lnTo>
                  <a:lnTo>
                    <a:pt x="23910" y="51522"/>
                  </a:lnTo>
                  <a:lnTo>
                    <a:pt x="14620" y="77835"/>
                  </a:lnTo>
                  <a:lnTo>
                    <a:pt x="8190" y="106810"/>
                  </a:lnTo>
                  <a:lnTo>
                    <a:pt x="3343" y="136493"/>
                  </a:lnTo>
                  <a:lnTo>
                    <a:pt x="440" y="164119"/>
                  </a:lnTo>
                  <a:lnTo>
                    <a:pt x="6" y="189114"/>
                  </a:lnTo>
                  <a:lnTo>
                    <a:pt x="0" y="181540"/>
                  </a:lnTo>
                  <a:lnTo>
                    <a:pt x="7839" y="150333"/>
                  </a:lnTo>
                  <a:lnTo>
                    <a:pt x="11740" y="123218"/>
                  </a:lnTo>
                  <a:lnTo>
                    <a:pt x="12413" y="98990"/>
                  </a:lnTo>
                  <a:lnTo>
                    <a:pt x="12644" y="70589"/>
                  </a:lnTo>
                  <a:lnTo>
                    <a:pt x="12693" y="41568"/>
                  </a:lnTo>
                  <a:lnTo>
                    <a:pt x="6611" y="10990"/>
                  </a:lnTo>
                  <a:lnTo>
                    <a:pt x="6425" y="7723"/>
                  </a:lnTo>
                  <a:lnTo>
                    <a:pt x="7107" y="7971"/>
                  </a:lnTo>
                  <a:lnTo>
                    <a:pt x="9744" y="10128"/>
                  </a:lnTo>
                  <a:lnTo>
                    <a:pt x="11386" y="13436"/>
                  </a:lnTo>
                  <a:lnTo>
                    <a:pt x="11824" y="15306"/>
                  </a:lnTo>
                  <a:lnTo>
                    <a:pt x="21255" y="28450"/>
                  </a:lnTo>
                  <a:lnTo>
                    <a:pt x="31594" y="55548"/>
                  </a:lnTo>
                  <a:lnTo>
                    <a:pt x="42588" y="82231"/>
                  </a:lnTo>
                  <a:lnTo>
                    <a:pt x="57618" y="107887"/>
                  </a:lnTo>
                  <a:lnTo>
                    <a:pt x="74176" y="129962"/>
                  </a:lnTo>
                  <a:lnTo>
                    <a:pt x="90182" y="140187"/>
                  </a:lnTo>
                  <a:lnTo>
                    <a:pt x="108329" y="144310"/>
                  </a:lnTo>
                  <a:lnTo>
                    <a:pt x="137868" y="145819"/>
                  </a:lnTo>
                  <a:lnTo>
                    <a:pt x="153737" y="144097"/>
                  </a:lnTo>
                  <a:lnTo>
                    <a:pt x="164989" y="140244"/>
                  </a:lnTo>
                  <a:lnTo>
                    <a:pt x="196719" y="114084"/>
                  </a:lnTo>
                  <a:lnTo>
                    <a:pt x="204551" y="105031"/>
                  </a:lnTo>
                  <a:lnTo>
                    <a:pt x="212224" y="88032"/>
                  </a:lnTo>
                  <a:lnTo>
                    <a:pt x="215416" y="57036"/>
                  </a:lnTo>
                  <a:lnTo>
                    <a:pt x="210390" y="27875"/>
                  </a:lnTo>
                  <a:lnTo>
                    <a:pt x="208040" y="21092"/>
                  </a:lnTo>
                  <a:lnTo>
                    <a:pt x="198597" y="6529"/>
                  </a:lnTo>
                  <a:lnTo>
                    <a:pt x="19685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5" name="SMARTInkShape-524"/>
            <p:cNvSpPr/>
            <p:nvPr/>
          </p:nvSpPr>
          <p:spPr>
            <a:xfrm>
              <a:off x="6686550" y="2946400"/>
              <a:ext cx="101601" cy="126963"/>
            </a:xfrm>
            <a:custGeom>
              <a:avLst/>
              <a:gdLst/>
              <a:ahLst/>
              <a:cxnLst/>
              <a:rect l="0" t="0" r="0" b="0"/>
              <a:pathLst>
                <a:path w="101601" h="126963">
                  <a:moveTo>
                    <a:pt x="0" y="38100"/>
                  </a:moveTo>
                  <a:lnTo>
                    <a:pt x="705" y="60176"/>
                  </a:lnTo>
                  <a:lnTo>
                    <a:pt x="12865" y="88951"/>
                  </a:lnTo>
                  <a:lnTo>
                    <a:pt x="23531" y="112422"/>
                  </a:lnTo>
                  <a:lnTo>
                    <a:pt x="25275" y="117699"/>
                  </a:lnTo>
                  <a:lnTo>
                    <a:pt x="31456" y="126594"/>
                  </a:lnTo>
                  <a:lnTo>
                    <a:pt x="37189" y="126962"/>
                  </a:lnTo>
                  <a:lnTo>
                    <a:pt x="37493" y="126270"/>
                  </a:lnTo>
                  <a:lnTo>
                    <a:pt x="38020" y="114786"/>
                  </a:lnTo>
                  <a:lnTo>
                    <a:pt x="32332" y="86686"/>
                  </a:lnTo>
                  <a:lnTo>
                    <a:pt x="32504" y="57716"/>
                  </a:lnTo>
                  <a:lnTo>
                    <a:pt x="40595" y="39594"/>
                  </a:lnTo>
                  <a:lnTo>
                    <a:pt x="50048" y="27332"/>
                  </a:lnTo>
                  <a:lnTo>
                    <a:pt x="70029" y="13230"/>
                  </a:lnTo>
                  <a:lnTo>
                    <a:pt x="93384" y="1927"/>
                  </a:lnTo>
                  <a:lnTo>
                    <a:pt x="10160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6" name="SMARTInkShape-525"/>
            <p:cNvSpPr/>
            <p:nvPr/>
          </p:nvSpPr>
          <p:spPr>
            <a:xfrm>
              <a:off x="7010400" y="2908300"/>
              <a:ext cx="133351" cy="146051"/>
            </a:xfrm>
            <a:custGeom>
              <a:avLst/>
              <a:gdLst/>
              <a:ahLst/>
              <a:cxnLst/>
              <a:rect l="0" t="0" r="0" b="0"/>
              <a:pathLst>
                <a:path w="133351" h="146051">
                  <a:moveTo>
                    <a:pt x="0" y="0"/>
                  </a:moveTo>
                  <a:lnTo>
                    <a:pt x="0" y="3369"/>
                  </a:lnTo>
                  <a:lnTo>
                    <a:pt x="705" y="4364"/>
                  </a:lnTo>
                  <a:lnTo>
                    <a:pt x="1882" y="5026"/>
                  </a:lnTo>
                  <a:lnTo>
                    <a:pt x="3371" y="5464"/>
                  </a:lnTo>
                  <a:lnTo>
                    <a:pt x="12865" y="13141"/>
                  </a:lnTo>
                  <a:lnTo>
                    <a:pt x="23304" y="24046"/>
                  </a:lnTo>
                  <a:lnTo>
                    <a:pt x="49055" y="55145"/>
                  </a:lnTo>
                  <a:lnTo>
                    <a:pt x="73973" y="83965"/>
                  </a:lnTo>
                  <a:lnTo>
                    <a:pt x="101717" y="108342"/>
                  </a:lnTo>
                  <a:lnTo>
                    <a:pt x="126837" y="139150"/>
                  </a:lnTo>
                  <a:lnTo>
                    <a:pt x="133350" y="1460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7" name="SMARTInkShape-526"/>
            <p:cNvSpPr/>
            <p:nvPr/>
          </p:nvSpPr>
          <p:spPr>
            <a:xfrm>
              <a:off x="6908800" y="2808259"/>
              <a:ext cx="150043" cy="131792"/>
            </a:xfrm>
            <a:custGeom>
              <a:avLst/>
              <a:gdLst/>
              <a:ahLst/>
              <a:cxnLst/>
              <a:rect l="0" t="0" r="0" b="0"/>
              <a:pathLst>
                <a:path w="150043" h="131792">
                  <a:moveTo>
                    <a:pt x="0" y="74641"/>
                  </a:moveTo>
                  <a:lnTo>
                    <a:pt x="0" y="59714"/>
                  </a:lnTo>
                  <a:lnTo>
                    <a:pt x="8838" y="38275"/>
                  </a:lnTo>
                  <a:lnTo>
                    <a:pt x="18297" y="25843"/>
                  </a:lnTo>
                  <a:lnTo>
                    <a:pt x="30036" y="16592"/>
                  </a:lnTo>
                  <a:lnTo>
                    <a:pt x="57760" y="4951"/>
                  </a:lnTo>
                  <a:lnTo>
                    <a:pt x="76381" y="368"/>
                  </a:lnTo>
                  <a:lnTo>
                    <a:pt x="88979" y="0"/>
                  </a:lnTo>
                  <a:lnTo>
                    <a:pt x="120660" y="7392"/>
                  </a:lnTo>
                  <a:lnTo>
                    <a:pt x="129591" y="13235"/>
                  </a:lnTo>
                  <a:lnTo>
                    <a:pt x="140465" y="22580"/>
                  </a:lnTo>
                  <a:lnTo>
                    <a:pt x="144443" y="25117"/>
                  </a:lnTo>
                  <a:lnTo>
                    <a:pt x="147094" y="28925"/>
                  </a:lnTo>
                  <a:lnTo>
                    <a:pt x="150042" y="38800"/>
                  </a:lnTo>
                  <a:lnTo>
                    <a:pt x="149469" y="48361"/>
                  </a:lnTo>
                  <a:lnTo>
                    <a:pt x="146863" y="56612"/>
                  </a:lnTo>
                  <a:lnTo>
                    <a:pt x="134646" y="76605"/>
                  </a:lnTo>
                  <a:lnTo>
                    <a:pt x="103602" y="101186"/>
                  </a:lnTo>
                  <a:lnTo>
                    <a:pt x="86759" y="109726"/>
                  </a:lnTo>
                  <a:lnTo>
                    <a:pt x="65123" y="112622"/>
                  </a:lnTo>
                  <a:lnTo>
                    <a:pt x="64582" y="113368"/>
                  </a:lnTo>
                  <a:lnTo>
                    <a:pt x="63981" y="116077"/>
                  </a:lnTo>
                  <a:lnTo>
                    <a:pt x="64526" y="117081"/>
                  </a:lnTo>
                  <a:lnTo>
                    <a:pt x="65595" y="117751"/>
                  </a:lnTo>
                  <a:lnTo>
                    <a:pt x="70470" y="118694"/>
                  </a:lnTo>
                  <a:lnTo>
                    <a:pt x="72380" y="118823"/>
                  </a:lnTo>
                  <a:lnTo>
                    <a:pt x="76382" y="120854"/>
                  </a:lnTo>
                  <a:lnTo>
                    <a:pt x="80515" y="123401"/>
                  </a:lnTo>
                  <a:lnTo>
                    <a:pt x="86807" y="125540"/>
                  </a:lnTo>
                  <a:lnTo>
                    <a:pt x="93140" y="129626"/>
                  </a:lnTo>
                  <a:lnTo>
                    <a:pt x="101600" y="131791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8" name="SMARTInkShape-527"/>
            <p:cNvSpPr/>
            <p:nvPr/>
          </p:nvSpPr>
          <p:spPr>
            <a:xfrm>
              <a:off x="6940550" y="2927350"/>
              <a:ext cx="6351" cy="146051"/>
            </a:xfrm>
            <a:custGeom>
              <a:avLst/>
              <a:gdLst/>
              <a:ahLst/>
              <a:cxnLst/>
              <a:rect l="0" t="0" r="0" b="0"/>
              <a:pathLst>
                <a:path w="6351" h="146051">
                  <a:moveTo>
                    <a:pt x="6350" y="0"/>
                  </a:moveTo>
                  <a:lnTo>
                    <a:pt x="5643" y="27437"/>
                  </a:lnTo>
                  <a:lnTo>
                    <a:pt x="1323" y="56089"/>
                  </a:lnTo>
                  <a:lnTo>
                    <a:pt x="261" y="85711"/>
                  </a:lnTo>
                  <a:lnTo>
                    <a:pt x="34" y="113319"/>
                  </a:lnTo>
                  <a:lnTo>
                    <a:pt x="0" y="1460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86" name="SMARTInkShape-Group60"/>
          <p:cNvGrpSpPr/>
          <p:nvPr/>
        </p:nvGrpSpPr>
        <p:grpSpPr>
          <a:xfrm>
            <a:off x="6737350" y="3378200"/>
            <a:ext cx="1542971" cy="831756"/>
            <a:chOff x="6737350" y="3378200"/>
            <a:chExt cx="1542971" cy="831756"/>
          </a:xfrm>
        </p:grpSpPr>
        <p:sp>
          <p:nvSpPr>
            <p:cNvPr id="680" name="SMARTInkShape-528"/>
            <p:cNvSpPr/>
            <p:nvPr/>
          </p:nvSpPr>
          <p:spPr>
            <a:xfrm>
              <a:off x="7816850" y="3416300"/>
              <a:ext cx="463471" cy="793656"/>
            </a:xfrm>
            <a:custGeom>
              <a:avLst/>
              <a:gdLst/>
              <a:ahLst/>
              <a:cxnLst/>
              <a:rect l="0" t="0" r="0" b="0"/>
              <a:pathLst>
                <a:path w="463471" h="793656">
                  <a:moveTo>
                    <a:pt x="0" y="0"/>
                  </a:moveTo>
                  <a:lnTo>
                    <a:pt x="27144" y="0"/>
                  </a:lnTo>
                  <a:lnTo>
                    <a:pt x="57377" y="0"/>
                  </a:lnTo>
                  <a:lnTo>
                    <a:pt x="88369" y="4364"/>
                  </a:lnTo>
                  <a:lnTo>
                    <a:pt x="116808" y="5760"/>
                  </a:lnTo>
                  <a:lnTo>
                    <a:pt x="144126" y="6174"/>
                  </a:lnTo>
                  <a:lnTo>
                    <a:pt x="173545" y="6298"/>
                  </a:lnTo>
                  <a:lnTo>
                    <a:pt x="200449" y="7039"/>
                  </a:lnTo>
                  <a:lnTo>
                    <a:pt x="227000" y="10709"/>
                  </a:lnTo>
                  <a:lnTo>
                    <a:pt x="255485" y="12110"/>
                  </a:lnTo>
                  <a:lnTo>
                    <a:pt x="286670" y="12582"/>
                  </a:lnTo>
                  <a:lnTo>
                    <a:pt x="316427" y="12677"/>
                  </a:lnTo>
                  <a:lnTo>
                    <a:pt x="347226" y="12696"/>
                  </a:lnTo>
                  <a:lnTo>
                    <a:pt x="373612" y="12700"/>
                  </a:lnTo>
                  <a:lnTo>
                    <a:pt x="373959" y="13403"/>
                  </a:lnTo>
                  <a:lnTo>
                    <a:pt x="374343" y="16071"/>
                  </a:lnTo>
                  <a:lnTo>
                    <a:pt x="373739" y="17064"/>
                  </a:lnTo>
                  <a:lnTo>
                    <a:pt x="372632" y="17726"/>
                  </a:lnTo>
                  <a:lnTo>
                    <a:pt x="371188" y="18167"/>
                  </a:lnTo>
                  <a:lnTo>
                    <a:pt x="370223" y="19872"/>
                  </a:lnTo>
                  <a:lnTo>
                    <a:pt x="368468" y="36295"/>
                  </a:lnTo>
                  <a:lnTo>
                    <a:pt x="366428" y="65523"/>
                  </a:lnTo>
                  <a:lnTo>
                    <a:pt x="362539" y="91857"/>
                  </a:lnTo>
                  <a:lnTo>
                    <a:pt x="362066" y="119769"/>
                  </a:lnTo>
                  <a:lnTo>
                    <a:pt x="361973" y="149247"/>
                  </a:lnTo>
                  <a:lnTo>
                    <a:pt x="365327" y="173887"/>
                  </a:lnTo>
                  <a:lnTo>
                    <a:pt x="367417" y="202431"/>
                  </a:lnTo>
                  <a:lnTo>
                    <a:pt x="371409" y="229861"/>
                  </a:lnTo>
                  <a:lnTo>
                    <a:pt x="375091" y="251033"/>
                  </a:lnTo>
                  <a:lnTo>
                    <a:pt x="379785" y="273848"/>
                  </a:lnTo>
                  <a:lnTo>
                    <a:pt x="386574" y="295747"/>
                  </a:lnTo>
                  <a:lnTo>
                    <a:pt x="392414" y="319120"/>
                  </a:lnTo>
                  <a:lnTo>
                    <a:pt x="397361" y="342913"/>
                  </a:lnTo>
                  <a:lnTo>
                    <a:pt x="401911" y="365249"/>
                  </a:lnTo>
                  <a:lnTo>
                    <a:pt x="404403" y="388816"/>
                  </a:lnTo>
                  <a:lnTo>
                    <a:pt x="406217" y="412696"/>
                  </a:lnTo>
                  <a:lnTo>
                    <a:pt x="409375" y="435068"/>
                  </a:lnTo>
                  <a:lnTo>
                    <a:pt x="413132" y="456770"/>
                  </a:lnTo>
                  <a:lnTo>
                    <a:pt x="416445" y="478880"/>
                  </a:lnTo>
                  <a:lnTo>
                    <a:pt x="417921" y="502818"/>
                  </a:lnTo>
                  <a:lnTo>
                    <a:pt x="420457" y="525688"/>
                  </a:lnTo>
                  <a:lnTo>
                    <a:pt x="423936" y="547611"/>
                  </a:lnTo>
                  <a:lnTo>
                    <a:pt x="427835" y="569114"/>
                  </a:lnTo>
                  <a:lnTo>
                    <a:pt x="431919" y="590429"/>
                  </a:lnTo>
                  <a:lnTo>
                    <a:pt x="435378" y="611663"/>
                  </a:lnTo>
                  <a:lnTo>
                    <a:pt x="438035" y="642744"/>
                  </a:lnTo>
                  <a:lnTo>
                    <a:pt x="442269" y="669437"/>
                  </a:lnTo>
                  <a:lnTo>
                    <a:pt x="445940" y="699656"/>
                  </a:lnTo>
                  <a:lnTo>
                    <a:pt x="449880" y="725851"/>
                  </a:lnTo>
                  <a:lnTo>
                    <a:pt x="455748" y="754024"/>
                  </a:lnTo>
                  <a:lnTo>
                    <a:pt x="457848" y="782280"/>
                  </a:lnTo>
                  <a:lnTo>
                    <a:pt x="459043" y="783987"/>
                  </a:lnTo>
                  <a:lnTo>
                    <a:pt x="460543" y="785124"/>
                  </a:lnTo>
                  <a:lnTo>
                    <a:pt x="462212" y="788270"/>
                  </a:lnTo>
                  <a:lnTo>
                    <a:pt x="463470" y="793429"/>
                  </a:lnTo>
                  <a:lnTo>
                    <a:pt x="460154" y="793655"/>
                  </a:lnTo>
                  <a:lnTo>
                    <a:pt x="456631" y="791826"/>
                  </a:lnTo>
                  <a:lnTo>
                    <a:pt x="446540" y="783618"/>
                  </a:lnTo>
                  <a:lnTo>
                    <a:pt x="416028" y="769580"/>
                  </a:lnTo>
                  <a:lnTo>
                    <a:pt x="391211" y="756937"/>
                  </a:lnTo>
                  <a:lnTo>
                    <a:pt x="367562" y="749679"/>
                  </a:lnTo>
                  <a:lnTo>
                    <a:pt x="342679" y="743063"/>
                  </a:lnTo>
                  <a:lnTo>
                    <a:pt x="317434" y="736632"/>
                  </a:lnTo>
                  <a:lnTo>
                    <a:pt x="288318" y="732139"/>
                  </a:lnTo>
                  <a:lnTo>
                    <a:pt x="265724" y="730384"/>
                  </a:lnTo>
                  <a:lnTo>
                    <a:pt x="243923" y="727252"/>
                  </a:lnTo>
                  <a:lnTo>
                    <a:pt x="220591" y="725389"/>
                  </a:lnTo>
                  <a:lnTo>
                    <a:pt x="196112" y="724560"/>
                  </a:lnTo>
                  <a:lnTo>
                    <a:pt x="171122" y="724194"/>
                  </a:lnTo>
                  <a:lnTo>
                    <a:pt x="145904" y="724029"/>
                  </a:lnTo>
                  <a:lnTo>
                    <a:pt x="121291" y="724663"/>
                  </a:lnTo>
                  <a:lnTo>
                    <a:pt x="98590" y="727295"/>
                  </a:lnTo>
                  <a:lnTo>
                    <a:pt x="76744" y="730818"/>
                  </a:lnTo>
                  <a:lnTo>
                    <a:pt x="50255" y="734886"/>
                  </a:lnTo>
                  <a:lnTo>
                    <a:pt x="31750" y="736600"/>
                  </a:lnTo>
                </a:path>
              </a:pathLst>
            </a:custGeom>
            <a:ln w="19050">
              <a:solidFill>
                <a:srgbClr val="0093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1" name="SMARTInkShape-529"/>
            <p:cNvSpPr/>
            <p:nvPr/>
          </p:nvSpPr>
          <p:spPr>
            <a:xfrm>
              <a:off x="7862205" y="3454400"/>
              <a:ext cx="24496" cy="692151"/>
            </a:xfrm>
            <a:custGeom>
              <a:avLst/>
              <a:gdLst/>
              <a:ahLst/>
              <a:cxnLst/>
              <a:rect l="0" t="0" r="0" b="0"/>
              <a:pathLst>
                <a:path w="24496" h="692151">
                  <a:moveTo>
                    <a:pt x="24495" y="0"/>
                  </a:moveTo>
                  <a:lnTo>
                    <a:pt x="24495" y="27887"/>
                  </a:lnTo>
                  <a:lnTo>
                    <a:pt x="23788" y="53818"/>
                  </a:lnTo>
                  <a:lnTo>
                    <a:pt x="19468" y="83563"/>
                  </a:lnTo>
                  <a:lnTo>
                    <a:pt x="18537" y="108248"/>
                  </a:lnTo>
                  <a:lnTo>
                    <a:pt x="18261" y="135320"/>
                  </a:lnTo>
                  <a:lnTo>
                    <a:pt x="18179" y="165684"/>
                  </a:lnTo>
                  <a:lnTo>
                    <a:pt x="17455" y="187230"/>
                  </a:lnTo>
                  <a:lnTo>
                    <a:pt x="14780" y="210918"/>
                  </a:lnTo>
                  <a:lnTo>
                    <a:pt x="13122" y="235558"/>
                  </a:lnTo>
                  <a:lnTo>
                    <a:pt x="12384" y="260620"/>
                  </a:lnTo>
                  <a:lnTo>
                    <a:pt x="12056" y="285870"/>
                  </a:lnTo>
                  <a:lnTo>
                    <a:pt x="11911" y="311203"/>
                  </a:lnTo>
                  <a:lnTo>
                    <a:pt x="11140" y="337279"/>
                  </a:lnTo>
                  <a:lnTo>
                    <a:pt x="8446" y="365331"/>
                  </a:lnTo>
                  <a:lnTo>
                    <a:pt x="6779" y="392379"/>
                  </a:lnTo>
                  <a:lnTo>
                    <a:pt x="6037" y="418512"/>
                  </a:lnTo>
                  <a:lnTo>
                    <a:pt x="5706" y="444239"/>
                  </a:lnTo>
                  <a:lnTo>
                    <a:pt x="3679" y="469784"/>
                  </a:lnTo>
                  <a:lnTo>
                    <a:pt x="1132" y="495248"/>
                  </a:lnTo>
                  <a:lnTo>
                    <a:pt x="0" y="520677"/>
                  </a:lnTo>
                  <a:lnTo>
                    <a:pt x="1377" y="546089"/>
                  </a:lnTo>
                  <a:lnTo>
                    <a:pt x="3638" y="570789"/>
                  </a:lnTo>
                  <a:lnTo>
                    <a:pt x="4641" y="593526"/>
                  </a:lnTo>
                  <a:lnTo>
                    <a:pt x="5207" y="622789"/>
                  </a:lnTo>
                  <a:lnTo>
                    <a:pt x="5372" y="649334"/>
                  </a:lnTo>
                  <a:lnTo>
                    <a:pt x="5431" y="677107"/>
                  </a:lnTo>
                  <a:lnTo>
                    <a:pt x="5445" y="692150"/>
                  </a:lnTo>
                </a:path>
              </a:pathLst>
            </a:custGeom>
            <a:ln w="19050">
              <a:solidFill>
                <a:srgbClr val="0093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2" name="SMARTInkShape-530"/>
            <p:cNvSpPr/>
            <p:nvPr/>
          </p:nvSpPr>
          <p:spPr>
            <a:xfrm>
              <a:off x="7327900" y="3378200"/>
              <a:ext cx="422555" cy="812416"/>
            </a:xfrm>
            <a:custGeom>
              <a:avLst/>
              <a:gdLst/>
              <a:ahLst/>
              <a:cxnLst/>
              <a:rect l="0" t="0" r="0" b="0"/>
              <a:pathLst>
                <a:path w="422555" h="812416">
                  <a:moveTo>
                    <a:pt x="0" y="6350"/>
                  </a:moveTo>
                  <a:lnTo>
                    <a:pt x="10138" y="5643"/>
                  </a:lnTo>
                  <a:lnTo>
                    <a:pt x="29853" y="882"/>
                  </a:lnTo>
                  <a:lnTo>
                    <a:pt x="60520" y="77"/>
                  </a:lnTo>
                  <a:lnTo>
                    <a:pt x="87579" y="15"/>
                  </a:lnTo>
                  <a:lnTo>
                    <a:pt x="117802" y="3"/>
                  </a:lnTo>
                  <a:lnTo>
                    <a:pt x="143323" y="1"/>
                  </a:lnTo>
                  <a:lnTo>
                    <a:pt x="168054" y="0"/>
                  </a:lnTo>
                  <a:lnTo>
                    <a:pt x="195843" y="0"/>
                  </a:lnTo>
                  <a:lnTo>
                    <a:pt x="221950" y="0"/>
                  </a:lnTo>
                  <a:lnTo>
                    <a:pt x="247560" y="0"/>
                  </a:lnTo>
                  <a:lnTo>
                    <a:pt x="273022" y="0"/>
                  </a:lnTo>
                  <a:lnTo>
                    <a:pt x="298442" y="0"/>
                  </a:lnTo>
                  <a:lnTo>
                    <a:pt x="323846" y="0"/>
                  </a:lnTo>
                  <a:lnTo>
                    <a:pt x="345485" y="1880"/>
                  </a:lnTo>
                  <a:lnTo>
                    <a:pt x="374284" y="6467"/>
                  </a:lnTo>
                  <a:lnTo>
                    <a:pt x="404372" y="14154"/>
                  </a:lnTo>
                  <a:lnTo>
                    <a:pt x="407165" y="15785"/>
                  </a:lnTo>
                  <a:lnTo>
                    <a:pt x="409026" y="17579"/>
                  </a:lnTo>
                  <a:lnTo>
                    <a:pt x="416786" y="29690"/>
                  </a:lnTo>
                  <a:lnTo>
                    <a:pt x="419120" y="36000"/>
                  </a:lnTo>
                  <a:lnTo>
                    <a:pt x="422164" y="40223"/>
                  </a:lnTo>
                  <a:lnTo>
                    <a:pt x="422554" y="43043"/>
                  </a:lnTo>
                  <a:lnTo>
                    <a:pt x="417483" y="70015"/>
                  </a:lnTo>
                  <a:lnTo>
                    <a:pt x="414152" y="82598"/>
                  </a:lnTo>
                  <a:lnTo>
                    <a:pt x="408568" y="108791"/>
                  </a:lnTo>
                  <a:lnTo>
                    <a:pt x="406827" y="135397"/>
                  </a:lnTo>
                  <a:lnTo>
                    <a:pt x="404645" y="159356"/>
                  </a:lnTo>
                  <a:lnTo>
                    <a:pt x="401411" y="184329"/>
                  </a:lnTo>
                  <a:lnTo>
                    <a:pt x="400453" y="209603"/>
                  </a:lnTo>
                  <a:lnTo>
                    <a:pt x="400169" y="236847"/>
                  </a:lnTo>
                  <a:lnTo>
                    <a:pt x="400084" y="267260"/>
                  </a:lnTo>
                  <a:lnTo>
                    <a:pt x="400060" y="298615"/>
                  </a:lnTo>
                  <a:lnTo>
                    <a:pt x="398171" y="330248"/>
                  </a:lnTo>
                  <a:lnTo>
                    <a:pt x="395023" y="361963"/>
                  </a:lnTo>
                  <a:lnTo>
                    <a:pt x="394289" y="383828"/>
                  </a:lnTo>
                  <a:lnTo>
                    <a:pt x="393961" y="407656"/>
                  </a:lnTo>
                  <a:lnTo>
                    <a:pt x="393816" y="430476"/>
                  </a:lnTo>
                  <a:lnTo>
                    <a:pt x="393751" y="453082"/>
                  </a:lnTo>
                  <a:lnTo>
                    <a:pt x="393723" y="477242"/>
                  </a:lnTo>
                  <a:lnTo>
                    <a:pt x="393710" y="500210"/>
                  </a:lnTo>
                  <a:lnTo>
                    <a:pt x="394410" y="522882"/>
                  </a:lnTo>
                  <a:lnTo>
                    <a:pt x="397071" y="547070"/>
                  </a:lnTo>
                  <a:lnTo>
                    <a:pt x="398726" y="570048"/>
                  </a:lnTo>
                  <a:lnTo>
                    <a:pt x="399460" y="592022"/>
                  </a:lnTo>
                  <a:lnTo>
                    <a:pt x="399788" y="613547"/>
                  </a:lnTo>
                  <a:lnTo>
                    <a:pt x="399932" y="634872"/>
                  </a:lnTo>
                  <a:lnTo>
                    <a:pt x="398133" y="664829"/>
                  </a:lnTo>
                  <a:lnTo>
                    <a:pt x="395013" y="691581"/>
                  </a:lnTo>
                  <a:lnTo>
                    <a:pt x="394089" y="717381"/>
                  </a:lnTo>
                  <a:lnTo>
                    <a:pt x="393775" y="748012"/>
                  </a:lnTo>
                  <a:lnTo>
                    <a:pt x="391828" y="778998"/>
                  </a:lnTo>
                  <a:lnTo>
                    <a:pt x="385860" y="799362"/>
                  </a:lnTo>
                  <a:lnTo>
                    <a:pt x="378589" y="808420"/>
                  </a:lnTo>
                  <a:lnTo>
                    <a:pt x="374519" y="810852"/>
                  </a:lnTo>
                  <a:lnTo>
                    <a:pt x="366155" y="812415"/>
                  </a:lnTo>
                  <a:lnTo>
                    <a:pt x="352642" y="812017"/>
                  </a:lnTo>
                  <a:lnTo>
                    <a:pt x="321919" y="799929"/>
                  </a:lnTo>
                  <a:lnTo>
                    <a:pt x="294695" y="788227"/>
                  </a:lnTo>
                  <a:lnTo>
                    <a:pt x="270447" y="779805"/>
                  </a:lnTo>
                  <a:lnTo>
                    <a:pt x="241334" y="769932"/>
                  </a:lnTo>
                  <a:lnTo>
                    <a:pt x="217399" y="760509"/>
                  </a:lnTo>
                  <a:lnTo>
                    <a:pt x="191727" y="756384"/>
                  </a:lnTo>
                  <a:lnTo>
                    <a:pt x="162797" y="751006"/>
                  </a:lnTo>
                  <a:lnTo>
                    <a:pt x="136038" y="745649"/>
                  </a:lnTo>
                  <a:lnTo>
                    <a:pt x="110235" y="743749"/>
                  </a:lnTo>
                  <a:lnTo>
                    <a:pt x="85421" y="743186"/>
                  </a:lnTo>
                  <a:lnTo>
                    <a:pt x="54549" y="742981"/>
                  </a:lnTo>
                  <a:lnTo>
                    <a:pt x="24083" y="748712"/>
                  </a:lnTo>
                  <a:lnTo>
                    <a:pt x="12700" y="749300"/>
                  </a:lnTo>
                </a:path>
              </a:pathLst>
            </a:custGeom>
            <a:ln w="19050">
              <a:solidFill>
                <a:srgbClr val="0093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3" name="SMARTInkShape-531"/>
            <p:cNvSpPr/>
            <p:nvPr/>
          </p:nvSpPr>
          <p:spPr>
            <a:xfrm>
              <a:off x="7340600" y="3473450"/>
              <a:ext cx="31751" cy="660401"/>
            </a:xfrm>
            <a:custGeom>
              <a:avLst/>
              <a:gdLst/>
              <a:ahLst/>
              <a:cxnLst/>
              <a:rect l="0" t="0" r="0" b="0"/>
              <a:pathLst>
                <a:path w="31751" h="660401">
                  <a:moveTo>
                    <a:pt x="31750" y="0"/>
                  </a:moveTo>
                  <a:lnTo>
                    <a:pt x="31750" y="3371"/>
                  </a:lnTo>
                  <a:lnTo>
                    <a:pt x="29867" y="6906"/>
                  </a:lnTo>
                  <a:lnTo>
                    <a:pt x="27385" y="10831"/>
                  </a:lnTo>
                  <a:lnTo>
                    <a:pt x="26282" y="14925"/>
                  </a:lnTo>
                  <a:lnTo>
                    <a:pt x="25475" y="41831"/>
                  </a:lnTo>
                  <a:lnTo>
                    <a:pt x="25413" y="68600"/>
                  </a:lnTo>
                  <a:lnTo>
                    <a:pt x="25403" y="96884"/>
                  </a:lnTo>
                  <a:lnTo>
                    <a:pt x="25400" y="123013"/>
                  </a:lnTo>
                  <a:lnTo>
                    <a:pt x="23517" y="151219"/>
                  </a:lnTo>
                  <a:lnTo>
                    <a:pt x="20373" y="179330"/>
                  </a:lnTo>
                  <a:lnTo>
                    <a:pt x="19442" y="210003"/>
                  </a:lnTo>
                  <a:lnTo>
                    <a:pt x="17284" y="241434"/>
                  </a:lnTo>
                  <a:lnTo>
                    <a:pt x="14058" y="273089"/>
                  </a:lnTo>
                  <a:lnTo>
                    <a:pt x="13102" y="304810"/>
                  </a:lnTo>
                  <a:lnTo>
                    <a:pt x="12879" y="326676"/>
                  </a:lnTo>
                  <a:lnTo>
                    <a:pt x="12779" y="350506"/>
                  </a:lnTo>
                  <a:lnTo>
                    <a:pt x="12734" y="375208"/>
                  </a:lnTo>
                  <a:lnTo>
                    <a:pt x="12713" y="399591"/>
                  </a:lnTo>
                  <a:lnTo>
                    <a:pt x="12706" y="422188"/>
                  </a:lnTo>
                  <a:lnTo>
                    <a:pt x="10821" y="445872"/>
                  </a:lnTo>
                  <a:lnTo>
                    <a:pt x="8335" y="469803"/>
                  </a:lnTo>
                  <a:lnTo>
                    <a:pt x="7232" y="492200"/>
                  </a:lnTo>
                  <a:lnTo>
                    <a:pt x="6742" y="513912"/>
                  </a:lnTo>
                  <a:lnTo>
                    <a:pt x="6525" y="535320"/>
                  </a:lnTo>
                  <a:lnTo>
                    <a:pt x="6425" y="556597"/>
                  </a:lnTo>
                  <a:lnTo>
                    <a:pt x="6384" y="577810"/>
                  </a:lnTo>
                  <a:lnTo>
                    <a:pt x="4478" y="605825"/>
                  </a:lnTo>
                  <a:lnTo>
                    <a:pt x="882" y="634253"/>
                  </a:lnTo>
                  <a:lnTo>
                    <a:pt x="0" y="660400"/>
                  </a:lnTo>
                </a:path>
              </a:pathLst>
            </a:custGeom>
            <a:ln w="19050">
              <a:solidFill>
                <a:srgbClr val="0093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4" name="SMARTInkShape-532"/>
            <p:cNvSpPr/>
            <p:nvPr/>
          </p:nvSpPr>
          <p:spPr>
            <a:xfrm>
              <a:off x="6737350" y="3448050"/>
              <a:ext cx="419094" cy="697530"/>
            </a:xfrm>
            <a:custGeom>
              <a:avLst/>
              <a:gdLst/>
              <a:ahLst/>
              <a:cxnLst/>
              <a:rect l="0" t="0" r="0" b="0"/>
              <a:pathLst>
                <a:path w="419094" h="697530">
                  <a:moveTo>
                    <a:pt x="44450" y="38100"/>
                  </a:moveTo>
                  <a:lnTo>
                    <a:pt x="47821" y="38100"/>
                  </a:lnTo>
                  <a:lnTo>
                    <a:pt x="51357" y="36217"/>
                  </a:lnTo>
                  <a:lnTo>
                    <a:pt x="55281" y="33735"/>
                  </a:lnTo>
                  <a:lnTo>
                    <a:pt x="63548" y="32141"/>
                  </a:lnTo>
                  <a:lnTo>
                    <a:pt x="65647" y="32010"/>
                  </a:lnTo>
                  <a:lnTo>
                    <a:pt x="67050" y="31217"/>
                  </a:lnTo>
                  <a:lnTo>
                    <a:pt x="67981" y="29983"/>
                  </a:lnTo>
                  <a:lnTo>
                    <a:pt x="68605" y="28456"/>
                  </a:lnTo>
                  <a:lnTo>
                    <a:pt x="70431" y="27437"/>
                  </a:lnTo>
                  <a:lnTo>
                    <a:pt x="100183" y="18984"/>
                  </a:lnTo>
                  <a:lnTo>
                    <a:pt x="125055" y="13344"/>
                  </a:lnTo>
                  <a:lnTo>
                    <a:pt x="145036" y="10945"/>
                  </a:lnTo>
                  <a:lnTo>
                    <a:pt x="160332" y="7711"/>
                  </a:lnTo>
                  <a:lnTo>
                    <a:pt x="191961" y="6467"/>
                  </a:lnTo>
                  <a:lnTo>
                    <a:pt x="209983" y="4502"/>
                  </a:lnTo>
                  <a:lnTo>
                    <a:pt x="240651" y="591"/>
                  </a:lnTo>
                  <a:lnTo>
                    <a:pt x="268574" y="51"/>
                  </a:lnTo>
                  <a:lnTo>
                    <a:pt x="299301" y="1"/>
                  </a:lnTo>
                  <a:lnTo>
                    <a:pt x="313156" y="0"/>
                  </a:lnTo>
                  <a:lnTo>
                    <a:pt x="340903" y="7003"/>
                  </a:lnTo>
                  <a:lnTo>
                    <a:pt x="345068" y="9697"/>
                  </a:lnTo>
                  <a:lnTo>
                    <a:pt x="347391" y="13246"/>
                  </a:lnTo>
                  <a:lnTo>
                    <a:pt x="348011" y="15180"/>
                  </a:lnTo>
                  <a:lnTo>
                    <a:pt x="349129" y="16469"/>
                  </a:lnTo>
                  <a:lnTo>
                    <a:pt x="352252" y="17903"/>
                  </a:lnTo>
                  <a:lnTo>
                    <a:pt x="353369" y="18991"/>
                  </a:lnTo>
                  <a:lnTo>
                    <a:pt x="358677" y="27787"/>
                  </a:lnTo>
                  <a:lnTo>
                    <a:pt x="365666" y="36036"/>
                  </a:lnTo>
                  <a:lnTo>
                    <a:pt x="376093" y="64989"/>
                  </a:lnTo>
                  <a:lnTo>
                    <a:pt x="378817" y="72628"/>
                  </a:lnTo>
                  <a:lnTo>
                    <a:pt x="386381" y="102487"/>
                  </a:lnTo>
                  <a:lnTo>
                    <a:pt x="393758" y="133656"/>
                  </a:lnTo>
                  <a:lnTo>
                    <a:pt x="403769" y="161413"/>
                  </a:lnTo>
                  <a:lnTo>
                    <a:pt x="410533" y="192720"/>
                  </a:lnTo>
                  <a:lnTo>
                    <a:pt x="412456" y="222541"/>
                  </a:lnTo>
                  <a:lnTo>
                    <a:pt x="412711" y="254036"/>
                  </a:lnTo>
                  <a:lnTo>
                    <a:pt x="413449" y="285048"/>
                  </a:lnTo>
                  <a:lnTo>
                    <a:pt x="418216" y="315404"/>
                  </a:lnTo>
                  <a:lnTo>
                    <a:pt x="418924" y="343191"/>
                  </a:lnTo>
                  <a:lnTo>
                    <a:pt x="419065" y="373243"/>
                  </a:lnTo>
                  <a:lnTo>
                    <a:pt x="419093" y="399772"/>
                  </a:lnTo>
                  <a:lnTo>
                    <a:pt x="414735" y="425394"/>
                  </a:lnTo>
                  <a:lnTo>
                    <a:pt x="413142" y="450839"/>
                  </a:lnTo>
                  <a:lnTo>
                    <a:pt x="412825" y="476248"/>
                  </a:lnTo>
                  <a:lnTo>
                    <a:pt x="412763" y="501648"/>
                  </a:lnTo>
                  <a:lnTo>
                    <a:pt x="412752" y="527050"/>
                  </a:lnTo>
                  <a:lnTo>
                    <a:pt x="412043" y="558093"/>
                  </a:lnTo>
                  <a:lnTo>
                    <a:pt x="409091" y="573485"/>
                  </a:lnTo>
                  <a:lnTo>
                    <a:pt x="412336" y="604704"/>
                  </a:lnTo>
                  <a:lnTo>
                    <a:pt x="412712" y="634367"/>
                  </a:lnTo>
                  <a:lnTo>
                    <a:pt x="412032" y="644847"/>
                  </a:lnTo>
                  <a:lnTo>
                    <a:pt x="406986" y="668282"/>
                  </a:lnTo>
                  <a:lnTo>
                    <a:pt x="406406" y="688768"/>
                  </a:lnTo>
                  <a:lnTo>
                    <a:pt x="405699" y="689895"/>
                  </a:lnTo>
                  <a:lnTo>
                    <a:pt x="404521" y="690645"/>
                  </a:lnTo>
                  <a:lnTo>
                    <a:pt x="403031" y="691146"/>
                  </a:lnTo>
                  <a:lnTo>
                    <a:pt x="394844" y="697529"/>
                  </a:lnTo>
                  <a:lnTo>
                    <a:pt x="393757" y="697145"/>
                  </a:lnTo>
                  <a:lnTo>
                    <a:pt x="390666" y="694840"/>
                  </a:lnTo>
                  <a:lnTo>
                    <a:pt x="385060" y="693346"/>
                  </a:lnTo>
                  <a:lnTo>
                    <a:pt x="378572" y="691974"/>
                  </a:lnTo>
                  <a:lnTo>
                    <a:pt x="370244" y="687942"/>
                  </a:lnTo>
                  <a:lnTo>
                    <a:pt x="346932" y="680918"/>
                  </a:lnTo>
                  <a:lnTo>
                    <a:pt x="317351" y="668809"/>
                  </a:lnTo>
                  <a:lnTo>
                    <a:pt x="291103" y="658274"/>
                  </a:lnTo>
                  <a:lnTo>
                    <a:pt x="265796" y="649813"/>
                  </a:lnTo>
                  <a:lnTo>
                    <a:pt x="236235" y="641348"/>
                  </a:lnTo>
                  <a:lnTo>
                    <a:pt x="214399" y="636880"/>
                  </a:lnTo>
                  <a:lnTo>
                    <a:pt x="190055" y="633676"/>
                  </a:lnTo>
                  <a:lnTo>
                    <a:pt x="164968" y="630139"/>
                  </a:lnTo>
                  <a:lnTo>
                    <a:pt x="139658" y="629091"/>
                  </a:lnTo>
                  <a:lnTo>
                    <a:pt x="114288" y="628779"/>
                  </a:lnTo>
                  <a:lnTo>
                    <a:pt x="83801" y="632045"/>
                  </a:lnTo>
                  <a:lnTo>
                    <a:pt x="57397" y="634415"/>
                  </a:lnTo>
                  <a:lnTo>
                    <a:pt x="39582" y="635532"/>
                  </a:lnTo>
                  <a:lnTo>
                    <a:pt x="17304" y="640746"/>
                  </a:lnTo>
                  <a:lnTo>
                    <a:pt x="0" y="641350"/>
                  </a:lnTo>
                </a:path>
              </a:pathLst>
            </a:custGeom>
            <a:ln w="19050">
              <a:solidFill>
                <a:srgbClr val="0093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5" name="SMARTInkShape-533"/>
            <p:cNvSpPr/>
            <p:nvPr/>
          </p:nvSpPr>
          <p:spPr>
            <a:xfrm>
              <a:off x="6790841" y="3549650"/>
              <a:ext cx="3660" cy="482601"/>
            </a:xfrm>
            <a:custGeom>
              <a:avLst/>
              <a:gdLst/>
              <a:ahLst/>
              <a:cxnLst/>
              <a:rect l="0" t="0" r="0" b="0"/>
              <a:pathLst>
                <a:path w="3660" h="482601">
                  <a:moveTo>
                    <a:pt x="3659" y="0"/>
                  </a:moveTo>
                  <a:lnTo>
                    <a:pt x="2952" y="27837"/>
                  </a:lnTo>
                  <a:lnTo>
                    <a:pt x="0" y="41016"/>
                  </a:lnTo>
                  <a:lnTo>
                    <a:pt x="3038" y="70234"/>
                  </a:lnTo>
                  <a:lnTo>
                    <a:pt x="3534" y="100395"/>
                  </a:lnTo>
                  <a:lnTo>
                    <a:pt x="3621" y="125152"/>
                  </a:lnTo>
                  <a:lnTo>
                    <a:pt x="3648" y="150362"/>
                  </a:lnTo>
                  <a:lnTo>
                    <a:pt x="3655" y="175707"/>
                  </a:lnTo>
                  <a:lnTo>
                    <a:pt x="3658" y="201795"/>
                  </a:lnTo>
                  <a:lnTo>
                    <a:pt x="3659" y="231554"/>
                  </a:lnTo>
                  <a:lnTo>
                    <a:pt x="3659" y="262008"/>
                  </a:lnTo>
                  <a:lnTo>
                    <a:pt x="3659" y="289926"/>
                  </a:lnTo>
                  <a:lnTo>
                    <a:pt x="3659" y="320226"/>
                  </a:lnTo>
                  <a:lnTo>
                    <a:pt x="3659" y="350839"/>
                  </a:lnTo>
                  <a:lnTo>
                    <a:pt x="3659" y="378100"/>
                  </a:lnTo>
                  <a:lnTo>
                    <a:pt x="3659" y="404050"/>
                  </a:lnTo>
                  <a:lnTo>
                    <a:pt x="3659" y="434340"/>
                  </a:lnTo>
                  <a:lnTo>
                    <a:pt x="3659" y="462472"/>
                  </a:lnTo>
                  <a:lnTo>
                    <a:pt x="3659" y="482600"/>
                  </a:lnTo>
                </a:path>
              </a:pathLst>
            </a:custGeom>
            <a:ln w="19050">
              <a:solidFill>
                <a:srgbClr val="0093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87" name="SMARTInkShape-534"/>
          <p:cNvSpPr/>
          <p:nvPr/>
        </p:nvSpPr>
        <p:spPr>
          <a:xfrm>
            <a:off x="8058150" y="3587750"/>
            <a:ext cx="38101" cy="285751"/>
          </a:xfrm>
          <a:custGeom>
            <a:avLst/>
            <a:gdLst/>
            <a:ahLst/>
            <a:cxnLst/>
            <a:rect l="0" t="0" r="0" b="0"/>
            <a:pathLst>
              <a:path w="38101" h="285751">
                <a:moveTo>
                  <a:pt x="38100" y="0"/>
                </a:moveTo>
                <a:lnTo>
                  <a:pt x="38100" y="30036"/>
                </a:lnTo>
                <a:lnTo>
                  <a:pt x="38100" y="57760"/>
                </a:lnTo>
                <a:lnTo>
                  <a:pt x="37393" y="88979"/>
                </a:lnTo>
                <a:lnTo>
                  <a:pt x="33073" y="116197"/>
                </a:lnTo>
                <a:lnTo>
                  <a:pt x="32011" y="145169"/>
                </a:lnTo>
                <a:lnTo>
                  <a:pt x="26730" y="175640"/>
                </a:lnTo>
                <a:lnTo>
                  <a:pt x="20777" y="202772"/>
                </a:lnTo>
                <a:lnTo>
                  <a:pt x="17680" y="220240"/>
                </a:lnTo>
                <a:lnTo>
                  <a:pt x="7522" y="251764"/>
                </a:lnTo>
                <a:lnTo>
                  <a:pt x="193" y="282678"/>
                </a:lnTo>
                <a:lnTo>
                  <a:pt x="0" y="285750"/>
                </a:lnTo>
              </a:path>
            </a:pathLst>
          </a:custGeom>
          <a:ln w="19050">
            <a:solidFill>
              <a:srgbClr val="009300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98" name="SMARTInkShape-Group62"/>
          <p:cNvGrpSpPr/>
          <p:nvPr/>
        </p:nvGrpSpPr>
        <p:grpSpPr>
          <a:xfrm>
            <a:off x="7273689" y="3054350"/>
            <a:ext cx="968500" cy="1092114"/>
            <a:chOff x="7273689" y="3054350"/>
            <a:chExt cx="968500" cy="1092114"/>
          </a:xfrm>
        </p:grpSpPr>
        <p:sp>
          <p:nvSpPr>
            <p:cNvPr id="688" name="SMARTInkShape-535"/>
            <p:cNvSpPr/>
            <p:nvPr/>
          </p:nvSpPr>
          <p:spPr>
            <a:xfrm>
              <a:off x="7273689" y="3054350"/>
              <a:ext cx="92277" cy="113925"/>
            </a:xfrm>
            <a:custGeom>
              <a:avLst/>
              <a:gdLst/>
              <a:ahLst/>
              <a:cxnLst/>
              <a:rect l="0" t="0" r="0" b="0"/>
              <a:pathLst>
                <a:path w="92277" h="113925">
                  <a:moveTo>
                    <a:pt x="79611" y="19050"/>
                  </a:moveTo>
                  <a:lnTo>
                    <a:pt x="79611" y="15679"/>
                  </a:lnTo>
                  <a:lnTo>
                    <a:pt x="78904" y="14685"/>
                  </a:lnTo>
                  <a:lnTo>
                    <a:pt x="77728" y="14022"/>
                  </a:lnTo>
                  <a:lnTo>
                    <a:pt x="70772" y="12961"/>
                  </a:lnTo>
                  <a:lnTo>
                    <a:pt x="52083" y="12706"/>
                  </a:lnTo>
                  <a:lnTo>
                    <a:pt x="47857" y="14583"/>
                  </a:lnTo>
                  <a:lnTo>
                    <a:pt x="43624" y="17065"/>
                  </a:lnTo>
                  <a:lnTo>
                    <a:pt x="39393" y="18165"/>
                  </a:lnTo>
                  <a:lnTo>
                    <a:pt x="35160" y="22418"/>
                  </a:lnTo>
                  <a:lnTo>
                    <a:pt x="11877" y="53013"/>
                  </a:lnTo>
                  <a:lnTo>
                    <a:pt x="7644" y="58366"/>
                  </a:lnTo>
                  <a:lnTo>
                    <a:pt x="5293" y="64982"/>
                  </a:lnTo>
                  <a:lnTo>
                    <a:pt x="0" y="84154"/>
                  </a:lnTo>
                  <a:lnTo>
                    <a:pt x="1425" y="89849"/>
                  </a:lnTo>
                  <a:lnTo>
                    <a:pt x="8088" y="99252"/>
                  </a:lnTo>
                  <a:lnTo>
                    <a:pt x="18286" y="110035"/>
                  </a:lnTo>
                  <a:lnTo>
                    <a:pt x="24367" y="112402"/>
                  </a:lnTo>
                  <a:lnTo>
                    <a:pt x="39770" y="113924"/>
                  </a:lnTo>
                  <a:lnTo>
                    <a:pt x="52204" y="110818"/>
                  </a:lnTo>
                  <a:lnTo>
                    <a:pt x="78125" y="95194"/>
                  </a:lnTo>
                  <a:lnTo>
                    <a:pt x="83182" y="90285"/>
                  </a:lnTo>
                  <a:lnTo>
                    <a:pt x="89291" y="80295"/>
                  </a:lnTo>
                  <a:lnTo>
                    <a:pt x="91414" y="71846"/>
                  </a:lnTo>
                  <a:lnTo>
                    <a:pt x="92276" y="40127"/>
                  </a:lnTo>
                  <a:lnTo>
                    <a:pt x="88929" y="27490"/>
                  </a:lnTo>
                  <a:lnTo>
                    <a:pt x="83468" y="18179"/>
                  </a:lnTo>
                  <a:lnTo>
                    <a:pt x="74012" y="10952"/>
                  </a:lnTo>
                  <a:lnTo>
                    <a:pt x="54321" y="1503"/>
                  </a:lnTo>
                  <a:lnTo>
                    <a:pt x="47861" y="0"/>
                  </a:lnTo>
                </a:path>
              </a:pathLst>
            </a:custGeom>
            <a:ln w="19050">
              <a:solidFill>
                <a:srgbClr val="0093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9" name="SMARTInkShape-536"/>
            <p:cNvSpPr/>
            <p:nvPr/>
          </p:nvSpPr>
          <p:spPr>
            <a:xfrm>
              <a:off x="7349887" y="3124200"/>
              <a:ext cx="97584" cy="107649"/>
            </a:xfrm>
            <a:custGeom>
              <a:avLst/>
              <a:gdLst/>
              <a:ahLst/>
              <a:cxnLst/>
              <a:rect l="0" t="0" r="0" b="0"/>
              <a:pathLst>
                <a:path w="97584" h="107649">
                  <a:moveTo>
                    <a:pt x="66913" y="12700"/>
                  </a:moveTo>
                  <a:lnTo>
                    <a:pt x="57453" y="12700"/>
                  </a:lnTo>
                  <a:lnTo>
                    <a:pt x="53771" y="10817"/>
                  </a:lnTo>
                  <a:lnTo>
                    <a:pt x="49783" y="8332"/>
                  </a:lnTo>
                  <a:lnTo>
                    <a:pt x="45659" y="7230"/>
                  </a:lnTo>
                  <a:lnTo>
                    <a:pt x="44277" y="7644"/>
                  </a:lnTo>
                  <a:lnTo>
                    <a:pt x="43353" y="8623"/>
                  </a:lnTo>
                  <a:lnTo>
                    <a:pt x="42740" y="9981"/>
                  </a:lnTo>
                  <a:lnTo>
                    <a:pt x="40920" y="10888"/>
                  </a:lnTo>
                  <a:lnTo>
                    <a:pt x="30684" y="12461"/>
                  </a:lnTo>
                  <a:lnTo>
                    <a:pt x="25996" y="15999"/>
                  </a:lnTo>
                  <a:lnTo>
                    <a:pt x="7628" y="45453"/>
                  </a:lnTo>
                  <a:lnTo>
                    <a:pt x="5284" y="52184"/>
                  </a:lnTo>
                  <a:lnTo>
                    <a:pt x="0" y="71440"/>
                  </a:lnTo>
                  <a:lnTo>
                    <a:pt x="3726" y="90913"/>
                  </a:lnTo>
                  <a:lnTo>
                    <a:pt x="6608" y="96379"/>
                  </a:lnTo>
                  <a:lnTo>
                    <a:pt x="8366" y="98119"/>
                  </a:lnTo>
                  <a:lnTo>
                    <a:pt x="21694" y="104511"/>
                  </a:lnTo>
                  <a:lnTo>
                    <a:pt x="39809" y="107496"/>
                  </a:lnTo>
                  <a:lnTo>
                    <a:pt x="42492" y="107648"/>
                  </a:lnTo>
                  <a:lnTo>
                    <a:pt x="56939" y="102820"/>
                  </a:lnTo>
                  <a:lnTo>
                    <a:pt x="71501" y="95070"/>
                  </a:lnTo>
                  <a:lnTo>
                    <a:pt x="87272" y="84643"/>
                  </a:lnTo>
                  <a:lnTo>
                    <a:pt x="95019" y="70709"/>
                  </a:lnTo>
                  <a:lnTo>
                    <a:pt x="97583" y="62265"/>
                  </a:lnTo>
                  <a:lnTo>
                    <a:pt x="96301" y="55659"/>
                  </a:lnTo>
                  <a:lnTo>
                    <a:pt x="89175" y="32896"/>
                  </a:lnTo>
                  <a:lnTo>
                    <a:pt x="83628" y="26846"/>
                  </a:lnTo>
                  <a:lnTo>
                    <a:pt x="62131" y="9225"/>
                  </a:lnTo>
                  <a:lnTo>
                    <a:pt x="49217" y="5037"/>
                  </a:lnTo>
                  <a:lnTo>
                    <a:pt x="44232" y="2237"/>
                  </a:lnTo>
                  <a:lnTo>
                    <a:pt x="35282" y="442"/>
                  </a:lnTo>
                  <a:lnTo>
                    <a:pt x="28813" y="0"/>
                  </a:lnTo>
                </a:path>
              </a:pathLst>
            </a:custGeom>
            <a:ln w="19050">
              <a:solidFill>
                <a:srgbClr val="0093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0" name="SMARTInkShape-537"/>
            <p:cNvSpPr/>
            <p:nvPr/>
          </p:nvSpPr>
          <p:spPr>
            <a:xfrm>
              <a:off x="7429537" y="3206750"/>
              <a:ext cx="95093" cy="94933"/>
            </a:xfrm>
            <a:custGeom>
              <a:avLst/>
              <a:gdLst/>
              <a:ahLst/>
              <a:cxnLst/>
              <a:rect l="0" t="0" r="0" b="0"/>
              <a:pathLst>
                <a:path w="95093" h="94933">
                  <a:moveTo>
                    <a:pt x="76163" y="19050"/>
                  </a:moveTo>
                  <a:lnTo>
                    <a:pt x="66703" y="19050"/>
                  </a:lnTo>
                  <a:lnTo>
                    <a:pt x="63021" y="17166"/>
                  </a:lnTo>
                  <a:lnTo>
                    <a:pt x="59033" y="14685"/>
                  </a:lnTo>
                  <a:lnTo>
                    <a:pt x="54909" y="13579"/>
                  </a:lnTo>
                  <a:lnTo>
                    <a:pt x="52821" y="13992"/>
                  </a:lnTo>
                  <a:lnTo>
                    <a:pt x="45805" y="17238"/>
                  </a:lnTo>
                  <a:lnTo>
                    <a:pt x="35808" y="19217"/>
                  </a:lnTo>
                  <a:lnTo>
                    <a:pt x="28065" y="23960"/>
                  </a:lnTo>
                  <a:lnTo>
                    <a:pt x="7671" y="40021"/>
                  </a:lnTo>
                  <a:lnTo>
                    <a:pt x="3389" y="46713"/>
                  </a:lnTo>
                  <a:lnTo>
                    <a:pt x="976" y="54450"/>
                  </a:lnTo>
                  <a:lnTo>
                    <a:pt x="0" y="71944"/>
                  </a:lnTo>
                  <a:lnTo>
                    <a:pt x="3344" y="81681"/>
                  </a:lnTo>
                  <a:lnTo>
                    <a:pt x="5744" y="84087"/>
                  </a:lnTo>
                  <a:lnTo>
                    <a:pt x="24142" y="92840"/>
                  </a:lnTo>
                  <a:lnTo>
                    <a:pt x="48067" y="94932"/>
                  </a:lnTo>
                  <a:lnTo>
                    <a:pt x="61173" y="91785"/>
                  </a:lnTo>
                  <a:lnTo>
                    <a:pt x="80606" y="82372"/>
                  </a:lnTo>
                  <a:lnTo>
                    <a:pt x="90603" y="74048"/>
                  </a:lnTo>
                  <a:lnTo>
                    <a:pt x="93164" y="67952"/>
                  </a:lnTo>
                  <a:lnTo>
                    <a:pt x="95092" y="48943"/>
                  </a:lnTo>
                  <a:lnTo>
                    <a:pt x="91806" y="39039"/>
                  </a:lnTo>
                  <a:lnTo>
                    <a:pt x="86363" y="30539"/>
                  </a:lnTo>
                  <a:lnTo>
                    <a:pt x="59398" y="9188"/>
                  </a:lnTo>
                  <a:lnTo>
                    <a:pt x="52927" y="7191"/>
                  </a:lnTo>
                  <a:lnTo>
                    <a:pt x="48667" y="6723"/>
                  </a:lnTo>
                  <a:lnTo>
                    <a:pt x="44422" y="4633"/>
                  </a:lnTo>
                  <a:lnTo>
                    <a:pt x="40183" y="2059"/>
                  </a:lnTo>
                  <a:lnTo>
                    <a:pt x="31713" y="405"/>
                  </a:lnTo>
                  <a:lnTo>
                    <a:pt x="25363" y="0"/>
                  </a:lnTo>
                </a:path>
              </a:pathLst>
            </a:custGeom>
            <a:ln w="19050">
              <a:solidFill>
                <a:srgbClr val="0093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1" name="SMARTInkShape-538"/>
            <p:cNvSpPr/>
            <p:nvPr/>
          </p:nvSpPr>
          <p:spPr>
            <a:xfrm>
              <a:off x="7518772" y="3289300"/>
              <a:ext cx="88411" cy="119451"/>
            </a:xfrm>
            <a:custGeom>
              <a:avLst/>
              <a:gdLst/>
              <a:ahLst/>
              <a:cxnLst/>
              <a:rect l="0" t="0" r="0" b="0"/>
              <a:pathLst>
                <a:path w="88411" h="119451">
                  <a:moveTo>
                    <a:pt x="69478" y="44450"/>
                  </a:moveTo>
                  <a:lnTo>
                    <a:pt x="64010" y="44450"/>
                  </a:lnTo>
                  <a:lnTo>
                    <a:pt x="57736" y="38982"/>
                  </a:lnTo>
                  <a:lnTo>
                    <a:pt x="51896" y="37567"/>
                  </a:lnTo>
                  <a:lnTo>
                    <a:pt x="45246" y="32653"/>
                  </a:lnTo>
                  <a:lnTo>
                    <a:pt x="41053" y="32017"/>
                  </a:lnTo>
                  <a:lnTo>
                    <a:pt x="37324" y="33749"/>
                  </a:lnTo>
                  <a:lnTo>
                    <a:pt x="33315" y="36166"/>
                  </a:lnTo>
                  <a:lnTo>
                    <a:pt x="27089" y="38232"/>
                  </a:lnTo>
                  <a:lnTo>
                    <a:pt x="16554" y="46863"/>
                  </a:lnTo>
                  <a:lnTo>
                    <a:pt x="3860" y="68131"/>
                  </a:lnTo>
                  <a:lnTo>
                    <a:pt x="882" y="77180"/>
                  </a:lnTo>
                  <a:lnTo>
                    <a:pt x="0" y="84328"/>
                  </a:lnTo>
                  <a:lnTo>
                    <a:pt x="1674" y="88750"/>
                  </a:lnTo>
                  <a:lnTo>
                    <a:pt x="3109" y="90916"/>
                  </a:lnTo>
                  <a:lnTo>
                    <a:pt x="6115" y="103122"/>
                  </a:lnTo>
                  <a:lnTo>
                    <a:pt x="7481" y="104730"/>
                  </a:lnTo>
                  <a:lnTo>
                    <a:pt x="24252" y="116599"/>
                  </a:lnTo>
                  <a:lnTo>
                    <a:pt x="36007" y="119450"/>
                  </a:lnTo>
                  <a:lnTo>
                    <a:pt x="44253" y="118235"/>
                  </a:lnTo>
                  <a:lnTo>
                    <a:pt x="54947" y="113584"/>
                  </a:lnTo>
                  <a:lnTo>
                    <a:pt x="57674" y="111704"/>
                  </a:lnTo>
                  <a:lnTo>
                    <a:pt x="71484" y="107279"/>
                  </a:lnTo>
                  <a:lnTo>
                    <a:pt x="84001" y="93741"/>
                  </a:lnTo>
                  <a:lnTo>
                    <a:pt x="86514" y="87288"/>
                  </a:lnTo>
                  <a:lnTo>
                    <a:pt x="88410" y="62543"/>
                  </a:lnTo>
                  <a:lnTo>
                    <a:pt x="81602" y="44043"/>
                  </a:lnTo>
                  <a:lnTo>
                    <a:pt x="79678" y="39946"/>
                  </a:lnTo>
                  <a:lnTo>
                    <a:pt x="73776" y="33511"/>
                  </a:lnTo>
                  <a:lnTo>
                    <a:pt x="42699" y="12744"/>
                  </a:lnTo>
                  <a:lnTo>
                    <a:pt x="34997" y="9192"/>
                  </a:lnTo>
                  <a:lnTo>
                    <a:pt x="20438" y="5029"/>
                  </a:lnTo>
                  <a:lnTo>
                    <a:pt x="15227" y="2235"/>
                  </a:lnTo>
                  <a:lnTo>
                    <a:pt x="5978" y="0"/>
                  </a:lnTo>
                </a:path>
              </a:pathLst>
            </a:custGeom>
            <a:ln w="19050">
              <a:solidFill>
                <a:srgbClr val="0093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2" name="SMARTInkShape-539"/>
            <p:cNvSpPr/>
            <p:nvPr/>
          </p:nvSpPr>
          <p:spPr>
            <a:xfrm>
              <a:off x="7563221" y="3416300"/>
              <a:ext cx="84755" cy="117705"/>
            </a:xfrm>
            <a:custGeom>
              <a:avLst/>
              <a:gdLst/>
              <a:ahLst/>
              <a:cxnLst/>
              <a:rect l="0" t="0" r="0" b="0"/>
              <a:pathLst>
                <a:path w="84755" h="117705">
                  <a:moveTo>
                    <a:pt x="63129" y="31750"/>
                  </a:moveTo>
                  <a:lnTo>
                    <a:pt x="57661" y="31750"/>
                  </a:lnTo>
                  <a:lnTo>
                    <a:pt x="51883" y="27385"/>
                  </a:lnTo>
                  <a:lnTo>
                    <a:pt x="48018" y="26282"/>
                  </a:lnTo>
                  <a:lnTo>
                    <a:pt x="45999" y="26692"/>
                  </a:lnTo>
                  <a:lnTo>
                    <a:pt x="37690" y="30541"/>
                  </a:lnTo>
                  <a:lnTo>
                    <a:pt x="35584" y="30943"/>
                  </a:lnTo>
                  <a:lnTo>
                    <a:pt x="29254" y="34880"/>
                  </a:lnTo>
                  <a:lnTo>
                    <a:pt x="8095" y="65590"/>
                  </a:lnTo>
                  <a:lnTo>
                    <a:pt x="2451" y="73447"/>
                  </a:lnTo>
                  <a:lnTo>
                    <a:pt x="883" y="78032"/>
                  </a:lnTo>
                  <a:lnTo>
                    <a:pt x="0" y="87953"/>
                  </a:lnTo>
                  <a:lnTo>
                    <a:pt x="1675" y="93888"/>
                  </a:lnTo>
                  <a:lnTo>
                    <a:pt x="4065" y="98878"/>
                  </a:lnTo>
                  <a:lnTo>
                    <a:pt x="6116" y="105654"/>
                  </a:lnTo>
                  <a:lnTo>
                    <a:pt x="9098" y="109987"/>
                  </a:lnTo>
                  <a:lnTo>
                    <a:pt x="14655" y="112383"/>
                  </a:lnTo>
                  <a:lnTo>
                    <a:pt x="33802" y="117704"/>
                  </a:lnTo>
                  <a:lnTo>
                    <a:pt x="63146" y="112679"/>
                  </a:lnTo>
                  <a:lnTo>
                    <a:pt x="67372" y="111102"/>
                  </a:lnTo>
                  <a:lnTo>
                    <a:pt x="73953" y="105588"/>
                  </a:lnTo>
                  <a:lnTo>
                    <a:pt x="83923" y="93921"/>
                  </a:lnTo>
                  <a:lnTo>
                    <a:pt x="84754" y="90835"/>
                  </a:lnTo>
                  <a:lnTo>
                    <a:pt x="81568" y="59337"/>
                  </a:lnTo>
                  <a:lnTo>
                    <a:pt x="78848" y="52006"/>
                  </a:lnTo>
                  <a:lnTo>
                    <a:pt x="73408" y="45927"/>
                  </a:lnTo>
                  <a:lnTo>
                    <a:pt x="66992" y="40166"/>
                  </a:lnTo>
                  <a:lnTo>
                    <a:pt x="48380" y="17219"/>
                  </a:lnTo>
                  <a:lnTo>
                    <a:pt x="38611" y="10667"/>
                  </a:lnTo>
                  <a:lnTo>
                    <a:pt x="30151" y="7627"/>
                  </a:lnTo>
                  <a:lnTo>
                    <a:pt x="23174" y="6729"/>
                  </a:lnTo>
                  <a:lnTo>
                    <a:pt x="21674" y="5896"/>
                  </a:lnTo>
                  <a:lnTo>
                    <a:pt x="20677" y="4636"/>
                  </a:lnTo>
                  <a:lnTo>
                    <a:pt x="18679" y="0"/>
                  </a:lnTo>
                </a:path>
              </a:pathLst>
            </a:custGeom>
            <a:ln w="19050">
              <a:solidFill>
                <a:srgbClr val="0093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3" name="SMARTInkShape-540"/>
            <p:cNvSpPr/>
            <p:nvPr/>
          </p:nvSpPr>
          <p:spPr>
            <a:xfrm>
              <a:off x="7346974" y="3676650"/>
              <a:ext cx="411461" cy="463547"/>
            </a:xfrm>
            <a:custGeom>
              <a:avLst/>
              <a:gdLst/>
              <a:ahLst/>
              <a:cxnLst/>
              <a:rect l="0" t="0" r="0" b="0"/>
              <a:pathLst>
                <a:path w="411461" h="463547">
                  <a:moveTo>
                    <a:pt x="260326" y="165100"/>
                  </a:moveTo>
                  <a:lnTo>
                    <a:pt x="260326" y="161728"/>
                  </a:lnTo>
                  <a:lnTo>
                    <a:pt x="261031" y="160735"/>
                  </a:lnTo>
                  <a:lnTo>
                    <a:pt x="262207" y="160073"/>
                  </a:lnTo>
                  <a:lnTo>
                    <a:pt x="263697" y="159632"/>
                  </a:lnTo>
                  <a:lnTo>
                    <a:pt x="269164" y="155640"/>
                  </a:lnTo>
                  <a:lnTo>
                    <a:pt x="271309" y="151958"/>
                  </a:lnTo>
                  <a:lnTo>
                    <a:pt x="271881" y="149988"/>
                  </a:lnTo>
                  <a:lnTo>
                    <a:pt x="272967" y="148675"/>
                  </a:lnTo>
                  <a:lnTo>
                    <a:pt x="284495" y="141916"/>
                  </a:lnTo>
                  <a:lnTo>
                    <a:pt x="291293" y="140684"/>
                  </a:lnTo>
                  <a:lnTo>
                    <a:pt x="297136" y="142018"/>
                  </a:lnTo>
                  <a:lnTo>
                    <a:pt x="302790" y="144257"/>
                  </a:lnTo>
                  <a:lnTo>
                    <a:pt x="322005" y="149185"/>
                  </a:lnTo>
                  <a:lnTo>
                    <a:pt x="352066" y="169509"/>
                  </a:lnTo>
                  <a:lnTo>
                    <a:pt x="381799" y="188454"/>
                  </a:lnTo>
                  <a:lnTo>
                    <a:pt x="404169" y="217956"/>
                  </a:lnTo>
                  <a:lnTo>
                    <a:pt x="409877" y="226543"/>
                  </a:lnTo>
                  <a:lnTo>
                    <a:pt x="411460" y="233800"/>
                  </a:lnTo>
                  <a:lnTo>
                    <a:pt x="410281" y="241729"/>
                  </a:lnTo>
                  <a:lnTo>
                    <a:pt x="405652" y="252245"/>
                  </a:lnTo>
                  <a:lnTo>
                    <a:pt x="385195" y="275135"/>
                  </a:lnTo>
                  <a:lnTo>
                    <a:pt x="375484" y="281506"/>
                  </a:lnTo>
                  <a:lnTo>
                    <a:pt x="363670" y="284493"/>
                  </a:lnTo>
                  <a:lnTo>
                    <a:pt x="334387" y="285674"/>
                  </a:lnTo>
                  <a:lnTo>
                    <a:pt x="303913" y="285746"/>
                  </a:lnTo>
                  <a:lnTo>
                    <a:pt x="289369" y="285043"/>
                  </a:lnTo>
                  <a:lnTo>
                    <a:pt x="268279" y="279660"/>
                  </a:lnTo>
                  <a:lnTo>
                    <a:pt x="261922" y="275087"/>
                  </a:lnTo>
                  <a:lnTo>
                    <a:pt x="255161" y="273317"/>
                  </a:lnTo>
                  <a:lnTo>
                    <a:pt x="247626" y="273050"/>
                  </a:lnTo>
                  <a:lnTo>
                    <a:pt x="247626" y="276421"/>
                  </a:lnTo>
                  <a:lnTo>
                    <a:pt x="248331" y="277414"/>
                  </a:lnTo>
                  <a:lnTo>
                    <a:pt x="249508" y="278076"/>
                  </a:lnTo>
                  <a:lnTo>
                    <a:pt x="250997" y="278517"/>
                  </a:lnTo>
                  <a:lnTo>
                    <a:pt x="251990" y="279517"/>
                  </a:lnTo>
                  <a:lnTo>
                    <a:pt x="253714" y="284788"/>
                  </a:lnTo>
                  <a:lnTo>
                    <a:pt x="253896" y="288835"/>
                  </a:lnTo>
                  <a:lnTo>
                    <a:pt x="255823" y="292529"/>
                  </a:lnTo>
                  <a:lnTo>
                    <a:pt x="258323" y="296524"/>
                  </a:lnTo>
                  <a:lnTo>
                    <a:pt x="260439" y="302740"/>
                  </a:lnTo>
                  <a:lnTo>
                    <a:pt x="264514" y="309050"/>
                  </a:lnTo>
                  <a:lnTo>
                    <a:pt x="266741" y="315388"/>
                  </a:lnTo>
                  <a:lnTo>
                    <a:pt x="270850" y="321733"/>
                  </a:lnTo>
                  <a:lnTo>
                    <a:pt x="278407" y="347505"/>
                  </a:lnTo>
                  <a:lnTo>
                    <a:pt x="279889" y="359776"/>
                  </a:lnTo>
                  <a:lnTo>
                    <a:pt x="284364" y="375056"/>
                  </a:lnTo>
                  <a:lnTo>
                    <a:pt x="286252" y="395165"/>
                  </a:lnTo>
                  <a:lnTo>
                    <a:pt x="289017" y="400934"/>
                  </a:lnTo>
                  <a:lnTo>
                    <a:pt x="289331" y="404167"/>
                  </a:lnTo>
                  <a:lnTo>
                    <a:pt x="285139" y="433146"/>
                  </a:lnTo>
                  <a:lnTo>
                    <a:pt x="283925" y="434814"/>
                  </a:lnTo>
                  <a:lnTo>
                    <a:pt x="270802" y="446792"/>
                  </a:lnTo>
                  <a:lnTo>
                    <a:pt x="268509" y="450927"/>
                  </a:lnTo>
                  <a:lnTo>
                    <a:pt x="266786" y="455117"/>
                  </a:lnTo>
                  <a:lnTo>
                    <a:pt x="263666" y="459332"/>
                  </a:lnTo>
                  <a:lnTo>
                    <a:pt x="258047" y="461674"/>
                  </a:lnTo>
                  <a:lnTo>
                    <a:pt x="226480" y="463539"/>
                  </a:lnTo>
                  <a:lnTo>
                    <a:pt x="220116" y="463546"/>
                  </a:lnTo>
                  <a:lnTo>
                    <a:pt x="189503" y="457460"/>
                  </a:lnTo>
                  <a:lnTo>
                    <a:pt x="184632" y="455433"/>
                  </a:lnTo>
                  <a:lnTo>
                    <a:pt x="165089" y="439985"/>
                  </a:lnTo>
                  <a:lnTo>
                    <a:pt x="162968" y="439373"/>
                  </a:lnTo>
                  <a:lnTo>
                    <a:pt x="158729" y="434930"/>
                  </a:lnTo>
                  <a:lnTo>
                    <a:pt x="154492" y="429662"/>
                  </a:lnTo>
                  <a:lnTo>
                    <a:pt x="150259" y="427320"/>
                  </a:lnTo>
                  <a:lnTo>
                    <a:pt x="148849" y="425286"/>
                  </a:lnTo>
                  <a:lnTo>
                    <a:pt x="146156" y="417090"/>
                  </a:lnTo>
                  <a:lnTo>
                    <a:pt x="144702" y="415644"/>
                  </a:lnTo>
                  <a:lnTo>
                    <a:pt x="143026" y="414678"/>
                  </a:lnTo>
                  <a:lnTo>
                    <a:pt x="141909" y="413329"/>
                  </a:lnTo>
                  <a:lnTo>
                    <a:pt x="140668" y="409950"/>
                  </a:lnTo>
                  <a:lnTo>
                    <a:pt x="139678" y="378881"/>
                  </a:lnTo>
                  <a:lnTo>
                    <a:pt x="139676" y="366183"/>
                  </a:lnTo>
                  <a:lnTo>
                    <a:pt x="141558" y="361950"/>
                  </a:lnTo>
                  <a:lnTo>
                    <a:pt x="151231" y="350504"/>
                  </a:lnTo>
                  <a:lnTo>
                    <a:pt x="151865" y="347926"/>
                  </a:lnTo>
                  <a:lnTo>
                    <a:pt x="152344" y="334355"/>
                  </a:lnTo>
                  <a:lnTo>
                    <a:pt x="154244" y="330165"/>
                  </a:lnTo>
                  <a:lnTo>
                    <a:pt x="157840" y="325096"/>
                  </a:lnTo>
                  <a:lnTo>
                    <a:pt x="159256" y="319025"/>
                  </a:lnTo>
                  <a:lnTo>
                    <a:pt x="170463" y="305784"/>
                  </a:lnTo>
                  <a:lnTo>
                    <a:pt x="171425" y="298460"/>
                  </a:lnTo>
                  <a:lnTo>
                    <a:pt x="171426" y="298450"/>
                  </a:lnTo>
                  <a:lnTo>
                    <a:pt x="177696" y="298450"/>
                  </a:lnTo>
                  <a:lnTo>
                    <a:pt x="161989" y="298450"/>
                  </a:lnTo>
                  <a:lnTo>
                    <a:pt x="158295" y="300330"/>
                  </a:lnTo>
                  <a:lnTo>
                    <a:pt x="156319" y="301819"/>
                  </a:lnTo>
                  <a:lnTo>
                    <a:pt x="150366" y="303476"/>
                  </a:lnTo>
                  <a:lnTo>
                    <a:pt x="131463" y="304722"/>
                  </a:lnTo>
                  <a:lnTo>
                    <a:pt x="102706" y="298708"/>
                  </a:lnTo>
                  <a:lnTo>
                    <a:pt x="74707" y="291998"/>
                  </a:lnTo>
                  <a:lnTo>
                    <a:pt x="65706" y="287913"/>
                  </a:lnTo>
                  <a:lnTo>
                    <a:pt x="55119" y="285684"/>
                  </a:lnTo>
                  <a:lnTo>
                    <a:pt x="30578" y="270847"/>
                  </a:lnTo>
                  <a:lnTo>
                    <a:pt x="21332" y="263154"/>
                  </a:lnTo>
                  <a:lnTo>
                    <a:pt x="16994" y="261596"/>
                  </a:lnTo>
                  <a:lnTo>
                    <a:pt x="15554" y="260475"/>
                  </a:lnTo>
                  <a:lnTo>
                    <a:pt x="8563" y="249590"/>
                  </a:lnTo>
                  <a:lnTo>
                    <a:pt x="7318" y="245455"/>
                  </a:lnTo>
                  <a:lnTo>
                    <a:pt x="6283" y="244068"/>
                  </a:lnTo>
                  <a:lnTo>
                    <a:pt x="4885" y="243146"/>
                  </a:lnTo>
                  <a:lnTo>
                    <a:pt x="3250" y="242530"/>
                  </a:lnTo>
                  <a:lnTo>
                    <a:pt x="2158" y="240708"/>
                  </a:lnTo>
                  <a:lnTo>
                    <a:pt x="262" y="227102"/>
                  </a:lnTo>
                  <a:lnTo>
                    <a:pt x="0" y="213836"/>
                  </a:lnTo>
                  <a:lnTo>
                    <a:pt x="1868" y="209574"/>
                  </a:lnTo>
                  <a:lnTo>
                    <a:pt x="4343" y="205327"/>
                  </a:lnTo>
                  <a:lnTo>
                    <a:pt x="6443" y="198970"/>
                  </a:lnTo>
                  <a:lnTo>
                    <a:pt x="10514" y="192616"/>
                  </a:lnTo>
                  <a:lnTo>
                    <a:pt x="12741" y="186266"/>
                  </a:lnTo>
                  <a:lnTo>
                    <a:pt x="21428" y="175683"/>
                  </a:lnTo>
                  <a:lnTo>
                    <a:pt x="25503" y="173330"/>
                  </a:lnTo>
                  <a:lnTo>
                    <a:pt x="37238" y="168450"/>
                  </a:lnTo>
                  <a:lnTo>
                    <a:pt x="50386" y="160515"/>
                  </a:lnTo>
                  <a:lnTo>
                    <a:pt x="54836" y="158829"/>
                  </a:lnTo>
                  <a:lnTo>
                    <a:pt x="72056" y="148692"/>
                  </a:lnTo>
                  <a:lnTo>
                    <a:pt x="80522" y="146832"/>
                  </a:lnTo>
                  <a:lnTo>
                    <a:pt x="109956" y="146058"/>
                  </a:lnTo>
                  <a:lnTo>
                    <a:pt x="135625" y="146050"/>
                  </a:lnTo>
                  <a:lnTo>
                    <a:pt x="136976" y="146753"/>
                  </a:lnTo>
                  <a:lnTo>
                    <a:pt x="137876" y="147930"/>
                  </a:lnTo>
                  <a:lnTo>
                    <a:pt x="138476" y="149419"/>
                  </a:lnTo>
                  <a:lnTo>
                    <a:pt x="139579" y="150414"/>
                  </a:lnTo>
                  <a:lnTo>
                    <a:pt x="142691" y="151517"/>
                  </a:lnTo>
                  <a:lnTo>
                    <a:pt x="152376" y="152400"/>
                  </a:lnTo>
                  <a:lnTo>
                    <a:pt x="152376" y="140660"/>
                  </a:lnTo>
                  <a:lnTo>
                    <a:pt x="148011" y="134820"/>
                  </a:lnTo>
                  <a:lnTo>
                    <a:pt x="146287" y="128168"/>
                  </a:lnTo>
                  <a:lnTo>
                    <a:pt x="146101" y="123973"/>
                  </a:lnTo>
                  <a:lnTo>
                    <a:pt x="144178" y="120246"/>
                  </a:lnTo>
                  <a:lnTo>
                    <a:pt x="141675" y="116237"/>
                  </a:lnTo>
                  <a:lnTo>
                    <a:pt x="140268" y="109308"/>
                  </a:lnTo>
                  <a:lnTo>
                    <a:pt x="139679" y="77661"/>
                  </a:lnTo>
                  <a:lnTo>
                    <a:pt x="139676" y="46618"/>
                  </a:lnTo>
                  <a:lnTo>
                    <a:pt x="139676" y="29635"/>
                  </a:lnTo>
                  <a:lnTo>
                    <a:pt x="141558" y="25401"/>
                  </a:lnTo>
                  <a:lnTo>
                    <a:pt x="144040" y="21166"/>
                  </a:lnTo>
                  <a:lnTo>
                    <a:pt x="145764" y="13954"/>
                  </a:lnTo>
                  <a:lnTo>
                    <a:pt x="146026" y="0"/>
                  </a:lnTo>
                </a:path>
              </a:pathLst>
            </a:custGeom>
            <a:ln w="19050">
              <a:solidFill>
                <a:srgbClr val="0093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4" name="SMARTInkShape-541"/>
            <p:cNvSpPr/>
            <p:nvPr/>
          </p:nvSpPr>
          <p:spPr>
            <a:xfrm>
              <a:off x="7575550" y="3562350"/>
              <a:ext cx="38101" cy="323851"/>
            </a:xfrm>
            <a:custGeom>
              <a:avLst/>
              <a:gdLst/>
              <a:ahLst/>
              <a:cxnLst/>
              <a:rect l="0" t="0" r="0" b="0"/>
              <a:pathLst>
                <a:path w="38101" h="323851">
                  <a:moveTo>
                    <a:pt x="38100" y="0"/>
                  </a:moveTo>
                  <a:lnTo>
                    <a:pt x="37393" y="16605"/>
                  </a:lnTo>
                  <a:lnTo>
                    <a:pt x="32632" y="44963"/>
                  </a:lnTo>
                  <a:lnTo>
                    <a:pt x="31866" y="76267"/>
                  </a:lnTo>
                  <a:lnTo>
                    <a:pt x="29902" y="95270"/>
                  </a:lnTo>
                  <a:lnTo>
                    <a:pt x="26289" y="124023"/>
                  </a:lnTo>
                  <a:lnTo>
                    <a:pt x="21211" y="152517"/>
                  </a:lnTo>
                  <a:lnTo>
                    <a:pt x="17595" y="182710"/>
                  </a:lnTo>
                  <a:lnTo>
                    <a:pt x="13667" y="209265"/>
                  </a:lnTo>
                  <a:lnTo>
                    <a:pt x="8527" y="238552"/>
                  </a:lnTo>
                  <a:lnTo>
                    <a:pt x="3264" y="267313"/>
                  </a:lnTo>
                  <a:lnTo>
                    <a:pt x="286" y="296014"/>
                  </a:lnTo>
                  <a:lnTo>
                    <a:pt x="0" y="323850"/>
                  </a:lnTo>
                </a:path>
              </a:pathLst>
            </a:custGeom>
            <a:ln w="19050">
              <a:solidFill>
                <a:srgbClr val="0093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5" name="SMARTInkShape-542"/>
            <p:cNvSpPr/>
            <p:nvPr/>
          </p:nvSpPr>
          <p:spPr>
            <a:xfrm>
              <a:off x="8051800" y="3277592"/>
              <a:ext cx="120513" cy="137335"/>
            </a:xfrm>
            <a:custGeom>
              <a:avLst/>
              <a:gdLst/>
              <a:ahLst/>
              <a:cxnLst/>
              <a:rect l="0" t="0" r="0" b="0"/>
              <a:pathLst>
                <a:path w="120513" h="137335">
                  <a:moveTo>
                    <a:pt x="69850" y="5358"/>
                  </a:moveTo>
                  <a:lnTo>
                    <a:pt x="61011" y="5358"/>
                  </a:lnTo>
                  <a:lnTo>
                    <a:pt x="56984" y="7238"/>
                  </a:lnTo>
                  <a:lnTo>
                    <a:pt x="52843" y="9722"/>
                  </a:lnTo>
                  <a:lnTo>
                    <a:pt x="46542" y="11825"/>
                  </a:lnTo>
                  <a:lnTo>
                    <a:pt x="17194" y="32900"/>
                  </a:lnTo>
                  <a:lnTo>
                    <a:pt x="4256" y="51042"/>
                  </a:lnTo>
                  <a:lnTo>
                    <a:pt x="1891" y="57647"/>
                  </a:lnTo>
                  <a:lnTo>
                    <a:pt x="110" y="85877"/>
                  </a:lnTo>
                  <a:lnTo>
                    <a:pt x="5091" y="102740"/>
                  </a:lnTo>
                  <a:lnTo>
                    <a:pt x="12868" y="117779"/>
                  </a:lnTo>
                  <a:lnTo>
                    <a:pt x="17712" y="123055"/>
                  </a:lnTo>
                  <a:lnTo>
                    <a:pt x="27668" y="129288"/>
                  </a:lnTo>
                  <a:lnTo>
                    <a:pt x="53123" y="137203"/>
                  </a:lnTo>
                  <a:lnTo>
                    <a:pt x="63827" y="137334"/>
                  </a:lnTo>
                  <a:lnTo>
                    <a:pt x="93263" y="130829"/>
                  </a:lnTo>
                  <a:lnTo>
                    <a:pt x="109935" y="120868"/>
                  </a:lnTo>
                  <a:lnTo>
                    <a:pt x="117161" y="111000"/>
                  </a:lnTo>
                  <a:lnTo>
                    <a:pt x="119098" y="105696"/>
                  </a:lnTo>
                  <a:lnTo>
                    <a:pt x="120512" y="83378"/>
                  </a:lnTo>
                  <a:lnTo>
                    <a:pt x="115554" y="66682"/>
                  </a:lnTo>
                  <a:lnTo>
                    <a:pt x="107777" y="51678"/>
                  </a:lnTo>
                  <a:lnTo>
                    <a:pt x="93353" y="32245"/>
                  </a:lnTo>
                  <a:lnTo>
                    <a:pt x="63058" y="11744"/>
                  </a:lnTo>
                  <a:lnTo>
                    <a:pt x="52550" y="7250"/>
                  </a:lnTo>
                  <a:lnTo>
                    <a:pt x="30619" y="0"/>
                  </a:lnTo>
                  <a:lnTo>
                    <a:pt x="23955" y="1331"/>
                  </a:lnTo>
                  <a:lnTo>
                    <a:pt x="7890" y="5121"/>
                  </a:lnTo>
                  <a:lnTo>
                    <a:pt x="0" y="5358"/>
                  </a:lnTo>
                </a:path>
              </a:pathLst>
            </a:custGeom>
            <a:ln w="19050">
              <a:solidFill>
                <a:srgbClr val="0093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6" name="SMARTInkShape-543"/>
            <p:cNvSpPr/>
            <p:nvPr/>
          </p:nvSpPr>
          <p:spPr>
            <a:xfrm>
              <a:off x="8102861" y="3416305"/>
              <a:ext cx="18785" cy="209546"/>
            </a:xfrm>
            <a:custGeom>
              <a:avLst/>
              <a:gdLst/>
              <a:ahLst/>
              <a:cxnLst/>
              <a:rect l="0" t="0" r="0" b="0"/>
              <a:pathLst>
                <a:path w="18785" h="209546">
                  <a:moveTo>
                    <a:pt x="6089" y="209545"/>
                  </a:moveTo>
                  <a:lnTo>
                    <a:pt x="0" y="203455"/>
                  </a:lnTo>
                  <a:lnTo>
                    <a:pt x="3186" y="203272"/>
                  </a:lnTo>
                  <a:lnTo>
                    <a:pt x="4154" y="202540"/>
                  </a:lnTo>
                  <a:lnTo>
                    <a:pt x="5227" y="199847"/>
                  </a:lnTo>
                  <a:lnTo>
                    <a:pt x="6013" y="191641"/>
                  </a:lnTo>
                  <a:lnTo>
                    <a:pt x="10436" y="185651"/>
                  </a:lnTo>
                  <a:lnTo>
                    <a:pt x="11846" y="179730"/>
                  </a:lnTo>
                  <a:lnTo>
                    <a:pt x="12434" y="148042"/>
                  </a:lnTo>
                  <a:lnTo>
                    <a:pt x="13142" y="137621"/>
                  </a:lnTo>
                  <a:lnTo>
                    <a:pt x="17906" y="125162"/>
                  </a:lnTo>
                  <a:lnTo>
                    <a:pt x="14955" y="111397"/>
                  </a:lnTo>
                  <a:lnTo>
                    <a:pt x="18598" y="81652"/>
                  </a:lnTo>
                  <a:lnTo>
                    <a:pt x="18784" y="51949"/>
                  </a:lnTo>
                  <a:lnTo>
                    <a:pt x="16903" y="45899"/>
                  </a:lnTo>
                  <a:lnTo>
                    <a:pt x="14423" y="40151"/>
                  </a:lnTo>
                  <a:lnTo>
                    <a:pt x="12442" y="9009"/>
                  </a:lnTo>
                  <a:lnTo>
                    <a:pt x="12439" y="908"/>
                  </a:lnTo>
                  <a:lnTo>
                    <a:pt x="11732" y="603"/>
                  </a:lnTo>
                  <a:lnTo>
                    <a:pt x="6164" y="0"/>
                  </a:lnTo>
                  <a:lnTo>
                    <a:pt x="6089" y="6267"/>
                  </a:lnTo>
                  <a:lnTo>
                    <a:pt x="12439" y="6345"/>
                  </a:lnTo>
                </a:path>
              </a:pathLst>
            </a:custGeom>
            <a:ln w="19050">
              <a:solidFill>
                <a:srgbClr val="0093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7" name="SMARTInkShape-544"/>
            <p:cNvSpPr/>
            <p:nvPr/>
          </p:nvSpPr>
          <p:spPr>
            <a:xfrm>
              <a:off x="7823226" y="3683000"/>
              <a:ext cx="418963" cy="463464"/>
            </a:xfrm>
            <a:custGeom>
              <a:avLst/>
              <a:gdLst/>
              <a:ahLst/>
              <a:cxnLst/>
              <a:rect l="0" t="0" r="0" b="0"/>
              <a:pathLst>
                <a:path w="418963" h="463464">
                  <a:moveTo>
                    <a:pt x="260324" y="165100"/>
                  </a:moveTo>
                  <a:lnTo>
                    <a:pt x="266412" y="159010"/>
                  </a:lnTo>
                  <a:lnTo>
                    <a:pt x="266649" y="153303"/>
                  </a:lnTo>
                  <a:lnTo>
                    <a:pt x="273409" y="152667"/>
                  </a:lnTo>
                  <a:lnTo>
                    <a:pt x="278604" y="154399"/>
                  </a:lnTo>
                  <a:lnTo>
                    <a:pt x="280977" y="155850"/>
                  </a:lnTo>
                  <a:lnTo>
                    <a:pt x="291059" y="157888"/>
                  </a:lnTo>
                  <a:lnTo>
                    <a:pt x="316295" y="160518"/>
                  </a:lnTo>
                  <a:lnTo>
                    <a:pt x="347796" y="171605"/>
                  </a:lnTo>
                  <a:lnTo>
                    <a:pt x="361499" y="179727"/>
                  </a:lnTo>
                  <a:lnTo>
                    <a:pt x="376378" y="189188"/>
                  </a:lnTo>
                  <a:lnTo>
                    <a:pt x="386693" y="194855"/>
                  </a:lnTo>
                  <a:lnTo>
                    <a:pt x="396466" y="205980"/>
                  </a:lnTo>
                  <a:lnTo>
                    <a:pt x="412640" y="234989"/>
                  </a:lnTo>
                  <a:lnTo>
                    <a:pt x="417167" y="245779"/>
                  </a:lnTo>
                  <a:lnTo>
                    <a:pt x="418962" y="271195"/>
                  </a:lnTo>
                  <a:lnTo>
                    <a:pt x="412599" y="295511"/>
                  </a:lnTo>
                  <a:lnTo>
                    <a:pt x="403960" y="306808"/>
                  </a:lnTo>
                  <a:lnTo>
                    <a:pt x="394449" y="313232"/>
                  </a:lnTo>
                  <a:lnTo>
                    <a:pt x="382693" y="316236"/>
                  </a:lnTo>
                  <a:lnTo>
                    <a:pt x="351068" y="317467"/>
                  </a:lnTo>
                  <a:lnTo>
                    <a:pt x="334352" y="316788"/>
                  </a:lnTo>
                  <a:lnTo>
                    <a:pt x="322396" y="312427"/>
                  </a:lnTo>
                  <a:lnTo>
                    <a:pt x="313364" y="307373"/>
                  </a:lnTo>
                  <a:lnTo>
                    <a:pt x="293928" y="301768"/>
                  </a:lnTo>
                  <a:lnTo>
                    <a:pt x="268152" y="287596"/>
                  </a:lnTo>
                  <a:lnTo>
                    <a:pt x="241274" y="279400"/>
                  </a:lnTo>
                  <a:lnTo>
                    <a:pt x="241274" y="288859"/>
                  </a:lnTo>
                  <a:lnTo>
                    <a:pt x="243155" y="292541"/>
                  </a:lnTo>
                  <a:lnTo>
                    <a:pt x="245638" y="296529"/>
                  </a:lnTo>
                  <a:lnTo>
                    <a:pt x="247741" y="302740"/>
                  </a:lnTo>
                  <a:lnTo>
                    <a:pt x="251812" y="309050"/>
                  </a:lnTo>
                  <a:lnTo>
                    <a:pt x="254039" y="315388"/>
                  </a:lnTo>
                  <a:lnTo>
                    <a:pt x="258148" y="322440"/>
                  </a:lnTo>
                  <a:lnTo>
                    <a:pt x="260972" y="353426"/>
                  </a:lnTo>
                  <a:lnTo>
                    <a:pt x="265784" y="369432"/>
                  </a:lnTo>
                  <a:lnTo>
                    <a:pt x="266649" y="398900"/>
                  </a:lnTo>
                  <a:lnTo>
                    <a:pt x="266674" y="429038"/>
                  </a:lnTo>
                  <a:lnTo>
                    <a:pt x="266674" y="446590"/>
                  </a:lnTo>
                  <a:lnTo>
                    <a:pt x="265967" y="448011"/>
                  </a:lnTo>
                  <a:lnTo>
                    <a:pt x="264791" y="448957"/>
                  </a:lnTo>
                  <a:lnTo>
                    <a:pt x="263302" y="449588"/>
                  </a:lnTo>
                  <a:lnTo>
                    <a:pt x="262309" y="450713"/>
                  </a:lnTo>
                  <a:lnTo>
                    <a:pt x="261206" y="453845"/>
                  </a:lnTo>
                  <a:lnTo>
                    <a:pt x="260206" y="454964"/>
                  </a:lnTo>
                  <a:lnTo>
                    <a:pt x="247493" y="462095"/>
                  </a:lnTo>
                  <a:lnTo>
                    <a:pt x="232800" y="463463"/>
                  </a:lnTo>
                  <a:lnTo>
                    <a:pt x="228570" y="461629"/>
                  </a:lnTo>
                  <a:lnTo>
                    <a:pt x="224339" y="459168"/>
                  </a:lnTo>
                  <a:lnTo>
                    <a:pt x="199529" y="450784"/>
                  </a:lnTo>
                  <a:lnTo>
                    <a:pt x="185585" y="440780"/>
                  </a:lnTo>
                  <a:lnTo>
                    <a:pt x="172758" y="436788"/>
                  </a:lnTo>
                  <a:lnTo>
                    <a:pt x="163219" y="429414"/>
                  </a:lnTo>
                  <a:lnTo>
                    <a:pt x="160722" y="425329"/>
                  </a:lnTo>
                  <a:lnTo>
                    <a:pt x="158906" y="421163"/>
                  </a:lnTo>
                  <a:lnTo>
                    <a:pt x="141521" y="400048"/>
                  </a:lnTo>
                  <a:lnTo>
                    <a:pt x="140221" y="391817"/>
                  </a:lnTo>
                  <a:lnTo>
                    <a:pt x="139212" y="385102"/>
                  </a:lnTo>
                  <a:lnTo>
                    <a:pt x="133933" y="374955"/>
                  </a:lnTo>
                  <a:lnTo>
                    <a:pt x="133595" y="371728"/>
                  </a:lnTo>
                  <a:lnTo>
                    <a:pt x="131562" y="367941"/>
                  </a:lnTo>
                  <a:lnTo>
                    <a:pt x="127880" y="363132"/>
                  </a:lnTo>
                  <a:lnTo>
                    <a:pt x="127153" y="357113"/>
                  </a:lnTo>
                  <a:lnTo>
                    <a:pt x="126974" y="334169"/>
                  </a:lnTo>
                  <a:lnTo>
                    <a:pt x="128855" y="330082"/>
                  </a:lnTo>
                  <a:lnTo>
                    <a:pt x="133062" y="324213"/>
                  </a:lnTo>
                  <a:lnTo>
                    <a:pt x="133244" y="320587"/>
                  </a:lnTo>
                  <a:lnTo>
                    <a:pt x="133978" y="319558"/>
                  </a:lnTo>
                  <a:lnTo>
                    <a:pt x="135171" y="318872"/>
                  </a:lnTo>
                  <a:lnTo>
                    <a:pt x="136671" y="318413"/>
                  </a:lnTo>
                  <a:lnTo>
                    <a:pt x="137671" y="317403"/>
                  </a:lnTo>
                  <a:lnTo>
                    <a:pt x="139408" y="312113"/>
                  </a:lnTo>
                  <a:lnTo>
                    <a:pt x="139594" y="308064"/>
                  </a:lnTo>
                  <a:lnTo>
                    <a:pt x="140325" y="306975"/>
                  </a:lnTo>
                  <a:lnTo>
                    <a:pt x="141518" y="306249"/>
                  </a:lnTo>
                  <a:lnTo>
                    <a:pt x="145758" y="304884"/>
                  </a:lnTo>
                  <a:lnTo>
                    <a:pt x="158644" y="292179"/>
                  </a:lnTo>
                  <a:lnTo>
                    <a:pt x="164994" y="292100"/>
                  </a:lnTo>
                  <a:lnTo>
                    <a:pt x="135130" y="292100"/>
                  </a:lnTo>
                  <a:lnTo>
                    <a:pt x="106165" y="292100"/>
                  </a:lnTo>
                  <a:lnTo>
                    <a:pt x="98674" y="291393"/>
                  </a:lnTo>
                  <a:lnTo>
                    <a:pt x="87229" y="287030"/>
                  </a:lnTo>
                  <a:lnTo>
                    <a:pt x="78352" y="281973"/>
                  </a:lnTo>
                  <a:lnTo>
                    <a:pt x="67803" y="279455"/>
                  </a:lnTo>
                  <a:lnTo>
                    <a:pt x="59191" y="275261"/>
                  </a:lnTo>
                  <a:lnTo>
                    <a:pt x="48719" y="272998"/>
                  </a:lnTo>
                  <a:lnTo>
                    <a:pt x="40835" y="268173"/>
                  </a:lnTo>
                  <a:lnTo>
                    <a:pt x="23281" y="251857"/>
                  </a:lnTo>
                  <a:lnTo>
                    <a:pt x="20916" y="247636"/>
                  </a:lnTo>
                  <a:lnTo>
                    <a:pt x="19158" y="243411"/>
                  </a:lnTo>
                  <a:lnTo>
                    <a:pt x="16027" y="239181"/>
                  </a:lnTo>
                  <a:lnTo>
                    <a:pt x="12281" y="236830"/>
                  </a:lnTo>
                  <a:lnTo>
                    <a:pt x="10295" y="236203"/>
                  </a:lnTo>
                  <a:lnTo>
                    <a:pt x="8971" y="235079"/>
                  </a:lnTo>
                  <a:lnTo>
                    <a:pt x="1452" y="222134"/>
                  </a:lnTo>
                  <a:lnTo>
                    <a:pt x="11" y="203196"/>
                  </a:lnTo>
                  <a:lnTo>
                    <a:pt x="0" y="201081"/>
                  </a:lnTo>
                  <a:lnTo>
                    <a:pt x="1866" y="196848"/>
                  </a:lnTo>
                  <a:lnTo>
                    <a:pt x="4341" y="192616"/>
                  </a:lnTo>
                  <a:lnTo>
                    <a:pt x="6441" y="186266"/>
                  </a:lnTo>
                  <a:lnTo>
                    <a:pt x="9433" y="182033"/>
                  </a:lnTo>
                  <a:lnTo>
                    <a:pt x="13115" y="179680"/>
                  </a:lnTo>
                  <a:lnTo>
                    <a:pt x="17103" y="177929"/>
                  </a:lnTo>
                  <a:lnTo>
                    <a:pt x="31734" y="166865"/>
                  </a:lnTo>
                  <a:lnTo>
                    <a:pt x="35960" y="165179"/>
                  </a:lnTo>
                  <a:lnTo>
                    <a:pt x="50774" y="154161"/>
                  </a:lnTo>
                  <a:lnTo>
                    <a:pt x="62612" y="152748"/>
                  </a:lnTo>
                  <a:lnTo>
                    <a:pt x="91304" y="152408"/>
                  </a:lnTo>
                  <a:lnTo>
                    <a:pt x="101901" y="152401"/>
                  </a:lnTo>
                  <a:lnTo>
                    <a:pt x="107127" y="150519"/>
                  </a:lnTo>
                  <a:lnTo>
                    <a:pt x="111804" y="148035"/>
                  </a:lnTo>
                  <a:lnTo>
                    <a:pt x="120554" y="146441"/>
                  </a:lnTo>
                  <a:lnTo>
                    <a:pt x="150377" y="146051"/>
                  </a:lnTo>
                  <a:lnTo>
                    <a:pt x="168151" y="146050"/>
                  </a:lnTo>
                  <a:lnTo>
                    <a:pt x="169241" y="145343"/>
                  </a:lnTo>
                  <a:lnTo>
                    <a:pt x="169969" y="144167"/>
                  </a:lnTo>
                  <a:lnTo>
                    <a:pt x="170454" y="142678"/>
                  </a:lnTo>
                  <a:lnTo>
                    <a:pt x="170072" y="141685"/>
                  </a:lnTo>
                  <a:lnTo>
                    <a:pt x="169110" y="141023"/>
                  </a:lnTo>
                  <a:lnTo>
                    <a:pt x="167766" y="140582"/>
                  </a:lnTo>
                  <a:lnTo>
                    <a:pt x="166866" y="139582"/>
                  </a:lnTo>
                  <a:lnTo>
                    <a:pt x="165870" y="136590"/>
                  </a:lnTo>
                  <a:lnTo>
                    <a:pt x="165074" y="106636"/>
                  </a:lnTo>
                  <a:lnTo>
                    <a:pt x="165074" y="99721"/>
                  </a:lnTo>
                  <a:lnTo>
                    <a:pt x="156958" y="68086"/>
                  </a:lnTo>
                  <a:lnTo>
                    <a:pt x="154411" y="60600"/>
                  </a:lnTo>
                  <a:lnTo>
                    <a:pt x="152270" y="49155"/>
                  </a:lnTo>
                  <a:lnTo>
                    <a:pt x="147467" y="38610"/>
                  </a:lnTo>
                  <a:lnTo>
                    <a:pt x="146026" y="7604"/>
                  </a:lnTo>
                  <a:lnTo>
                    <a:pt x="146024" y="0"/>
                  </a:lnTo>
                </a:path>
              </a:pathLst>
            </a:custGeom>
            <a:ln w="19050">
              <a:solidFill>
                <a:srgbClr val="0093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99" name="SMARTInkShape-545"/>
          <p:cNvSpPr/>
          <p:nvPr/>
        </p:nvSpPr>
        <p:spPr>
          <a:xfrm>
            <a:off x="5645410" y="4032855"/>
            <a:ext cx="3203543" cy="297844"/>
          </a:xfrm>
          <a:custGeom>
            <a:avLst/>
            <a:gdLst/>
            <a:ahLst/>
            <a:cxnLst/>
            <a:rect l="0" t="0" r="0" b="0"/>
            <a:pathLst>
              <a:path w="3203543" h="297844">
                <a:moveTo>
                  <a:pt x="6090" y="107345"/>
                </a:moveTo>
                <a:lnTo>
                  <a:pt x="0" y="107345"/>
                </a:lnTo>
                <a:lnTo>
                  <a:pt x="8601" y="107345"/>
                </a:lnTo>
                <a:lnTo>
                  <a:pt x="38019" y="113302"/>
                </a:lnTo>
                <a:lnTo>
                  <a:pt x="64100" y="113643"/>
                </a:lnTo>
                <a:lnTo>
                  <a:pt x="92573" y="111802"/>
                </a:lnTo>
                <a:lnTo>
                  <a:pt x="119671" y="106784"/>
                </a:lnTo>
                <a:lnTo>
                  <a:pt x="147458" y="100829"/>
                </a:lnTo>
                <a:lnTo>
                  <a:pt x="178031" y="94595"/>
                </a:lnTo>
                <a:lnTo>
                  <a:pt x="199632" y="91094"/>
                </a:lnTo>
                <a:lnTo>
                  <a:pt x="223341" y="89539"/>
                </a:lnTo>
                <a:lnTo>
                  <a:pt x="247989" y="86966"/>
                </a:lnTo>
                <a:lnTo>
                  <a:pt x="273057" y="82765"/>
                </a:lnTo>
                <a:lnTo>
                  <a:pt x="298307" y="76194"/>
                </a:lnTo>
                <a:lnTo>
                  <a:pt x="323641" y="70451"/>
                </a:lnTo>
                <a:lnTo>
                  <a:pt x="349013" y="65547"/>
                </a:lnTo>
                <a:lnTo>
                  <a:pt x="374400" y="61016"/>
                </a:lnTo>
                <a:lnTo>
                  <a:pt x="399793" y="54769"/>
                </a:lnTo>
                <a:lnTo>
                  <a:pt x="424486" y="47992"/>
                </a:lnTo>
                <a:lnTo>
                  <a:pt x="447218" y="42631"/>
                </a:lnTo>
                <a:lnTo>
                  <a:pt x="469081" y="37896"/>
                </a:lnTo>
                <a:lnTo>
                  <a:pt x="490558" y="33439"/>
                </a:lnTo>
                <a:lnTo>
                  <a:pt x="511863" y="29107"/>
                </a:lnTo>
                <a:lnTo>
                  <a:pt x="533091" y="26711"/>
                </a:lnTo>
                <a:lnTo>
                  <a:pt x="554284" y="24941"/>
                </a:lnTo>
                <a:lnTo>
                  <a:pt x="585343" y="19977"/>
                </a:lnTo>
                <a:lnTo>
                  <a:pt x="612735" y="14744"/>
                </a:lnTo>
                <a:lnTo>
                  <a:pt x="638725" y="12174"/>
                </a:lnTo>
                <a:lnTo>
                  <a:pt x="664299" y="7963"/>
                </a:lnTo>
                <a:lnTo>
                  <a:pt x="689749" y="6401"/>
                </a:lnTo>
                <a:lnTo>
                  <a:pt x="715166" y="5234"/>
                </a:lnTo>
                <a:lnTo>
                  <a:pt x="741276" y="1439"/>
                </a:lnTo>
                <a:lnTo>
                  <a:pt x="771039" y="0"/>
                </a:lnTo>
                <a:lnTo>
                  <a:pt x="801498" y="279"/>
                </a:lnTo>
                <a:lnTo>
                  <a:pt x="828709" y="3812"/>
                </a:lnTo>
                <a:lnTo>
                  <a:pt x="855352" y="5877"/>
                </a:lnTo>
                <a:lnTo>
                  <a:pt x="884568" y="10643"/>
                </a:lnTo>
                <a:lnTo>
                  <a:pt x="911415" y="16524"/>
                </a:lnTo>
                <a:lnTo>
                  <a:pt x="937243" y="22735"/>
                </a:lnTo>
                <a:lnTo>
                  <a:pt x="962768" y="29750"/>
                </a:lnTo>
                <a:lnTo>
                  <a:pt x="988206" y="39747"/>
                </a:lnTo>
                <a:lnTo>
                  <a:pt x="1012913" y="48197"/>
                </a:lnTo>
                <a:lnTo>
                  <a:pt x="1042463" y="63336"/>
                </a:lnTo>
                <a:lnTo>
                  <a:pt x="1066932" y="75724"/>
                </a:lnTo>
                <a:lnTo>
                  <a:pt x="1092056" y="86452"/>
                </a:lnTo>
                <a:lnTo>
                  <a:pt x="1122458" y="99767"/>
                </a:lnTo>
                <a:lnTo>
                  <a:pt x="1149117" y="108470"/>
                </a:lnTo>
                <a:lnTo>
                  <a:pt x="1175986" y="118888"/>
                </a:lnTo>
                <a:lnTo>
                  <a:pt x="1205192" y="130912"/>
                </a:lnTo>
                <a:lnTo>
                  <a:pt x="1232818" y="140041"/>
                </a:lnTo>
                <a:lnTo>
                  <a:pt x="1258877" y="150583"/>
                </a:lnTo>
                <a:lnTo>
                  <a:pt x="1287845" y="162647"/>
                </a:lnTo>
                <a:lnTo>
                  <a:pt x="1318771" y="171787"/>
                </a:lnTo>
                <a:lnTo>
                  <a:pt x="1350276" y="182333"/>
                </a:lnTo>
                <a:lnTo>
                  <a:pt x="1381953" y="191025"/>
                </a:lnTo>
                <a:lnTo>
                  <a:pt x="1413682" y="201440"/>
                </a:lnTo>
                <a:lnTo>
                  <a:pt x="1445426" y="210091"/>
                </a:lnTo>
                <a:lnTo>
                  <a:pt x="1477173" y="213752"/>
                </a:lnTo>
                <a:lnTo>
                  <a:pt x="1508923" y="221579"/>
                </a:lnTo>
                <a:lnTo>
                  <a:pt x="1540673" y="229465"/>
                </a:lnTo>
                <a:lnTo>
                  <a:pt x="1572423" y="236270"/>
                </a:lnTo>
                <a:lnTo>
                  <a:pt x="1604173" y="242754"/>
                </a:lnTo>
                <a:lnTo>
                  <a:pt x="1635923" y="249144"/>
                </a:lnTo>
                <a:lnTo>
                  <a:pt x="1667673" y="252133"/>
                </a:lnTo>
                <a:lnTo>
                  <a:pt x="1699423" y="256392"/>
                </a:lnTo>
                <a:lnTo>
                  <a:pt x="1731173" y="262120"/>
                </a:lnTo>
                <a:lnTo>
                  <a:pt x="1762923" y="264917"/>
                </a:lnTo>
                <a:lnTo>
                  <a:pt x="1794673" y="269116"/>
                </a:lnTo>
                <a:lnTo>
                  <a:pt x="1826423" y="271459"/>
                </a:lnTo>
                <a:lnTo>
                  <a:pt x="1849471" y="272005"/>
                </a:lnTo>
                <a:lnTo>
                  <a:pt x="1873826" y="272250"/>
                </a:lnTo>
                <a:lnTo>
                  <a:pt x="1898761" y="272358"/>
                </a:lnTo>
                <a:lnTo>
                  <a:pt x="1922073" y="274287"/>
                </a:lnTo>
                <a:lnTo>
                  <a:pt x="1944191" y="276792"/>
                </a:lnTo>
                <a:lnTo>
                  <a:pt x="1965784" y="277902"/>
                </a:lnTo>
                <a:lnTo>
                  <a:pt x="1987138" y="278398"/>
                </a:lnTo>
                <a:lnTo>
                  <a:pt x="2008387" y="278619"/>
                </a:lnTo>
                <a:lnTo>
                  <a:pt x="2029592" y="278717"/>
                </a:lnTo>
                <a:lnTo>
                  <a:pt x="2052658" y="278760"/>
                </a:lnTo>
                <a:lnTo>
                  <a:pt x="2076314" y="278779"/>
                </a:lnTo>
                <a:lnTo>
                  <a:pt x="2098587" y="278788"/>
                </a:lnTo>
                <a:lnTo>
                  <a:pt x="2120247" y="278791"/>
                </a:lnTo>
                <a:lnTo>
                  <a:pt x="2142337" y="279498"/>
                </a:lnTo>
                <a:lnTo>
                  <a:pt x="2166265" y="282164"/>
                </a:lnTo>
                <a:lnTo>
                  <a:pt x="2189131" y="283819"/>
                </a:lnTo>
                <a:lnTo>
                  <a:pt x="2211756" y="284555"/>
                </a:lnTo>
                <a:lnTo>
                  <a:pt x="2235925" y="284883"/>
                </a:lnTo>
                <a:lnTo>
                  <a:pt x="2260777" y="285027"/>
                </a:lnTo>
                <a:lnTo>
                  <a:pt x="2285229" y="285093"/>
                </a:lnTo>
                <a:lnTo>
                  <a:pt x="2307854" y="285122"/>
                </a:lnTo>
                <a:lnTo>
                  <a:pt x="2331551" y="285134"/>
                </a:lnTo>
                <a:lnTo>
                  <a:pt x="2355490" y="285844"/>
                </a:lnTo>
                <a:lnTo>
                  <a:pt x="2377887" y="288513"/>
                </a:lnTo>
                <a:lnTo>
                  <a:pt x="2399602" y="290169"/>
                </a:lnTo>
                <a:lnTo>
                  <a:pt x="2421012" y="290905"/>
                </a:lnTo>
                <a:lnTo>
                  <a:pt x="2442287" y="291233"/>
                </a:lnTo>
                <a:lnTo>
                  <a:pt x="2463501" y="291377"/>
                </a:lnTo>
                <a:lnTo>
                  <a:pt x="2484689" y="292148"/>
                </a:lnTo>
                <a:lnTo>
                  <a:pt x="2505866" y="294842"/>
                </a:lnTo>
                <a:lnTo>
                  <a:pt x="2528918" y="296509"/>
                </a:lnTo>
                <a:lnTo>
                  <a:pt x="2551863" y="297252"/>
                </a:lnTo>
                <a:lnTo>
                  <a:pt x="2582059" y="297669"/>
                </a:lnTo>
                <a:lnTo>
                  <a:pt x="2605115" y="297767"/>
                </a:lnTo>
                <a:lnTo>
                  <a:pt x="2627592" y="297810"/>
                </a:lnTo>
                <a:lnTo>
                  <a:pt x="2649341" y="297829"/>
                </a:lnTo>
                <a:lnTo>
                  <a:pt x="2670766" y="297838"/>
                </a:lnTo>
                <a:lnTo>
                  <a:pt x="2693929" y="297841"/>
                </a:lnTo>
                <a:lnTo>
                  <a:pt x="2716922" y="297843"/>
                </a:lnTo>
                <a:lnTo>
                  <a:pt x="2746442" y="297138"/>
                </a:lnTo>
                <a:lnTo>
                  <a:pt x="2776510" y="293480"/>
                </a:lnTo>
                <a:lnTo>
                  <a:pt x="2804312" y="292082"/>
                </a:lnTo>
                <a:lnTo>
                  <a:pt x="2833873" y="291669"/>
                </a:lnTo>
                <a:lnTo>
                  <a:pt x="2860821" y="290840"/>
                </a:lnTo>
                <a:lnTo>
                  <a:pt x="2887386" y="286441"/>
                </a:lnTo>
                <a:lnTo>
                  <a:pt x="2916579" y="280668"/>
                </a:lnTo>
                <a:lnTo>
                  <a:pt x="2943416" y="274489"/>
                </a:lnTo>
                <a:lnTo>
                  <a:pt x="2969244" y="268189"/>
                </a:lnTo>
                <a:lnTo>
                  <a:pt x="2994770" y="261854"/>
                </a:lnTo>
                <a:lnTo>
                  <a:pt x="3019499" y="255508"/>
                </a:lnTo>
                <a:lnTo>
                  <a:pt x="3047178" y="245162"/>
                </a:lnTo>
                <a:lnTo>
                  <a:pt x="3076400" y="233110"/>
                </a:lnTo>
                <a:lnTo>
                  <a:pt x="3105806" y="214853"/>
                </a:lnTo>
                <a:lnTo>
                  <a:pt x="3136053" y="194069"/>
                </a:lnTo>
                <a:lnTo>
                  <a:pt x="3163918" y="168016"/>
                </a:lnTo>
                <a:lnTo>
                  <a:pt x="3184464" y="136861"/>
                </a:lnTo>
                <a:lnTo>
                  <a:pt x="3197240" y="105867"/>
                </a:lnTo>
                <a:lnTo>
                  <a:pt x="3203542" y="76224"/>
                </a:lnTo>
                <a:lnTo>
                  <a:pt x="3200140" y="56545"/>
                </a:lnTo>
              </a:path>
            </a:pathLst>
          </a:custGeom>
          <a:ln w="19050">
            <a:solidFill>
              <a:srgbClr val="009300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02" name="SMARTInkShape-Group64"/>
          <p:cNvGrpSpPr/>
          <p:nvPr/>
        </p:nvGrpSpPr>
        <p:grpSpPr>
          <a:xfrm>
            <a:off x="552450" y="3200529"/>
            <a:ext cx="444093" cy="181003"/>
            <a:chOff x="552450" y="3200529"/>
            <a:chExt cx="444093" cy="181003"/>
          </a:xfrm>
        </p:grpSpPr>
        <p:sp>
          <p:nvSpPr>
            <p:cNvPr id="700" name="SMARTInkShape-546"/>
            <p:cNvSpPr/>
            <p:nvPr/>
          </p:nvSpPr>
          <p:spPr>
            <a:xfrm>
              <a:off x="825500" y="3200529"/>
              <a:ext cx="171043" cy="181003"/>
            </a:xfrm>
            <a:custGeom>
              <a:avLst/>
              <a:gdLst/>
              <a:ahLst/>
              <a:cxnLst/>
              <a:rect l="0" t="0" r="0" b="0"/>
              <a:pathLst>
                <a:path w="171043" h="181003">
                  <a:moveTo>
                    <a:pt x="38100" y="44321"/>
                  </a:moveTo>
                  <a:lnTo>
                    <a:pt x="32011" y="44321"/>
                  </a:lnTo>
                  <a:lnTo>
                    <a:pt x="26305" y="49788"/>
                  </a:lnTo>
                  <a:lnTo>
                    <a:pt x="19956" y="80501"/>
                  </a:lnTo>
                  <a:lnTo>
                    <a:pt x="14143" y="108404"/>
                  </a:lnTo>
                  <a:lnTo>
                    <a:pt x="8526" y="138942"/>
                  </a:lnTo>
                  <a:lnTo>
                    <a:pt x="6477" y="169278"/>
                  </a:lnTo>
                  <a:lnTo>
                    <a:pt x="6354" y="181002"/>
                  </a:lnTo>
                  <a:lnTo>
                    <a:pt x="6352" y="179622"/>
                  </a:lnTo>
                  <a:lnTo>
                    <a:pt x="7057" y="178971"/>
                  </a:lnTo>
                  <a:lnTo>
                    <a:pt x="9721" y="178249"/>
                  </a:lnTo>
                  <a:lnTo>
                    <a:pt x="10714" y="176645"/>
                  </a:lnTo>
                  <a:lnTo>
                    <a:pt x="12307" y="163932"/>
                  </a:lnTo>
                  <a:lnTo>
                    <a:pt x="14547" y="135716"/>
                  </a:lnTo>
                  <a:lnTo>
                    <a:pt x="18160" y="108313"/>
                  </a:lnTo>
                  <a:lnTo>
                    <a:pt x="18874" y="78154"/>
                  </a:lnTo>
                  <a:lnTo>
                    <a:pt x="20896" y="51082"/>
                  </a:lnTo>
                  <a:lnTo>
                    <a:pt x="22692" y="38153"/>
                  </a:lnTo>
                  <a:lnTo>
                    <a:pt x="19325" y="7346"/>
                  </a:lnTo>
                  <a:lnTo>
                    <a:pt x="19054" y="0"/>
                  </a:lnTo>
                  <a:lnTo>
                    <a:pt x="19050" y="8720"/>
                  </a:lnTo>
                  <a:lnTo>
                    <a:pt x="22421" y="18172"/>
                  </a:lnTo>
                  <a:lnTo>
                    <a:pt x="30586" y="29643"/>
                  </a:lnTo>
                  <a:lnTo>
                    <a:pt x="45056" y="42885"/>
                  </a:lnTo>
                  <a:lnTo>
                    <a:pt x="70766" y="54715"/>
                  </a:lnTo>
                  <a:lnTo>
                    <a:pt x="101720" y="65463"/>
                  </a:lnTo>
                  <a:lnTo>
                    <a:pt x="131484" y="76067"/>
                  </a:lnTo>
                  <a:lnTo>
                    <a:pt x="145497" y="80538"/>
                  </a:lnTo>
                  <a:lnTo>
                    <a:pt x="171042" y="82411"/>
                  </a:lnTo>
                  <a:lnTo>
                    <a:pt x="167958" y="82418"/>
                  </a:lnTo>
                  <a:lnTo>
                    <a:pt x="164488" y="84301"/>
                  </a:lnTo>
                  <a:lnTo>
                    <a:pt x="159183" y="87490"/>
                  </a:lnTo>
                  <a:lnTo>
                    <a:pt x="132570" y="100718"/>
                  </a:lnTo>
                  <a:lnTo>
                    <a:pt x="103432" y="112193"/>
                  </a:lnTo>
                  <a:lnTo>
                    <a:pt x="74680" y="127316"/>
                  </a:lnTo>
                  <a:lnTo>
                    <a:pt x="45404" y="143892"/>
                  </a:lnTo>
                  <a:lnTo>
                    <a:pt x="14707" y="163100"/>
                  </a:lnTo>
                  <a:lnTo>
                    <a:pt x="6536" y="168373"/>
                  </a:lnTo>
                  <a:lnTo>
                    <a:pt x="0" y="177671"/>
                  </a:lnTo>
                </a:path>
              </a:pathLst>
            </a:custGeom>
            <a:ln w="19050">
              <a:solidFill>
                <a:srgbClr val="0093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1" name="SMARTInkShape-547"/>
            <p:cNvSpPr/>
            <p:nvPr/>
          </p:nvSpPr>
          <p:spPr>
            <a:xfrm>
              <a:off x="552450" y="3314700"/>
              <a:ext cx="254001" cy="12701"/>
            </a:xfrm>
            <a:custGeom>
              <a:avLst/>
              <a:gdLst/>
              <a:ahLst/>
              <a:cxnLst/>
              <a:rect l="0" t="0" r="0" b="0"/>
              <a:pathLst>
                <a:path w="254001" h="12701">
                  <a:moveTo>
                    <a:pt x="0" y="12700"/>
                  </a:moveTo>
                  <a:lnTo>
                    <a:pt x="22603" y="7673"/>
                  </a:lnTo>
                  <a:lnTo>
                    <a:pt x="49265" y="6742"/>
                  </a:lnTo>
                  <a:lnTo>
                    <a:pt x="80213" y="6466"/>
                  </a:lnTo>
                  <a:lnTo>
                    <a:pt x="111020" y="6384"/>
                  </a:lnTo>
                  <a:lnTo>
                    <a:pt x="134714" y="6365"/>
                  </a:lnTo>
                  <a:lnTo>
                    <a:pt x="159356" y="6356"/>
                  </a:lnTo>
                  <a:lnTo>
                    <a:pt x="182538" y="6353"/>
                  </a:lnTo>
                  <a:lnTo>
                    <a:pt x="213540" y="6351"/>
                  </a:lnTo>
                  <a:lnTo>
                    <a:pt x="234956" y="4468"/>
                  </a:lnTo>
                  <a:lnTo>
                    <a:pt x="254000" y="0"/>
                  </a:lnTo>
                </a:path>
              </a:pathLst>
            </a:custGeom>
            <a:ln w="19050">
              <a:solidFill>
                <a:srgbClr val="0093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05" name="SMARTInkShape-Group65"/>
          <p:cNvGrpSpPr/>
          <p:nvPr/>
        </p:nvGrpSpPr>
        <p:grpSpPr>
          <a:xfrm>
            <a:off x="527573" y="3741187"/>
            <a:ext cx="449927" cy="214864"/>
            <a:chOff x="527573" y="3741187"/>
            <a:chExt cx="449927" cy="214864"/>
          </a:xfrm>
        </p:grpSpPr>
        <p:sp>
          <p:nvSpPr>
            <p:cNvPr id="703" name="SMARTInkShape-548"/>
            <p:cNvSpPr/>
            <p:nvPr/>
          </p:nvSpPr>
          <p:spPr>
            <a:xfrm>
              <a:off x="819150" y="3741187"/>
              <a:ext cx="158350" cy="214864"/>
            </a:xfrm>
            <a:custGeom>
              <a:avLst/>
              <a:gdLst/>
              <a:ahLst/>
              <a:cxnLst/>
              <a:rect l="0" t="0" r="0" b="0"/>
              <a:pathLst>
                <a:path w="158350" h="214864">
                  <a:moveTo>
                    <a:pt x="25400" y="18013"/>
                  </a:moveTo>
                  <a:lnTo>
                    <a:pt x="19932" y="23480"/>
                  </a:lnTo>
                  <a:lnTo>
                    <a:pt x="15702" y="52097"/>
                  </a:lnTo>
                  <a:lnTo>
                    <a:pt x="13095" y="83702"/>
                  </a:lnTo>
                  <a:lnTo>
                    <a:pt x="9407" y="112440"/>
                  </a:lnTo>
                  <a:lnTo>
                    <a:pt x="2589" y="142158"/>
                  </a:lnTo>
                  <a:lnTo>
                    <a:pt x="341" y="171012"/>
                  </a:lnTo>
                  <a:lnTo>
                    <a:pt x="0" y="195775"/>
                  </a:lnTo>
                  <a:lnTo>
                    <a:pt x="0" y="166317"/>
                  </a:lnTo>
                  <a:lnTo>
                    <a:pt x="3370" y="135737"/>
                  </a:lnTo>
                  <a:lnTo>
                    <a:pt x="8838" y="110906"/>
                  </a:lnTo>
                  <a:lnTo>
                    <a:pt x="11555" y="85675"/>
                  </a:lnTo>
                  <a:lnTo>
                    <a:pt x="15731" y="60325"/>
                  </a:lnTo>
                  <a:lnTo>
                    <a:pt x="18394" y="32250"/>
                  </a:lnTo>
                  <a:lnTo>
                    <a:pt x="18963" y="11281"/>
                  </a:lnTo>
                  <a:lnTo>
                    <a:pt x="18286" y="9292"/>
                  </a:lnTo>
                  <a:lnTo>
                    <a:pt x="17130" y="7965"/>
                  </a:lnTo>
                  <a:lnTo>
                    <a:pt x="15653" y="7081"/>
                  </a:lnTo>
                  <a:lnTo>
                    <a:pt x="14668" y="5786"/>
                  </a:lnTo>
                  <a:lnTo>
                    <a:pt x="12959" y="0"/>
                  </a:lnTo>
                  <a:lnTo>
                    <a:pt x="12776" y="2641"/>
                  </a:lnTo>
                  <a:lnTo>
                    <a:pt x="13456" y="3532"/>
                  </a:lnTo>
                  <a:lnTo>
                    <a:pt x="16093" y="4521"/>
                  </a:lnTo>
                  <a:lnTo>
                    <a:pt x="17079" y="5490"/>
                  </a:lnTo>
                  <a:lnTo>
                    <a:pt x="30535" y="33842"/>
                  </a:lnTo>
                  <a:lnTo>
                    <a:pt x="49080" y="59504"/>
                  </a:lnTo>
                  <a:lnTo>
                    <a:pt x="61501" y="69425"/>
                  </a:lnTo>
                  <a:lnTo>
                    <a:pt x="89473" y="83196"/>
                  </a:lnTo>
                  <a:lnTo>
                    <a:pt x="101854" y="89316"/>
                  </a:lnTo>
                  <a:lnTo>
                    <a:pt x="123287" y="95127"/>
                  </a:lnTo>
                  <a:lnTo>
                    <a:pt x="144400" y="105111"/>
                  </a:lnTo>
                  <a:lnTo>
                    <a:pt x="154190" y="106557"/>
                  </a:lnTo>
                  <a:lnTo>
                    <a:pt x="155710" y="107381"/>
                  </a:lnTo>
                  <a:lnTo>
                    <a:pt x="156723" y="108636"/>
                  </a:lnTo>
                  <a:lnTo>
                    <a:pt x="158349" y="112349"/>
                  </a:lnTo>
                  <a:lnTo>
                    <a:pt x="149237" y="113788"/>
                  </a:lnTo>
                  <a:lnTo>
                    <a:pt x="119597" y="131143"/>
                  </a:lnTo>
                  <a:lnTo>
                    <a:pt x="103169" y="140198"/>
                  </a:lnTo>
                  <a:lnTo>
                    <a:pt x="75570" y="159326"/>
                  </a:lnTo>
                  <a:lnTo>
                    <a:pt x="47738" y="175555"/>
                  </a:lnTo>
                  <a:lnTo>
                    <a:pt x="24174" y="194207"/>
                  </a:lnTo>
                  <a:lnTo>
                    <a:pt x="19862" y="203647"/>
                  </a:lnTo>
                  <a:lnTo>
                    <a:pt x="18180" y="205269"/>
                  </a:lnTo>
                  <a:lnTo>
                    <a:pt x="16353" y="206350"/>
                  </a:lnTo>
                  <a:lnTo>
                    <a:pt x="15135" y="207776"/>
                  </a:lnTo>
                  <a:lnTo>
                    <a:pt x="12700" y="214863"/>
                  </a:lnTo>
                </a:path>
              </a:pathLst>
            </a:custGeom>
            <a:ln w="19050">
              <a:solidFill>
                <a:srgbClr val="0093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4" name="SMARTInkShape-549"/>
            <p:cNvSpPr/>
            <p:nvPr/>
          </p:nvSpPr>
          <p:spPr>
            <a:xfrm>
              <a:off x="527573" y="3835408"/>
              <a:ext cx="278878" cy="25393"/>
            </a:xfrm>
            <a:custGeom>
              <a:avLst/>
              <a:gdLst/>
              <a:ahLst/>
              <a:cxnLst/>
              <a:rect l="0" t="0" r="0" b="0"/>
              <a:pathLst>
                <a:path w="278878" h="25393">
                  <a:moveTo>
                    <a:pt x="12177" y="12692"/>
                  </a:moveTo>
                  <a:lnTo>
                    <a:pt x="1242" y="12692"/>
                  </a:lnTo>
                  <a:lnTo>
                    <a:pt x="653" y="11986"/>
                  </a:lnTo>
                  <a:lnTo>
                    <a:pt x="0" y="9320"/>
                  </a:lnTo>
                  <a:lnTo>
                    <a:pt x="1590" y="5784"/>
                  </a:lnTo>
                  <a:lnTo>
                    <a:pt x="3002" y="3853"/>
                  </a:lnTo>
                  <a:lnTo>
                    <a:pt x="6453" y="1708"/>
                  </a:lnTo>
                  <a:lnTo>
                    <a:pt x="14417" y="331"/>
                  </a:lnTo>
                  <a:lnTo>
                    <a:pt x="42806" y="0"/>
                  </a:lnTo>
                  <a:lnTo>
                    <a:pt x="64989" y="1874"/>
                  </a:lnTo>
                  <a:lnTo>
                    <a:pt x="95697" y="10117"/>
                  </a:lnTo>
                  <a:lnTo>
                    <a:pt x="127086" y="14064"/>
                  </a:lnTo>
                  <a:lnTo>
                    <a:pt x="152057" y="19448"/>
                  </a:lnTo>
                  <a:lnTo>
                    <a:pt x="177330" y="23631"/>
                  </a:lnTo>
                  <a:lnTo>
                    <a:pt x="207783" y="25043"/>
                  </a:lnTo>
                  <a:lnTo>
                    <a:pt x="234181" y="25323"/>
                  </a:lnTo>
                  <a:lnTo>
                    <a:pt x="265047" y="25387"/>
                  </a:lnTo>
                  <a:lnTo>
                    <a:pt x="278877" y="25392"/>
                  </a:lnTo>
                </a:path>
              </a:pathLst>
            </a:custGeom>
            <a:ln w="19050">
              <a:solidFill>
                <a:srgbClr val="0093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16" name="SMARTInkShape-Group66"/>
          <p:cNvGrpSpPr/>
          <p:nvPr/>
        </p:nvGrpSpPr>
        <p:grpSpPr>
          <a:xfrm>
            <a:off x="2184489" y="4070492"/>
            <a:ext cx="1390562" cy="577709"/>
            <a:chOff x="2184489" y="4070492"/>
            <a:chExt cx="1390562" cy="577709"/>
          </a:xfrm>
        </p:grpSpPr>
        <p:sp>
          <p:nvSpPr>
            <p:cNvPr id="706" name="SMARTInkShape-550"/>
            <p:cNvSpPr/>
            <p:nvPr/>
          </p:nvSpPr>
          <p:spPr>
            <a:xfrm>
              <a:off x="3556000" y="4641850"/>
              <a:ext cx="12701" cy="6351"/>
            </a:xfrm>
            <a:custGeom>
              <a:avLst/>
              <a:gdLst/>
              <a:ahLst/>
              <a:cxnLst/>
              <a:rect l="0" t="0" r="0" b="0"/>
              <a:pathLst>
                <a:path w="12701" h="6351">
                  <a:moveTo>
                    <a:pt x="12700" y="0"/>
                  </a:moveTo>
                  <a:lnTo>
                    <a:pt x="9329" y="0"/>
                  </a:lnTo>
                  <a:lnTo>
                    <a:pt x="8335" y="705"/>
                  </a:lnTo>
                  <a:lnTo>
                    <a:pt x="7673" y="1881"/>
                  </a:lnTo>
                  <a:lnTo>
                    <a:pt x="7232" y="3370"/>
                  </a:lnTo>
                  <a:lnTo>
                    <a:pt x="6232" y="4364"/>
                  </a:lnTo>
                  <a:lnTo>
                    <a:pt x="0" y="6350"/>
                  </a:lnTo>
                </a:path>
              </a:pathLst>
            </a:custGeom>
            <a:ln w="19050">
              <a:solidFill>
                <a:srgbClr val="0093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7" name="SMARTInkShape-551"/>
            <p:cNvSpPr/>
            <p:nvPr/>
          </p:nvSpPr>
          <p:spPr>
            <a:xfrm>
              <a:off x="3454407" y="4476750"/>
              <a:ext cx="120644" cy="107915"/>
            </a:xfrm>
            <a:custGeom>
              <a:avLst/>
              <a:gdLst/>
              <a:ahLst/>
              <a:cxnLst/>
              <a:rect l="0" t="0" r="0" b="0"/>
              <a:pathLst>
                <a:path w="120644" h="107915">
                  <a:moveTo>
                    <a:pt x="25393" y="0"/>
                  </a:moveTo>
                  <a:lnTo>
                    <a:pt x="25393" y="3371"/>
                  </a:lnTo>
                  <a:lnTo>
                    <a:pt x="24687" y="4364"/>
                  </a:lnTo>
                  <a:lnTo>
                    <a:pt x="23511" y="5026"/>
                  </a:lnTo>
                  <a:lnTo>
                    <a:pt x="22021" y="5467"/>
                  </a:lnTo>
                  <a:lnTo>
                    <a:pt x="21028" y="6467"/>
                  </a:lnTo>
                  <a:lnTo>
                    <a:pt x="19925" y="9459"/>
                  </a:lnTo>
                  <a:lnTo>
                    <a:pt x="17277" y="21062"/>
                  </a:lnTo>
                  <a:lnTo>
                    <a:pt x="8069" y="44626"/>
                  </a:lnTo>
                  <a:lnTo>
                    <a:pt x="4973" y="57202"/>
                  </a:lnTo>
                  <a:lnTo>
                    <a:pt x="1468" y="69865"/>
                  </a:lnTo>
                  <a:lnTo>
                    <a:pt x="31" y="101043"/>
                  </a:lnTo>
                  <a:lnTo>
                    <a:pt x="0" y="106585"/>
                  </a:lnTo>
                  <a:lnTo>
                    <a:pt x="703" y="107040"/>
                  </a:lnTo>
                  <a:lnTo>
                    <a:pt x="8831" y="107830"/>
                  </a:lnTo>
                  <a:lnTo>
                    <a:pt x="14919" y="107914"/>
                  </a:lnTo>
                  <a:lnTo>
                    <a:pt x="24563" y="104568"/>
                  </a:lnTo>
                  <a:lnTo>
                    <a:pt x="52985" y="84475"/>
                  </a:lnTo>
                  <a:lnTo>
                    <a:pt x="84428" y="62041"/>
                  </a:lnTo>
                  <a:lnTo>
                    <a:pt x="98388" y="54130"/>
                  </a:lnTo>
                  <a:lnTo>
                    <a:pt x="104402" y="51574"/>
                  </a:lnTo>
                  <a:lnTo>
                    <a:pt x="111754" y="46874"/>
                  </a:lnTo>
                  <a:lnTo>
                    <a:pt x="120643" y="44450"/>
                  </a:lnTo>
                </a:path>
              </a:pathLst>
            </a:custGeom>
            <a:ln w="19050">
              <a:solidFill>
                <a:srgbClr val="0093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8" name="SMARTInkShape-552"/>
            <p:cNvSpPr/>
            <p:nvPr/>
          </p:nvSpPr>
          <p:spPr>
            <a:xfrm>
              <a:off x="3295760" y="4445133"/>
              <a:ext cx="120429" cy="101468"/>
            </a:xfrm>
            <a:custGeom>
              <a:avLst/>
              <a:gdLst/>
              <a:ahLst/>
              <a:cxnLst/>
              <a:rect l="0" t="0" r="0" b="0"/>
              <a:pathLst>
                <a:path w="120429" h="101468">
                  <a:moveTo>
                    <a:pt x="57040" y="12567"/>
                  </a:moveTo>
                  <a:lnTo>
                    <a:pt x="57040" y="9195"/>
                  </a:lnTo>
                  <a:lnTo>
                    <a:pt x="57745" y="8202"/>
                  </a:lnTo>
                  <a:lnTo>
                    <a:pt x="58921" y="7540"/>
                  </a:lnTo>
                  <a:lnTo>
                    <a:pt x="63366" y="6223"/>
                  </a:lnTo>
                  <a:lnTo>
                    <a:pt x="32492" y="37114"/>
                  </a:lnTo>
                  <a:lnTo>
                    <a:pt x="21643" y="47258"/>
                  </a:lnTo>
                  <a:lnTo>
                    <a:pt x="263" y="56927"/>
                  </a:lnTo>
                  <a:lnTo>
                    <a:pt x="0" y="53619"/>
                  </a:lnTo>
                  <a:lnTo>
                    <a:pt x="669" y="52635"/>
                  </a:lnTo>
                  <a:lnTo>
                    <a:pt x="1820" y="51979"/>
                  </a:lnTo>
                  <a:lnTo>
                    <a:pt x="3293" y="51542"/>
                  </a:lnTo>
                  <a:lnTo>
                    <a:pt x="11433" y="45064"/>
                  </a:lnTo>
                  <a:lnTo>
                    <a:pt x="29928" y="30295"/>
                  </a:lnTo>
                  <a:lnTo>
                    <a:pt x="59180" y="10366"/>
                  </a:lnTo>
                  <a:lnTo>
                    <a:pt x="67633" y="5003"/>
                  </a:lnTo>
                  <a:lnTo>
                    <a:pt x="88217" y="881"/>
                  </a:lnTo>
                  <a:lnTo>
                    <a:pt x="102973" y="0"/>
                  </a:lnTo>
                  <a:lnTo>
                    <a:pt x="107558" y="1807"/>
                  </a:lnTo>
                  <a:lnTo>
                    <a:pt x="111948" y="4257"/>
                  </a:lnTo>
                  <a:lnTo>
                    <a:pt x="116251" y="5346"/>
                  </a:lnTo>
                  <a:lnTo>
                    <a:pt x="117680" y="7047"/>
                  </a:lnTo>
                  <a:lnTo>
                    <a:pt x="119692" y="15478"/>
                  </a:lnTo>
                  <a:lnTo>
                    <a:pt x="120428" y="30580"/>
                  </a:lnTo>
                  <a:lnTo>
                    <a:pt x="115448" y="46647"/>
                  </a:lnTo>
                  <a:lnTo>
                    <a:pt x="108996" y="59197"/>
                  </a:lnTo>
                  <a:lnTo>
                    <a:pt x="85429" y="86404"/>
                  </a:lnTo>
                  <a:lnTo>
                    <a:pt x="83325" y="92927"/>
                  </a:lnTo>
                  <a:lnTo>
                    <a:pt x="82440" y="101467"/>
                  </a:lnTo>
                </a:path>
              </a:pathLst>
            </a:custGeom>
            <a:ln w="19050">
              <a:solidFill>
                <a:srgbClr val="0093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9" name="SMARTInkShape-553"/>
            <p:cNvSpPr/>
            <p:nvPr/>
          </p:nvSpPr>
          <p:spPr>
            <a:xfrm>
              <a:off x="3171341" y="4381500"/>
              <a:ext cx="108653" cy="107951"/>
            </a:xfrm>
            <a:custGeom>
              <a:avLst/>
              <a:gdLst/>
              <a:ahLst/>
              <a:cxnLst/>
              <a:rect l="0" t="0" r="0" b="0"/>
              <a:pathLst>
                <a:path w="108653" h="107951">
                  <a:moveTo>
                    <a:pt x="3659" y="0"/>
                  </a:moveTo>
                  <a:lnTo>
                    <a:pt x="288" y="3371"/>
                  </a:lnTo>
                  <a:lnTo>
                    <a:pt x="0" y="5069"/>
                  </a:lnTo>
                  <a:lnTo>
                    <a:pt x="514" y="6907"/>
                  </a:lnTo>
                  <a:lnTo>
                    <a:pt x="2261" y="10831"/>
                  </a:lnTo>
                  <a:lnTo>
                    <a:pt x="3037" y="14926"/>
                  </a:lnTo>
                  <a:lnTo>
                    <a:pt x="7145" y="19098"/>
                  </a:lnTo>
                  <a:lnTo>
                    <a:pt x="38705" y="38101"/>
                  </a:lnTo>
                  <a:lnTo>
                    <a:pt x="51672" y="44450"/>
                  </a:lnTo>
                  <a:lnTo>
                    <a:pt x="58159" y="47977"/>
                  </a:lnTo>
                  <a:lnTo>
                    <a:pt x="77750" y="50551"/>
                  </a:lnTo>
                  <a:lnTo>
                    <a:pt x="85036" y="50689"/>
                  </a:lnTo>
                  <a:lnTo>
                    <a:pt x="91097" y="48869"/>
                  </a:lnTo>
                  <a:lnTo>
                    <a:pt x="100736" y="41952"/>
                  </a:lnTo>
                  <a:lnTo>
                    <a:pt x="103249" y="37930"/>
                  </a:lnTo>
                  <a:lnTo>
                    <a:pt x="105071" y="33791"/>
                  </a:lnTo>
                  <a:lnTo>
                    <a:pt x="108232" y="29599"/>
                  </a:lnTo>
                  <a:lnTo>
                    <a:pt x="108652" y="27494"/>
                  </a:lnTo>
                  <a:lnTo>
                    <a:pt x="108227" y="25385"/>
                  </a:lnTo>
                  <a:lnTo>
                    <a:pt x="106578" y="20454"/>
                  </a:lnTo>
                  <a:lnTo>
                    <a:pt x="105845" y="13559"/>
                  </a:lnTo>
                  <a:lnTo>
                    <a:pt x="104944" y="11156"/>
                  </a:lnTo>
                  <a:lnTo>
                    <a:pt x="103638" y="9554"/>
                  </a:lnTo>
                  <a:lnTo>
                    <a:pt x="93101" y="3612"/>
                  </a:lnTo>
                  <a:lnTo>
                    <a:pt x="81509" y="1070"/>
                  </a:lnTo>
                  <a:lnTo>
                    <a:pt x="56534" y="5561"/>
                  </a:lnTo>
                  <a:lnTo>
                    <a:pt x="48090" y="9762"/>
                  </a:lnTo>
                  <a:lnTo>
                    <a:pt x="18474" y="30715"/>
                  </a:lnTo>
                  <a:lnTo>
                    <a:pt x="9146" y="39282"/>
                  </a:lnTo>
                  <a:lnTo>
                    <a:pt x="6097" y="45916"/>
                  </a:lnTo>
                  <a:lnTo>
                    <a:pt x="4140" y="61672"/>
                  </a:lnTo>
                  <a:lnTo>
                    <a:pt x="7635" y="69978"/>
                  </a:lnTo>
                  <a:lnTo>
                    <a:pt x="28057" y="94023"/>
                  </a:lnTo>
                  <a:lnTo>
                    <a:pt x="35904" y="98232"/>
                  </a:lnTo>
                  <a:lnTo>
                    <a:pt x="60809" y="107950"/>
                  </a:lnTo>
                </a:path>
              </a:pathLst>
            </a:custGeom>
            <a:ln w="19050">
              <a:solidFill>
                <a:srgbClr val="0093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0" name="SMARTInkShape-554"/>
            <p:cNvSpPr/>
            <p:nvPr/>
          </p:nvSpPr>
          <p:spPr>
            <a:xfrm>
              <a:off x="2804002" y="4241872"/>
              <a:ext cx="288449" cy="133166"/>
            </a:xfrm>
            <a:custGeom>
              <a:avLst/>
              <a:gdLst/>
              <a:ahLst/>
              <a:cxnLst/>
              <a:rect l="0" t="0" r="0" b="0"/>
              <a:pathLst>
                <a:path w="288449" h="133166">
                  <a:moveTo>
                    <a:pt x="123348" y="31678"/>
                  </a:moveTo>
                  <a:lnTo>
                    <a:pt x="123348" y="28307"/>
                  </a:lnTo>
                  <a:lnTo>
                    <a:pt x="121936" y="27313"/>
                  </a:lnTo>
                  <a:lnTo>
                    <a:pt x="114619" y="25210"/>
                  </a:lnTo>
                  <a:lnTo>
                    <a:pt x="113295" y="23838"/>
                  </a:lnTo>
                  <a:lnTo>
                    <a:pt x="109550" y="18536"/>
                  </a:lnTo>
                  <a:lnTo>
                    <a:pt x="100625" y="8336"/>
                  </a:lnTo>
                  <a:lnTo>
                    <a:pt x="99138" y="4135"/>
                  </a:lnTo>
                  <a:lnTo>
                    <a:pt x="97330" y="2732"/>
                  </a:lnTo>
                  <a:lnTo>
                    <a:pt x="91558" y="1174"/>
                  </a:lnTo>
                  <a:lnTo>
                    <a:pt x="63955" y="0"/>
                  </a:lnTo>
                  <a:lnTo>
                    <a:pt x="51344" y="655"/>
                  </a:lnTo>
                  <a:lnTo>
                    <a:pt x="22319" y="10761"/>
                  </a:lnTo>
                  <a:lnTo>
                    <a:pt x="15416" y="14855"/>
                  </a:lnTo>
                  <a:lnTo>
                    <a:pt x="769" y="32921"/>
                  </a:lnTo>
                  <a:lnTo>
                    <a:pt x="0" y="35329"/>
                  </a:lnTo>
                  <a:lnTo>
                    <a:pt x="194" y="37640"/>
                  </a:lnTo>
                  <a:lnTo>
                    <a:pt x="1956" y="44262"/>
                  </a:lnTo>
                  <a:lnTo>
                    <a:pt x="2203" y="46418"/>
                  </a:lnTo>
                  <a:lnTo>
                    <a:pt x="6241" y="50693"/>
                  </a:lnTo>
                  <a:lnTo>
                    <a:pt x="19967" y="60601"/>
                  </a:lnTo>
                  <a:lnTo>
                    <a:pt x="39004" y="63055"/>
                  </a:lnTo>
                  <a:lnTo>
                    <a:pt x="55678" y="62648"/>
                  </a:lnTo>
                  <a:lnTo>
                    <a:pt x="67627" y="58336"/>
                  </a:lnTo>
                  <a:lnTo>
                    <a:pt x="78344" y="52439"/>
                  </a:lnTo>
                  <a:lnTo>
                    <a:pt x="103224" y="44464"/>
                  </a:lnTo>
                  <a:lnTo>
                    <a:pt x="98736" y="44385"/>
                  </a:lnTo>
                  <a:lnTo>
                    <a:pt x="94810" y="47751"/>
                  </a:lnTo>
                  <a:lnTo>
                    <a:pt x="93026" y="51286"/>
                  </a:lnTo>
                  <a:lnTo>
                    <a:pt x="92549" y="53216"/>
                  </a:lnTo>
                  <a:lnTo>
                    <a:pt x="87422" y="62090"/>
                  </a:lnTo>
                  <a:lnTo>
                    <a:pt x="85534" y="77371"/>
                  </a:lnTo>
                  <a:lnTo>
                    <a:pt x="87256" y="82090"/>
                  </a:lnTo>
                  <a:lnTo>
                    <a:pt x="100182" y="97271"/>
                  </a:lnTo>
                  <a:lnTo>
                    <a:pt x="109820" y="103637"/>
                  </a:lnTo>
                  <a:lnTo>
                    <a:pt x="121613" y="106621"/>
                  </a:lnTo>
                  <a:lnTo>
                    <a:pt x="146664" y="107767"/>
                  </a:lnTo>
                  <a:lnTo>
                    <a:pt x="163571" y="102786"/>
                  </a:lnTo>
                  <a:lnTo>
                    <a:pt x="191316" y="88777"/>
                  </a:lnTo>
                  <a:lnTo>
                    <a:pt x="213716" y="71892"/>
                  </a:lnTo>
                  <a:lnTo>
                    <a:pt x="217955" y="64682"/>
                  </a:lnTo>
                  <a:lnTo>
                    <a:pt x="220193" y="63985"/>
                  </a:lnTo>
                  <a:lnTo>
                    <a:pt x="221778" y="63799"/>
                  </a:lnTo>
                  <a:lnTo>
                    <a:pt x="222129" y="64381"/>
                  </a:lnTo>
                  <a:lnTo>
                    <a:pt x="219504" y="70384"/>
                  </a:lnTo>
                  <a:lnTo>
                    <a:pt x="216796" y="84412"/>
                  </a:lnTo>
                  <a:lnTo>
                    <a:pt x="211713" y="93869"/>
                  </a:lnTo>
                  <a:lnTo>
                    <a:pt x="195999" y="117821"/>
                  </a:lnTo>
                  <a:lnTo>
                    <a:pt x="194028" y="124621"/>
                  </a:lnTo>
                  <a:lnTo>
                    <a:pt x="193207" y="133165"/>
                  </a:lnTo>
                  <a:lnTo>
                    <a:pt x="193198" y="124429"/>
                  </a:lnTo>
                  <a:lnTo>
                    <a:pt x="196569" y="114977"/>
                  </a:lnTo>
                  <a:lnTo>
                    <a:pt x="203323" y="103505"/>
                  </a:lnTo>
                  <a:lnTo>
                    <a:pt x="204753" y="96291"/>
                  </a:lnTo>
                  <a:lnTo>
                    <a:pt x="206546" y="93098"/>
                  </a:lnTo>
                  <a:lnTo>
                    <a:pt x="223129" y="78433"/>
                  </a:lnTo>
                  <a:lnTo>
                    <a:pt x="234130" y="72656"/>
                  </a:lnTo>
                  <a:lnTo>
                    <a:pt x="254675" y="70157"/>
                  </a:lnTo>
                  <a:lnTo>
                    <a:pt x="276618" y="75278"/>
                  </a:lnTo>
                  <a:lnTo>
                    <a:pt x="281544" y="77632"/>
                  </a:lnTo>
                  <a:lnTo>
                    <a:pt x="288448" y="82478"/>
                  </a:lnTo>
                </a:path>
              </a:pathLst>
            </a:custGeom>
            <a:ln w="19050">
              <a:solidFill>
                <a:srgbClr val="0093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1" name="SMARTInkShape-555"/>
            <p:cNvSpPr/>
            <p:nvPr/>
          </p:nvSpPr>
          <p:spPr>
            <a:xfrm>
              <a:off x="2718256" y="4191114"/>
              <a:ext cx="88332" cy="114187"/>
            </a:xfrm>
            <a:custGeom>
              <a:avLst/>
              <a:gdLst/>
              <a:ahLst/>
              <a:cxnLst/>
              <a:rect l="0" t="0" r="0" b="0"/>
              <a:pathLst>
                <a:path w="88332" h="114187">
                  <a:moveTo>
                    <a:pt x="18594" y="25286"/>
                  </a:moveTo>
                  <a:lnTo>
                    <a:pt x="18594" y="30753"/>
                  </a:lnTo>
                  <a:lnTo>
                    <a:pt x="27432" y="40396"/>
                  </a:lnTo>
                  <a:lnTo>
                    <a:pt x="31459" y="42584"/>
                  </a:lnTo>
                  <a:lnTo>
                    <a:pt x="39793" y="43989"/>
                  </a:lnTo>
                  <a:lnTo>
                    <a:pt x="61301" y="44305"/>
                  </a:lnTo>
                  <a:lnTo>
                    <a:pt x="67678" y="42441"/>
                  </a:lnTo>
                  <a:lnTo>
                    <a:pt x="77521" y="35494"/>
                  </a:lnTo>
                  <a:lnTo>
                    <a:pt x="87159" y="26507"/>
                  </a:lnTo>
                  <a:lnTo>
                    <a:pt x="88331" y="11087"/>
                  </a:lnTo>
                  <a:lnTo>
                    <a:pt x="86512" y="6510"/>
                  </a:lnTo>
                  <a:lnTo>
                    <a:pt x="85039" y="4302"/>
                  </a:lnTo>
                  <a:lnTo>
                    <a:pt x="83352" y="2830"/>
                  </a:lnTo>
                  <a:lnTo>
                    <a:pt x="79595" y="1194"/>
                  </a:lnTo>
                  <a:lnTo>
                    <a:pt x="63872" y="0"/>
                  </a:lnTo>
                  <a:lnTo>
                    <a:pt x="52078" y="3291"/>
                  </a:lnTo>
                  <a:lnTo>
                    <a:pt x="43018" y="8734"/>
                  </a:lnTo>
                  <a:lnTo>
                    <a:pt x="13397" y="36872"/>
                  </a:lnTo>
                  <a:lnTo>
                    <a:pt x="4746" y="48866"/>
                  </a:lnTo>
                  <a:lnTo>
                    <a:pt x="1085" y="61357"/>
                  </a:lnTo>
                  <a:lnTo>
                    <a:pt x="0" y="70624"/>
                  </a:lnTo>
                  <a:lnTo>
                    <a:pt x="3050" y="81209"/>
                  </a:lnTo>
                  <a:lnTo>
                    <a:pt x="12426" y="99721"/>
                  </a:lnTo>
                  <a:lnTo>
                    <a:pt x="24944" y="114186"/>
                  </a:lnTo>
                </a:path>
              </a:pathLst>
            </a:custGeom>
            <a:ln w="19050">
              <a:solidFill>
                <a:srgbClr val="0093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2" name="SMARTInkShape-556"/>
            <p:cNvSpPr/>
            <p:nvPr/>
          </p:nvSpPr>
          <p:spPr>
            <a:xfrm>
              <a:off x="2654300" y="4114800"/>
              <a:ext cx="57151" cy="152401"/>
            </a:xfrm>
            <a:custGeom>
              <a:avLst/>
              <a:gdLst/>
              <a:ahLst/>
              <a:cxnLst/>
              <a:rect l="0" t="0" r="0" b="0"/>
              <a:pathLst>
                <a:path w="57151" h="152401">
                  <a:moveTo>
                    <a:pt x="57150" y="0"/>
                  </a:moveTo>
                  <a:lnTo>
                    <a:pt x="57150" y="8838"/>
                  </a:lnTo>
                  <a:lnTo>
                    <a:pt x="44284" y="40161"/>
                  </a:lnTo>
                  <a:lnTo>
                    <a:pt x="31735" y="71354"/>
                  </a:lnTo>
                  <a:lnTo>
                    <a:pt x="19048" y="101174"/>
                  </a:lnTo>
                  <a:lnTo>
                    <a:pt x="8231" y="125081"/>
                  </a:lnTo>
                  <a:lnTo>
                    <a:pt x="5892" y="140989"/>
                  </a:lnTo>
                  <a:lnTo>
                    <a:pt x="4633" y="142676"/>
                  </a:lnTo>
                  <a:lnTo>
                    <a:pt x="3088" y="143800"/>
                  </a:lnTo>
                  <a:lnTo>
                    <a:pt x="2059" y="145255"/>
                  </a:lnTo>
                  <a:lnTo>
                    <a:pt x="0" y="152400"/>
                  </a:lnTo>
                </a:path>
              </a:pathLst>
            </a:custGeom>
            <a:ln w="19050">
              <a:solidFill>
                <a:srgbClr val="0093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3" name="SMARTInkShape-557"/>
            <p:cNvSpPr/>
            <p:nvPr/>
          </p:nvSpPr>
          <p:spPr>
            <a:xfrm>
              <a:off x="2515080" y="4171973"/>
              <a:ext cx="101121" cy="88878"/>
            </a:xfrm>
            <a:custGeom>
              <a:avLst/>
              <a:gdLst/>
              <a:ahLst/>
              <a:cxnLst/>
              <a:rect l="0" t="0" r="0" b="0"/>
              <a:pathLst>
                <a:path w="101121" h="88878">
                  <a:moveTo>
                    <a:pt x="101120" y="12677"/>
                  </a:moveTo>
                  <a:lnTo>
                    <a:pt x="101120" y="7209"/>
                  </a:lnTo>
                  <a:lnTo>
                    <a:pt x="100414" y="6915"/>
                  </a:lnTo>
                  <a:lnTo>
                    <a:pt x="97748" y="6588"/>
                  </a:lnTo>
                  <a:lnTo>
                    <a:pt x="94212" y="4561"/>
                  </a:lnTo>
                  <a:lnTo>
                    <a:pt x="90288" y="2014"/>
                  </a:lnTo>
                  <a:lnTo>
                    <a:pt x="84113" y="580"/>
                  </a:lnTo>
                  <a:lnTo>
                    <a:pt x="61783" y="0"/>
                  </a:lnTo>
                  <a:lnTo>
                    <a:pt x="39442" y="8817"/>
                  </a:lnTo>
                  <a:lnTo>
                    <a:pt x="18531" y="20957"/>
                  </a:lnTo>
                  <a:lnTo>
                    <a:pt x="4999" y="32970"/>
                  </a:lnTo>
                  <a:lnTo>
                    <a:pt x="1955" y="39570"/>
                  </a:lnTo>
                  <a:lnTo>
                    <a:pt x="0" y="51934"/>
                  </a:lnTo>
                  <a:lnTo>
                    <a:pt x="3033" y="62330"/>
                  </a:lnTo>
                  <a:lnTo>
                    <a:pt x="8400" y="70976"/>
                  </a:lnTo>
                  <a:lnTo>
                    <a:pt x="26190" y="84559"/>
                  </a:lnTo>
                  <a:lnTo>
                    <a:pt x="32775" y="86957"/>
                  </a:lnTo>
                  <a:lnTo>
                    <a:pt x="64362" y="88764"/>
                  </a:lnTo>
                  <a:lnTo>
                    <a:pt x="75720" y="88877"/>
                  </a:lnTo>
                </a:path>
              </a:pathLst>
            </a:custGeom>
            <a:ln w="19050">
              <a:solidFill>
                <a:srgbClr val="0093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4" name="SMARTInkShape-558"/>
            <p:cNvSpPr/>
            <p:nvPr/>
          </p:nvSpPr>
          <p:spPr>
            <a:xfrm>
              <a:off x="2387887" y="4121150"/>
              <a:ext cx="104268" cy="98248"/>
            </a:xfrm>
            <a:custGeom>
              <a:avLst/>
              <a:gdLst/>
              <a:ahLst/>
              <a:cxnLst/>
              <a:rect l="0" t="0" r="0" b="0"/>
              <a:pathLst>
                <a:path w="104268" h="98248">
                  <a:moveTo>
                    <a:pt x="25113" y="0"/>
                  </a:moveTo>
                  <a:lnTo>
                    <a:pt x="14987" y="10831"/>
                  </a:lnTo>
                  <a:lnTo>
                    <a:pt x="11040" y="19098"/>
                  </a:lnTo>
                  <a:lnTo>
                    <a:pt x="9381" y="21199"/>
                  </a:lnTo>
                  <a:lnTo>
                    <a:pt x="7537" y="27296"/>
                  </a:lnTo>
                  <a:lnTo>
                    <a:pt x="4618" y="38661"/>
                  </a:lnTo>
                  <a:lnTo>
                    <a:pt x="681" y="51773"/>
                  </a:lnTo>
                  <a:lnTo>
                    <a:pt x="0" y="62298"/>
                  </a:lnTo>
                  <a:lnTo>
                    <a:pt x="1721" y="68375"/>
                  </a:lnTo>
                  <a:lnTo>
                    <a:pt x="4133" y="73428"/>
                  </a:lnTo>
                  <a:lnTo>
                    <a:pt x="6196" y="80239"/>
                  </a:lnTo>
                  <a:lnTo>
                    <a:pt x="9179" y="84580"/>
                  </a:lnTo>
                  <a:lnTo>
                    <a:pt x="18196" y="90991"/>
                  </a:lnTo>
                  <a:lnTo>
                    <a:pt x="38811" y="98247"/>
                  </a:lnTo>
                  <a:lnTo>
                    <a:pt x="47428" y="98228"/>
                  </a:lnTo>
                  <a:lnTo>
                    <a:pt x="74498" y="95424"/>
                  </a:lnTo>
                  <a:lnTo>
                    <a:pt x="77086" y="93955"/>
                  </a:lnTo>
                  <a:lnTo>
                    <a:pt x="78812" y="91564"/>
                  </a:lnTo>
                  <a:lnTo>
                    <a:pt x="79962" y="88559"/>
                  </a:lnTo>
                  <a:lnTo>
                    <a:pt x="85003" y="83339"/>
                  </a:lnTo>
                  <a:lnTo>
                    <a:pt x="88323" y="80959"/>
                  </a:lnTo>
                  <a:lnTo>
                    <a:pt x="90536" y="77961"/>
                  </a:lnTo>
                  <a:lnTo>
                    <a:pt x="101611" y="52536"/>
                  </a:lnTo>
                  <a:lnTo>
                    <a:pt x="103628" y="49841"/>
                  </a:lnTo>
                  <a:lnTo>
                    <a:pt x="104267" y="46633"/>
                  </a:lnTo>
                  <a:lnTo>
                    <a:pt x="101841" y="30617"/>
                  </a:lnTo>
                  <a:lnTo>
                    <a:pt x="99666" y="25837"/>
                  </a:lnTo>
                  <a:lnTo>
                    <a:pt x="97053" y="21361"/>
                  </a:lnTo>
                  <a:lnTo>
                    <a:pt x="94963" y="12700"/>
                  </a:lnTo>
                </a:path>
              </a:pathLst>
            </a:custGeom>
            <a:ln w="19050">
              <a:solidFill>
                <a:srgbClr val="0093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5" name="SMARTInkShape-559"/>
            <p:cNvSpPr/>
            <p:nvPr/>
          </p:nvSpPr>
          <p:spPr>
            <a:xfrm>
              <a:off x="2184489" y="4070492"/>
              <a:ext cx="152171" cy="133209"/>
            </a:xfrm>
            <a:custGeom>
              <a:avLst/>
              <a:gdLst/>
              <a:ahLst/>
              <a:cxnLst/>
              <a:rect l="0" t="0" r="0" b="0"/>
              <a:pathLst>
                <a:path w="152171" h="133209">
                  <a:moveTo>
                    <a:pt x="76111" y="12558"/>
                  </a:moveTo>
                  <a:lnTo>
                    <a:pt x="67272" y="12558"/>
                  </a:lnTo>
                  <a:lnTo>
                    <a:pt x="65985" y="13263"/>
                  </a:lnTo>
                  <a:lnTo>
                    <a:pt x="65127" y="14439"/>
                  </a:lnTo>
                  <a:lnTo>
                    <a:pt x="63749" y="18025"/>
                  </a:lnTo>
                  <a:lnTo>
                    <a:pt x="60140" y="22017"/>
                  </a:lnTo>
                  <a:lnTo>
                    <a:pt x="58429" y="27580"/>
                  </a:lnTo>
                  <a:lnTo>
                    <a:pt x="56963" y="34051"/>
                  </a:lnTo>
                  <a:lnTo>
                    <a:pt x="42349" y="57460"/>
                  </a:lnTo>
                  <a:lnTo>
                    <a:pt x="27293" y="73164"/>
                  </a:lnTo>
                  <a:lnTo>
                    <a:pt x="7799" y="87473"/>
                  </a:lnTo>
                  <a:lnTo>
                    <a:pt x="5063" y="88187"/>
                  </a:lnTo>
                  <a:lnTo>
                    <a:pt x="212" y="88724"/>
                  </a:lnTo>
                  <a:lnTo>
                    <a:pt x="0" y="85377"/>
                  </a:lnTo>
                  <a:lnTo>
                    <a:pt x="1832" y="81846"/>
                  </a:lnTo>
                  <a:lnTo>
                    <a:pt x="14661" y="64632"/>
                  </a:lnTo>
                  <a:lnTo>
                    <a:pt x="21283" y="58985"/>
                  </a:lnTo>
                  <a:lnTo>
                    <a:pt x="43424" y="27286"/>
                  </a:lnTo>
                  <a:lnTo>
                    <a:pt x="63566" y="8078"/>
                  </a:lnTo>
                  <a:lnTo>
                    <a:pt x="71946" y="3511"/>
                  </a:lnTo>
                  <a:lnTo>
                    <a:pt x="88824" y="579"/>
                  </a:lnTo>
                  <a:lnTo>
                    <a:pt x="105746" y="0"/>
                  </a:lnTo>
                  <a:lnTo>
                    <a:pt x="112330" y="1802"/>
                  </a:lnTo>
                  <a:lnTo>
                    <a:pt x="141196" y="17572"/>
                  </a:lnTo>
                  <a:lnTo>
                    <a:pt x="148704" y="27528"/>
                  </a:lnTo>
                  <a:lnTo>
                    <a:pt x="150707" y="32852"/>
                  </a:lnTo>
                  <a:lnTo>
                    <a:pt x="152170" y="55186"/>
                  </a:lnTo>
                  <a:lnTo>
                    <a:pt x="147213" y="71882"/>
                  </a:lnTo>
                  <a:lnTo>
                    <a:pt x="133210" y="99579"/>
                  </a:lnTo>
                  <a:lnTo>
                    <a:pt x="131110" y="102322"/>
                  </a:lnTo>
                  <a:lnTo>
                    <a:pt x="128777" y="109133"/>
                  </a:lnTo>
                  <a:lnTo>
                    <a:pt x="126451" y="124079"/>
                  </a:lnTo>
                  <a:lnTo>
                    <a:pt x="121476" y="131866"/>
                  </a:lnTo>
                  <a:lnTo>
                    <a:pt x="121876" y="132313"/>
                  </a:lnTo>
                  <a:lnTo>
                    <a:pt x="126911" y="133208"/>
                  </a:lnTo>
                </a:path>
              </a:pathLst>
            </a:custGeom>
            <a:ln w="19050">
              <a:solidFill>
                <a:srgbClr val="0093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41" name="SMARTInkShape-Group67"/>
          <p:cNvGrpSpPr/>
          <p:nvPr/>
        </p:nvGrpSpPr>
        <p:grpSpPr>
          <a:xfrm>
            <a:off x="660406" y="4210050"/>
            <a:ext cx="2203445" cy="673101"/>
            <a:chOff x="660406" y="4210050"/>
            <a:chExt cx="2203445" cy="673101"/>
          </a:xfrm>
        </p:grpSpPr>
        <p:sp>
          <p:nvSpPr>
            <p:cNvPr id="717" name="SMARTInkShape-560"/>
            <p:cNvSpPr/>
            <p:nvPr/>
          </p:nvSpPr>
          <p:spPr>
            <a:xfrm>
              <a:off x="1035050" y="4210050"/>
              <a:ext cx="31751" cy="1"/>
            </a:xfrm>
            <a:custGeom>
              <a:avLst/>
              <a:gdLst/>
              <a:ahLst/>
              <a:cxnLst/>
              <a:rect l="0" t="0" r="0" b="0"/>
              <a:pathLst>
                <a:path w="31751" h="1">
                  <a:moveTo>
                    <a:pt x="0" y="0"/>
                  </a:moveTo>
                  <a:lnTo>
                    <a:pt x="31750" y="0"/>
                  </a:lnTo>
                </a:path>
              </a:pathLst>
            </a:custGeom>
            <a:ln w="19050">
              <a:solidFill>
                <a:srgbClr val="0093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8" name="SMARTInkShape-561"/>
            <p:cNvSpPr/>
            <p:nvPr/>
          </p:nvSpPr>
          <p:spPr>
            <a:xfrm>
              <a:off x="1003300" y="4362450"/>
              <a:ext cx="12701" cy="168235"/>
            </a:xfrm>
            <a:custGeom>
              <a:avLst/>
              <a:gdLst/>
              <a:ahLst/>
              <a:cxnLst/>
              <a:rect l="0" t="0" r="0" b="0"/>
              <a:pathLst>
                <a:path w="12701" h="168235">
                  <a:moveTo>
                    <a:pt x="12700" y="0"/>
                  </a:moveTo>
                  <a:lnTo>
                    <a:pt x="9329" y="3371"/>
                  </a:lnTo>
                  <a:lnTo>
                    <a:pt x="7674" y="6907"/>
                  </a:lnTo>
                  <a:lnTo>
                    <a:pt x="6427" y="33408"/>
                  </a:lnTo>
                  <a:lnTo>
                    <a:pt x="5659" y="62546"/>
                  </a:lnTo>
                  <a:lnTo>
                    <a:pt x="1990" y="87128"/>
                  </a:lnTo>
                  <a:lnTo>
                    <a:pt x="393" y="118836"/>
                  </a:lnTo>
                  <a:lnTo>
                    <a:pt x="51" y="147091"/>
                  </a:lnTo>
                  <a:lnTo>
                    <a:pt x="1" y="168234"/>
                  </a:lnTo>
                  <a:lnTo>
                    <a:pt x="0" y="162281"/>
                  </a:lnTo>
                  <a:lnTo>
                    <a:pt x="1881" y="158438"/>
                  </a:lnTo>
                  <a:lnTo>
                    <a:pt x="4363" y="154378"/>
                  </a:lnTo>
                  <a:lnTo>
                    <a:pt x="6350" y="146050"/>
                  </a:lnTo>
                </a:path>
              </a:pathLst>
            </a:custGeom>
            <a:ln w="19050">
              <a:solidFill>
                <a:srgbClr val="0093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9" name="SMARTInkShape-562"/>
            <p:cNvSpPr/>
            <p:nvPr/>
          </p:nvSpPr>
          <p:spPr>
            <a:xfrm>
              <a:off x="660406" y="4330853"/>
              <a:ext cx="266695" cy="253677"/>
            </a:xfrm>
            <a:custGeom>
              <a:avLst/>
              <a:gdLst/>
              <a:ahLst/>
              <a:cxnLst/>
              <a:rect l="0" t="0" r="0" b="0"/>
              <a:pathLst>
                <a:path w="266695" h="253677">
                  <a:moveTo>
                    <a:pt x="57144" y="88747"/>
                  </a:moveTo>
                  <a:lnTo>
                    <a:pt x="51676" y="94214"/>
                  </a:lnTo>
                  <a:lnTo>
                    <a:pt x="50816" y="122831"/>
                  </a:lnTo>
                  <a:lnTo>
                    <a:pt x="45771" y="152554"/>
                  </a:lnTo>
                  <a:lnTo>
                    <a:pt x="39549" y="184037"/>
                  </a:lnTo>
                  <a:lnTo>
                    <a:pt x="29540" y="212381"/>
                  </a:lnTo>
                  <a:lnTo>
                    <a:pt x="19032" y="232751"/>
                  </a:lnTo>
                  <a:lnTo>
                    <a:pt x="10575" y="242859"/>
                  </a:lnTo>
                  <a:lnTo>
                    <a:pt x="6342" y="245435"/>
                  </a:lnTo>
                  <a:lnTo>
                    <a:pt x="1248" y="247089"/>
                  </a:lnTo>
                  <a:lnTo>
                    <a:pt x="830" y="246519"/>
                  </a:lnTo>
                  <a:lnTo>
                    <a:pt x="104" y="238623"/>
                  </a:lnTo>
                  <a:lnTo>
                    <a:pt x="0" y="208289"/>
                  </a:lnTo>
                  <a:lnTo>
                    <a:pt x="1876" y="181896"/>
                  </a:lnTo>
                  <a:lnTo>
                    <a:pt x="8783" y="157974"/>
                  </a:lnTo>
                  <a:lnTo>
                    <a:pt x="17885" y="133012"/>
                  </a:lnTo>
                  <a:lnTo>
                    <a:pt x="26932" y="107742"/>
                  </a:lnTo>
                  <a:lnTo>
                    <a:pt x="38549" y="82380"/>
                  </a:lnTo>
                  <a:lnTo>
                    <a:pt x="55117" y="51898"/>
                  </a:lnTo>
                  <a:lnTo>
                    <a:pt x="76205" y="20943"/>
                  </a:lnTo>
                  <a:lnTo>
                    <a:pt x="88897" y="8684"/>
                  </a:lnTo>
                  <a:lnTo>
                    <a:pt x="99713" y="2465"/>
                  </a:lnTo>
                  <a:lnTo>
                    <a:pt x="109268" y="622"/>
                  </a:lnTo>
                  <a:lnTo>
                    <a:pt x="125138" y="0"/>
                  </a:lnTo>
                  <a:lnTo>
                    <a:pt x="128579" y="1360"/>
                  </a:lnTo>
                  <a:lnTo>
                    <a:pt x="134283" y="6634"/>
                  </a:lnTo>
                  <a:lnTo>
                    <a:pt x="150208" y="34568"/>
                  </a:lnTo>
                  <a:lnTo>
                    <a:pt x="155901" y="51527"/>
                  </a:lnTo>
                  <a:lnTo>
                    <a:pt x="160063" y="78102"/>
                  </a:lnTo>
                  <a:lnTo>
                    <a:pt x="163603" y="102056"/>
                  </a:lnTo>
                  <a:lnTo>
                    <a:pt x="164652" y="127027"/>
                  </a:lnTo>
                  <a:lnTo>
                    <a:pt x="161635" y="157378"/>
                  </a:lnTo>
                  <a:lnTo>
                    <a:pt x="152217" y="188305"/>
                  </a:lnTo>
                  <a:lnTo>
                    <a:pt x="147873" y="202441"/>
                  </a:lnTo>
                  <a:lnTo>
                    <a:pt x="146065" y="225427"/>
                  </a:lnTo>
                  <a:lnTo>
                    <a:pt x="146749" y="199057"/>
                  </a:lnTo>
                  <a:lnTo>
                    <a:pt x="152951" y="171972"/>
                  </a:lnTo>
                  <a:lnTo>
                    <a:pt x="164341" y="142659"/>
                  </a:lnTo>
                  <a:lnTo>
                    <a:pt x="172710" y="118048"/>
                  </a:lnTo>
                  <a:lnTo>
                    <a:pt x="186400" y="92882"/>
                  </a:lnTo>
                  <a:lnTo>
                    <a:pt x="204214" y="64164"/>
                  </a:lnTo>
                  <a:lnTo>
                    <a:pt x="220958" y="35075"/>
                  </a:lnTo>
                  <a:lnTo>
                    <a:pt x="232860" y="22118"/>
                  </a:lnTo>
                  <a:lnTo>
                    <a:pt x="242636" y="14991"/>
                  </a:lnTo>
                  <a:lnTo>
                    <a:pt x="246865" y="9116"/>
                  </a:lnTo>
                  <a:lnTo>
                    <a:pt x="250355" y="7494"/>
                  </a:lnTo>
                  <a:lnTo>
                    <a:pt x="251568" y="7767"/>
                  </a:lnTo>
                  <a:lnTo>
                    <a:pt x="252376" y="8654"/>
                  </a:lnTo>
                  <a:lnTo>
                    <a:pt x="253980" y="11523"/>
                  </a:lnTo>
                  <a:lnTo>
                    <a:pt x="258145" y="17104"/>
                  </a:lnTo>
                  <a:lnTo>
                    <a:pt x="259366" y="21157"/>
                  </a:lnTo>
                  <a:lnTo>
                    <a:pt x="260215" y="47312"/>
                  </a:lnTo>
                  <a:lnTo>
                    <a:pt x="260318" y="78759"/>
                  </a:lnTo>
                  <a:lnTo>
                    <a:pt x="260336" y="103739"/>
                  </a:lnTo>
                  <a:lnTo>
                    <a:pt x="260341" y="129015"/>
                  </a:lnTo>
                  <a:lnTo>
                    <a:pt x="260343" y="154379"/>
                  </a:lnTo>
                  <a:lnTo>
                    <a:pt x="255979" y="183869"/>
                  </a:lnTo>
                  <a:lnTo>
                    <a:pt x="254386" y="212377"/>
                  </a:lnTo>
                  <a:lnTo>
                    <a:pt x="254028" y="243995"/>
                  </a:lnTo>
                  <a:lnTo>
                    <a:pt x="254016" y="247279"/>
                  </a:lnTo>
                  <a:lnTo>
                    <a:pt x="254714" y="249468"/>
                  </a:lnTo>
                  <a:lnTo>
                    <a:pt x="255885" y="250928"/>
                  </a:lnTo>
                  <a:lnTo>
                    <a:pt x="259463" y="253270"/>
                  </a:lnTo>
                  <a:lnTo>
                    <a:pt x="263454" y="253676"/>
                  </a:lnTo>
                  <a:lnTo>
                    <a:pt x="264534" y="253027"/>
                  </a:lnTo>
                  <a:lnTo>
                    <a:pt x="265254" y="251889"/>
                  </a:lnTo>
                  <a:lnTo>
                    <a:pt x="266694" y="247497"/>
                  </a:lnTo>
                </a:path>
              </a:pathLst>
            </a:custGeom>
            <a:ln w="19050">
              <a:solidFill>
                <a:srgbClr val="0093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0" name="SMARTInkShape-563"/>
            <p:cNvSpPr/>
            <p:nvPr/>
          </p:nvSpPr>
          <p:spPr>
            <a:xfrm>
              <a:off x="1117600" y="4216400"/>
              <a:ext cx="25155" cy="322441"/>
            </a:xfrm>
            <a:custGeom>
              <a:avLst/>
              <a:gdLst/>
              <a:ahLst/>
              <a:cxnLst/>
              <a:rect l="0" t="0" r="0" b="0"/>
              <a:pathLst>
                <a:path w="25155" h="322441">
                  <a:moveTo>
                    <a:pt x="0" y="0"/>
                  </a:moveTo>
                  <a:lnTo>
                    <a:pt x="3370" y="0"/>
                  </a:lnTo>
                  <a:lnTo>
                    <a:pt x="6907" y="1881"/>
                  </a:lnTo>
                  <a:lnTo>
                    <a:pt x="14926" y="8838"/>
                  </a:lnTo>
                  <a:lnTo>
                    <a:pt x="21199" y="18298"/>
                  </a:lnTo>
                  <a:lnTo>
                    <a:pt x="24155" y="30037"/>
                  </a:lnTo>
                  <a:lnTo>
                    <a:pt x="25154" y="56079"/>
                  </a:lnTo>
                  <a:lnTo>
                    <a:pt x="23469" y="84220"/>
                  </a:lnTo>
                  <a:lnTo>
                    <a:pt x="18478" y="108444"/>
                  </a:lnTo>
                  <a:lnTo>
                    <a:pt x="14412" y="135378"/>
                  </a:lnTo>
                  <a:lnTo>
                    <a:pt x="13207" y="165700"/>
                  </a:lnTo>
                  <a:lnTo>
                    <a:pt x="12850" y="195146"/>
                  </a:lnTo>
                  <a:lnTo>
                    <a:pt x="10863" y="223626"/>
                  </a:lnTo>
                  <a:lnTo>
                    <a:pt x="5805" y="252526"/>
                  </a:lnTo>
                  <a:lnTo>
                    <a:pt x="1146" y="284204"/>
                  </a:lnTo>
                  <a:lnTo>
                    <a:pt x="67" y="314208"/>
                  </a:lnTo>
                  <a:lnTo>
                    <a:pt x="8" y="322440"/>
                  </a:lnTo>
                  <a:lnTo>
                    <a:pt x="0" y="311150"/>
                  </a:lnTo>
                </a:path>
              </a:pathLst>
            </a:custGeom>
            <a:ln w="19050">
              <a:solidFill>
                <a:srgbClr val="0093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1" name="SMARTInkShape-564"/>
            <p:cNvSpPr/>
            <p:nvPr/>
          </p:nvSpPr>
          <p:spPr>
            <a:xfrm>
              <a:off x="1054100" y="4368800"/>
              <a:ext cx="114301" cy="1"/>
            </a:xfrm>
            <a:custGeom>
              <a:avLst/>
              <a:gdLst/>
              <a:ahLst/>
              <a:cxnLst/>
              <a:rect l="0" t="0" r="0" b="0"/>
              <a:pathLst>
                <a:path w="114301" h="1">
                  <a:moveTo>
                    <a:pt x="0" y="0"/>
                  </a:moveTo>
                  <a:lnTo>
                    <a:pt x="27136" y="0"/>
                  </a:lnTo>
                  <a:lnTo>
                    <a:pt x="55497" y="0"/>
                  </a:lnTo>
                  <a:lnTo>
                    <a:pt x="82462" y="0"/>
                  </a:lnTo>
                  <a:lnTo>
                    <a:pt x="114300" y="0"/>
                  </a:lnTo>
                </a:path>
              </a:pathLst>
            </a:custGeom>
            <a:ln w="19050">
              <a:solidFill>
                <a:srgbClr val="0093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2" name="SMARTInkShape-565"/>
            <p:cNvSpPr/>
            <p:nvPr/>
          </p:nvSpPr>
          <p:spPr>
            <a:xfrm>
              <a:off x="1201712" y="4362450"/>
              <a:ext cx="130366" cy="164128"/>
            </a:xfrm>
            <a:custGeom>
              <a:avLst/>
              <a:gdLst/>
              <a:ahLst/>
              <a:cxnLst/>
              <a:rect l="0" t="0" r="0" b="0"/>
              <a:pathLst>
                <a:path w="130366" h="164128">
                  <a:moveTo>
                    <a:pt x="61938" y="6350"/>
                  </a:moveTo>
                  <a:lnTo>
                    <a:pt x="74299" y="6350"/>
                  </a:lnTo>
                  <a:lnTo>
                    <a:pt x="71166" y="9721"/>
                  </a:lnTo>
                  <a:lnTo>
                    <a:pt x="67685" y="11376"/>
                  </a:lnTo>
                  <a:lnTo>
                    <a:pt x="56331" y="15809"/>
                  </a:lnTo>
                  <a:lnTo>
                    <a:pt x="50509" y="21372"/>
                  </a:lnTo>
                  <a:lnTo>
                    <a:pt x="25657" y="52190"/>
                  </a:lnTo>
                  <a:lnTo>
                    <a:pt x="11656" y="80851"/>
                  </a:lnTo>
                  <a:lnTo>
                    <a:pt x="1328" y="108562"/>
                  </a:lnTo>
                  <a:lnTo>
                    <a:pt x="0" y="125770"/>
                  </a:lnTo>
                  <a:lnTo>
                    <a:pt x="7389" y="144468"/>
                  </a:lnTo>
                  <a:lnTo>
                    <a:pt x="13234" y="150756"/>
                  </a:lnTo>
                  <a:lnTo>
                    <a:pt x="28485" y="160542"/>
                  </a:lnTo>
                  <a:lnTo>
                    <a:pt x="40893" y="163749"/>
                  </a:lnTo>
                  <a:lnTo>
                    <a:pt x="62093" y="164127"/>
                  </a:lnTo>
                  <a:lnTo>
                    <a:pt x="88333" y="156226"/>
                  </a:lnTo>
                  <a:lnTo>
                    <a:pt x="96717" y="150337"/>
                  </a:lnTo>
                  <a:lnTo>
                    <a:pt x="118031" y="122646"/>
                  </a:lnTo>
                  <a:lnTo>
                    <a:pt x="122146" y="112364"/>
                  </a:lnTo>
                  <a:lnTo>
                    <a:pt x="130175" y="81056"/>
                  </a:lnTo>
                  <a:lnTo>
                    <a:pt x="130365" y="69891"/>
                  </a:lnTo>
                  <a:lnTo>
                    <a:pt x="122855" y="46851"/>
                  </a:lnTo>
                  <a:lnTo>
                    <a:pt x="112676" y="27318"/>
                  </a:lnTo>
                  <a:lnTo>
                    <a:pt x="87338" y="0"/>
                  </a:lnTo>
                </a:path>
              </a:pathLst>
            </a:custGeom>
            <a:ln w="19050">
              <a:solidFill>
                <a:srgbClr val="0093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3" name="SMARTInkShape-566"/>
            <p:cNvSpPr/>
            <p:nvPr/>
          </p:nvSpPr>
          <p:spPr>
            <a:xfrm>
              <a:off x="1361844" y="4376055"/>
              <a:ext cx="98657" cy="138396"/>
            </a:xfrm>
            <a:custGeom>
              <a:avLst/>
              <a:gdLst/>
              <a:ahLst/>
              <a:cxnLst/>
              <a:rect l="0" t="0" r="0" b="0"/>
              <a:pathLst>
                <a:path w="98657" h="138396">
                  <a:moveTo>
                    <a:pt x="92306" y="11795"/>
                  </a:moveTo>
                  <a:lnTo>
                    <a:pt x="92306" y="8424"/>
                  </a:lnTo>
                  <a:lnTo>
                    <a:pt x="91600" y="7430"/>
                  </a:lnTo>
                  <a:lnTo>
                    <a:pt x="90424" y="6768"/>
                  </a:lnTo>
                  <a:lnTo>
                    <a:pt x="81474" y="4914"/>
                  </a:lnTo>
                  <a:lnTo>
                    <a:pt x="74593" y="1132"/>
                  </a:lnTo>
                  <a:lnTo>
                    <a:pt x="67735" y="0"/>
                  </a:lnTo>
                  <a:lnTo>
                    <a:pt x="61865" y="1378"/>
                  </a:lnTo>
                  <a:lnTo>
                    <a:pt x="33700" y="18204"/>
                  </a:lnTo>
                  <a:lnTo>
                    <a:pt x="29952" y="20301"/>
                  </a:lnTo>
                  <a:lnTo>
                    <a:pt x="23906" y="28275"/>
                  </a:lnTo>
                  <a:lnTo>
                    <a:pt x="9883" y="57901"/>
                  </a:lnTo>
                  <a:lnTo>
                    <a:pt x="2093" y="89464"/>
                  </a:lnTo>
                  <a:lnTo>
                    <a:pt x="0" y="99936"/>
                  </a:lnTo>
                  <a:lnTo>
                    <a:pt x="1421" y="106943"/>
                  </a:lnTo>
                  <a:lnTo>
                    <a:pt x="6189" y="118225"/>
                  </a:lnTo>
                  <a:lnTo>
                    <a:pt x="11933" y="124478"/>
                  </a:lnTo>
                  <a:lnTo>
                    <a:pt x="24982" y="131965"/>
                  </a:lnTo>
                  <a:lnTo>
                    <a:pt x="40373" y="136771"/>
                  </a:lnTo>
                  <a:lnTo>
                    <a:pt x="61586" y="138395"/>
                  </a:lnTo>
                  <a:lnTo>
                    <a:pt x="76540" y="135305"/>
                  </a:lnTo>
                  <a:lnTo>
                    <a:pt x="98656" y="126095"/>
                  </a:lnTo>
                </a:path>
              </a:pathLst>
            </a:custGeom>
            <a:ln w="19050">
              <a:solidFill>
                <a:srgbClr val="0093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4" name="SMARTInkShape-567"/>
            <p:cNvSpPr/>
            <p:nvPr/>
          </p:nvSpPr>
          <p:spPr>
            <a:xfrm>
              <a:off x="1517727" y="4235450"/>
              <a:ext cx="107874" cy="271989"/>
            </a:xfrm>
            <a:custGeom>
              <a:avLst/>
              <a:gdLst/>
              <a:ahLst/>
              <a:cxnLst/>
              <a:rect l="0" t="0" r="0" b="0"/>
              <a:pathLst>
                <a:path w="107874" h="271989">
                  <a:moveTo>
                    <a:pt x="6273" y="0"/>
                  </a:moveTo>
                  <a:lnTo>
                    <a:pt x="2901" y="0"/>
                  </a:lnTo>
                  <a:lnTo>
                    <a:pt x="1909" y="705"/>
                  </a:lnTo>
                  <a:lnTo>
                    <a:pt x="1246" y="1881"/>
                  </a:lnTo>
                  <a:lnTo>
                    <a:pt x="184" y="5467"/>
                  </a:lnTo>
                  <a:lnTo>
                    <a:pt x="0" y="12830"/>
                  </a:lnTo>
                  <a:lnTo>
                    <a:pt x="5397" y="39551"/>
                  </a:lnTo>
                  <a:lnTo>
                    <a:pt x="10464" y="69562"/>
                  </a:lnTo>
                  <a:lnTo>
                    <a:pt x="11983" y="97830"/>
                  </a:lnTo>
                  <a:lnTo>
                    <a:pt x="12433" y="125098"/>
                  </a:lnTo>
                  <a:lnTo>
                    <a:pt x="12566" y="155207"/>
                  </a:lnTo>
                  <a:lnTo>
                    <a:pt x="12606" y="185765"/>
                  </a:lnTo>
                  <a:lnTo>
                    <a:pt x="12618" y="212302"/>
                  </a:lnTo>
                  <a:lnTo>
                    <a:pt x="12622" y="240589"/>
                  </a:lnTo>
                  <a:lnTo>
                    <a:pt x="12623" y="271988"/>
                  </a:lnTo>
                  <a:lnTo>
                    <a:pt x="12623" y="245100"/>
                  </a:lnTo>
                  <a:lnTo>
                    <a:pt x="17649" y="215563"/>
                  </a:lnTo>
                  <a:lnTo>
                    <a:pt x="23868" y="184105"/>
                  </a:lnTo>
                  <a:lnTo>
                    <a:pt x="33876" y="155764"/>
                  </a:lnTo>
                  <a:lnTo>
                    <a:pt x="40165" y="145557"/>
                  </a:lnTo>
                  <a:lnTo>
                    <a:pt x="49868" y="138064"/>
                  </a:lnTo>
                  <a:lnTo>
                    <a:pt x="61907" y="133763"/>
                  </a:lnTo>
                  <a:lnTo>
                    <a:pt x="69716" y="136843"/>
                  </a:lnTo>
                  <a:lnTo>
                    <a:pt x="77595" y="142224"/>
                  </a:lnTo>
                  <a:lnTo>
                    <a:pt x="80305" y="146230"/>
                  </a:lnTo>
                  <a:lnTo>
                    <a:pt x="88855" y="174526"/>
                  </a:lnTo>
                  <a:lnTo>
                    <a:pt x="94525" y="205456"/>
                  </a:lnTo>
                  <a:lnTo>
                    <a:pt x="96926" y="227164"/>
                  </a:lnTo>
                  <a:lnTo>
                    <a:pt x="103001" y="246966"/>
                  </a:lnTo>
                  <a:lnTo>
                    <a:pt x="105707" y="251579"/>
                  </a:lnTo>
                  <a:lnTo>
                    <a:pt x="107873" y="260350"/>
                  </a:lnTo>
                </a:path>
              </a:pathLst>
            </a:custGeom>
            <a:ln w="19050">
              <a:solidFill>
                <a:srgbClr val="0093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5" name="SMARTInkShape-568"/>
            <p:cNvSpPr/>
            <p:nvPr/>
          </p:nvSpPr>
          <p:spPr>
            <a:xfrm>
              <a:off x="1701955" y="4483100"/>
              <a:ext cx="12546" cy="1"/>
            </a:xfrm>
            <a:custGeom>
              <a:avLst/>
              <a:gdLst/>
              <a:ahLst/>
              <a:cxnLst/>
              <a:rect l="0" t="0" r="0" b="0"/>
              <a:pathLst>
                <a:path w="12546" h="1">
                  <a:moveTo>
                    <a:pt x="12545" y="0"/>
                  </a:moveTo>
                  <a:lnTo>
                    <a:pt x="0" y="0"/>
                  </a:lnTo>
                  <a:lnTo>
                    <a:pt x="6195" y="0"/>
                  </a:lnTo>
                </a:path>
              </a:pathLst>
            </a:custGeom>
            <a:ln w="19050">
              <a:solidFill>
                <a:srgbClr val="0093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6" name="SMARTInkShape-569"/>
            <p:cNvSpPr/>
            <p:nvPr/>
          </p:nvSpPr>
          <p:spPr>
            <a:xfrm>
              <a:off x="1873250" y="4349750"/>
              <a:ext cx="31751" cy="152016"/>
            </a:xfrm>
            <a:custGeom>
              <a:avLst/>
              <a:gdLst/>
              <a:ahLst/>
              <a:cxnLst/>
              <a:rect l="0" t="0" r="0" b="0"/>
              <a:pathLst>
                <a:path w="31751" h="152016">
                  <a:moveTo>
                    <a:pt x="31750" y="0"/>
                  </a:moveTo>
                  <a:lnTo>
                    <a:pt x="26680" y="5775"/>
                  </a:lnTo>
                  <a:lnTo>
                    <a:pt x="14743" y="32907"/>
                  </a:lnTo>
                  <a:lnTo>
                    <a:pt x="8217" y="57378"/>
                  </a:lnTo>
                  <a:lnTo>
                    <a:pt x="6718" y="85966"/>
                  </a:lnTo>
                  <a:lnTo>
                    <a:pt x="2058" y="113014"/>
                  </a:lnTo>
                  <a:lnTo>
                    <a:pt x="53" y="143597"/>
                  </a:lnTo>
                  <a:lnTo>
                    <a:pt x="2" y="152015"/>
                  </a:lnTo>
                  <a:lnTo>
                    <a:pt x="0" y="146050"/>
                  </a:lnTo>
                </a:path>
              </a:pathLst>
            </a:custGeom>
            <a:ln w="19050">
              <a:solidFill>
                <a:srgbClr val="0093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7" name="SMARTInkShape-570"/>
            <p:cNvSpPr/>
            <p:nvPr/>
          </p:nvSpPr>
          <p:spPr>
            <a:xfrm>
              <a:off x="1854200" y="4394200"/>
              <a:ext cx="88901" cy="6351"/>
            </a:xfrm>
            <a:custGeom>
              <a:avLst/>
              <a:gdLst/>
              <a:ahLst/>
              <a:cxnLst/>
              <a:rect l="0" t="0" r="0" b="0"/>
              <a:pathLst>
                <a:path w="88901" h="6351">
                  <a:moveTo>
                    <a:pt x="0" y="0"/>
                  </a:moveTo>
                  <a:lnTo>
                    <a:pt x="3371" y="0"/>
                  </a:lnTo>
                  <a:lnTo>
                    <a:pt x="6907" y="1881"/>
                  </a:lnTo>
                  <a:lnTo>
                    <a:pt x="8838" y="3370"/>
                  </a:lnTo>
                  <a:lnTo>
                    <a:pt x="26440" y="5761"/>
                  </a:lnTo>
                  <a:lnTo>
                    <a:pt x="55283" y="6272"/>
                  </a:lnTo>
                  <a:lnTo>
                    <a:pt x="88900" y="6350"/>
                  </a:lnTo>
                </a:path>
              </a:pathLst>
            </a:custGeom>
            <a:ln w="19050">
              <a:solidFill>
                <a:srgbClr val="0093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8" name="SMARTInkShape-571"/>
            <p:cNvSpPr/>
            <p:nvPr/>
          </p:nvSpPr>
          <p:spPr>
            <a:xfrm>
              <a:off x="2019895" y="4375173"/>
              <a:ext cx="81956" cy="114278"/>
            </a:xfrm>
            <a:custGeom>
              <a:avLst/>
              <a:gdLst/>
              <a:ahLst/>
              <a:cxnLst/>
              <a:rect l="0" t="0" r="0" b="0"/>
              <a:pathLst>
                <a:path w="81956" h="114278">
                  <a:moveTo>
                    <a:pt x="81955" y="6327"/>
                  </a:moveTo>
                  <a:lnTo>
                    <a:pt x="78584" y="2955"/>
                  </a:lnTo>
                  <a:lnTo>
                    <a:pt x="75047" y="1300"/>
                  </a:lnTo>
                  <a:lnTo>
                    <a:pt x="48961" y="0"/>
                  </a:lnTo>
                  <a:lnTo>
                    <a:pt x="38626" y="3354"/>
                  </a:lnTo>
                  <a:lnTo>
                    <a:pt x="26855" y="11515"/>
                  </a:lnTo>
                  <a:lnTo>
                    <a:pt x="10955" y="26643"/>
                  </a:lnTo>
                  <a:lnTo>
                    <a:pt x="2418" y="44520"/>
                  </a:lnTo>
                  <a:lnTo>
                    <a:pt x="0" y="60072"/>
                  </a:lnTo>
                  <a:lnTo>
                    <a:pt x="189" y="83489"/>
                  </a:lnTo>
                  <a:lnTo>
                    <a:pt x="2810" y="89539"/>
                  </a:lnTo>
                  <a:lnTo>
                    <a:pt x="14995" y="100284"/>
                  </a:lnTo>
                  <a:lnTo>
                    <a:pt x="24208" y="104529"/>
                  </a:lnTo>
                  <a:lnTo>
                    <a:pt x="54403" y="113195"/>
                  </a:lnTo>
                  <a:lnTo>
                    <a:pt x="75605" y="114277"/>
                  </a:lnTo>
                </a:path>
              </a:pathLst>
            </a:custGeom>
            <a:ln w="19050">
              <a:solidFill>
                <a:srgbClr val="0093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9" name="SMARTInkShape-572"/>
            <p:cNvSpPr/>
            <p:nvPr/>
          </p:nvSpPr>
          <p:spPr>
            <a:xfrm>
              <a:off x="2159061" y="4267200"/>
              <a:ext cx="101540" cy="228601"/>
            </a:xfrm>
            <a:custGeom>
              <a:avLst/>
              <a:gdLst/>
              <a:ahLst/>
              <a:cxnLst/>
              <a:rect l="0" t="0" r="0" b="0"/>
              <a:pathLst>
                <a:path w="101540" h="228601">
                  <a:moveTo>
                    <a:pt x="18989" y="0"/>
                  </a:moveTo>
                  <a:lnTo>
                    <a:pt x="13521" y="5467"/>
                  </a:lnTo>
                  <a:lnTo>
                    <a:pt x="12673" y="33927"/>
                  </a:lnTo>
                  <a:lnTo>
                    <a:pt x="12645" y="60951"/>
                  </a:lnTo>
                  <a:lnTo>
                    <a:pt x="12640" y="89102"/>
                  </a:lnTo>
                  <a:lnTo>
                    <a:pt x="12639" y="112870"/>
                  </a:lnTo>
                  <a:lnTo>
                    <a:pt x="11933" y="137786"/>
                  </a:lnTo>
                  <a:lnTo>
                    <a:pt x="7613" y="167727"/>
                  </a:lnTo>
                  <a:lnTo>
                    <a:pt x="5757" y="191420"/>
                  </a:lnTo>
                  <a:lnTo>
                    <a:pt x="2995" y="197494"/>
                  </a:lnTo>
                  <a:lnTo>
                    <a:pt x="2682" y="200101"/>
                  </a:lnTo>
                  <a:lnTo>
                    <a:pt x="4201" y="206437"/>
                  </a:lnTo>
                  <a:lnTo>
                    <a:pt x="3486" y="207474"/>
                  </a:lnTo>
                  <a:lnTo>
                    <a:pt x="639" y="209139"/>
                  </a:lnTo>
                  <a:lnTo>
                    <a:pt x="406" y="208570"/>
                  </a:lnTo>
                  <a:lnTo>
                    <a:pt x="0" y="200675"/>
                  </a:lnTo>
                  <a:lnTo>
                    <a:pt x="7780" y="169387"/>
                  </a:lnTo>
                  <a:lnTo>
                    <a:pt x="17068" y="139428"/>
                  </a:lnTo>
                  <a:lnTo>
                    <a:pt x="23986" y="121275"/>
                  </a:lnTo>
                  <a:lnTo>
                    <a:pt x="39280" y="101098"/>
                  </a:lnTo>
                  <a:lnTo>
                    <a:pt x="44000" y="97849"/>
                  </a:lnTo>
                  <a:lnTo>
                    <a:pt x="50623" y="96020"/>
                  </a:lnTo>
                  <a:lnTo>
                    <a:pt x="52778" y="95763"/>
                  </a:lnTo>
                  <a:lnTo>
                    <a:pt x="57054" y="97359"/>
                  </a:lnTo>
                  <a:lnTo>
                    <a:pt x="71903" y="110190"/>
                  </a:lnTo>
                  <a:lnTo>
                    <a:pt x="78255" y="119824"/>
                  </a:lnTo>
                  <a:lnTo>
                    <a:pt x="85488" y="147417"/>
                  </a:lnTo>
                  <a:lnTo>
                    <a:pt x="91915" y="178802"/>
                  </a:lnTo>
                  <a:lnTo>
                    <a:pt x="100368" y="207149"/>
                  </a:lnTo>
                  <a:lnTo>
                    <a:pt x="101539" y="228600"/>
                  </a:lnTo>
                </a:path>
              </a:pathLst>
            </a:custGeom>
            <a:ln w="19050">
              <a:solidFill>
                <a:srgbClr val="0093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0" name="SMARTInkShape-573"/>
            <p:cNvSpPr/>
            <p:nvPr/>
          </p:nvSpPr>
          <p:spPr>
            <a:xfrm>
              <a:off x="2368550" y="4324350"/>
              <a:ext cx="31751" cy="171451"/>
            </a:xfrm>
            <a:custGeom>
              <a:avLst/>
              <a:gdLst/>
              <a:ahLst/>
              <a:cxnLst/>
              <a:rect l="0" t="0" r="0" b="0"/>
              <a:pathLst>
                <a:path w="31751" h="171451">
                  <a:moveTo>
                    <a:pt x="31750" y="0"/>
                  </a:moveTo>
                  <a:lnTo>
                    <a:pt x="31750" y="3371"/>
                  </a:lnTo>
                  <a:lnTo>
                    <a:pt x="20918" y="32907"/>
                  </a:lnTo>
                  <a:lnTo>
                    <a:pt x="12650" y="59259"/>
                  </a:lnTo>
                  <a:lnTo>
                    <a:pt x="8217" y="83175"/>
                  </a:lnTo>
                  <a:lnTo>
                    <a:pt x="6718" y="113169"/>
                  </a:lnTo>
                  <a:lnTo>
                    <a:pt x="915" y="143462"/>
                  </a:lnTo>
                  <a:lnTo>
                    <a:pt x="0" y="171450"/>
                  </a:lnTo>
                </a:path>
              </a:pathLst>
            </a:custGeom>
            <a:ln w="19050">
              <a:solidFill>
                <a:srgbClr val="0093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1" name="SMARTInkShape-574"/>
            <p:cNvSpPr/>
            <p:nvPr/>
          </p:nvSpPr>
          <p:spPr>
            <a:xfrm>
              <a:off x="2432420" y="4375150"/>
              <a:ext cx="99967" cy="120044"/>
            </a:xfrm>
            <a:custGeom>
              <a:avLst/>
              <a:gdLst/>
              <a:ahLst/>
              <a:cxnLst/>
              <a:rect l="0" t="0" r="0" b="0"/>
              <a:pathLst>
                <a:path w="99967" h="120044">
                  <a:moveTo>
                    <a:pt x="44080" y="6350"/>
                  </a:moveTo>
                  <a:lnTo>
                    <a:pt x="35241" y="6350"/>
                  </a:lnTo>
                  <a:lnTo>
                    <a:pt x="33954" y="7055"/>
                  </a:lnTo>
                  <a:lnTo>
                    <a:pt x="33096" y="8231"/>
                  </a:lnTo>
                  <a:lnTo>
                    <a:pt x="32524" y="9721"/>
                  </a:lnTo>
                  <a:lnTo>
                    <a:pt x="31437" y="10714"/>
                  </a:lnTo>
                  <a:lnTo>
                    <a:pt x="28348" y="11817"/>
                  </a:lnTo>
                  <a:lnTo>
                    <a:pt x="24623" y="16070"/>
                  </a:lnTo>
                  <a:lnTo>
                    <a:pt x="10189" y="45901"/>
                  </a:lnTo>
                  <a:lnTo>
                    <a:pt x="1508" y="69483"/>
                  </a:lnTo>
                  <a:lnTo>
                    <a:pt x="0" y="86710"/>
                  </a:lnTo>
                  <a:lnTo>
                    <a:pt x="3110" y="99462"/>
                  </a:lnTo>
                  <a:lnTo>
                    <a:pt x="8467" y="106059"/>
                  </a:lnTo>
                  <a:lnTo>
                    <a:pt x="23110" y="117578"/>
                  </a:lnTo>
                  <a:lnTo>
                    <a:pt x="38186" y="120043"/>
                  </a:lnTo>
                  <a:lnTo>
                    <a:pt x="46400" y="119674"/>
                  </a:lnTo>
                  <a:lnTo>
                    <a:pt x="67390" y="111776"/>
                  </a:lnTo>
                  <a:lnTo>
                    <a:pt x="73960" y="105887"/>
                  </a:lnTo>
                  <a:lnTo>
                    <a:pt x="90537" y="78196"/>
                  </a:lnTo>
                  <a:lnTo>
                    <a:pt x="98386" y="61359"/>
                  </a:lnTo>
                  <a:lnTo>
                    <a:pt x="99966" y="52906"/>
                  </a:lnTo>
                  <a:lnTo>
                    <a:pt x="98786" y="44444"/>
                  </a:lnTo>
                  <a:lnTo>
                    <a:pt x="90324" y="23988"/>
                  </a:lnTo>
                  <a:lnTo>
                    <a:pt x="86270" y="18187"/>
                  </a:lnTo>
                  <a:lnTo>
                    <a:pt x="63130" y="0"/>
                  </a:lnTo>
                </a:path>
              </a:pathLst>
            </a:custGeom>
            <a:ln w="19050">
              <a:solidFill>
                <a:srgbClr val="0093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2" name="SMARTInkShape-575"/>
            <p:cNvSpPr/>
            <p:nvPr/>
          </p:nvSpPr>
          <p:spPr>
            <a:xfrm>
              <a:off x="2590808" y="4375150"/>
              <a:ext cx="82543" cy="144940"/>
            </a:xfrm>
            <a:custGeom>
              <a:avLst/>
              <a:gdLst/>
              <a:ahLst/>
              <a:cxnLst/>
              <a:rect l="0" t="0" r="0" b="0"/>
              <a:pathLst>
                <a:path w="82543" h="144940">
                  <a:moveTo>
                    <a:pt x="31742" y="31750"/>
                  </a:moveTo>
                  <a:lnTo>
                    <a:pt x="31036" y="47650"/>
                  </a:lnTo>
                  <a:lnTo>
                    <a:pt x="25274" y="76425"/>
                  </a:lnTo>
                  <a:lnTo>
                    <a:pt x="15318" y="107914"/>
                  </a:lnTo>
                  <a:lnTo>
                    <a:pt x="9666" y="130950"/>
                  </a:lnTo>
                  <a:lnTo>
                    <a:pt x="5938" y="135811"/>
                  </a:lnTo>
                  <a:lnTo>
                    <a:pt x="3956" y="137107"/>
                  </a:lnTo>
                  <a:lnTo>
                    <a:pt x="2634" y="138677"/>
                  </a:lnTo>
                  <a:lnTo>
                    <a:pt x="340" y="144939"/>
                  </a:lnTo>
                  <a:lnTo>
                    <a:pt x="223" y="144604"/>
                  </a:lnTo>
                  <a:lnTo>
                    <a:pt x="0" y="127723"/>
                  </a:lnTo>
                  <a:lnTo>
                    <a:pt x="8830" y="100223"/>
                  </a:lnTo>
                  <a:lnTo>
                    <a:pt x="19091" y="69668"/>
                  </a:lnTo>
                  <a:lnTo>
                    <a:pt x="30889" y="44414"/>
                  </a:lnTo>
                  <a:lnTo>
                    <a:pt x="50676" y="14352"/>
                  </a:lnTo>
                  <a:lnTo>
                    <a:pt x="54973" y="9906"/>
                  </a:lnTo>
                  <a:lnTo>
                    <a:pt x="68426" y="2298"/>
                  </a:lnTo>
                  <a:lnTo>
                    <a:pt x="82542" y="0"/>
                  </a:lnTo>
                </a:path>
              </a:pathLst>
            </a:custGeom>
            <a:ln w="19050">
              <a:solidFill>
                <a:srgbClr val="0093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3" name="SMARTInkShape-576"/>
            <p:cNvSpPr/>
            <p:nvPr/>
          </p:nvSpPr>
          <p:spPr>
            <a:xfrm>
              <a:off x="2682870" y="4425972"/>
              <a:ext cx="98318" cy="114159"/>
            </a:xfrm>
            <a:custGeom>
              <a:avLst/>
              <a:gdLst/>
              <a:ahLst/>
              <a:cxnLst/>
              <a:rect l="0" t="0" r="0" b="0"/>
              <a:pathLst>
                <a:path w="98318" h="114159">
                  <a:moveTo>
                    <a:pt x="92080" y="6328"/>
                  </a:moveTo>
                  <a:lnTo>
                    <a:pt x="83241" y="6328"/>
                  </a:lnTo>
                  <a:lnTo>
                    <a:pt x="81954" y="5622"/>
                  </a:lnTo>
                  <a:lnTo>
                    <a:pt x="81096" y="4446"/>
                  </a:lnTo>
                  <a:lnTo>
                    <a:pt x="80524" y="2956"/>
                  </a:lnTo>
                  <a:lnTo>
                    <a:pt x="79437" y="1963"/>
                  </a:lnTo>
                  <a:lnTo>
                    <a:pt x="76348" y="860"/>
                  </a:lnTo>
                  <a:lnTo>
                    <a:pt x="54197" y="0"/>
                  </a:lnTo>
                  <a:lnTo>
                    <a:pt x="42833" y="3356"/>
                  </a:lnTo>
                  <a:lnTo>
                    <a:pt x="36561" y="8769"/>
                  </a:lnTo>
                  <a:lnTo>
                    <a:pt x="11370" y="36104"/>
                  </a:lnTo>
                  <a:lnTo>
                    <a:pt x="6820" y="46372"/>
                  </a:lnTo>
                  <a:lnTo>
                    <a:pt x="0" y="71364"/>
                  </a:lnTo>
                  <a:lnTo>
                    <a:pt x="2621" y="93035"/>
                  </a:lnTo>
                  <a:lnTo>
                    <a:pt x="4219" y="96588"/>
                  </a:lnTo>
                  <a:lnTo>
                    <a:pt x="9756" y="102417"/>
                  </a:lnTo>
                  <a:lnTo>
                    <a:pt x="24103" y="111203"/>
                  </a:lnTo>
                  <a:lnTo>
                    <a:pt x="32819" y="113367"/>
                  </a:lnTo>
                  <a:lnTo>
                    <a:pt x="52142" y="114158"/>
                  </a:lnTo>
                  <a:lnTo>
                    <a:pt x="55577" y="112787"/>
                  </a:lnTo>
                  <a:lnTo>
                    <a:pt x="71820" y="96590"/>
                  </a:lnTo>
                  <a:lnTo>
                    <a:pt x="89768" y="67667"/>
                  </a:lnTo>
                  <a:lnTo>
                    <a:pt x="95550" y="54998"/>
                  </a:lnTo>
                  <a:lnTo>
                    <a:pt x="98317" y="24515"/>
                  </a:lnTo>
                  <a:lnTo>
                    <a:pt x="96498" y="19585"/>
                  </a:lnTo>
                  <a:lnTo>
                    <a:pt x="85730" y="6328"/>
                  </a:lnTo>
                </a:path>
              </a:pathLst>
            </a:custGeom>
            <a:ln w="19050">
              <a:solidFill>
                <a:srgbClr val="0093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4" name="SMARTInkShape-577"/>
            <p:cNvSpPr/>
            <p:nvPr/>
          </p:nvSpPr>
          <p:spPr>
            <a:xfrm>
              <a:off x="2863850" y="4521200"/>
              <a:ext cx="1" cy="6351"/>
            </a:xfrm>
            <a:custGeom>
              <a:avLst/>
              <a:gdLst/>
              <a:ahLst/>
              <a:cxnLst/>
              <a:rect l="0" t="0" r="0" b="0"/>
              <a:pathLst>
                <a:path w="1" h="6351">
                  <a:moveTo>
                    <a:pt x="0" y="0"/>
                  </a:moveTo>
                  <a:lnTo>
                    <a:pt x="0" y="6350"/>
                  </a:lnTo>
                </a:path>
              </a:pathLst>
            </a:custGeom>
            <a:ln w="19050">
              <a:solidFill>
                <a:srgbClr val="0093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5" name="SMARTInkShape-578"/>
            <p:cNvSpPr/>
            <p:nvPr/>
          </p:nvSpPr>
          <p:spPr>
            <a:xfrm>
              <a:off x="1444393" y="4584700"/>
              <a:ext cx="200258" cy="177713"/>
            </a:xfrm>
            <a:custGeom>
              <a:avLst/>
              <a:gdLst/>
              <a:ahLst/>
              <a:cxnLst/>
              <a:rect l="0" t="0" r="0" b="0"/>
              <a:pathLst>
                <a:path w="200258" h="177713">
                  <a:moveTo>
                    <a:pt x="47857" y="0"/>
                  </a:moveTo>
                  <a:lnTo>
                    <a:pt x="47857" y="3370"/>
                  </a:lnTo>
                  <a:lnTo>
                    <a:pt x="45975" y="6907"/>
                  </a:lnTo>
                  <a:lnTo>
                    <a:pt x="21190" y="36364"/>
                  </a:lnTo>
                  <a:lnTo>
                    <a:pt x="6278" y="65639"/>
                  </a:lnTo>
                  <a:lnTo>
                    <a:pt x="0" y="90313"/>
                  </a:lnTo>
                  <a:lnTo>
                    <a:pt x="5027" y="114692"/>
                  </a:lnTo>
                  <a:lnTo>
                    <a:pt x="10237" y="125234"/>
                  </a:lnTo>
                  <a:lnTo>
                    <a:pt x="21689" y="138489"/>
                  </a:lnTo>
                  <a:lnTo>
                    <a:pt x="45858" y="154224"/>
                  </a:lnTo>
                  <a:lnTo>
                    <a:pt x="72130" y="162925"/>
                  </a:lnTo>
                  <a:lnTo>
                    <a:pt x="100316" y="169557"/>
                  </a:lnTo>
                  <a:lnTo>
                    <a:pt x="120785" y="172770"/>
                  </a:lnTo>
                  <a:lnTo>
                    <a:pt x="143715" y="176806"/>
                  </a:lnTo>
                  <a:lnTo>
                    <a:pt x="172421" y="177712"/>
                  </a:lnTo>
                  <a:lnTo>
                    <a:pt x="188905" y="177077"/>
                  </a:lnTo>
                  <a:lnTo>
                    <a:pt x="200257" y="171450"/>
                  </a:lnTo>
                </a:path>
              </a:pathLst>
            </a:custGeom>
            <a:ln w="19050">
              <a:solidFill>
                <a:srgbClr val="0093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6" name="SMARTInkShape-579"/>
            <p:cNvSpPr/>
            <p:nvPr/>
          </p:nvSpPr>
          <p:spPr>
            <a:xfrm>
              <a:off x="1663700" y="4692650"/>
              <a:ext cx="145908" cy="165101"/>
            </a:xfrm>
            <a:custGeom>
              <a:avLst/>
              <a:gdLst/>
              <a:ahLst/>
              <a:cxnLst/>
              <a:rect l="0" t="0" r="0" b="0"/>
              <a:pathLst>
                <a:path w="145908" h="165101">
                  <a:moveTo>
                    <a:pt x="19050" y="0"/>
                  </a:moveTo>
                  <a:lnTo>
                    <a:pt x="13582" y="0"/>
                  </a:lnTo>
                  <a:lnTo>
                    <a:pt x="13288" y="705"/>
                  </a:lnTo>
                  <a:lnTo>
                    <a:pt x="12009" y="28543"/>
                  </a:lnTo>
                  <a:lnTo>
                    <a:pt x="9046" y="44675"/>
                  </a:lnTo>
                  <a:lnTo>
                    <a:pt x="9887" y="66889"/>
                  </a:lnTo>
                  <a:lnTo>
                    <a:pt x="2451" y="96846"/>
                  </a:lnTo>
                  <a:lnTo>
                    <a:pt x="215" y="128420"/>
                  </a:lnTo>
                  <a:lnTo>
                    <a:pt x="2" y="157377"/>
                  </a:lnTo>
                  <a:lnTo>
                    <a:pt x="0" y="149790"/>
                  </a:lnTo>
                  <a:lnTo>
                    <a:pt x="1881" y="145831"/>
                  </a:lnTo>
                  <a:lnTo>
                    <a:pt x="5069" y="140308"/>
                  </a:lnTo>
                  <a:lnTo>
                    <a:pt x="10983" y="121397"/>
                  </a:lnTo>
                  <a:lnTo>
                    <a:pt x="17543" y="94512"/>
                  </a:lnTo>
                  <a:lnTo>
                    <a:pt x="24226" y="63402"/>
                  </a:lnTo>
                  <a:lnTo>
                    <a:pt x="30271" y="33618"/>
                  </a:lnTo>
                  <a:lnTo>
                    <a:pt x="31732" y="2503"/>
                  </a:lnTo>
                  <a:lnTo>
                    <a:pt x="31749" y="97"/>
                  </a:lnTo>
                  <a:lnTo>
                    <a:pt x="35120" y="29"/>
                  </a:lnTo>
                  <a:lnTo>
                    <a:pt x="38657" y="1894"/>
                  </a:lnTo>
                  <a:lnTo>
                    <a:pt x="68114" y="24570"/>
                  </a:lnTo>
                  <a:lnTo>
                    <a:pt x="97389" y="42160"/>
                  </a:lnTo>
                  <a:lnTo>
                    <a:pt x="114304" y="52647"/>
                  </a:lnTo>
                  <a:lnTo>
                    <a:pt x="142391" y="73907"/>
                  </a:lnTo>
                  <a:lnTo>
                    <a:pt x="144424" y="78238"/>
                  </a:lnTo>
                  <a:lnTo>
                    <a:pt x="145907" y="87638"/>
                  </a:lnTo>
                  <a:lnTo>
                    <a:pt x="142636" y="91897"/>
                  </a:lnTo>
                  <a:lnTo>
                    <a:pt x="133828" y="97627"/>
                  </a:lnTo>
                  <a:lnTo>
                    <a:pt x="105031" y="107142"/>
                  </a:lnTo>
                  <a:lnTo>
                    <a:pt x="74663" y="124347"/>
                  </a:lnTo>
                  <a:lnTo>
                    <a:pt x="57264" y="135125"/>
                  </a:lnTo>
                  <a:lnTo>
                    <a:pt x="27027" y="157415"/>
                  </a:lnTo>
                  <a:lnTo>
                    <a:pt x="27190" y="158566"/>
                  </a:lnTo>
                  <a:lnTo>
                    <a:pt x="31010" y="164100"/>
                  </a:lnTo>
                  <a:lnTo>
                    <a:pt x="33302" y="164655"/>
                  </a:lnTo>
                  <a:lnTo>
                    <a:pt x="38100" y="165100"/>
                  </a:lnTo>
                </a:path>
              </a:pathLst>
            </a:custGeom>
            <a:ln w="19050">
              <a:solidFill>
                <a:srgbClr val="0093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7" name="SMARTInkShape-580"/>
            <p:cNvSpPr/>
            <p:nvPr/>
          </p:nvSpPr>
          <p:spPr>
            <a:xfrm>
              <a:off x="1860574" y="4622800"/>
              <a:ext cx="126977" cy="247651"/>
            </a:xfrm>
            <a:custGeom>
              <a:avLst/>
              <a:gdLst/>
              <a:ahLst/>
              <a:cxnLst/>
              <a:rect l="0" t="0" r="0" b="0"/>
              <a:pathLst>
                <a:path w="126977" h="247651">
                  <a:moveTo>
                    <a:pt x="25376" y="0"/>
                  </a:moveTo>
                  <a:lnTo>
                    <a:pt x="19908" y="5467"/>
                  </a:lnTo>
                  <a:lnTo>
                    <a:pt x="19077" y="33030"/>
                  </a:lnTo>
                  <a:lnTo>
                    <a:pt x="19032" y="63668"/>
                  </a:lnTo>
                  <a:lnTo>
                    <a:pt x="19027" y="94002"/>
                  </a:lnTo>
                  <a:lnTo>
                    <a:pt x="17615" y="118791"/>
                  </a:lnTo>
                  <a:lnTo>
                    <a:pt x="10298" y="144009"/>
                  </a:lnTo>
                  <a:lnTo>
                    <a:pt x="7503" y="168650"/>
                  </a:lnTo>
                  <a:lnTo>
                    <a:pt x="4676" y="194415"/>
                  </a:lnTo>
                  <a:lnTo>
                    <a:pt x="595" y="216990"/>
                  </a:lnTo>
                  <a:lnTo>
                    <a:pt x="0" y="228105"/>
                  </a:lnTo>
                  <a:lnTo>
                    <a:pt x="682" y="212670"/>
                  </a:lnTo>
                  <a:lnTo>
                    <a:pt x="6443" y="183216"/>
                  </a:lnTo>
                  <a:lnTo>
                    <a:pt x="14998" y="156683"/>
                  </a:lnTo>
                  <a:lnTo>
                    <a:pt x="26697" y="127846"/>
                  </a:lnTo>
                  <a:lnTo>
                    <a:pt x="35135" y="116557"/>
                  </a:lnTo>
                  <a:lnTo>
                    <a:pt x="64166" y="88169"/>
                  </a:lnTo>
                  <a:lnTo>
                    <a:pt x="71073" y="85047"/>
                  </a:lnTo>
                  <a:lnTo>
                    <a:pt x="74891" y="84215"/>
                  </a:lnTo>
                  <a:lnTo>
                    <a:pt x="78141" y="84365"/>
                  </a:lnTo>
                  <a:lnTo>
                    <a:pt x="94065" y="91534"/>
                  </a:lnTo>
                  <a:lnTo>
                    <a:pt x="100119" y="97361"/>
                  </a:lnTo>
                  <a:lnTo>
                    <a:pt x="104456" y="103949"/>
                  </a:lnTo>
                  <a:lnTo>
                    <a:pt x="111985" y="128506"/>
                  </a:lnTo>
                  <a:lnTo>
                    <a:pt x="117345" y="158948"/>
                  </a:lnTo>
                  <a:lnTo>
                    <a:pt x="120194" y="190526"/>
                  </a:lnTo>
                  <a:lnTo>
                    <a:pt x="120588" y="221694"/>
                  </a:lnTo>
                  <a:lnTo>
                    <a:pt x="121314" y="229764"/>
                  </a:lnTo>
                  <a:lnTo>
                    <a:pt x="126386" y="240900"/>
                  </a:lnTo>
                  <a:lnTo>
                    <a:pt x="126976" y="247650"/>
                  </a:lnTo>
                </a:path>
              </a:pathLst>
            </a:custGeom>
            <a:ln w="19050">
              <a:solidFill>
                <a:srgbClr val="0093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8" name="SMARTInkShape-581"/>
            <p:cNvSpPr/>
            <p:nvPr/>
          </p:nvSpPr>
          <p:spPr>
            <a:xfrm>
              <a:off x="2033356" y="4718932"/>
              <a:ext cx="119295" cy="116348"/>
            </a:xfrm>
            <a:custGeom>
              <a:avLst/>
              <a:gdLst/>
              <a:ahLst/>
              <a:cxnLst/>
              <a:rect l="0" t="0" r="0" b="0"/>
              <a:pathLst>
                <a:path w="119295" h="116348">
                  <a:moveTo>
                    <a:pt x="87544" y="5468"/>
                  </a:moveTo>
                  <a:lnTo>
                    <a:pt x="82076" y="5468"/>
                  </a:lnTo>
                  <a:lnTo>
                    <a:pt x="78084" y="2096"/>
                  </a:lnTo>
                  <a:lnTo>
                    <a:pt x="72521" y="441"/>
                  </a:lnTo>
                  <a:lnTo>
                    <a:pt x="69062" y="0"/>
                  </a:lnTo>
                  <a:lnTo>
                    <a:pt x="63337" y="1391"/>
                  </a:lnTo>
                  <a:lnTo>
                    <a:pt x="41929" y="14067"/>
                  </a:lnTo>
                  <a:lnTo>
                    <a:pt x="19522" y="40951"/>
                  </a:lnTo>
                  <a:lnTo>
                    <a:pt x="3223" y="72274"/>
                  </a:lnTo>
                  <a:lnTo>
                    <a:pt x="0" y="85626"/>
                  </a:lnTo>
                  <a:lnTo>
                    <a:pt x="1128" y="94245"/>
                  </a:lnTo>
                  <a:lnTo>
                    <a:pt x="3981" y="102074"/>
                  </a:lnTo>
                  <a:lnTo>
                    <a:pt x="7601" y="107906"/>
                  </a:lnTo>
                  <a:lnTo>
                    <a:pt x="11562" y="110968"/>
                  </a:lnTo>
                  <a:lnTo>
                    <a:pt x="23224" y="116305"/>
                  </a:lnTo>
                  <a:lnTo>
                    <a:pt x="30970" y="116347"/>
                  </a:lnTo>
                  <a:lnTo>
                    <a:pt x="47441" y="110625"/>
                  </a:lnTo>
                  <a:lnTo>
                    <a:pt x="56690" y="104751"/>
                  </a:lnTo>
                  <a:lnTo>
                    <a:pt x="73874" y="80024"/>
                  </a:lnTo>
                  <a:lnTo>
                    <a:pt x="87137" y="51583"/>
                  </a:lnTo>
                  <a:lnTo>
                    <a:pt x="91891" y="37711"/>
                  </a:lnTo>
                  <a:lnTo>
                    <a:pt x="93776" y="16451"/>
                  </a:lnTo>
                  <a:lnTo>
                    <a:pt x="93110" y="14907"/>
                  </a:lnTo>
                  <a:lnTo>
                    <a:pt x="91960" y="13877"/>
                  </a:lnTo>
                  <a:lnTo>
                    <a:pt x="90488" y="13191"/>
                  </a:lnTo>
                  <a:lnTo>
                    <a:pt x="89506" y="13438"/>
                  </a:lnTo>
                  <a:lnTo>
                    <a:pt x="88852" y="14310"/>
                  </a:lnTo>
                  <a:lnTo>
                    <a:pt x="87931" y="18906"/>
                  </a:lnTo>
                  <a:lnTo>
                    <a:pt x="87802" y="20777"/>
                  </a:lnTo>
                  <a:lnTo>
                    <a:pt x="85777" y="24736"/>
                  </a:lnTo>
                  <a:lnTo>
                    <a:pt x="84249" y="26780"/>
                  </a:lnTo>
                  <a:lnTo>
                    <a:pt x="83936" y="29554"/>
                  </a:lnTo>
                  <a:lnTo>
                    <a:pt x="90732" y="60615"/>
                  </a:lnTo>
                  <a:lnTo>
                    <a:pt x="100385" y="79801"/>
                  </a:lnTo>
                  <a:lnTo>
                    <a:pt x="105245" y="85071"/>
                  </a:lnTo>
                  <a:lnTo>
                    <a:pt x="119294" y="94368"/>
                  </a:lnTo>
                </a:path>
              </a:pathLst>
            </a:custGeom>
            <a:ln w="19050">
              <a:solidFill>
                <a:srgbClr val="0093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9" name="SMARTInkShape-582"/>
            <p:cNvSpPr/>
            <p:nvPr/>
          </p:nvSpPr>
          <p:spPr>
            <a:xfrm>
              <a:off x="2204332" y="4711700"/>
              <a:ext cx="107069" cy="148798"/>
            </a:xfrm>
            <a:custGeom>
              <a:avLst/>
              <a:gdLst/>
              <a:ahLst/>
              <a:cxnLst/>
              <a:rect l="0" t="0" r="0" b="0"/>
              <a:pathLst>
                <a:path w="107069" h="148798">
                  <a:moveTo>
                    <a:pt x="5468" y="19050"/>
                  </a:moveTo>
                  <a:lnTo>
                    <a:pt x="5468" y="22421"/>
                  </a:lnTo>
                  <a:lnTo>
                    <a:pt x="3586" y="25957"/>
                  </a:lnTo>
                  <a:lnTo>
                    <a:pt x="2096" y="27888"/>
                  </a:lnTo>
                  <a:lnTo>
                    <a:pt x="441" y="33796"/>
                  </a:lnTo>
                  <a:lnTo>
                    <a:pt x="0" y="37348"/>
                  </a:lnTo>
                  <a:lnTo>
                    <a:pt x="4662" y="64874"/>
                  </a:lnTo>
                  <a:lnTo>
                    <a:pt x="17295" y="93549"/>
                  </a:lnTo>
                  <a:lnTo>
                    <a:pt x="21308" y="102960"/>
                  </a:lnTo>
                  <a:lnTo>
                    <a:pt x="27466" y="124783"/>
                  </a:lnTo>
                  <a:lnTo>
                    <a:pt x="35265" y="136727"/>
                  </a:lnTo>
                  <a:lnTo>
                    <a:pt x="40794" y="143679"/>
                  </a:lnTo>
                  <a:lnTo>
                    <a:pt x="42335" y="148053"/>
                  </a:lnTo>
                  <a:lnTo>
                    <a:pt x="43451" y="148797"/>
                  </a:lnTo>
                  <a:lnTo>
                    <a:pt x="44901" y="148587"/>
                  </a:lnTo>
                  <a:lnTo>
                    <a:pt x="48394" y="147177"/>
                  </a:lnTo>
                  <a:lnTo>
                    <a:pt x="52298" y="146551"/>
                  </a:lnTo>
                  <a:lnTo>
                    <a:pt x="56385" y="142509"/>
                  </a:lnTo>
                  <a:lnTo>
                    <a:pt x="68978" y="118457"/>
                  </a:lnTo>
                  <a:lnTo>
                    <a:pt x="79552" y="88611"/>
                  </a:lnTo>
                  <a:lnTo>
                    <a:pt x="90134" y="57112"/>
                  </a:lnTo>
                  <a:lnTo>
                    <a:pt x="99463" y="27885"/>
                  </a:lnTo>
                  <a:lnTo>
                    <a:pt x="107068" y="0"/>
                  </a:lnTo>
                </a:path>
              </a:pathLst>
            </a:custGeom>
            <a:ln w="19050">
              <a:solidFill>
                <a:srgbClr val="0093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0" name="SMARTInkShape-583"/>
            <p:cNvSpPr/>
            <p:nvPr/>
          </p:nvSpPr>
          <p:spPr>
            <a:xfrm>
              <a:off x="2349500" y="4692791"/>
              <a:ext cx="114301" cy="190360"/>
            </a:xfrm>
            <a:custGeom>
              <a:avLst/>
              <a:gdLst/>
              <a:ahLst/>
              <a:cxnLst/>
              <a:rect l="0" t="0" r="0" b="0"/>
              <a:pathLst>
                <a:path w="114301" h="190360">
                  <a:moveTo>
                    <a:pt x="0" y="76059"/>
                  </a:moveTo>
                  <a:lnTo>
                    <a:pt x="0" y="81526"/>
                  </a:lnTo>
                  <a:lnTo>
                    <a:pt x="3371" y="85518"/>
                  </a:lnTo>
                  <a:lnTo>
                    <a:pt x="6907" y="87318"/>
                  </a:lnTo>
                  <a:lnTo>
                    <a:pt x="24125" y="88632"/>
                  </a:lnTo>
                  <a:lnTo>
                    <a:pt x="26666" y="88674"/>
                  </a:lnTo>
                  <a:lnTo>
                    <a:pt x="36985" y="85363"/>
                  </a:lnTo>
                  <a:lnTo>
                    <a:pt x="66938" y="68362"/>
                  </a:lnTo>
                  <a:lnTo>
                    <a:pt x="96542" y="42849"/>
                  </a:lnTo>
                  <a:lnTo>
                    <a:pt x="102880" y="35193"/>
                  </a:lnTo>
                  <a:lnTo>
                    <a:pt x="106447" y="22950"/>
                  </a:lnTo>
                  <a:lnTo>
                    <a:pt x="107751" y="5321"/>
                  </a:lnTo>
                  <a:lnTo>
                    <a:pt x="107112" y="3500"/>
                  </a:lnTo>
                  <a:lnTo>
                    <a:pt x="105980" y="2286"/>
                  </a:lnTo>
                  <a:lnTo>
                    <a:pt x="104520" y="1477"/>
                  </a:lnTo>
                  <a:lnTo>
                    <a:pt x="87550" y="0"/>
                  </a:lnTo>
                  <a:lnTo>
                    <a:pt x="81009" y="3685"/>
                  </a:lnTo>
                  <a:lnTo>
                    <a:pt x="51988" y="27476"/>
                  </a:lnTo>
                  <a:lnTo>
                    <a:pt x="30495" y="57301"/>
                  </a:lnTo>
                  <a:lnTo>
                    <a:pt x="19638" y="84348"/>
                  </a:lnTo>
                  <a:lnTo>
                    <a:pt x="14070" y="113287"/>
                  </a:lnTo>
                  <a:lnTo>
                    <a:pt x="13676" y="139386"/>
                  </a:lnTo>
                  <a:lnTo>
                    <a:pt x="16191" y="152182"/>
                  </a:lnTo>
                  <a:lnTo>
                    <a:pt x="24944" y="167915"/>
                  </a:lnTo>
                  <a:lnTo>
                    <a:pt x="36180" y="180803"/>
                  </a:lnTo>
                  <a:lnTo>
                    <a:pt x="43361" y="185642"/>
                  </a:lnTo>
                  <a:lnTo>
                    <a:pt x="58709" y="188961"/>
                  </a:lnTo>
                  <a:lnTo>
                    <a:pt x="87223" y="190174"/>
                  </a:lnTo>
                  <a:lnTo>
                    <a:pt x="114300" y="190359"/>
                  </a:lnTo>
                </a:path>
              </a:pathLst>
            </a:custGeom>
            <a:ln w="19050">
              <a:solidFill>
                <a:srgbClr val="0093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46" name="SMARTInkShape-Group68"/>
          <p:cNvGrpSpPr/>
          <p:nvPr/>
        </p:nvGrpSpPr>
        <p:grpSpPr>
          <a:xfrm>
            <a:off x="2711851" y="4616450"/>
            <a:ext cx="634600" cy="304801"/>
            <a:chOff x="2711851" y="4616450"/>
            <a:chExt cx="634600" cy="304801"/>
          </a:xfrm>
        </p:grpSpPr>
        <p:sp>
          <p:nvSpPr>
            <p:cNvPr id="742" name="SMARTInkShape-584"/>
            <p:cNvSpPr/>
            <p:nvPr/>
          </p:nvSpPr>
          <p:spPr>
            <a:xfrm>
              <a:off x="2711851" y="4679950"/>
              <a:ext cx="227228" cy="157489"/>
            </a:xfrm>
            <a:custGeom>
              <a:avLst/>
              <a:gdLst/>
              <a:ahLst/>
              <a:cxnLst/>
              <a:rect l="0" t="0" r="0" b="0"/>
              <a:pathLst>
                <a:path w="227228" h="157489">
                  <a:moveTo>
                    <a:pt x="69449" y="25400"/>
                  </a:moveTo>
                  <a:lnTo>
                    <a:pt x="66077" y="25400"/>
                  </a:lnTo>
                  <a:lnTo>
                    <a:pt x="62541" y="27281"/>
                  </a:lnTo>
                  <a:lnTo>
                    <a:pt x="58617" y="29764"/>
                  </a:lnTo>
                  <a:lnTo>
                    <a:pt x="54522" y="30867"/>
                  </a:lnTo>
                  <a:lnTo>
                    <a:pt x="50350" y="35120"/>
                  </a:lnTo>
                  <a:lnTo>
                    <a:pt x="28394" y="65747"/>
                  </a:lnTo>
                  <a:lnTo>
                    <a:pt x="11326" y="86800"/>
                  </a:lnTo>
                  <a:lnTo>
                    <a:pt x="2647" y="108084"/>
                  </a:lnTo>
                  <a:lnTo>
                    <a:pt x="0" y="127601"/>
                  </a:lnTo>
                  <a:lnTo>
                    <a:pt x="1658" y="132676"/>
                  </a:lnTo>
                  <a:lnTo>
                    <a:pt x="8472" y="141683"/>
                  </a:lnTo>
                  <a:lnTo>
                    <a:pt x="14361" y="144109"/>
                  </a:lnTo>
                  <a:lnTo>
                    <a:pt x="29639" y="145666"/>
                  </a:lnTo>
                  <a:lnTo>
                    <a:pt x="58038" y="137178"/>
                  </a:lnTo>
                  <a:lnTo>
                    <a:pt x="86123" y="124847"/>
                  </a:lnTo>
                  <a:lnTo>
                    <a:pt x="117174" y="98245"/>
                  </a:lnTo>
                  <a:lnTo>
                    <a:pt x="120129" y="95367"/>
                  </a:lnTo>
                  <a:lnTo>
                    <a:pt x="114771" y="95260"/>
                  </a:lnTo>
                  <a:lnTo>
                    <a:pt x="114480" y="95962"/>
                  </a:lnTo>
                  <a:lnTo>
                    <a:pt x="113921" y="115644"/>
                  </a:lnTo>
                  <a:lnTo>
                    <a:pt x="117276" y="125908"/>
                  </a:lnTo>
                  <a:lnTo>
                    <a:pt x="122690" y="131924"/>
                  </a:lnTo>
                  <a:lnTo>
                    <a:pt x="153386" y="152362"/>
                  </a:lnTo>
                  <a:lnTo>
                    <a:pt x="161082" y="155911"/>
                  </a:lnTo>
                  <a:lnTo>
                    <a:pt x="169206" y="157488"/>
                  </a:lnTo>
                  <a:lnTo>
                    <a:pt x="185084" y="155005"/>
                  </a:lnTo>
                  <a:lnTo>
                    <a:pt x="207660" y="143790"/>
                  </a:lnTo>
                  <a:lnTo>
                    <a:pt x="213896" y="137754"/>
                  </a:lnTo>
                  <a:lnTo>
                    <a:pt x="221374" y="124542"/>
                  </a:lnTo>
                  <a:lnTo>
                    <a:pt x="226176" y="107221"/>
                  </a:lnTo>
                  <a:lnTo>
                    <a:pt x="227227" y="80467"/>
                  </a:lnTo>
                  <a:lnTo>
                    <a:pt x="222696" y="53896"/>
                  </a:lnTo>
                  <a:lnTo>
                    <a:pt x="216946" y="32518"/>
                  </a:lnTo>
                  <a:lnTo>
                    <a:pt x="211773" y="21943"/>
                  </a:lnTo>
                  <a:lnTo>
                    <a:pt x="209494" y="8682"/>
                  </a:lnTo>
                  <a:lnTo>
                    <a:pt x="202799" y="0"/>
                  </a:lnTo>
                </a:path>
              </a:pathLst>
            </a:custGeom>
            <a:ln w="19050">
              <a:solidFill>
                <a:srgbClr val="0093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3" name="SMARTInkShape-585"/>
            <p:cNvSpPr/>
            <p:nvPr/>
          </p:nvSpPr>
          <p:spPr>
            <a:xfrm>
              <a:off x="2965450" y="4616450"/>
              <a:ext cx="133351" cy="304801"/>
            </a:xfrm>
            <a:custGeom>
              <a:avLst/>
              <a:gdLst/>
              <a:ahLst/>
              <a:cxnLst/>
              <a:rect l="0" t="0" r="0" b="0"/>
              <a:pathLst>
                <a:path w="133351" h="304801">
                  <a:moveTo>
                    <a:pt x="133350" y="0"/>
                  </a:moveTo>
                  <a:lnTo>
                    <a:pt x="133350" y="14926"/>
                  </a:lnTo>
                  <a:lnTo>
                    <a:pt x="126177" y="45540"/>
                  </a:lnTo>
                  <a:lnTo>
                    <a:pt x="115182" y="71946"/>
                  </a:lnTo>
                  <a:lnTo>
                    <a:pt x="108211" y="97752"/>
                  </a:lnTo>
                  <a:lnTo>
                    <a:pt x="99796" y="125859"/>
                  </a:lnTo>
                  <a:lnTo>
                    <a:pt x="88365" y="152062"/>
                  </a:lnTo>
                  <a:lnTo>
                    <a:pt x="76041" y="179581"/>
                  </a:lnTo>
                  <a:lnTo>
                    <a:pt x="61571" y="206314"/>
                  </a:lnTo>
                  <a:lnTo>
                    <a:pt x="41090" y="234310"/>
                  </a:lnTo>
                  <a:lnTo>
                    <a:pt x="24191" y="264734"/>
                  </a:lnTo>
                  <a:lnTo>
                    <a:pt x="6801" y="288164"/>
                  </a:lnTo>
                  <a:lnTo>
                    <a:pt x="4534" y="289476"/>
                  </a:lnTo>
                  <a:lnTo>
                    <a:pt x="3022" y="291056"/>
                  </a:lnTo>
                  <a:lnTo>
                    <a:pt x="1343" y="294693"/>
                  </a:lnTo>
                  <a:lnTo>
                    <a:pt x="0" y="304800"/>
                  </a:lnTo>
                </a:path>
              </a:pathLst>
            </a:custGeom>
            <a:ln w="19050">
              <a:solidFill>
                <a:srgbClr val="0093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4" name="SMARTInkShape-586"/>
            <p:cNvSpPr/>
            <p:nvPr/>
          </p:nvSpPr>
          <p:spPr>
            <a:xfrm>
              <a:off x="3098800" y="4737100"/>
              <a:ext cx="50801" cy="110504"/>
            </a:xfrm>
            <a:custGeom>
              <a:avLst/>
              <a:gdLst/>
              <a:ahLst/>
              <a:cxnLst/>
              <a:rect l="0" t="0" r="0" b="0"/>
              <a:pathLst>
                <a:path w="50801" h="110504">
                  <a:moveTo>
                    <a:pt x="50800" y="0"/>
                  </a:moveTo>
                  <a:lnTo>
                    <a:pt x="47429" y="0"/>
                  </a:lnTo>
                  <a:lnTo>
                    <a:pt x="46435" y="1411"/>
                  </a:lnTo>
                  <a:lnTo>
                    <a:pt x="44332" y="9433"/>
                  </a:lnTo>
                  <a:lnTo>
                    <a:pt x="35689" y="27757"/>
                  </a:lnTo>
                  <a:lnTo>
                    <a:pt x="28505" y="57460"/>
                  </a:lnTo>
                  <a:lnTo>
                    <a:pt x="12972" y="88369"/>
                  </a:lnTo>
                  <a:lnTo>
                    <a:pt x="8312" y="99561"/>
                  </a:lnTo>
                  <a:lnTo>
                    <a:pt x="6516" y="104927"/>
                  </a:lnTo>
                  <a:lnTo>
                    <a:pt x="3366" y="109663"/>
                  </a:lnTo>
                  <a:lnTo>
                    <a:pt x="2244" y="110503"/>
                  </a:lnTo>
                  <a:lnTo>
                    <a:pt x="1496" y="110358"/>
                  </a:lnTo>
                  <a:lnTo>
                    <a:pt x="0" y="107950"/>
                  </a:lnTo>
                </a:path>
              </a:pathLst>
            </a:custGeom>
            <a:ln w="19050">
              <a:solidFill>
                <a:srgbClr val="0093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5" name="SMARTInkShape-587"/>
            <p:cNvSpPr/>
            <p:nvPr/>
          </p:nvSpPr>
          <p:spPr>
            <a:xfrm>
              <a:off x="3206775" y="4730750"/>
              <a:ext cx="139676" cy="158751"/>
            </a:xfrm>
            <a:custGeom>
              <a:avLst/>
              <a:gdLst/>
              <a:ahLst/>
              <a:cxnLst/>
              <a:rect l="0" t="0" r="0" b="0"/>
              <a:pathLst>
                <a:path w="139676" h="158751">
                  <a:moveTo>
                    <a:pt x="44425" y="0"/>
                  </a:moveTo>
                  <a:lnTo>
                    <a:pt x="41054" y="0"/>
                  </a:lnTo>
                  <a:lnTo>
                    <a:pt x="40061" y="705"/>
                  </a:lnTo>
                  <a:lnTo>
                    <a:pt x="39398" y="1881"/>
                  </a:lnTo>
                  <a:lnTo>
                    <a:pt x="38467" y="8788"/>
                  </a:lnTo>
                  <a:lnTo>
                    <a:pt x="36309" y="21654"/>
                  </a:lnTo>
                  <a:lnTo>
                    <a:pt x="30246" y="52352"/>
                  </a:lnTo>
                  <a:lnTo>
                    <a:pt x="20946" y="82048"/>
                  </a:lnTo>
                  <a:lnTo>
                    <a:pt x="8195" y="112265"/>
                  </a:lnTo>
                  <a:lnTo>
                    <a:pt x="7571" y="115060"/>
                  </a:lnTo>
                  <a:lnTo>
                    <a:pt x="6450" y="116923"/>
                  </a:lnTo>
                  <a:lnTo>
                    <a:pt x="4997" y="118165"/>
                  </a:lnTo>
                  <a:lnTo>
                    <a:pt x="3323" y="118993"/>
                  </a:lnTo>
                  <a:lnTo>
                    <a:pt x="2207" y="120251"/>
                  </a:lnTo>
                  <a:lnTo>
                    <a:pt x="269" y="125971"/>
                  </a:lnTo>
                  <a:lnTo>
                    <a:pt x="105" y="124661"/>
                  </a:lnTo>
                  <a:lnTo>
                    <a:pt x="0" y="118071"/>
                  </a:lnTo>
                  <a:lnTo>
                    <a:pt x="9696" y="86835"/>
                  </a:lnTo>
                  <a:lnTo>
                    <a:pt x="28641" y="56877"/>
                  </a:lnTo>
                  <a:lnTo>
                    <a:pt x="57555" y="28735"/>
                  </a:lnTo>
                  <a:lnTo>
                    <a:pt x="86424" y="11062"/>
                  </a:lnTo>
                  <a:lnTo>
                    <a:pt x="102919" y="7280"/>
                  </a:lnTo>
                  <a:lnTo>
                    <a:pt x="108758" y="6763"/>
                  </a:lnTo>
                  <a:lnTo>
                    <a:pt x="119382" y="9843"/>
                  </a:lnTo>
                  <a:lnTo>
                    <a:pt x="128096" y="15224"/>
                  </a:lnTo>
                  <a:lnTo>
                    <a:pt x="131001" y="19231"/>
                  </a:lnTo>
                  <a:lnTo>
                    <a:pt x="138147" y="40554"/>
                  </a:lnTo>
                  <a:lnTo>
                    <a:pt x="139473" y="70173"/>
                  </a:lnTo>
                  <a:lnTo>
                    <a:pt x="139635" y="97195"/>
                  </a:lnTo>
                  <a:lnTo>
                    <a:pt x="139669" y="128406"/>
                  </a:lnTo>
                  <a:lnTo>
                    <a:pt x="139675" y="158750"/>
                  </a:lnTo>
                </a:path>
              </a:pathLst>
            </a:custGeom>
            <a:ln w="19050">
              <a:solidFill>
                <a:srgbClr val="0093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578" name="Group 4"/>
          <p:cNvGrpSpPr>
            <a:grpSpLocks/>
          </p:cNvGrpSpPr>
          <p:nvPr/>
        </p:nvGrpSpPr>
        <p:grpSpPr bwMode="auto">
          <a:xfrm>
            <a:off x="533401" y="971550"/>
            <a:ext cx="8258176" cy="2712244"/>
            <a:chOff x="407" y="2031"/>
            <a:chExt cx="5202" cy="2278"/>
          </a:xfrm>
        </p:grpSpPr>
        <p:pic>
          <p:nvPicPr>
            <p:cNvPr id="24579" name="Picture 5" descr="05_13"/>
            <p:cNvPicPr>
              <a:picLocks noChangeAspect="1" noChangeArrowheads="1"/>
            </p:cNvPicPr>
            <p:nvPr/>
          </p:nvPicPr>
          <p:blipFill>
            <a:blip r:embed="rId2" cstate="print"/>
            <a:srcRect t="25500" b="22501"/>
            <a:stretch>
              <a:fillRect/>
            </a:stretch>
          </p:blipFill>
          <p:spPr bwMode="auto">
            <a:xfrm>
              <a:off x="407" y="2328"/>
              <a:ext cx="5083" cy="198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sp>
          <p:nvSpPr>
            <p:cNvPr id="24580" name="Line 6"/>
            <p:cNvSpPr>
              <a:spLocks noChangeShapeType="1"/>
            </p:cNvSpPr>
            <p:nvPr/>
          </p:nvSpPr>
          <p:spPr bwMode="auto">
            <a:xfrm flipH="1">
              <a:off x="3996" y="2639"/>
              <a:ext cx="533" cy="0"/>
            </a:xfrm>
            <a:prstGeom prst="line">
              <a:avLst/>
            </a:prstGeom>
            <a:noFill/>
            <a:ln w="2540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581" name="Line 7"/>
            <p:cNvSpPr>
              <a:spLocks noChangeShapeType="1"/>
            </p:cNvSpPr>
            <p:nvPr/>
          </p:nvSpPr>
          <p:spPr bwMode="auto">
            <a:xfrm flipH="1">
              <a:off x="4036" y="3706"/>
              <a:ext cx="784" cy="2"/>
            </a:xfrm>
            <a:prstGeom prst="line">
              <a:avLst/>
            </a:prstGeom>
            <a:noFill/>
            <a:ln w="2540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582" name="Line 8"/>
            <p:cNvSpPr>
              <a:spLocks noChangeShapeType="1"/>
            </p:cNvSpPr>
            <p:nvPr/>
          </p:nvSpPr>
          <p:spPr bwMode="auto">
            <a:xfrm flipH="1">
              <a:off x="3996" y="2639"/>
              <a:ext cx="533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583" name="Line 9"/>
            <p:cNvSpPr>
              <a:spLocks noChangeShapeType="1"/>
            </p:cNvSpPr>
            <p:nvPr/>
          </p:nvSpPr>
          <p:spPr bwMode="auto">
            <a:xfrm flipH="1">
              <a:off x="4036" y="3706"/>
              <a:ext cx="784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584" name="Rectangle 10"/>
            <p:cNvSpPr>
              <a:spLocks noChangeArrowheads="1"/>
            </p:cNvSpPr>
            <p:nvPr/>
          </p:nvSpPr>
          <p:spPr bwMode="auto">
            <a:xfrm>
              <a:off x="5042" y="2031"/>
              <a:ext cx="567" cy="2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900" b="1">
                  <a:solidFill>
                    <a:srgbClr val="000000"/>
                  </a:solidFill>
                </a:rPr>
                <a:t>0.08</a:t>
              </a:r>
              <a:r>
                <a:rPr lang="en-US" sz="1900" b="1">
                  <a:solidFill>
                    <a:srgbClr val="000000"/>
                  </a:solidFill>
                  <a:latin typeface="Symbol" pitchFamily="18" charset="2"/>
                  <a:sym typeface="Symbol" pitchFamily="18" charset="2"/>
                </a:rPr>
                <a:t>m</a:t>
              </a:r>
              <a:r>
                <a:rPr lang="en-US" sz="1900" b="1">
                  <a:solidFill>
                    <a:srgbClr val="000000"/>
                  </a:solidFill>
                </a:rPr>
                <a:t>m </a:t>
              </a:r>
            </a:p>
          </p:txBody>
        </p:sp>
        <p:sp>
          <p:nvSpPr>
            <p:cNvPr id="24585" name="Rectangle 11"/>
            <p:cNvSpPr>
              <a:spLocks noChangeArrowheads="1"/>
            </p:cNvSpPr>
            <p:nvPr/>
          </p:nvSpPr>
          <p:spPr bwMode="auto">
            <a:xfrm>
              <a:off x="1578" y="2329"/>
              <a:ext cx="829" cy="2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900" b="1">
                  <a:solidFill>
                    <a:srgbClr val="000000"/>
                  </a:solidFill>
                </a:rPr>
                <a:t>Ribosomes</a:t>
              </a:r>
              <a:endParaRPr lang="en-US" sz="2400" b="1"/>
            </a:p>
          </p:txBody>
        </p:sp>
        <p:sp>
          <p:nvSpPr>
            <p:cNvPr id="24586" name="Rectangle 12"/>
            <p:cNvSpPr>
              <a:spLocks noChangeArrowheads="1"/>
            </p:cNvSpPr>
            <p:nvPr/>
          </p:nvSpPr>
          <p:spPr bwMode="auto">
            <a:xfrm>
              <a:off x="3516" y="2549"/>
              <a:ext cx="487" cy="4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>
                <a:lnSpc>
                  <a:spcPct val="85000"/>
                </a:lnSpc>
              </a:pPr>
              <a:r>
                <a:rPr lang="en-US" sz="1900" b="1">
                  <a:solidFill>
                    <a:srgbClr val="000000"/>
                  </a:solidFill>
                </a:rPr>
                <a:t>Rough</a:t>
              </a:r>
            </a:p>
            <a:p>
              <a:pPr algn="ctr">
                <a:lnSpc>
                  <a:spcPct val="85000"/>
                </a:lnSpc>
              </a:pPr>
              <a:r>
                <a:rPr lang="en-US" sz="1900" b="1">
                  <a:solidFill>
                    <a:srgbClr val="000000"/>
                  </a:solidFill>
                </a:rPr>
                <a:t>ER  </a:t>
              </a:r>
            </a:p>
          </p:txBody>
        </p:sp>
        <p:sp>
          <p:nvSpPr>
            <p:cNvPr id="24587" name="Rectangle 13"/>
            <p:cNvSpPr>
              <a:spLocks noChangeArrowheads="1"/>
            </p:cNvSpPr>
            <p:nvPr/>
          </p:nvSpPr>
          <p:spPr bwMode="auto">
            <a:xfrm>
              <a:off x="3495" y="3628"/>
              <a:ext cx="572" cy="4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>
                <a:lnSpc>
                  <a:spcPct val="85000"/>
                </a:lnSpc>
              </a:pPr>
              <a:r>
                <a:rPr lang="en-US" sz="1900" b="1">
                  <a:solidFill>
                    <a:srgbClr val="000000"/>
                  </a:solidFill>
                </a:rPr>
                <a:t>Smooth</a:t>
              </a:r>
            </a:p>
            <a:p>
              <a:pPr algn="ctr">
                <a:lnSpc>
                  <a:spcPct val="85000"/>
                </a:lnSpc>
              </a:pPr>
              <a:r>
                <a:rPr lang="en-US" sz="1900" b="1">
                  <a:solidFill>
                    <a:srgbClr val="000000"/>
                  </a:solidFill>
                </a:rPr>
                <a:t>ER  </a:t>
              </a:r>
            </a:p>
          </p:txBody>
        </p:sp>
        <p:grpSp>
          <p:nvGrpSpPr>
            <p:cNvPr id="24588" name="Group 14"/>
            <p:cNvGrpSpPr>
              <a:grpSpLocks/>
            </p:cNvGrpSpPr>
            <p:nvPr/>
          </p:nvGrpSpPr>
          <p:grpSpPr bwMode="auto">
            <a:xfrm>
              <a:off x="3377" y="2640"/>
              <a:ext cx="102" cy="197"/>
              <a:chOff x="3327" y="1536"/>
              <a:chExt cx="106" cy="205"/>
            </a:xfrm>
          </p:grpSpPr>
          <p:sp>
            <p:nvSpPr>
              <p:cNvPr id="24599" name="Line 15"/>
              <p:cNvSpPr>
                <a:spLocks noChangeShapeType="1"/>
              </p:cNvSpPr>
              <p:nvPr/>
            </p:nvSpPr>
            <p:spPr bwMode="auto">
              <a:xfrm flipH="1">
                <a:off x="3327" y="1536"/>
                <a:ext cx="106" cy="2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600" name="Line 16"/>
              <p:cNvSpPr>
                <a:spLocks noChangeShapeType="1"/>
              </p:cNvSpPr>
              <p:nvPr/>
            </p:nvSpPr>
            <p:spPr bwMode="auto">
              <a:xfrm flipH="1">
                <a:off x="3368" y="1536"/>
                <a:ext cx="65" cy="20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4589" name="Group 17"/>
            <p:cNvGrpSpPr>
              <a:grpSpLocks/>
            </p:cNvGrpSpPr>
            <p:nvPr/>
          </p:nvGrpSpPr>
          <p:grpSpPr bwMode="auto">
            <a:xfrm>
              <a:off x="3245" y="3566"/>
              <a:ext cx="203" cy="235"/>
              <a:chOff x="3196" y="2494"/>
              <a:chExt cx="212" cy="245"/>
            </a:xfrm>
          </p:grpSpPr>
          <p:sp>
            <p:nvSpPr>
              <p:cNvPr id="24597" name="Line 18"/>
              <p:cNvSpPr>
                <a:spLocks noChangeShapeType="1"/>
              </p:cNvSpPr>
              <p:nvPr/>
            </p:nvSpPr>
            <p:spPr bwMode="auto">
              <a:xfrm flipH="1" flipV="1">
                <a:off x="3196" y="2494"/>
                <a:ext cx="212" cy="13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598" name="Line 19"/>
              <p:cNvSpPr>
                <a:spLocks noChangeShapeType="1"/>
              </p:cNvSpPr>
              <p:nvPr/>
            </p:nvSpPr>
            <p:spPr bwMode="auto">
              <a:xfrm flipH="1">
                <a:off x="3310" y="2633"/>
                <a:ext cx="98" cy="106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4590" name="Group 20"/>
            <p:cNvGrpSpPr>
              <a:grpSpLocks/>
            </p:cNvGrpSpPr>
            <p:nvPr/>
          </p:nvGrpSpPr>
          <p:grpSpPr bwMode="auto">
            <a:xfrm>
              <a:off x="2163" y="2491"/>
              <a:ext cx="181" cy="471"/>
              <a:chOff x="2083" y="1373"/>
              <a:chExt cx="188" cy="491"/>
            </a:xfrm>
          </p:grpSpPr>
          <p:sp>
            <p:nvSpPr>
              <p:cNvPr id="24595" name="Line 21"/>
              <p:cNvSpPr>
                <a:spLocks noChangeShapeType="1"/>
              </p:cNvSpPr>
              <p:nvPr/>
            </p:nvSpPr>
            <p:spPr bwMode="auto">
              <a:xfrm flipH="1">
                <a:off x="2222" y="1373"/>
                <a:ext cx="49" cy="49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596" name="Line 22"/>
              <p:cNvSpPr>
                <a:spLocks noChangeShapeType="1"/>
              </p:cNvSpPr>
              <p:nvPr/>
            </p:nvSpPr>
            <p:spPr bwMode="auto">
              <a:xfrm flipH="1">
                <a:off x="2083" y="1373"/>
                <a:ext cx="188" cy="30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4591" name="Group 23"/>
            <p:cNvGrpSpPr>
              <a:grpSpLocks/>
            </p:cNvGrpSpPr>
            <p:nvPr/>
          </p:nvGrpSpPr>
          <p:grpSpPr bwMode="auto">
            <a:xfrm flipV="1">
              <a:off x="5122" y="2239"/>
              <a:ext cx="272" cy="55"/>
              <a:chOff x="5000" y="3192"/>
              <a:chExt cx="284" cy="48"/>
            </a:xfrm>
          </p:grpSpPr>
          <p:sp>
            <p:nvSpPr>
              <p:cNvPr id="24592" name="Line 24"/>
              <p:cNvSpPr>
                <a:spLocks noChangeShapeType="1"/>
              </p:cNvSpPr>
              <p:nvPr/>
            </p:nvSpPr>
            <p:spPr bwMode="auto">
              <a:xfrm>
                <a:off x="5000" y="3192"/>
                <a:ext cx="0" cy="48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593" name="Line 25"/>
              <p:cNvSpPr>
                <a:spLocks noChangeShapeType="1"/>
              </p:cNvSpPr>
              <p:nvPr/>
            </p:nvSpPr>
            <p:spPr bwMode="auto">
              <a:xfrm>
                <a:off x="5284" y="3192"/>
                <a:ext cx="0" cy="48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594" name="Line 26"/>
              <p:cNvSpPr>
                <a:spLocks noChangeShapeType="1"/>
              </p:cNvSpPr>
              <p:nvPr/>
            </p:nvSpPr>
            <p:spPr bwMode="auto">
              <a:xfrm>
                <a:off x="5000" y="3240"/>
                <a:ext cx="284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34635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4" name="SMARTInkShape-Group69"/>
          <p:cNvGrpSpPr/>
          <p:nvPr/>
        </p:nvGrpSpPr>
        <p:grpSpPr>
          <a:xfrm>
            <a:off x="4629543" y="1047750"/>
            <a:ext cx="1809358" cy="234951"/>
            <a:chOff x="4629543" y="1047750"/>
            <a:chExt cx="1809358" cy="234951"/>
          </a:xfrm>
        </p:grpSpPr>
        <p:sp>
          <p:nvSpPr>
            <p:cNvPr id="3" name="SMARTInkShape-588"/>
            <p:cNvSpPr/>
            <p:nvPr/>
          </p:nvSpPr>
          <p:spPr>
            <a:xfrm>
              <a:off x="6248400" y="1080272"/>
              <a:ext cx="190501" cy="150645"/>
            </a:xfrm>
            <a:custGeom>
              <a:avLst/>
              <a:gdLst/>
              <a:ahLst/>
              <a:cxnLst/>
              <a:rect l="0" t="0" r="0" b="0"/>
              <a:pathLst>
                <a:path w="190501" h="150645">
                  <a:moveTo>
                    <a:pt x="0" y="69078"/>
                  </a:moveTo>
                  <a:lnTo>
                    <a:pt x="0" y="74545"/>
                  </a:lnTo>
                  <a:lnTo>
                    <a:pt x="14926" y="90331"/>
                  </a:lnTo>
                  <a:lnTo>
                    <a:pt x="22861" y="92635"/>
                  </a:lnTo>
                  <a:lnTo>
                    <a:pt x="50576" y="96197"/>
                  </a:lnTo>
                  <a:lnTo>
                    <a:pt x="54884" y="97741"/>
                  </a:lnTo>
                  <a:lnTo>
                    <a:pt x="58462" y="98064"/>
                  </a:lnTo>
                  <a:lnTo>
                    <a:pt x="87041" y="91288"/>
                  </a:lnTo>
                  <a:lnTo>
                    <a:pt x="93483" y="85769"/>
                  </a:lnTo>
                  <a:lnTo>
                    <a:pt x="103367" y="70728"/>
                  </a:lnTo>
                  <a:lnTo>
                    <a:pt x="111408" y="49099"/>
                  </a:lnTo>
                  <a:lnTo>
                    <a:pt x="113919" y="21526"/>
                  </a:lnTo>
                  <a:lnTo>
                    <a:pt x="110816" y="8030"/>
                  </a:lnTo>
                  <a:lnTo>
                    <a:pt x="109155" y="5096"/>
                  </a:lnTo>
                  <a:lnTo>
                    <a:pt x="107342" y="3140"/>
                  </a:lnTo>
                  <a:lnTo>
                    <a:pt x="105428" y="1836"/>
                  </a:lnTo>
                  <a:lnTo>
                    <a:pt x="95992" y="0"/>
                  </a:lnTo>
                  <a:lnTo>
                    <a:pt x="90170" y="1452"/>
                  </a:lnTo>
                  <a:lnTo>
                    <a:pt x="81045" y="8118"/>
                  </a:lnTo>
                  <a:lnTo>
                    <a:pt x="65319" y="26384"/>
                  </a:lnTo>
                  <a:lnTo>
                    <a:pt x="52988" y="51080"/>
                  </a:lnTo>
                  <a:lnTo>
                    <a:pt x="39577" y="82403"/>
                  </a:lnTo>
                  <a:lnTo>
                    <a:pt x="29925" y="112397"/>
                  </a:lnTo>
                  <a:lnTo>
                    <a:pt x="26741" y="128872"/>
                  </a:lnTo>
                  <a:lnTo>
                    <a:pt x="27705" y="132929"/>
                  </a:lnTo>
                  <a:lnTo>
                    <a:pt x="32539" y="139319"/>
                  </a:lnTo>
                  <a:lnTo>
                    <a:pt x="43193" y="146883"/>
                  </a:lnTo>
                  <a:lnTo>
                    <a:pt x="58659" y="150222"/>
                  </a:lnTo>
                  <a:lnTo>
                    <a:pt x="87917" y="150644"/>
                  </a:lnTo>
                  <a:lnTo>
                    <a:pt x="112519" y="145770"/>
                  </a:lnTo>
                  <a:lnTo>
                    <a:pt x="144235" y="131839"/>
                  </a:lnTo>
                  <a:lnTo>
                    <a:pt x="171091" y="115498"/>
                  </a:lnTo>
                  <a:lnTo>
                    <a:pt x="190500" y="100828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SMARTInkShape-589"/>
            <p:cNvSpPr/>
            <p:nvPr/>
          </p:nvSpPr>
          <p:spPr>
            <a:xfrm>
              <a:off x="6032508" y="1111250"/>
              <a:ext cx="171443" cy="112911"/>
            </a:xfrm>
            <a:custGeom>
              <a:avLst/>
              <a:gdLst/>
              <a:ahLst/>
              <a:cxnLst/>
              <a:rect l="0" t="0" r="0" b="0"/>
              <a:pathLst>
                <a:path w="171443" h="112911">
                  <a:moveTo>
                    <a:pt x="12692" y="0"/>
                  </a:moveTo>
                  <a:lnTo>
                    <a:pt x="18964" y="0"/>
                  </a:lnTo>
                  <a:lnTo>
                    <a:pt x="15647" y="3371"/>
                  </a:lnTo>
                  <a:lnTo>
                    <a:pt x="14005" y="8788"/>
                  </a:lnTo>
                  <a:lnTo>
                    <a:pt x="12807" y="38871"/>
                  </a:lnTo>
                  <a:lnTo>
                    <a:pt x="10844" y="57378"/>
                  </a:lnTo>
                  <a:lnTo>
                    <a:pt x="1710" y="86481"/>
                  </a:lnTo>
                  <a:lnTo>
                    <a:pt x="22" y="101186"/>
                  </a:lnTo>
                  <a:lnTo>
                    <a:pt x="0" y="98106"/>
                  </a:lnTo>
                  <a:lnTo>
                    <a:pt x="1877" y="94637"/>
                  </a:lnTo>
                  <a:lnTo>
                    <a:pt x="8831" y="83291"/>
                  </a:lnTo>
                  <a:lnTo>
                    <a:pt x="19090" y="56411"/>
                  </a:lnTo>
                  <a:lnTo>
                    <a:pt x="29632" y="26008"/>
                  </a:lnTo>
                  <a:lnTo>
                    <a:pt x="33861" y="16027"/>
                  </a:lnTo>
                  <a:lnTo>
                    <a:pt x="39974" y="8769"/>
                  </a:lnTo>
                  <a:lnTo>
                    <a:pt x="46689" y="3897"/>
                  </a:lnTo>
                  <a:lnTo>
                    <a:pt x="52026" y="1732"/>
                  </a:lnTo>
                  <a:lnTo>
                    <a:pt x="54437" y="1860"/>
                  </a:lnTo>
                  <a:lnTo>
                    <a:pt x="58997" y="3884"/>
                  </a:lnTo>
                  <a:lnTo>
                    <a:pt x="65530" y="8990"/>
                  </a:lnTo>
                  <a:lnTo>
                    <a:pt x="78301" y="30050"/>
                  </a:lnTo>
                  <a:lnTo>
                    <a:pt x="85540" y="60537"/>
                  </a:lnTo>
                  <a:lnTo>
                    <a:pt x="87898" y="77203"/>
                  </a:lnTo>
                  <a:lnTo>
                    <a:pt x="82895" y="107266"/>
                  </a:lnTo>
                  <a:lnTo>
                    <a:pt x="82611" y="112910"/>
                  </a:lnTo>
                  <a:lnTo>
                    <a:pt x="81882" y="112668"/>
                  </a:lnTo>
                  <a:lnTo>
                    <a:pt x="79191" y="110517"/>
                  </a:lnTo>
                  <a:lnTo>
                    <a:pt x="77525" y="107209"/>
                  </a:lnTo>
                  <a:lnTo>
                    <a:pt x="76270" y="89718"/>
                  </a:lnTo>
                  <a:lnTo>
                    <a:pt x="81228" y="60890"/>
                  </a:lnTo>
                  <a:lnTo>
                    <a:pt x="83369" y="46112"/>
                  </a:lnTo>
                  <a:lnTo>
                    <a:pt x="92508" y="26598"/>
                  </a:lnTo>
                  <a:lnTo>
                    <a:pt x="109001" y="5924"/>
                  </a:lnTo>
                  <a:lnTo>
                    <a:pt x="113822" y="2632"/>
                  </a:lnTo>
                  <a:lnTo>
                    <a:pt x="119021" y="1170"/>
                  </a:lnTo>
                  <a:lnTo>
                    <a:pt x="134548" y="154"/>
                  </a:lnTo>
                  <a:lnTo>
                    <a:pt x="139287" y="1949"/>
                  </a:lnTo>
                  <a:lnTo>
                    <a:pt x="141539" y="3416"/>
                  </a:lnTo>
                  <a:lnTo>
                    <a:pt x="150222" y="15909"/>
                  </a:lnTo>
                  <a:lnTo>
                    <a:pt x="160851" y="39498"/>
                  </a:lnTo>
                  <a:lnTo>
                    <a:pt x="168091" y="67484"/>
                  </a:lnTo>
                  <a:lnTo>
                    <a:pt x="171245" y="92282"/>
                  </a:lnTo>
                  <a:lnTo>
                    <a:pt x="171442" y="1016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SMARTInkShape-590"/>
            <p:cNvSpPr/>
            <p:nvPr/>
          </p:nvSpPr>
          <p:spPr>
            <a:xfrm>
              <a:off x="5880565" y="1111250"/>
              <a:ext cx="88436" cy="107831"/>
            </a:xfrm>
            <a:custGeom>
              <a:avLst/>
              <a:gdLst/>
              <a:ahLst/>
              <a:cxnLst/>
              <a:rect l="0" t="0" r="0" b="0"/>
              <a:pathLst>
                <a:path w="88436" h="107831">
                  <a:moveTo>
                    <a:pt x="88435" y="38100"/>
                  </a:moveTo>
                  <a:lnTo>
                    <a:pt x="88435" y="32011"/>
                  </a:lnTo>
                  <a:lnTo>
                    <a:pt x="85063" y="28456"/>
                  </a:lnTo>
                  <a:lnTo>
                    <a:pt x="79645" y="26758"/>
                  </a:lnTo>
                  <a:lnTo>
                    <a:pt x="68661" y="23921"/>
                  </a:lnTo>
                  <a:lnTo>
                    <a:pt x="64669" y="22297"/>
                  </a:lnTo>
                  <a:lnTo>
                    <a:pt x="56471" y="22374"/>
                  </a:lnTo>
                  <a:lnTo>
                    <a:pt x="24942" y="28593"/>
                  </a:lnTo>
                  <a:lnTo>
                    <a:pt x="13727" y="37556"/>
                  </a:lnTo>
                  <a:lnTo>
                    <a:pt x="4837" y="49149"/>
                  </a:lnTo>
                  <a:lnTo>
                    <a:pt x="1106" y="61521"/>
                  </a:lnTo>
                  <a:lnTo>
                    <a:pt x="0" y="74124"/>
                  </a:lnTo>
                  <a:lnTo>
                    <a:pt x="3044" y="86795"/>
                  </a:lnTo>
                  <a:lnTo>
                    <a:pt x="8413" y="96115"/>
                  </a:lnTo>
                  <a:lnTo>
                    <a:pt x="17844" y="103346"/>
                  </a:lnTo>
                  <a:lnTo>
                    <a:pt x="29575" y="106585"/>
                  </a:lnTo>
                  <a:lnTo>
                    <a:pt x="54604" y="107830"/>
                  </a:lnTo>
                  <a:lnTo>
                    <a:pt x="58120" y="106459"/>
                  </a:lnTo>
                  <a:lnTo>
                    <a:pt x="71133" y="93633"/>
                  </a:lnTo>
                  <a:lnTo>
                    <a:pt x="77742" y="80189"/>
                  </a:lnTo>
                  <a:lnTo>
                    <a:pt x="81227" y="61047"/>
                  </a:lnTo>
                  <a:lnTo>
                    <a:pt x="81304" y="30254"/>
                  </a:lnTo>
                  <a:lnTo>
                    <a:pt x="76993" y="17822"/>
                  </a:lnTo>
                  <a:lnTo>
                    <a:pt x="73236" y="11919"/>
                  </a:lnTo>
                  <a:lnTo>
                    <a:pt x="69215" y="8825"/>
                  </a:lnTo>
                  <a:lnTo>
                    <a:pt x="67154" y="8000"/>
                  </a:lnTo>
                  <a:lnTo>
                    <a:pt x="65782" y="6744"/>
                  </a:lnTo>
                  <a:lnTo>
                    <a:pt x="64255" y="3467"/>
                  </a:lnTo>
                  <a:lnTo>
                    <a:pt x="63143" y="2311"/>
                  </a:lnTo>
                  <a:lnTo>
                    <a:pt x="56685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SMARTInkShape-591"/>
            <p:cNvSpPr/>
            <p:nvPr/>
          </p:nvSpPr>
          <p:spPr>
            <a:xfrm>
              <a:off x="5722997" y="1117600"/>
              <a:ext cx="92913" cy="114006"/>
            </a:xfrm>
            <a:custGeom>
              <a:avLst/>
              <a:gdLst/>
              <a:ahLst/>
              <a:cxnLst/>
              <a:rect l="0" t="0" r="0" b="0"/>
              <a:pathLst>
                <a:path w="92913" h="114006">
                  <a:moveTo>
                    <a:pt x="87253" y="0"/>
                  </a:moveTo>
                  <a:lnTo>
                    <a:pt x="57215" y="0"/>
                  </a:lnTo>
                  <a:lnTo>
                    <a:pt x="31373" y="6907"/>
                  </a:lnTo>
                  <a:lnTo>
                    <a:pt x="17779" y="10983"/>
                  </a:lnTo>
                  <a:lnTo>
                    <a:pt x="9809" y="12642"/>
                  </a:lnTo>
                  <a:lnTo>
                    <a:pt x="3915" y="15731"/>
                  </a:lnTo>
                  <a:lnTo>
                    <a:pt x="824" y="19456"/>
                  </a:lnTo>
                  <a:lnTo>
                    <a:pt x="0" y="21437"/>
                  </a:lnTo>
                  <a:lnTo>
                    <a:pt x="157" y="22758"/>
                  </a:lnTo>
                  <a:lnTo>
                    <a:pt x="966" y="23639"/>
                  </a:lnTo>
                  <a:lnTo>
                    <a:pt x="3748" y="25322"/>
                  </a:lnTo>
                  <a:lnTo>
                    <a:pt x="16693" y="34135"/>
                  </a:lnTo>
                  <a:lnTo>
                    <a:pt x="41664" y="46366"/>
                  </a:lnTo>
                  <a:lnTo>
                    <a:pt x="57047" y="55836"/>
                  </a:lnTo>
                  <a:lnTo>
                    <a:pt x="85737" y="71889"/>
                  </a:lnTo>
                  <a:lnTo>
                    <a:pt x="90107" y="76165"/>
                  </a:lnTo>
                  <a:lnTo>
                    <a:pt x="92049" y="80418"/>
                  </a:lnTo>
                  <a:lnTo>
                    <a:pt x="92912" y="84659"/>
                  </a:lnTo>
                  <a:lnTo>
                    <a:pt x="91731" y="86778"/>
                  </a:lnTo>
                  <a:lnTo>
                    <a:pt x="83327" y="93132"/>
                  </a:lnTo>
                  <a:lnTo>
                    <a:pt x="59577" y="105127"/>
                  </a:lnTo>
                  <a:lnTo>
                    <a:pt x="30664" y="112066"/>
                  </a:lnTo>
                  <a:lnTo>
                    <a:pt x="15917" y="114005"/>
                  </a:lnTo>
                  <a:lnTo>
                    <a:pt x="14296" y="113398"/>
                  </a:lnTo>
                  <a:lnTo>
                    <a:pt x="13214" y="112287"/>
                  </a:lnTo>
                  <a:lnTo>
                    <a:pt x="12493" y="110841"/>
                  </a:lnTo>
                  <a:lnTo>
                    <a:pt x="11308" y="109877"/>
                  </a:lnTo>
                  <a:lnTo>
                    <a:pt x="4703" y="1079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SMARTInkShape-592"/>
            <p:cNvSpPr/>
            <p:nvPr/>
          </p:nvSpPr>
          <p:spPr>
            <a:xfrm>
              <a:off x="5544322" y="1143000"/>
              <a:ext cx="109471" cy="94148"/>
            </a:xfrm>
            <a:custGeom>
              <a:avLst/>
              <a:gdLst/>
              <a:ahLst/>
              <a:cxnLst/>
              <a:rect l="0" t="0" r="0" b="0"/>
              <a:pathLst>
                <a:path w="109471" h="94148">
                  <a:moveTo>
                    <a:pt x="94478" y="6350"/>
                  </a:moveTo>
                  <a:lnTo>
                    <a:pt x="94478" y="2979"/>
                  </a:lnTo>
                  <a:lnTo>
                    <a:pt x="93772" y="1986"/>
                  </a:lnTo>
                  <a:lnTo>
                    <a:pt x="92596" y="1324"/>
                  </a:lnTo>
                  <a:lnTo>
                    <a:pt x="85639" y="261"/>
                  </a:lnTo>
                  <a:lnTo>
                    <a:pt x="79551" y="77"/>
                  </a:lnTo>
                  <a:lnTo>
                    <a:pt x="48937" y="11541"/>
                  </a:lnTo>
                  <a:lnTo>
                    <a:pt x="21504" y="30038"/>
                  </a:lnTo>
                  <a:lnTo>
                    <a:pt x="8023" y="42453"/>
                  </a:lnTo>
                  <a:lnTo>
                    <a:pt x="3137" y="50853"/>
                  </a:lnTo>
                  <a:lnTo>
                    <a:pt x="0" y="67743"/>
                  </a:lnTo>
                  <a:lnTo>
                    <a:pt x="2827" y="80436"/>
                  </a:lnTo>
                  <a:lnTo>
                    <a:pt x="5155" y="83257"/>
                  </a:lnTo>
                  <a:lnTo>
                    <a:pt x="23013" y="91527"/>
                  </a:lnTo>
                  <a:lnTo>
                    <a:pt x="38731" y="94147"/>
                  </a:lnTo>
                  <a:lnTo>
                    <a:pt x="62299" y="89962"/>
                  </a:lnTo>
                  <a:lnTo>
                    <a:pt x="93679" y="77518"/>
                  </a:lnTo>
                  <a:lnTo>
                    <a:pt x="100708" y="70671"/>
                  </a:lnTo>
                  <a:lnTo>
                    <a:pt x="108631" y="55511"/>
                  </a:lnTo>
                  <a:lnTo>
                    <a:pt x="109470" y="45603"/>
                  </a:lnTo>
                  <a:lnTo>
                    <a:pt x="103941" y="14884"/>
                  </a:lnTo>
                  <a:lnTo>
                    <a:pt x="98448" y="8261"/>
                  </a:lnTo>
                  <a:lnTo>
                    <a:pt x="92009" y="3671"/>
                  </a:lnTo>
                  <a:lnTo>
                    <a:pt x="84417" y="1087"/>
                  </a:lnTo>
                  <a:lnTo>
                    <a:pt x="69078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SMARTInkShape-593"/>
            <p:cNvSpPr/>
            <p:nvPr/>
          </p:nvSpPr>
          <p:spPr>
            <a:xfrm>
              <a:off x="5365750" y="1047750"/>
              <a:ext cx="151917" cy="209551"/>
            </a:xfrm>
            <a:custGeom>
              <a:avLst/>
              <a:gdLst/>
              <a:ahLst/>
              <a:cxnLst/>
              <a:rect l="0" t="0" r="0" b="0"/>
              <a:pathLst>
                <a:path w="151917" h="209551">
                  <a:moveTo>
                    <a:pt x="0" y="0"/>
                  </a:moveTo>
                  <a:lnTo>
                    <a:pt x="0" y="27757"/>
                  </a:lnTo>
                  <a:lnTo>
                    <a:pt x="0" y="56335"/>
                  </a:lnTo>
                  <a:lnTo>
                    <a:pt x="0" y="80819"/>
                  </a:lnTo>
                  <a:lnTo>
                    <a:pt x="0" y="105947"/>
                  </a:lnTo>
                  <a:lnTo>
                    <a:pt x="0" y="131267"/>
                  </a:lnTo>
                  <a:lnTo>
                    <a:pt x="0" y="155937"/>
                  </a:lnTo>
                  <a:lnTo>
                    <a:pt x="1881" y="181712"/>
                  </a:lnTo>
                  <a:lnTo>
                    <a:pt x="6088" y="201431"/>
                  </a:lnTo>
                  <a:lnTo>
                    <a:pt x="6881" y="202021"/>
                  </a:lnTo>
                  <a:lnTo>
                    <a:pt x="9643" y="202676"/>
                  </a:lnTo>
                  <a:lnTo>
                    <a:pt x="10662" y="202145"/>
                  </a:lnTo>
                  <a:lnTo>
                    <a:pt x="11341" y="201085"/>
                  </a:lnTo>
                  <a:lnTo>
                    <a:pt x="12297" y="196223"/>
                  </a:lnTo>
                  <a:lnTo>
                    <a:pt x="14462" y="186551"/>
                  </a:lnTo>
                  <a:lnTo>
                    <a:pt x="22810" y="158230"/>
                  </a:lnTo>
                  <a:lnTo>
                    <a:pt x="28430" y="126931"/>
                  </a:lnTo>
                  <a:lnTo>
                    <a:pt x="34137" y="111300"/>
                  </a:lnTo>
                  <a:lnTo>
                    <a:pt x="40101" y="104029"/>
                  </a:lnTo>
                  <a:lnTo>
                    <a:pt x="47456" y="99152"/>
                  </a:lnTo>
                  <a:lnTo>
                    <a:pt x="59529" y="96406"/>
                  </a:lnTo>
                  <a:lnTo>
                    <a:pt x="72044" y="96298"/>
                  </a:lnTo>
                  <a:lnTo>
                    <a:pt x="101737" y="101747"/>
                  </a:lnTo>
                  <a:lnTo>
                    <a:pt x="111303" y="104722"/>
                  </a:lnTo>
                  <a:lnTo>
                    <a:pt x="128943" y="117451"/>
                  </a:lnTo>
                  <a:lnTo>
                    <a:pt x="141059" y="130128"/>
                  </a:lnTo>
                  <a:lnTo>
                    <a:pt x="148726" y="146271"/>
                  </a:lnTo>
                  <a:lnTo>
                    <a:pt x="151916" y="169083"/>
                  </a:lnTo>
                  <a:lnTo>
                    <a:pt x="148421" y="177688"/>
                  </a:lnTo>
                  <a:lnTo>
                    <a:pt x="142165" y="185511"/>
                  </a:lnTo>
                  <a:lnTo>
                    <a:pt x="130004" y="193882"/>
                  </a:lnTo>
                  <a:lnTo>
                    <a:pt x="99320" y="206653"/>
                  </a:lnTo>
                  <a:lnTo>
                    <a:pt x="68950" y="209380"/>
                  </a:lnTo>
                  <a:lnTo>
                    <a:pt x="44450" y="2095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SMARTInkShape-594"/>
            <p:cNvSpPr/>
            <p:nvPr/>
          </p:nvSpPr>
          <p:spPr>
            <a:xfrm>
              <a:off x="5283200" y="1104900"/>
              <a:ext cx="6351" cy="1"/>
            </a:xfrm>
            <a:custGeom>
              <a:avLst/>
              <a:gdLst/>
              <a:ahLst/>
              <a:cxnLst/>
              <a:rect l="0" t="0" r="0" b="0"/>
              <a:pathLst>
                <a:path w="6351" h="1">
                  <a:moveTo>
                    <a:pt x="6350" y="0"/>
                  </a:moveTo>
                  <a:lnTo>
                    <a:pt x="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SMARTInkShape-595"/>
            <p:cNvSpPr/>
            <p:nvPr/>
          </p:nvSpPr>
          <p:spPr>
            <a:xfrm>
              <a:off x="5270500" y="1200150"/>
              <a:ext cx="6351" cy="57151"/>
            </a:xfrm>
            <a:custGeom>
              <a:avLst/>
              <a:gdLst/>
              <a:ahLst/>
              <a:cxnLst/>
              <a:rect l="0" t="0" r="0" b="0"/>
              <a:pathLst>
                <a:path w="6351" h="57151">
                  <a:moveTo>
                    <a:pt x="0" y="0"/>
                  </a:moveTo>
                  <a:lnTo>
                    <a:pt x="0" y="29772"/>
                  </a:lnTo>
                  <a:lnTo>
                    <a:pt x="705" y="40179"/>
                  </a:lnTo>
                  <a:lnTo>
                    <a:pt x="6350" y="571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SMARTInkShape-596"/>
            <p:cNvSpPr/>
            <p:nvPr/>
          </p:nvSpPr>
          <p:spPr>
            <a:xfrm>
              <a:off x="5048250" y="1060482"/>
              <a:ext cx="146051" cy="203169"/>
            </a:xfrm>
            <a:custGeom>
              <a:avLst/>
              <a:gdLst/>
              <a:ahLst/>
              <a:cxnLst/>
              <a:rect l="0" t="0" r="0" b="0"/>
              <a:pathLst>
                <a:path w="146051" h="203169">
                  <a:moveTo>
                    <a:pt x="0" y="44418"/>
                  </a:moveTo>
                  <a:lnTo>
                    <a:pt x="3370" y="41047"/>
                  </a:lnTo>
                  <a:lnTo>
                    <a:pt x="5026" y="37510"/>
                  </a:lnTo>
                  <a:lnTo>
                    <a:pt x="5467" y="35579"/>
                  </a:lnTo>
                  <a:lnTo>
                    <a:pt x="9459" y="29491"/>
                  </a:lnTo>
                  <a:lnTo>
                    <a:pt x="17834" y="21112"/>
                  </a:lnTo>
                  <a:lnTo>
                    <a:pt x="46508" y="6316"/>
                  </a:lnTo>
                  <a:lnTo>
                    <a:pt x="64110" y="1849"/>
                  </a:lnTo>
                  <a:lnTo>
                    <a:pt x="94624" y="215"/>
                  </a:lnTo>
                  <a:lnTo>
                    <a:pt x="118172" y="0"/>
                  </a:lnTo>
                  <a:lnTo>
                    <a:pt x="121820" y="1400"/>
                  </a:lnTo>
                  <a:lnTo>
                    <a:pt x="135063" y="14276"/>
                  </a:lnTo>
                  <a:lnTo>
                    <a:pt x="135903" y="17973"/>
                  </a:lnTo>
                  <a:lnTo>
                    <a:pt x="134955" y="27726"/>
                  </a:lnTo>
                  <a:lnTo>
                    <a:pt x="130300" y="37234"/>
                  </a:lnTo>
                  <a:lnTo>
                    <a:pt x="105800" y="68420"/>
                  </a:lnTo>
                  <a:lnTo>
                    <a:pt x="76622" y="90800"/>
                  </a:lnTo>
                  <a:lnTo>
                    <a:pt x="55769" y="106000"/>
                  </a:lnTo>
                  <a:lnTo>
                    <a:pt x="38219" y="116005"/>
                  </a:lnTo>
                  <a:lnTo>
                    <a:pt x="26850" y="125680"/>
                  </a:lnTo>
                  <a:lnTo>
                    <a:pt x="27072" y="126109"/>
                  </a:lnTo>
                  <a:lnTo>
                    <a:pt x="29201" y="126586"/>
                  </a:lnTo>
                  <a:lnTo>
                    <a:pt x="34366" y="126855"/>
                  </a:lnTo>
                  <a:lnTo>
                    <a:pt x="38322" y="125036"/>
                  </a:lnTo>
                  <a:lnTo>
                    <a:pt x="40364" y="123563"/>
                  </a:lnTo>
                  <a:lnTo>
                    <a:pt x="53352" y="121490"/>
                  </a:lnTo>
                  <a:lnTo>
                    <a:pt x="72340" y="125859"/>
                  </a:lnTo>
                  <a:lnTo>
                    <a:pt x="98556" y="135567"/>
                  </a:lnTo>
                  <a:lnTo>
                    <a:pt x="105657" y="141608"/>
                  </a:lnTo>
                  <a:lnTo>
                    <a:pt x="122632" y="169414"/>
                  </a:lnTo>
                  <a:lnTo>
                    <a:pt x="136476" y="188601"/>
                  </a:lnTo>
                  <a:lnTo>
                    <a:pt x="138972" y="193871"/>
                  </a:lnTo>
                  <a:lnTo>
                    <a:pt x="146050" y="203168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SMARTInkShape-597"/>
            <p:cNvSpPr/>
            <p:nvPr/>
          </p:nvSpPr>
          <p:spPr>
            <a:xfrm>
              <a:off x="5041900" y="1130300"/>
              <a:ext cx="25401" cy="152401"/>
            </a:xfrm>
            <a:custGeom>
              <a:avLst/>
              <a:gdLst/>
              <a:ahLst/>
              <a:cxnLst/>
              <a:rect l="0" t="0" r="0" b="0"/>
              <a:pathLst>
                <a:path w="25401" h="152401">
                  <a:moveTo>
                    <a:pt x="25400" y="0"/>
                  </a:moveTo>
                  <a:lnTo>
                    <a:pt x="25400" y="29248"/>
                  </a:lnTo>
                  <a:lnTo>
                    <a:pt x="23518" y="56446"/>
                  </a:lnTo>
                  <a:lnTo>
                    <a:pt x="16561" y="85782"/>
                  </a:lnTo>
                  <a:lnTo>
                    <a:pt x="8393" y="117342"/>
                  </a:lnTo>
                  <a:lnTo>
                    <a:pt x="830" y="142620"/>
                  </a:lnTo>
                  <a:lnTo>
                    <a:pt x="0" y="1524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SMARTInkShape-598"/>
            <p:cNvSpPr/>
            <p:nvPr/>
          </p:nvSpPr>
          <p:spPr>
            <a:xfrm>
              <a:off x="4629543" y="1047750"/>
              <a:ext cx="309129" cy="228601"/>
            </a:xfrm>
            <a:custGeom>
              <a:avLst/>
              <a:gdLst/>
              <a:ahLst/>
              <a:cxnLst/>
              <a:rect l="0" t="0" r="0" b="0"/>
              <a:pathLst>
                <a:path w="309129" h="228601">
                  <a:moveTo>
                    <a:pt x="44057" y="0"/>
                  </a:moveTo>
                  <a:lnTo>
                    <a:pt x="44057" y="3370"/>
                  </a:lnTo>
                  <a:lnTo>
                    <a:pt x="42175" y="6907"/>
                  </a:lnTo>
                  <a:lnTo>
                    <a:pt x="40686" y="8838"/>
                  </a:lnTo>
                  <a:lnTo>
                    <a:pt x="39030" y="14746"/>
                  </a:lnTo>
                  <a:lnTo>
                    <a:pt x="32811" y="43569"/>
                  </a:lnTo>
                  <a:lnTo>
                    <a:pt x="22994" y="73439"/>
                  </a:lnTo>
                  <a:lnTo>
                    <a:pt x="13592" y="100781"/>
                  </a:lnTo>
                  <a:lnTo>
                    <a:pt x="4094" y="131934"/>
                  </a:lnTo>
                  <a:lnTo>
                    <a:pt x="0" y="162487"/>
                  </a:lnTo>
                  <a:lnTo>
                    <a:pt x="3094" y="175536"/>
                  </a:lnTo>
                  <a:lnTo>
                    <a:pt x="8480" y="184968"/>
                  </a:lnTo>
                  <a:lnTo>
                    <a:pt x="11166" y="186812"/>
                  </a:lnTo>
                  <a:lnTo>
                    <a:pt x="37887" y="195310"/>
                  </a:lnTo>
                  <a:lnTo>
                    <a:pt x="58046" y="196545"/>
                  </a:lnTo>
                  <a:lnTo>
                    <a:pt x="89503" y="187985"/>
                  </a:lnTo>
                  <a:lnTo>
                    <a:pt x="118506" y="177747"/>
                  </a:lnTo>
                  <a:lnTo>
                    <a:pt x="148647" y="165095"/>
                  </a:lnTo>
                  <a:lnTo>
                    <a:pt x="179203" y="143933"/>
                  </a:lnTo>
                  <a:lnTo>
                    <a:pt x="186728" y="136700"/>
                  </a:lnTo>
                  <a:lnTo>
                    <a:pt x="188605" y="132957"/>
                  </a:lnTo>
                  <a:lnTo>
                    <a:pt x="190081" y="127103"/>
                  </a:lnTo>
                  <a:lnTo>
                    <a:pt x="190106" y="157659"/>
                  </a:lnTo>
                  <a:lnTo>
                    <a:pt x="190107" y="178752"/>
                  </a:lnTo>
                  <a:lnTo>
                    <a:pt x="191988" y="183632"/>
                  </a:lnTo>
                  <a:lnTo>
                    <a:pt x="196379" y="190381"/>
                  </a:lnTo>
                  <a:lnTo>
                    <a:pt x="195750" y="168421"/>
                  </a:lnTo>
                  <a:lnTo>
                    <a:pt x="190695" y="143853"/>
                  </a:lnTo>
                  <a:lnTo>
                    <a:pt x="189575" y="131209"/>
                  </a:lnTo>
                  <a:lnTo>
                    <a:pt x="183780" y="101820"/>
                  </a:lnTo>
                  <a:lnTo>
                    <a:pt x="192597" y="110457"/>
                  </a:lnTo>
                  <a:lnTo>
                    <a:pt x="198504" y="112592"/>
                  </a:lnTo>
                  <a:lnTo>
                    <a:pt x="209763" y="115675"/>
                  </a:lnTo>
                  <a:lnTo>
                    <a:pt x="222036" y="119176"/>
                  </a:lnTo>
                  <a:lnTo>
                    <a:pt x="252299" y="125546"/>
                  </a:lnTo>
                  <a:lnTo>
                    <a:pt x="283164" y="126914"/>
                  </a:lnTo>
                  <a:lnTo>
                    <a:pt x="299453" y="127688"/>
                  </a:lnTo>
                  <a:lnTo>
                    <a:pt x="305262" y="130363"/>
                  </a:lnTo>
                  <a:lnTo>
                    <a:pt x="307094" y="132064"/>
                  </a:lnTo>
                  <a:lnTo>
                    <a:pt x="309128" y="135836"/>
                  </a:lnTo>
                  <a:lnTo>
                    <a:pt x="308152" y="141745"/>
                  </a:lnTo>
                  <a:lnTo>
                    <a:pt x="303635" y="151124"/>
                  </a:lnTo>
                  <a:lnTo>
                    <a:pt x="280706" y="181447"/>
                  </a:lnTo>
                  <a:lnTo>
                    <a:pt x="249122" y="208037"/>
                  </a:lnTo>
                  <a:lnTo>
                    <a:pt x="239158" y="217717"/>
                  </a:lnTo>
                  <a:lnTo>
                    <a:pt x="238330" y="219934"/>
                  </a:lnTo>
                  <a:lnTo>
                    <a:pt x="238483" y="222117"/>
                  </a:lnTo>
                  <a:lnTo>
                    <a:pt x="240907" y="2286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8" name="SMARTInkShape-Group70"/>
          <p:cNvGrpSpPr/>
          <p:nvPr/>
        </p:nvGrpSpPr>
        <p:grpSpPr>
          <a:xfrm>
            <a:off x="2425700" y="2546350"/>
            <a:ext cx="4324351" cy="476251"/>
            <a:chOff x="2425700" y="2546350"/>
            <a:chExt cx="4324351" cy="476251"/>
          </a:xfrm>
        </p:grpSpPr>
        <p:sp>
          <p:nvSpPr>
            <p:cNvPr id="15" name="SMARTInkShape-599"/>
            <p:cNvSpPr/>
            <p:nvPr/>
          </p:nvSpPr>
          <p:spPr>
            <a:xfrm>
              <a:off x="5340512" y="2700442"/>
              <a:ext cx="169358" cy="188809"/>
            </a:xfrm>
            <a:custGeom>
              <a:avLst/>
              <a:gdLst/>
              <a:ahLst/>
              <a:cxnLst/>
              <a:rect l="0" t="0" r="0" b="0"/>
              <a:pathLst>
                <a:path w="169358" h="188809">
                  <a:moveTo>
                    <a:pt x="44288" y="36408"/>
                  </a:moveTo>
                  <a:lnTo>
                    <a:pt x="44288" y="39778"/>
                  </a:lnTo>
                  <a:lnTo>
                    <a:pt x="37820" y="70020"/>
                  </a:lnTo>
                  <a:lnTo>
                    <a:pt x="31146" y="98812"/>
                  </a:lnTo>
                  <a:lnTo>
                    <a:pt x="23033" y="128462"/>
                  </a:lnTo>
                  <a:lnTo>
                    <a:pt x="19001" y="155721"/>
                  </a:lnTo>
                  <a:lnTo>
                    <a:pt x="10157" y="179886"/>
                  </a:lnTo>
                  <a:lnTo>
                    <a:pt x="6070" y="184842"/>
                  </a:lnTo>
                  <a:lnTo>
                    <a:pt x="1069" y="188024"/>
                  </a:lnTo>
                  <a:lnTo>
                    <a:pt x="658" y="187580"/>
                  </a:lnTo>
                  <a:lnTo>
                    <a:pt x="0" y="181797"/>
                  </a:lnTo>
                  <a:lnTo>
                    <a:pt x="615" y="176519"/>
                  </a:lnTo>
                  <a:lnTo>
                    <a:pt x="8685" y="149925"/>
                  </a:lnTo>
                  <a:lnTo>
                    <a:pt x="16846" y="119378"/>
                  </a:lnTo>
                  <a:lnTo>
                    <a:pt x="23849" y="91017"/>
                  </a:lnTo>
                  <a:lnTo>
                    <a:pt x="35252" y="64426"/>
                  </a:lnTo>
                  <a:lnTo>
                    <a:pt x="55830" y="33919"/>
                  </a:lnTo>
                  <a:lnTo>
                    <a:pt x="77063" y="13887"/>
                  </a:lnTo>
                  <a:lnTo>
                    <a:pt x="96571" y="2117"/>
                  </a:lnTo>
                  <a:lnTo>
                    <a:pt x="105389" y="0"/>
                  </a:lnTo>
                  <a:lnTo>
                    <a:pt x="114013" y="941"/>
                  </a:lnTo>
                  <a:lnTo>
                    <a:pt x="122549" y="4417"/>
                  </a:lnTo>
                  <a:lnTo>
                    <a:pt x="143763" y="22117"/>
                  </a:lnTo>
                  <a:lnTo>
                    <a:pt x="153098" y="37818"/>
                  </a:lnTo>
                  <a:lnTo>
                    <a:pt x="162573" y="62792"/>
                  </a:lnTo>
                  <a:lnTo>
                    <a:pt x="169357" y="94170"/>
                  </a:lnTo>
                  <a:lnTo>
                    <a:pt x="168834" y="117257"/>
                  </a:lnTo>
                  <a:lnTo>
                    <a:pt x="162336" y="144022"/>
                  </a:lnTo>
                  <a:lnTo>
                    <a:pt x="158916" y="173590"/>
                  </a:lnTo>
                  <a:lnTo>
                    <a:pt x="160615" y="180398"/>
                  </a:lnTo>
                  <a:lnTo>
                    <a:pt x="164938" y="188808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SMARTInkShape-600"/>
            <p:cNvSpPr/>
            <p:nvPr/>
          </p:nvSpPr>
          <p:spPr>
            <a:xfrm>
              <a:off x="5620820" y="2609850"/>
              <a:ext cx="56081" cy="303989"/>
            </a:xfrm>
            <a:custGeom>
              <a:avLst/>
              <a:gdLst/>
              <a:ahLst/>
              <a:cxnLst/>
              <a:rect l="0" t="0" r="0" b="0"/>
              <a:pathLst>
                <a:path w="56081" h="303989">
                  <a:moveTo>
                    <a:pt x="56080" y="0"/>
                  </a:moveTo>
                  <a:lnTo>
                    <a:pt x="56080" y="3371"/>
                  </a:lnTo>
                  <a:lnTo>
                    <a:pt x="45954" y="33613"/>
                  </a:lnTo>
                  <a:lnTo>
                    <a:pt x="43437" y="56918"/>
                  </a:lnTo>
                  <a:lnTo>
                    <a:pt x="38536" y="85852"/>
                  </a:lnTo>
                  <a:lnTo>
                    <a:pt x="32615" y="116767"/>
                  </a:lnTo>
                  <a:lnTo>
                    <a:pt x="28482" y="137739"/>
                  </a:lnTo>
                  <a:lnTo>
                    <a:pt x="24294" y="160701"/>
                  </a:lnTo>
                  <a:lnTo>
                    <a:pt x="19375" y="184311"/>
                  </a:lnTo>
                  <a:lnTo>
                    <a:pt x="12485" y="206564"/>
                  </a:lnTo>
                  <a:lnTo>
                    <a:pt x="7414" y="235555"/>
                  </a:lnTo>
                  <a:lnTo>
                    <a:pt x="2541" y="262018"/>
                  </a:lnTo>
                  <a:lnTo>
                    <a:pt x="0" y="280992"/>
                  </a:lnTo>
                  <a:lnTo>
                    <a:pt x="4491" y="302059"/>
                  </a:lnTo>
                  <a:lnTo>
                    <a:pt x="5459" y="302972"/>
                  </a:lnTo>
                  <a:lnTo>
                    <a:pt x="8417" y="303988"/>
                  </a:lnTo>
                  <a:lnTo>
                    <a:pt x="10193" y="303553"/>
                  </a:lnTo>
                  <a:lnTo>
                    <a:pt x="16065" y="299570"/>
                  </a:lnTo>
                  <a:lnTo>
                    <a:pt x="20186" y="295890"/>
                  </a:lnTo>
                  <a:lnTo>
                    <a:pt x="22488" y="291902"/>
                  </a:lnTo>
                  <a:lnTo>
                    <a:pt x="24330" y="2857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SMARTInkShape-601"/>
            <p:cNvSpPr/>
            <p:nvPr/>
          </p:nvSpPr>
          <p:spPr>
            <a:xfrm>
              <a:off x="5563821" y="2617858"/>
              <a:ext cx="398830" cy="290307"/>
            </a:xfrm>
            <a:custGeom>
              <a:avLst/>
              <a:gdLst/>
              <a:ahLst/>
              <a:cxnLst/>
              <a:rect l="0" t="0" r="0" b="0"/>
              <a:pathLst>
                <a:path w="398830" h="290307">
                  <a:moveTo>
                    <a:pt x="17829" y="112642"/>
                  </a:moveTo>
                  <a:lnTo>
                    <a:pt x="17829" y="116012"/>
                  </a:lnTo>
                  <a:lnTo>
                    <a:pt x="17123" y="117005"/>
                  </a:lnTo>
                  <a:lnTo>
                    <a:pt x="15947" y="117668"/>
                  </a:lnTo>
                  <a:lnTo>
                    <a:pt x="14458" y="118109"/>
                  </a:lnTo>
                  <a:lnTo>
                    <a:pt x="4963" y="123901"/>
                  </a:lnTo>
                  <a:lnTo>
                    <a:pt x="2902" y="124381"/>
                  </a:lnTo>
                  <a:lnTo>
                    <a:pt x="1527" y="125407"/>
                  </a:lnTo>
                  <a:lnTo>
                    <a:pt x="611" y="126796"/>
                  </a:lnTo>
                  <a:lnTo>
                    <a:pt x="0" y="128428"/>
                  </a:lnTo>
                  <a:lnTo>
                    <a:pt x="299" y="130221"/>
                  </a:lnTo>
                  <a:lnTo>
                    <a:pt x="2512" y="134096"/>
                  </a:lnTo>
                  <a:lnTo>
                    <a:pt x="14466" y="140243"/>
                  </a:lnTo>
                  <a:lnTo>
                    <a:pt x="42538" y="143572"/>
                  </a:lnTo>
                  <a:lnTo>
                    <a:pt x="66934" y="144149"/>
                  </a:lnTo>
                  <a:lnTo>
                    <a:pt x="92037" y="143614"/>
                  </a:lnTo>
                  <a:lnTo>
                    <a:pt x="118054" y="138595"/>
                  </a:lnTo>
                  <a:lnTo>
                    <a:pt x="146381" y="129190"/>
                  </a:lnTo>
                  <a:lnTo>
                    <a:pt x="177513" y="117452"/>
                  </a:lnTo>
                  <a:lnTo>
                    <a:pt x="202255" y="103954"/>
                  </a:lnTo>
                  <a:lnTo>
                    <a:pt x="232529" y="80430"/>
                  </a:lnTo>
                  <a:lnTo>
                    <a:pt x="263439" y="49080"/>
                  </a:lnTo>
                  <a:lnTo>
                    <a:pt x="288818" y="17944"/>
                  </a:lnTo>
                  <a:lnTo>
                    <a:pt x="294736" y="6737"/>
                  </a:lnTo>
                  <a:lnTo>
                    <a:pt x="295567" y="3938"/>
                  </a:lnTo>
                  <a:lnTo>
                    <a:pt x="296827" y="2073"/>
                  </a:lnTo>
                  <a:lnTo>
                    <a:pt x="298372" y="829"/>
                  </a:lnTo>
                  <a:lnTo>
                    <a:pt x="300107" y="0"/>
                  </a:lnTo>
                  <a:lnTo>
                    <a:pt x="301264" y="153"/>
                  </a:lnTo>
                  <a:lnTo>
                    <a:pt x="302036" y="960"/>
                  </a:lnTo>
                  <a:lnTo>
                    <a:pt x="302550" y="2204"/>
                  </a:lnTo>
                  <a:lnTo>
                    <a:pt x="302187" y="3739"/>
                  </a:lnTo>
                  <a:lnTo>
                    <a:pt x="299011" y="9975"/>
                  </a:lnTo>
                  <a:lnTo>
                    <a:pt x="292307" y="40390"/>
                  </a:lnTo>
                  <a:lnTo>
                    <a:pt x="291161" y="71088"/>
                  </a:lnTo>
                  <a:lnTo>
                    <a:pt x="287591" y="99310"/>
                  </a:lnTo>
                  <a:lnTo>
                    <a:pt x="284008" y="121533"/>
                  </a:lnTo>
                  <a:lnTo>
                    <a:pt x="280064" y="145521"/>
                  </a:lnTo>
                  <a:lnTo>
                    <a:pt x="275958" y="170294"/>
                  </a:lnTo>
                  <a:lnTo>
                    <a:pt x="271783" y="193533"/>
                  </a:lnTo>
                  <a:lnTo>
                    <a:pt x="267575" y="215621"/>
                  </a:lnTo>
                  <a:lnTo>
                    <a:pt x="261239" y="246479"/>
                  </a:lnTo>
                  <a:lnTo>
                    <a:pt x="252777" y="272820"/>
                  </a:lnTo>
                  <a:lnTo>
                    <a:pt x="248310" y="282634"/>
                  </a:lnTo>
                  <a:lnTo>
                    <a:pt x="246539" y="289984"/>
                  </a:lnTo>
                  <a:lnTo>
                    <a:pt x="249832" y="290306"/>
                  </a:lnTo>
                  <a:lnTo>
                    <a:pt x="250814" y="289646"/>
                  </a:lnTo>
                  <a:lnTo>
                    <a:pt x="251469" y="288500"/>
                  </a:lnTo>
                  <a:lnTo>
                    <a:pt x="252197" y="284640"/>
                  </a:lnTo>
                  <a:lnTo>
                    <a:pt x="257797" y="253168"/>
                  </a:lnTo>
                  <a:lnTo>
                    <a:pt x="265634" y="225223"/>
                  </a:lnTo>
                  <a:lnTo>
                    <a:pt x="273756" y="202914"/>
                  </a:lnTo>
                  <a:lnTo>
                    <a:pt x="288885" y="175747"/>
                  </a:lnTo>
                  <a:lnTo>
                    <a:pt x="296108" y="169381"/>
                  </a:lnTo>
                  <a:lnTo>
                    <a:pt x="304021" y="166081"/>
                  </a:lnTo>
                  <a:lnTo>
                    <a:pt x="317228" y="163963"/>
                  </a:lnTo>
                  <a:lnTo>
                    <a:pt x="327771" y="166967"/>
                  </a:lnTo>
                  <a:lnTo>
                    <a:pt x="336459" y="172325"/>
                  </a:lnTo>
                  <a:lnTo>
                    <a:pt x="345717" y="185527"/>
                  </a:lnTo>
                  <a:lnTo>
                    <a:pt x="358595" y="214453"/>
                  </a:lnTo>
                  <a:lnTo>
                    <a:pt x="364251" y="229199"/>
                  </a:lnTo>
                  <a:lnTo>
                    <a:pt x="368401" y="249025"/>
                  </a:lnTo>
                  <a:lnTo>
                    <a:pt x="381973" y="272431"/>
                  </a:lnTo>
                  <a:lnTo>
                    <a:pt x="398829" y="284092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SMARTInkShape-602"/>
            <p:cNvSpPr/>
            <p:nvPr/>
          </p:nvSpPr>
          <p:spPr>
            <a:xfrm>
              <a:off x="6049049" y="2752968"/>
              <a:ext cx="129502" cy="153752"/>
            </a:xfrm>
            <a:custGeom>
              <a:avLst/>
              <a:gdLst/>
              <a:ahLst/>
              <a:cxnLst/>
              <a:rect l="0" t="0" r="0" b="0"/>
              <a:pathLst>
                <a:path w="129502" h="153752">
                  <a:moveTo>
                    <a:pt x="21551" y="53732"/>
                  </a:moveTo>
                  <a:lnTo>
                    <a:pt x="9810" y="53732"/>
                  </a:lnTo>
                  <a:lnTo>
                    <a:pt x="9491" y="54437"/>
                  </a:lnTo>
                  <a:lnTo>
                    <a:pt x="9135" y="57102"/>
                  </a:lnTo>
                  <a:lnTo>
                    <a:pt x="9746" y="58095"/>
                  </a:lnTo>
                  <a:lnTo>
                    <a:pt x="10859" y="58758"/>
                  </a:lnTo>
                  <a:lnTo>
                    <a:pt x="12305" y="59199"/>
                  </a:lnTo>
                  <a:lnTo>
                    <a:pt x="13270" y="60199"/>
                  </a:lnTo>
                  <a:lnTo>
                    <a:pt x="14343" y="63191"/>
                  </a:lnTo>
                  <a:lnTo>
                    <a:pt x="16040" y="64271"/>
                  </a:lnTo>
                  <a:lnTo>
                    <a:pt x="28902" y="66005"/>
                  </a:lnTo>
                  <a:lnTo>
                    <a:pt x="55270" y="66394"/>
                  </a:lnTo>
                  <a:lnTo>
                    <a:pt x="66170" y="65709"/>
                  </a:lnTo>
                  <a:lnTo>
                    <a:pt x="97637" y="53565"/>
                  </a:lnTo>
                  <a:lnTo>
                    <a:pt x="105461" y="48719"/>
                  </a:lnTo>
                  <a:lnTo>
                    <a:pt x="116233" y="34110"/>
                  </a:lnTo>
                  <a:lnTo>
                    <a:pt x="120075" y="25961"/>
                  </a:lnTo>
                  <a:lnTo>
                    <a:pt x="121784" y="17635"/>
                  </a:lnTo>
                  <a:lnTo>
                    <a:pt x="120662" y="11113"/>
                  </a:lnTo>
                  <a:lnTo>
                    <a:pt x="119375" y="8386"/>
                  </a:lnTo>
                  <a:lnTo>
                    <a:pt x="117811" y="6568"/>
                  </a:lnTo>
                  <a:lnTo>
                    <a:pt x="104818" y="39"/>
                  </a:lnTo>
                  <a:lnTo>
                    <a:pt x="95246" y="0"/>
                  </a:lnTo>
                  <a:lnTo>
                    <a:pt x="64456" y="4556"/>
                  </a:lnTo>
                  <a:lnTo>
                    <a:pt x="53320" y="8592"/>
                  </a:lnTo>
                  <a:lnTo>
                    <a:pt x="26928" y="26682"/>
                  </a:lnTo>
                  <a:lnTo>
                    <a:pt x="18531" y="36770"/>
                  </a:lnTo>
                  <a:lnTo>
                    <a:pt x="2793" y="67939"/>
                  </a:lnTo>
                  <a:lnTo>
                    <a:pt x="578" y="73786"/>
                  </a:lnTo>
                  <a:lnTo>
                    <a:pt x="0" y="85928"/>
                  </a:lnTo>
                  <a:lnTo>
                    <a:pt x="5377" y="107599"/>
                  </a:lnTo>
                  <a:lnTo>
                    <a:pt x="14563" y="124490"/>
                  </a:lnTo>
                  <a:lnTo>
                    <a:pt x="26222" y="136159"/>
                  </a:lnTo>
                  <a:lnTo>
                    <a:pt x="48579" y="146423"/>
                  </a:lnTo>
                  <a:lnTo>
                    <a:pt x="77559" y="153363"/>
                  </a:lnTo>
                  <a:lnTo>
                    <a:pt x="90893" y="153751"/>
                  </a:lnTo>
                  <a:lnTo>
                    <a:pt x="119713" y="149749"/>
                  </a:lnTo>
                  <a:lnTo>
                    <a:pt x="129501" y="148982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SMARTInkShape-603"/>
            <p:cNvSpPr/>
            <p:nvPr/>
          </p:nvSpPr>
          <p:spPr>
            <a:xfrm>
              <a:off x="6280638" y="2743302"/>
              <a:ext cx="138721" cy="151328"/>
            </a:xfrm>
            <a:custGeom>
              <a:avLst/>
              <a:gdLst/>
              <a:ahLst/>
              <a:cxnLst/>
              <a:rect l="0" t="0" r="0" b="0"/>
              <a:pathLst>
                <a:path w="138721" h="151328">
                  <a:moveTo>
                    <a:pt x="107462" y="18948"/>
                  </a:moveTo>
                  <a:lnTo>
                    <a:pt x="104090" y="18948"/>
                  </a:lnTo>
                  <a:lnTo>
                    <a:pt x="103097" y="18242"/>
                  </a:lnTo>
                  <a:lnTo>
                    <a:pt x="102435" y="17066"/>
                  </a:lnTo>
                  <a:lnTo>
                    <a:pt x="101994" y="15576"/>
                  </a:lnTo>
                  <a:lnTo>
                    <a:pt x="100289" y="14583"/>
                  </a:lnTo>
                  <a:lnTo>
                    <a:pt x="71282" y="3836"/>
                  </a:lnTo>
                  <a:lnTo>
                    <a:pt x="58720" y="1064"/>
                  </a:lnTo>
                  <a:lnTo>
                    <a:pt x="27906" y="0"/>
                  </a:lnTo>
                  <a:lnTo>
                    <a:pt x="14588" y="3299"/>
                  </a:lnTo>
                  <a:lnTo>
                    <a:pt x="5076" y="8745"/>
                  </a:lnTo>
                  <a:lnTo>
                    <a:pt x="1984" y="12767"/>
                  </a:lnTo>
                  <a:lnTo>
                    <a:pt x="244" y="18997"/>
                  </a:lnTo>
                  <a:lnTo>
                    <a:pt x="0" y="21097"/>
                  </a:lnTo>
                  <a:lnTo>
                    <a:pt x="1249" y="23203"/>
                  </a:lnTo>
                  <a:lnTo>
                    <a:pt x="9747" y="29538"/>
                  </a:lnTo>
                  <a:lnTo>
                    <a:pt x="39309" y="42937"/>
                  </a:lnTo>
                  <a:lnTo>
                    <a:pt x="68234" y="57605"/>
                  </a:lnTo>
                  <a:lnTo>
                    <a:pt x="94539" y="74091"/>
                  </a:lnTo>
                  <a:lnTo>
                    <a:pt x="124004" y="99391"/>
                  </a:lnTo>
                  <a:lnTo>
                    <a:pt x="133608" y="112084"/>
                  </a:lnTo>
                  <a:lnTo>
                    <a:pt x="137551" y="121411"/>
                  </a:lnTo>
                  <a:lnTo>
                    <a:pt x="138720" y="132013"/>
                  </a:lnTo>
                  <a:lnTo>
                    <a:pt x="137473" y="135247"/>
                  </a:lnTo>
                  <a:lnTo>
                    <a:pt x="132324" y="140721"/>
                  </a:lnTo>
                  <a:lnTo>
                    <a:pt x="121492" y="147770"/>
                  </a:lnTo>
                  <a:lnTo>
                    <a:pt x="105974" y="150956"/>
                  </a:lnTo>
                  <a:lnTo>
                    <a:pt x="81768" y="151327"/>
                  </a:lnTo>
                  <a:lnTo>
                    <a:pt x="50273" y="143424"/>
                  </a:lnTo>
                  <a:lnTo>
                    <a:pt x="21047" y="131095"/>
                  </a:lnTo>
                  <a:lnTo>
                    <a:pt x="14256" y="125000"/>
                  </a:lnTo>
                  <a:lnTo>
                    <a:pt x="9593" y="118293"/>
                  </a:lnTo>
                  <a:lnTo>
                    <a:pt x="6967" y="110551"/>
                  </a:lnTo>
                  <a:lnTo>
                    <a:pt x="5862" y="101498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SMARTInkShape-604"/>
            <p:cNvSpPr/>
            <p:nvPr/>
          </p:nvSpPr>
          <p:spPr>
            <a:xfrm>
              <a:off x="6484626" y="2717800"/>
              <a:ext cx="55875" cy="165101"/>
            </a:xfrm>
            <a:custGeom>
              <a:avLst/>
              <a:gdLst/>
              <a:ahLst/>
              <a:cxnLst/>
              <a:rect l="0" t="0" r="0" b="0"/>
              <a:pathLst>
                <a:path w="55875" h="165101">
                  <a:moveTo>
                    <a:pt x="55874" y="0"/>
                  </a:moveTo>
                  <a:lnTo>
                    <a:pt x="52502" y="3370"/>
                  </a:lnTo>
                  <a:lnTo>
                    <a:pt x="50847" y="6907"/>
                  </a:lnTo>
                  <a:lnTo>
                    <a:pt x="44506" y="34841"/>
                  </a:lnTo>
                  <a:lnTo>
                    <a:pt x="34603" y="63907"/>
                  </a:lnTo>
                  <a:lnTo>
                    <a:pt x="21856" y="93344"/>
                  </a:lnTo>
                  <a:lnTo>
                    <a:pt x="11812" y="120273"/>
                  </a:lnTo>
                  <a:lnTo>
                    <a:pt x="639" y="149928"/>
                  </a:lnTo>
                  <a:lnTo>
                    <a:pt x="0" y="152868"/>
                  </a:lnTo>
                  <a:lnTo>
                    <a:pt x="281" y="155534"/>
                  </a:lnTo>
                  <a:lnTo>
                    <a:pt x="4303" y="163701"/>
                  </a:lnTo>
                  <a:lnTo>
                    <a:pt x="5265" y="164167"/>
                  </a:lnTo>
                  <a:lnTo>
                    <a:pt x="11424" y="1651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SMARTInkShape-605"/>
            <p:cNvSpPr/>
            <p:nvPr/>
          </p:nvSpPr>
          <p:spPr>
            <a:xfrm>
              <a:off x="6597650" y="2686050"/>
              <a:ext cx="12701" cy="1"/>
            </a:xfrm>
            <a:custGeom>
              <a:avLst/>
              <a:gdLst/>
              <a:ahLst/>
              <a:cxnLst/>
              <a:rect l="0" t="0" r="0" b="0"/>
              <a:pathLst>
                <a:path w="12701" h="1">
                  <a:moveTo>
                    <a:pt x="0" y="0"/>
                  </a:moveTo>
                  <a:lnTo>
                    <a:pt x="1270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SMARTInkShape-606"/>
            <p:cNvSpPr/>
            <p:nvPr/>
          </p:nvSpPr>
          <p:spPr>
            <a:xfrm>
              <a:off x="6623050" y="2717800"/>
              <a:ext cx="127001" cy="152401"/>
            </a:xfrm>
            <a:custGeom>
              <a:avLst/>
              <a:gdLst/>
              <a:ahLst/>
              <a:cxnLst/>
              <a:rect l="0" t="0" r="0" b="0"/>
              <a:pathLst>
                <a:path w="127001" h="152401">
                  <a:moveTo>
                    <a:pt x="127000" y="0"/>
                  </a:moveTo>
                  <a:lnTo>
                    <a:pt x="127000" y="3370"/>
                  </a:lnTo>
                  <a:lnTo>
                    <a:pt x="126294" y="4364"/>
                  </a:lnTo>
                  <a:lnTo>
                    <a:pt x="125117" y="5026"/>
                  </a:lnTo>
                  <a:lnTo>
                    <a:pt x="118210" y="5957"/>
                  </a:lnTo>
                  <a:lnTo>
                    <a:pt x="90873" y="6327"/>
                  </a:lnTo>
                  <a:lnTo>
                    <a:pt x="60136" y="11815"/>
                  </a:lnTo>
                  <a:lnTo>
                    <a:pt x="28992" y="19115"/>
                  </a:lnTo>
                  <a:lnTo>
                    <a:pt x="23938" y="22136"/>
                  </a:lnTo>
                  <a:lnTo>
                    <a:pt x="22309" y="24635"/>
                  </a:lnTo>
                  <a:lnTo>
                    <a:pt x="19694" y="36903"/>
                  </a:lnTo>
                  <a:lnTo>
                    <a:pt x="19479" y="39419"/>
                  </a:lnTo>
                  <a:lnTo>
                    <a:pt x="21122" y="44095"/>
                  </a:lnTo>
                  <a:lnTo>
                    <a:pt x="31297" y="56217"/>
                  </a:lnTo>
                  <a:lnTo>
                    <a:pt x="59363" y="78974"/>
                  </a:lnTo>
                  <a:lnTo>
                    <a:pt x="87024" y="107988"/>
                  </a:lnTo>
                  <a:lnTo>
                    <a:pt x="103606" y="128747"/>
                  </a:lnTo>
                  <a:lnTo>
                    <a:pt x="104349" y="130987"/>
                  </a:lnTo>
                  <a:lnTo>
                    <a:pt x="104137" y="133186"/>
                  </a:lnTo>
                  <a:lnTo>
                    <a:pt x="103292" y="135357"/>
                  </a:lnTo>
                  <a:lnTo>
                    <a:pt x="95359" y="145155"/>
                  </a:lnTo>
                  <a:lnTo>
                    <a:pt x="88007" y="149180"/>
                  </a:lnTo>
                  <a:lnTo>
                    <a:pt x="66910" y="151975"/>
                  </a:lnTo>
                  <a:lnTo>
                    <a:pt x="37712" y="152344"/>
                  </a:lnTo>
                  <a:lnTo>
                    <a:pt x="6708" y="152395"/>
                  </a:lnTo>
                  <a:lnTo>
                    <a:pt x="0" y="1524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SMARTInkShape-607"/>
            <p:cNvSpPr/>
            <p:nvPr/>
          </p:nvSpPr>
          <p:spPr>
            <a:xfrm>
              <a:off x="5194300" y="2730500"/>
              <a:ext cx="38101" cy="241301"/>
            </a:xfrm>
            <a:custGeom>
              <a:avLst/>
              <a:gdLst/>
              <a:ahLst/>
              <a:cxnLst/>
              <a:rect l="0" t="0" r="0" b="0"/>
              <a:pathLst>
                <a:path w="38101" h="241301">
                  <a:moveTo>
                    <a:pt x="38100" y="0"/>
                  </a:moveTo>
                  <a:lnTo>
                    <a:pt x="32011" y="0"/>
                  </a:lnTo>
                  <a:lnTo>
                    <a:pt x="27437" y="10139"/>
                  </a:lnTo>
                  <a:lnTo>
                    <a:pt x="25519" y="40079"/>
                  </a:lnTo>
                  <a:lnTo>
                    <a:pt x="25424" y="67262"/>
                  </a:lnTo>
                  <a:lnTo>
                    <a:pt x="24699" y="95444"/>
                  </a:lnTo>
                  <a:lnTo>
                    <a:pt x="21037" y="119923"/>
                  </a:lnTo>
                  <a:lnTo>
                    <a:pt x="19638" y="147794"/>
                  </a:lnTo>
                  <a:lnTo>
                    <a:pt x="17284" y="178771"/>
                  </a:lnTo>
                  <a:lnTo>
                    <a:pt x="10234" y="205116"/>
                  </a:lnTo>
                  <a:lnTo>
                    <a:pt x="4980" y="231439"/>
                  </a:lnTo>
                  <a:lnTo>
                    <a:pt x="0" y="2413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SMARTInkShape-608"/>
            <p:cNvSpPr/>
            <p:nvPr/>
          </p:nvSpPr>
          <p:spPr>
            <a:xfrm>
              <a:off x="5067300" y="2749550"/>
              <a:ext cx="95251" cy="101601"/>
            </a:xfrm>
            <a:custGeom>
              <a:avLst/>
              <a:gdLst/>
              <a:ahLst/>
              <a:cxnLst/>
              <a:rect l="0" t="0" r="0" b="0"/>
              <a:pathLst>
                <a:path w="95251" h="101601">
                  <a:moveTo>
                    <a:pt x="0" y="0"/>
                  </a:moveTo>
                  <a:lnTo>
                    <a:pt x="3370" y="3370"/>
                  </a:lnTo>
                  <a:lnTo>
                    <a:pt x="5026" y="6907"/>
                  </a:lnTo>
                  <a:lnTo>
                    <a:pt x="5467" y="8838"/>
                  </a:lnTo>
                  <a:lnTo>
                    <a:pt x="25439" y="39593"/>
                  </a:lnTo>
                  <a:lnTo>
                    <a:pt x="43589" y="67820"/>
                  </a:lnTo>
                  <a:lnTo>
                    <a:pt x="71215" y="87673"/>
                  </a:lnTo>
                  <a:lnTo>
                    <a:pt x="95250" y="1016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SMARTInkShape-609"/>
            <p:cNvSpPr/>
            <p:nvPr/>
          </p:nvSpPr>
          <p:spPr>
            <a:xfrm>
              <a:off x="4775200" y="2584811"/>
              <a:ext cx="226858" cy="253319"/>
            </a:xfrm>
            <a:custGeom>
              <a:avLst/>
              <a:gdLst/>
              <a:ahLst/>
              <a:cxnLst/>
              <a:rect l="0" t="0" r="0" b="0"/>
              <a:pathLst>
                <a:path w="226858" h="253319">
                  <a:moveTo>
                    <a:pt x="215900" y="18689"/>
                  </a:moveTo>
                  <a:lnTo>
                    <a:pt x="212529" y="18689"/>
                  </a:lnTo>
                  <a:lnTo>
                    <a:pt x="182286" y="7857"/>
                  </a:lnTo>
                  <a:lnTo>
                    <a:pt x="151614" y="1471"/>
                  </a:lnTo>
                  <a:lnTo>
                    <a:pt x="121748" y="0"/>
                  </a:lnTo>
                  <a:lnTo>
                    <a:pt x="112200" y="1681"/>
                  </a:lnTo>
                  <a:lnTo>
                    <a:pt x="108667" y="3117"/>
                  </a:lnTo>
                  <a:lnTo>
                    <a:pt x="102859" y="8475"/>
                  </a:lnTo>
                  <a:lnTo>
                    <a:pt x="98631" y="14855"/>
                  </a:lnTo>
                  <a:lnTo>
                    <a:pt x="96753" y="20042"/>
                  </a:lnTo>
                  <a:lnTo>
                    <a:pt x="100616" y="39260"/>
                  </a:lnTo>
                  <a:lnTo>
                    <a:pt x="107580" y="57239"/>
                  </a:lnTo>
                  <a:lnTo>
                    <a:pt x="128181" y="84159"/>
                  </a:lnTo>
                  <a:lnTo>
                    <a:pt x="156004" y="113073"/>
                  </a:lnTo>
                  <a:lnTo>
                    <a:pt x="183607" y="144237"/>
                  </a:lnTo>
                  <a:lnTo>
                    <a:pt x="207561" y="175688"/>
                  </a:lnTo>
                  <a:lnTo>
                    <a:pt x="222719" y="202493"/>
                  </a:lnTo>
                  <a:lnTo>
                    <a:pt x="226857" y="218415"/>
                  </a:lnTo>
                  <a:lnTo>
                    <a:pt x="225944" y="225754"/>
                  </a:lnTo>
                  <a:lnTo>
                    <a:pt x="219608" y="239585"/>
                  </a:lnTo>
                  <a:lnTo>
                    <a:pt x="215550" y="242153"/>
                  </a:lnTo>
                  <a:lnTo>
                    <a:pt x="184243" y="249983"/>
                  </a:lnTo>
                  <a:lnTo>
                    <a:pt x="158385" y="252555"/>
                  </a:lnTo>
                  <a:lnTo>
                    <a:pt x="128381" y="253318"/>
                  </a:lnTo>
                  <a:lnTo>
                    <a:pt x="100519" y="250172"/>
                  </a:lnTo>
                  <a:lnTo>
                    <a:pt x="74390" y="248143"/>
                  </a:lnTo>
                  <a:lnTo>
                    <a:pt x="48774" y="244171"/>
                  </a:lnTo>
                  <a:lnTo>
                    <a:pt x="17032" y="236338"/>
                  </a:lnTo>
                  <a:lnTo>
                    <a:pt x="10392" y="234661"/>
                  </a:lnTo>
                  <a:lnTo>
                    <a:pt x="0" y="228239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SMARTInkShape-610"/>
            <p:cNvSpPr/>
            <p:nvPr/>
          </p:nvSpPr>
          <p:spPr>
            <a:xfrm>
              <a:off x="4514850" y="2546350"/>
              <a:ext cx="177801" cy="387351"/>
            </a:xfrm>
            <a:custGeom>
              <a:avLst/>
              <a:gdLst/>
              <a:ahLst/>
              <a:cxnLst/>
              <a:rect l="0" t="0" r="0" b="0"/>
              <a:pathLst>
                <a:path w="177801" h="387351">
                  <a:moveTo>
                    <a:pt x="177800" y="0"/>
                  </a:moveTo>
                  <a:lnTo>
                    <a:pt x="177800" y="3371"/>
                  </a:lnTo>
                  <a:lnTo>
                    <a:pt x="175918" y="6907"/>
                  </a:lnTo>
                  <a:lnTo>
                    <a:pt x="174429" y="8838"/>
                  </a:lnTo>
                  <a:lnTo>
                    <a:pt x="172773" y="14746"/>
                  </a:lnTo>
                  <a:lnTo>
                    <a:pt x="168340" y="33408"/>
                  </a:lnTo>
                  <a:lnTo>
                    <a:pt x="155600" y="63252"/>
                  </a:lnTo>
                  <a:lnTo>
                    <a:pt x="142216" y="91492"/>
                  </a:lnTo>
                  <a:lnTo>
                    <a:pt x="122414" y="118752"/>
                  </a:lnTo>
                  <a:lnTo>
                    <a:pt x="106278" y="149564"/>
                  </a:lnTo>
                  <a:lnTo>
                    <a:pt x="94506" y="173011"/>
                  </a:lnTo>
                  <a:lnTo>
                    <a:pt x="82219" y="195662"/>
                  </a:lnTo>
                  <a:lnTo>
                    <a:pt x="69703" y="218194"/>
                  </a:lnTo>
                  <a:lnTo>
                    <a:pt x="57084" y="242319"/>
                  </a:lnTo>
                  <a:lnTo>
                    <a:pt x="41451" y="272960"/>
                  </a:lnTo>
                  <a:lnTo>
                    <a:pt x="27882" y="299912"/>
                  </a:lnTo>
                  <a:lnTo>
                    <a:pt x="14925" y="325772"/>
                  </a:lnTo>
                  <a:lnTo>
                    <a:pt x="5598" y="356341"/>
                  </a:lnTo>
                  <a:lnTo>
                    <a:pt x="0" y="3873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SMARTInkShape-611"/>
            <p:cNvSpPr/>
            <p:nvPr/>
          </p:nvSpPr>
          <p:spPr>
            <a:xfrm>
              <a:off x="4222750" y="2686050"/>
              <a:ext cx="273051" cy="50801"/>
            </a:xfrm>
            <a:custGeom>
              <a:avLst/>
              <a:gdLst/>
              <a:ahLst/>
              <a:cxnLst/>
              <a:rect l="0" t="0" r="0" b="0"/>
              <a:pathLst>
                <a:path w="273051" h="50801">
                  <a:moveTo>
                    <a:pt x="0" y="50800"/>
                  </a:moveTo>
                  <a:lnTo>
                    <a:pt x="3370" y="47429"/>
                  </a:lnTo>
                  <a:lnTo>
                    <a:pt x="6907" y="45773"/>
                  </a:lnTo>
                  <a:lnTo>
                    <a:pt x="32920" y="43918"/>
                  </a:lnTo>
                  <a:lnTo>
                    <a:pt x="60867" y="39432"/>
                  </a:lnTo>
                  <a:lnTo>
                    <a:pt x="92196" y="34339"/>
                  </a:lnTo>
                  <a:lnTo>
                    <a:pt x="115765" y="32901"/>
                  </a:lnTo>
                  <a:lnTo>
                    <a:pt x="138469" y="30380"/>
                  </a:lnTo>
                  <a:lnTo>
                    <a:pt x="160320" y="26908"/>
                  </a:lnTo>
                  <a:lnTo>
                    <a:pt x="181790" y="23012"/>
                  </a:lnTo>
                  <a:lnTo>
                    <a:pt x="203092" y="17048"/>
                  </a:lnTo>
                  <a:lnTo>
                    <a:pt x="231155" y="7638"/>
                  </a:lnTo>
                  <a:lnTo>
                    <a:pt x="259600" y="1508"/>
                  </a:lnTo>
                  <a:lnTo>
                    <a:pt x="27305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SMARTInkShape-612"/>
            <p:cNvSpPr/>
            <p:nvPr/>
          </p:nvSpPr>
          <p:spPr>
            <a:xfrm>
              <a:off x="4311650" y="2552700"/>
              <a:ext cx="69851" cy="273051"/>
            </a:xfrm>
            <a:custGeom>
              <a:avLst/>
              <a:gdLst/>
              <a:ahLst/>
              <a:cxnLst/>
              <a:rect l="0" t="0" r="0" b="0"/>
              <a:pathLst>
                <a:path w="69851" h="273051">
                  <a:moveTo>
                    <a:pt x="69850" y="0"/>
                  </a:moveTo>
                  <a:lnTo>
                    <a:pt x="69850" y="3371"/>
                  </a:lnTo>
                  <a:lnTo>
                    <a:pt x="62010" y="33845"/>
                  </a:lnTo>
                  <a:lnTo>
                    <a:pt x="51368" y="60935"/>
                  </a:lnTo>
                  <a:lnTo>
                    <a:pt x="43129" y="85160"/>
                  </a:lnTo>
                  <a:lnTo>
                    <a:pt x="38453" y="105582"/>
                  </a:lnTo>
                  <a:lnTo>
                    <a:pt x="34023" y="128064"/>
                  </a:lnTo>
                  <a:lnTo>
                    <a:pt x="29702" y="149815"/>
                  </a:lnTo>
                  <a:lnTo>
                    <a:pt x="25431" y="171242"/>
                  </a:lnTo>
                  <a:lnTo>
                    <a:pt x="19059" y="201256"/>
                  </a:lnTo>
                  <a:lnTo>
                    <a:pt x="12702" y="226142"/>
                  </a:lnTo>
                  <a:lnTo>
                    <a:pt x="5026" y="257695"/>
                  </a:lnTo>
                  <a:lnTo>
                    <a:pt x="1489" y="265913"/>
                  </a:lnTo>
                  <a:lnTo>
                    <a:pt x="0" y="2730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SMARTInkShape-613"/>
            <p:cNvSpPr/>
            <p:nvPr/>
          </p:nvSpPr>
          <p:spPr>
            <a:xfrm>
              <a:off x="4070385" y="2667000"/>
              <a:ext cx="88866" cy="170425"/>
            </a:xfrm>
            <a:custGeom>
              <a:avLst/>
              <a:gdLst/>
              <a:ahLst/>
              <a:cxnLst/>
              <a:rect l="0" t="0" r="0" b="0"/>
              <a:pathLst>
                <a:path w="88866" h="170425">
                  <a:moveTo>
                    <a:pt x="6315" y="82550"/>
                  </a:moveTo>
                  <a:lnTo>
                    <a:pt x="6315" y="91388"/>
                  </a:lnTo>
                  <a:lnTo>
                    <a:pt x="12272" y="120829"/>
                  </a:lnTo>
                  <a:lnTo>
                    <a:pt x="12641" y="150293"/>
                  </a:lnTo>
                  <a:lnTo>
                    <a:pt x="12658" y="159615"/>
                  </a:lnTo>
                  <a:lnTo>
                    <a:pt x="11954" y="161443"/>
                  </a:lnTo>
                  <a:lnTo>
                    <a:pt x="10780" y="162662"/>
                  </a:lnTo>
                  <a:lnTo>
                    <a:pt x="9292" y="163474"/>
                  </a:lnTo>
                  <a:lnTo>
                    <a:pt x="8299" y="164722"/>
                  </a:lnTo>
                  <a:lnTo>
                    <a:pt x="6576" y="170424"/>
                  </a:lnTo>
                  <a:lnTo>
                    <a:pt x="5783" y="170060"/>
                  </a:lnTo>
                  <a:lnTo>
                    <a:pt x="870" y="165892"/>
                  </a:lnTo>
                  <a:lnTo>
                    <a:pt x="0" y="134374"/>
                  </a:lnTo>
                  <a:lnTo>
                    <a:pt x="3343" y="109877"/>
                  </a:lnTo>
                  <a:lnTo>
                    <a:pt x="10797" y="82930"/>
                  </a:lnTo>
                  <a:lnTo>
                    <a:pt x="19064" y="57224"/>
                  </a:lnTo>
                  <a:lnTo>
                    <a:pt x="23975" y="45188"/>
                  </a:lnTo>
                  <a:lnTo>
                    <a:pt x="34674" y="31184"/>
                  </a:lnTo>
                  <a:lnTo>
                    <a:pt x="58480" y="14045"/>
                  </a:lnTo>
                  <a:lnTo>
                    <a:pt x="88865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SMARTInkShape-614"/>
            <p:cNvSpPr/>
            <p:nvPr/>
          </p:nvSpPr>
          <p:spPr>
            <a:xfrm>
              <a:off x="3843455" y="2730500"/>
              <a:ext cx="143924" cy="120033"/>
            </a:xfrm>
            <a:custGeom>
              <a:avLst/>
              <a:gdLst/>
              <a:ahLst/>
              <a:cxnLst/>
              <a:rect l="0" t="0" r="0" b="0"/>
              <a:pathLst>
                <a:path w="143924" h="120033">
                  <a:moveTo>
                    <a:pt x="99895" y="0"/>
                  </a:moveTo>
                  <a:lnTo>
                    <a:pt x="87685" y="0"/>
                  </a:lnTo>
                  <a:lnTo>
                    <a:pt x="58301" y="14305"/>
                  </a:lnTo>
                  <a:lnTo>
                    <a:pt x="28855" y="36310"/>
                  </a:lnTo>
                  <a:lnTo>
                    <a:pt x="10184" y="57345"/>
                  </a:lnTo>
                  <a:lnTo>
                    <a:pt x="4050" y="66879"/>
                  </a:lnTo>
                  <a:lnTo>
                    <a:pt x="0" y="83551"/>
                  </a:lnTo>
                  <a:lnTo>
                    <a:pt x="934" y="93813"/>
                  </a:lnTo>
                  <a:lnTo>
                    <a:pt x="3701" y="102372"/>
                  </a:lnTo>
                  <a:lnTo>
                    <a:pt x="7282" y="108528"/>
                  </a:lnTo>
                  <a:lnTo>
                    <a:pt x="14989" y="113616"/>
                  </a:lnTo>
                  <a:lnTo>
                    <a:pt x="25470" y="117524"/>
                  </a:lnTo>
                  <a:lnTo>
                    <a:pt x="51327" y="120032"/>
                  </a:lnTo>
                  <a:lnTo>
                    <a:pt x="73274" y="118585"/>
                  </a:lnTo>
                  <a:lnTo>
                    <a:pt x="103025" y="111775"/>
                  </a:lnTo>
                  <a:lnTo>
                    <a:pt x="120970" y="105712"/>
                  </a:lnTo>
                  <a:lnTo>
                    <a:pt x="128782" y="99664"/>
                  </a:lnTo>
                  <a:lnTo>
                    <a:pt x="134606" y="91567"/>
                  </a:lnTo>
                  <a:lnTo>
                    <a:pt x="141145" y="75814"/>
                  </a:lnTo>
                  <a:lnTo>
                    <a:pt x="143923" y="53144"/>
                  </a:lnTo>
                  <a:lnTo>
                    <a:pt x="140849" y="36913"/>
                  </a:lnTo>
                  <a:lnTo>
                    <a:pt x="128609" y="5305"/>
                  </a:lnTo>
                  <a:lnTo>
                    <a:pt x="125295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SMARTInkShape-615"/>
            <p:cNvSpPr/>
            <p:nvPr/>
          </p:nvSpPr>
          <p:spPr>
            <a:xfrm>
              <a:off x="3581422" y="2688410"/>
              <a:ext cx="198679" cy="162741"/>
            </a:xfrm>
            <a:custGeom>
              <a:avLst/>
              <a:gdLst/>
              <a:ahLst/>
              <a:cxnLst/>
              <a:rect l="0" t="0" r="0" b="0"/>
              <a:pathLst>
                <a:path w="198679" h="162741">
                  <a:moveTo>
                    <a:pt x="6328" y="67490"/>
                  </a:moveTo>
                  <a:lnTo>
                    <a:pt x="2957" y="64119"/>
                  </a:lnTo>
                  <a:lnTo>
                    <a:pt x="1301" y="60582"/>
                  </a:lnTo>
                  <a:lnTo>
                    <a:pt x="0" y="31125"/>
                  </a:lnTo>
                  <a:lnTo>
                    <a:pt x="1404" y="27724"/>
                  </a:lnTo>
                  <a:lnTo>
                    <a:pt x="6726" y="22064"/>
                  </a:lnTo>
                  <a:lnTo>
                    <a:pt x="21027" y="11540"/>
                  </a:lnTo>
                  <a:lnTo>
                    <a:pt x="32616" y="7345"/>
                  </a:lnTo>
                  <a:lnTo>
                    <a:pt x="64300" y="68"/>
                  </a:lnTo>
                  <a:lnTo>
                    <a:pt x="95808" y="0"/>
                  </a:lnTo>
                  <a:lnTo>
                    <a:pt x="120800" y="4689"/>
                  </a:lnTo>
                  <a:lnTo>
                    <a:pt x="151157" y="12594"/>
                  </a:lnTo>
                  <a:lnTo>
                    <a:pt x="176831" y="30384"/>
                  </a:lnTo>
                  <a:lnTo>
                    <a:pt x="190981" y="44579"/>
                  </a:lnTo>
                  <a:lnTo>
                    <a:pt x="197286" y="55896"/>
                  </a:lnTo>
                  <a:lnTo>
                    <a:pt x="198678" y="67981"/>
                  </a:lnTo>
                  <a:lnTo>
                    <a:pt x="193822" y="92987"/>
                  </a:lnTo>
                  <a:lnTo>
                    <a:pt x="184726" y="108597"/>
                  </a:lnTo>
                  <a:lnTo>
                    <a:pt x="159577" y="126514"/>
                  </a:lnTo>
                  <a:lnTo>
                    <a:pt x="131614" y="141760"/>
                  </a:lnTo>
                  <a:lnTo>
                    <a:pt x="107420" y="149468"/>
                  </a:lnTo>
                  <a:lnTo>
                    <a:pt x="77332" y="158393"/>
                  </a:lnTo>
                  <a:lnTo>
                    <a:pt x="48343" y="162167"/>
                  </a:lnTo>
                  <a:lnTo>
                    <a:pt x="31728" y="16274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SMARTInkShape-616"/>
            <p:cNvSpPr/>
            <p:nvPr/>
          </p:nvSpPr>
          <p:spPr>
            <a:xfrm>
              <a:off x="3594100" y="2755900"/>
              <a:ext cx="31673" cy="266701"/>
            </a:xfrm>
            <a:custGeom>
              <a:avLst/>
              <a:gdLst/>
              <a:ahLst/>
              <a:cxnLst/>
              <a:rect l="0" t="0" r="0" b="0"/>
              <a:pathLst>
                <a:path w="31673" h="266701">
                  <a:moveTo>
                    <a:pt x="25400" y="0"/>
                  </a:moveTo>
                  <a:lnTo>
                    <a:pt x="26105" y="16605"/>
                  </a:lnTo>
                  <a:lnTo>
                    <a:pt x="30867" y="48335"/>
                  </a:lnTo>
                  <a:lnTo>
                    <a:pt x="31488" y="72490"/>
                  </a:lnTo>
                  <a:lnTo>
                    <a:pt x="31672" y="100892"/>
                  </a:lnTo>
                  <a:lnTo>
                    <a:pt x="28356" y="128280"/>
                  </a:lnTo>
                  <a:lnTo>
                    <a:pt x="26275" y="157639"/>
                  </a:lnTo>
                  <a:lnTo>
                    <a:pt x="22288" y="185310"/>
                  </a:lnTo>
                  <a:lnTo>
                    <a:pt x="16638" y="211383"/>
                  </a:lnTo>
                  <a:lnTo>
                    <a:pt x="8192" y="240147"/>
                  </a:lnTo>
                  <a:lnTo>
                    <a:pt x="5887" y="257245"/>
                  </a:lnTo>
                  <a:lnTo>
                    <a:pt x="0" y="2667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SMARTInkShape-617"/>
            <p:cNvSpPr/>
            <p:nvPr/>
          </p:nvSpPr>
          <p:spPr>
            <a:xfrm>
              <a:off x="3329132" y="2711450"/>
              <a:ext cx="155282" cy="145872"/>
            </a:xfrm>
            <a:custGeom>
              <a:avLst/>
              <a:gdLst/>
              <a:ahLst/>
              <a:cxnLst/>
              <a:rect l="0" t="0" r="0" b="0"/>
              <a:pathLst>
                <a:path w="155282" h="145872">
                  <a:moveTo>
                    <a:pt x="106218" y="0"/>
                  </a:moveTo>
                  <a:lnTo>
                    <a:pt x="77674" y="705"/>
                  </a:lnTo>
                  <a:lnTo>
                    <a:pt x="48654" y="5467"/>
                  </a:lnTo>
                  <a:lnTo>
                    <a:pt x="19145" y="13141"/>
                  </a:lnTo>
                  <a:lnTo>
                    <a:pt x="2166" y="18977"/>
                  </a:lnTo>
                  <a:lnTo>
                    <a:pt x="867" y="20412"/>
                  </a:lnTo>
                  <a:lnTo>
                    <a:pt x="0" y="22075"/>
                  </a:lnTo>
                  <a:lnTo>
                    <a:pt x="834" y="23889"/>
                  </a:lnTo>
                  <a:lnTo>
                    <a:pt x="28166" y="45707"/>
                  </a:lnTo>
                  <a:lnTo>
                    <a:pt x="54320" y="51205"/>
                  </a:lnTo>
                  <a:lnTo>
                    <a:pt x="80601" y="62534"/>
                  </a:lnTo>
                  <a:lnTo>
                    <a:pt x="106175" y="71776"/>
                  </a:lnTo>
                  <a:lnTo>
                    <a:pt x="130904" y="85464"/>
                  </a:lnTo>
                  <a:lnTo>
                    <a:pt x="151157" y="102567"/>
                  </a:lnTo>
                  <a:lnTo>
                    <a:pt x="154413" y="109320"/>
                  </a:lnTo>
                  <a:lnTo>
                    <a:pt x="155281" y="113096"/>
                  </a:lnTo>
                  <a:lnTo>
                    <a:pt x="154365" y="121056"/>
                  </a:lnTo>
                  <a:lnTo>
                    <a:pt x="153132" y="125154"/>
                  </a:lnTo>
                  <a:lnTo>
                    <a:pt x="148000" y="131588"/>
                  </a:lnTo>
                  <a:lnTo>
                    <a:pt x="133207" y="141468"/>
                  </a:lnTo>
                  <a:lnTo>
                    <a:pt x="117507" y="144692"/>
                  </a:lnTo>
                  <a:lnTo>
                    <a:pt x="86982" y="145871"/>
                  </a:lnTo>
                  <a:lnTo>
                    <a:pt x="68062" y="144115"/>
                  </a:lnTo>
                  <a:lnTo>
                    <a:pt x="36920" y="138206"/>
                  </a:lnTo>
                  <a:lnTo>
                    <a:pt x="28146" y="134097"/>
                  </a:lnTo>
                  <a:lnTo>
                    <a:pt x="10968" y="1206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SMARTInkShape-618"/>
            <p:cNvSpPr/>
            <p:nvPr/>
          </p:nvSpPr>
          <p:spPr>
            <a:xfrm>
              <a:off x="2814422" y="2727343"/>
              <a:ext cx="474879" cy="174462"/>
            </a:xfrm>
            <a:custGeom>
              <a:avLst/>
              <a:gdLst/>
              <a:ahLst/>
              <a:cxnLst/>
              <a:rect l="0" t="0" r="0" b="0"/>
              <a:pathLst>
                <a:path w="474879" h="174462">
                  <a:moveTo>
                    <a:pt x="119278" y="34907"/>
                  </a:moveTo>
                  <a:lnTo>
                    <a:pt x="115906" y="34907"/>
                  </a:lnTo>
                  <a:lnTo>
                    <a:pt x="112370" y="36788"/>
                  </a:lnTo>
                  <a:lnTo>
                    <a:pt x="110439" y="38278"/>
                  </a:lnTo>
                  <a:lnTo>
                    <a:pt x="104531" y="39933"/>
                  </a:lnTo>
                  <a:lnTo>
                    <a:pt x="82498" y="44366"/>
                  </a:lnTo>
                  <a:lnTo>
                    <a:pt x="54627" y="60995"/>
                  </a:lnTo>
                  <a:lnTo>
                    <a:pt x="33521" y="77376"/>
                  </a:lnTo>
                  <a:lnTo>
                    <a:pt x="16469" y="99270"/>
                  </a:lnTo>
                  <a:lnTo>
                    <a:pt x="3259" y="130270"/>
                  </a:lnTo>
                  <a:lnTo>
                    <a:pt x="0" y="145869"/>
                  </a:lnTo>
                  <a:lnTo>
                    <a:pt x="1119" y="155014"/>
                  </a:lnTo>
                  <a:lnTo>
                    <a:pt x="2405" y="159428"/>
                  </a:lnTo>
                  <a:lnTo>
                    <a:pt x="7597" y="166214"/>
                  </a:lnTo>
                  <a:lnTo>
                    <a:pt x="14609" y="170877"/>
                  </a:lnTo>
                  <a:lnTo>
                    <a:pt x="27195" y="173501"/>
                  </a:lnTo>
                  <a:lnTo>
                    <a:pt x="56195" y="174461"/>
                  </a:lnTo>
                  <a:lnTo>
                    <a:pt x="74951" y="171192"/>
                  </a:lnTo>
                  <a:lnTo>
                    <a:pt x="104100" y="154209"/>
                  </a:lnTo>
                  <a:lnTo>
                    <a:pt x="120618" y="140055"/>
                  </a:lnTo>
                  <a:lnTo>
                    <a:pt x="126458" y="131969"/>
                  </a:lnTo>
                  <a:lnTo>
                    <a:pt x="129525" y="123671"/>
                  </a:lnTo>
                  <a:lnTo>
                    <a:pt x="131935" y="93680"/>
                  </a:lnTo>
                  <a:lnTo>
                    <a:pt x="131244" y="93139"/>
                  </a:lnTo>
                  <a:lnTo>
                    <a:pt x="126507" y="92199"/>
                  </a:lnTo>
                  <a:lnTo>
                    <a:pt x="122517" y="98841"/>
                  </a:lnTo>
                  <a:lnTo>
                    <a:pt x="122143" y="101518"/>
                  </a:lnTo>
                  <a:lnTo>
                    <a:pt x="126640" y="120311"/>
                  </a:lnTo>
                  <a:lnTo>
                    <a:pt x="143252" y="140837"/>
                  </a:lnTo>
                  <a:lnTo>
                    <a:pt x="173489" y="157310"/>
                  </a:lnTo>
                  <a:lnTo>
                    <a:pt x="196151" y="160998"/>
                  </a:lnTo>
                  <a:lnTo>
                    <a:pt x="221010" y="159846"/>
                  </a:lnTo>
                  <a:lnTo>
                    <a:pt x="239967" y="153064"/>
                  </a:lnTo>
                  <a:lnTo>
                    <a:pt x="261964" y="138131"/>
                  </a:lnTo>
                  <a:lnTo>
                    <a:pt x="288501" y="113180"/>
                  </a:lnTo>
                  <a:lnTo>
                    <a:pt x="305163" y="82352"/>
                  </a:lnTo>
                  <a:lnTo>
                    <a:pt x="313230" y="64713"/>
                  </a:lnTo>
                  <a:lnTo>
                    <a:pt x="316015" y="42889"/>
                  </a:lnTo>
                  <a:lnTo>
                    <a:pt x="316758" y="42345"/>
                  </a:lnTo>
                  <a:lnTo>
                    <a:pt x="319465" y="41740"/>
                  </a:lnTo>
                  <a:lnTo>
                    <a:pt x="320469" y="42285"/>
                  </a:lnTo>
                  <a:lnTo>
                    <a:pt x="321139" y="43353"/>
                  </a:lnTo>
                  <a:lnTo>
                    <a:pt x="322081" y="48228"/>
                  </a:lnTo>
                  <a:lnTo>
                    <a:pt x="322462" y="76101"/>
                  </a:lnTo>
                  <a:lnTo>
                    <a:pt x="322476" y="106309"/>
                  </a:lnTo>
                  <a:lnTo>
                    <a:pt x="321772" y="119406"/>
                  </a:lnTo>
                  <a:lnTo>
                    <a:pt x="316010" y="139889"/>
                  </a:lnTo>
                  <a:lnTo>
                    <a:pt x="313018" y="144595"/>
                  </a:lnTo>
                  <a:lnTo>
                    <a:pt x="309336" y="147157"/>
                  </a:lnTo>
                  <a:lnTo>
                    <a:pt x="303297" y="148599"/>
                  </a:lnTo>
                  <a:lnTo>
                    <a:pt x="301224" y="148801"/>
                  </a:lnTo>
                  <a:lnTo>
                    <a:pt x="299841" y="148231"/>
                  </a:lnTo>
                  <a:lnTo>
                    <a:pt x="298920" y="147145"/>
                  </a:lnTo>
                  <a:lnTo>
                    <a:pt x="297191" y="144057"/>
                  </a:lnTo>
                  <a:lnTo>
                    <a:pt x="288347" y="130898"/>
                  </a:lnTo>
                  <a:lnTo>
                    <a:pt x="280797" y="109293"/>
                  </a:lnTo>
                  <a:lnTo>
                    <a:pt x="279554" y="87364"/>
                  </a:lnTo>
                  <a:lnTo>
                    <a:pt x="284046" y="67148"/>
                  </a:lnTo>
                  <a:lnTo>
                    <a:pt x="297848" y="43235"/>
                  </a:lnTo>
                  <a:lnTo>
                    <a:pt x="326756" y="11739"/>
                  </a:lnTo>
                  <a:lnTo>
                    <a:pt x="337079" y="6971"/>
                  </a:lnTo>
                  <a:lnTo>
                    <a:pt x="362108" y="0"/>
                  </a:lnTo>
                  <a:lnTo>
                    <a:pt x="387155" y="5973"/>
                  </a:lnTo>
                  <a:lnTo>
                    <a:pt x="402005" y="11830"/>
                  </a:lnTo>
                  <a:lnTo>
                    <a:pt x="415343" y="24776"/>
                  </a:lnTo>
                  <a:lnTo>
                    <a:pt x="427422" y="43750"/>
                  </a:lnTo>
                  <a:lnTo>
                    <a:pt x="438777" y="73335"/>
                  </a:lnTo>
                  <a:lnTo>
                    <a:pt x="452607" y="99774"/>
                  </a:lnTo>
                  <a:lnTo>
                    <a:pt x="455102" y="110303"/>
                  </a:lnTo>
                  <a:lnTo>
                    <a:pt x="460571" y="124693"/>
                  </a:lnTo>
                  <a:lnTo>
                    <a:pt x="462169" y="131962"/>
                  </a:lnTo>
                  <a:lnTo>
                    <a:pt x="467551" y="141282"/>
                  </a:lnTo>
                  <a:lnTo>
                    <a:pt x="468582" y="141807"/>
                  </a:lnTo>
                  <a:lnTo>
                    <a:pt x="474878" y="142857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SMARTInkShape-619"/>
            <p:cNvSpPr/>
            <p:nvPr/>
          </p:nvSpPr>
          <p:spPr>
            <a:xfrm>
              <a:off x="2679700" y="2743200"/>
              <a:ext cx="82551" cy="177419"/>
            </a:xfrm>
            <a:custGeom>
              <a:avLst/>
              <a:gdLst/>
              <a:ahLst/>
              <a:cxnLst/>
              <a:rect l="0" t="0" r="0" b="0"/>
              <a:pathLst>
                <a:path w="82551" h="177419">
                  <a:moveTo>
                    <a:pt x="6350" y="95250"/>
                  </a:moveTo>
                  <a:lnTo>
                    <a:pt x="5644" y="113667"/>
                  </a:lnTo>
                  <a:lnTo>
                    <a:pt x="588" y="141482"/>
                  </a:lnTo>
                  <a:lnTo>
                    <a:pt x="10" y="171279"/>
                  </a:lnTo>
                  <a:lnTo>
                    <a:pt x="0" y="177418"/>
                  </a:lnTo>
                  <a:lnTo>
                    <a:pt x="0" y="148544"/>
                  </a:lnTo>
                  <a:lnTo>
                    <a:pt x="0" y="121351"/>
                  </a:lnTo>
                  <a:lnTo>
                    <a:pt x="3371" y="92017"/>
                  </a:lnTo>
                  <a:lnTo>
                    <a:pt x="7172" y="64821"/>
                  </a:lnTo>
                  <a:lnTo>
                    <a:pt x="23596" y="36284"/>
                  </a:lnTo>
                  <a:lnTo>
                    <a:pt x="34586" y="24078"/>
                  </a:lnTo>
                  <a:lnTo>
                    <a:pt x="64390" y="4347"/>
                  </a:lnTo>
                  <a:lnTo>
                    <a:pt x="71186" y="1932"/>
                  </a:lnTo>
                  <a:lnTo>
                    <a:pt x="8255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SMARTInkShape-620"/>
            <p:cNvSpPr/>
            <p:nvPr/>
          </p:nvSpPr>
          <p:spPr>
            <a:xfrm>
              <a:off x="2425700" y="2641600"/>
              <a:ext cx="273051" cy="63501"/>
            </a:xfrm>
            <a:custGeom>
              <a:avLst/>
              <a:gdLst/>
              <a:ahLst/>
              <a:cxnLst/>
              <a:rect l="0" t="0" r="0" b="0"/>
              <a:pathLst>
                <a:path w="273051" h="63501">
                  <a:moveTo>
                    <a:pt x="0" y="63500"/>
                  </a:moveTo>
                  <a:lnTo>
                    <a:pt x="5775" y="58430"/>
                  </a:lnTo>
                  <a:lnTo>
                    <a:pt x="27135" y="48573"/>
                  </a:lnTo>
                  <a:lnTo>
                    <a:pt x="51706" y="42300"/>
                  </a:lnTo>
                  <a:lnTo>
                    <a:pt x="77958" y="35973"/>
                  </a:lnTo>
                  <a:lnTo>
                    <a:pt x="106981" y="26259"/>
                  </a:lnTo>
                  <a:lnTo>
                    <a:pt x="129391" y="22254"/>
                  </a:lnTo>
                  <a:lnTo>
                    <a:pt x="152757" y="19768"/>
                  </a:lnTo>
                  <a:lnTo>
                    <a:pt x="174901" y="16312"/>
                  </a:lnTo>
                  <a:lnTo>
                    <a:pt x="196502" y="12424"/>
                  </a:lnTo>
                  <a:lnTo>
                    <a:pt x="226615" y="6268"/>
                  </a:lnTo>
                  <a:lnTo>
                    <a:pt x="251530" y="1857"/>
                  </a:lnTo>
                  <a:lnTo>
                    <a:pt x="27305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SMARTInkShape-621"/>
            <p:cNvSpPr/>
            <p:nvPr/>
          </p:nvSpPr>
          <p:spPr>
            <a:xfrm>
              <a:off x="2546350" y="2736850"/>
              <a:ext cx="31751" cy="241301"/>
            </a:xfrm>
            <a:custGeom>
              <a:avLst/>
              <a:gdLst/>
              <a:ahLst/>
              <a:cxnLst/>
              <a:rect l="0" t="0" r="0" b="0"/>
              <a:pathLst>
                <a:path w="31751" h="241301">
                  <a:moveTo>
                    <a:pt x="31750" y="0"/>
                  </a:moveTo>
                  <a:lnTo>
                    <a:pt x="31044" y="12242"/>
                  </a:lnTo>
                  <a:lnTo>
                    <a:pt x="22911" y="42247"/>
                  </a:lnTo>
                  <a:lnTo>
                    <a:pt x="16823" y="66218"/>
                  </a:lnTo>
                  <a:lnTo>
                    <a:pt x="10550" y="94565"/>
                  </a:lnTo>
                  <a:lnTo>
                    <a:pt x="7594" y="121936"/>
                  </a:lnTo>
                  <a:lnTo>
                    <a:pt x="3347" y="147920"/>
                  </a:lnTo>
                  <a:lnTo>
                    <a:pt x="991" y="173493"/>
                  </a:lnTo>
                  <a:lnTo>
                    <a:pt x="196" y="201643"/>
                  </a:lnTo>
                  <a:lnTo>
                    <a:pt x="11" y="232853"/>
                  </a:lnTo>
                  <a:lnTo>
                    <a:pt x="0" y="2413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9" name="SMARTInkShape-622"/>
          <p:cNvSpPr/>
          <p:nvPr/>
        </p:nvSpPr>
        <p:spPr>
          <a:xfrm>
            <a:off x="3144151" y="3041650"/>
            <a:ext cx="417794" cy="355601"/>
          </a:xfrm>
          <a:custGeom>
            <a:avLst/>
            <a:gdLst/>
            <a:ahLst/>
            <a:cxnLst/>
            <a:rect l="0" t="0" r="0" b="0"/>
            <a:pathLst>
              <a:path w="417794" h="355601">
                <a:moveTo>
                  <a:pt x="43549" y="0"/>
                </a:moveTo>
                <a:lnTo>
                  <a:pt x="43549" y="3370"/>
                </a:lnTo>
                <a:lnTo>
                  <a:pt x="41667" y="6907"/>
                </a:lnTo>
                <a:lnTo>
                  <a:pt x="39184" y="10831"/>
                </a:lnTo>
                <a:lnTo>
                  <a:pt x="30407" y="39229"/>
                </a:lnTo>
                <a:lnTo>
                  <a:pt x="26249" y="57484"/>
                </a:lnTo>
                <a:lnTo>
                  <a:pt x="24023" y="88944"/>
                </a:lnTo>
                <a:lnTo>
                  <a:pt x="15691" y="120655"/>
                </a:lnTo>
                <a:lnTo>
                  <a:pt x="7285" y="147374"/>
                </a:lnTo>
                <a:lnTo>
                  <a:pt x="4111" y="163610"/>
                </a:lnTo>
                <a:lnTo>
                  <a:pt x="584" y="179240"/>
                </a:lnTo>
                <a:lnTo>
                  <a:pt x="0" y="204670"/>
                </a:lnTo>
                <a:lnTo>
                  <a:pt x="6949" y="234912"/>
                </a:lnTo>
                <a:lnTo>
                  <a:pt x="8566" y="239158"/>
                </a:lnTo>
                <a:lnTo>
                  <a:pt x="14125" y="245757"/>
                </a:lnTo>
                <a:lnTo>
                  <a:pt x="20593" y="251747"/>
                </a:lnTo>
                <a:lnTo>
                  <a:pt x="29613" y="262347"/>
                </a:lnTo>
                <a:lnTo>
                  <a:pt x="58684" y="277086"/>
                </a:lnTo>
                <a:lnTo>
                  <a:pt x="80248" y="283829"/>
                </a:lnTo>
                <a:lnTo>
                  <a:pt x="108406" y="289861"/>
                </a:lnTo>
                <a:lnTo>
                  <a:pt x="135722" y="291657"/>
                </a:lnTo>
                <a:lnTo>
                  <a:pt x="164629" y="292041"/>
                </a:lnTo>
                <a:lnTo>
                  <a:pt x="182671" y="291377"/>
                </a:lnTo>
                <a:lnTo>
                  <a:pt x="210529" y="285631"/>
                </a:lnTo>
                <a:lnTo>
                  <a:pt x="222690" y="280854"/>
                </a:lnTo>
                <a:lnTo>
                  <a:pt x="252656" y="260338"/>
                </a:lnTo>
                <a:lnTo>
                  <a:pt x="254920" y="258225"/>
                </a:lnTo>
                <a:lnTo>
                  <a:pt x="257436" y="252115"/>
                </a:lnTo>
                <a:lnTo>
                  <a:pt x="259260" y="245401"/>
                </a:lnTo>
                <a:lnTo>
                  <a:pt x="264298" y="235342"/>
                </a:lnTo>
                <a:lnTo>
                  <a:pt x="265796" y="222283"/>
                </a:lnTo>
                <a:lnTo>
                  <a:pt x="262427" y="225630"/>
                </a:lnTo>
                <a:lnTo>
                  <a:pt x="260772" y="231043"/>
                </a:lnTo>
                <a:lnTo>
                  <a:pt x="259565" y="259240"/>
                </a:lnTo>
                <a:lnTo>
                  <a:pt x="257602" y="274602"/>
                </a:lnTo>
                <a:lnTo>
                  <a:pt x="253988" y="298756"/>
                </a:lnTo>
                <a:lnTo>
                  <a:pt x="258644" y="329834"/>
                </a:lnTo>
                <a:lnTo>
                  <a:pt x="259447" y="342861"/>
                </a:lnTo>
                <a:lnTo>
                  <a:pt x="259448" y="339517"/>
                </a:lnTo>
                <a:lnTo>
                  <a:pt x="264916" y="319134"/>
                </a:lnTo>
                <a:lnTo>
                  <a:pt x="265683" y="291478"/>
                </a:lnTo>
                <a:lnTo>
                  <a:pt x="265783" y="260268"/>
                </a:lnTo>
                <a:lnTo>
                  <a:pt x="265797" y="231960"/>
                </a:lnTo>
                <a:lnTo>
                  <a:pt x="265798" y="221756"/>
                </a:lnTo>
                <a:lnTo>
                  <a:pt x="263917" y="216621"/>
                </a:lnTo>
                <a:lnTo>
                  <a:pt x="261434" y="211987"/>
                </a:lnTo>
                <a:lnTo>
                  <a:pt x="259526" y="203584"/>
                </a:lnTo>
                <a:lnTo>
                  <a:pt x="259455" y="208701"/>
                </a:lnTo>
                <a:lnTo>
                  <a:pt x="277747" y="227825"/>
                </a:lnTo>
                <a:lnTo>
                  <a:pt x="294291" y="238612"/>
                </a:lnTo>
                <a:lnTo>
                  <a:pt x="323356" y="249691"/>
                </a:lnTo>
                <a:lnTo>
                  <a:pt x="349726" y="258458"/>
                </a:lnTo>
                <a:lnTo>
                  <a:pt x="365925" y="261671"/>
                </a:lnTo>
                <a:lnTo>
                  <a:pt x="379662" y="265210"/>
                </a:lnTo>
                <a:lnTo>
                  <a:pt x="392669" y="268140"/>
                </a:lnTo>
                <a:lnTo>
                  <a:pt x="406336" y="272079"/>
                </a:lnTo>
                <a:lnTo>
                  <a:pt x="416832" y="272964"/>
                </a:lnTo>
                <a:lnTo>
                  <a:pt x="417287" y="273698"/>
                </a:lnTo>
                <a:lnTo>
                  <a:pt x="417793" y="276395"/>
                </a:lnTo>
                <a:lnTo>
                  <a:pt x="416518" y="277397"/>
                </a:lnTo>
                <a:lnTo>
                  <a:pt x="388334" y="288159"/>
                </a:lnTo>
                <a:lnTo>
                  <a:pt x="362153" y="300755"/>
                </a:lnTo>
                <a:lnTo>
                  <a:pt x="335867" y="310769"/>
                </a:lnTo>
                <a:lnTo>
                  <a:pt x="310292" y="322912"/>
                </a:lnTo>
                <a:lnTo>
                  <a:pt x="280386" y="336147"/>
                </a:lnTo>
                <a:lnTo>
                  <a:pt x="265309" y="344937"/>
                </a:lnTo>
                <a:lnTo>
                  <a:pt x="253099" y="355600"/>
                </a:lnTo>
              </a:path>
            </a:pathLst>
          </a:custGeom>
          <a:ln w="1905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8" name="SMARTInkShape-Group72"/>
          <p:cNvGrpSpPr/>
          <p:nvPr/>
        </p:nvGrpSpPr>
        <p:grpSpPr>
          <a:xfrm>
            <a:off x="3689375" y="3187842"/>
            <a:ext cx="2362176" cy="603109"/>
            <a:chOff x="3689375" y="3187842"/>
            <a:chExt cx="2362176" cy="603109"/>
          </a:xfrm>
        </p:grpSpPr>
        <p:sp>
          <p:nvSpPr>
            <p:cNvPr id="40" name="SMARTInkShape-623"/>
            <p:cNvSpPr/>
            <p:nvPr/>
          </p:nvSpPr>
          <p:spPr>
            <a:xfrm>
              <a:off x="3689375" y="3278283"/>
              <a:ext cx="311126" cy="163418"/>
            </a:xfrm>
            <a:custGeom>
              <a:avLst/>
              <a:gdLst/>
              <a:ahLst/>
              <a:cxnLst/>
              <a:rect l="0" t="0" r="0" b="0"/>
              <a:pathLst>
                <a:path w="311126" h="163418">
                  <a:moveTo>
                    <a:pt x="31725" y="30067"/>
                  </a:moveTo>
                  <a:lnTo>
                    <a:pt x="28354" y="30067"/>
                  </a:lnTo>
                  <a:lnTo>
                    <a:pt x="27360" y="30772"/>
                  </a:lnTo>
                  <a:lnTo>
                    <a:pt x="26698" y="31948"/>
                  </a:lnTo>
                  <a:lnTo>
                    <a:pt x="25767" y="38855"/>
                  </a:lnTo>
                  <a:lnTo>
                    <a:pt x="25636" y="42276"/>
                  </a:lnTo>
                  <a:lnTo>
                    <a:pt x="15357" y="68938"/>
                  </a:lnTo>
                  <a:lnTo>
                    <a:pt x="9834" y="97090"/>
                  </a:lnTo>
                  <a:lnTo>
                    <a:pt x="6312" y="124052"/>
                  </a:lnTo>
                  <a:lnTo>
                    <a:pt x="60" y="155663"/>
                  </a:lnTo>
                  <a:lnTo>
                    <a:pt x="0" y="153280"/>
                  </a:lnTo>
                  <a:lnTo>
                    <a:pt x="6443" y="124135"/>
                  </a:lnTo>
                  <a:lnTo>
                    <a:pt x="14998" y="97802"/>
                  </a:lnTo>
                  <a:lnTo>
                    <a:pt x="30066" y="69003"/>
                  </a:lnTo>
                  <a:lnTo>
                    <a:pt x="45926" y="39273"/>
                  </a:lnTo>
                  <a:lnTo>
                    <a:pt x="55609" y="23074"/>
                  </a:lnTo>
                  <a:lnTo>
                    <a:pt x="76419" y="3998"/>
                  </a:lnTo>
                  <a:lnTo>
                    <a:pt x="83574" y="842"/>
                  </a:lnTo>
                  <a:lnTo>
                    <a:pt x="87458" y="0"/>
                  </a:lnTo>
                  <a:lnTo>
                    <a:pt x="95536" y="946"/>
                  </a:lnTo>
                  <a:lnTo>
                    <a:pt x="99665" y="2186"/>
                  </a:lnTo>
                  <a:lnTo>
                    <a:pt x="106135" y="7327"/>
                  </a:lnTo>
                  <a:lnTo>
                    <a:pt x="122636" y="34455"/>
                  </a:lnTo>
                  <a:lnTo>
                    <a:pt x="138337" y="62395"/>
                  </a:lnTo>
                  <a:lnTo>
                    <a:pt x="143747" y="81038"/>
                  </a:lnTo>
                  <a:lnTo>
                    <a:pt x="150850" y="110193"/>
                  </a:lnTo>
                  <a:lnTo>
                    <a:pt x="152348" y="124903"/>
                  </a:lnTo>
                  <a:lnTo>
                    <a:pt x="155737" y="125194"/>
                  </a:lnTo>
                  <a:lnTo>
                    <a:pt x="156733" y="124529"/>
                  </a:lnTo>
                  <a:lnTo>
                    <a:pt x="157397" y="123380"/>
                  </a:lnTo>
                  <a:lnTo>
                    <a:pt x="158331" y="118393"/>
                  </a:lnTo>
                  <a:lnTo>
                    <a:pt x="160490" y="108683"/>
                  </a:lnTo>
                  <a:lnTo>
                    <a:pt x="169540" y="81054"/>
                  </a:lnTo>
                  <a:lnTo>
                    <a:pt x="179922" y="54516"/>
                  </a:lnTo>
                  <a:lnTo>
                    <a:pt x="189621" y="39506"/>
                  </a:lnTo>
                  <a:lnTo>
                    <a:pt x="201432" y="29492"/>
                  </a:lnTo>
                  <a:lnTo>
                    <a:pt x="210498" y="25428"/>
                  </a:lnTo>
                  <a:lnTo>
                    <a:pt x="224394" y="27595"/>
                  </a:lnTo>
                  <a:lnTo>
                    <a:pt x="235176" y="32705"/>
                  </a:lnTo>
                  <a:lnTo>
                    <a:pt x="249503" y="45823"/>
                  </a:lnTo>
                  <a:lnTo>
                    <a:pt x="268715" y="75435"/>
                  </a:lnTo>
                  <a:lnTo>
                    <a:pt x="275903" y="93839"/>
                  </a:lnTo>
                  <a:lnTo>
                    <a:pt x="282451" y="119020"/>
                  </a:lnTo>
                  <a:lnTo>
                    <a:pt x="298137" y="148282"/>
                  </a:lnTo>
                  <a:lnTo>
                    <a:pt x="311125" y="163417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SMARTInkShape-624"/>
            <p:cNvSpPr/>
            <p:nvPr/>
          </p:nvSpPr>
          <p:spPr>
            <a:xfrm>
              <a:off x="4036185" y="3314700"/>
              <a:ext cx="119089" cy="119034"/>
            </a:xfrm>
            <a:custGeom>
              <a:avLst/>
              <a:gdLst/>
              <a:ahLst/>
              <a:cxnLst/>
              <a:rect l="0" t="0" r="0" b="0"/>
              <a:pathLst>
                <a:path w="119089" h="119034">
                  <a:moveTo>
                    <a:pt x="78615" y="12700"/>
                  </a:moveTo>
                  <a:lnTo>
                    <a:pt x="58220" y="12700"/>
                  </a:lnTo>
                  <a:lnTo>
                    <a:pt x="44585" y="19442"/>
                  </a:lnTo>
                  <a:lnTo>
                    <a:pt x="17403" y="42553"/>
                  </a:lnTo>
                  <a:lnTo>
                    <a:pt x="685" y="73219"/>
                  </a:lnTo>
                  <a:lnTo>
                    <a:pt x="0" y="82166"/>
                  </a:lnTo>
                  <a:lnTo>
                    <a:pt x="5309" y="99407"/>
                  </a:lnTo>
                  <a:lnTo>
                    <a:pt x="10991" y="106034"/>
                  </a:lnTo>
                  <a:lnTo>
                    <a:pt x="18927" y="111331"/>
                  </a:lnTo>
                  <a:lnTo>
                    <a:pt x="35294" y="117575"/>
                  </a:lnTo>
                  <a:lnTo>
                    <a:pt x="53549" y="119033"/>
                  </a:lnTo>
                  <a:lnTo>
                    <a:pt x="72364" y="114605"/>
                  </a:lnTo>
                  <a:lnTo>
                    <a:pt x="100657" y="100220"/>
                  </a:lnTo>
                  <a:lnTo>
                    <a:pt x="107931" y="91814"/>
                  </a:lnTo>
                  <a:lnTo>
                    <a:pt x="118350" y="72542"/>
                  </a:lnTo>
                  <a:lnTo>
                    <a:pt x="119088" y="61874"/>
                  </a:lnTo>
                  <a:lnTo>
                    <a:pt x="113812" y="41149"/>
                  </a:lnTo>
                  <a:lnTo>
                    <a:pt x="108134" y="34045"/>
                  </a:lnTo>
                  <a:lnTo>
                    <a:pt x="76411" y="9144"/>
                  </a:lnTo>
                  <a:lnTo>
                    <a:pt x="63772" y="3023"/>
                  </a:lnTo>
                  <a:lnTo>
                    <a:pt x="46865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SMARTInkShape-625"/>
            <p:cNvSpPr/>
            <p:nvPr/>
          </p:nvSpPr>
          <p:spPr>
            <a:xfrm>
              <a:off x="4197350" y="3299234"/>
              <a:ext cx="635001" cy="160824"/>
            </a:xfrm>
            <a:custGeom>
              <a:avLst/>
              <a:gdLst/>
              <a:ahLst/>
              <a:cxnLst/>
              <a:rect l="0" t="0" r="0" b="0"/>
              <a:pathLst>
                <a:path w="635001" h="160824">
                  <a:moveTo>
                    <a:pt x="0" y="15466"/>
                  </a:moveTo>
                  <a:lnTo>
                    <a:pt x="5069" y="21240"/>
                  </a:lnTo>
                  <a:lnTo>
                    <a:pt x="19098" y="49311"/>
                  </a:lnTo>
                  <a:lnTo>
                    <a:pt x="29639" y="79241"/>
                  </a:lnTo>
                  <a:lnTo>
                    <a:pt x="43588" y="110752"/>
                  </a:lnTo>
                  <a:lnTo>
                    <a:pt x="61209" y="139973"/>
                  </a:lnTo>
                  <a:lnTo>
                    <a:pt x="68572" y="152886"/>
                  </a:lnTo>
                  <a:lnTo>
                    <a:pt x="69704" y="153646"/>
                  </a:lnTo>
                  <a:lnTo>
                    <a:pt x="72842" y="154490"/>
                  </a:lnTo>
                  <a:lnTo>
                    <a:pt x="73961" y="154010"/>
                  </a:lnTo>
                  <a:lnTo>
                    <a:pt x="74707" y="152984"/>
                  </a:lnTo>
                  <a:lnTo>
                    <a:pt x="86972" y="125905"/>
                  </a:lnTo>
                  <a:lnTo>
                    <a:pt x="95287" y="98716"/>
                  </a:lnTo>
                  <a:lnTo>
                    <a:pt x="107095" y="69383"/>
                  </a:lnTo>
                  <a:lnTo>
                    <a:pt x="120258" y="38689"/>
                  </a:lnTo>
                  <a:lnTo>
                    <a:pt x="138438" y="10704"/>
                  </a:lnTo>
                  <a:lnTo>
                    <a:pt x="141020" y="9821"/>
                  </a:lnTo>
                  <a:lnTo>
                    <a:pt x="145056" y="9255"/>
                  </a:lnTo>
                  <a:lnTo>
                    <a:pt x="145388" y="9914"/>
                  </a:lnTo>
                  <a:lnTo>
                    <a:pt x="149395" y="27417"/>
                  </a:lnTo>
                  <a:lnTo>
                    <a:pt x="163760" y="49295"/>
                  </a:lnTo>
                  <a:lnTo>
                    <a:pt x="182414" y="61748"/>
                  </a:lnTo>
                  <a:lnTo>
                    <a:pt x="210837" y="69240"/>
                  </a:lnTo>
                  <a:lnTo>
                    <a:pt x="241469" y="72171"/>
                  </a:lnTo>
                  <a:lnTo>
                    <a:pt x="253369" y="71712"/>
                  </a:lnTo>
                  <a:lnTo>
                    <a:pt x="263362" y="69157"/>
                  </a:lnTo>
                  <a:lnTo>
                    <a:pt x="289876" y="52214"/>
                  </a:lnTo>
                  <a:lnTo>
                    <a:pt x="299280" y="41954"/>
                  </a:lnTo>
                  <a:lnTo>
                    <a:pt x="303164" y="33349"/>
                  </a:lnTo>
                  <a:lnTo>
                    <a:pt x="304315" y="22959"/>
                  </a:lnTo>
                  <a:lnTo>
                    <a:pt x="302702" y="16915"/>
                  </a:lnTo>
                  <a:lnTo>
                    <a:pt x="295919" y="7285"/>
                  </a:lnTo>
                  <a:lnTo>
                    <a:pt x="286489" y="733"/>
                  </a:lnTo>
                  <a:lnTo>
                    <a:pt x="282715" y="0"/>
                  </a:lnTo>
                  <a:lnTo>
                    <a:pt x="252064" y="4423"/>
                  </a:lnTo>
                  <a:lnTo>
                    <a:pt x="241145" y="8441"/>
                  </a:lnTo>
                  <a:lnTo>
                    <a:pt x="214904" y="26518"/>
                  </a:lnTo>
                  <a:lnTo>
                    <a:pt x="206520" y="36605"/>
                  </a:lnTo>
                  <a:lnTo>
                    <a:pt x="195389" y="60328"/>
                  </a:lnTo>
                  <a:lnTo>
                    <a:pt x="191465" y="81033"/>
                  </a:lnTo>
                  <a:lnTo>
                    <a:pt x="191491" y="98628"/>
                  </a:lnTo>
                  <a:lnTo>
                    <a:pt x="193998" y="110988"/>
                  </a:lnTo>
                  <a:lnTo>
                    <a:pt x="202747" y="126475"/>
                  </a:lnTo>
                  <a:lnTo>
                    <a:pt x="212170" y="133713"/>
                  </a:lnTo>
                  <a:lnTo>
                    <a:pt x="237987" y="150746"/>
                  </a:lnTo>
                  <a:lnTo>
                    <a:pt x="259054" y="158011"/>
                  </a:lnTo>
                  <a:lnTo>
                    <a:pt x="285494" y="160823"/>
                  </a:lnTo>
                  <a:lnTo>
                    <a:pt x="314470" y="158008"/>
                  </a:lnTo>
                  <a:lnTo>
                    <a:pt x="339023" y="149266"/>
                  </a:lnTo>
                  <a:lnTo>
                    <a:pt x="367534" y="133670"/>
                  </a:lnTo>
                  <a:lnTo>
                    <a:pt x="396578" y="112789"/>
                  </a:lnTo>
                  <a:lnTo>
                    <a:pt x="423214" y="81961"/>
                  </a:lnTo>
                  <a:lnTo>
                    <a:pt x="442128" y="52206"/>
                  </a:lnTo>
                  <a:lnTo>
                    <a:pt x="449562" y="42498"/>
                  </a:lnTo>
                  <a:lnTo>
                    <a:pt x="450595" y="37530"/>
                  </a:lnTo>
                  <a:lnTo>
                    <a:pt x="450839" y="47436"/>
                  </a:lnTo>
                  <a:lnTo>
                    <a:pt x="444382" y="76280"/>
                  </a:lnTo>
                  <a:lnTo>
                    <a:pt x="437708" y="103626"/>
                  </a:lnTo>
                  <a:lnTo>
                    <a:pt x="428214" y="130948"/>
                  </a:lnTo>
                  <a:lnTo>
                    <a:pt x="425563" y="143600"/>
                  </a:lnTo>
                  <a:lnTo>
                    <a:pt x="422034" y="151425"/>
                  </a:lnTo>
                  <a:lnTo>
                    <a:pt x="422467" y="152672"/>
                  </a:lnTo>
                  <a:lnTo>
                    <a:pt x="425275" y="155019"/>
                  </a:lnTo>
                  <a:lnTo>
                    <a:pt x="426120" y="149361"/>
                  </a:lnTo>
                  <a:lnTo>
                    <a:pt x="436278" y="122256"/>
                  </a:lnTo>
                  <a:lnTo>
                    <a:pt x="450019" y="91513"/>
                  </a:lnTo>
                  <a:lnTo>
                    <a:pt x="461557" y="62577"/>
                  </a:lnTo>
                  <a:lnTo>
                    <a:pt x="479843" y="33524"/>
                  </a:lnTo>
                  <a:lnTo>
                    <a:pt x="487349" y="24892"/>
                  </a:lnTo>
                  <a:lnTo>
                    <a:pt x="494353" y="20126"/>
                  </a:lnTo>
                  <a:lnTo>
                    <a:pt x="497491" y="19278"/>
                  </a:lnTo>
                  <a:lnTo>
                    <a:pt x="500288" y="19418"/>
                  </a:lnTo>
                  <a:lnTo>
                    <a:pt x="505278" y="21455"/>
                  </a:lnTo>
                  <a:lnTo>
                    <a:pt x="509847" y="24713"/>
                  </a:lnTo>
                  <a:lnTo>
                    <a:pt x="522792" y="45539"/>
                  </a:lnTo>
                  <a:lnTo>
                    <a:pt x="530573" y="67189"/>
                  </a:lnTo>
                  <a:lnTo>
                    <a:pt x="531856" y="85589"/>
                  </a:lnTo>
                  <a:lnTo>
                    <a:pt x="527822" y="113730"/>
                  </a:lnTo>
                  <a:lnTo>
                    <a:pt x="525511" y="120992"/>
                  </a:lnTo>
                  <a:lnTo>
                    <a:pt x="522125" y="129048"/>
                  </a:lnTo>
                  <a:lnTo>
                    <a:pt x="520783" y="135702"/>
                  </a:lnTo>
                  <a:lnTo>
                    <a:pt x="520707" y="127241"/>
                  </a:lnTo>
                  <a:lnTo>
                    <a:pt x="531531" y="96908"/>
                  </a:lnTo>
                  <a:lnTo>
                    <a:pt x="539798" y="70515"/>
                  </a:lnTo>
                  <a:lnTo>
                    <a:pt x="548226" y="41705"/>
                  </a:lnTo>
                  <a:lnTo>
                    <a:pt x="561049" y="21406"/>
                  </a:lnTo>
                  <a:lnTo>
                    <a:pt x="566384" y="15048"/>
                  </a:lnTo>
                  <a:lnTo>
                    <a:pt x="572989" y="11753"/>
                  </a:lnTo>
                  <a:lnTo>
                    <a:pt x="576726" y="10874"/>
                  </a:lnTo>
                  <a:lnTo>
                    <a:pt x="579923" y="10993"/>
                  </a:lnTo>
                  <a:lnTo>
                    <a:pt x="595753" y="18108"/>
                  </a:lnTo>
                  <a:lnTo>
                    <a:pt x="604399" y="24088"/>
                  </a:lnTo>
                  <a:lnTo>
                    <a:pt x="611430" y="33700"/>
                  </a:lnTo>
                  <a:lnTo>
                    <a:pt x="619421" y="54658"/>
                  </a:lnTo>
                  <a:lnTo>
                    <a:pt x="621920" y="82089"/>
                  </a:lnTo>
                  <a:lnTo>
                    <a:pt x="628039" y="113459"/>
                  </a:lnTo>
                  <a:lnTo>
                    <a:pt x="628378" y="118520"/>
                  </a:lnTo>
                  <a:lnTo>
                    <a:pt x="630410" y="123121"/>
                  </a:lnTo>
                  <a:lnTo>
                    <a:pt x="635000" y="129766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SMARTInkShape-626"/>
            <p:cNvSpPr/>
            <p:nvPr/>
          </p:nvSpPr>
          <p:spPr>
            <a:xfrm>
              <a:off x="4889500" y="3290664"/>
              <a:ext cx="323851" cy="131987"/>
            </a:xfrm>
            <a:custGeom>
              <a:avLst/>
              <a:gdLst/>
              <a:ahLst/>
              <a:cxnLst/>
              <a:rect l="0" t="0" r="0" b="0"/>
              <a:pathLst>
                <a:path w="323851" h="131987">
                  <a:moveTo>
                    <a:pt x="0" y="55786"/>
                  </a:moveTo>
                  <a:lnTo>
                    <a:pt x="0" y="61253"/>
                  </a:lnTo>
                  <a:lnTo>
                    <a:pt x="14926" y="77040"/>
                  </a:lnTo>
                  <a:lnTo>
                    <a:pt x="20980" y="79343"/>
                  </a:lnTo>
                  <a:lnTo>
                    <a:pt x="52166" y="86545"/>
                  </a:lnTo>
                  <a:lnTo>
                    <a:pt x="80181" y="81982"/>
                  </a:lnTo>
                  <a:lnTo>
                    <a:pt x="93058" y="78050"/>
                  </a:lnTo>
                  <a:lnTo>
                    <a:pt x="99685" y="72502"/>
                  </a:lnTo>
                  <a:lnTo>
                    <a:pt x="109688" y="57441"/>
                  </a:lnTo>
                  <a:lnTo>
                    <a:pt x="112933" y="45066"/>
                  </a:lnTo>
                  <a:lnTo>
                    <a:pt x="114179" y="19790"/>
                  </a:lnTo>
                  <a:lnTo>
                    <a:pt x="112365" y="13212"/>
                  </a:lnTo>
                  <a:lnTo>
                    <a:pt x="110893" y="10470"/>
                  </a:lnTo>
                  <a:lnTo>
                    <a:pt x="102080" y="3239"/>
                  </a:lnTo>
                  <a:lnTo>
                    <a:pt x="94522" y="682"/>
                  </a:lnTo>
                  <a:lnTo>
                    <a:pt x="90532" y="0"/>
                  </a:lnTo>
                  <a:lnTo>
                    <a:pt x="82334" y="1123"/>
                  </a:lnTo>
                  <a:lnTo>
                    <a:pt x="73987" y="4680"/>
                  </a:lnTo>
                  <a:lnTo>
                    <a:pt x="45016" y="27202"/>
                  </a:lnTo>
                  <a:lnTo>
                    <a:pt x="32698" y="50061"/>
                  </a:lnTo>
                  <a:lnTo>
                    <a:pt x="21997" y="81268"/>
                  </a:lnTo>
                  <a:lnTo>
                    <a:pt x="20628" y="99554"/>
                  </a:lnTo>
                  <a:lnTo>
                    <a:pt x="22808" y="109575"/>
                  </a:lnTo>
                  <a:lnTo>
                    <a:pt x="28011" y="116852"/>
                  </a:lnTo>
                  <a:lnTo>
                    <a:pt x="42848" y="127271"/>
                  </a:lnTo>
                  <a:lnTo>
                    <a:pt x="58557" y="130589"/>
                  </a:lnTo>
                  <a:lnTo>
                    <a:pt x="82827" y="131004"/>
                  </a:lnTo>
                  <a:lnTo>
                    <a:pt x="114336" y="123111"/>
                  </a:lnTo>
                  <a:lnTo>
                    <a:pt x="129990" y="113677"/>
                  </a:lnTo>
                  <a:lnTo>
                    <a:pt x="157262" y="88678"/>
                  </a:lnTo>
                  <a:lnTo>
                    <a:pt x="188296" y="57969"/>
                  </a:lnTo>
                  <a:lnTo>
                    <a:pt x="204593" y="46757"/>
                  </a:lnTo>
                  <a:lnTo>
                    <a:pt x="215756" y="43128"/>
                  </a:lnTo>
                  <a:lnTo>
                    <a:pt x="215896" y="70223"/>
                  </a:lnTo>
                  <a:lnTo>
                    <a:pt x="215193" y="89159"/>
                  </a:lnTo>
                  <a:lnTo>
                    <a:pt x="204344" y="120129"/>
                  </a:lnTo>
                  <a:lnTo>
                    <a:pt x="203257" y="121964"/>
                  </a:lnTo>
                  <a:lnTo>
                    <a:pt x="201827" y="123188"/>
                  </a:lnTo>
                  <a:lnTo>
                    <a:pt x="200167" y="124004"/>
                  </a:lnTo>
                  <a:lnTo>
                    <a:pt x="199767" y="124548"/>
                  </a:lnTo>
                  <a:lnTo>
                    <a:pt x="200206" y="124910"/>
                  </a:lnTo>
                  <a:lnTo>
                    <a:pt x="201204" y="125152"/>
                  </a:lnTo>
                  <a:lnTo>
                    <a:pt x="201869" y="124608"/>
                  </a:lnTo>
                  <a:lnTo>
                    <a:pt x="203511" y="120471"/>
                  </a:lnTo>
                  <a:lnTo>
                    <a:pt x="216041" y="102768"/>
                  </a:lnTo>
                  <a:lnTo>
                    <a:pt x="228612" y="75058"/>
                  </a:lnTo>
                  <a:lnTo>
                    <a:pt x="234250" y="65762"/>
                  </a:lnTo>
                  <a:lnTo>
                    <a:pt x="257762" y="35922"/>
                  </a:lnTo>
                  <a:lnTo>
                    <a:pt x="277500" y="22369"/>
                  </a:lnTo>
                  <a:lnTo>
                    <a:pt x="280955" y="21514"/>
                  </a:lnTo>
                  <a:lnTo>
                    <a:pt x="283964" y="21649"/>
                  </a:lnTo>
                  <a:lnTo>
                    <a:pt x="303319" y="25707"/>
                  </a:lnTo>
                  <a:lnTo>
                    <a:pt x="305929" y="27267"/>
                  </a:lnTo>
                  <a:lnTo>
                    <a:pt x="312974" y="36203"/>
                  </a:lnTo>
                  <a:lnTo>
                    <a:pt x="319530" y="47788"/>
                  </a:lnTo>
                  <a:lnTo>
                    <a:pt x="322996" y="68709"/>
                  </a:lnTo>
                  <a:lnTo>
                    <a:pt x="323799" y="100125"/>
                  </a:lnTo>
                  <a:lnTo>
                    <a:pt x="323850" y="131842"/>
                  </a:lnTo>
                  <a:lnTo>
                    <a:pt x="323850" y="131986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SMARTInkShape-627"/>
            <p:cNvSpPr/>
            <p:nvPr/>
          </p:nvSpPr>
          <p:spPr>
            <a:xfrm>
              <a:off x="5346700" y="3219450"/>
              <a:ext cx="25401" cy="228601"/>
            </a:xfrm>
            <a:custGeom>
              <a:avLst/>
              <a:gdLst/>
              <a:ahLst/>
              <a:cxnLst/>
              <a:rect l="0" t="0" r="0" b="0"/>
              <a:pathLst>
                <a:path w="25401" h="228601">
                  <a:moveTo>
                    <a:pt x="25400" y="0"/>
                  </a:moveTo>
                  <a:lnTo>
                    <a:pt x="25400" y="29769"/>
                  </a:lnTo>
                  <a:lnTo>
                    <a:pt x="25400" y="60129"/>
                  </a:lnTo>
                  <a:lnTo>
                    <a:pt x="22029" y="84922"/>
                  </a:lnTo>
                  <a:lnTo>
                    <a:pt x="19932" y="113513"/>
                  </a:lnTo>
                  <a:lnTo>
                    <a:pt x="15940" y="144327"/>
                  </a:lnTo>
                  <a:lnTo>
                    <a:pt x="13660" y="172429"/>
                  </a:lnTo>
                  <a:lnTo>
                    <a:pt x="8525" y="201433"/>
                  </a:lnTo>
                  <a:lnTo>
                    <a:pt x="6288" y="216160"/>
                  </a:lnTo>
                  <a:lnTo>
                    <a:pt x="0" y="2286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SMARTInkShape-628"/>
            <p:cNvSpPr/>
            <p:nvPr/>
          </p:nvSpPr>
          <p:spPr>
            <a:xfrm>
              <a:off x="5289550" y="3333865"/>
              <a:ext cx="228601" cy="12586"/>
            </a:xfrm>
            <a:custGeom>
              <a:avLst/>
              <a:gdLst/>
              <a:ahLst/>
              <a:cxnLst/>
              <a:rect l="0" t="0" r="0" b="0"/>
              <a:pathLst>
                <a:path w="228601" h="12586">
                  <a:moveTo>
                    <a:pt x="0" y="6235"/>
                  </a:moveTo>
                  <a:lnTo>
                    <a:pt x="3371" y="2864"/>
                  </a:lnTo>
                  <a:lnTo>
                    <a:pt x="15580" y="767"/>
                  </a:lnTo>
                  <a:lnTo>
                    <a:pt x="46711" y="0"/>
                  </a:lnTo>
                  <a:lnTo>
                    <a:pt x="72401" y="1800"/>
                  </a:lnTo>
                  <a:lnTo>
                    <a:pt x="102355" y="4921"/>
                  </a:lnTo>
                  <a:lnTo>
                    <a:pt x="133574" y="5845"/>
                  </a:lnTo>
                  <a:lnTo>
                    <a:pt x="165166" y="8001"/>
                  </a:lnTo>
                  <a:lnTo>
                    <a:pt x="193106" y="11226"/>
                  </a:lnTo>
                  <a:lnTo>
                    <a:pt x="228600" y="12585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SMARTInkShape-629"/>
            <p:cNvSpPr/>
            <p:nvPr/>
          </p:nvSpPr>
          <p:spPr>
            <a:xfrm>
              <a:off x="5699870" y="3330091"/>
              <a:ext cx="109465" cy="124166"/>
            </a:xfrm>
            <a:custGeom>
              <a:avLst/>
              <a:gdLst/>
              <a:ahLst/>
              <a:cxnLst/>
              <a:rect l="0" t="0" r="0" b="0"/>
              <a:pathLst>
                <a:path w="109465" h="124166">
                  <a:moveTo>
                    <a:pt x="91330" y="3659"/>
                  </a:moveTo>
                  <a:lnTo>
                    <a:pt x="82491" y="3659"/>
                  </a:lnTo>
                  <a:lnTo>
                    <a:pt x="78464" y="1777"/>
                  </a:lnTo>
                  <a:lnTo>
                    <a:pt x="76403" y="287"/>
                  </a:lnTo>
                  <a:lnTo>
                    <a:pt x="73617" y="0"/>
                  </a:lnTo>
                  <a:lnTo>
                    <a:pt x="51594" y="6408"/>
                  </a:lnTo>
                  <a:lnTo>
                    <a:pt x="40436" y="12313"/>
                  </a:lnTo>
                  <a:lnTo>
                    <a:pt x="25277" y="26404"/>
                  </a:lnTo>
                  <a:lnTo>
                    <a:pt x="5344" y="56769"/>
                  </a:lnTo>
                  <a:lnTo>
                    <a:pt x="668" y="68186"/>
                  </a:lnTo>
                  <a:lnTo>
                    <a:pt x="0" y="78433"/>
                  </a:lnTo>
                  <a:lnTo>
                    <a:pt x="5321" y="96510"/>
                  </a:lnTo>
                  <a:lnTo>
                    <a:pt x="14496" y="109409"/>
                  </a:lnTo>
                  <a:lnTo>
                    <a:pt x="26153" y="118796"/>
                  </a:lnTo>
                  <a:lnTo>
                    <a:pt x="41914" y="122675"/>
                  </a:lnTo>
                  <a:lnTo>
                    <a:pt x="70580" y="124094"/>
                  </a:lnTo>
                  <a:lnTo>
                    <a:pt x="75380" y="124165"/>
                  </a:lnTo>
                  <a:lnTo>
                    <a:pt x="84476" y="120482"/>
                  </a:lnTo>
                  <a:lnTo>
                    <a:pt x="98442" y="109990"/>
                  </a:lnTo>
                  <a:lnTo>
                    <a:pt x="105745" y="96547"/>
                  </a:lnTo>
                  <a:lnTo>
                    <a:pt x="109464" y="78111"/>
                  </a:lnTo>
                  <a:lnTo>
                    <a:pt x="109403" y="65152"/>
                  </a:lnTo>
                  <a:lnTo>
                    <a:pt x="98814" y="34550"/>
                  </a:lnTo>
                  <a:lnTo>
                    <a:pt x="92312" y="20702"/>
                  </a:lnTo>
                  <a:lnTo>
                    <a:pt x="91330" y="10009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SMARTInkShape-630"/>
            <p:cNvSpPr/>
            <p:nvPr/>
          </p:nvSpPr>
          <p:spPr>
            <a:xfrm>
              <a:off x="5924764" y="3187842"/>
              <a:ext cx="111395" cy="234809"/>
            </a:xfrm>
            <a:custGeom>
              <a:avLst/>
              <a:gdLst/>
              <a:ahLst/>
              <a:cxnLst/>
              <a:rect l="0" t="0" r="0" b="0"/>
              <a:pathLst>
                <a:path w="111395" h="234809">
                  <a:moveTo>
                    <a:pt x="107736" y="82408"/>
                  </a:moveTo>
                  <a:lnTo>
                    <a:pt x="108441" y="60331"/>
                  </a:lnTo>
                  <a:lnTo>
                    <a:pt x="111394" y="48271"/>
                  </a:lnTo>
                  <a:lnTo>
                    <a:pt x="108428" y="35761"/>
                  </a:lnTo>
                  <a:lnTo>
                    <a:pt x="102375" y="23117"/>
                  </a:lnTo>
                  <a:lnTo>
                    <a:pt x="91958" y="11139"/>
                  </a:lnTo>
                  <a:lnTo>
                    <a:pt x="84025" y="5342"/>
                  </a:lnTo>
                  <a:lnTo>
                    <a:pt x="68255" y="1483"/>
                  </a:lnTo>
                  <a:lnTo>
                    <a:pt x="40253" y="0"/>
                  </a:lnTo>
                  <a:lnTo>
                    <a:pt x="27376" y="3270"/>
                  </a:lnTo>
                  <a:lnTo>
                    <a:pt x="14624" y="12079"/>
                  </a:lnTo>
                  <a:lnTo>
                    <a:pt x="5280" y="23626"/>
                  </a:lnTo>
                  <a:lnTo>
                    <a:pt x="1413" y="39356"/>
                  </a:lnTo>
                  <a:lnTo>
                    <a:pt x="0" y="69892"/>
                  </a:lnTo>
                  <a:lnTo>
                    <a:pt x="3198" y="98515"/>
                  </a:lnTo>
                  <a:lnTo>
                    <a:pt x="10625" y="126982"/>
                  </a:lnTo>
                  <a:lnTo>
                    <a:pt x="18886" y="157169"/>
                  </a:lnTo>
                  <a:lnTo>
                    <a:pt x="29426" y="185804"/>
                  </a:lnTo>
                  <a:lnTo>
                    <a:pt x="36632" y="212623"/>
                  </a:lnTo>
                  <a:lnTo>
                    <a:pt x="37886" y="234808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SMARTInkShape-631"/>
            <p:cNvSpPr/>
            <p:nvPr/>
          </p:nvSpPr>
          <p:spPr>
            <a:xfrm>
              <a:off x="5905500" y="3353682"/>
              <a:ext cx="146051" cy="11819"/>
            </a:xfrm>
            <a:custGeom>
              <a:avLst/>
              <a:gdLst/>
              <a:ahLst/>
              <a:cxnLst/>
              <a:rect l="0" t="0" r="0" b="0"/>
              <a:pathLst>
                <a:path w="146051" h="11819">
                  <a:moveTo>
                    <a:pt x="0" y="5468"/>
                  </a:moveTo>
                  <a:lnTo>
                    <a:pt x="28665" y="4762"/>
                  </a:lnTo>
                  <a:lnTo>
                    <a:pt x="57580" y="0"/>
                  </a:lnTo>
                  <a:lnTo>
                    <a:pt x="86998" y="3656"/>
                  </a:lnTo>
                  <a:lnTo>
                    <a:pt x="117687" y="6991"/>
                  </a:lnTo>
                  <a:lnTo>
                    <a:pt x="146050" y="11818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SMARTInkShape-632"/>
            <p:cNvSpPr/>
            <p:nvPr/>
          </p:nvSpPr>
          <p:spPr>
            <a:xfrm>
              <a:off x="3841775" y="3638956"/>
              <a:ext cx="273026" cy="151565"/>
            </a:xfrm>
            <a:custGeom>
              <a:avLst/>
              <a:gdLst/>
              <a:ahLst/>
              <a:cxnLst/>
              <a:rect l="0" t="0" r="0" b="0"/>
              <a:pathLst>
                <a:path w="273026" h="151565">
                  <a:moveTo>
                    <a:pt x="44425" y="37694"/>
                  </a:moveTo>
                  <a:lnTo>
                    <a:pt x="38957" y="37694"/>
                  </a:lnTo>
                  <a:lnTo>
                    <a:pt x="38663" y="38399"/>
                  </a:lnTo>
                  <a:lnTo>
                    <a:pt x="38336" y="41065"/>
                  </a:lnTo>
                  <a:lnTo>
                    <a:pt x="36309" y="44601"/>
                  </a:lnTo>
                  <a:lnTo>
                    <a:pt x="33762" y="48525"/>
                  </a:lnTo>
                  <a:lnTo>
                    <a:pt x="32630" y="52620"/>
                  </a:lnTo>
                  <a:lnTo>
                    <a:pt x="29962" y="75042"/>
                  </a:lnTo>
                  <a:lnTo>
                    <a:pt x="26734" y="90152"/>
                  </a:lnTo>
                  <a:lnTo>
                    <a:pt x="23896" y="106153"/>
                  </a:lnTo>
                  <a:lnTo>
                    <a:pt x="12545" y="135966"/>
                  </a:lnTo>
                  <a:lnTo>
                    <a:pt x="9089" y="142048"/>
                  </a:lnTo>
                  <a:lnTo>
                    <a:pt x="7553" y="147103"/>
                  </a:lnTo>
                  <a:lnTo>
                    <a:pt x="6438" y="148733"/>
                  </a:lnTo>
                  <a:lnTo>
                    <a:pt x="4989" y="149820"/>
                  </a:lnTo>
                  <a:lnTo>
                    <a:pt x="965" y="151564"/>
                  </a:lnTo>
                  <a:lnTo>
                    <a:pt x="635" y="151002"/>
                  </a:lnTo>
                  <a:lnTo>
                    <a:pt x="0" y="133685"/>
                  </a:lnTo>
                  <a:lnTo>
                    <a:pt x="6885" y="106805"/>
                  </a:lnTo>
                  <a:lnTo>
                    <a:pt x="18273" y="81998"/>
                  </a:lnTo>
                  <a:lnTo>
                    <a:pt x="38254" y="50374"/>
                  </a:lnTo>
                  <a:lnTo>
                    <a:pt x="54901" y="24416"/>
                  </a:lnTo>
                  <a:lnTo>
                    <a:pt x="70221" y="13016"/>
                  </a:lnTo>
                  <a:lnTo>
                    <a:pt x="79173" y="9087"/>
                  </a:lnTo>
                  <a:lnTo>
                    <a:pt x="101578" y="6357"/>
                  </a:lnTo>
                  <a:lnTo>
                    <a:pt x="112786" y="9437"/>
                  </a:lnTo>
                  <a:lnTo>
                    <a:pt x="125044" y="18189"/>
                  </a:lnTo>
                  <a:lnTo>
                    <a:pt x="134242" y="29720"/>
                  </a:lnTo>
                  <a:lnTo>
                    <a:pt x="143720" y="53127"/>
                  </a:lnTo>
                  <a:lnTo>
                    <a:pt x="145001" y="61251"/>
                  </a:lnTo>
                  <a:lnTo>
                    <a:pt x="140467" y="83030"/>
                  </a:lnTo>
                  <a:lnTo>
                    <a:pt x="138145" y="87947"/>
                  </a:lnTo>
                  <a:lnTo>
                    <a:pt x="134277" y="93481"/>
                  </a:lnTo>
                  <a:lnTo>
                    <a:pt x="131866" y="94238"/>
                  </a:lnTo>
                  <a:lnTo>
                    <a:pt x="127941" y="94724"/>
                  </a:lnTo>
                  <a:lnTo>
                    <a:pt x="127619" y="94058"/>
                  </a:lnTo>
                  <a:lnTo>
                    <a:pt x="127261" y="91437"/>
                  </a:lnTo>
                  <a:lnTo>
                    <a:pt x="128983" y="87920"/>
                  </a:lnTo>
                  <a:lnTo>
                    <a:pt x="130430" y="85994"/>
                  </a:lnTo>
                  <a:lnTo>
                    <a:pt x="142001" y="54682"/>
                  </a:lnTo>
                  <a:lnTo>
                    <a:pt x="163397" y="25370"/>
                  </a:lnTo>
                  <a:lnTo>
                    <a:pt x="169268" y="17400"/>
                  </a:lnTo>
                  <a:lnTo>
                    <a:pt x="181212" y="8946"/>
                  </a:lnTo>
                  <a:lnTo>
                    <a:pt x="197138" y="2678"/>
                  </a:lnTo>
                  <a:lnTo>
                    <a:pt x="219870" y="0"/>
                  </a:lnTo>
                  <a:lnTo>
                    <a:pt x="232737" y="3085"/>
                  </a:lnTo>
                  <a:lnTo>
                    <a:pt x="239362" y="8436"/>
                  </a:lnTo>
                  <a:lnTo>
                    <a:pt x="255979" y="35723"/>
                  </a:lnTo>
                  <a:lnTo>
                    <a:pt x="259037" y="48320"/>
                  </a:lnTo>
                  <a:lnTo>
                    <a:pt x="260212" y="79148"/>
                  </a:lnTo>
                  <a:lnTo>
                    <a:pt x="260314" y="110817"/>
                  </a:lnTo>
                  <a:lnTo>
                    <a:pt x="261028" y="127815"/>
                  </a:lnTo>
                  <a:lnTo>
                    <a:pt x="266792" y="142557"/>
                  </a:lnTo>
                  <a:lnTo>
                    <a:pt x="268164" y="143586"/>
                  </a:lnTo>
                  <a:lnTo>
                    <a:pt x="273025" y="145644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SMARTInkShape-633"/>
            <p:cNvSpPr/>
            <p:nvPr/>
          </p:nvSpPr>
          <p:spPr>
            <a:xfrm>
              <a:off x="4134480" y="3638550"/>
              <a:ext cx="125941" cy="150960"/>
            </a:xfrm>
            <a:custGeom>
              <a:avLst/>
              <a:gdLst/>
              <a:ahLst/>
              <a:cxnLst/>
              <a:rect l="0" t="0" r="0" b="0"/>
              <a:pathLst>
                <a:path w="125941" h="150960">
                  <a:moveTo>
                    <a:pt x="81920" y="31750"/>
                  </a:moveTo>
                  <a:lnTo>
                    <a:pt x="81920" y="28378"/>
                  </a:lnTo>
                  <a:lnTo>
                    <a:pt x="81214" y="27385"/>
                  </a:lnTo>
                  <a:lnTo>
                    <a:pt x="80038" y="26723"/>
                  </a:lnTo>
                  <a:lnTo>
                    <a:pt x="73131" y="25792"/>
                  </a:lnTo>
                  <a:lnTo>
                    <a:pt x="45793" y="25422"/>
                  </a:lnTo>
                  <a:lnTo>
                    <a:pt x="42313" y="26826"/>
                  </a:lnTo>
                  <a:lnTo>
                    <a:pt x="27895" y="37336"/>
                  </a:lnTo>
                  <a:lnTo>
                    <a:pt x="18398" y="42699"/>
                  </a:lnTo>
                  <a:lnTo>
                    <a:pt x="11825" y="49786"/>
                  </a:lnTo>
                  <a:lnTo>
                    <a:pt x="4158" y="65081"/>
                  </a:lnTo>
                  <a:lnTo>
                    <a:pt x="0" y="93576"/>
                  </a:lnTo>
                  <a:lnTo>
                    <a:pt x="355" y="102973"/>
                  </a:lnTo>
                  <a:lnTo>
                    <a:pt x="2865" y="111852"/>
                  </a:lnTo>
                  <a:lnTo>
                    <a:pt x="15295" y="129051"/>
                  </a:lnTo>
                  <a:lnTo>
                    <a:pt x="23146" y="137554"/>
                  </a:lnTo>
                  <a:lnTo>
                    <a:pt x="33220" y="142274"/>
                  </a:lnTo>
                  <a:lnTo>
                    <a:pt x="64378" y="150744"/>
                  </a:lnTo>
                  <a:lnTo>
                    <a:pt x="75534" y="150959"/>
                  </a:lnTo>
                  <a:lnTo>
                    <a:pt x="101941" y="143464"/>
                  </a:lnTo>
                  <a:lnTo>
                    <a:pt x="110338" y="137610"/>
                  </a:lnTo>
                  <a:lnTo>
                    <a:pt x="121478" y="122353"/>
                  </a:lnTo>
                  <a:lnTo>
                    <a:pt x="124920" y="106573"/>
                  </a:lnTo>
                  <a:lnTo>
                    <a:pt x="125940" y="91862"/>
                  </a:lnTo>
                  <a:lnTo>
                    <a:pt x="122415" y="81044"/>
                  </a:lnTo>
                  <a:lnTo>
                    <a:pt x="105648" y="51225"/>
                  </a:lnTo>
                  <a:lnTo>
                    <a:pt x="83056" y="21191"/>
                  </a:lnTo>
                  <a:lnTo>
                    <a:pt x="6287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SMARTInkShape-634"/>
            <p:cNvSpPr/>
            <p:nvPr/>
          </p:nvSpPr>
          <p:spPr>
            <a:xfrm>
              <a:off x="4321239" y="3530600"/>
              <a:ext cx="9462" cy="260351"/>
            </a:xfrm>
            <a:custGeom>
              <a:avLst/>
              <a:gdLst/>
              <a:ahLst/>
              <a:cxnLst/>
              <a:rect l="0" t="0" r="0" b="0"/>
              <a:pathLst>
                <a:path w="9462" h="260351">
                  <a:moveTo>
                    <a:pt x="9461" y="0"/>
                  </a:moveTo>
                  <a:lnTo>
                    <a:pt x="9461" y="27941"/>
                  </a:lnTo>
                  <a:lnTo>
                    <a:pt x="9461" y="59366"/>
                  </a:lnTo>
                  <a:lnTo>
                    <a:pt x="9461" y="85087"/>
                  </a:lnTo>
                  <a:lnTo>
                    <a:pt x="9461" y="113170"/>
                  </a:lnTo>
                  <a:lnTo>
                    <a:pt x="7579" y="141246"/>
                  </a:lnTo>
                  <a:lnTo>
                    <a:pt x="4434" y="170026"/>
                  </a:lnTo>
                  <a:lnTo>
                    <a:pt x="3372" y="201664"/>
                  </a:lnTo>
                  <a:lnTo>
                    <a:pt x="0" y="232866"/>
                  </a:lnTo>
                  <a:lnTo>
                    <a:pt x="3407" y="254430"/>
                  </a:lnTo>
                  <a:lnTo>
                    <a:pt x="4719" y="256404"/>
                  </a:lnTo>
                  <a:lnTo>
                    <a:pt x="9461" y="2603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SMARTInkShape-635"/>
            <p:cNvSpPr/>
            <p:nvPr/>
          </p:nvSpPr>
          <p:spPr>
            <a:xfrm>
              <a:off x="4394200" y="3638945"/>
              <a:ext cx="114179" cy="145656"/>
            </a:xfrm>
            <a:custGeom>
              <a:avLst/>
              <a:gdLst/>
              <a:ahLst/>
              <a:cxnLst/>
              <a:rect l="0" t="0" r="0" b="0"/>
              <a:pathLst>
                <a:path w="114179" h="145656">
                  <a:moveTo>
                    <a:pt x="0" y="56755"/>
                  </a:moveTo>
                  <a:lnTo>
                    <a:pt x="5467" y="62222"/>
                  </a:lnTo>
                  <a:lnTo>
                    <a:pt x="12830" y="66214"/>
                  </a:lnTo>
                  <a:lnTo>
                    <a:pt x="27960" y="68815"/>
                  </a:lnTo>
                  <a:lnTo>
                    <a:pt x="52955" y="68693"/>
                  </a:lnTo>
                  <a:lnTo>
                    <a:pt x="82684" y="59324"/>
                  </a:lnTo>
                  <a:lnTo>
                    <a:pt x="96073" y="56810"/>
                  </a:lnTo>
                  <a:lnTo>
                    <a:pt x="102201" y="53722"/>
                  </a:lnTo>
                  <a:lnTo>
                    <a:pt x="109617" y="44645"/>
                  </a:lnTo>
                  <a:lnTo>
                    <a:pt x="112912" y="36390"/>
                  </a:lnTo>
                  <a:lnTo>
                    <a:pt x="114178" y="19587"/>
                  </a:lnTo>
                  <a:lnTo>
                    <a:pt x="112364" y="13660"/>
                  </a:lnTo>
                  <a:lnTo>
                    <a:pt x="105450" y="4106"/>
                  </a:lnTo>
                  <a:lnTo>
                    <a:pt x="97666" y="1605"/>
                  </a:lnTo>
                  <a:lnTo>
                    <a:pt x="82165" y="0"/>
                  </a:lnTo>
                  <a:lnTo>
                    <a:pt x="71225" y="3093"/>
                  </a:lnTo>
                  <a:lnTo>
                    <a:pt x="54886" y="11164"/>
                  </a:lnTo>
                  <a:lnTo>
                    <a:pt x="42995" y="21688"/>
                  </a:lnTo>
                  <a:lnTo>
                    <a:pt x="34689" y="34448"/>
                  </a:lnTo>
                  <a:lnTo>
                    <a:pt x="23391" y="63512"/>
                  </a:lnTo>
                  <a:lnTo>
                    <a:pt x="19622" y="93027"/>
                  </a:lnTo>
                  <a:lnTo>
                    <a:pt x="20009" y="102509"/>
                  </a:lnTo>
                  <a:lnTo>
                    <a:pt x="27921" y="124381"/>
                  </a:lnTo>
                  <a:lnTo>
                    <a:pt x="33811" y="131026"/>
                  </a:lnTo>
                  <a:lnTo>
                    <a:pt x="46942" y="138733"/>
                  </a:lnTo>
                  <a:lnTo>
                    <a:pt x="62357" y="143603"/>
                  </a:lnTo>
                  <a:lnTo>
                    <a:pt x="82550" y="145655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SMARTInkShape-636"/>
            <p:cNvSpPr/>
            <p:nvPr/>
          </p:nvSpPr>
          <p:spPr>
            <a:xfrm>
              <a:off x="4567197" y="3652210"/>
              <a:ext cx="100054" cy="132391"/>
            </a:xfrm>
            <a:custGeom>
              <a:avLst/>
              <a:gdLst/>
              <a:ahLst/>
              <a:cxnLst/>
              <a:rect l="0" t="0" r="0" b="0"/>
              <a:pathLst>
                <a:path w="100054" h="132391">
                  <a:moveTo>
                    <a:pt x="100053" y="11740"/>
                  </a:moveTo>
                  <a:lnTo>
                    <a:pt x="96681" y="8369"/>
                  </a:lnTo>
                  <a:lnTo>
                    <a:pt x="93145" y="6713"/>
                  </a:lnTo>
                  <a:lnTo>
                    <a:pt x="91214" y="6272"/>
                  </a:lnTo>
                  <a:lnTo>
                    <a:pt x="82340" y="1200"/>
                  </a:lnTo>
                  <a:lnTo>
                    <a:pt x="75482" y="0"/>
                  </a:lnTo>
                  <a:lnTo>
                    <a:pt x="69612" y="1347"/>
                  </a:lnTo>
                  <a:lnTo>
                    <a:pt x="40589" y="16769"/>
                  </a:lnTo>
                  <a:lnTo>
                    <a:pt x="28733" y="27419"/>
                  </a:lnTo>
                  <a:lnTo>
                    <a:pt x="6288" y="58122"/>
                  </a:lnTo>
                  <a:lnTo>
                    <a:pt x="1935" y="69748"/>
                  </a:lnTo>
                  <a:lnTo>
                    <a:pt x="0" y="81971"/>
                  </a:lnTo>
                  <a:lnTo>
                    <a:pt x="1022" y="90696"/>
                  </a:lnTo>
                  <a:lnTo>
                    <a:pt x="9374" y="108764"/>
                  </a:lnTo>
                  <a:lnTo>
                    <a:pt x="13420" y="114363"/>
                  </a:lnTo>
                  <a:lnTo>
                    <a:pt x="26406" y="121482"/>
                  </a:lnTo>
                  <a:lnTo>
                    <a:pt x="54057" y="127321"/>
                  </a:lnTo>
                  <a:lnTo>
                    <a:pt x="65499" y="130137"/>
                  </a:lnTo>
                  <a:lnTo>
                    <a:pt x="100053" y="13239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SMARTInkShape-637"/>
            <p:cNvSpPr/>
            <p:nvPr/>
          </p:nvSpPr>
          <p:spPr>
            <a:xfrm>
              <a:off x="4743552" y="3644900"/>
              <a:ext cx="133249" cy="119959"/>
            </a:xfrm>
            <a:custGeom>
              <a:avLst/>
              <a:gdLst/>
              <a:ahLst/>
              <a:cxnLst/>
              <a:rect l="0" t="0" r="0" b="0"/>
              <a:pathLst>
                <a:path w="133249" h="119959">
                  <a:moveTo>
                    <a:pt x="25298" y="0"/>
                  </a:moveTo>
                  <a:lnTo>
                    <a:pt x="21927" y="3371"/>
                  </a:lnTo>
                  <a:lnTo>
                    <a:pt x="20271" y="6907"/>
                  </a:lnTo>
                  <a:lnTo>
                    <a:pt x="11143" y="38279"/>
                  </a:lnTo>
                  <a:lnTo>
                    <a:pt x="1652" y="65397"/>
                  </a:lnTo>
                  <a:lnTo>
                    <a:pt x="0" y="95851"/>
                  </a:lnTo>
                  <a:lnTo>
                    <a:pt x="3299" y="106638"/>
                  </a:lnTo>
                  <a:lnTo>
                    <a:pt x="8700" y="112776"/>
                  </a:lnTo>
                  <a:lnTo>
                    <a:pt x="15804" y="117150"/>
                  </a:lnTo>
                  <a:lnTo>
                    <a:pt x="31863" y="119958"/>
                  </a:lnTo>
                  <a:lnTo>
                    <a:pt x="53548" y="119853"/>
                  </a:lnTo>
                  <a:lnTo>
                    <a:pt x="83978" y="109811"/>
                  </a:lnTo>
                  <a:lnTo>
                    <a:pt x="101382" y="99667"/>
                  </a:lnTo>
                  <a:lnTo>
                    <a:pt x="112282" y="88327"/>
                  </a:lnTo>
                  <a:lnTo>
                    <a:pt x="126729" y="58423"/>
                  </a:lnTo>
                  <a:lnTo>
                    <a:pt x="131960" y="43839"/>
                  </a:lnTo>
                  <a:lnTo>
                    <a:pt x="133248" y="317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SMARTInkShape-638"/>
            <p:cNvSpPr/>
            <p:nvPr/>
          </p:nvSpPr>
          <p:spPr>
            <a:xfrm>
              <a:off x="4953007" y="3524250"/>
              <a:ext cx="19044" cy="228601"/>
            </a:xfrm>
            <a:custGeom>
              <a:avLst/>
              <a:gdLst/>
              <a:ahLst/>
              <a:cxnLst/>
              <a:rect l="0" t="0" r="0" b="0"/>
              <a:pathLst>
                <a:path w="19044" h="228601">
                  <a:moveTo>
                    <a:pt x="19043" y="0"/>
                  </a:moveTo>
                  <a:lnTo>
                    <a:pt x="19043" y="14926"/>
                  </a:lnTo>
                  <a:lnTo>
                    <a:pt x="13281" y="45540"/>
                  </a:lnTo>
                  <a:lnTo>
                    <a:pt x="10927" y="71947"/>
                  </a:lnTo>
                  <a:lnTo>
                    <a:pt x="7701" y="95871"/>
                  </a:lnTo>
                  <a:lnTo>
                    <a:pt x="3240" y="125868"/>
                  </a:lnTo>
                  <a:lnTo>
                    <a:pt x="634" y="152176"/>
                  </a:lnTo>
                  <a:lnTo>
                    <a:pt x="119" y="177755"/>
                  </a:lnTo>
                  <a:lnTo>
                    <a:pt x="0" y="207941"/>
                  </a:lnTo>
                  <a:lnTo>
                    <a:pt x="1877" y="214244"/>
                  </a:lnTo>
                  <a:lnTo>
                    <a:pt x="4358" y="219397"/>
                  </a:lnTo>
                  <a:lnTo>
                    <a:pt x="6343" y="2286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SMARTInkShape-639"/>
            <p:cNvSpPr/>
            <p:nvPr/>
          </p:nvSpPr>
          <p:spPr>
            <a:xfrm>
              <a:off x="5030763" y="3591349"/>
              <a:ext cx="111444" cy="161502"/>
            </a:xfrm>
            <a:custGeom>
              <a:avLst/>
              <a:gdLst/>
              <a:ahLst/>
              <a:cxnLst/>
              <a:rect l="0" t="0" r="0" b="0"/>
              <a:pathLst>
                <a:path w="111444" h="161502">
                  <a:moveTo>
                    <a:pt x="4787" y="85301"/>
                  </a:moveTo>
                  <a:lnTo>
                    <a:pt x="33161" y="85301"/>
                  </a:lnTo>
                  <a:lnTo>
                    <a:pt x="45258" y="84595"/>
                  </a:lnTo>
                  <a:lnTo>
                    <a:pt x="74789" y="74469"/>
                  </a:lnTo>
                  <a:lnTo>
                    <a:pt x="91418" y="66202"/>
                  </a:lnTo>
                  <a:lnTo>
                    <a:pt x="101705" y="57774"/>
                  </a:lnTo>
                  <a:lnTo>
                    <a:pt x="108370" y="48060"/>
                  </a:lnTo>
                  <a:lnTo>
                    <a:pt x="111443" y="36245"/>
                  </a:lnTo>
                  <a:lnTo>
                    <a:pt x="110280" y="27985"/>
                  </a:lnTo>
                  <a:lnTo>
                    <a:pt x="105659" y="17283"/>
                  </a:lnTo>
                  <a:lnTo>
                    <a:pt x="97776" y="7346"/>
                  </a:lnTo>
                  <a:lnTo>
                    <a:pt x="88156" y="741"/>
                  </a:lnTo>
                  <a:lnTo>
                    <a:pt x="84355" y="0"/>
                  </a:lnTo>
                  <a:lnTo>
                    <a:pt x="76369" y="1058"/>
                  </a:lnTo>
                  <a:lnTo>
                    <a:pt x="51319" y="11440"/>
                  </a:lnTo>
                  <a:lnTo>
                    <a:pt x="38643" y="21004"/>
                  </a:lnTo>
                  <a:lnTo>
                    <a:pt x="16623" y="50667"/>
                  </a:lnTo>
                  <a:lnTo>
                    <a:pt x="4952" y="79407"/>
                  </a:lnTo>
                  <a:lnTo>
                    <a:pt x="367" y="98136"/>
                  </a:lnTo>
                  <a:lnTo>
                    <a:pt x="0" y="110055"/>
                  </a:lnTo>
                  <a:lnTo>
                    <a:pt x="5514" y="129205"/>
                  </a:lnTo>
                  <a:lnTo>
                    <a:pt x="7388" y="133620"/>
                  </a:lnTo>
                  <a:lnTo>
                    <a:pt x="13233" y="140407"/>
                  </a:lnTo>
                  <a:lnTo>
                    <a:pt x="28484" y="150514"/>
                  </a:lnTo>
                  <a:lnTo>
                    <a:pt x="61937" y="161501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SMARTInkShape-640"/>
            <p:cNvSpPr/>
            <p:nvPr/>
          </p:nvSpPr>
          <p:spPr>
            <a:xfrm>
              <a:off x="5194300" y="3606822"/>
              <a:ext cx="109980" cy="133076"/>
            </a:xfrm>
            <a:custGeom>
              <a:avLst/>
              <a:gdLst/>
              <a:ahLst/>
              <a:cxnLst/>
              <a:rect l="0" t="0" r="0" b="0"/>
              <a:pathLst>
                <a:path w="109980" h="133076">
                  <a:moveTo>
                    <a:pt x="107950" y="6328"/>
                  </a:moveTo>
                  <a:lnTo>
                    <a:pt x="104578" y="2956"/>
                  </a:lnTo>
                  <a:lnTo>
                    <a:pt x="101042" y="1301"/>
                  </a:lnTo>
                  <a:lnTo>
                    <a:pt x="71585" y="0"/>
                  </a:lnTo>
                  <a:lnTo>
                    <a:pt x="54957" y="5052"/>
                  </a:lnTo>
                  <a:lnTo>
                    <a:pt x="39966" y="12843"/>
                  </a:lnTo>
                  <a:lnTo>
                    <a:pt x="37227" y="14905"/>
                  </a:lnTo>
                  <a:lnTo>
                    <a:pt x="30421" y="17195"/>
                  </a:lnTo>
                  <a:lnTo>
                    <a:pt x="23398" y="18919"/>
                  </a:lnTo>
                  <a:lnTo>
                    <a:pt x="13141" y="25774"/>
                  </a:lnTo>
                  <a:lnTo>
                    <a:pt x="9368" y="29787"/>
                  </a:lnTo>
                  <a:lnTo>
                    <a:pt x="7691" y="33922"/>
                  </a:lnTo>
                  <a:lnTo>
                    <a:pt x="7949" y="36013"/>
                  </a:lnTo>
                  <a:lnTo>
                    <a:pt x="10118" y="40217"/>
                  </a:lnTo>
                  <a:lnTo>
                    <a:pt x="15306" y="46551"/>
                  </a:lnTo>
                  <a:lnTo>
                    <a:pt x="44634" y="63478"/>
                  </a:lnTo>
                  <a:lnTo>
                    <a:pt x="57205" y="71709"/>
                  </a:lnTo>
                  <a:lnTo>
                    <a:pt x="86786" y="96200"/>
                  </a:lnTo>
                  <a:lnTo>
                    <a:pt x="108812" y="115411"/>
                  </a:lnTo>
                  <a:lnTo>
                    <a:pt x="109935" y="117856"/>
                  </a:lnTo>
                  <a:lnTo>
                    <a:pt x="109979" y="120191"/>
                  </a:lnTo>
                  <a:lnTo>
                    <a:pt x="109303" y="122453"/>
                  </a:lnTo>
                  <a:lnTo>
                    <a:pt x="104788" y="126848"/>
                  </a:lnTo>
                  <a:lnTo>
                    <a:pt x="98078" y="130448"/>
                  </a:lnTo>
                  <a:lnTo>
                    <a:pt x="73254" y="133075"/>
                  </a:lnTo>
                  <a:lnTo>
                    <a:pt x="50218" y="131396"/>
                  </a:lnTo>
                  <a:lnTo>
                    <a:pt x="19678" y="127560"/>
                  </a:lnTo>
                  <a:lnTo>
                    <a:pt x="0" y="126978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9" name="SMARTInkShape-641"/>
          <p:cNvSpPr/>
          <p:nvPr/>
        </p:nvSpPr>
        <p:spPr>
          <a:xfrm>
            <a:off x="2425700" y="1905000"/>
            <a:ext cx="1384301" cy="25401"/>
          </a:xfrm>
          <a:custGeom>
            <a:avLst/>
            <a:gdLst/>
            <a:ahLst/>
            <a:cxnLst/>
            <a:rect l="0" t="0" r="0" b="0"/>
            <a:pathLst>
              <a:path w="1384301" h="25401">
                <a:moveTo>
                  <a:pt x="0" y="19050"/>
                </a:moveTo>
                <a:lnTo>
                  <a:pt x="27887" y="19050"/>
                </a:lnTo>
                <a:lnTo>
                  <a:pt x="58183" y="19050"/>
                </a:lnTo>
                <a:lnTo>
                  <a:pt x="89522" y="19050"/>
                </a:lnTo>
                <a:lnTo>
                  <a:pt x="119518" y="19050"/>
                </a:lnTo>
                <a:lnTo>
                  <a:pt x="150896" y="19755"/>
                </a:lnTo>
                <a:lnTo>
                  <a:pt x="175865" y="23414"/>
                </a:lnTo>
                <a:lnTo>
                  <a:pt x="201136" y="24811"/>
                </a:lnTo>
                <a:lnTo>
                  <a:pt x="226499" y="25225"/>
                </a:lnTo>
                <a:lnTo>
                  <a:pt x="251888" y="25348"/>
                </a:lnTo>
                <a:lnTo>
                  <a:pt x="277284" y="25384"/>
                </a:lnTo>
                <a:lnTo>
                  <a:pt x="302683" y="25395"/>
                </a:lnTo>
                <a:lnTo>
                  <a:pt x="328788" y="25398"/>
                </a:lnTo>
                <a:lnTo>
                  <a:pt x="357847" y="25399"/>
                </a:lnTo>
                <a:lnTo>
                  <a:pt x="384645" y="25400"/>
                </a:lnTo>
                <a:lnTo>
                  <a:pt x="410459" y="25400"/>
                </a:lnTo>
                <a:lnTo>
                  <a:pt x="436687" y="25400"/>
                </a:lnTo>
                <a:lnTo>
                  <a:pt x="465782" y="25400"/>
                </a:lnTo>
                <a:lnTo>
                  <a:pt x="492590" y="25400"/>
                </a:lnTo>
                <a:lnTo>
                  <a:pt x="518407" y="25400"/>
                </a:lnTo>
                <a:lnTo>
                  <a:pt x="543931" y="25400"/>
                </a:lnTo>
                <a:lnTo>
                  <a:pt x="570073" y="25400"/>
                </a:lnTo>
                <a:lnTo>
                  <a:pt x="599142" y="25400"/>
                </a:lnTo>
                <a:lnTo>
                  <a:pt x="625943" y="25400"/>
                </a:lnTo>
                <a:lnTo>
                  <a:pt x="652464" y="25400"/>
                </a:lnTo>
                <a:lnTo>
                  <a:pt x="681645" y="25400"/>
                </a:lnTo>
                <a:lnTo>
                  <a:pt x="708479" y="25400"/>
                </a:lnTo>
                <a:lnTo>
                  <a:pt x="734304" y="25400"/>
                </a:lnTo>
                <a:lnTo>
                  <a:pt x="760536" y="25400"/>
                </a:lnTo>
                <a:lnTo>
                  <a:pt x="789631" y="25400"/>
                </a:lnTo>
                <a:lnTo>
                  <a:pt x="816440" y="25400"/>
                </a:lnTo>
                <a:lnTo>
                  <a:pt x="842257" y="25400"/>
                </a:lnTo>
                <a:lnTo>
                  <a:pt x="867781" y="25400"/>
                </a:lnTo>
                <a:lnTo>
                  <a:pt x="893217" y="25400"/>
                </a:lnTo>
                <a:lnTo>
                  <a:pt x="918628" y="25400"/>
                </a:lnTo>
                <a:lnTo>
                  <a:pt x="944031" y="25400"/>
                </a:lnTo>
                <a:lnTo>
                  <a:pt x="969433" y="25400"/>
                </a:lnTo>
                <a:lnTo>
                  <a:pt x="994127" y="25400"/>
                </a:lnTo>
                <a:lnTo>
                  <a:pt x="1023673" y="25400"/>
                </a:lnTo>
                <a:lnTo>
                  <a:pt x="1053107" y="25400"/>
                </a:lnTo>
                <a:lnTo>
                  <a:pt x="1079598" y="25400"/>
                </a:lnTo>
                <a:lnTo>
                  <a:pt x="1110720" y="25400"/>
                </a:lnTo>
                <a:lnTo>
                  <a:pt x="1141432" y="23518"/>
                </a:lnTo>
                <a:lnTo>
                  <a:pt x="1168090" y="19932"/>
                </a:lnTo>
                <a:lnTo>
                  <a:pt x="1193738" y="19224"/>
                </a:lnTo>
                <a:lnTo>
                  <a:pt x="1219187" y="19084"/>
                </a:lnTo>
                <a:lnTo>
                  <a:pt x="1250242" y="18349"/>
                </a:lnTo>
                <a:lnTo>
                  <a:pt x="1277232" y="13583"/>
                </a:lnTo>
                <a:lnTo>
                  <a:pt x="1301308" y="10934"/>
                </a:lnTo>
                <a:lnTo>
                  <a:pt x="1314319" y="7708"/>
                </a:lnTo>
                <a:lnTo>
                  <a:pt x="1344075" y="6429"/>
                </a:lnTo>
                <a:lnTo>
                  <a:pt x="1350665" y="4503"/>
                </a:lnTo>
                <a:lnTo>
                  <a:pt x="1355945" y="2001"/>
                </a:lnTo>
                <a:lnTo>
                  <a:pt x="1367256" y="263"/>
                </a:lnTo>
                <a:lnTo>
                  <a:pt x="1384300" y="0"/>
                </a:lnTo>
              </a:path>
            </a:pathLst>
          </a:custGeom>
          <a:ln w="1905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SMARTInkShape-642"/>
          <p:cNvSpPr/>
          <p:nvPr/>
        </p:nvSpPr>
        <p:spPr>
          <a:xfrm>
            <a:off x="736600" y="1920797"/>
            <a:ext cx="1631951" cy="181054"/>
          </a:xfrm>
          <a:custGeom>
            <a:avLst/>
            <a:gdLst/>
            <a:ahLst/>
            <a:cxnLst/>
            <a:rect l="0" t="0" r="0" b="0"/>
            <a:pathLst>
              <a:path w="1631951" h="181054">
                <a:moveTo>
                  <a:pt x="0" y="181053"/>
                </a:moveTo>
                <a:lnTo>
                  <a:pt x="0" y="177682"/>
                </a:lnTo>
                <a:lnTo>
                  <a:pt x="1881" y="174145"/>
                </a:lnTo>
                <a:lnTo>
                  <a:pt x="3370" y="172214"/>
                </a:lnTo>
                <a:lnTo>
                  <a:pt x="5025" y="166306"/>
                </a:lnTo>
                <a:lnTo>
                  <a:pt x="5467" y="162755"/>
                </a:lnTo>
                <a:lnTo>
                  <a:pt x="9720" y="155046"/>
                </a:lnTo>
                <a:lnTo>
                  <a:pt x="23949" y="138599"/>
                </a:lnTo>
                <a:lnTo>
                  <a:pt x="54209" y="122147"/>
                </a:lnTo>
                <a:lnTo>
                  <a:pt x="81942" y="109732"/>
                </a:lnTo>
                <a:lnTo>
                  <a:pt x="106280" y="105593"/>
                </a:lnTo>
                <a:lnTo>
                  <a:pt x="132071" y="100917"/>
                </a:lnTo>
                <a:lnTo>
                  <a:pt x="161036" y="99923"/>
                </a:lnTo>
                <a:lnTo>
                  <a:pt x="188512" y="103784"/>
                </a:lnTo>
                <a:lnTo>
                  <a:pt x="218682" y="109396"/>
                </a:lnTo>
                <a:lnTo>
                  <a:pt x="249963" y="115528"/>
                </a:lnTo>
                <a:lnTo>
                  <a:pt x="281575" y="122519"/>
                </a:lnTo>
                <a:lnTo>
                  <a:pt x="313283" y="132508"/>
                </a:lnTo>
                <a:lnTo>
                  <a:pt x="334441" y="137840"/>
                </a:lnTo>
                <a:lnTo>
                  <a:pt x="357484" y="140680"/>
                </a:lnTo>
                <a:lnTo>
                  <a:pt x="381837" y="142648"/>
                </a:lnTo>
                <a:lnTo>
                  <a:pt x="406772" y="145875"/>
                </a:lnTo>
                <a:lnTo>
                  <a:pt x="431965" y="147779"/>
                </a:lnTo>
                <a:lnTo>
                  <a:pt x="457273" y="148625"/>
                </a:lnTo>
                <a:lnTo>
                  <a:pt x="482632" y="149002"/>
                </a:lnTo>
                <a:lnTo>
                  <a:pt x="509896" y="147287"/>
                </a:lnTo>
                <a:lnTo>
                  <a:pt x="538475" y="144174"/>
                </a:lnTo>
                <a:lnTo>
                  <a:pt x="567641" y="140438"/>
                </a:lnTo>
                <a:lnTo>
                  <a:pt x="597066" y="134544"/>
                </a:lnTo>
                <a:lnTo>
                  <a:pt x="627312" y="127221"/>
                </a:lnTo>
                <a:lnTo>
                  <a:pt x="643280" y="123292"/>
                </a:lnTo>
                <a:lnTo>
                  <a:pt x="659570" y="119262"/>
                </a:lnTo>
                <a:lnTo>
                  <a:pt x="676074" y="115165"/>
                </a:lnTo>
                <a:lnTo>
                  <a:pt x="692722" y="111022"/>
                </a:lnTo>
                <a:lnTo>
                  <a:pt x="709464" y="106849"/>
                </a:lnTo>
                <a:lnTo>
                  <a:pt x="726270" y="101950"/>
                </a:lnTo>
                <a:lnTo>
                  <a:pt x="743119" y="96568"/>
                </a:lnTo>
                <a:lnTo>
                  <a:pt x="759996" y="90863"/>
                </a:lnTo>
                <a:lnTo>
                  <a:pt x="776892" y="85648"/>
                </a:lnTo>
                <a:lnTo>
                  <a:pt x="793800" y="80761"/>
                </a:lnTo>
                <a:lnTo>
                  <a:pt x="810716" y="76091"/>
                </a:lnTo>
                <a:lnTo>
                  <a:pt x="827639" y="71567"/>
                </a:lnTo>
                <a:lnTo>
                  <a:pt x="844564" y="67140"/>
                </a:lnTo>
                <a:lnTo>
                  <a:pt x="861493" y="62778"/>
                </a:lnTo>
                <a:lnTo>
                  <a:pt x="878423" y="57752"/>
                </a:lnTo>
                <a:lnTo>
                  <a:pt x="895354" y="52286"/>
                </a:lnTo>
                <a:lnTo>
                  <a:pt x="912286" y="46525"/>
                </a:lnTo>
                <a:lnTo>
                  <a:pt x="929218" y="41978"/>
                </a:lnTo>
                <a:lnTo>
                  <a:pt x="946151" y="38242"/>
                </a:lnTo>
                <a:lnTo>
                  <a:pt x="963084" y="35046"/>
                </a:lnTo>
                <a:lnTo>
                  <a:pt x="980017" y="31503"/>
                </a:lnTo>
                <a:lnTo>
                  <a:pt x="996950" y="27731"/>
                </a:lnTo>
                <a:lnTo>
                  <a:pt x="1013883" y="23805"/>
                </a:lnTo>
                <a:lnTo>
                  <a:pt x="1030111" y="20482"/>
                </a:lnTo>
                <a:lnTo>
                  <a:pt x="1061312" y="14908"/>
                </a:lnTo>
                <a:lnTo>
                  <a:pt x="1091642" y="10079"/>
                </a:lnTo>
                <a:lnTo>
                  <a:pt x="1121585" y="6287"/>
                </a:lnTo>
                <a:lnTo>
                  <a:pt x="1151356" y="4601"/>
                </a:lnTo>
                <a:lnTo>
                  <a:pt x="1179169" y="3852"/>
                </a:lnTo>
                <a:lnTo>
                  <a:pt x="1206347" y="2813"/>
                </a:lnTo>
                <a:lnTo>
                  <a:pt x="1234889" y="0"/>
                </a:lnTo>
                <a:lnTo>
                  <a:pt x="1262156" y="160"/>
                </a:lnTo>
                <a:lnTo>
                  <a:pt x="1289091" y="1878"/>
                </a:lnTo>
                <a:lnTo>
                  <a:pt x="1317526" y="2642"/>
                </a:lnTo>
                <a:lnTo>
                  <a:pt x="1342863" y="2981"/>
                </a:lnTo>
                <a:lnTo>
                  <a:pt x="1367294" y="3132"/>
                </a:lnTo>
                <a:lnTo>
                  <a:pt x="1394616" y="3199"/>
                </a:lnTo>
                <a:lnTo>
                  <a:pt x="1421340" y="3229"/>
                </a:lnTo>
                <a:lnTo>
                  <a:pt x="1447329" y="3242"/>
                </a:lnTo>
                <a:lnTo>
                  <a:pt x="1472990" y="3248"/>
                </a:lnTo>
                <a:lnTo>
                  <a:pt x="1500388" y="3251"/>
                </a:lnTo>
                <a:lnTo>
                  <a:pt x="1528322" y="3252"/>
                </a:lnTo>
                <a:lnTo>
                  <a:pt x="1554848" y="3252"/>
                </a:lnTo>
                <a:lnTo>
                  <a:pt x="1578868" y="3252"/>
                </a:lnTo>
                <a:lnTo>
                  <a:pt x="1608460" y="3253"/>
                </a:lnTo>
                <a:lnTo>
                  <a:pt x="1631950" y="3253"/>
                </a:lnTo>
              </a:path>
            </a:pathLst>
          </a:custGeom>
          <a:ln w="1905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0" name="SMARTInkShape-Group75"/>
          <p:cNvGrpSpPr/>
          <p:nvPr/>
        </p:nvGrpSpPr>
        <p:grpSpPr>
          <a:xfrm>
            <a:off x="63500" y="1708667"/>
            <a:ext cx="1346201" cy="823574"/>
            <a:chOff x="63500" y="1708667"/>
            <a:chExt cx="1346201" cy="823574"/>
          </a:xfrm>
        </p:grpSpPr>
        <p:sp>
          <p:nvSpPr>
            <p:cNvPr id="61" name="SMARTInkShape-643"/>
            <p:cNvSpPr/>
            <p:nvPr/>
          </p:nvSpPr>
          <p:spPr>
            <a:xfrm>
              <a:off x="101803" y="1835150"/>
              <a:ext cx="107748" cy="349251"/>
            </a:xfrm>
            <a:custGeom>
              <a:avLst/>
              <a:gdLst/>
              <a:ahLst/>
              <a:cxnLst/>
              <a:rect l="0" t="0" r="0" b="0"/>
              <a:pathLst>
                <a:path w="107748" h="349251">
                  <a:moveTo>
                    <a:pt x="107747" y="0"/>
                  </a:moveTo>
                  <a:lnTo>
                    <a:pt x="77893" y="0"/>
                  </a:lnTo>
                  <a:lnTo>
                    <a:pt x="61842" y="705"/>
                  </a:lnTo>
                  <a:lnTo>
                    <a:pt x="56065" y="3371"/>
                  </a:lnTo>
                  <a:lnTo>
                    <a:pt x="33400" y="23765"/>
                  </a:lnTo>
                  <a:lnTo>
                    <a:pt x="13707" y="52096"/>
                  </a:lnTo>
                  <a:lnTo>
                    <a:pt x="5016" y="70234"/>
                  </a:lnTo>
                  <a:lnTo>
                    <a:pt x="827" y="96031"/>
                  </a:lnTo>
                  <a:lnTo>
                    <a:pt x="0" y="127572"/>
                  </a:lnTo>
                  <a:lnTo>
                    <a:pt x="1738" y="152569"/>
                  </a:lnTo>
                  <a:lnTo>
                    <a:pt x="8603" y="177850"/>
                  </a:lnTo>
                  <a:lnTo>
                    <a:pt x="20194" y="208305"/>
                  </a:lnTo>
                  <a:lnTo>
                    <a:pt x="33642" y="239068"/>
                  </a:lnTo>
                  <a:lnTo>
                    <a:pt x="43824" y="266259"/>
                  </a:lnTo>
                  <a:lnTo>
                    <a:pt x="54069" y="297686"/>
                  </a:lnTo>
                  <a:lnTo>
                    <a:pt x="56568" y="321354"/>
                  </a:lnTo>
                  <a:lnTo>
                    <a:pt x="53463" y="334320"/>
                  </a:lnTo>
                  <a:lnTo>
                    <a:pt x="44247" y="3492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SMARTInkShape-644"/>
            <p:cNvSpPr/>
            <p:nvPr/>
          </p:nvSpPr>
          <p:spPr>
            <a:xfrm>
              <a:off x="63500" y="2051050"/>
              <a:ext cx="107951" cy="95251"/>
            </a:xfrm>
            <a:custGeom>
              <a:avLst/>
              <a:gdLst/>
              <a:ahLst/>
              <a:cxnLst/>
              <a:rect l="0" t="0" r="0" b="0"/>
              <a:pathLst>
                <a:path w="107951" h="95251">
                  <a:moveTo>
                    <a:pt x="0" y="95250"/>
                  </a:moveTo>
                  <a:lnTo>
                    <a:pt x="0" y="91878"/>
                  </a:lnTo>
                  <a:lnTo>
                    <a:pt x="705" y="90885"/>
                  </a:lnTo>
                  <a:lnTo>
                    <a:pt x="1881" y="90223"/>
                  </a:lnTo>
                  <a:lnTo>
                    <a:pt x="3370" y="89782"/>
                  </a:lnTo>
                  <a:lnTo>
                    <a:pt x="4363" y="88077"/>
                  </a:lnTo>
                  <a:lnTo>
                    <a:pt x="5467" y="82419"/>
                  </a:lnTo>
                  <a:lnTo>
                    <a:pt x="7172" y="79640"/>
                  </a:lnTo>
                  <a:lnTo>
                    <a:pt x="36180" y="49225"/>
                  </a:lnTo>
                  <a:lnTo>
                    <a:pt x="64083" y="25750"/>
                  </a:lnTo>
                  <a:lnTo>
                    <a:pt x="93915" y="9349"/>
                  </a:lnTo>
                  <a:lnTo>
                    <a:pt x="10795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SMARTInkShape-645"/>
            <p:cNvSpPr/>
            <p:nvPr/>
          </p:nvSpPr>
          <p:spPr>
            <a:xfrm>
              <a:off x="222459" y="1955800"/>
              <a:ext cx="113059" cy="151639"/>
            </a:xfrm>
            <a:custGeom>
              <a:avLst/>
              <a:gdLst/>
              <a:ahLst/>
              <a:cxnLst/>
              <a:rect l="0" t="0" r="0" b="0"/>
              <a:pathLst>
                <a:path w="113059" h="151639">
                  <a:moveTo>
                    <a:pt x="44241" y="25400"/>
                  </a:moveTo>
                  <a:lnTo>
                    <a:pt x="40870" y="25400"/>
                  </a:lnTo>
                  <a:lnTo>
                    <a:pt x="37333" y="27281"/>
                  </a:lnTo>
                  <a:lnTo>
                    <a:pt x="10810" y="47476"/>
                  </a:lnTo>
                  <a:lnTo>
                    <a:pt x="5158" y="55437"/>
                  </a:lnTo>
                  <a:lnTo>
                    <a:pt x="1381" y="71224"/>
                  </a:lnTo>
                  <a:lnTo>
                    <a:pt x="0" y="99899"/>
                  </a:lnTo>
                  <a:lnTo>
                    <a:pt x="1734" y="115677"/>
                  </a:lnTo>
                  <a:lnTo>
                    <a:pt x="7635" y="143731"/>
                  </a:lnTo>
                  <a:lnTo>
                    <a:pt x="9254" y="146621"/>
                  </a:lnTo>
                  <a:lnTo>
                    <a:pt x="12449" y="148547"/>
                  </a:lnTo>
                  <a:lnTo>
                    <a:pt x="30905" y="151638"/>
                  </a:lnTo>
                  <a:lnTo>
                    <a:pt x="40430" y="151356"/>
                  </a:lnTo>
                  <a:lnTo>
                    <a:pt x="57693" y="146524"/>
                  </a:lnTo>
                  <a:lnTo>
                    <a:pt x="80608" y="132607"/>
                  </a:lnTo>
                  <a:lnTo>
                    <a:pt x="102573" y="112085"/>
                  </a:lnTo>
                  <a:lnTo>
                    <a:pt x="108501" y="103673"/>
                  </a:lnTo>
                  <a:lnTo>
                    <a:pt x="112434" y="87632"/>
                  </a:lnTo>
                  <a:lnTo>
                    <a:pt x="113058" y="67613"/>
                  </a:lnTo>
                  <a:lnTo>
                    <a:pt x="105209" y="41176"/>
                  </a:lnTo>
                  <a:lnTo>
                    <a:pt x="99325" y="34057"/>
                  </a:lnTo>
                  <a:lnTo>
                    <a:pt x="67860" y="4534"/>
                  </a:lnTo>
                  <a:lnTo>
                    <a:pt x="63291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SMARTInkShape-646"/>
            <p:cNvSpPr/>
            <p:nvPr/>
          </p:nvSpPr>
          <p:spPr>
            <a:xfrm>
              <a:off x="317500" y="1797050"/>
              <a:ext cx="120651" cy="247651"/>
            </a:xfrm>
            <a:custGeom>
              <a:avLst/>
              <a:gdLst/>
              <a:ahLst/>
              <a:cxnLst/>
              <a:rect l="0" t="0" r="0" b="0"/>
              <a:pathLst>
                <a:path w="120651" h="247651">
                  <a:moveTo>
                    <a:pt x="0" y="0"/>
                  </a:moveTo>
                  <a:lnTo>
                    <a:pt x="3370" y="0"/>
                  </a:lnTo>
                  <a:lnTo>
                    <a:pt x="4364" y="1411"/>
                  </a:lnTo>
                  <a:lnTo>
                    <a:pt x="13141" y="32637"/>
                  </a:lnTo>
                  <a:lnTo>
                    <a:pt x="21253" y="60696"/>
                  </a:lnTo>
                  <a:lnTo>
                    <a:pt x="27542" y="85090"/>
                  </a:lnTo>
                  <a:lnTo>
                    <a:pt x="37245" y="113563"/>
                  </a:lnTo>
                  <a:lnTo>
                    <a:pt x="45686" y="144342"/>
                  </a:lnTo>
                  <a:lnTo>
                    <a:pt x="56026" y="175804"/>
                  </a:lnTo>
                  <a:lnTo>
                    <a:pt x="64656" y="200727"/>
                  </a:lnTo>
                  <a:lnTo>
                    <a:pt x="74599" y="226700"/>
                  </a:lnTo>
                  <a:lnTo>
                    <a:pt x="81603" y="234340"/>
                  </a:lnTo>
                  <a:lnTo>
                    <a:pt x="93480" y="242609"/>
                  </a:lnTo>
                  <a:lnTo>
                    <a:pt x="105936" y="246156"/>
                  </a:lnTo>
                  <a:lnTo>
                    <a:pt x="120650" y="2476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SMARTInkShape-647"/>
            <p:cNvSpPr/>
            <p:nvPr/>
          </p:nvSpPr>
          <p:spPr>
            <a:xfrm>
              <a:off x="432121" y="1708667"/>
              <a:ext cx="164780" cy="299653"/>
            </a:xfrm>
            <a:custGeom>
              <a:avLst/>
              <a:gdLst/>
              <a:ahLst/>
              <a:cxnLst/>
              <a:rect l="0" t="0" r="0" b="0"/>
              <a:pathLst>
                <a:path w="164780" h="299653">
                  <a:moveTo>
                    <a:pt x="82229" y="145533"/>
                  </a:moveTo>
                  <a:lnTo>
                    <a:pt x="73390" y="145533"/>
                  </a:lnTo>
                  <a:lnTo>
                    <a:pt x="43949" y="158398"/>
                  </a:lnTo>
                  <a:lnTo>
                    <a:pt x="31375" y="166513"/>
                  </a:lnTo>
                  <a:lnTo>
                    <a:pt x="14485" y="185268"/>
                  </a:lnTo>
                  <a:lnTo>
                    <a:pt x="5163" y="206538"/>
                  </a:lnTo>
                  <a:lnTo>
                    <a:pt x="1304" y="230715"/>
                  </a:lnTo>
                  <a:lnTo>
                    <a:pt x="0" y="259098"/>
                  </a:lnTo>
                  <a:lnTo>
                    <a:pt x="479" y="277959"/>
                  </a:lnTo>
                  <a:lnTo>
                    <a:pt x="3092" y="288115"/>
                  </a:lnTo>
                  <a:lnTo>
                    <a:pt x="8486" y="295450"/>
                  </a:lnTo>
                  <a:lnTo>
                    <a:pt x="11900" y="298394"/>
                  </a:lnTo>
                  <a:lnTo>
                    <a:pt x="15588" y="299652"/>
                  </a:lnTo>
                  <a:lnTo>
                    <a:pt x="23447" y="299167"/>
                  </a:lnTo>
                  <a:lnTo>
                    <a:pt x="51775" y="289203"/>
                  </a:lnTo>
                  <a:lnTo>
                    <a:pt x="66542" y="279667"/>
                  </a:lnTo>
                  <a:lnTo>
                    <a:pt x="73610" y="268177"/>
                  </a:lnTo>
                  <a:lnTo>
                    <a:pt x="87268" y="241177"/>
                  </a:lnTo>
                  <a:lnTo>
                    <a:pt x="98485" y="209685"/>
                  </a:lnTo>
                  <a:lnTo>
                    <a:pt x="104606" y="180455"/>
                  </a:lnTo>
                  <a:lnTo>
                    <a:pt x="106733" y="150157"/>
                  </a:lnTo>
                  <a:lnTo>
                    <a:pt x="106658" y="122287"/>
                  </a:lnTo>
                  <a:lnTo>
                    <a:pt x="102480" y="92705"/>
                  </a:lnTo>
                  <a:lnTo>
                    <a:pt x="96774" y="66458"/>
                  </a:lnTo>
                  <a:lnTo>
                    <a:pt x="86643" y="38269"/>
                  </a:lnTo>
                  <a:lnTo>
                    <a:pt x="69916" y="8332"/>
                  </a:lnTo>
                  <a:lnTo>
                    <a:pt x="65467" y="3416"/>
                  </a:lnTo>
                  <a:lnTo>
                    <a:pt x="61138" y="1231"/>
                  </a:lnTo>
                  <a:lnTo>
                    <a:pt x="54734" y="0"/>
                  </a:lnTo>
                  <a:lnTo>
                    <a:pt x="53316" y="533"/>
                  </a:lnTo>
                  <a:lnTo>
                    <a:pt x="52370" y="1594"/>
                  </a:lnTo>
                  <a:lnTo>
                    <a:pt x="51740" y="3007"/>
                  </a:lnTo>
                  <a:lnTo>
                    <a:pt x="50852" y="11737"/>
                  </a:lnTo>
                  <a:lnTo>
                    <a:pt x="57435" y="40242"/>
                  </a:lnTo>
                  <a:lnTo>
                    <a:pt x="65415" y="71974"/>
                  </a:lnTo>
                  <a:lnTo>
                    <a:pt x="71681" y="100376"/>
                  </a:lnTo>
                  <a:lnTo>
                    <a:pt x="77776" y="122641"/>
                  </a:lnTo>
                  <a:lnTo>
                    <a:pt x="85188" y="145942"/>
                  </a:lnTo>
                  <a:lnTo>
                    <a:pt x="93187" y="168057"/>
                  </a:lnTo>
                  <a:lnTo>
                    <a:pt x="105623" y="196970"/>
                  </a:lnTo>
                  <a:lnTo>
                    <a:pt x="122467" y="226249"/>
                  </a:lnTo>
                  <a:lnTo>
                    <a:pt x="147142" y="253841"/>
                  </a:lnTo>
                  <a:lnTo>
                    <a:pt x="152942" y="257170"/>
                  </a:lnTo>
                  <a:lnTo>
                    <a:pt x="164779" y="259833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SMARTInkShape-648"/>
            <p:cNvSpPr/>
            <p:nvPr/>
          </p:nvSpPr>
          <p:spPr>
            <a:xfrm>
              <a:off x="661685" y="1758950"/>
              <a:ext cx="123106" cy="190501"/>
            </a:xfrm>
            <a:custGeom>
              <a:avLst/>
              <a:gdLst/>
              <a:ahLst/>
              <a:cxnLst/>
              <a:rect l="0" t="0" r="0" b="0"/>
              <a:pathLst>
                <a:path w="123106" h="190501">
                  <a:moveTo>
                    <a:pt x="62215" y="0"/>
                  </a:moveTo>
                  <a:lnTo>
                    <a:pt x="58843" y="0"/>
                  </a:lnTo>
                  <a:lnTo>
                    <a:pt x="30250" y="12865"/>
                  </a:lnTo>
                  <a:lnTo>
                    <a:pt x="16860" y="21199"/>
                  </a:lnTo>
                  <a:lnTo>
                    <a:pt x="1608" y="41746"/>
                  </a:lnTo>
                  <a:lnTo>
                    <a:pt x="0" y="46305"/>
                  </a:lnTo>
                  <a:lnTo>
                    <a:pt x="277" y="47804"/>
                  </a:lnTo>
                  <a:lnTo>
                    <a:pt x="1167" y="48802"/>
                  </a:lnTo>
                  <a:lnTo>
                    <a:pt x="4038" y="50617"/>
                  </a:lnTo>
                  <a:lnTo>
                    <a:pt x="9621" y="54900"/>
                  </a:lnTo>
                  <a:lnTo>
                    <a:pt x="36067" y="62044"/>
                  </a:lnTo>
                  <a:lnTo>
                    <a:pt x="49293" y="64950"/>
                  </a:lnTo>
                  <a:lnTo>
                    <a:pt x="58588" y="67672"/>
                  </a:lnTo>
                  <a:lnTo>
                    <a:pt x="75722" y="70615"/>
                  </a:lnTo>
                  <a:lnTo>
                    <a:pt x="103400" y="84070"/>
                  </a:lnTo>
                  <a:lnTo>
                    <a:pt x="116908" y="94210"/>
                  </a:lnTo>
                  <a:lnTo>
                    <a:pt x="121800" y="102079"/>
                  </a:lnTo>
                  <a:lnTo>
                    <a:pt x="123105" y="106152"/>
                  </a:lnTo>
                  <a:lnTo>
                    <a:pt x="122673" y="114441"/>
                  </a:lnTo>
                  <a:lnTo>
                    <a:pt x="110720" y="143941"/>
                  </a:lnTo>
                  <a:lnTo>
                    <a:pt x="83137" y="172861"/>
                  </a:lnTo>
                  <a:lnTo>
                    <a:pt x="49515" y="1905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SMARTInkShape-649"/>
            <p:cNvSpPr/>
            <p:nvPr/>
          </p:nvSpPr>
          <p:spPr>
            <a:xfrm>
              <a:off x="177800" y="2292350"/>
              <a:ext cx="19051" cy="239891"/>
            </a:xfrm>
            <a:custGeom>
              <a:avLst/>
              <a:gdLst/>
              <a:ahLst/>
              <a:cxnLst/>
              <a:rect l="0" t="0" r="0" b="0"/>
              <a:pathLst>
                <a:path w="19051" h="239891">
                  <a:moveTo>
                    <a:pt x="0" y="0"/>
                  </a:moveTo>
                  <a:lnTo>
                    <a:pt x="0" y="29493"/>
                  </a:lnTo>
                  <a:lnTo>
                    <a:pt x="0" y="60075"/>
                  </a:lnTo>
                  <a:lnTo>
                    <a:pt x="3370" y="88277"/>
                  </a:lnTo>
                  <a:lnTo>
                    <a:pt x="5467" y="118976"/>
                  </a:lnTo>
                  <a:lnTo>
                    <a:pt x="9459" y="150414"/>
                  </a:lnTo>
                  <a:lnTo>
                    <a:pt x="11739" y="178701"/>
                  </a:lnTo>
                  <a:lnTo>
                    <a:pt x="13215" y="207767"/>
                  </a:lnTo>
                  <a:lnTo>
                    <a:pt x="18930" y="239185"/>
                  </a:lnTo>
                  <a:lnTo>
                    <a:pt x="18970" y="239890"/>
                  </a:lnTo>
                  <a:lnTo>
                    <a:pt x="19050" y="2349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SMARTInkShape-650"/>
            <p:cNvSpPr/>
            <p:nvPr/>
          </p:nvSpPr>
          <p:spPr>
            <a:xfrm>
              <a:off x="107975" y="2216279"/>
              <a:ext cx="139556" cy="164826"/>
            </a:xfrm>
            <a:custGeom>
              <a:avLst/>
              <a:gdLst/>
              <a:ahLst/>
              <a:cxnLst/>
              <a:rect l="0" t="0" r="0" b="0"/>
              <a:pathLst>
                <a:path w="139556" h="164826">
                  <a:moveTo>
                    <a:pt x="38075" y="44321"/>
                  </a:moveTo>
                  <a:lnTo>
                    <a:pt x="34704" y="44321"/>
                  </a:lnTo>
                  <a:lnTo>
                    <a:pt x="33711" y="45026"/>
                  </a:lnTo>
                  <a:lnTo>
                    <a:pt x="33048" y="46202"/>
                  </a:lnTo>
                  <a:lnTo>
                    <a:pt x="25309" y="72864"/>
                  </a:lnTo>
                  <a:lnTo>
                    <a:pt x="16620" y="101884"/>
                  </a:lnTo>
                  <a:lnTo>
                    <a:pt x="8168" y="131394"/>
                  </a:lnTo>
                  <a:lnTo>
                    <a:pt x="4989" y="145379"/>
                  </a:lnTo>
                  <a:lnTo>
                    <a:pt x="0" y="164825"/>
                  </a:lnTo>
                  <a:lnTo>
                    <a:pt x="1857" y="138285"/>
                  </a:lnTo>
                  <a:lnTo>
                    <a:pt x="5442" y="113916"/>
                  </a:lnTo>
                  <a:lnTo>
                    <a:pt x="9434" y="88303"/>
                  </a:lnTo>
                  <a:lnTo>
                    <a:pt x="17104" y="58182"/>
                  </a:lnTo>
                  <a:lnTo>
                    <a:pt x="23532" y="31850"/>
                  </a:lnTo>
                  <a:lnTo>
                    <a:pt x="25261" y="20434"/>
                  </a:lnTo>
                  <a:lnTo>
                    <a:pt x="31638" y="309"/>
                  </a:lnTo>
                  <a:lnTo>
                    <a:pt x="35070" y="0"/>
                  </a:lnTo>
                  <a:lnTo>
                    <a:pt x="36071" y="663"/>
                  </a:lnTo>
                  <a:lnTo>
                    <a:pt x="36739" y="1810"/>
                  </a:lnTo>
                  <a:lnTo>
                    <a:pt x="37481" y="5671"/>
                  </a:lnTo>
                  <a:lnTo>
                    <a:pt x="38604" y="15779"/>
                  </a:lnTo>
                  <a:lnTo>
                    <a:pt x="50929" y="44384"/>
                  </a:lnTo>
                  <a:lnTo>
                    <a:pt x="59052" y="57039"/>
                  </a:lnTo>
                  <a:lnTo>
                    <a:pt x="85305" y="84421"/>
                  </a:lnTo>
                  <a:lnTo>
                    <a:pt x="105895" y="96943"/>
                  </a:lnTo>
                  <a:lnTo>
                    <a:pt x="122053" y="100576"/>
                  </a:lnTo>
                  <a:lnTo>
                    <a:pt x="135072" y="101353"/>
                  </a:lnTo>
                  <a:lnTo>
                    <a:pt x="136606" y="102098"/>
                  </a:lnTo>
                  <a:lnTo>
                    <a:pt x="137629" y="103300"/>
                  </a:lnTo>
                  <a:lnTo>
                    <a:pt x="139555" y="107556"/>
                  </a:lnTo>
                  <a:lnTo>
                    <a:pt x="130217" y="108474"/>
                  </a:lnTo>
                  <a:lnTo>
                    <a:pt x="122369" y="112169"/>
                  </a:lnTo>
                  <a:lnTo>
                    <a:pt x="94875" y="119064"/>
                  </a:lnTo>
                  <a:lnTo>
                    <a:pt x="67157" y="131162"/>
                  </a:lnTo>
                  <a:lnTo>
                    <a:pt x="37152" y="145924"/>
                  </a:lnTo>
                  <a:lnTo>
                    <a:pt x="30609" y="150156"/>
                  </a:lnTo>
                  <a:lnTo>
                    <a:pt x="26220" y="155799"/>
                  </a:lnTo>
                  <a:lnTo>
                    <a:pt x="22693" y="157366"/>
                  </a:lnTo>
                  <a:lnTo>
                    <a:pt x="12675" y="158621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SMARTInkShape-651"/>
            <p:cNvSpPr/>
            <p:nvPr/>
          </p:nvSpPr>
          <p:spPr>
            <a:xfrm>
              <a:off x="349656" y="2292350"/>
              <a:ext cx="137898" cy="146051"/>
            </a:xfrm>
            <a:custGeom>
              <a:avLst/>
              <a:gdLst/>
              <a:ahLst/>
              <a:cxnLst/>
              <a:rect l="0" t="0" r="0" b="0"/>
              <a:pathLst>
                <a:path w="137898" h="146051">
                  <a:moveTo>
                    <a:pt x="101194" y="0"/>
                  </a:moveTo>
                  <a:lnTo>
                    <a:pt x="97822" y="0"/>
                  </a:lnTo>
                  <a:lnTo>
                    <a:pt x="94286" y="1881"/>
                  </a:lnTo>
                  <a:lnTo>
                    <a:pt x="82896" y="8838"/>
                  </a:lnTo>
                  <a:lnTo>
                    <a:pt x="56006" y="19098"/>
                  </a:lnTo>
                  <a:lnTo>
                    <a:pt x="44421" y="24010"/>
                  </a:lnTo>
                  <a:lnTo>
                    <a:pt x="17451" y="42452"/>
                  </a:lnTo>
                  <a:lnTo>
                    <a:pt x="8961" y="52167"/>
                  </a:lnTo>
                  <a:lnTo>
                    <a:pt x="2683" y="56379"/>
                  </a:lnTo>
                  <a:lnTo>
                    <a:pt x="0" y="62422"/>
                  </a:lnTo>
                  <a:lnTo>
                    <a:pt x="570" y="62782"/>
                  </a:lnTo>
                  <a:lnTo>
                    <a:pt x="29634" y="63491"/>
                  </a:lnTo>
                  <a:lnTo>
                    <a:pt x="57355" y="63498"/>
                  </a:lnTo>
                  <a:lnTo>
                    <a:pt x="88574" y="64205"/>
                  </a:lnTo>
                  <a:lnTo>
                    <a:pt x="116883" y="72338"/>
                  </a:lnTo>
                  <a:lnTo>
                    <a:pt x="127087" y="78426"/>
                  </a:lnTo>
                  <a:lnTo>
                    <a:pt x="134579" y="88070"/>
                  </a:lnTo>
                  <a:lnTo>
                    <a:pt x="137897" y="99864"/>
                  </a:lnTo>
                  <a:lnTo>
                    <a:pt x="136791" y="106237"/>
                  </a:lnTo>
                  <a:lnTo>
                    <a:pt x="133243" y="112128"/>
                  </a:lnTo>
                  <a:lnTo>
                    <a:pt x="123311" y="122671"/>
                  </a:lnTo>
                  <a:lnTo>
                    <a:pt x="103157" y="135175"/>
                  </a:lnTo>
                  <a:lnTo>
                    <a:pt x="72270" y="143799"/>
                  </a:lnTo>
                  <a:lnTo>
                    <a:pt x="50394" y="1460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SMARTInkShape-652"/>
            <p:cNvSpPr/>
            <p:nvPr/>
          </p:nvSpPr>
          <p:spPr>
            <a:xfrm>
              <a:off x="514427" y="2266950"/>
              <a:ext cx="93784" cy="107335"/>
            </a:xfrm>
            <a:custGeom>
              <a:avLst/>
              <a:gdLst/>
              <a:ahLst/>
              <a:cxnLst/>
              <a:rect l="0" t="0" r="0" b="0"/>
              <a:pathLst>
                <a:path w="93784" h="107335">
                  <a:moveTo>
                    <a:pt x="6273" y="31750"/>
                  </a:moveTo>
                  <a:lnTo>
                    <a:pt x="2901" y="35120"/>
                  </a:lnTo>
                  <a:lnTo>
                    <a:pt x="1246" y="38657"/>
                  </a:lnTo>
                  <a:lnTo>
                    <a:pt x="0" y="56320"/>
                  </a:lnTo>
                  <a:lnTo>
                    <a:pt x="6840" y="81395"/>
                  </a:lnTo>
                  <a:lnTo>
                    <a:pt x="12791" y="93026"/>
                  </a:lnTo>
                  <a:lnTo>
                    <a:pt x="21122" y="103277"/>
                  </a:lnTo>
                  <a:lnTo>
                    <a:pt x="25337" y="105873"/>
                  </a:lnTo>
                  <a:lnTo>
                    <a:pt x="33558" y="107334"/>
                  </a:lnTo>
                  <a:lnTo>
                    <a:pt x="40977" y="106970"/>
                  </a:lnTo>
                  <a:lnTo>
                    <a:pt x="61416" y="99075"/>
                  </a:lnTo>
                  <a:lnTo>
                    <a:pt x="83345" y="81280"/>
                  </a:lnTo>
                  <a:lnTo>
                    <a:pt x="86388" y="72813"/>
                  </a:lnTo>
                  <a:lnTo>
                    <a:pt x="88446" y="63406"/>
                  </a:lnTo>
                  <a:lnTo>
                    <a:pt x="93635" y="49736"/>
                  </a:lnTo>
                  <a:lnTo>
                    <a:pt x="93783" y="41860"/>
                  </a:lnTo>
                  <a:lnTo>
                    <a:pt x="91312" y="29493"/>
                  </a:lnTo>
                  <a:lnTo>
                    <a:pt x="93009" y="17597"/>
                  </a:lnTo>
                  <a:lnTo>
                    <a:pt x="89513" y="7970"/>
                  </a:lnTo>
                  <a:lnTo>
                    <a:pt x="82473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SMARTInkShape-653"/>
            <p:cNvSpPr/>
            <p:nvPr/>
          </p:nvSpPr>
          <p:spPr>
            <a:xfrm>
              <a:off x="654050" y="2190750"/>
              <a:ext cx="44451" cy="139381"/>
            </a:xfrm>
            <a:custGeom>
              <a:avLst/>
              <a:gdLst/>
              <a:ahLst/>
              <a:cxnLst/>
              <a:rect l="0" t="0" r="0" b="0"/>
              <a:pathLst>
                <a:path w="44451" h="139381">
                  <a:moveTo>
                    <a:pt x="0" y="69850"/>
                  </a:moveTo>
                  <a:lnTo>
                    <a:pt x="3371" y="73220"/>
                  </a:lnTo>
                  <a:lnTo>
                    <a:pt x="5025" y="76757"/>
                  </a:lnTo>
                  <a:lnTo>
                    <a:pt x="15165" y="106214"/>
                  </a:lnTo>
                  <a:lnTo>
                    <a:pt x="22646" y="118478"/>
                  </a:lnTo>
                  <a:lnTo>
                    <a:pt x="25289" y="128316"/>
                  </a:lnTo>
                  <a:lnTo>
                    <a:pt x="26737" y="129994"/>
                  </a:lnTo>
                  <a:lnTo>
                    <a:pt x="28408" y="131112"/>
                  </a:lnTo>
                  <a:lnTo>
                    <a:pt x="29522" y="132564"/>
                  </a:lnTo>
                  <a:lnTo>
                    <a:pt x="31456" y="138620"/>
                  </a:lnTo>
                  <a:lnTo>
                    <a:pt x="30848" y="138980"/>
                  </a:lnTo>
                  <a:lnTo>
                    <a:pt x="28292" y="139380"/>
                  </a:lnTo>
                  <a:lnTo>
                    <a:pt x="27328" y="138781"/>
                  </a:lnTo>
                  <a:lnTo>
                    <a:pt x="26685" y="137676"/>
                  </a:lnTo>
                  <a:lnTo>
                    <a:pt x="15947" y="108985"/>
                  </a:lnTo>
                  <a:lnTo>
                    <a:pt x="12985" y="79104"/>
                  </a:lnTo>
                  <a:lnTo>
                    <a:pt x="13461" y="57174"/>
                  </a:lnTo>
                  <a:lnTo>
                    <a:pt x="25568" y="25525"/>
                  </a:lnTo>
                  <a:lnTo>
                    <a:pt x="33899" y="11862"/>
                  </a:lnTo>
                  <a:lnTo>
                    <a:pt x="4445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SMARTInkShape-654"/>
            <p:cNvSpPr/>
            <p:nvPr/>
          </p:nvSpPr>
          <p:spPr>
            <a:xfrm>
              <a:off x="750156" y="2090032"/>
              <a:ext cx="68995" cy="195969"/>
            </a:xfrm>
            <a:custGeom>
              <a:avLst/>
              <a:gdLst/>
              <a:ahLst/>
              <a:cxnLst/>
              <a:rect l="0" t="0" r="0" b="0"/>
              <a:pathLst>
                <a:path w="68995" h="195969">
                  <a:moveTo>
                    <a:pt x="68994" y="5468"/>
                  </a:moveTo>
                  <a:lnTo>
                    <a:pt x="60155" y="5468"/>
                  </a:lnTo>
                  <a:lnTo>
                    <a:pt x="56128" y="3586"/>
                  </a:lnTo>
                  <a:lnTo>
                    <a:pt x="51987" y="1103"/>
                  </a:lnTo>
                  <a:lnTo>
                    <a:pt x="47794" y="0"/>
                  </a:lnTo>
                  <a:lnTo>
                    <a:pt x="38096" y="2750"/>
                  </a:lnTo>
                  <a:lnTo>
                    <a:pt x="26286" y="8033"/>
                  </a:lnTo>
                  <a:lnTo>
                    <a:pt x="19909" y="13899"/>
                  </a:lnTo>
                  <a:lnTo>
                    <a:pt x="3477" y="36105"/>
                  </a:lnTo>
                  <a:lnTo>
                    <a:pt x="0" y="56597"/>
                  </a:lnTo>
                  <a:lnTo>
                    <a:pt x="103" y="71260"/>
                  </a:lnTo>
                  <a:lnTo>
                    <a:pt x="9997" y="102905"/>
                  </a:lnTo>
                  <a:lnTo>
                    <a:pt x="22451" y="133235"/>
                  </a:lnTo>
                  <a:lnTo>
                    <a:pt x="39361" y="162337"/>
                  </a:lnTo>
                  <a:lnTo>
                    <a:pt x="42757" y="174011"/>
                  </a:lnTo>
                  <a:lnTo>
                    <a:pt x="43594" y="195968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SMARTInkShape-655"/>
            <p:cNvSpPr/>
            <p:nvPr/>
          </p:nvSpPr>
          <p:spPr>
            <a:xfrm>
              <a:off x="717550" y="2209800"/>
              <a:ext cx="63501" cy="38101"/>
            </a:xfrm>
            <a:custGeom>
              <a:avLst/>
              <a:gdLst/>
              <a:ahLst/>
              <a:cxnLst/>
              <a:rect l="0" t="0" r="0" b="0"/>
              <a:pathLst>
                <a:path w="63501" h="38101">
                  <a:moveTo>
                    <a:pt x="0" y="38100"/>
                  </a:moveTo>
                  <a:lnTo>
                    <a:pt x="3370" y="38100"/>
                  </a:lnTo>
                  <a:lnTo>
                    <a:pt x="4363" y="37394"/>
                  </a:lnTo>
                  <a:lnTo>
                    <a:pt x="5025" y="36218"/>
                  </a:lnTo>
                  <a:lnTo>
                    <a:pt x="5467" y="34728"/>
                  </a:lnTo>
                  <a:lnTo>
                    <a:pt x="9720" y="31192"/>
                  </a:lnTo>
                  <a:lnTo>
                    <a:pt x="38580" y="7659"/>
                  </a:lnTo>
                  <a:lnTo>
                    <a:pt x="46779" y="3404"/>
                  </a:lnTo>
                  <a:lnTo>
                    <a:pt x="6350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SMARTInkShape-656"/>
            <p:cNvSpPr/>
            <p:nvPr/>
          </p:nvSpPr>
          <p:spPr>
            <a:xfrm>
              <a:off x="813172" y="2152650"/>
              <a:ext cx="94879" cy="95130"/>
            </a:xfrm>
            <a:custGeom>
              <a:avLst/>
              <a:gdLst/>
              <a:ahLst/>
              <a:cxnLst/>
              <a:rect l="0" t="0" r="0" b="0"/>
              <a:pathLst>
                <a:path w="94879" h="95130">
                  <a:moveTo>
                    <a:pt x="50428" y="0"/>
                  </a:moveTo>
                  <a:lnTo>
                    <a:pt x="37597" y="0"/>
                  </a:lnTo>
                  <a:lnTo>
                    <a:pt x="32260" y="1881"/>
                  </a:lnTo>
                  <a:lnTo>
                    <a:pt x="23085" y="8838"/>
                  </a:lnTo>
                  <a:lnTo>
                    <a:pt x="10226" y="30037"/>
                  </a:lnTo>
                  <a:lnTo>
                    <a:pt x="2453" y="51010"/>
                  </a:lnTo>
                  <a:lnTo>
                    <a:pt x="0" y="73832"/>
                  </a:lnTo>
                  <a:lnTo>
                    <a:pt x="1674" y="80557"/>
                  </a:lnTo>
                  <a:lnTo>
                    <a:pt x="8498" y="90622"/>
                  </a:lnTo>
                  <a:lnTo>
                    <a:pt x="12507" y="93193"/>
                  </a:lnTo>
                  <a:lnTo>
                    <a:pt x="18731" y="94640"/>
                  </a:lnTo>
                  <a:lnTo>
                    <a:pt x="27155" y="95129"/>
                  </a:lnTo>
                  <a:lnTo>
                    <a:pt x="31382" y="93315"/>
                  </a:lnTo>
                  <a:lnTo>
                    <a:pt x="46194" y="80320"/>
                  </a:lnTo>
                  <a:lnTo>
                    <a:pt x="48546" y="74268"/>
                  </a:lnTo>
                  <a:lnTo>
                    <a:pt x="50395" y="43292"/>
                  </a:lnTo>
                  <a:lnTo>
                    <a:pt x="52295" y="38526"/>
                  </a:lnTo>
                  <a:lnTo>
                    <a:pt x="53789" y="36267"/>
                  </a:lnTo>
                  <a:lnTo>
                    <a:pt x="54080" y="34056"/>
                  </a:lnTo>
                  <a:lnTo>
                    <a:pt x="50611" y="25779"/>
                  </a:lnTo>
                  <a:lnTo>
                    <a:pt x="53853" y="28883"/>
                  </a:lnTo>
                  <a:lnTo>
                    <a:pt x="55478" y="32357"/>
                  </a:lnTo>
                  <a:lnTo>
                    <a:pt x="57312" y="42413"/>
                  </a:lnTo>
                  <a:lnTo>
                    <a:pt x="65593" y="52927"/>
                  </a:lnTo>
                  <a:lnTo>
                    <a:pt x="74485" y="61385"/>
                  </a:lnTo>
                  <a:lnTo>
                    <a:pt x="84445" y="67028"/>
                  </a:lnTo>
                  <a:lnTo>
                    <a:pt x="89771" y="68596"/>
                  </a:lnTo>
                  <a:lnTo>
                    <a:pt x="91473" y="69719"/>
                  </a:lnTo>
                  <a:lnTo>
                    <a:pt x="92608" y="71174"/>
                  </a:lnTo>
                  <a:lnTo>
                    <a:pt x="94878" y="762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SMARTInkShape-657"/>
            <p:cNvSpPr/>
            <p:nvPr/>
          </p:nvSpPr>
          <p:spPr>
            <a:xfrm>
              <a:off x="942688" y="2114550"/>
              <a:ext cx="47913" cy="94955"/>
            </a:xfrm>
            <a:custGeom>
              <a:avLst/>
              <a:gdLst/>
              <a:ahLst/>
              <a:cxnLst/>
              <a:rect l="0" t="0" r="0" b="0"/>
              <a:pathLst>
                <a:path w="47913" h="94955">
                  <a:moveTo>
                    <a:pt x="47912" y="0"/>
                  </a:moveTo>
                  <a:lnTo>
                    <a:pt x="44541" y="0"/>
                  </a:lnTo>
                  <a:lnTo>
                    <a:pt x="27517" y="5467"/>
                  </a:lnTo>
                  <a:lnTo>
                    <a:pt x="22855" y="9720"/>
                  </a:lnTo>
                  <a:lnTo>
                    <a:pt x="12679" y="23596"/>
                  </a:lnTo>
                  <a:lnTo>
                    <a:pt x="4456" y="55128"/>
                  </a:lnTo>
                  <a:lnTo>
                    <a:pt x="0" y="71279"/>
                  </a:lnTo>
                  <a:lnTo>
                    <a:pt x="3770" y="90195"/>
                  </a:lnTo>
                  <a:lnTo>
                    <a:pt x="5078" y="91880"/>
                  </a:lnTo>
                  <a:lnTo>
                    <a:pt x="8414" y="93752"/>
                  </a:lnTo>
                  <a:lnTo>
                    <a:pt x="18185" y="94954"/>
                  </a:lnTo>
                  <a:lnTo>
                    <a:pt x="25527" y="94413"/>
                  </a:lnTo>
                  <a:lnTo>
                    <a:pt x="41562" y="889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SMARTInkShape-658"/>
            <p:cNvSpPr/>
            <p:nvPr/>
          </p:nvSpPr>
          <p:spPr>
            <a:xfrm>
              <a:off x="1003704" y="2095609"/>
              <a:ext cx="94734" cy="145942"/>
            </a:xfrm>
            <a:custGeom>
              <a:avLst/>
              <a:gdLst/>
              <a:ahLst/>
              <a:cxnLst/>
              <a:rect l="0" t="0" r="0" b="0"/>
              <a:pathLst>
                <a:path w="94734" h="145942">
                  <a:moveTo>
                    <a:pt x="31346" y="37991"/>
                  </a:moveTo>
                  <a:lnTo>
                    <a:pt x="25257" y="37991"/>
                  </a:lnTo>
                  <a:lnTo>
                    <a:pt x="28444" y="41362"/>
                  </a:lnTo>
                  <a:lnTo>
                    <a:pt x="31937" y="43017"/>
                  </a:lnTo>
                  <a:lnTo>
                    <a:pt x="46197" y="44263"/>
                  </a:lnTo>
                  <a:lnTo>
                    <a:pt x="67704" y="35495"/>
                  </a:lnTo>
                  <a:lnTo>
                    <a:pt x="81637" y="27122"/>
                  </a:lnTo>
                  <a:lnTo>
                    <a:pt x="86153" y="25399"/>
                  </a:lnTo>
                  <a:lnTo>
                    <a:pt x="90512" y="22281"/>
                  </a:lnTo>
                  <a:lnTo>
                    <a:pt x="92919" y="18544"/>
                  </a:lnTo>
                  <a:lnTo>
                    <a:pt x="94465" y="10395"/>
                  </a:lnTo>
                  <a:lnTo>
                    <a:pt x="94733" y="4101"/>
                  </a:lnTo>
                  <a:lnTo>
                    <a:pt x="94065" y="2697"/>
                  </a:lnTo>
                  <a:lnTo>
                    <a:pt x="92914" y="1762"/>
                  </a:lnTo>
                  <a:lnTo>
                    <a:pt x="89754" y="722"/>
                  </a:lnTo>
                  <a:lnTo>
                    <a:pt x="76545" y="0"/>
                  </a:lnTo>
                  <a:lnTo>
                    <a:pt x="70719" y="1821"/>
                  </a:lnTo>
                  <a:lnTo>
                    <a:pt x="45865" y="18191"/>
                  </a:lnTo>
                  <a:lnTo>
                    <a:pt x="24956" y="45078"/>
                  </a:lnTo>
                  <a:lnTo>
                    <a:pt x="8893" y="76188"/>
                  </a:lnTo>
                  <a:lnTo>
                    <a:pt x="959" y="104482"/>
                  </a:lnTo>
                  <a:lnTo>
                    <a:pt x="0" y="114685"/>
                  </a:lnTo>
                  <a:lnTo>
                    <a:pt x="1276" y="117342"/>
                  </a:lnTo>
                  <a:lnTo>
                    <a:pt x="6457" y="122177"/>
                  </a:lnTo>
                  <a:lnTo>
                    <a:pt x="29460" y="135315"/>
                  </a:lnTo>
                  <a:lnTo>
                    <a:pt x="58020" y="142586"/>
                  </a:lnTo>
                  <a:lnTo>
                    <a:pt x="69446" y="145941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SMARTInkShape-659"/>
            <p:cNvSpPr/>
            <p:nvPr/>
          </p:nvSpPr>
          <p:spPr>
            <a:xfrm>
              <a:off x="877560" y="2254250"/>
              <a:ext cx="252741" cy="201552"/>
            </a:xfrm>
            <a:custGeom>
              <a:avLst/>
              <a:gdLst/>
              <a:ahLst/>
              <a:cxnLst/>
              <a:rect l="0" t="0" r="0" b="0"/>
              <a:pathLst>
                <a:path w="252741" h="201552">
                  <a:moveTo>
                    <a:pt x="74940" y="114300"/>
                  </a:moveTo>
                  <a:lnTo>
                    <a:pt x="74940" y="108832"/>
                  </a:lnTo>
                  <a:lnTo>
                    <a:pt x="66101" y="99189"/>
                  </a:lnTo>
                  <a:lnTo>
                    <a:pt x="53569" y="91664"/>
                  </a:lnTo>
                  <a:lnTo>
                    <a:pt x="44696" y="89264"/>
                  </a:lnTo>
                  <a:lnTo>
                    <a:pt x="41977" y="90943"/>
                  </a:lnTo>
                  <a:lnTo>
                    <a:pt x="25357" y="103660"/>
                  </a:lnTo>
                  <a:lnTo>
                    <a:pt x="9394" y="131353"/>
                  </a:lnTo>
                  <a:lnTo>
                    <a:pt x="1576" y="148895"/>
                  </a:lnTo>
                  <a:lnTo>
                    <a:pt x="0" y="160015"/>
                  </a:lnTo>
                  <a:lnTo>
                    <a:pt x="5280" y="191737"/>
                  </a:lnTo>
                  <a:lnTo>
                    <a:pt x="8232" y="197635"/>
                  </a:lnTo>
                  <a:lnTo>
                    <a:pt x="10712" y="199490"/>
                  </a:lnTo>
                  <a:lnTo>
                    <a:pt x="17231" y="201551"/>
                  </a:lnTo>
                  <a:lnTo>
                    <a:pt x="24832" y="200585"/>
                  </a:lnTo>
                  <a:lnTo>
                    <a:pt x="32208" y="197804"/>
                  </a:lnTo>
                  <a:lnTo>
                    <a:pt x="58071" y="179180"/>
                  </a:lnTo>
                  <a:lnTo>
                    <a:pt x="63444" y="172298"/>
                  </a:lnTo>
                  <a:lnTo>
                    <a:pt x="66303" y="164536"/>
                  </a:lnTo>
                  <a:lnTo>
                    <a:pt x="68456" y="135433"/>
                  </a:lnTo>
                  <a:lnTo>
                    <a:pt x="68578" y="118902"/>
                  </a:lnTo>
                  <a:lnTo>
                    <a:pt x="67876" y="117368"/>
                  </a:lnTo>
                  <a:lnTo>
                    <a:pt x="66703" y="116345"/>
                  </a:lnTo>
                  <a:lnTo>
                    <a:pt x="62501" y="114419"/>
                  </a:lnTo>
                  <a:lnTo>
                    <a:pt x="62317" y="117706"/>
                  </a:lnTo>
                  <a:lnTo>
                    <a:pt x="62997" y="118687"/>
                  </a:lnTo>
                  <a:lnTo>
                    <a:pt x="64155" y="119341"/>
                  </a:lnTo>
                  <a:lnTo>
                    <a:pt x="65633" y="119777"/>
                  </a:lnTo>
                  <a:lnTo>
                    <a:pt x="66619" y="120774"/>
                  </a:lnTo>
                  <a:lnTo>
                    <a:pt x="70082" y="127442"/>
                  </a:lnTo>
                  <a:lnTo>
                    <a:pt x="77351" y="135554"/>
                  </a:lnTo>
                  <a:lnTo>
                    <a:pt x="86865" y="141842"/>
                  </a:lnTo>
                  <a:lnTo>
                    <a:pt x="98620" y="144803"/>
                  </a:lnTo>
                  <a:lnTo>
                    <a:pt x="111041" y="145680"/>
                  </a:lnTo>
                  <a:lnTo>
                    <a:pt x="123658" y="142569"/>
                  </a:lnTo>
                  <a:lnTo>
                    <a:pt x="152553" y="129036"/>
                  </a:lnTo>
                  <a:lnTo>
                    <a:pt x="178938" y="108809"/>
                  </a:lnTo>
                  <a:lnTo>
                    <a:pt x="184661" y="101041"/>
                  </a:lnTo>
                  <a:lnTo>
                    <a:pt x="187883" y="88734"/>
                  </a:lnTo>
                  <a:lnTo>
                    <a:pt x="189233" y="58435"/>
                  </a:lnTo>
                  <a:lnTo>
                    <a:pt x="189237" y="60902"/>
                  </a:lnTo>
                  <a:lnTo>
                    <a:pt x="191120" y="64226"/>
                  </a:lnTo>
                  <a:lnTo>
                    <a:pt x="193603" y="68056"/>
                  </a:lnTo>
                  <a:lnTo>
                    <a:pt x="195706" y="74179"/>
                  </a:lnTo>
                  <a:lnTo>
                    <a:pt x="199779" y="81167"/>
                  </a:lnTo>
                  <a:lnTo>
                    <a:pt x="205026" y="99858"/>
                  </a:lnTo>
                  <a:lnTo>
                    <a:pt x="212886" y="113792"/>
                  </a:lnTo>
                  <a:lnTo>
                    <a:pt x="214609" y="120531"/>
                  </a:lnTo>
                  <a:lnTo>
                    <a:pt x="214637" y="111801"/>
                  </a:lnTo>
                  <a:lnTo>
                    <a:pt x="206800" y="82369"/>
                  </a:lnTo>
                  <a:lnTo>
                    <a:pt x="203380" y="69796"/>
                  </a:lnTo>
                  <a:lnTo>
                    <a:pt x="202224" y="52906"/>
                  </a:lnTo>
                  <a:lnTo>
                    <a:pt x="205395" y="40213"/>
                  </a:lnTo>
                  <a:lnTo>
                    <a:pt x="214174" y="27515"/>
                  </a:lnTo>
                  <a:lnTo>
                    <a:pt x="234697" y="10954"/>
                  </a:lnTo>
                  <a:lnTo>
                    <a:pt x="241428" y="8396"/>
                  </a:lnTo>
                  <a:lnTo>
                    <a:pt x="245198" y="7714"/>
                  </a:lnTo>
                  <a:lnTo>
                    <a:pt x="247712" y="6554"/>
                  </a:lnTo>
                  <a:lnTo>
                    <a:pt x="249388" y="5075"/>
                  </a:lnTo>
                  <a:lnTo>
                    <a:pt x="25274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SMARTInkShape-660"/>
            <p:cNvSpPr/>
            <p:nvPr/>
          </p:nvSpPr>
          <p:spPr>
            <a:xfrm>
              <a:off x="1156079" y="2212795"/>
              <a:ext cx="69099" cy="126816"/>
            </a:xfrm>
            <a:custGeom>
              <a:avLst/>
              <a:gdLst/>
              <a:ahLst/>
              <a:cxnLst/>
              <a:rect l="0" t="0" r="0" b="0"/>
              <a:pathLst>
                <a:path w="69099" h="126816">
                  <a:moveTo>
                    <a:pt x="18671" y="79555"/>
                  </a:moveTo>
                  <a:lnTo>
                    <a:pt x="18671" y="76184"/>
                  </a:lnTo>
                  <a:lnTo>
                    <a:pt x="19376" y="75190"/>
                  </a:lnTo>
                  <a:lnTo>
                    <a:pt x="20552" y="74528"/>
                  </a:lnTo>
                  <a:lnTo>
                    <a:pt x="30880" y="70095"/>
                  </a:lnTo>
                  <a:lnTo>
                    <a:pt x="39065" y="64444"/>
                  </a:lnTo>
                  <a:lnTo>
                    <a:pt x="60990" y="33026"/>
                  </a:lnTo>
                  <a:lnTo>
                    <a:pt x="66644" y="24454"/>
                  </a:lnTo>
                  <a:lnTo>
                    <a:pt x="69098" y="8555"/>
                  </a:lnTo>
                  <a:lnTo>
                    <a:pt x="68517" y="6821"/>
                  </a:lnTo>
                  <a:lnTo>
                    <a:pt x="67424" y="5666"/>
                  </a:lnTo>
                  <a:lnTo>
                    <a:pt x="62514" y="2158"/>
                  </a:lnTo>
                  <a:lnTo>
                    <a:pt x="60600" y="440"/>
                  </a:lnTo>
                  <a:lnTo>
                    <a:pt x="58618" y="0"/>
                  </a:lnTo>
                  <a:lnTo>
                    <a:pt x="56591" y="413"/>
                  </a:lnTo>
                  <a:lnTo>
                    <a:pt x="44897" y="6144"/>
                  </a:lnTo>
                  <a:lnTo>
                    <a:pt x="39029" y="11885"/>
                  </a:lnTo>
                  <a:lnTo>
                    <a:pt x="17513" y="39465"/>
                  </a:lnTo>
                  <a:lnTo>
                    <a:pt x="6097" y="67429"/>
                  </a:lnTo>
                  <a:lnTo>
                    <a:pt x="900" y="88997"/>
                  </a:lnTo>
                  <a:lnTo>
                    <a:pt x="0" y="102500"/>
                  </a:lnTo>
                  <a:lnTo>
                    <a:pt x="3104" y="115438"/>
                  </a:lnTo>
                  <a:lnTo>
                    <a:pt x="4765" y="118293"/>
                  </a:lnTo>
                  <a:lnTo>
                    <a:pt x="6578" y="120197"/>
                  </a:lnTo>
                  <a:lnTo>
                    <a:pt x="16263" y="124758"/>
                  </a:lnTo>
                  <a:lnTo>
                    <a:pt x="21299" y="126623"/>
                  </a:lnTo>
                  <a:lnTo>
                    <a:pt x="30657" y="126815"/>
                  </a:lnTo>
                  <a:lnTo>
                    <a:pt x="54826" y="122370"/>
                  </a:lnTo>
                  <a:lnTo>
                    <a:pt x="63121" y="117655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SMARTInkShape-661"/>
            <p:cNvSpPr/>
            <p:nvPr/>
          </p:nvSpPr>
          <p:spPr>
            <a:xfrm>
              <a:off x="1263808" y="2197361"/>
              <a:ext cx="145893" cy="107690"/>
            </a:xfrm>
            <a:custGeom>
              <a:avLst/>
              <a:gdLst/>
              <a:ahLst/>
              <a:cxnLst/>
              <a:rect l="0" t="0" r="0" b="0"/>
              <a:pathLst>
                <a:path w="145893" h="107690">
                  <a:moveTo>
                    <a:pt x="82392" y="6089"/>
                  </a:moveTo>
                  <a:lnTo>
                    <a:pt x="79021" y="6089"/>
                  </a:lnTo>
                  <a:lnTo>
                    <a:pt x="75484" y="4207"/>
                  </a:lnTo>
                  <a:lnTo>
                    <a:pt x="71560" y="1724"/>
                  </a:lnTo>
                  <a:lnTo>
                    <a:pt x="63293" y="131"/>
                  </a:lnTo>
                  <a:lnTo>
                    <a:pt x="61192" y="0"/>
                  </a:lnTo>
                  <a:lnTo>
                    <a:pt x="43730" y="6680"/>
                  </a:lnTo>
                  <a:lnTo>
                    <a:pt x="39684" y="8600"/>
                  </a:lnTo>
                  <a:lnTo>
                    <a:pt x="33307" y="14495"/>
                  </a:lnTo>
                  <a:lnTo>
                    <a:pt x="16722" y="39891"/>
                  </a:lnTo>
                  <a:lnTo>
                    <a:pt x="3908" y="68034"/>
                  </a:lnTo>
                  <a:lnTo>
                    <a:pt x="79" y="99242"/>
                  </a:lnTo>
                  <a:lnTo>
                    <a:pt x="0" y="102058"/>
                  </a:lnTo>
                  <a:lnTo>
                    <a:pt x="1358" y="103934"/>
                  </a:lnTo>
                  <a:lnTo>
                    <a:pt x="10790" y="107194"/>
                  </a:lnTo>
                  <a:lnTo>
                    <a:pt x="15393" y="107542"/>
                  </a:lnTo>
                  <a:lnTo>
                    <a:pt x="36261" y="98837"/>
                  </a:lnTo>
                  <a:lnTo>
                    <a:pt x="48654" y="89387"/>
                  </a:lnTo>
                  <a:lnTo>
                    <a:pt x="65098" y="68606"/>
                  </a:lnTo>
                  <a:lnTo>
                    <a:pt x="67650" y="61861"/>
                  </a:lnTo>
                  <a:lnTo>
                    <a:pt x="70317" y="40149"/>
                  </a:lnTo>
                  <a:lnTo>
                    <a:pt x="75148" y="32768"/>
                  </a:lnTo>
                  <a:lnTo>
                    <a:pt x="75446" y="33047"/>
                  </a:lnTo>
                  <a:lnTo>
                    <a:pt x="75963" y="40439"/>
                  </a:lnTo>
                  <a:lnTo>
                    <a:pt x="82760" y="49820"/>
                  </a:lnTo>
                  <a:lnTo>
                    <a:pt x="105893" y="77316"/>
                  </a:lnTo>
                  <a:lnTo>
                    <a:pt x="135041" y="99081"/>
                  </a:lnTo>
                  <a:lnTo>
                    <a:pt x="145892" y="107689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1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581150"/>
            <a:ext cx="7028938" cy="262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5" name="Picture 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14350"/>
            <a:ext cx="9020175" cy="154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6" name="Picture 6" descr="117279-004-4B7393C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53200" y="2495550"/>
            <a:ext cx="2590800" cy="194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7" name="Picture 8" descr="32248bambi2_1">
            <a:hlinkClick r:id="rId5" action="ppaction://hlinkfil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74933" y="0"/>
            <a:ext cx="2269067" cy="127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37" name="SMARTInkShape-Group84"/>
          <p:cNvGrpSpPr/>
          <p:nvPr/>
        </p:nvGrpSpPr>
        <p:grpSpPr>
          <a:xfrm>
            <a:off x="3848360" y="4489577"/>
            <a:ext cx="2850891" cy="322033"/>
            <a:chOff x="3848360" y="4489577"/>
            <a:chExt cx="2850891" cy="322033"/>
          </a:xfrm>
        </p:grpSpPr>
        <p:sp>
          <p:nvSpPr>
            <p:cNvPr id="113" name="SMARTInkShape-762"/>
            <p:cNvSpPr/>
            <p:nvPr/>
          </p:nvSpPr>
          <p:spPr>
            <a:xfrm>
              <a:off x="6572250" y="4554194"/>
              <a:ext cx="127001" cy="153828"/>
            </a:xfrm>
            <a:custGeom>
              <a:avLst/>
              <a:gdLst/>
              <a:ahLst/>
              <a:cxnLst/>
              <a:rect l="0" t="0" r="0" b="0"/>
              <a:pathLst>
                <a:path w="127001" h="153828">
                  <a:moveTo>
                    <a:pt x="127000" y="24156"/>
                  </a:moveTo>
                  <a:lnTo>
                    <a:pt x="123628" y="24156"/>
                  </a:lnTo>
                  <a:lnTo>
                    <a:pt x="120091" y="22273"/>
                  </a:lnTo>
                  <a:lnTo>
                    <a:pt x="88720" y="5057"/>
                  </a:lnTo>
                  <a:lnTo>
                    <a:pt x="80353" y="1555"/>
                  </a:lnTo>
                  <a:lnTo>
                    <a:pt x="71931" y="0"/>
                  </a:lnTo>
                  <a:lnTo>
                    <a:pt x="65365" y="1189"/>
                  </a:lnTo>
                  <a:lnTo>
                    <a:pt x="62627" y="2496"/>
                  </a:lnTo>
                  <a:lnTo>
                    <a:pt x="60800" y="4071"/>
                  </a:lnTo>
                  <a:lnTo>
                    <a:pt x="58773" y="7703"/>
                  </a:lnTo>
                  <a:lnTo>
                    <a:pt x="57291" y="28803"/>
                  </a:lnTo>
                  <a:lnTo>
                    <a:pt x="64075" y="56516"/>
                  </a:lnTo>
                  <a:lnTo>
                    <a:pt x="75451" y="84798"/>
                  </a:lnTo>
                  <a:lnTo>
                    <a:pt x="86217" y="112490"/>
                  </a:lnTo>
                  <a:lnTo>
                    <a:pt x="94364" y="140967"/>
                  </a:lnTo>
                  <a:lnTo>
                    <a:pt x="94856" y="146157"/>
                  </a:lnTo>
                  <a:lnTo>
                    <a:pt x="93191" y="150814"/>
                  </a:lnTo>
                  <a:lnTo>
                    <a:pt x="91761" y="153045"/>
                  </a:lnTo>
                  <a:lnTo>
                    <a:pt x="90103" y="153827"/>
                  </a:lnTo>
                  <a:lnTo>
                    <a:pt x="88289" y="153641"/>
                  </a:lnTo>
                  <a:lnTo>
                    <a:pt x="68096" y="147119"/>
                  </a:lnTo>
                  <a:lnTo>
                    <a:pt x="50279" y="144080"/>
                  </a:lnTo>
                  <a:lnTo>
                    <a:pt x="22352" y="130589"/>
                  </a:lnTo>
                  <a:lnTo>
                    <a:pt x="0" y="125756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SMARTInkShape-763"/>
            <p:cNvSpPr/>
            <p:nvPr/>
          </p:nvSpPr>
          <p:spPr>
            <a:xfrm>
              <a:off x="6438900" y="4584734"/>
              <a:ext cx="123988" cy="133317"/>
            </a:xfrm>
            <a:custGeom>
              <a:avLst/>
              <a:gdLst/>
              <a:ahLst/>
              <a:cxnLst/>
              <a:rect l="0" t="0" r="0" b="0"/>
              <a:pathLst>
                <a:path w="123988" h="133317">
                  <a:moveTo>
                    <a:pt x="0" y="12666"/>
                  </a:moveTo>
                  <a:lnTo>
                    <a:pt x="3371" y="12666"/>
                  </a:lnTo>
                  <a:lnTo>
                    <a:pt x="6907" y="14546"/>
                  </a:lnTo>
                  <a:lnTo>
                    <a:pt x="8837" y="16037"/>
                  </a:lnTo>
                  <a:lnTo>
                    <a:pt x="10983" y="19572"/>
                  </a:lnTo>
                  <a:lnTo>
                    <a:pt x="11555" y="21503"/>
                  </a:lnTo>
                  <a:lnTo>
                    <a:pt x="12641" y="22790"/>
                  </a:lnTo>
                  <a:lnTo>
                    <a:pt x="41223" y="36130"/>
                  </a:lnTo>
                  <a:lnTo>
                    <a:pt x="62234" y="42569"/>
                  </a:lnTo>
                  <a:lnTo>
                    <a:pt x="80182" y="44050"/>
                  </a:lnTo>
                  <a:lnTo>
                    <a:pt x="93058" y="40935"/>
                  </a:lnTo>
                  <a:lnTo>
                    <a:pt x="112407" y="31536"/>
                  </a:lnTo>
                  <a:lnTo>
                    <a:pt x="115154" y="29478"/>
                  </a:lnTo>
                  <a:lnTo>
                    <a:pt x="116985" y="26696"/>
                  </a:lnTo>
                  <a:lnTo>
                    <a:pt x="121808" y="13974"/>
                  </a:lnTo>
                  <a:lnTo>
                    <a:pt x="123538" y="11421"/>
                  </a:lnTo>
                  <a:lnTo>
                    <a:pt x="123987" y="9013"/>
                  </a:lnTo>
                  <a:lnTo>
                    <a:pt x="123580" y="6703"/>
                  </a:lnTo>
                  <a:lnTo>
                    <a:pt x="122603" y="4456"/>
                  </a:lnTo>
                  <a:lnTo>
                    <a:pt x="121246" y="2960"/>
                  </a:lnTo>
                  <a:lnTo>
                    <a:pt x="117857" y="1296"/>
                  </a:lnTo>
                  <a:lnTo>
                    <a:pt x="97901" y="43"/>
                  </a:lnTo>
                  <a:lnTo>
                    <a:pt x="87255" y="0"/>
                  </a:lnTo>
                  <a:lnTo>
                    <a:pt x="77351" y="3744"/>
                  </a:lnTo>
                  <a:lnTo>
                    <a:pt x="45875" y="20670"/>
                  </a:lnTo>
                  <a:lnTo>
                    <a:pt x="32171" y="34087"/>
                  </a:lnTo>
                  <a:lnTo>
                    <a:pt x="21056" y="51467"/>
                  </a:lnTo>
                  <a:lnTo>
                    <a:pt x="15175" y="68142"/>
                  </a:lnTo>
                  <a:lnTo>
                    <a:pt x="13189" y="89788"/>
                  </a:lnTo>
                  <a:lnTo>
                    <a:pt x="16216" y="104818"/>
                  </a:lnTo>
                  <a:lnTo>
                    <a:pt x="21552" y="111947"/>
                  </a:lnTo>
                  <a:lnTo>
                    <a:pt x="50800" y="133316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" name="SMARTInkShape-764"/>
            <p:cNvSpPr/>
            <p:nvPr/>
          </p:nvSpPr>
          <p:spPr>
            <a:xfrm>
              <a:off x="6276490" y="4540250"/>
              <a:ext cx="137011" cy="50801"/>
            </a:xfrm>
            <a:custGeom>
              <a:avLst/>
              <a:gdLst/>
              <a:ahLst/>
              <a:cxnLst/>
              <a:rect l="0" t="0" r="0" b="0"/>
              <a:pathLst>
                <a:path w="137011" h="50801">
                  <a:moveTo>
                    <a:pt x="3660" y="0"/>
                  </a:moveTo>
                  <a:lnTo>
                    <a:pt x="288" y="0"/>
                  </a:lnTo>
                  <a:lnTo>
                    <a:pt x="0" y="704"/>
                  </a:lnTo>
                  <a:lnTo>
                    <a:pt x="1562" y="3371"/>
                  </a:lnTo>
                  <a:lnTo>
                    <a:pt x="2967" y="4364"/>
                  </a:lnTo>
                  <a:lnTo>
                    <a:pt x="10290" y="7839"/>
                  </a:lnTo>
                  <a:lnTo>
                    <a:pt x="15778" y="11245"/>
                  </a:lnTo>
                  <a:lnTo>
                    <a:pt x="42518" y="21252"/>
                  </a:lnTo>
                  <a:lnTo>
                    <a:pt x="68721" y="34013"/>
                  </a:lnTo>
                  <a:lnTo>
                    <a:pt x="96393" y="41750"/>
                  </a:lnTo>
                  <a:lnTo>
                    <a:pt x="127941" y="48802"/>
                  </a:lnTo>
                  <a:lnTo>
                    <a:pt x="137010" y="508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SMARTInkShape-765"/>
            <p:cNvSpPr/>
            <p:nvPr/>
          </p:nvSpPr>
          <p:spPr>
            <a:xfrm>
              <a:off x="6292850" y="4495800"/>
              <a:ext cx="69851" cy="190501"/>
            </a:xfrm>
            <a:custGeom>
              <a:avLst/>
              <a:gdLst/>
              <a:ahLst/>
              <a:cxnLst/>
              <a:rect l="0" t="0" r="0" b="0"/>
              <a:pathLst>
                <a:path w="69851" h="190501">
                  <a:moveTo>
                    <a:pt x="69850" y="0"/>
                  </a:moveTo>
                  <a:lnTo>
                    <a:pt x="64382" y="0"/>
                  </a:lnTo>
                  <a:lnTo>
                    <a:pt x="64088" y="704"/>
                  </a:lnTo>
                  <a:lnTo>
                    <a:pt x="61733" y="8787"/>
                  </a:lnTo>
                  <a:lnTo>
                    <a:pt x="59187" y="16605"/>
                  </a:lnTo>
                  <a:lnTo>
                    <a:pt x="54047" y="44963"/>
                  </a:lnTo>
                  <a:lnTo>
                    <a:pt x="46370" y="70656"/>
                  </a:lnTo>
                  <a:lnTo>
                    <a:pt x="36179" y="102177"/>
                  </a:lnTo>
                  <a:lnTo>
                    <a:pt x="24158" y="132208"/>
                  </a:lnTo>
                  <a:lnTo>
                    <a:pt x="12815" y="163067"/>
                  </a:lnTo>
                  <a:lnTo>
                    <a:pt x="0" y="1905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" name="SMARTInkShape-766"/>
            <p:cNvSpPr/>
            <p:nvPr/>
          </p:nvSpPr>
          <p:spPr>
            <a:xfrm>
              <a:off x="6127750" y="4540534"/>
              <a:ext cx="100315" cy="138856"/>
            </a:xfrm>
            <a:custGeom>
              <a:avLst/>
              <a:gdLst/>
              <a:ahLst/>
              <a:cxnLst/>
              <a:rect l="0" t="0" r="0" b="0"/>
              <a:pathLst>
                <a:path w="100315" h="138856">
                  <a:moveTo>
                    <a:pt x="69850" y="12416"/>
                  </a:moveTo>
                  <a:lnTo>
                    <a:pt x="66478" y="9044"/>
                  </a:lnTo>
                  <a:lnTo>
                    <a:pt x="62941" y="7389"/>
                  </a:lnTo>
                  <a:lnTo>
                    <a:pt x="61011" y="6948"/>
                  </a:lnTo>
                  <a:lnTo>
                    <a:pt x="50751" y="1155"/>
                  </a:lnTo>
                  <a:lnTo>
                    <a:pt x="42322" y="0"/>
                  </a:lnTo>
                  <a:lnTo>
                    <a:pt x="38095" y="1724"/>
                  </a:lnTo>
                  <a:lnTo>
                    <a:pt x="35979" y="3170"/>
                  </a:lnTo>
                  <a:lnTo>
                    <a:pt x="34569" y="4840"/>
                  </a:lnTo>
                  <a:lnTo>
                    <a:pt x="33003" y="8579"/>
                  </a:lnTo>
                  <a:lnTo>
                    <a:pt x="31860" y="20917"/>
                  </a:lnTo>
                  <a:lnTo>
                    <a:pt x="35152" y="30614"/>
                  </a:lnTo>
                  <a:lnTo>
                    <a:pt x="62408" y="62014"/>
                  </a:lnTo>
                  <a:lnTo>
                    <a:pt x="80802" y="77360"/>
                  </a:lnTo>
                  <a:lnTo>
                    <a:pt x="98708" y="99712"/>
                  </a:lnTo>
                  <a:lnTo>
                    <a:pt x="100314" y="106717"/>
                  </a:lnTo>
                  <a:lnTo>
                    <a:pt x="99147" y="112654"/>
                  </a:lnTo>
                  <a:lnTo>
                    <a:pt x="94522" y="119962"/>
                  </a:lnTo>
                  <a:lnTo>
                    <a:pt x="86638" y="128753"/>
                  </a:lnTo>
                  <a:lnTo>
                    <a:pt x="73647" y="135158"/>
                  </a:lnTo>
                  <a:lnTo>
                    <a:pt x="51020" y="138855"/>
                  </a:lnTo>
                  <a:lnTo>
                    <a:pt x="42430" y="138461"/>
                  </a:lnTo>
                  <a:lnTo>
                    <a:pt x="30367" y="134272"/>
                  </a:lnTo>
                  <a:lnTo>
                    <a:pt x="15066" y="122401"/>
                  </a:lnTo>
                  <a:lnTo>
                    <a:pt x="0" y="107666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" name="SMARTInkShape-767"/>
            <p:cNvSpPr/>
            <p:nvPr/>
          </p:nvSpPr>
          <p:spPr>
            <a:xfrm>
              <a:off x="5981700" y="4584817"/>
              <a:ext cx="107951" cy="113930"/>
            </a:xfrm>
            <a:custGeom>
              <a:avLst/>
              <a:gdLst/>
              <a:ahLst/>
              <a:cxnLst/>
              <a:rect l="0" t="0" r="0" b="0"/>
              <a:pathLst>
                <a:path w="107951" h="113930">
                  <a:moveTo>
                    <a:pt x="0" y="57033"/>
                  </a:moveTo>
                  <a:lnTo>
                    <a:pt x="15900" y="56326"/>
                  </a:lnTo>
                  <a:lnTo>
                    <a:pt x="41016" y="45496"/>
                  </a:lnTo>
                  <a:lnTo>
                    <a:pt x="70234" y="30366"/>
                  </a:lnTo>
                  <a:lnTo>
                    <a:pt x="95773" y="11422"/>
                  </a:lnTo>
                  <a:lnTo>
                    <a:pt x="106555" y="1220"/>
                  </a:lnTo>
                  <a:lnTo>
                    <a:pt x="106315" y="775"/>
                  </a:lnTo>
                  <a:lnTo>
                    <a:pt x="104164" y="279"/>
                  </a:lnTo>
                  <a:lnTo>
                    <a:pt x="98988" y="0"/>
                  </a:lnTo>
                  <a:lnTo>
                    <a:pt x="77901" y="8730"/>
                  </a:lnTo>
                  <a:lnTo>
                    <a:pt x="47411" y="29921"/>
                  </a:lnTo>
                  <a:lnTo>
                    <a:pt x="17688" y="59173"/>
                  </a:lnTo>
                  <a:lnTo>
                    <a:pt x="10023" y="71151"/>
                  </a:lnTo>
                  <a:lnTo>
                    <a:pt x="7437" y="80187"/>
                  </a:lnTo>
                  <a:lnTo>
                    <a:pt x="6832" y="87548"/>
                  </a:lnTo>
                  <a:lnTo>
                    <a:pt x="8445" y="93643"/>
                  </a:lnTo>
                  <a:lnTo>
                    <a:pt x="9863" y="96256"/>
                  </a:lnTo>
                  <a:lnTo>
                    <a:pt x="18601" y="103304"/>
                  </a:lnTo>
                  <a:lnTo>
                    <a:pt x="34196" y="111302"/>
                  </a:lnTo>
                  <a:lnTo>
                    <a:pt x="64365" y="113929"/>
                  </a:lnTo>
                  <a:lnTo>
                    <a:pt x="89070" y="112250"/>
                  </a:lnTo>
                  <a:lnTo>
                    <a:pt x="107950" y="107833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SMARTInkShape-768"/>
            <p:cNvSpPr/>
            <p:nvPr/>
          </p:nvSpPr>
          <p:spPr>
            <a:xfrm>
              <a:off x="5816600" y="4489577"/>
              <a:ext cx="222251" cy="18924"/>
            </a:xfrm>
            <a:custGeom>
              <a:avLst/>
              <a:gdLst/>
              <a:ahLst/>
              <a:cxnLst/>
              <a:rect l="0" t="0" r="0" b="0"/>
              <a:pathLst>
                <a:path w="222251" h="18924">
                  <a:moveTo>
                    <a:pt x="0" y="18923"/>
                  </a:moveTo>
                  <a:lnTo>
                    <a:pt x="0" y="15551"/>
                  </a:lnTo>
                  <a:lnTo>
                    <a:pt x="704" y="14558"/>
                  </a:lnTo>
                  <a:lnTo>
                    <a:pt x="1880" y="13896"/>
                  </a:lnTo>
                  <a:lnTo>
                    <a:pt x="3371" y="13455"/>
                  </a:lnTo>
                  <a:lnTo>
                    <a:pt x="8838" y="9463"/>
                  </a:lnTo>
                  <a:lnTo>
                    <a:pt x="34795" y="4768"/>
                  </a:lnTo>
                  <a:lnTo>
                    <a:pt x="59933" y="1322"/>
                  </a:lnTo>
                  <a:lnTo>
                    <a:pt x="87843" y="302"/>
                  </a:lnTo>
                  <a:lnTo>
                    <a:pt x="115868" y="0"/>
                  </a:lnTo>
                  <a:lnTo>
                    <a:pt x="144633" y="1791"/>
                  </a:lnTo>
                  <a:lnTo>
                    <a:pt x="171029" y="4909"/>
                  </a:lnTo>
                  <a:lnTo>
                    <a:pt x="201862" y="5962"/>
                  </a:lnTo>
                  <a:lnTo>
                    <a:pt x="222250" y="6223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" name="SMARTInkShape-769"/>
            <p:cNvSpPr/>
            <p:nvPr/>
          </p:nvSpPr>
          <p:spPr>
            <a:xfrm>
              <a:off x="5843282" y="4495800"/>
              <a:ext cx="55869" cy="260351"/>
            </a:xfrm>
            <a:custGeom>
              <a:avLst/>
              <a:gdLst/>
              <a:ahLst/>
              <a:cxnLst/>
              <a:rect l="0" t="0" r="0" b="0"/>
              <a:pathLst>
                <a:path w="55869" h="260351">
                  <a:moveTo>
                    <a:pt x="55868" y="0"/>
                  </a:moveTo>
                  <a:lnTo>
                    <a:pt x="55161" y="27144"/>
                  </a:lnTo>
                  <a:lnTo>
                    <a:pt x="50841" y="53025"/>
                  </a:lnTo>
                  <a:lnTo>
                    <a:pt x="48028" y="80621"/>
                  </a:lnTo>
                  <a:lnTo>
                    <a:pt x="43917" y="102860"/>
                  </a:lnTo>
                  <a:lnTo>
                    <a:pt x="37386" y="124502"/>
                  </a:lnTo>
                  <a:lnTo>
                    <a:pt x="29778" y="145881"/>
                  </a:lnTo>
                  <a:lnTo>
                    <a:pt x="19445" y="175867"/>
                  </a:lnTo>
                  <a:lnTo>
                    <a:pt x="11914" y="202627"/>
                  </a:lnTo>
                  <a:lnTo>
                    <a:pt x="3048" y="230211"/>
                  </a:lnTo>
                  <a:lnTo>
                    <a:pt x="0" y="244755"/>
                  </a:lnTo>
                  <a:lnTo>
                    <a:pt x="1169" y="251773"/>
                  </a:lnTo>
                  <a:lnTo>
                    <a:pt x="5068" y="2603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SMARTInkShape-770"/>
            <p:cNvSpPr/>
            <p:nvPr/>
          </p:nvSpPr>
          <p:spPr>
            <a:xfrm>
              <a:off x="5651500" y="4667250"/>
              <a:ext cx="107951" cy="6351"/>
            </a:xfrm>
            <a:custGeom>
              <a:avLst/>
              <a:gdLst/>
              <a:ahLst/>
              <a:cxnLst/>
              <a:rect l="0" t="0" r="0" b="0"/>
              <a:pathLst>
                <a:path w="107951" h="6351">
                  <a:moveTo>
                    <a:pt x="0" y="0"/>
                  </a:moveTo>
                  <a:lnTo>
                    <a:pt x="30036" y="0"/>
                  </a:lnTo>
                  <a:lnTo>
                    <a:pt x="58439" y="5467"/>
                  </a:lnTo>
                  <a:lnTo>
                    <a:pt x="88620" y="6272"/>
                  </a:lnTo>
                  <a:lnTo>
                    <a:pt x="107950" y="63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SMARTInkShape-771"/>
            <p:cNvSpPr/>
            <p:nvPr/>
          </p:nvSpPr>
          <p:spPr>
            <a:xfrm>
              <a:off x="5526116" y="4597518"/>
              <a:ext cx="99943" cy="152283"/>
            </a:xfrm>
            <a:custGeom>
              <a:avLst/>
              <a:gdLst/>
              <a:ahLst/>
              <a:cxnLst/>
              <a:rect l="0" t="0" r="0" b="0"/>
              <a:pathLst>
                <a:path w="99943" h="152283">
                  <a:moveTo>
                    <a:pt x="17434" y="31632"/>
                  </a:moveTo>
                  <a:lnTo>
                    <a:pt x="17434" y="46743"/>
                  </a:lnTo>
                  <a:lnTo>
                    <a:pt x="18843" y="48761"/>
                  </a:lnTo>
                  <a:lnTo>
                    <a:pt x="38448" y="65505"/>
                  </a:lnTo>
                  <a:lnTo>
                    <a:pt x="44647" y="67853"/>
                  </a:lnTo>
                  <a:lnTo>
                    <a:pt x="48277" y="68478"/>
                  </a:lnTo>
                  <a:lnTo>
                    <a:pt x="63497" y="65988"/>
                  </a:lnTo>
                  <a:lnTo>
                    <a:pt x="85818" y="54772"/>
                  </a:lnTo>
                  <a:lnTo>
                    <a:pt x="92041" y="48737"/>
                  </a:lnTo>
                  <a:lnTo>
                    <a:pt x="96453" y="41350"/>
                  </a:lnTo>
                  <a:lnTo>
                    <a:pt x="99285" y="25111"/>
                  </a:lnTo>
                  <a:lnTo>
                    <a:pt x="99942" y="4477"/>
                  </a:lnTo>
                  <a:lnTo>
                    <a:pt x="98546" y="2944"/>
                  </a:lnTo>
                  <a:lnTo>
                    <a:pt x="93230" y="1243"/>
                  </a:lnTo>
                  <a:lnTo>
                    <a:pt x="75596" y="0"/>
                  </a:lnTo>
                  <a:lnTo>
                    <a:pt x="60301" y="6659"/>
                  </a:lnTo>
                  <a:lnTo>
                    <a:pt x="41241" y="22255"/>
                  </a:lnTo>
                  <a:lnTo>
                    <a:pt x="19619" y="51119"/>
                  </a:lnTo>
                  <a:lnTo>
                    <a:pt x="7700" y="79827"/>
                  </a:lnTo>
                  <a:lnTo>
                    <a:pt x="433" y="102430"/>
                  </a:lnTo>
                  <a:lnTo>
                    <a:pt x="0" y="113897"/>
                  </a:lnTo>
                  <a:lnTo>
                    <a:pt x="5471" y="132756"/>
                  </a:lnTo>
                  <a:lnTo>
                    <a:pt x="7342" y="137148"/>
                  </a:lnTo>
                  <a:lnTo>
                    <a:pt x="10000" y="140076"/>
                  </a:lnTo>
                  <a:lnTo>
                    <a:pt x="31820" y="149782"/>
                  </a:lnTo>
                  <a:lnTo>
                    <a:pt x="42834" y="152282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" name="SMARTInkShape-772"/>
            <p:cNvSpPr/>
            <p:nvPr/>
          </p:nvSpPr>
          <p:spPr>
            <a:xfrm>
              <a:off x="5334006" y="4623291"/>
              <a:ext cx="126995" cy="119753"/>
            </a:xfrm>
            <a:custGeom>
              <a:avLst/>
              <a:gdLst/>
              <a:ahLst/>
              <a:cxnLst/>
              <a:rect l="0" t="0" r="0" b="0"/>
              <a:pathLst>
                <a:path w="126995" h="119753">
                  <a:moveTo>
                    <a:pt x="12694" y="12209"/>
                  </a:moveTo>
                  <a:lnTo>
                    <a:pt x="9322" y="15580"/>
                  </a:lnTo>
                  <a:lnTo>
                    <a:pt x="7667" y="19115"/>
                  </a:lnTo>
                  <a:lnTo>
                    <a:pt x="7226" y="21046"/>
                  </a:lnTo>
                  <a:lnTo>
                    <a:pt x="7636" y="23040"/>
                  </a:lnTo>
                  <a:lnTo>
                    <a:pt x="10882" y="30626"/>
                  </a:lnTo>
                  <a:lnTo>
                    <a:pt x="12535" y="59146"/>
                  </a:lnTo>
                  <a:lnTo>
                    <a:pt x="11940" y="75740"/>
                  </a:lnTo>
                  <a:lnTo>
                    <a:pt x="4851" y="105454"/>
                  </a:lnTo>
                  <a:lnTo>
                    <a:pt x="2153" y="110801"/>
                  </a:lnTo>
                  <a:lnTo>
                    <a:pt x="78" y="119752"/>
                  </a:lnTo>
                  <a:lnTo>
                    <a:pt x="0" y="107914"/>
                  </a:lnTo>
                  <a:lnTo>
                    <a:pt x="8831" y="80657"/>
                  </a:lnTo>
                  <a:lnTo>
                    <a:pt x="20974" y="50124"/>
                  </a:lnTo>
                  <a:lnTo>
                    <a:pt x="39586" y="19100"/>
                  </a:lnTo>
                  <a:lnTo>
                    <a:pt x="51235" y="7901"/>
                  </a:lnTo>
                  <a:lnTo>
                    <a:pt x="59457" y="3239"/>
                  </a:lnTo>
                  <a:lnTo>
                    <a:pt x="77081" y="0"/>
                  </a:lnTo>
                  <a:lnTo>
                    <a:pt x="87666" y="3025"/>
                  </a:lnTo>
                  <a:lnTo>
                    <a:pt x="96370" y="8389"/>
                  </a:lnTo>
                  <a:lnTo>
                    <a:pt x="98110" y="11074"/>
                  </a:lnTo>
                  <a:lnTo>
                    <a:pt x="106416" y="39672"/>
                  </a:lnTo>
                  <a:lnTo>
                    <a:pt x="107809" y="68981"/>
                  </a:lnTo>
                  <a:lnTo>
                    <a:pt x="108590" y="77658"/>
                  </a:lnTo>
                  <a:lnTo>
                    <a:pt x="115779" y="105566"/>
                  </a:lnTo>
                  <a:lnTo>
                    <a:pt x="117401" y="108313"/>
                  </a:lnTo>
                  <a:lnTo>
                    <a:pt x="119187" y="110146"/>
                  </a:lnTo>
                  <a:lnTo>
                    <a:pt x="126994" y="113809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" name="SMARTInkShape-773"/>
            <p:cNvSpPr/>
            <p:nvPr/>
          </p:nvSpPr>
          <p:spPr>
            <a:xfrm>
              <a:off x="5170239" y="4616450"/>
              <a:ext cx="86998" cy="132054"/>
            </a:xfrm>
            <a:custGeom>
              <a:avLst/>
              <a:gdLst/>
              <a:ahLst/>
              <a:cxnLst/>
              <a:rect l="0" t="0" r="0" b="0"/>
              <a:pathLst>
                <a:path w="86998" h="132054">
                  <a:moveTo>
                    <a:pt x="68511" y="0"/>
                  </a:moveTo>
                  <a:lnTo>
                    <a:pt x="55680" y="0"/>
                  </a:lnTo>
                  <a:lnTo>
                    <a:pt x="50343" y="1880"/>
                  </a:lnTo>
                  <a:lnTo>
                    <a:pt x="34630" y="11536"/>
                  </a:lnTo>
                  <a:lnTo>
                    <a:pt x="15647" y="39206"/>
                  </a:lnTo>
                  <a:lnTo>
                    <a:pt x="3180" y="69994"/>
                  </a:lnTo>
                  <a:lnTo>
                    <a:pt x="0" y="88943"/>
                  </a:lnTo>
                  <a:lnTo>
                    <a:pt x="2427" y="104590"/>
                  </a:lnTo>
                  <a:lnTo>
                    <a:pt x="7617" y="114794"/>
                  </a:lnTo>
                  <a:lnTo>
                    <a:pt x="16992" y="122285"/>
                  </a:lnTo>
                  <a:lnTo>
                    <a:pt x="32098" y="130433"/>
                  </a:lnTo>
                  <a:lnTo>
                    <a:pt x="37746" y="132053"/>
                  </a:lnTo>
                  <a:lnTo>
                    <a:pt x="51634" y="129594"/>
                  </a:lnTo>
                  <a:lnTo>
                    <a:pt x="62412" y="124397"/>
                  </a:lnTo>
                  <a:lnTo>
                    <a:pt x="70074" y="115018"/>
                  </a:lnTo>
                  <a:lnTo>
                    <a:pt x="83279" y="85426"/>
                  </a:lnTo>
                  <a:lnTo>
                    <a:pt x="86997" y="58573"/>
                  </a:lnTo>
                  <a:lnTo>
                    <a:pt x="86780" y="36171"/>
                  </a:lnTo>
                  <a:lnTo>
                    <a:pt x="81211" y="127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" name="SMARTInkShape-774"/>
            <p:cNvSpPr/>
            <p:nvPr/>
          </p:nvSpPr>
          <p:spPr>
            <a:xfrm>
              <a:off x="4852770" y="4597544"/>
              <a:ext cx="297081" cy="167689"/>
            </a:xfrm>
            <a:custGeom>
              <a:avLst/>
              <a:gdLst/>
              <a:ahLst/>
              <a:cxnLst/>
              <a:rect l="0" t="0" r="0" b="0"/>
              <a:pathLst>
                <a:path w="297081" h="167689">
                  <a:moveTo>
                    <a:pt x="17680" y="82406"/>
                  </a:moveTo>
                  <a:lnTo>
                    <a:pt x="21049" y="82406"/>
                  </a:lnTo>
                  <a:lnTo>
                    <a:pt x="24586" y="84286"/>
                  </a:lnTo>
                  <a:lnTo>
                    <a:pt x="28511" y="86770"/>
                  </a:lnTo>
                  <a:lnTo>
                    <a:pt x="32605" y="87873"/>
                  </a:lnTo>
                  <a:lnTo>
                    <a:pt x="50417" y="83512"/>
                  </a:lnTo>
                  <a:lnTo>
                    <a:pt x="81113" y="69645"/>
                  </a:lnTo>
                  <a:lnTo>
                    <a:pt x="94729" y="61227"/>
                  </a:lnTo>
                  <a:lnTo>
                    <a:pt x="97785" y="57000"/>
                  </a:lnTo>
                  <a:lnTo>
                    <a:pt x="99505" y="50654"/>
                  </a:lnTo>
                  <a:lnTo>
                    <a:pt x="100085" y="42189"/>
                  </a:lnTo>
                  <a:lnTo>
                    <a:pt x="98284" y="37956"/>
                  </a:lnTo>
                  <a:lnTo>
                    <a:pt x="96817" y="35839"/>
                  </a:lnTo>
                  <a:lnTo>
                    <a:pt x="94426" y="34427"/>
                  </a:lnTo>
                  <a:lnTo>
                    <a:pt x="84320" y="32441"/>
                  </a:lnTo>
                  <a:lnTo>
                    <a:pt x="64103" y="31716"/>
                  </a:lnTo>
                  <a:lnTo>
                    <a:pt x="48133" y="38380"/>
                  </a:lnTo>
                  <a:lnTo>
                    <a:pt x="20053" y="61461"/>
                  </a:lnTo>
                  <a:lnTo>
                    <a:pt x="3256" y="86658"/>
                  </a:lnTo>
                  <a:lnTo>
                    <a:pt x="0" y="99344"/>
                  </a:lnTo>
                  <a:lnTo>
                    <a:pt x="1120" y="107807"/>
                  </a:lnTo>
                  <a:lnTo>
                    <a:pt x="4676" y="116272"/>
                  </a:lnTo>
                  <a:lnTo>
                    <a:pt x="22430" y="137439"/>
                  </a:lnTo>
                  <a:lnTo>
                    <a:pt x="38136" y="146767"/>
                  </a:lnTo>
                  <a:lnTo>
                    <a:pt x="62407" y="151171"/>
                  </a:lnTo>
                  <a:lnTo>
                    <a:pt x="93915" y="152112"/>
                  </a:lnTo>
                  <a:lnTo>
                    <a:pt x="112940" y="148841"/>
                  </a:lnTo>
                  <a:lnTo>
                    <a:pt x="142191" y="131858"/>
                  </a:lnTo>
                  <a:lnTo>
                    <a:pt x="167929" y="109617"/>
                  </a:lnTo>
                  <a:lnTo>
                    <a:pt x="177281" y="97131"/>
                  </a:lnTo>
                  <a:lnTo>
                    <a:pt x="189102" y="69747"/>
                  </a:lnTo>
                  <a:lnTo>
                    <a:pt x="189128" y="96843"/>
                  </a:lnTo>
                  <a:lnTo>
                    <a:pt x="189130" y="127890"/>
                  </a:lnTo>
                  <a:lnTo>
                    <a:pt x="189130" y="157923"/>
                  </a:lnTo>
                  <a:lnTo>
                    <a:pt x="189130" y="167688"/>
                  </a:lnTo>
                  <a:lnTo>
                    <a:pt x="189130" y="162084"/>
                  </a:lnTo>
                  <a:lnTo>
                    <a:pt x="195597" y="132783"/>
                  </a:lnTo>
                  <a:lnTo>
                    <a:pt x="200868" y="103403"/>
                  </a:lnTo>
                  <a:lnTo>
                    <a:pt x="206710" y="76440"/>
                  </a:lnTo>
                  <a:lnTo>
                    <a:pt x="214657" y="50731"/>
                  </a:lnTo>
                  <a:lnTo>
                    <a:pt x="227240" y="19469"/>
                  </a:lnTo>
                  <a:lnTo>
                    <a:pt x="235699" y="5454"/>
                  </a:lnTo>
                  <a:lnTo>
                    <a:pt x="239930" y="2343"/>
                  </a:lnTo>
                  <a:lnTo>
                    <a:pt x="244868" y="962"/>
                  </a:lnTo>
                  <a:lnTo>
                    <a:pt x="263585" y="0"/>
                  </a:lnTo>
                  <a:lnTo>
                    <a:pt x="297080" y="6206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SMARTInkShape-775"/>
            <p:cNvSpPr/>
            <p:nvPr/>
          </p:nvSpPr>
          <p:spPr>
            <a:xfrm>
              <a:off x="4845050" y="4730750"/>
              <a:ext cx="1" cy="6351"/>
            </a:xfrm>
            <a:custGeom>
              <a:avLst/>
              <a:gdLst/>
              <a:ahLst/>
              <a:cxnLst/>
              <a:rect l="0" t="0" r="0" b="0"/>
              <a:pathLst>
                <a:path w="1" h="6351">
                  <a:moveTo>
                    <a:pt x="0" y="0"/>
                  </a:moveTo>
                  <a:lnTo>
                    <a:pt x="0" y="63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7" name="SMARTInkShape-776"/>
            <p:cNvSpPr/>
            <p:nvPr/>
          </p:nvSpPr>
          <p:spPr>
            <a:xfrm>
              <a:off x="4699000" y="4610100"/>
              <a:ext cx="139701" cy="25401"/>
            </a:xfrm>
            <a:custGeom>
              <a:avLst/>
              <a:gdLst/>
              <a:ahLst/>
              <a:cxnLst/>
              <a:rect l="0" t="0" r="0" b="0"/>
              <a:pathLst>
                <a:path w="139701" h="25401">
                  <a:moveTo>
                    <a:pt x="0" y="0"/>
                  </a:moveTo>
                  <a:lnTo>
                    <a:pt x="27144" y="704"/>
                  </a:lnTo>
                  <a:lnTo>
                    <a:pt x="57379" y="5467"/>
                  </a:lnTo>
                  <a:lnTo>
                    <a:pt x="87048" y="13141"/>
                  </a:lnTo>
                  <a:lnTo>
                    <a:pt x="101050" y="17298"/>
                  </a:lnTo>
                  <a:lnTo>
                    <a:pt x="114136" y="20413"/>
                  </a:lnTo>
                  <a:lnTo>
                    <a:pt x="127830" y="24414"/>
                  </a:lnTo>
                  <a:lnTo>
                    <a:pt x="139700" y="254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8" name="SMARTInkShape-777"/>
            <p:cNvSpPr/>
            <p:nvPr/>
          </p:nvSpPr>
          <p:spPr>
            <a:xfrm>
              <a:off x="4730750" y="4514850"/>
              <a:ext cx="25401" cy="228601"/>
            </a:xfrm>
            <a:custGeom>
              <a:avLst/>
              <a:gdLst/>
              <a:ahLst/>
              <a:cxnLst/>
              <a:rect l="0" t="0" r="0" b="0"/>
              <a:pathLst>
                <a:path w="25401" h="228601">
                  <a:moveTo>
                    <a:pt x="25400" y="0"/>
                  </a:moveTo>
                  <a:lnTo>
                    <a:pt x="25400" y="30036"/>
                  </a:lnTo>
                  <a:lnTo>
                    <a:pt x="25400" y="59642"/>
                  </a:lnTo>
                  <a:lnTo>
                    <a:pt x="25400" y="83287"/>
                  </a:lnTo>
                  <a:lnTo>
                    <a:pt x="23517" y="110049"/>
                  </a:lnTo>
                  <a:lnTo>
                    <a:pt x="20373" y="138439"/>
                  </a:lnTo>
                  <a:lnTo>
                    <a:pt x="15940" y="169945"/>
                  </a:lnTo>
                  <a:lnTo>
                    <a:pt x="8101" y="201119"/>
                  </a:lnTo>
                  <a:lnTo>
                    <a:pt x="6422" y="210036"/>
                  </a:lnTo>
                  <a:lnTo>
                    <a:pt x="0" y="2286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SMARTInkShape-778"/>
            <p:cNvSpPr/>
            <p:nvPr/>
          </p:nvSpPr>
          <p:spPr>
            <a:xfrm>
              <a:off x="4572379" y="4591310"/>
              <a:ext cx="94656" cy="157227"/>
            </a:xfrm>
            <a:custGeom>
              <a:avLst/>
              <a:gdLst/>
              <a:ahLst/>
              <a:cxnLst/>
              <a:rect l="0" t="0" r="0" b="0"/>
              <a:pathLst>
                <a:path w="94656" h="157227">
                  <a:moveTo>
                    <a:pt x="63121" y="6090"/>
                  </a:moveTo>
                  <a:lnTo>
                    <a:pt x="48194" y="6090"/>
                  </a:lnTo>
                  <a:lnTo>
                    <a:pt x="17695" y="0"/>
                  </a:lnTo>
                  <a:lnTo>
                    <a:pt x="12827" y="1737"/>
                  </a:lnTo>
                  <a:lnTo>
                    <a:pt x="8311" y="4154"/>
                  </a:lnTo>
                  <a:lnTo>
                    <a:pt x="3954" y="5229"/>
                  </a:lnTo>
                  <a:lnTo>
                    <a:pt x="2508" y="6222"/>
                  </a:lnTo>
                  <a:lnTo>
                    <a:pt x="1546" y="7589"/>
                  </a:lnTo>
                  <a:lnTo>
                    <a:pt x="477" y="10988"/>
                  </a:lnTo>
                  <a:lnTo>
                    <a:pt x="0" y="14851"/>
                  </a:lnTo>
                  <a:lnTo>
                    <a:pt x="1670" y="18920"/>
                  </a:lnTo>
                  <a:lnTo>
                    <a:pt x="27465" y="46558"/>
                  </a:lnTo>
                  <a:lnTo>
                    <a:pt x="56224" y="71022"/>
                  </a:lnTo>
                  <a:lnTo>
                    <a:pt x="86588" y="99485"/>
                  </a:lnTo>
                  <a:lnTo>
                    <a:pt x="91189" y="107805"/>
                  </a:lnTo>
                  <a:lnTo>
                    <a:pt x="94386" y="128165"/>
                  </a:lnTo>
                  <a:lnTo>
                    <a:pt x="94655" y="133958"/>
                  </a:lnTo>
                  <a:lnTo>
                    <a:pt x="92892" y="138884"/>
                  </a:lnTo>
                  <a:lnTo>
                    <a:pt x="86014" y="147796"/>
                  </a:lnTo>
                  <a:lnTo>
                    <a:pt x="76567" y="154223"/>
                  </a:lnTo>
                  <a:lnTo>
                    <a:pt x="64830" y="157226"/>
                  </a:lnTo>
                  <a:lnTo>
                    <a:pt x="58472" y="156045"/>
                  </a:lnTo>
                  <a:lnTo>
                    <a:pt x="52587" y="153875"/>
                  </a:lnTo>
                  <a:lnTo>
                    <a:pt x="45268" y="152910"/>
                  </a:lnTo>
                  <a:lnTo>
                    <a:pt x="42047" y="151243"/>
                  </a:lnTo>
                  <a:lnTo>
                    <a:pt x="18671" y="12674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" name="SMARTInkShape-779"/>
            <p:cNvSpPr/>
            <p:nvPr/>
          </p:nvSpPr>
          <p:spPr>
            <a:xfrm>
              <a:off x="4395746" y="4635500"/>
              <a:ext cx="112575" cy="114101"/>
            </a:xfrm>
            <a:custGeom>
              <a:avLst/>
              <a:gdLst/>
              <a:ahLst/>
              <a:cxnLst/>
              <a:rect l="0" t="0" r="0" b="0"/>
              <a:pathLst>
                <a:path w="112575" h="114101">
                  <a:moveTo>
                    <a:pt x="87354" y="19050"/>
                  </a:moveTo>
                  <a:lnTo>
                    <a:pt x="83982" y="19050"/>
                  </a:lnTo>
                  <a:lnTo>
                    <a:pt x="80445" y="17167"/>
                  </a:lnTo>
                  <a:lnTo>
                    <a:pt x="76522" y="14685"/>
                  </a:lnTo>
                  <a:lnTo>
                    <a:pt x="69641" y="13287"/>
                  </a:lnTo>
                  <a:lnTo>
                    <a:pt x="62783" y="12960"/>
                  </a:lnTo>
                  <a:lnTo>
                    <a:pt x="56912" y="14697"/>
                  </a:lnTo>
                  <a:lnTo>
                    <a:pt x="28595" y="30415"/>
                  </a:lnTo>
                  <a:lnTo>
                    <a:pt x="16140" y="43141"/>
                  </a:lnTo>
                  <a:lnTo>
                    <a:pt x="9137" y="48807"/>
                  </a:lnTo>
                  <a:lnTo>
                    <a:pt x="3671" y="56029"/>
                  </a:lnTo>
                  <a:lnTo>
                    <a:pt x="0" y="71399"/>
                  </a:lnTo>
                  <a:lnTo>
                    <a:pt x="1022" y="81357"/>
                  </a:lnTo>
                  <a:lnTo>
                    <a:pt x="3828" y="89780"/>
                  </a:lnTo>
                  <a:lnTo>
                    <a:pt x="13420" y="106645"/>
                  </a:lnTo>
                  <a:lnTo>
                    <a:pt x="16192" y="109196"/>
                  </a:lnTo>
                  <a:lnTo>
                    <a:pt x="23035" y="112031"/>
                  </a:lnTo>
                  <a:lnTo>
                    <a:pt x="52718" y="114100"/>
                  </a:lnTo>
                  <a:lnTo>
                    <a:pt x="61612" y="110447"/>
                  </a:lnTo>
                  <a:lnTo>
                    <a:pt x="83075" y="96284"/>
                  </a:lnTo>
                  <a:lnTo>
                    <a:pt x="100910" y="72521"/>
                  </a:lnTo>
                  <a:lnTo>
                    <a:pt x="109682" y="50777"/>
                  </a:lnTo>
                  <a:lnTo>
                    <a:pt x="112574" y="19172"/>
                  </a:lnTo>
                  <a:lnTo>
                    <a:pt x="111968" y="11343"/>
                  </a:lnTo>
                  <a:lnTo>
                    <a:pt x="106404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SMARTInkShape-780"/>
            <p:cNvSpPr/>
            <p:nvPr/>
          </p:nvSpPr>
          <p:spPr>
            <a:xfrm>
              <a:off x="4287132" y="4648200"/>
              <a:ext cx="94369" cy="12701"/>
            </a:xfrm>
            <a:custGeom>
              <a:avLst/>
              <a:gdLst/>
              <a:ahLst/>
              <a:cxnLst/>
              <a:rect l="0" t="0" r="0" b="0"/>
              <a:pathLst>
                <a:path w="94369" h="12701">
                  <a:moveTo>
                    <a:pt x="5468" y="0"/>
                  </a:moveTo>
                  <a:lnTo>
                    <a:pt x="0" y="0"/>
                  </a:lnTo>
                  <a:lnTo>
                    <a:pt x="21915" y="704"/>
                  </a:lnTo>
                  <a:lnTo>
                    <a:pt x="50410" y="5467"/>
                  </a:lnTo>
                  <a:lnTo>
                    <a:pt x="79851" y="11260"/>
                  </a:lnTo>
                  <a:lnTo>
                    <a:pt x="94368" y="127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" name="SMARTInkShape-781"/>
            <p:cNvSpPr/>
            <p:nvPr/>
          </p:nvSpPr>
          <p:spPr>
            <a:xfrm>
              <a:off x="4332009" y="4540250"/>
              <a:ext cx="24092" cy="254001"/>
            </a:xfrm>
            <a:custGeom>
              <a:avLst/>
              <a:gdLst/>
              <a:ahLst/>
              <a:cxnLst/>
              <a:rect l="0" t="0" r="0" b="0"/>
              <a:pathLst>
                <a:path w="24092" h="254001">
                  <a:moveTo>
                    <a:pt x="24091" y="0"/>
                  </a:moveTo>
                  <a:lnTo>
                    <a:pt x="23384" y="15900"/>
                  </a:lnTo>
                  <a:lnTo>
                    <a:pt x="19064" y="35726"/>
                  </a:lnTo>
                  <a:lnTo>
                    <a:pt x="14631" y="66402"/>
                  </a:lnTo>
                  <a:lnTo>
                    <a:pt x="12351" y="91249"/>
                  </a:lnTo>
                  <a:lnTo>
                    <a:pt x="8303" y="119855"/>
                  </a:lnTo>
                  <a:lnTo>
                    <a:pt x="6006" y="150674"/>
                  </a:lnTo>
                  <a:lnTo>
                    <a:pt x="5327" y="178777"/>
                  </a:lnTo>
                  <a:lnTo>
                    <a:pt x="733" y="208488"/>
                  </a:lnTo>
                  <a:lnTo>
                    <a:pt x="0" y="227579"/>
                  </a:lnTo>
                  <a:lnTo>
                    <a:pt x="5041" y="2540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" name="SMARTInkShape-782"/>
            <p:cNvSpPr/>
            <p:nvPr/>
          </p:nvSpPr>
          <p:spPr>
            <a:xfrm>
              <a:off x="4152900" y="4625737"/>
              <a:ext cx="101118" cy="160852"/>
            </a:xfrm>
            <a:custGeom>
              <a:avLst/>
              <a:gdLst/>
              <a:ahLst/>
              <a:cxnLst/>
              <a:rect l="0" t="0" r="0" b="0"/>
              <a:pathLst>
                <a:path w="101118" h="160852">
                  <a:moveTo>
                    <a:pt x="88900" y="28813"/>
                  </a:moveTo>
                  <a:lnTo>
                    <a:pt x="85528" y="28813"/>
                  </a:lnTo>
                  <a:lnTo>
                    <a:pt x="84535" y="28106"/>
                  </a:lnTo>
                  <a:lnTo>
                    <a:pt x="83873" y="26930"/>
                  </a:lnTo>
                  <a:lnTo>
                    <a:pt x="83432" y="25441"/>
                  </a:lnTo>
                  <a:lnTo>
                    <a:pt x="79440" y="19974"/>
                  </a:lnTo>
                  <a:lnTo>
                    <a:pt x="62179" y="7613"/>
                  </a:lnTo>
                  <a:lnTo>
                    <a:pt x="55622" y="5279"/>
                  </a:lnTo>
                  <a:lnTo>
                    <a:pt x="48709" y="3537"/>
                  </a:lnTo>
                  <a:lnTo>
                    <a:pt x="43284" y="410"/>
                  </a:lnTo>
                  <a:lnTo>
                    <a:pt x="40850" y="0"/>
                  </a:lnTo>
                  <a:lnTo>
                    <a:pt x="38522" y="432"/>
                  </a:lnTo>
                  <a:lnTo>
                    <a:pt x="31875" y="2528"/>
                  </a:lnTo>
                  <a:lnTo>
                    <a:pt x="29716" y="2823"/>
                  </a:lnTo>
                  <a:lnTo>
                    <a:pt x="28278" y="3726"/>
                  </a:lnTo>
                  <a:lnTo>
                    <a:pt x="27318" y="5033"/>
                  </a:lnTo>
                  <a:lnTo>
                    <a:pt x="26251" y="8366"/>
                  </a:lnTo>
                  <a:lnTo>
                    <a:pt x="25512" y="18324"/>
                  </a:lnTo>
                  <a:lnTo>
                    <a:pt x="28804" y="27978"/>
                  </a:lnTo>
                  <a:lnTo>
                    <a:pt x="53238" y="57110"/>
                  </a:lnTo>
                  <a:lnTo>
                    <a:pt x="74124" y="86343"/>
                  </a:lnTo>
                  <a:lnTo>
                    <a:pt x="96115" y="115258"/>
                  </a:lnTo>
                  <a:lnTo>
                    <a:pt x="99974" y="131567"/>
                  </a:lnTo>
                  <a:lnTo>
                    <a:pt x="101117" y="143063"/>
                  </a:lnTo>
                  <a:lnTo>
                    <a:pt x="99504" y="148499"/>
                  </a:lnTo>
                  <a:lnTo>
                    <a:pt x="98085" y="150936"/>
                  </a:lnTo>
                  <a:lnTo>
                    <a:pt x="89348" y="157738"/>
                  </a:lnTo>
                  <a:lnTo>
                    <a:pt x="77821" y="160851"/>
                  </a:lnTo>
                  <a:lnTo>
                    <a:pt x="69629" y="159698"/>
                  </a:lnTo>
                  <a:lnTo>
                    <a:pt x="42548" y="152391"/>
                  </a:lnTo>
                  <a:lnTo>
                    <a:pt x="21883" y="138559"/>
                  </a:lnTo>
                  <a:lnTo>
                    <a:pt x="7954" y="123580"/>
                  </a:lnTo>
                  <a:lnTo>
                    <a:pt x="3535" y="115382"/>
                  </a:lnTo>
                  <a:lnTo>
                    <a:pt x="0" y="92313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" name="SMARTInkShape-783"/>
            <p:cNvSpPr/>
            <p:nvPr/>
          </p:nvSpPr>
          <p:spPr>
            <a:xfrm>
              <a:off x="3975100" y="4642149"/>
              <a:ext cx="119277" cy="145752"/>
            </a:xfrm>
            <a:custGeom>
              <a:avLst/>
              <a:gdLst/>
              <a:ahLst/>
              <a:cxnLst/>
              <a:rect l="0" t="0" r="0" b="0"/>
              <a:pathLst>
                <a:path w="119277" h="145752">
                  <a:moveTo>
                    <a:pt x="0" y="25101"/>
                  </a:moveTo>
                  <a:lnTo>
                    <a:pt x="0" y="30568"/>
                  </a:lnTo>
                  <a:lnTo>
                    <a:pt x="8837" y="40212"/>
                  </a:lnTo>
                  <a:lnTo>
                    <a:pt x="16628" y="42399"/>
                  </a:lnTo>
                  <a:lnTo>
                    <a:pt x="31031" y="45514"/>
                  </a:lnTo>
                  <a:lnTo>
                    <a:pt x="46118" y="49023"/>
                  </a:lnTo>
                  <a:lnTo>
                    <a:pt x="57891" y="49137"/>
                  </a:lnTo>
                  <a:lnTo>
                    <a:pt x="85626" y="41575"/>
                  </a:lnTo>
                  <a:lnTo>
                    <a:pt x="105916" y="31390"/>
                  </a:lnTo>
                  <a:lnTo>
                    <a:pt x="111278" y="26485"/>
                  </a:lnTo>
                  <a:lnTo>
                    <a:pt x="117559" y="16494"/>
                  </a:lnTo>
                  <a:lnTo>
                    <a:pt x="119276" y="11163"/>
                  </a:lnTo>
                  <a:lnTo>
                    <a:pt x="119028" y="9458"/>
                  </a:lnTo>
                  <a:lnTo>
                    <a:pt x="118157" y="8322"/>
                  </a:lnTo>
                  <a:lnTo>
                    <a:pt x="107731" y="1224"/>
                  </a:lnTo>
                  <a:lnTo>
                    <a:pt x="96068" y="0"/>
                  </a:lnTo>
                  <a:lnTo>
                    <a:pt x="84282" y="3160"/>
                  </a:lnTo>
                  <a:lnTo>
                    <a:pt x="67657" y="11254"/>
                  </a:lnTo>
                  <a:lnTo>
                    <a:pt x="38094" y="37980"/>
                  </a:lnTo>
                  <a:lnTo>
                    <a:pt x="24536" y="54768"/>
                  </a:lnTo>
                  <a:lnTo>
                    <a:pt x="15769" y="76037"/>
                  </a:lnTo>
                  <a:lnTo>
                    <a:pt x="14063" y="85603"/>
                  </a:lnTo>
                  <a:lnTo>
                    <a:pt x="15187" y="94559"/>
                  </a:lnTo>
                  <a:lnTo>
                    <a:pt x="21656" y="111806"/>
                  </a:lnTo>
                  <a:lnTo>
                    <a:pt x="31031" y="124560"/>
                  </a:lnTo>
                  <a:lnTo>
                    <a:pt x="46118" y="133905"/>
                  </a:lnTo>
                  <a:lnTo>
                    <a:pt x="70179" y="142679"/>
                  </a:lnTo>
                  <a:lnTo>
                    <a:pt x="101498" y="145480"/>
                  </a:lnTo>
                  <a:lnTo>
                    <a:pt x="107950" y="145751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5" name="SMARTInkShape-784"/>
            <p:cNvSpPr/>
            <p:nvPr/>
          </p:nvSpPr>
          <p:spPr>
            <a:xfrm>
              <a:off x="3848360" y="4565672"/>
              <a:ext cx="164841" cy="6329"/>
            </a:xfrm>
            <a:custGeom>
              <a:avLst/>
              <a:gdLst/>
              <a:ahLst/>
              <a:cxnLst/>
              <a:rect l="0" t="0" r="0" b="0"/>
              <a:pathLst>
                <a:path w="164841" h="6329">
                  <a:moveTo>
                    <a:pt x="6090" y="6328"/>
                  </a:moveTo>
                  <a:lnTo>
                    <a:pt x="2718" y="6328"/>
                  </a:lnTo>
                  <a:lnTo>
                    <a:pt x="1725" y="5621"/>
                  </a:lnTo>
                  <a:lnTo>
                    <a:pt x="1063" y="4445"/>
                  </a:lnTo>
                  <a:lnTo>
                    <a:pt x="0" y="860"/>
                  </a:lnTo>
                  <a:lnTo>
                    <a:pt x="619" y="565"/>
                  </a:lnTo>
                  <a:lnTo>
                    <a:pt x="24786" y="0"/>
                  </a:lnTo>
                  <a:lnTo>
                    <a:pt x="51881" y="4345"/>
                  </a:lnTo>
                  <a:lnTo>
                    <a:pt x="79001" y="5740"/>
                  </a:lnTo>
                  <a:lnTo>
                    <a:pt x="105225" y="6153"/>
                  </a:lnTo>
                  <a:lnTo>
                    <a:pt x="130869" y="6276"/>
                  </a:lnTo>
                  <a:lnTo>
                    <a:pt x="164840" y="6328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" name="SMARTInkShape-785"/>
            <p:cNvSpPr/>
            <p:nvPr/>
          </p:nvSpPr>
          <p:spPr>
            <a:xfrm>
              <a:off x="3879850" y="4616450"/>
              <a:ext cx="50801" cy="195160"/>
            </a:xfrm>
            <a:custGeom>
              <a:avLst/>
              <a:gdLst/>
              <a:ahLst/>
              <a:cxnLst/>
              <a:rect l="0" t="0" r="0" b="0"/>
              <a:pathLst>
                <a:path w="50801" h="195160">
                  <a:moveTo>
                    <a:pt x="50800" y="0"/>
                  </a:moveTo>
                  <a:lnTo>
                    <a:pt x="47428" y="3371"/>
                  </a:lnTo>
                  <a:lnTo>
                    <a:pt x="45773" y="8787"/>
                  </a:lnTo>
                  <a:lnTo>
                    <a:pt x="45332" y="12208"/>
                  </a:lnTo>
                  <a:lnTo>
                    <a:pt x="32632" y="40752"/>
                  </a:lnTo>
                  <a:lnTo>
                    <a:pt x="26827" y="72490"/>
                  </a:lnTo>
                  <a:lnTo>
                    <a:pt x="22452" y="97521"/>
                  </a:lnTo>
                  <a:lnTo>
                    <a:pt x="16686" y="122811"/>
                  </a:lnTo>
                  <a:lnTo>
                    <a:pt x="10509" y="148180"/>
                  </a:lnTo>
                  <a:lnTo>
                    <a:pt x="1870" y="176686"/>
                  </a:lnTo>
                  <a:lnTo>
                    <a:pt x="108" y="195159"/>
                  </a:lnTo>
                  <a:lnTo>
                    <a:pt x="48" y="194216"/>
                  </a:lnTo>
                  <a:lnTo>
                    <a:pt x="0" y="1905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6" name="SMARTInkShape-Group85"/>
          <p:cNvGrpSpPr/>
          <p:nvPr/>
        </p:nvGrpSpPr>
        <p:grpSpPr>
          <a:xfrm>
            <a:off x="5251450" y="4102100"/>
            <a:ext cx="1387049" cy="207734"/>
            <a:chOff x="5251450" y="4102100"/>
            <a:chExt cx="1387049" cy="207734"/>
          </a:xfrm>
        </p:grpSpPr>
        <p:sp>
          <p:nvSpPr>
            <p:cNvPr id="138" name="SMARTInkShape-786"/>
            <p:cNvSpPr/>
            <p:nvPr/>
          </p:nvSpPr>
          <p:spPr>
            <a:xfrm>
              <a:off x="6553200" y="4127846"/>
              <a:ext cx="85299" cy="145322"/>
            </a:xfrm>
            <a:custGeom>
              <a:avLst/>
              <a:gdLst/>
              <a:ahLst/>
              <a:cxnLst/>
              <a:rect l="0" t="0" r="0" b="0"/>
              <a:pathLst>
                <a:path w="85299" h="145322">
                  <a:moveTo>
                    <a:pt x="69850" y="18704"/>
                  </a:moveTo>
                  <a:lnTo>
                    <a:pt x="69850" y="15332"/>
                  </a:lnTo>
                  <a:lnTo>
                    <a:pt x="69143" y="14339"/>
                  </a:lnTo>
                  <a:lnTo>
                    <a:pt x="67967" y="13677"/>
                  </a:lnTo>
                  <a:lnTo>
                    <a:pt x="57639" y="9244"/>
                  </a:lnTo>
                  <a:lnTo>
                    <a:pt x="46376" y="2279"/>
                  </a:lnTo>
                  <a:lnTo>
                    <a:pt x="30582" y="0"/>
                  </a:lnTo>
                  <a:lnTo>
                    <a:pt x="25821" y="1689"/>
                  </a:lnTo>
                  <a:lnTo>
                    <a:pt x="17016" y="8522"/>
                  </a:lnTo>
                  <a:lnTo>
                    <a:pt x="14619" y="12531"/>
                  </a:lnTo>
                  <a:lnTo>
                    <a:pt x="13268" y="20637"/>
                  </a:lnTo>
                  <a:lnTo>
                    <a:pt x="13658" y="28735"/>
                  </a:lnTo>
                  <a:lnTo>
                    <a:pt x="16182" y="39389"/>
                  </a:lnTo>
                  <a:lnTo>
                    <a:pt x="36475" y="70529"/>
                  </a:lnTo>
                  <a:lnTo>
                    <a:pt x="57214" y="99506"/>
                  </a:lnTo>
                  <a:lnTo>
                    <a:pt x="80188" y="129982"/>
                  </a:lnTo>
                  <a:lnTo>
                    <a:pt x="84556" y="134717"/>
                  </a:lnTo>
                  <a:lnTo>
                    <a:pt x="85298" y="136968"/>
                  </a:lnTo>
                  <a:lnTo>
                    <a:pt x="85087" y="139174"/>
                  </a:lnTo>
                  <a:lnTo>
                    <a:pt x="84242" y="141351"/>
                  </a:lnTo>
                  <a:lnTo>
                    <a:pt x="82973" y="142801"/>
                  </a:lnTo>
                  <a:lnTo>
                    <a:pt x="79679" y="144414"/>
                  </a:lnTo>
                  <a:lnTo>
                    <a:pt x="70488" y="145321"/>
                  </a:lnTo>
                  <a:lnTo>
                    <a:pt x="43697" y="138745"/>
                  </a:lnTo>
                  <a:lnTo>
                    <a:pt x="14010" y="128689"/>
                  </a:lnTo>
                  <a:lnTo>
                    <a:pt x="0" y="120304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9" name="SMARTInkShape-787"/>
            <p:cNvSpPr/>
            <p:nvPr/>
          </p:nvSpPr>
          <p:spPr>
            <a:xfrm>
              <a:off x="6388100" y="4128351"/>
              <a:ext cx="88518" cy="126150"/>
            </a:xfrm>
            <a:custGeom>
              <a:avLst/>
              <a:gdLst/>
              <a:ahLst/>
              <a:cxnLst/>
              <a:rect l="0" t="0" r="0" b="0"/>
              <a:pathLst>
                <a:path w="88518" h="126150">
                  <a:moveTo>
                    <a:pt x="0" y="37249"/>
                  </a:moveTo>
                  <a:lnTo>
                    <a:pt x="0" y="42716"/>
                  </a:lnTo>
                  <a:lnTo>
                    <a:pt x="4364" y="48494"/>
                  </a:lnTo>
                  <a:lnTo>
                    <a:pt x="5467" y="52358"/>
                  </a:lnTo>
                  <a:lnTo>
                    <a:pt x="7173" y="53672"/>
                  </a:lnTo>
                  <a:lnTo>
                    <a:pt x="16314" y="55519"/>
                  </a:lnTo>
                  <a:lnTo>
                    <a:pt x="36179" y="56195"/>
                  </a:lnTo>
                  <a:lnTo>
                    <a:pt x="52954" y="51209"/>
                  </a:lnTo>
                  <a:lnTo>
                    <a:pt x="67976" y="43430"/>
                  </a:lnTo>
                  <a:lnTo>
                    <a:pt x="77946" y="35097"/>
                  </a:lnTo>
                  <a:lnTo>
                    <a:pt x="84556" y="25400"/>
                  </a:lnTo>
                  <a:lnTo>
                    <a:pt x="87612" y="16961"/>
                  </a:lnTo>
                  <a:lnTo>
                    <a:pt x="88517" y="9992"/>
                  </a:lnTo>
                  <a:lnTo>
                    <a:pt x="86848" y="5614"/>
                  </a:lnTo>
                  <a:lnTo>
                    <a:pt x="85414" y="3458"/>
                  </a:lnTo>
                  <a:lnTo>
                    <a:pt x="83048" y="2022"/>
                  </a:lnTo>
                  <a:lnTo>
                    <a:pt x="72976" y="0"/>
                  </a:lnTo>
                  <a:lnTo>
                    <a:pt x="61055" y="107"/>
                  </a:lnTo>
                  <a:lnTo>
                    <a:pt x="49291" y="4292"/>
                  </a:lnTo>
                  <a:lnTo>
                    <a:pt x="32970" y="17456"/>
                  </a:lnTo>
                  <a:lnTo>
                    <a:pt x="11758" y="47070"/>
                  </a:lnTo>
                  <a:lnTo>
                    <a:pt x="7952" y="60306"/>
                  </a:lnTo>
                  <a:lnTo>
                    <a:pt x="10194" y="76536"/>
                  </a:lnTo>
                  <a:lnTo>
                    <a:pt x="17274" y="95207"/>
                  </a:lnTo>
                  <a:lnTo>
                    <a:pt x="21318" y="101343"/>
                  </a:lnTo>
                  <a:lnTo>
                    <a:pt x="34731" y="111030"/>
                  </a:lnTo>
                  <a:lnTo>
                    <a:pt x="63000" y="123299"/>
                  </a:lnTo>
                  <a:lnTo>
                    <a:pt x="76200" y="126149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0" name="SMARTInkShape-788"/>
            <p:cNvSpPr/>
            <p:nvPr/>
          </p:nvSpPr>
          <p:spPr>
            <a:xfrm>
              <a:off x="6343650" y="4114800"/>
              <a:ext cx="1" cy="6351"/>
            </a:xfrm>
            <a:custGeom>
              <a:avLst/>
              <a:gdLst/>
              <a:ahLst/>
              <a:cxnLst/>
              <a:rect l="0" t="0" r="0" b="0"/>
              <a:pathLst>
                <a:path w="1" h="6351">
                  <a:moveTo>
                    <a:pt x="0" y="0"/>
                  </a:moveTo>
                  <a:lnTo>
                    <a:pt x="0" y="63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1" name="SMARTInkShape-789"/>
            <p:cNvSpPr/>
            <p:nvPr/>
          </p:nvSpPr>
          <p:spPr>
            <a:xfrm>
              <a:off x="6300111" y="4165600"/>
              <a:ext cx="18140" cy="95101"/>
            </a:xfrm>
            <a:custGeom>
              <a:avLst/>
              <a:gdLst/>
              <a:ahLst/>
              <a:cxnLst/>
              <a:rect l="0" t="0" r="0" b="0"/>
              <a:pathLst>
                <a:path w="18140" h="95101">
                  <a:moveTo>
                    <a:pt x="18139" y="0"/>
                  </a:moveTo>
                  <a:lnTo>
                    <a:pt x="18139" y="8837"/>
                  </a:lnTo>
                  <a:lnTo>
                    <a:pt x="8012" y="38499"/>
                  </a:lnTo>
                  <a:lnTo>
                    <a:pt x="4959" y="69829"/>
                  </a:lnTo>
                  <a:lnTo>
                    <a:pt x="0" y="89479"/>
                  </a:lnTo>
                  <a:lnTo>
                    <a:pt x="402" y="91402"/>
                  </a:lnTo>
                  <a:lnTo>
                    <a:pt x="1374" y="92685"/>
                  </a:lnTo>
                  <a:lnTo>
                    <a:pt x="5201" y="95100"/>
                  </a:lnTo>
                  <a:lnTo>
                    <a:pt x="9756" y="85785"/>
                  </a:lnTo>
                  <a:lnTo>
                    <a:pt x="18139" y="571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2" name="SMARTInkShape-790"/>
            <p:cNvSpPr/>
            <p:nvPr/>
          </p:nvSpPr>
          <p:spPr>
            <a:xfrm>
              <a:off x="5950353" y="4154189"/>
              <a:ext cx="278998" cy="115592"/>
            </a:xfrm>
            <a:custGeom>
              <a:avLst/>
              <a:gdLst/>
              <a:ahLst/>
              <a:cxnLst/>
              <a:rect l="0" t="0" r="0" b="0"/>
              <a:pathLst>
                <a:path w="278998" h="115592">
                  <a:moveTo>
                    <a:pt x="88497" y="49511"/>
                  </a:moveTo>
                  <a:lnTo>
                    <a:pt x="88497" y="46139"/>
                  </a:lnTo>
                  <a:lnTo>
                    <a:pt x="86614" y="42602"/>
                  </a:lnTo>
                  <a:lnTo>
                    <a:pt x="84132" y="38679"/>
                  </a:lnTo>
                  <a:lnTo>
                    <a:pt x="82029" y="32503"/>
                  </a:lnTo>
                  <a:lnTo>
                    <a:pt x="79037" y="28311"/>
                  </a:lnTo>
                  <a:lnTo>
                    <a:pt x="75355" y="25977"/>
                  </a:lnTo>
                  <a:lnTo>
                    <a:pt x="73385" y="25355"/>
                  </a:lnTo>
                  <a:lnTo>
                    <a:pt x="67433" y="26544"/>
                  </a:lnTo>
                  <a:lnTo>
                    <a:pt x="58032" y="31181"/>
                  </a:lnTo>
                  <a:lnTo>
                    <a:pt x="29032" y="52491"/>
                  </a:lnTo>
                  <a:lnTo>
                    <a:pt x="14139" y="68731"/>
                  </a:lnTo>
                  <a:lnTo>
                    <a:pt x="2661" y="89043"/>
                  </a:lnTo>
                  <a:lnTo>
                    <a:pt x="201" y="99757"/>
                  </a:lnTo>
                  <a:lnTo>
                    <a:pt x="0" y="102058"/>
                  </a:lnTo>
                  <a:lnTo>
                    <a:pt x="570" y="103591"/>
                  </a:lnTo>
                  <a:lnTo>
                    <a:pt x="1658" y="104615"/>
                  </a:lnTo>
                  <a:lnTo>
                    <a:pt x="3087" y="105297"/>
                  </a:lnTo>
                  <a:lnTo>
                    <a:pt x="20001" y="106540"/>
                  </a:lnTo>
                  <a:lnTo>
                    <a:pt x="24657" y="104725"/>
                  </a:lnTo>
                  <a:lnTo>
                    <a:pt x="43164" y="88360"/>
                  </a:lnTo>
                  <a:lnTo>
                    <a:pt x="60099" y="65084"/>
                  </a:lnTo>
                  <a:lnTo>
                    <a:pt x="64386" y="56009"/>
                  </a:lnTo>
                  <a:lnTo>
                    <a:pt x="68447" y="50793"/>
                  </a:lnTo>
                  <a:lnTo>
                    <a:pt x="68780" y="51072"/>
                  </a:lnTo>
                  <a:lnTo>
                    <a:pt x="69359" y="58462"/>
                  </a:lnTo>
                  <a:lnTo>
                    <a:pt x="63355" y="86499"/>
                  </a:lnTo>
                  <a:lnTo>
                    <a:pt x="65093" y="92525"/>
                  </a:lnTo>
                  <a:lnTo>
                    <a:pt x="71957" y="102143"/>
                  </a:lnTo>
                  <a:lnTo>
                    <a:pt x="77852" y="104652"/>
                  </a:lnTo>
                  <a:lnTo>
                    <a:pt x="108922" y="106543"/>
                  </a:lnTo>
                  <a:lnTo>
                    <a:pt x="140300" y="97811"/>
                  </a:lnTo>
                  <a:lnTo>
                    <a:pt x="159824" y="84582"/>
                  </a:lnTo>
                  <a:lnTo>
                    <a:pt x="180737" y="64377"/>
                  </a:lnTo>
                  <a:lnTo>
                    <a:pt x="187714" y="54542"/>
                  </a:lnTo>
                  <a:lnTo>
                    <a:pt x="192096" y="51746"/>
                  </a:lnTo>
                  <a:lnTo>
                    <a:pt x="201531" y="49707"/>
                  </a:lnTo>
                  <a:lnTo>
                    <a:pt x="205792" y="49569"/>
                  </a:lnTo>
                  <a:lnTo>
                    <a:pt x="206911" y="50960"/>
                  </a:lnTo>
                  <a:lnTo>
                    <a:pt x="208705" y="61452"/>
                  </a:lnTo>
                  <a:lnTo>
                    <a:pt x="209129" y="89944"/>
                  </a:lnTo>
                  <a:lnTo>
                    <a:pt x="209146" y="115591"/>
                  </a:lnTo>
                  <a:lnTo>
                    <a:pt x="209147" y="114627"/>
                  </a:lnTo>
                  <a:lnTo>
                    <a:pt x="209851" y="114088"/>
                  </a:lnTo>
                  <a:lnTo>
                    <a:pt x="212518" y="113490"/>
                  </a:lnTo>
                  <a:lnTo>
                    <a:pt x="213511" y="112623"/>
                  </a:lnTo>
                  <a:lnTo>
                    <a:pt x="219685" y="97137"/>
                  </a:lnTo>
                  <a:lnTo>
                    <a:pt x="226726" y="67630"/>
                  </a:lnTo>
                  <a:lnTo>
                    <a:pt x="233377" y="40058"/>
                  </a:lnTo>
                  <a:lnTo>
                    <a:pt x="237570" y="26563"/>
                  </a:lnTo>
                  <a:lnTo>
                    <a:pt x="250269" y="3063"/>
                  </a:lnTo>
                  <a:lnTo>
                    <a:pt x="254000" y="644"/>
                  </a:lnTo>
                  <a:lnTo>
                    <a:pt x="255982" y="0"/>
                  </a:lnTo>
                  <a:lnTo>
                    <a:pt x="261948" y="1165"/>
                  </a:lnTo>
                  <a:lnTo>
                    <a:pt x="278997" y="5061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3" name="SMARTInkShape-791"/>
            <p:cNvSpPr/>
            <p:nvPr/>
          </p:nvSpPr>
          <p:spPr>
            <a:xfrm>
              <a:off x="5804782" y="4171950"/>
              <a:ext cx="107069" cy="119354"/>
            </a:xfrm>
            <a:custGeom>
              <a:avLst/>
              <a:gdLst/>
              <a:ahLst/>
              <a:cxnLst/>
              <a:rect l="0" t="0" r="0" b="0"/>
              <a:pathLst>
                <a:path w="107069" h="119354">
                  <a:moveTo>
                    <a:pt x="5468" y="0"/>
                  </a:moveTo>
                  <a:lnTo>
                    <a:pt x="4761" y="18417"/>
                  </a:lnTo>
                  <a:lnTo>
                    <a:pt x="0" y="41831"/>
                  </a:lnTo>
                  <a:lnTo>
                    <a:pt x="4259" y="70341"/>
                  </a:lnTo>
                  <a:lnTo>
                    <a:pt x="6991" y="87164"/>
                  </a:lnTo>
                  <a:lnTo>
                    <a:pt x="13276" y="107239"/>
                  </a:lnTo>
                  <a:lnTo>
                    <a:pt x="14906" y="109592"/>
                  </a:lnTo>
                  <a:lnTo>
                    <a:pt x="23942" y="116275"/>
                  </a:lnTo>
                  <a:lnTo>
                    <a:pt x="35558" y="119353"/>
                  </a:lnTo>
                  <a:lnTo>
                    <a:pt x="41889" y="118192"/>
                  </a:lnTo>
                  <a:lnTo>
                    <a:pt x="49419" y="113572"/>
                  </a:lnTo>
                  <a:lnTo>
                    <a:pt x="64800" y="98550"/>
                  </a:lnTo>
                  <a:lnTo>
                    <a:pt x="74911" y="80483"/>
                  </a:lnTo>
                  <a:lnTo>
                    <a:pt x="85846" y="51232"/>
                  </a:lnTo>
                  <a:lnTo>
                    <a:pt x="92475" y="32253"/>
                  </a:lnTo>
                  <a:lnTo>
                    <a:pt x="95688" y="19198"/>
                  </a:lnTo>
                  <a:lnTo>
                    <a:pt x="100761" y="3678"/>
                  </a:lnTo>
                  <a:lnTo>
                    <a:pt x="102158" y="2452"/>
                  </a:lnTo>
                  <a:lnTo>
                    <a:pt x="107068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4" name="SMARTInkShape-792"/>
            <p:cNvSpPr/>
            <p:nvPr/>
          </p:nvSpPr>
          <p:spPr>
            <a:xfrm>
              <a:off x="5251450" y="4235450"/>
              <a:ext cx="82551" cy="6351"/>
            </a:xfrm>
            <a:custGeom>
              <a:avLst/>
              <a:gdLst/>
              <a:ahLst/>
              <a:cxnLst/>
              <a:rect l="0" t="0" r="0" b="0"/>
              <a:pathLst>
                <a:path w="82551" h="6351">
                  <a:moveTo>
                    <a:pt x="0" y="0"/>
                  </a:moveTo>
                  <a:lnTo>
                    <a:pt x="0" y="3371"/>
                  </a:lnTo>
                  <a:lnTo>
                    <a:pt x="704" y="4364"/>
                  </a:lnTo>
                  <a:lnTo>
                    <a:pt x="1881" y="5026"/>
                  </a:lnTo>
                  <a:lnTo>
                    <a:pt x="8787" y="5957"/>
                  </a:lnTo>
                  <a:lnTo>
                    <a:pt x="39496" y="6327"/>
                  </a:lnTo>
                  <a:lnTo>
                    <a:pt x="68152" y="6346"/>
                  </a:lnTo>
                  <a:lnTo>
                    <a:pt x="82550" y="63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5" name="SMARTInkShape-793"/>
            <p:cNvSpPr/>
            <p:nvPr/>
          </p:nvSpPr>
          <p:spPr>
            <a:xfrm>
              <a:off x="5495694" y="4102100"/>
              <a:ext cx="232007" cy="207734"/>
            </a:xfrm>
            <a:custGeom>
              <a:avLst/>
              <a:gdLst/>
              <a:ahLst/>
              <a:cxnLst/>
              <a:rect l="0" t="0" r="0" b="0"/>
              <a:pathLst>
                <a:path w="232007" h="207734">
                  <a:moveTo>
                    <a:pt x="232006" y="88900"/>
                  </a:moveTo>
                  <a:lnTo>
                    <a:pt x="232006" y="85528"/>
                  </a:lnTo>
                  <a:lnTo>
                    <a:pt x="223167" y="65135"/>
                  </a:lnTo>
                  <a:lnTo>
                    <a:pt x="213707" y="52773"/>
                  </a:lnTo>
                  <a:lnTo>
                    <a:pt x="198597" y="43545"/>
                  </a:lnTo>
                  <a:lnTo>
                    <a:pt x="173821" y="34811"/>
                  </a:lnTo>
                  <a:lnTo>
                    <a:pt x="149934" y="32656"/>
                  </a:lnTo>
                  <a:lnTo>
                    <a:pt x="120825" y="32723"/>
                  </a:lnTo>
                  <a:lnTo>
                    <a:pt x="89858" y="37603"/>
                  </a:lnTo>
                  <a:lnTo>
                    <a:pt x="59752" y="48378"/>
                  </a:lnTo>
                  <a:lnTo>
                    <a:pt x="29900" y="70625"/>
                  </a:lnTo>
                  <a:lnTo>
                    <a:pt x="11962" y="91011"/>
                  </a:lnTo>
                  <a:lnTo>
                    <a:pt x="3680" y="106066"/>
                  </a:lnTo>
                  <a:lnTo>
                    <a:pt x="0" y="119812"/>
                  </a:lnTo>
                  <a:lnTo>
                    <a:pt x="1299" y="142823"/>
                  </a:lnTo>
                  <a:lnTo>
                    <a:pt x="9524" y="164143"/>
                  </a:lnTo>
                  <a:lnTo>
                    <a:pt x="24267" y="180495"/>
                  </a:lnTo>
                  <a:lnTo>
                    <a:pt x="53282" y="197956"/>
                  </a:lnTo>
                  <a:lnTo>
                    <a:pt x="77843" y="205801"/>
                  </a:lnTo>
                  <a:lnTo>
                    <a:pt x="103699" y="207733"/>
                  </a:lnTo>
                  <a:lnTo>
                    <a:pt x="131977" y="204151"/>
                  </a:lnTo>
                  <a:lnTo>
                    <a:pt x="163093" y="194738"/>
                  </a:lnTo>
                  <a:lnTo>
                    <a:pt x="178799" y="186032"/>
                  </a:lnTo>
                  <a:lnTo>
                    <a:pt x="204249" y="159330"/>
                  </a:lnTo>
                  <a:lnTo>
                    <a:pt x="213319" y="145601"/>
                  </a:lnTo>
                  <a:lnTo>
                    <a:pt x="222393" y="122006"/>
                  </a:lnTo>
                  <a:lnTo>
                    <a:pt x="229896" y="90630"/>
                  </a:lnTo>
                  <a:lnTo>
                    <a:pt x="229499" y="68481"/>
                  </a:lnTo>
                  <a:lnTo>
                    <a:pt x="221091" y="37474"/>
                  </a:lnTo>
                  <a:lnTo>
                    <a:pt x="205035" y="7761"/>
                  </a:lnTo>
                  <a:lnTo>
                    <a:pt x="200256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7" name="SMARTInkShape-Group86"/>
          <p:cNvGrpSpPr/>
          <p:nvPr/>
        </p:nvGrpSpPr>
        <p:grpSpPr>
          <a:xfrm>
            <a:off x="3804027" y="4108450"/>
            <a:ext cx="1428374" cy="360806"/>
            <a:chOff x="3804027" y="4108450"/>
            <a:chExt cx="1428374" cy="360806"/>
          </a:xfrm>
        </p:grpSpPr>
        <p:sp>
          <p:nvSpPr>
            <p:cNvPr id="147" name="SMARTInkShape-794"/>
            <p:cNvSpPr/>
            <p:nvPr/>
          </p:nvSpPr>
          <p:spPr>
            <a:xfrm>
              <a:off x="4864100" y="4199016"/>
              <a:ext cx="368301" cy="150735"/>
            </a:xfrm>
            <a:custGeom>
              <a:avLst/>
              <a:gdLst/>
              <a:ahLst/>
              <a:cxnLst/>
              <a:rect l="0" t="0" r="0" b="0"/>
              <a:pathLst>
                <a:path w="368301" h="150735">
                  <a:moveTo>
                    <a:pt x="0" y="49134"/>
                  </a:moveTo>
                  <a:lnTo>
                    <a:pt x="0" y="58593"/>
                  </a:lnTo>
                  <a:lnTo>
                    <a:pt x="1880" y="62275"/>
                  </a:lnTo>
                  <a:lnTo>
                    <a:pt x="8837" y="70386"/>
                  </a:lnTo>
                  <a:lnTo>
                    <a:pt x="18298" y="76676"/>
                  </a:lnTo>
                  <a:lnTo>
                    <a:pt x="30036" y="79637"/>
                  </a:lnTo>
                  <a:lnTo>
                    <a:pt x="57760" y="80720"/>
                  </a:lnTo>
                  <a:lnTo>
                    <a:pt x="69415" y="80104"/>
                  </a:lnTo>
                  <a:lnTo>
                    <a:pt x="79299" y="77479"/>
                  </a:lnTo>
                  <a:lnTo>
                    <a:pt x="105733" y="60487"/>
                  </a:lnTo>
                  <a:lnTo>
                    <a:pt x="115132" y="50223"/>
                  </a:lnTo>
                  <a:lnTo>
                    <a:pt x="123924" y="34113"/>
                  </a:lnTo>
                  <a:lnTo>
                    <a:pt x="125633" y="25759"/>
                  </a:lnTo>
                  <a:lnTo>
                    <a:pt x="124511" y="19224"/>
                  </a:lnTo>
                  <a:lnTo>
                    <a:pt x="119912" y="11578"/>
                  </a:lnTo>
                  <a:lnTo>
                    <a:pt x="116089" y="7748"/>
                  </a:lnTo>
                  <a:lnTo>
                    <a:pt x="112036" y="6045"/>
                  </a:lnTo>
                  <a:lnTo>
                    <a:pt x="102418" y="5087"/>
                  </a:lnTo>
                  <a:lnTo>
                    <a:pt x="96554" y="6743"/>
                  </a:lnTo>
                  <a:lnTo>
                    <a:pt x="87405" y="13526"/>
                  </a:lnTo>
                  <a:lnTo>
                    <a:pt x="59179" y="40813"/>
                  </a:lnTo>
                  <a:lnTo>
                    <a:pt x="49910" y="56780"/>
                  </a:lnTo>
                  <a:lnTo>
                    <a:pt x="46068" y="74918"/>
                  </a:lnTo>
                  <a:lnTo>
                    <a:pt x="47049" y="85522"/>
                  </a:lnTo>
                  <a:lnTo>
                    <a:pt x="53430" y="107199"/>
                  </a:lnTo>
                  <a:lnTo>
                    <a:pt x="59259" y="115628"/>
                  </a:lnTo>
                  <a:lnTo>
                    <a:pt x="78594" y="129124"/>
                  </a:lnTo>
                  <a:lnTo>
                    <a:pt x="91803" y="135079"/>
                  </a:lnTo>
                  <a:lnTo>
                    <a:pt x="117661" y="137644"/>
                  </a:lnTo>
                  <a:lnTo>
                    <a:pt x="134346" y="134547"/>
                  </a:lnTo>
                  <a:lnTo>
                    <a:pt x="158241" y="122110"/>
                  </a:lnTo>
                  <a:lnTo>
                    <a:pt x="177281" y="104182"/>
                  </a:lnTo>
                  <a:lnTo>
                    <a:pt x="203154" y="74906"/>
                  </a:lnTo>
                  <a:lnTo>
                    <a:pt x="228194" y="49540"/>
                  </a:lnTo>
                  <a:lnTo>
                    <a:pt x="228546" y="57976"/>
                  </a:lnTo>
                  <a:lnTo>
                    <a:pt x="227869" y="65057"/>
                  </a:lnTo>
                  <a:lnTo>
                    <a:pt x="215732" y="95530"/>
                  </a:lnTo>
                  <a:lnTo>
                    <a:pt x="210886" y="106442"/>
                  </a:lnTo>
                  <a:lnTo>
                    <a:pt x="193199" y="132218"/>
                  </a:lnTo>
                  <a:lnTo>
                    <a:pt x="187144" y="137015"/>
                  </a:lnTo>
                  <a:lnTo>
                    <a:pt x="184544" y="143273"/>
                  </a:lnTo>
                  <a:lnTo>
                    <a:pt x="184411" y="142937"/>
                  </a:lnTo>
                  <a:lnTo>
                    <a:pt x="184184" y="135448"/>
                  </a:lnTo>
                  <a:lnTo>
                    <a:pt x="195688" y="104467"/>
                  </a:lnTo>
                  <a:lnTo>
                    <a:pt x="210156" y="73756"/>
                  </a:lnTo>
                  <a:lnTo>
                    <a:pt x="226602" y="43883"/>
                  </a:lnTo>
                  <a:lnTo>
                    <a:pt x="257361" y="13619"/>
                  </a:lnTo>
                  <a:lnTo>
                    <a:pt x="274045" y="3960"/>
                  </a:lnTo>
                  <a:lnTo>
                    <a:pt x="289023" y="0"/>
                  </a:lnTo>
                  <a:lnTo>
                    <a:pt x="293577" y="855"/>
                  </a:lnTo>
                  <a:lnTo>
                    <a:pt x="318670" y="16156"/>
                  </a:lnTo>
                  <a:lnTo>
                    <a:pt x="333525" y="31600"/>
                  </a:lnTo>
                  <a:lnTo>
                    <a:pt x="346823" y="60853"/>
                  </a:lnTo>
                  <a:lnTo>
                    <a:pt x="357545" y="85453"/>
                  </a:lnTo>
                  <a:lnTo>
                    <a:pt x="365966" y="117167"/>
                  </a:lnTo>
                  <a:lnTo>
                    <a:pt x="368300" y="150734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8" name="SMARTInkShape-795"/>
            <p:cNvSpPr/>
            <p:nvPr/>
          </p:nvSpPr>
          <p:spPr>
            <a:xfrm>
              <a:off x="4641850" y="4165600"/>
              <a:ext cx="146044" cy="303656"/>
            </a:xfrm>
            <a:custGeom>
              <a:avLst/>
              <a:gdLst/>
              <a:ahLst/>
              <a:cxnLst/>
              <a:rect l="0" t="0" r="0" b="0"/>
              <a:pathLst>
                <a:path w="146044" h="303656">
                  <a:moveTo>
                    <a:pt x="120650" y="0"/>
                  </a:moveTo>
                  <a:lnTo>
                    <a:pt x="90611" y="0"/>
                  </a:lnTo>
                  <a:lnTo>
                    <a:pt x="78197" y="3369"/>
                  </a:lnTo>
                  <a:lnTo>
                    <a:pt x="48676" y="24179"/>
                  </a:lnTo>
                  <a:lnTo>
                    <a:pt x="30886" y="48104"/>
                  </a:lnTo>
                  <a:lnTo>
                    <a:pt x="27025" y="64582"/>
                  </a:lnTo>
                  <a:lnTo>
                    <a:pt x="28004" y="74800"/>
                  </a:lnTo>
                  <a:lnTo>
                    <a:pt x="30789" y="83339"/>
                  </a:lnTo>
                  <a:lnTo>
                    <a:pt x="34380" y="89486"/>
                  </a:lnTo>
                  <a:lnTo>
                    <a:pt x="42090" y="94569"/>
                  </a:lnTo>
                  <a:lnTo>
                    <a:pt x="56450" y="99516"/>
                  </a:lnTo>
                  <a:lnTo>
                    <a:pt x="73945" y="101188"/>
                  </a:lnTo>
                  <a:lnTo>
                    <a:pt x="90113" y="98107"/>
                  </a:lnTo>
                  <a:lnTo>
                    <a:pt x="112800" y="86662"/>
                  </a:lnTo>
                  <a:lnTo>
                    <a:pt x="119041" y="80614"/>
                  </a:lnTo>
                  <a:lnTo>
                    <a:pt x="137776" y="57263"/>
                  </a:lnTo>
                  <a:lnTo>
                    <a:pt x="138417" y="55109"/>
                  </a:lnTo>
                  <a:lnTo>
                    <a:pt x="139550" y="53673"/>
                  </a:lnTo>
                  <a:lnTo>
                    <a:pt x="145053" y="51177"/>
                  </a:lnTo>
                  <a:lnTo>
                    <a:pt x="145386" y="51756"/>
                  </a:lnTo>
                  <a:lnTo>
                    <a:pt x="145962" y="59671"/>
                  </a:lnTo>
                  <a:lnTo>
                    <a:pt x="140575" y="89679"/>
                  </a:lnTo>
                  <a:lnTo>
                    <a:pt x="141696" y="120751"/>
                  </a:lnTo>
                  <a:lnTo>
                    <a:pt x="145188" y="149440"/>
                  </a:lnTo>
                  <a:lnTo>
                    <a:pt x="145794" y="173944"/>
                  </a:lnTo>
                  <a:lnTo>
                    <a:pt x="145974" y="199078"/>
                  </a:lnTo>
                  <a:lnTo>
                    <a:pt x="146027" y="224399"/>
                  </a:lnTo>
                  <a:lnTo>
                    <a:pt x="146043" y="249775"/>
                  </a:lnTo>
                  <a:lnTo>
                    <a:pt x="142676" y="268427"/>
                  </a:lnTo>
                  <a:lnTo>
                    <a:pt x="133839" y="282890"/>
                  </a:lnTo>
                  <a:lnTo>
                    <a:pt x="122284" y="296112"/>
                  </a:lnTo>
                  <a:lnTo>
                    <a:pt x="114084" y="300937"/>
                  </a:lnTo>
                  <a:lnTo>
                    <a:pt x="99653" y="303655"/>
                  </a:lnTo>
                  <a:lnTo>
                    <a:pt x="88741" y="303586"/>
                  </a:lnTo>
                  <a:lnTo>
                    <a:pt x="62503" y="295893"/>
                  </a:lnTo>
                  <a:lnTo>
                    <a:pt x="30779" y="274756"/>
                  </a:lnTo>
                  <a:lnTo>
                    <a:pt x="19153" y="262344"/>
                  </a:lnTo>
                  <a:lnTo>
                    <a:pt x="0" y="2286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9" name="SMARTInkShape-796"/>
            <p:cNvSpPr/>
            <p:nvPr/>
          </p:nvSpPr>
          <p:spPr>
            <a:xfrm>
              <a:off x="4515330" y="4193880"/>
              <a:ext cx="107010" cy="120182"/>
            </a:xfrm>
            <a:custGeom>
              <a:avLst/>
              <a:gdLst/>
              <a:ahLst/>
              <a:cxnLst/>
              <a:rect l="0" t="0" r="0" b="0"/>
              <a:pathLst>
                <a:path w="107010" h="120182">
                  <a:moveTo>
                    <a:pt x="101120" y="16170"/>
                  </a:moveTo>
                  <a:lnTo>
                    <a:pt x="91660" y="6710"/>
                  </a:lnTo>
                  <a:lnTo>
                    <a:pt x="86096" y="4909"/>
                  </a:lnTo>
                  <a:lnTo>
                    <a:pt x="79625" y="3404"/>
                  </a:lnTo>
                  <a:lnTo>
                    <a:pt x="74397" y="382"/>
                  </a:lnTo>
                  <a:lnTo>
                    <a:pt x="71310" y="0"/>
                  </a:lnTo>
                  <a:lnTo>
                    <a:pt x="64116" y="1456"/>
                  </a:lnTo>
                  <a:lnTo>
                    <a:pt x="39647" y="17597"/>
                  </a:lnTo>
                  <a:lnTo>
                    <a:pt x="14329" y="45231"/>
                  </a:lnTo>
                  <a:lnTo>
                    <a:pt x="5004" y="58334"/>
                  </a:lnTo>
                  <a:lnTo>
                    <a:pt x="1145" y="74524"/>
                  </a:lnTo>
                  <a:lnTo>
                    <a:pt x="0" y="89355"/>
                  </a:lnTo>
                  <a:lnTo>
                    <a:pt x="3496" y="98321"/>
                  </a:lnTo>
                  <a:lnTo>
                    <a:pt x="9753" y="106302"/>
                  </a:lnTo>
                  <a:lnTo>
                    <a:pt x="29386" y="119490"/>
                  </a:lnTo>
                  <a:lnTo>
                    <a:pt x="39603" y="120181"/>
                  </a:lnTo>
                  <a:lnTo>
                    <a:pt x="60041" y="114874"/>
                  </a:lnTo>
                  <a:lnTo>
                    <a:pt x="73348" y="109072"/>
                  </a:lnTo>
                  <a:lnTo>
                    <a:pt x="80073" y="101203"/>
                  </a:lnTo>
                  <a:lnTo>
                    <a:pt x="99620" y="71656"/>
                  </a:lnTo>
                  <a:lnTo>
                    <a:pt x="103981" y="59880"/>
                  </a:lnTo>
                  <a:lnTo>
                    <a:pt x="107009" y="32143"/>
                  </a:lnTo>
                  <a:lnTo>
                    <a:pt x="106673" y="14987"/>
                  </a:lnTo>
                  <a:lnTo>
                    <a:pt x="101120" y="347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0" name="SMARTInkShape-797"/>
            <p:cNvSpPr/>
            <p:nvPr/>
          </p:nvSpPr>
          <p:spPr>
            <a:xfrm>
              <a:off x="4400634" y="4203700"/>
              <a:ext cx="101517" cy="126878"/>
            </a:xfrm>
            <a:custGeom>
              <a:avLst/>
              <a:gdLst/>
              <a:ahLst/>
              <a:cxnLst/>
              <a:rect l="0" t="0" r="0" b="0"/>
              <a:pathLst>
                <a:path w="101517" h="126878">
                  <a:moveTo>
                    <a:pt x="25316" y="0"/>
                  </a:moveTo>
                  <a:lnTo>
                    <a:pt x="25316" y="3369"/>
                  </a:lnTo>
                  <a:lnTo>
                    <a:pt x="23433" y="6906"/>
                  </a:lnTo>
                  <a:lnTo>
                    <a:pt x="20951" y="10831"/>
                  </a:lnTo>
                  <a:lnTo>
                    <a:pt x="19553" y="17712"/>
                  </a:lnTo>
                  <a:lnTo>
                    <a:pt x="19000" y="46499"/>
                  </a:lnTo>
                  <a:lnTo>
                    <a:pt x="18264" y="76470"/>
                  </a:lnTo>
                  <a:lnTo>
                    <a:pt x="13498" y="104614"/>
                  </a:lnTo>
                  <a:lnTo>
                    <a:pt x="12085" y="117456"/>
                  </a:lnTo>
                  <a:lnTo>
                    <a:pt x="7170" y="125603"/>
                  </a:lnTo>
                  <a:lnTo>
                    <a:pt x="4787" y="126379"/>
                  </a:lnTo>
                  <a:lnTo>
                    <a:pt x="877" y="126877"/>
                  </a:lnTo>
                  <a:lnTo>
                    <a:pt x="557" y="126212"/>
                  </a:lnTo>
                  <a:lnTo>
                    <a:pt x="0" y="114779"/>
                  </a:lnTo>
                  <a:lnTo>
                    <a:pt x="5390" y="87502"/>
                  </a:lnTo>
                  <a:lnTo>
                    <a:pt x="13057" y="56965"/>
                  </a:lnTo>
                  <a:lnTo>
                    <a:pt x="17750" y="45072"/>
                  </a:lnTo>
                  <a:lnTo>
                    <a:pt x="36033" y="17879"/>
                  </a:lnTo>
                  <a:lnTo>
                    <a:pt x="55245" y="4636"/>
                  </a:lnTo>
                  <a:lnTo>
                    <a:pt x="67737" y="1373"/>
                  </a:lnTo>
                  <a:lnTo>
                    <a:pt x="99009" y="34"/>
                  </a:lnTo>
                  <a:lnTo>
                    <a:pt x="101516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1" name="SMARTInkShape-798"/>
            <p:cNvSpPr/>
            <p:nvPr/>
          </p:nvSpPr>
          <p:spPr>
            <a:xfrm>
              <a:off x="4248150" y="4216400"/>
              <a:ext cx="88901" cy="1"/>
            </a:xfrm>
            <a:custGeom>
              <a:avLst/>
              <a:gdLst/>
              <a:ahLst/>
              <a:cxnLst/>
              <a:rect l="0" t="0" r="0" b="0"/>
              <a:pathLst>
                <a:path w="88901" h="1">
                  <a:moveTo>
                    <a:pt x="0" y="0"/>
                  </a:moveTo>
                  <a:lnTo>
                    <a:pt x="27940" y="0"/>
                  </a:lnTo>
                  <a:lnTo>
                    <a:pt x="57484" y="0"/>
                  </a:lnTo>
                  <a:lnTo>
                    <a:pt x="8890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2" name="SMARTInkShape-799"/>
            <p:cNvSpPr/>
            <p:nvPr/>
          </p:nvSpPr>
          <p:spPr>
            <a:xfrm>
              <a:off x="4298950" y="4108450"/>
              <a:ext cx="22194" cy="247651"/>
            </a:xfrm>
            <a:custGeom>
              <a:avLst/>
              <a:gdLst/>
              <a:ahLst/>
              <a:cxnLst/>
              <a:rect l="0" t="0" r="0" b="0"/>
              <a:pathLst>
                <a:path w="22194" h="247651">
                  <a:moveTo>
                    <a:pt x="19050" y="0"/>
                  </a:moveTo>
                  <a:lnTo>
                    <a:pt x="19050" y="28542"/>
                  </a:lnTo>
                  <a:lnTo>
                    <a:pt x="19050" y="55183"/>
                  </a:lnTo>
                  <a:lnTo>
                    <a:pt x="20930" y="81967"/>
                  </a:lnTo>
                  <a:lnTo>
                    <a:pt x="22193" y="109658"/>
                  </a:lnTo>
                  <a:lnTo>
                    <a:pt x="19980" y="140206"/>
                  </a:lnTo>
                  <a:lnTo>
                    <a:pt x="17443" y="169717"/>
                  </a:lnTo>
                  <a:lnTo>
                    <a:pt x="12224" y="194455"/>
                  </a:lnTo>
                  <a:lnTo>
                    <a:pt x="4984" y="225950"/>
                  </a:lnTo>
                  <a:lnTo>
                    <a:pt x="2214" y="232361"/>
                  </a:lnTo>
                  <a:lnTo>
                    <a:pt x="0" y="2476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3" name="SMARTInkShape-800"/>
            <p:cNvSpPr/>
            <p:nvPr/>
          </p:nvSpPr>
          <p:spPr>
            <a:xfrm>
              <a:off x="4083050" y="4222750"/>
              <a:ext cx="124760" cy="139587"/>
            </a:xfrm>
            <a:custGeom>
              <a:avLst/>
              <a:gdLst/>
              <a:ahLst/>
              <a:cxnLst/>
              <a:rect l="0" t="0" r="0" b="0"/>
              <a:pathLst>
                <a:path w="124760" h="139587">
                  <a:moveTo>
                    <a:pt x="101600" y="0"/>
                  </a:moveTo>
                  <a:lnTo>
                    <a:pt x="71490" y="0"/>
                  </a:lnTo>
                  <a:lnTo>
                    <a:pt x="48855" y="1880"/>
                  </a:lnTo>
                  <a:lnTo>
                    <a:pt x="21318" y="7839"/>
                  </a:lnTo>
                  <a:lnTo>
                    <a:pt x="15823" y="10538"/>
                  </a:lnTo>
                  <a:lnTo>
                    <a:pt x="8764" y="12765"/>
                  </a:lnTo>
                  <a:lnTo>
                    <a:pt x="4366" y="15785"/>
                  </a:lnTo>
                  <a:lnTo>
                    <a:pt x="3616" y="17579"/>
                  </a:lnTo>
                  <a:lnTo>
                    <a:pt x="3821" y="19479"/>
                  </a:lnTo>
                  <a:lnTo>
                    <a:pt x="5226" y="24179"/>
                  </a:lnTo>
                  <a:lnTo>
                    <a:pt x="5850" y="30972"/>
                  </a:lnTo>
                  <a:lnTo>
                    <a:pt x="7427" y="34054"/>
                  </a:lnTo>
                  <a:lnTo>
                    <a:pt x="23983" y="49683"/>
                  </a:lnTo>
                  <a:lnTo>
                    <a:pt x="51449" y="64954"/>
                  </a:lnTo>
                  <a:lnTo>
                    <a:pt x="71923" y="74748"/>
                  </a:lnTo>
                  <a:lnTo>
                    <a:pt x="97383" y="84380"/>
                  </a:lnTo>
                  <a:lnTo>
                    <a:pt x="105135" y="90654"/>
                  </a:lnTo>
                  <a:lnTo>
                    <a:pt x="111638" y="97440"/>
                  </a:lnTo>
                  <a:lnTo>
                    <a:pt x="119231" y="102808"/>
                  </a:lnTo>
                  <a:lnTo>
                    <a:pt x="121820" y="105933"/>
                  </a:lnTo>
                  <a:lnTo>
                    <a:pt x="124697" y="113167"/>
                  </a:lnTo>
                  <a:lnTo>
                    <a:pt x="124759" y="116368"/>
                  </a:lnTo>
                  <a:lnTo>
                    <a:pt x="122947" y="121804"/>
                  </a:lnTo>
                  <a:lnTo>
                    <a:pt x="117959" y="128830"/>
                  </a:lnTo>
                  <a:lnTo>
                    <a:pt x="108641" y="135382"/>
                  </a:lnTo>
                  <a:lnTo>
                    <a:pt x="96944" y="138419"/>
                  </a:lnTo>
                  <a:lnTo>
                    <a:pt x="68557" y="139586"/>
                  </a:lnTo>
                  <a:lnTo>
                    <a:pt x="53788" y="136295"/>
                  </a:lnTo>
                  <a:lnTo>
                    <a:pt x="28719" y="121804"/>
                  </a:lnTo>
                  <a:lnTo>
                    <a:pt x="5310" y="100433"/>
                  </a:lnTo>
                  <a:lnTo>
                    <a:pt x="2359" y="93790"/>
                  </a:lnTo>
                  <a:lnTo>
                    <a:pt x="0" y="825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" name="SMARTInkShape-801"/>
            <p:cNvSpPr/>
            <p:nvPr/>
          </p:nvSpPr>
          <p:spPr>
            <a:xfrm>
              <a:off x="3829050" y="4108450"/>
              <a:ext cx="146051" cy="25401"/>
            </a:xfrm>
            <a:custGeom>
              <a:avLst/>
              <a:gdLst/>
              <a:ahLst/>
              <a:cxnLst/>
              <a:rect l="0" t="0" r="0" b="0"/>
              <a:pathLst>
                <a:path w="146051" h="25401">
                  <a:moveTo>
                    <a:pt x="0" y="25400"/>
                  </a:moveTo>
                  <a:lnTo>
                    <a:pt x="0" y="22028"/>
                  </a:lnTo>
                  <a:lnTo>
                    <a:pt x="1411" y="21035"/>
                  </a:lnTo>
                  <a:lnTo>
                    <a:pt x="27611" y="12258"/>
                  </a:lnTo>
                  <a:lnTo>
                    <a:pt x="46987" y="8099"/>
                  </a:lnTo>
                  <a:lnTo>
                    <a:pt x="70601" y="4986"/>
                  </a:lnTo>
                  <a:lnTo>
                    <a:pt x="95472" y="1477"/>
                  </a:lnTo>
                  <a:lnTo>
                    <a:pt x="120715" y="437"/>
                  </a:lnTo>
                  <a:lnTo>
                    <a:pt x="14605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5" name="SMARTInkShape-802"/>
            <p:cNvSpPr/>
            <p:nvPr/>
          </p:nvSpPr>
          <p:spPr>
            <a:xfrm>
              <a:off x="3810000" y="4216400"/>
              <a:ext cx="114301" cy="19051"/>
            </a:xfrm>
            <a:custGeom>
              <a:avLst/>
              <a:gdLst/>
              <a:ahLst/>
              <a:cxnLst/>
              <a:rect l="0" t="0" r="0" b="0"/>
              <a:pathLst>
                <a:path w="114301" h="19051">
                  <a:moveTo>
                    <a:pt x="0" y="19050"/>
                  </a:moveTo>
                  <a:lnTo>
                    <a:pt x="10138" y="14685"/>
                  </a:lnTo>
                  <a:lnTo>
                    <a:pt x="39787" y="8509"/>
                  </a:lnTo>
                  <a:lnTo>
                    <a:pt x="68719" y="6775"/>
                  </a:lnTo>
                  <a:lnTo>
                    <a:pt x="86683" y="4595"/>
                  </a:lnTo>
                  <a:lnTo>
                    <a:pt x="11430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6" name="SMARTInkShape-803"/>
            <p:cNvSpPr/>
            <p:nvPr/>
          </p:nvSpPr>
          <p:spPr>
            <a:xfrm>
              <a:off x="3804027" y="4197350"/>
              <a:ext cx="183774" cy="158747"/>
            </a:xfrm>
            <a:custGeom>
              <a:avLst/>
              <a:gdLst/>
              <a:ahLst/>
              <a:cxnLst/>
              <a:rect l="0" t="0" r="0" b="0"/>
              <a:pathLst>
                <a:path w="183774" h="158747">
                  <a:moveTo>
                    <a:pt x="50423" y="0"/>
                  </a:moveTo>
                  <a:lnTo>
                    <a:pt x="45353" y="5774"/>
                  </a:lnTo>
                  <a:lnTo>
                    <a:pt x="25852" y="34028"/>
                  </a:lnTo>
                  <a:lnTo>
                    <a:pt x="12710" y="63798"/>
                  </a:lnTo>
                  <a:lnTo>
                    <a:pt x="1537" y="94719"/>
                  </a:lnTo>
                  <a:lnTo>
                    <a:pt x="0" y="112078"/>
                  </a:lnTo>
                  <a:lnTo>
                    <a:pt x="1672" y="118721"/>
                  </a:lnTo>
                  <a:lnTo>
                    <a:pt x="14558" y="138724"/>
                  </a:lnTo>
                  <a:lnTo>
                    <a:pt x="18047" y="141166"/>
                  </a:lnTo>
                  <a:lnTo>
                    <a:pt x="44826" y="148776"/>
                  </a:lnTo>
                  <a:lnTo>
                    <a:pt x="74690" y="156047"/>
                  </a:lnTo>
                  <a:lnTo>
                    <a:pt x="99397" y="157948"/>
                  </a:lnTo>
                  <a:lnTo>
                    <a:pt x="123887" y="158512"/>
                  </a:lnTo>
                  <a:lnTo>
                    <a:pt x="154641" y="158717"/>
                  </a:lnTo>
                  <a:lnTo>
                    <a:pt x="178143" y="158746"/>
                  </a:lnTo>
                  <a:lnTo>
                    <a:pt x="180018" y="158041"/>
                  </a:lnTo>
                  <a:lnTo>
                    <a:pt x="181270" y="156867"/>
                  </a:lnTo>
                  <a:lnTo>
                    <a:pt x="183773" y="1524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0" name="SMARTInkShape-Group87"/>
          <p:cNvGrpSpPr/>
          <p:nvPr/>
        </p:nvGrpSpPr>
        <p:grpSpPr>
          <a:xfrm>
            <a:off x="3403860" y="4318000"/>
            <a:ext cx="374391" cy="400051"/>
            <a:chOff x="3403860" y="4318000"/>
            <a:chExt cx="374391" cy="400051"/>
          </a:xfrm>
        </p:grpSpPr>
        <p:sp>
          <p:nvSpPr>
            <p:cNvPr id="158" name="SMARTInkShape-804"/>
            <p:cNvSpPr/>
            <p:nvPr/>
          </p:nvSpPr>
          <p:spPr>
            <a:xfrm>
              <a:off x="3403860" y="4514850"/>
              <a:ext cx="374391" cy="203201"/>
            </a:xfrm>
            <a:custGeom>
              <a:avLst/>
              <a:gdLst/>
              <a:ahLst/>
              <a:cxnLst/>
              <a:rect l="0" t="0" r="0" b="0"/>
              <a:pathLst>
                <a:path w="374391" h="203201">
                  <a:moveTo>
                    <a:pt x="6090" y="0"/>
                  </a:moveTo>
                  <a:lnTo>
                    <a:pt x="0" y="0"/>
                  </a:lnTo>
                  <a:lnTo>
                    <a:pt x="3187" y="3371"/>
                  </a:lnTo>
                  <a:lnTo>
                    <a:pt x="6681" y="5026"/>
                  </a:lnTo>
                  <a:lnTo>
                    <a:pt x="33149" y="15111"/>
                  </a:lnTo>
                  <a:lnTo>
                    <a:pt x="61581" y="28411"/>
                  </a:lnTo>
                  <a:lnTo>
                    <a:pt x="90194" y="44625"/>
                  </a:lnTo>
                  <a:lnTo>
                    <a:pt x="114500" y="57201"/>
                  </a:lnTo>
                  <a:lnTo>
                    <a:pt x="141456" y="71746"/>
                  </a:lnTo>
                  <a:lnTo>
                    <a:pt x="171786" y="89460"/>
                  </a:lnTo>
                  <a:lnTo>
                    <a:pt x="201235" y="108115"/>
                  </a:lnTo>
                  <a:lnTo>
                    <a:pt x="227833" y="127048"/>
                  </a:lnTo>
                  <a:lnTo>
                    <a:pt x="253590" y="144183"/>
                  </a:lnTo>
                  <a:lnTo>
                    <a:pt x="279095" y="158196"/>
                  </a:lnTo>
                  <a:lnTo>
                    <a:pt x="309626" y="175573"/>
                  </a:lnTo>
                  <a:lnTo>
                    <a:pt x="340592" y="189927"/>
                  </a:lnTo>
                  <a:lnTo>
                    <a:pt x="371897" y="202627"/>
                  </a:lnTo>
                  <a:lnTo>
                    <a:pt x="374390" y="2032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9" name="SMARTInkShape-805"/>
            <p:cNvSpPr/>
            <p:nvPr/>
          </p:nvSpPr>
          <p:spPr>
            <a:xfrm>
              <a:off x="3416300" y="4318000"/>
              <a:ext cx="317501" cy="114301"/>
            </a:xfrm>
            <a:custGeom>
              <a:avLst/>
              <a:gdLst/>
              <a:ahLst/>
              <a:cxnLst/>
              <a:rect l="0" t="0" r="0" b="0"/>
              <a:pathLst>
                <a:path w="317501" h="114301">
                  <a:moveTo>
                    <a:pt x="0" y="114300"/>
                  </a:moveTo>
                  <a:lnTo>
                    <a:pt x="0" y="108832"/>
                  </a:lnTo>
                  <a:lnTo>
                    <a:pt x="22585" y="95119"/>
                  </a:lnTo>
                  <a:lnTo>
                    <a:pt x="48519" y="86757"/>
                  </a:lnTo>
                  <a:lnTo>
                    <a:pt x="72545" y="77053"/>
                  </a:lnTo>
                  <a:lnTo>
                    <a:pt x="97537" y="68612"/>
                  </a:lnTo>
                  <a:lnTo>
                    <a:pt x="126188" y="58273"/>
                  </a:lnTo>
                  <a:lnTo>
                    <a:pt x="153647" y="49643"/>
                  </a:lnTo>
                  <a:lnTo>
                    <a:pt x="179659" y="39246"/>
                  </a:lnTo>
                  <a:lnTo>
                    <a:pt x="205240" y="30600"/>
                  </a:lnTo>
                  <a:lnTo>
                    <a:pt x="230694" y="23569"/>
                  </a:lnTo>
                  <a:lnTo>
                    <a:pt x="259508" y="14873"/>
                  </a:lnTo>
                  <a:lnTo>
                    <a:pt x="288618" y="7611"/>
                  </a:lnTo>
                  <a:lnTo>
                    <a:pt x="31750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79" name="SMARTInkShape-Group88"/>
          <p:cNvGrpSpPr/>
          <p:nvPr/>
        </p:nvGrpSpPr>
        <p:grpSpPr>
          <a:xfrm>
            <a:off x="1822743" y="3804148"/>
            <a:ext cx="1485608" cy="767853"/>
            <a:chOff x="1822743" y="3804148"/>
            <a:chExt cx="1485608" cy="767853"/>
          </a:xfrm>
        </p:grpSpPr>
        <p:sp>
          <p:nvSpPr>
            <p:cNvPr id="161" name="SMARTInkShape-806"/>
            <p:cNvSpPr/>
            <p:nvPr/>
          </p:nvSpPr>
          <p:spPr>
            <a:xfrm>
              <a:off x="2089150" y="3949700"/>
              <a:ext cx="6351" cy="120159"/>
            </a:xfrm>
            <a:custGeom>
              <a:avLst/>
              <a:gdLst/>
              <a:ahLst/>
              <a:cxnLst/>
              <a:rect l="0" t="0" r="0" b="0"/>
              <a:pathLst>
                <a:path w="6351" h="120159">
                  <a:moveTo>
                    <a:pt x="0" y="0"/>
                  </a:moveTo>
                  <a:lnTo>
                    <a:pt x="0" y="28542"/>
                  </a:lnTo>
                  <a:lnTo>
                    <a:pt x="0" y="57563"/>
                  </a:lnTo>
                  <a:lnTo>
                    <a:pt x="0" y="87071"/>
                  </a:lnTo>
                  <a:lnTo>
                    <a:pt x="0" y="115054"/>
                  </a:lnTo>
                  <a:lnTo>
                    <a:pt x="704" y="116919"/>
                  </a:lnTo>
                  <a:lnTo>
                    <a:pt x="1881" y="118162"/>
                  </a:lnTo>
                  <a:lnTo>
                    <a:pt x="5466" y="120158"/>
                  </a:lnTo>
                  <a:lnTo>
                    <a:pt x="5761" y="119617"/>
                  </a:lnTo>
                  <a:lnTo>
                    <a:pt x="6350" y="1143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2" name="SMARTInkShape-807"/>
            <p:cNvSpPr/>
            <p:nvPr/>
          </p:nvSpPr>
          <p:spPr>
            <a:xfrm>
              <a:off x="1822743" y="3854450"/>
              <a:ext cx="183858" cy="190501"/>
            </a:xfrm>
            <a:custGeom>
              <a:avLst/>
              <a:gdLst/>
              <a:ahLst/>
              <a:cxnLst/>
              <a:rect l="0" t="0" r="0" b="0"/>
              <a:pathLst>
                <a:path w="183858" h="190501">
                  <a:moveTo>
                    <a:pt x="44157" y="0"/>
                  </a:moveTo>
                  <a:lnTo>
                    <a:pt x="44157" y="3371"/>
                  </a:lnTo>
                  <a:lnTo>
                    <a:pt x="42274" y="6906"/>
                  </a:lnTo>
                  <a:lnTo>
                    <a:pt x="40784" y="8837"/>
                  </a:lnTo>
                  <a:lnTo>
                    <a:pt x="39129" y="14745"/>
                  </a:lnTo>
                  <a:lnTo>
                    <a:pt x="36983" y="23486"/>
                  </a:lnTo>
                  <a:lnTo>
                    <a:pt x="25988" y="50212"/>
                  </a:lnTo>
                  <a:lnTo>
                    <a:pt x="14639" y="81767"/>
                  </a:lnTo>
                  <a:lnTo>
                    <a:pt x="8913" y="97213"/>
                  </a:lnTo>
                  <a:lnTo>
                    <a:pt x="1942" y="128451"/>
                  </a:lnTo>
                  <a:lnTo>
                    <a:pt x="0" y="150195"/>
                  </a:lnTo>
                  <a:lnTo>
                    <a:pt x="3164" y="162957"/>
                  </a:lnTo>
                  <a:lnTo>
                    <a:pt x="8570" y="172303"/>
                  </a:lnTo>
                  <a:lnTo>
                    <a:pt x="18012" y="179542"/>
                  </a:lnTo>
                  <a:lnTo>
                    <a:pt x="43434" y="187116"/>
                  </a:lnTo>
                  <a:lnTo>
                    <a:pt x="70118" y="189831"/>
                  </a:lnTo>
                  <a:lnTo>
                    <a:pt x="101836" y="190367"/>
                  </a:lnTo>
                  <a:lnTo>
                    <a:pt x="131907" y="190474"/>
                  </a:lnTo>
                  <a:lnTo>
                    <a:pt x="162773" y="190496"/>
                  </a:lnTo>
                  <a:lnTo>
                    <a:pt x="183857" y="1905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3" name="SMARTInkShape-808"/>
            <p:cNvSpPr/>
            <p:nvPr/>
          </p:nvSpPr>
          <p:spPr>
            <a:xfrm>
              <a:off x="2178050" y="4222750"/>
              <a:ext cx="57151" cy="349251"/>
            </a:xfrm>
            <a:custGeom>
              <a:avLst/>
              <a:gdLst/>
              <a:ahLst/>
              <a:cxnLst/>
              <a:rect l="0" t="0" r="0" b="0"/>
              <a:pathLst>
                <a:path w="57151" h="349251">
                  <a:moveTo>
                    <a:pt x="57150" y="0"/>
                  </a:moveTo>
                  <a:lnTo>
                    <a:pt x="57150" y="3369"/>
                  </a:lnTo>
                  <a:lnTo>
                    <a:pt x="55267" y="6906"/>
                  </a:lnTo>
                  <a:lnTo>
                    <a:pt x="53779" y="8837"/>
                  </a:lnTo>
                  <a:lnTo>
                    <a:pt x="51681" y="21668"/>
                  </a:lnTo>
                  <a:lnTo>
                    <a:pt x="50974" y="50741"/>
                  </a:lnTo>
                  <a:lnTo>
                    <a:pt x="50145" y="80259"/>
                  </a:lnTo>
                  <a:lnTo>
                    <a:pt x="47450" y="103404"/>
                  </a:lnTo>
                  <a:lnTo>
                    <a:pt x="43901" y="127801"/>
                  </a:lnTo>
                  <a:lnTo>
                    <a:pt x="39972" y="153461"/>
                  </a:lnTo>
                  <a:lnTo>
                    <a:pt x="35874" y="181328"/>
                  </a:lnTo>
                  <a:lnTo>
                    <a:pt x="31700" y="208295"/>
                  </a:lnTo>
                  <a:lnTo>
                    <a:pt x="27495" y="234391"/>
                  </a:lnTo>
                  <a:lnTo>
                    <a:pt x="23272" y="260101"/>
                  </a:lnTo>
                  <a:lnTo>
                    <a:pt x="17164" y="283757"/>
                  </a:lnTo>
                  <a:lnTo>
                    <a:pt x="7672" y="313146"/>
                  </a:lnTo>
                  <a:lnTo>
                    <a:pt x="673" y="344547"/>
                  </a:lnTo>
                  <a:lnTo>
                    <a:pt x="0" y="3492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4" name="SMARTInkShape-809"/>
            <p:cNvSpPr/>
            <p:nvPr/>
          </p:nvSpPr>
          <p:spPr>
            <a:xfrm>
              <a:off x="2148990" y="4362450"/>
              <a:ext cx="130661" cy="19051"/>
            </a:xfrm>
            <a:custGeom>
              <a:avLst/>
              <a:gdLst/>
              <a:ahLst/>
              <a:cxnLst/>
              <a:rect l="0" t="0" r="0" b="0"/>
              <a:pathLst>
                <a:path w="130661" h="19051">
                  <a:moveTo>
                    <a:pt x="3660" y="0"/>
                  </a:moveTo>
                  <a:lnTo>
                    <a:pt x="0" y="0"/>
                  </a:lnTo>
                  <a:lnTo>
                    <a:pt x="1563" y="0"/>
                  </a:lnTo>
                  <a:lnTo>
                    <a:pt x="2262" y="704"/>
                  </a:lnTo>
                  <a:lnTo>
                    <a:pt x="3037" y="3371"/>
                  </a:lnTo>
                  <a:lnTo>
                    <a:pt x="4657" y="4364"/>
                  </a:lnTo>
                  <a:lnTo>
                    <a:pt x="31247" y="11260"/>
                  </a:lnTo>
                  <a:lnTo>
                    <a:pt x="58263" y="15785"/>
                  </a:lnTo>
                  <a:lnTo>
                    <a:pt x="82475" y="18083"/>
                  </a:lnTo>
                  <a:lnTo>
                    <a:pt x="110167" y="18858"/>
                  </a:lnTo>
                  <a:lnTo>
                    <a:pt x="130660" y="190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5" name="SMARTInkShape-810"/>
            <p:cNvSpPr/>
            <p:nvPr/>
          </p:nvSpPr>
          <p:spPr>
            <a:xfrm>
              <a:off x="2311400" y="4325635"/>
              <a:ext cx="355601" cy="214469"/>
            </a:xfrm>
            <a:custGeom>
              <a:avLst/>
              <a:gdLst/>
              <a:ahLst/>
              <a:cxnLst/>
              <a:rect l="0" t="0" r="0" b="0"/>
              <a:pathLst>
                <a:path w="355601" h="214469">
                  <a:moveTo>
                    <a:pt x="0" y="68565"/>
                  </a:moveTo>
                  <a:lnTo>
                    <a:pt x="11932" y="73591"/>
                  </a:lnTo>
                  <a:lnTo>
                    <a:pt x="20703" y="76404"/>
                  </a:lnTo>
                  <a:lnTo>
                    <a:pt x="28956" y="79103"/>
                  </a:lnTo>
                  <a:lnTo>
                    <a:pt x="58741" y="84733"/>
                  </a:lnTo>
                  <a:lnTo>
                    <a:pt x="85325" y="80956"/>
                  </a:lnTo>
                  <a:lnTo>
                    <a:pt x="111293" y="72479"/>
                  </a:lnTo>
                  <a:lnTo>
                    <a:pt x="124619" y="62982"/>
                  </a:lnTo>
                  <a:lnTo>
                    <a:pt x="136695" y="47131"/>
                  </a:lnTo>
                  <a:lnTo>
                    <a:pt x="142963" y="34619"/>
                  </a:lnTo>
                  <a:lnTo>
                    <a:pt x="144677" y="26195"/>
                  </a:lnTo>
                  <a:lnTo>
                    <a:pt x="143559" y="19630"/>
                  </a:lnTo>
                  <a:lnTo>
                    <a:pt x="138961" y="11968"/>
                  </a:lnTo>
                  <a:lnTo>
                    <a:pt x="131086" y="3056"/>
                  </a:lnTo>
                  <a:lnTo>
                    <a:pt x="126935" y="643"/>
                  </a:lnTo>
                  <a:lnTo>
                    <a:pt x="124840" y="0"/>
                  </a:lnTo>
                  <a:lnTo>
                    <a:pt x="118748" y="1167"/>
                  </a:lnTo>
                  <a:lnTo>
                    <a:pt x="90904" y="13674"/>
                  </a:lnTo>
                  <a:lnTo>
                    <a:pt x="74060" y="32164"/>
                  </a:lnTo>
                  <a:lnTo>
                    <a:pt x="55264" y="58081"/>
                  </a:lnTo>
                  <a:lnTo>
                    <a:pt x="39422" y="81921"/>
                  </a:lnTo>
                  <a:lnTo>
                    <a:pt x="31631" y="98489"/>
                  </a:lnTo>
                  <a:lnTo>
                    <a:pt x="27246" y="123684"/>
                  </a:lnTo>
                  <a:lnTo>
                    <a:pt x="26652" y="147612"/>
                  </a:lnTo>
                  <a:lnTo>
                    <a:pt x="31337" y="164971"/>
                  </a:lnTo>
                  <a:lnTo>
                    <a:pt x="45204" y="187562"/>
                  </a:lnTo>
                  <a:lnTo>
                    <a:pt x="49185" y="192345"/>
                  </a:lnTo>
                  <a:lnTo>
                    <a:pt x="59254" y="197662"/>
                  </a:lnTo>
                  <a:lnTo>
                    <a:pt x="89176" y="205012"/>
                  </a:lnTo>
                  <a:lnTo>
                    <a:pt x="120686" y="202461"/>
                  </a:lnTo>
                  <a:lnTo>
                    <a:pt x="139710" y="195334"/>
                  </a:lnTo>
                  <a:lnTo>
                    <a:pt x="166424" y="174324"/>
                  </a:lnTo>
                  <a:lnTo>
                    <a:pt x="196319" y="148839"/>
                  </a:lnTo>
                  <a:lnTo>
                    <a:pt x="223428" y="118589"/>
                  </a:lnTo>
                  <a:lnTo>
                    <a:pt x="231221" y="109805"/>
                  </a:lnTo>
                  <a:lnTo>
                    <a:pt x="234550" y="103440"/>
                  </a:lnTo>
                  <a:lnTo>
                    <a:pt x="240270" y="100725"/>
                  </a:lnTo>
                  <a:lnTo>
                    <a:pt x="240613" y="101295"/>
                  </a:lnTo>
                  <a:lnTo>
                    <a:pt x="241208" y="109188"/>
                  </a:lnTo>
                  <a:lnTo>
                    <a:pt x="231168" y="140919"/>
                  </a:lnTo>
                  <a:lnTo>
                    <a:pt x="225566" y="170494"/>
                  </a:lnTo>
                  <a:lnTo>
                    <a:pt x="222541" y="199455"/>
                  </a:lnTo>
                  <a:lnTo>
                    <a:pt x="222274" y="212958"/>
                  </a:lnTo>
                  <a:lnTo>
                    <a:pt x="221561" y="213510"/>
                  </a:lnTo>
                  <a:lnTo>
                    <a:pt x="216784" y="214468"/>
                  </a:lnTo>
                  <a:lnTo>
                    <a:pt x="216161" y="207830"/>
                  </a:lnTo>
                  <a:lnTo>
                    <a:pt x="217897" y="202661"/>
                  </a:lnTo>
                  <a:lnTo>
                    <a:pt x="219348" y="200296"/>
                  </a:lnTo>
                  <a:lnTo>
                    <a:pt x="221676" y="180584"/>
                  </a:lnTo>
                  <a:lnTo>
                    <a:pt x="224017" y="150246"/>
                  </a:lnTo>
                  <a:lnTo>
                    <a:pt x="231004" y="125456"/>
                  </a:lnTo>
                  <a:lnTo>
                    <a:pt x="242636" y="95168"/>
                  </a:lnTo>
                  <a:lnTo>
                    <a:pt x="260805" y="64254"/>
                  </a:lnTo>
                  <a:lnTo>
                    <a:pt x="277372" y="45683"/>
                  </a:lnTo>
                  <a:lnTo>
                    <a:pt x="293380" y="36072"/>
                  </a:lnTo>
                  <a:lnTo>
                    <a:pt x="311977" y="31571"/>
                  </a:lnTo>
                  <a:lnTo>
                    <a:pt x="332259" y="30609"/>
                  </a:lnTo>
                  <a:lnTo>
                    <a:pt x="340051" y="32411"/>
                  </a:lnTo>
                  <a:lnTo>
                    <a:pt x="348405" y="35510"/>
                  </a:lnTo>
                  <a:lnTo>
                    <a:pt x="355600" y="36815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6" name="SMARTInkShape-811"/>
            <p:cNvSpPr/>
            <p:nvPr/>
          </p:nvSpPr>
          <p:spPr>
            <a:xfrm>
              <a:off x="2662272" y="4368800"/>
              <a:ext cx="136784" cy="170942"/>
            </a:xfrm>
            <a:custGeom>
              <a:avLst/>
              <a:gdLst/>
              <a:ahLst/>
              <a:cxnLst/>
              <a:rect l="0" t="0" r="0" b="0"/>
              <a:pathLst>
                <a:path w="136784" h="170942">
                  <a:moveTo>
                    <a:pt x="106328" y="31750"/>
                  </a:moveTo>
                  <a:lnTo>
                    <a:pt x="102956" y="28378"/>
                  </a:lnTo>
                  <a:lnTo>
                    <a:pt x="99420" y="26723"/>
                  </a:lnTo>
                  <a:lnTo>
                    <a:pt x="97489" y="26282"/>
                  </a:lnTo>
                  <a:lnTo>
                    <a:pt x="88615" y="21209"/>
                  </a:lnTo>
                  <a:lnTo>
                    <a:pt x="81757" y="20010"/>
                  </a:lnTo>
                  <a:lnTo>
                    <a:pt x="69962" y="22704"/>
                  </a:lnTo>
                  <a:lnTo>
                    <a:pt x="60902" y="27971"/>
                  </a:lnTo>
                  <a:lnTo>
                    <a:pt x="30007" y="59213"/>
                  </a:lnTo>
                  <a:lnTo>
                    <a:pt x="13169" y="86328"/>
                  </a:lnTo>
                  <a:lnTo>
                    <a:pt x="2031" y="113086"/>
                  </a:lnTo>
                  <a:lnTo>
                    <a:pt x="0" y="123402"/>
                  </a:lnTo>
                  <a:lnTo>
                    <a:pt x="2230" y="140515"/>
                  </a:lnTo>
                  <a:lnTo>
                    <a:pt x="7358" y="155619"/>
                  </a:lnTo>
                  <a:lnTo>
                    <a:pt x="13187" y="162767"/>
                  </a:lnTo>
                  <a:lnTo>
                    <a:pt x="16717" y="165660"/>
                  </a:lnTo>
                  <a:lnTo>
                    <a:pt x="26284" y="168876"/>
                  </a:lnTo>
                  <a:lnTo>
                    <a:pt x="46301" y="170941"/>
                  </a:lnTo>
                  <a:lnTo>
                    <a:pt x="62907" y="167928"/>
                  </a:lnTo>
                  <a:lnTo>
                    <a:pt x="77861" y="159196"/>
                  </a:lnTo>
                  <a:lnTo>
                    <a:pt x="104878" y="132572"/>
                  </a:lnTo>
                  <a:lnTo>
                    <a:pt x="116717" y="114069"/>
                  </a:lnTo>
                  <a:lnTo>
                    <a:pt x="129307" y="82518"/>
                  </a:lnTo>
                  <a:lnTo>
                    <a:pt x="136783" y="54166"/>
                  </a:lnTo>
                  <a:lnTo>
                    <a:pt x="132496" y="25529"/>
                  </a:lnTo>
                  <a:lnTo>
                    <a:pt x="128584" y="14227"/>
                  </a:lnTo>
                  <a:lnTo>
                    <a:pt x="119028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7" name="SMARTInkShape-812"/>
            <p:cNvSpPr/>
            <p:nvPr/>
          </p:nvSpPr>
          <p:spPr>
            <a:xfrm>
              <a:off x="2863874" y="4381500"/>
              <a:ext cx="31727" cy="150916"/>
            </a:xfrm>
            <a:custGeom>
              <a:avLst/>
              <a:gdLst/>
              <a:ahLst/>
              <a:cxnLst/>
              <a:rect l="0" t="0" r="0" b="0"/>
              <a:pathLst>
                <a:path w="31727" h="150916">
                  <a:moveTo>
                    <a:pt x="31726" y="0"/>
                  </a:moveTo>
                  <a:lnTo>
                    <a:pt x="31726" y="3371"/>
                  </a:lnTo>
                  <a:lnTo>
                    <a:pt x="29843" y="6906"/>
                  </a:lnTo>
                  <a:lnTo>
                    <a:pt x="28353" y="8837"/>
                  </a:lnTo>
                  <a:lnTo>
                    <a:pt x="22265" y="38875"/>
                  </a:lnTo>
                  <a:lnTo>
                    <a:pt x="18959" y="68722"/>
                  </a:lnTo>
                  <a:lnTo>
                    <a:pt x="12245" y="99914"/>
                  </a:lnTo>
                  <a:lnTo>
                    <a:pt x="7494" y="126667"/>
                  </a:lnTo>
                  <a:lnTo>
                    <a:pt x="4964" y="135787"/>
                  </a:lnTo>
                  <a:lnTo>
                    <a:pt x="1454" y="144891"/>
                  </a:lnTo>
                  <a:lnTo>
                    <a:pt x="268" y="150915"/>
                  </a:lnTo>
                  <a:lnTo>
                    <a:pt x="0" y="134592"/>
                  </a:lnTo>
                  <a:lnTo>
                    <a:pt x="6326" y="1016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8" name="SMARTInkShape-813"/>
            <p:cNvSpPr/>
            <p:nvPr/>
          </p:nvSpPr>
          <p:spPr>
            <a:xfrm>
              <a:off x="2921000" y="4286250"/>
              <a:ext cx="1" cy="12701"/>
            </a:xfrm>
            <a:custGeom>
              <a:avLst/>
              <a:gdLst/>
              <a:ahLst/>
              <a:cxnLst/>
              <a:rect l="0" t="0" r="0" b="0"/>
              <a:pathLst>
                <a:path w="1" h="12701">
                  <a:moveTo>
                    <a:pt x="0" y="0"/>
                  </a:moveTo>
                  <a:lnTo>
                    <a:pt x="0" y="127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9" name="SMARTInkShape-814"/>
            <p:cNvSpPr/>
            <p:nvPr/>
          </p:nvSpPr>
          <p:spPr>
            <a:xfrm>
              <a:off x="2915220" y="4248556"/>
              <a:ext cx="208167" cy="317095"/>
            </a:xfrm>
            <a:custGeom>
              <a:avLst/>
              <a:gdLst/>
              <a:ahLst/>
              <a:cxnLst/>
              <a:rect l="0" t="0" r="0" b="0"/>
              <a:pathLst>
                <a:path w="208167" h="317095">
                  <a:moveTo>
                    <a:pt x="158180" y="132944"/>
                  </a:moveTo>
                  <a:lnTo>
                    <a:pt x="152711" y="132944"/>
                  </a:lnTo>
                  <a:lnTo>
                    <a:pt x="137601" y="127476"/>
                  </a:lnTo>
                  <a:lnTo>
                    <a:pt x="127465" y="126854"/>
                  </a:lnTo>
                  <a:lnTo>
                    <a:pt x="121481" y="128591"/>
                  </a:lnTo>
                  <a:lnTo>
                    <a:pt x="91038" y="144897"/>
                  </a:lnTo>
                  <a:lnTo>
                    <a:pt x="64196" y="166505"/>
                  </a:lnTo>
                  <a:lnTo>
                    <a:pt x="39660" y="197219"/>
                  </a:lnTo>
                  <a:lnTo>
                    <a:pt x="23580" y="222073"/>
                  </a:lnTo>
                  <a:lnTo>
                    <a:pt x="9172" y="247311"/>
                  </a:lnTo>
                  <a:lnTo>
                    <a:pt x="713" y="278740"/>
                  </a:lnTo>
                  <a:lnTo>
                    <a:pt x="0" y="285466"/>
                  </a:lnTo>
                  <a:lnTo>
                    <a:pt x="1565" y="290808"/>
                  </a:lnTo>
                  <a:lnTo>
                    <a:pt x="2968" y="293219"/>
                  </a:lnTo>
                  <a:lnTo>
                    <a:pt x="5317" y="294122"/>
                  </a:lnTo>
                  <a:lnTo>
                    <a:pt x="26580" y="292152"/>
                  </a:lnTo>
                  <a:lnTo>
                    <a:pt x="36425" y="288134"/>
                  </a:lnTo>
                  <a:lnTo>
                    <a:pt x="57615" y="270685"/>
                  </a:lnTo>
                  <a:lnTo>
                    <a:pt x="82183" y="241081"/>
                  </a:lnTo>
                  <a:lnTo>
                    <a:pt x="101090" y="211472"/>
                  </a:lnTo>
                  <a:lnTo>
                    <a:pt x="113755" y="188306"/>
                  </a:lnTo>
                  <a:lnTo>
                    <a:pt x="126442" y="165781"/>
                  </a:lnTo>
                  <a:lnTo>
                    <a:pt x="139135" y="144009"/>
                  </a:lnTo>
                  <a:lnTo>
                    <a:pt x="157475" y="112625"/>
                  </a:lnTo>
                  <a:lnTo>
                    <a:pt x="172159" y="85139"/>
                  </a:lnTo>
                  <a:lnTo>
                    <a:pt x="187883" y="54329"/>
                  </a:lnTo>
                  <a:lnTo>
                    <a:pt x="199537" y="29744"/>
                  </a:lnTo>
                  <a:lnTo>
                    <a:pt x="203900" y="14276"/>
                  </a:lnTo>
                  <a:lnTo>
                    <a:pt x="206721" y="8941"/>
                  </a:lnTo>
                  <a:lnTo>
                    <a:pt x="207975" y="4218"/>
                  </a:lnTo>
                  <a:lnTo>
                    <a:pt x="207605" y="2677"/>
                  </a:lnTo>
                  <a:lnTo>
                    <a:pt x="206651" y="1648"/>
                  </a:lnTo>
                  <a:lnTo>
                    <a:pt x="203423" y="0"/>
                  </a:lnTo>
                  <a:lnTo>
                    <a:pt x="207151" y="4742"/>
                  </a:lnTo>
                  <a:lnTo>
                    <a:pt x="208166" y="8467"/>
                  </a:lnTo>
                  <a:lnTo>
                    <a:pt x="208112" y="26745"/>
                  </a:lnTo>
                  <a:lnTo>
                    <a:pt x="203921" y="54503"/>
                  </a:lnTo>
                  <a:lnTo>
                    <a:pt x="199248" y="83360"/>
                  </a:lnTo>
                  <a:lnTo>
                    <a:pt x="188928" y="114254"/>
                  </a:lnTo>
                  <a:lnTo>
                    <a:pt x="178814" y="145749"/>
                  </a:lnTo>
                  <a:lnTo>
                    <a:pt x="171348" y="177425"/>
                  </a:lnTo>
                  <a:lnTo>
                    <a:pt x="162787" y="207272"/>
                  </a:lnTo>
                  <a:lnTo>
                    <a:pt x="155075" y="233988"/>
                  </a:lnTo>
                  <a:lnTo>
                    <a:pt x="152471" y="264930"/>
                  </a:lnTo>
                  <a:lnTo>
                    <a:pt x="155391" y="281569"/>
                  </a:lnTo>
                  <a:lnTo>
                    <a:pt x="160724" y="295434"/>
                  </a:lnTo>
                  <a:lnTo>
                    <a:pt x="166600" y="302294"/>
                  </a:lnTo>
                  <a:lnTo>
                    <a:pt x="173210" y="306988"/>
                  </a:lnTo>
                  <a:lnTo>
                    <a:pt x="183204" y="311883"/>
                  </a:lnTo>
                  <a:lnTo>
                    <a:pt x="189930" y="317094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0" name="SMARTInkShape-815"/>
            <p:cNvSpPr/>
            <p:nvPr/>
          </p:nvSpPr>
          <p:spPr>
            <a:xfrm>
              <a:off x="3149600" y="4356446"/>
              <a:ext cx="158751" cy="198483"/>
            </a:xfrm>
            <a:custGeom>
              <a:avLst/>
              <a:gdLst/>
              <a:ahLst/>
              <a:cxnLst/>
              <a:rect l="0" t="0" r="0" b="0"/>
              <a:pathLst>
                <a:path w="158751" h="198483">
                  <a:moveTo>
                    <a:pt x="158750" y="25054"/>
                  </a:moveTo>
                  <a:lnTo>
                    <a:pt x="149911" y="16215"/>
                  </a:lnTo>
                  <a:lnTo>
                    <a:pt x="144002" y="14070"/>
                  </a:lnTo>
                  <a:lnTo>
                    <a:pt x="132743" y="10980"/>
                  </a:lnTo>
                  <a:lnTo>
                    <a:pt x="107050" y="827"/>
                  </a:lnTo>
                  <a:lnTo>
                    <a:pt x="96473" y="0"/>
                  </a:lnTo>
                  <a:lnTo>
                    <a:pt x="90384" y="1689"/>
                  </a:lnTo>
                  <a:lnTo>
                    <a:pt x="77541" y="11218"/>
                  </a:lnTo>
                  <a:lnTo>
                    <a:pt x="76375" y="26019"/>
                  </a:lnTo>
                  <a:lnTo>
                    <a:pt x="76984" y="33949"/>
                  </a:lnTo>
                  <a:lnTo>
                    <a:pt x="81998" y="47053"/>
                  </a:lnTo>
                  <a:lnTo>
                    <a:pt x="96596" y="76241"/>
                  </a:lnTo>
                  <a:lnTo>
                    <a:pt x="110749" y="105694"/>
                  </a:lnTo>
                  <a:lnTo>
                    <a:pt x="121558" y="126088"/>
                  </a:lnTo>
                  <a:lnTo>
                    <a:pt x="125924" y="151941"/>
                  </a:lnTo>
                  <a:lnTo>
                    <a:pt x="126151" y="178719"/>
                  </a:lnTo>
                  <a:lnTo>
                    <a:pt x="123566" y="187659"/>
                  </a:lnTo>
                  <a:lnTo>
                    <a:pt x="116301" y="194454"/>
                  </a:lnTo>
                  <a:lnTo>
                    <a:pt x="111400" y="197253"/>
                  </a:lnTo>
                  <a:lnTo>
                    <a:pt x="100310" y="198482"/>
                  </a:lnTo>
                  <a:lnTo>
                    <a:pt x="68974" y="195352"/>
                  </a:lnTo>
                  <a:lnTo>
                    <a:pt x="37508" y="184622"/>
                  </a:lnTo>
                  <a:lnTo>
                    <a:pt x="7239" y="174034"/>
                  </a:lnTo>
                  <a:lnTo>
                    <a:pt x="0" y="171104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1" name="SMARTInkShape-816"/>
            <p:cNvSpPr/>
            <p:nvPr/>
          </p:nvSpPr>
          <p:spPr>
            <a:xfrm>
              <a:off x="2120900" y="3841750"/>
              <a:ext cx="6351" cy="6351"/>
            </a:xfrm>
            <a:custGeom>
              <a:avLst/>
              <a:gdLst/>
              <a:ahLst/>
              <a:cxnLst/>
              <a:rect l="0" t="0" r="0" b="0"/>
              <a:pathLst>
                <a:path w="6351" h="6351">
                  <a:moveTo>
                    <a:pt x="6350" y="0"/>
                  </a:moveTo>
                  <a:lnTo>
                    <a:pt x="2977" y="0"/>
                  </a:lnTo>
                  <a:lnTo>
                    <a:pt x="1984" y="704"/>
                  </a:lnTo>
                  <a:lnTo>
                    <a:pt x="1322" y="1880"/>
                  </a:lnTo>
                  <a:lnTo>
                    <a:pt x="0" y="63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2" name="SMARTInkShape-817"/>
            <p:cNvSpPr/>
            <p:nvPr/>
          </p:nvSpPr>
          <p:spPr>
            <a:xfrm>
              <a:off x="2178050" y="3962400"/>
              <a:ext cx="25401" cy="263467"/>
            </a:xfrm>
            <a:custGeom>
              <a:avLst/>
              <a:gdLst/>
              <a:ahLst/>
              <a:cxnLst/>
              <a:rect l="0" t="0" r="0" b="0"/>
              <a:pathLst>
                <a:path w="25401" h="263467">
                  <a:moveTo>
                    <a:pt x="25400" y="0"/>
                  </a:moveTo>
                  <a:lnTo>
                    <a:pt x="22027" y="3371"/>
                  </a:lnTo>
                  <a:lnTo>
                    <a:pt x="19931" y="15580"/>
                  </a:lnTo>
                  <a:lnTo>
                    <a:pt x="18518" y="40080"/>
                  </a:lnTo>
                  <a:lnTo>
                    <a:pt x="14032" y="68162"/>
                  </a:lnTo>
                  <a:lnTo>
                    <a:pt x="10234" y="90971"/>
                  </a:lnTo>
                  <a:lnTo>
                    <a:pt x="8076" y="115220"/>
                  </a:lnTo>
                  <a:lnTo>
                    <a:pt x="6411" y="139403"/>
                  </a:lnTo>
                  <a:lnTo>
                    <a:pt x="3318" y="161911"/>
                  </a:lnTo>
                  <a:lnTo>
                    <a:pt x="983" y="191044"/>
                  </a:lnTo>
                  <a:lnTo>
                    <a:pt x="291" y="217551"/>
                  </a:lnTo>
                  <a:lnTo>
                    <a:pt x="37" y="246472"/>
                  </a:lnTo>
                  <a:lnTo>
                    <a:pt x="0" y="263466"/>
                  </a:lnTo>
                  <a:lnTo>
                    <a:pt x="0" y="232440"/>
                  </a:lnTo>
                  <a:lnTo>
                    <a:pt x="0" y="2286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3" name="SMARTInkShape-818"/>
            <p:cNvSpPr/>
            <p:nvPr/>
          </p:nvSpPr>
          <p:spPr>
            <a:xfrm>
              <a:off x="2171700" y="3886570"/>
              <a:ext cx="173950" cy="151760"/>
            </a:xfrm>
            <a:custGeom>
              <a:avLst/>
              <a:gdLst/>
              <a:ahLst/>
              <a:cxnLst/>
              <a:rect l="0" t="0" r="0" b="0"/>
              <a:pathLst>
                <a:path w="173950" h="151760">
                  <a:moveTo>
                    <a:pt x="0" y="44080"/>
                  </a:moveTo>
                  <a:lnTo>
                    <a:pt x="0" y="22880"/>
                  </a:lnTo>
                  <a:lnTo>
                    <a:pt x="1881" y="18664"/>
                  </a:lnTo>
                  <a:lnTo>
                    <a:pt x="3370" y="16552"/>
                  </a:lnTo>
                  <a:lnTo>
                    <a:pt x="12208" y="10209"/>
                  </a:lnTo>
                  <a:lnTo>
                    <a:pt x="32200" y="2451"/>
                  </a:lnTo>
                  <a:lnTo>
                    <a:pt x="58185" y="0"/>
                  </a:lnTo>
                  <a:lnTo>
                    <a:pt x="87117" y="4773"/>
                  </a:lnTo>
                  <a:lnTo>
                    <a:pt x="113948" y="14391"/>
                  </a:lnTo>
                  <a:lnTo>
                    <a:pt x="139630" y="33041"/>
                  </a:lnTo>
                  <a:lnTo>
                    <a:pt x="155357" y="47551"/>
                  </a:lnTo>
                  <a:lnTo>
                    <a:pt x="165584" y="67528"/>
                  </a:lnTo>
                  <a:lnTo>
                    <a:pt x="173949" y="93787"/>
                  </a:lnTo>
                  <a:lnTo>
                    <a:pt x="171917" y="117741"/>
                  </a:lnTo>
                  <a:lnTo>
                    <a:pt x="167894" y="126442"/>
                  </a:lnTo>
                  <a:lnTo>
                    <a:pt x="161402" y="134307"/>
                  </a:lnTo>
                  <a:lnTo>
                    <a:pt x="149108" y="142701"/>
                  </a:lnTo>
                  <a:lnTo>
                    <a:pt x="128230" y="149978"/>
                  </a:lnTo>
                  <a:lnTo>
                    <a:pt x="97266" y="151759"/>
                  </a:lnTo>
                  <a:lnTo>
                    <a:pt x="75134" y="150094"/>
                  </a:lnTo>
                  <a:lnTo>
                    <a:pt x="54448" y="145554"/>
                  </a:lnTo>
                  <a:lnTo>
                    <a:pt x="49364" y="142567"/>
                  </a:lnTo>
                  <a:lnTo>
                    <a:pt x="46633" y="138887"/>
                  </a:lnTo>
                  <a:lnTo>
                    <a:pt x="45905" y="136918"/>
                  </a:lnTo>
                  <a:lnTo>
                    <a:pt x="44714" y="135605"/>
                  </a:lnTo>
                  <a:lnTo>
                    <a:pt x="38100" y="13298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4" name="SMARTInkShape-819"/>
            <p:cNvSpPr/>
            <p:nvPr/>
          </p:nvSpPr>
          <p:spPr>
            <a:xfrm>
              <a:off x="2432050" y="3905250"/>
              <a:ext cx="19051" cy="132859"/>
            </a:xfrm>
            <a:custGeom>
              <a:avLst/>
              <a:gdLst/>
              <a:ahLst/>
              <a:cxnLst/>
              <a:rect l="0" t="0" r="0" b="0"/>
              <a:pathLst>
                <a:path w="19051" h="132859">
                  <a:moveTo>
                    <a:pt x="19050" y="0"/>
                  </a:moveTo>
                  <a:lnTo>
                    <a:pt x="19050" y="3371"/>
                  </a:lnTo>
                  <a:lnTo>
                    <a:pt x="17167" y="6906"/>
                  </a:lnTo>
                  <a:lnTo>
                    <a:pt x="15679" y="8837"/>
                  </a:lnTo>
                  <a:lnTo>
                    <a:pt x="14023" y="14745"/>
                  </a:lnTo>
                  <a:lnTo>
                    <a:pt x="10934" y="45187"/>
                  </a:lnTo>
                  <a:lnTo>
                    <a:pt x="9093" y="57477"/>
                  </a:lnTo>
                  <a:lnTo>
                    <a:pt x="9897" y="82613"/>
                  </a:lnTo>
                  <a:lnTo>
                    <a:pt x="4778" y="113748"/>
                  </a:lnTo>
                  <a:lnTo>
                    <a:pt x="81" y="132858"/>
                  </a:lnTo>
                  <a:lnTo>
                    <a:pt x="0" y="1270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5" name="SMARTInkShape-820"/>
            <p:cNvSpPr/>
            <p:nvPr/>
          </p:nvSpPr>
          <p:spPr>
            <a:xfrm>
              <a:off x="2463876" y="3841750"/>
              <a:ext cx="6275" cy="12701"/>
            </a:xfrm>
            <a:custGeom>
              <a:avLst/>
              <a:gdLst/>
              <a:ahLst/>
              <a:cxnLst/>
              <a:rect l="0" t="0" r="0" b="0"/>
              <a:pathLst>
                <a:path w="6275" h="12701">
                  <a:moveTo>
                    <a:pt x="6274" y="0"/>
                  </a:moveTo>
                  <a:lnTo>
                    <a:pt x="184" y="0"/>
                  </a:lnTo>
                  <a:lnTo>
                    <a:pt x="0" y="3369"/>
                  </a:lnTo>
                  <a:lnTo>
                    <a:pt x="680" y="4364"/>
                  </a:lnTo>
                  <a:lnTo>
                    <a:pt x="1840" y="5026"/>
                  </a:lnTo>
                  <a:lnTo>
                    <a:pt x="3317" y="5467"/>
                  </a:lnTo>
                  <a:lnTo>
                    <a:pt x="4302" y="6467"/>
                  </a:lnTo>
                  <a:lnTo>
                    <a:pt x="6274" y="127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6" name="SMARTInkShape-821"/>
            <p:cNvSpPr/>
            <p:nvPr/>
          </p:nvSpPr>
          <p:spPr>
            <a:xfrm>
              <a:off x="2517843" y="3804148"/>
              <a:ext cx="187258" cy="253503"/>
            </a:xfrm>
            <a:custGeom>
              <a:avLst/>
              <a:gdLst/>
              <a:ahLst/>
              <a:cxnLst/>
              <a:rect l="0" t="0" r="0" b="0"/>
              <a:pathLst>
                <a:path w="187258" h="253503">
                  <a:moveTo>
                    <a:pt x="117407" y="107452"/>
                  </a:moveTo>
                  <a:lnTo>
                    <a:pt x="114035" y="104080"/>
                  </a:lnTo>
                  <a:lnTo>
                    <a:pt x="110499" y="102425"/>
                  </a:lnTo>
                  <a:lnTo>
                    <a:pt x="99109" y="101362"/>
                  </a:lnTo>
                  <a:lnTo>
                    <a:pt x="87368" y="104549"/>
                  </a:lnTo>
                  <a:lnTo>
                    <a:pt x="58966" y="119405"/>
                  </a:lnTo>
                  <a:lnTo>
                    <a:pt x="33362" y="146289"/>
                  </a:lnTo>
                  <a:lnTo>
                    <a:pt x="12532" y="171096"/>
                  </a:lnTo>
                  <a:lnTo>
                    <a:pt x="7296" y="183715"/>
                  </a:lnTo>
                  <a:lnTo>
                    <a:pt x="0" y="214705"/>
                  </a:lnTo>
                  <a:lnTo>
                    <a:pt x="1254" y="224733"/>
                  </a:lnTo>
                  <a:lnTo>
                    <a:pt x="5928" y="234943"/>
                  </a:lnTo>
                  <a:lnTo>
                    <a:pt x="15152" y="242437"/>
                  </a:lnTo>
                  <a:lnTo>
                    <a:pt x="18899" y="243303"/>
                  </a:lnTo>
                  <a:lnTo>
                    <a:pt x="31618" y="241150"/>
                  </a:lnTo>
                  <a:lnTo>
                    <a:pt x="47773" y="235339"/>
                  </a:lnTo>
                  <a:lnTo>
                    <a:pt x="75612" y="212285"/>
                  </a:lnTo>
                  <a:lnTo>
                    <a:pt x="92088" y="194016"/>
                  </a:lnTo>
                  <a:lnTo>
                    <a:pt x="106220" y="167594"/>
                  </a:lnTo>
                  <a:lnTo>
                    <a:pt x="119344" y="141577"/>
                  </a:lnTo>
                  <a:lnTo>
                    <a:pt x="131465" y="115289"/>
                  </a:lnTo>
                  <a:lnTo>
                    <a:pt x="139838" y="86883"/>
                  </a:lnTo>
                  <a:lnTo>
                    <a:pt x="148988" y="55724"/>
                  </a:lnTo>
                  <a:lnTo>
                    <a:pt x="155353" y="24334"/>
                  </a:lnTo>
                  <a:lnTo>
                    <a:pt x="160860" y="5193"/>
                  </a:lnTo>
                  <a:lnTo>
                    <a:pt x="160486" y="3295"/>
                  </a:lnTo>
                  <a:lnTo>
                    <a:pt x="159531" y="2030"/>
                  </a:lnTo>
                  <a:lnTo>
                    <a:pt x="156301" y="0"/>
                  </a:lnTo>
                  <a:lnTo>
                    <a:pt x="156037" y="539"/>
                  </a:lnTo>
                  <a:lnTo>
                    <a:pt x="153655" y="14268"/>
                  </a:lnTo>
                  <a:lnTo>
                    <a:pt x="144678" y="43779"/>
                  </a:lnTo>
                  <a:lnTo>
                    <a:pt x="138501" y="67811"/>
                  </a:lnTo>
                  <a:lnTo>
                    <a:pt x="132201" y="93510"/>
                  </a:lnTo>
                  <a:lnTo>
                    <a:pt x="126571" y="122449"/>
                  </a:lnTo>
                  <a:lnTo>
                    <a:pt x="124591" y="149211"/>
                  </a:lnTo>
                  <a:lnTo>
                    <a:pt x="124709" y="174309"/>
                  </a:lnTo>
                  <a:lnTo>
                    <a:pt x="130713" y="202110"/>
                  </a:lnTo>
                  <a:lnTo>
                    <a:pt x="135315" y="214433"/>
                  </a:lnTo>
                  <a:lnTo>
                    <a:pt x="145838" y="228598"/>
                  </a:lnTo>
                  <a:lnTo>
                    <a:pt x="170402" y="248365"/>
                  </a:lnTo>
                  <a:lnTo>
                    <a:pt x="187257" y="253502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7" name="SMARTInkShape-822"/>
            <p:cNvSpPr/>
            <p:nvPr/>
          </p:nvSpPr>
          <p:spPr>
            <a:xfrm>
              <a:off x="2781300" y="3919116"/>
              <a:ext cx="182491" cy="258966"/>
            </a:xfrm>
            <a:custGeom>
              <a:avLst/>
              <a:gdLst/>
              <a:ahLst/>
              <a:cxnLst/>
              <a:rect l="0" t="0" r="0" b="0"/>
              <a:pathLst>
                <a:path w="182491" h="258966">
                  <a:moveTo>
                    <a:pt x="146050" y="17884"/>
                  </a:moveTo>
                  <a:lnTo>
                    <a:pt x="142679" y="17884"/>
                  </a:lnTo>
                  <a:lnTo>
                    <a:pt x="139142" y="16001"/>
                  </a:lnTo>
                  <a:lnTo>
                    <a:pt x="137211" y="14512"/>
                  </a:lnTo>
                  <a:lnTo>
                    <a:pt x="131303" y="12857"/>
                  </a:lnTo>
                  <a:lnTo>
                    <a:pt x="100862" y="4742"/>
                  </a:lnTo>
                  <a:lnTo>
                    <a:pt x="79424" y="0"/>
                  </a:lnTo>
                  <a:lnTo>
                    <a:pt x="65945" y="2550"/>
                  </a:lnTo>
                  <a:lnTo>
                    <a:pt x="49453" y="9732"/>
                  </a:lnTo>
                  <a:lnTo>
                    <a:pt x="43615" y="13790"/>
                  </a:lnTo>
                  <a:lnTo>
                    <a:pt x="40551" y="17946"/>
                  </a:lnTo>
                  <a:lnTo>
                    <a:pt x="38825" y="24251"/>
                  </a:lnTo>
                  <a:lnTo>
                    <a:pt x="38584" y="26362"/>
                  </a:lnTo>
                  <a:lnTo>
                    <a:pt x="41614" y="36075"/>
                  </a:lnTo>
                  <a:lnTo>
                    <a:pt x="50350" y="51261"/>
                  </a:lnTo>
                  <a:lnTo>
                    <a:pt x="71015" y="70285"/>
                  </a:lnTo>
                  <a:lnTo>
                    <a:pt x="101753" y="95269"/>
                  </a:lnTo>
                  <a:lnTo>
                    <a:pt x="133370" y="125990"/>
                  </a:lnTo>
                  <a:lnTo>
                    <a:pt x="160032" y="157604"/>
                  </a:lnTo>
                  <a:lnTo>
                    <a:pt x="175754" y="184869"/>
                  </a:lnTo>
                  <a:lnTo>
                    <a:pt x="182490" y="213851"/>
                  </a:lnTo>
                  <a:lnTo>
                    <a:pt x="180287" y="230150"/>
                  </a:lnTo>
                  <a:lnTo>
                    <a:pt x="173260" y="239460"/>
                  </a:lnTo>
                  <a:lnTo>
                    <a:pt x="163081" y="247595"/>
                  </a:lnTo>
                  <a:lnTo>
                    <a:pt x="145451" y="255436"/>
                  </a:lnTo>
                  <a:lnTo>
                    <a:pt x="116769" y="258444"/>
                  </a:lnTo>
                  <a:lnTo>
                    <a:pt x="89630" y="258965"/>
                  </a:lnTo>
                  <a:lnTo>
                    <a:pt x="63716" y="257236"/>
                  </a:lnTo>
                  <a:lnTo>
                    <a:pt x="34401" y="252256"/>
                  </a:lnTo>
                  <a:lnTo>
                    <a:pt x="0" y="246484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8" name="SMARTInkShape-823"/>
            <p:cNvSpPr/>
            <p:nvPr/>
          </p:nvSpPr>
          <p:spPr>
            <a:xfrm>
              <a:off x="1919072" y="4242067"/>
              <a:ext cx="181032" cy="297568"/>
            </a:xfrm>
            <a:custGeom>
              <a:avLst/>
              <a:gdLst/>
              <a:ahLst/>
              <a:cxnLst/>
              <a:rect l="0" t="0" r="0" b="0"/>
              <a:pathLst>
                <a:path w="181032" h="297568">
                  <a:moveTo>
                    <a:pt x="125628" y="12433"/>
                  </a:moveTo>
                  <a:lnTo>
                    <a:pt x="125628" y="9061"/>
                  </a:lnTo>
                  <a:lnTo>
                    <a:pt x="124216" y="8068"/>
                  </a:lnTo>
                  <a:lnTo>
                    <a:pt x="96670" y="1770"/>
                  </a:lnTo>
                  <a:lnTo>
                    <a:pt x="68009" y="0"/>
                  </a:lnTo>
                  <a:lnTo>
                    <a:pt x="43690" y="491"/>
                  </a:lnTo>
                  <a:lnTo>
                    <a:pt x="13368" y="7575"/>
                  </a:lnTo>
                  <a:lnTo>
                    <a:pt x="10572" y="9194"/>
                  </a:lnTo>
                  <a:lnTo>
                    <a:pt x="3263" y="18214"/>
                  </a:lnTo>
                  <a:lnTo>
                    <a:pt x="0" y="26453"/>
                  </a:lnTo>
                  <a:lnTo>
                    <a:pt x="1118" y="33010"/>
                  </a:lnTo>
                  <a:lnTo>
                    <a:pt x="2406" y="36735"/>
                  </a:lnTo>
                  <a:lnTo>
                    <a:pt x="7597" y="42754"/>
                  </a:lnTo>
                  <a:lnTo>
                    <a:pt x="34370" y="65546"/>
                  </a:lnTo>
                  <a:lnTo>
                    <a:pt x="61661" y="85718"/>
                  </a:lnTo>
                  <a:lnTo>
                    <a:pt x="92505" y="109067"/>
                  </a:lnTo>
                  <a:lnTo>
                    <a:pt x="123893" y="140124"/>
                  </a:lnTo>
                  <a:lnTo>
                    <a:pt x="144164" y="165038"/>
                  </a:lnTo>
                  <a:lnTo>
                    <a:pt x="161694" y="190293"/>
                  </a:lnTo>
                  <a:lnTo>
                    <a:pt x="176888" y="220740"/>
                  </a:lnTo>
                  <a:lnTo>
                    <a:pt x="181031" y="244035"/>
                  </a:lnTo>
                  <a:lnTo>
                    <a:pt x="178889" y="262070"/>
                  </a:lnTo>
                  <a:lnTo>
                    <a:pt x="170414" y="276349"/>
                  </a:lnTo>
                  <a:lnTo>
                    <a:pt x="158967" y="286148"/>
                  </a:lnTo>
                  <a:lnTo>
                    <a:pt x="133023" y="295073"/>
                  </a:lnTo>
                  <a:lnTo>
                    <a:pt x="104901" y="297567"/>
                  </a:lnTo>
                  <a:lnTo>
                    <a:pt x="80680" y="296119"/>
                  </a:lnTo>
                  <a:lnTo>
                    <a:pt x="53955" y="289307"/>
                  </a:lnTo>
                  <a:lnTo>
                    <a:pt x="25668" y="272171"/>
                  </a:lnTo>
                  <a:lnTo>
                    <a:pt x="16996" y="263339"/>
                  </a:lnTo>
                  <a:lnTo>
                    <a:pt x="7560" y="244185"/>
                  </a:lnTo>
                  <a:lnTo>
                    <a:pt x="4978" y="234683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0" name="SMARTInkShape-824"/>
          <p:cNvSpPr/>
          <p:nvPr/>
        </p:nvSpPr>
        <p:spPr>
          <a:xfrm>
            <a:off x="5270500" y="3124313"/>
            <a:ext cx="278995" cy="304426"/>
          </a:xfrm>
          <a:custGeom>
            <a:avLst/>
            <a:gdLst/>
            <a:ahLst/>
            <a:cxnLst/>
            <a:rect l="0" t="0" r="0" b="0"/>
            <a:pathLst>
              <a:path w="278995" h="304426">
                <a:moveTo>
                  <a:pt x="0" y="298337"/>
                </a:moveTo>
                <a:lnTo>
                  <a:pt x="30036" y="298337"/>
                </a:lnTo>
                <a:lnTo>
                  <a:pt x="57760" y="303363"/>
                </a:lnTo>
                <a:lnTo>
                  <a:pt x="82670" y="304425"/>
                </a:lnTo>
                <a:lnTo>
                  <a:pt x="112337" y="303928"/>
                </a:lnTo>
                <a:lnTo>
                  <a:pt x="139312" y="299650"/>
                </a:lnTo>
                <a:lnTo>
                  <a:pt x="165022" y="295225"/>
                </a:lnTo>
                <a:lnTo>
                  <a:pt x="190484" y="286850"/>
                </a:lnTo>
                <a:lnTo>
                  <a:pt x="218877" y="271676"/>
                </a:lnTo>
                <a:lnTo>
                  <a:pt x="232461" y="264723"/>
                </a:lnTo>
                <a:lnTo>
                  <a:pt x="239252" y="256586"/>
                </a:lnTo>
                <a:lnTo>
                  <a:pt x="253820" y="228723"/>
                </a:lnTo>
                <a:lnTo>
                  <a:pt x="257447" y="219420"/>
                </a:lnTo>
                <a:lnTo>
                  <a:pt x="259967" y="190028"/>
                </a:lnTo>
                <a:lnTo>
                  <a:pt x="253391" y="163614"/>
                </a:lnTo>
                <a:lnTo>
                  <a:pt x="242630" y="133760"/>
                </a:lnTo>
                <a:lnTo>
                  <a:pt x="224947" y="105952"/>
                </a:lnTo>
                <a:lnTo>
                  <a:pt x="217482" y="93794"/>
                </a:lnTo>
                <a:lnTo>
                  <a:pt x="194500" y="74799"/>
                </a:lnTo>
                <a:lnTo>
                  <a:pt x="166968" y="63125"/>
                </a:lnTo>
                <a:lnTo>
                  <a:pt x="164227" y="61096"/>
                </a:lnTo>
                <a:lnTo>
                  <a:pt x="157422" y="58840"/>
                </a:lnTo>
                <a:lnTo>
                  <a:pt x="133375" y="57037"/>
                </a:lnTo>
                <a:lnTo>
                  <a:pt x="145781" y="57037"/>
                </a:lnTo>
                <a:lnTo>
                  <a:pt x="146042" y="66496"/>
                </a:lnTo>
                <a:lnTo>
                  <a:pt x="144164" y="70178"/>
                </a:lnTo>
                <a:lnTo>
                  <a:pt x="141684" y="74165"/>
                </a:lnTo>
                <a:lnTo>
                  <a:pt x="140287" y="81082"/>
                </a:lnTo>
                <a:lnTo>
                  <a:pt x="139168" y="91050"/>
                </a:lnTo>
                <a:lnTo>
                  <a:pt x="134254" y="103344"/>
                </a:lnTo>
                <a:lnTo>
                  <a:pt x="133350" y="114186"/>
                </a:lnTo>
                <a:lnTo>
                  <a:pt x="134054" y="104046"/>
                </a:lnTo>
                <a:lnTo>
                  <a:pt x="138817" y="84333"/>
                </a:lnTo>
                <a:lnTo>
                  <a:pt x="142992" y="55763"/>
                </a:lnTo>
                <a:lnTo>
                  <a:pt x="145870" y="24049"/>
                </a:lnTo>
                <a:lnTo>
                  <a:pt x="146025" y="10863"/>
                </a:lnTo>
                <a:lnTo>
                  <a:pt x="144157" y="6411"/>
                </a:lnTo>
                <a:lnTo>
                  <a:pt x="139777" y="0"/>
                </a:lnTo>
                <a:lnTo>
                  <a:pt x="168075" y="27555"/>
                </a:lnTo>
                <a:lnTo>
                  <a:pt x="186200" y="37599"/>
                </a:lnTo>
                <a:lnTo>
                  <a:pt x="201925" y="42339"/>
                </a:lnTo>
                <a:lnTo>
                  <a:pt x="215522" y="45626"/>
                </a:lnTo>
                <a:lnTo>
                  <a:pt x="241267" y="55267"/>
                </a:lnTo>
                <a:lnTo>
                  <a:pt x="249752" y="55544"/>
                </a:lnTo>
                <a:lnTo>
                  <a:pt x="274794" y="50917"/>
                </a:lnTo>
                <a:lnTo>
                  <a:pt x="276328" y="50135"/>
                </a:lnTo>
                <a:lnTo>
                  <a:pt x="277352" y="48906"/>
                </a:lnTo>
                <a:lnTo>
                  <a:pt x="278994" y="45239"/>
                </a:lnTo>
                <a:lnTo>
                  <a:pt x="278424" y="44938"/>
                </a:lnTo>
                <a:lnTo>
                  <a:pt x="270526" y="44416"/>
                </a:lnTo>
                <a:lnTo>
                  <a:pt x="239236" y="55322"/>
                </a:lnTo>
                <a:lnTo>
                  <a:pt x="223519" y="58409"/>
                </a:lnTo>
                <a:lnTo>
                  <a:pt x="196181" y="72164"/>
                </a:lnTo>
                <a:lnTo>
                  <a:pt x="168383" y="84314"/>
                </a:lnTo>
                <a:lnTo>
                  <a:pt x="139700" y="95137"/>
                </a:lnTo>
              </a:path>
            </a:pathLst>
          </a:custGeom>
          <a:ln w="1905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07" name="SMARTInkShape-Group90"/>
          <p:cNvGrpSpPr/>
          <p:nvPr/>
        </p:nvGrpSpPr>
        <p:grpSpPr>
          <a:xfrm>
            <a:off x="2628900" y="2743200"/>
            <a:ext cx="3504716" cy="913908"/>
            <a:chOff x="2628900" y="2743200"/>
            <a:chExt cx="3504716" cy="913908"/>
          </a:xfrm>
        </p:grpSpPr>
        <p:sp>
          <p:nvSpPr>
            <p:cNvPr id="181" name="SMARTInkShape-825"/>
            <p:cNvSpPr/>
            <p:nvPr/>
          </p:nvSpPr>
          <p:spPr>
            <a:xfrm>
              <a:off x="4597400" y="3286776"/>
              <a:ext cx="444501" cy="142225"/>
            </a:xfrm>
            <a:custGeom>
              <a:avLst/>
              <a:gdLst/>
              <a:ahLst/>
              <a:cxnLst/>
              <a:rect l="0" t="0" r="0" b="0"/>
              <a:pathLst>
                <a:path w="444501" h="142225">
                  <a:moveTo>
                    <a:pt x="0" y="78724"/>
                  </a:moveTo>
                  <a:lnTo>
                    <a:pt x="3371" y="82093"/>
                  </a:lnTo>
                  <a:lnTo>
                    <a:pt x="8787" y="83750"/>
                  </a:lnTo>
                  <a:lnTo>
                    <a:pt x="36124" y="84996"/>
                  </a:lnTo>
                  <a:lnTo>
                    <a:pt x="64765" y="79599"/>
                  </a:lnTo>
                  <a:lnTo>
                    <a:pt x="88508" y="76957"/>
                  </a:lnTo>
                  <a:lnTo>
                    <a:pt x="99602" y="71850"/>
                  </a:lnTo>
                  <a:lnTo>
                    <a:pt x="104945" y="67201"/>
                  </a:lnTo>
                  <a:lnTo>
                    <a:pt x="117750" y="48952"/>
                  </a:lnTo>
                  <a:lnTo>
                    <a:pt x="120394" y="30678"/>
                  </a:lnTo>
                  <a:lnTo>
                    <a:pt x="120536" y="26090"/>
                  </a:lnTo>
                  <a:lnTo>
                    <a:pt x="118717" y="21699"/>
                  </a:lnTo>
                  <a:lnTo>
                    <a:pt x="117245" y="19541"/>
                  </a:lnTo>
                  <a:lnTo>
                    <a:pt x="113727" y="17142"/>
                  </a:lnTo>
                  <a:lnTo>
                    <a:pt x="107779" y="15792"/>
                  </a:lnTo>
                  <a:lnTo>
                    <a:pt x="96079" y="15336"/>
                  </a:lnTo>
                  <a:lnTo>
                    <a:pt x="84285" y="18628"/>
                  </a:lnTo>
                  <a:lnTo>
                    <a:pt x="75224" y="24071"/>
                  </a:lnTo>
                  <a:lnTo>
                    <a:pt x="65842" y="37302"/>
                  </a:lnTo>
                  <a:lnTo>
                    <a:pt x="55062" y="61047"/>
                  </a:lnTo>
                  <a:lnTo>
                    <a:pt x="52063" y="75759"/>
                  </a:lnTo>
                  <a:lnTo>
                    <a:pt x="53242" y="84696"/>
                  </a:lnTo>
                  <a:lnTo>
                    <a:pt x="61705" y="105485"/>
                  </a:lnTo>
                  <a:lnTo>
                    <a:pt x="72009" y="118561"/>
                  </a:lnTo>
                  <a:lnTo>
                    <a:pt x="81700" y="125178"/>
                  </a:lnTo>
                  <a:lnTo>
                    <a:pt x="93507" y="128236"/>
                  </a:lnTo>
                  <a:lnTo>
                    <a:pt x="105943" y="129141"/>
                  </a:lnTo>
                  <a:lnTo>
                    <a:pt x="118566" y="126040"/>
                  </a:lnTo>
                  <a:lnTo>
                    <a:pt x="148168" y="112509"/>
                  </a:lnTo>
                  <a:lnTo>
                    <a:pt x="165100" y="102226"/>
                  </a:lnTo>
                  <a:lnTo>
                    <a:pt x="190500" y="76676"/>
                  </a:lnTo>
                  <a:lnTo>
                    <a:pt x="210873" y="49233"/>
                  </a:lnTo>
                  <a:lnTo>
                    <a:pt x="237001" y="30833"/>
                  </a:lnTo>
                  <a:lnTo>
                    <a:pt x="247219" y="28499"/>
                  </a:lnTo>
                  <a:lnTo>
                    <a:pt x="249478" y="28306"/>
                  </a:lnTo>
                  <a:lnTo>
                    <a:pt x="253872" y="29975"/>
                  </a:lnTo>
                  <a:lnTo>
                    <a:pt x="262440" y="36795"/>
                  </a:lnTo>
                  <a:lnTo>
                    <a:pt x="264807" y="40803"/>
                  </a:lnTo>
                  <a:lnTo>
                    <a:pt x="266139" y="48907"/>
                  </a:lnTo>
                  <a:lnTo>
                    <a:pt x="267156" y="56300"/>
                  </a:lnTo>
                  <a:lnTo>
                    <a:pt x="269959" y="64288"/>
                  </a:lnTo>
                  <a:lnTo>
                    <a:pt x="269795" y="72542"/>
                  </a:lnTo>
                  <a:lnTo>
                    <a:pt x="263509" y="102017"/>
                  </a:lnTo>
                  <a:lnTo>
                    <a:pt x="253858" y="121293"/>
                  </a:lnTo>
                  <a:lnTo>
                    <a:pt x="250409" y="126571"/>
                  </a:lnTo>
                  <a:lnTo>
                    <a:pt x="248875" y="131268"/>
                  </a:lnTo>
                  <a:lnTo>
                    <a:pt x="247762" y="132804"/>
                  </a:lnTo>
                  <a:lnTo>
                    <a:pt x="246312" y="133826"/>
                  </a:lnTo>
                  <a:lnTo>
                    <a:pt x="241593" y="135753"/>
                  </a:lnTo>
                  <a:lnTo>
                    <a:pt x="241325" y="127024"/>
                  </a:lnTo>
                  <a:lnTo>
                    <a:pt x="250140" y="96996"/>
                  </a:lnTo>
                  <a:lnTo>
                    <a:pt x="260398" y="65920"/>
                  </a:lnTo>
                  <a:lnTo>
                    <a:pt x="272196" y="40603"/>
                  </a:lnTo>
                  <a:lnTo>
                    <a:pt x="288116" y="20994"/>
                  </a:lnTo>
                  <a:lnTo>
                    <a:pt x="301345" y="12073"/>
                  </a:lnTo>
                  <a:lnTo>
                    <a:pt x="327209" y="550"/>
                  </a:lnTo>
                  <a:lnTo>
                    <a:pt x="336162" y="0"/>
                  </a:lnTo>
                  <a:lnTo>
                    <a:pt x="366941" y="4182"/>
                  </a:lnTo>
                  <a:lnTo>
                    <a:pt x="388334" y="14689"/>
                  </a:lnTo>
                  <a:lnTo>
                    <a:pt x="407875" y="31057"/>
                  </a:lnTo>
                  <a:lnTo>
                    <a:pt x="420320" y="48608"/>
                  </a:lnTo>
                  <a:lnTo>
                    <a:pt x="431205" y="77582"/>
                  </a:lnTo>
                  <a:lnTo>
                    <a:pt x="440149" y="103898"/>
                  </a:lnTo>
                  <a:lnTo>
                    <a:pt x="444117" y="135462"/>
                  </a:lnTo>
                  <a:lnTo>
                    <a:pt x="444500" y="142224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2" name="SMARTInkShape-826"/>
            <p:cNvSpPr/>
            <p:nvPr/>
          </p:nvSpPr>
          <p:spPr>
            <a:xfrm>
              <a:off x="4429550" y="3340100"/>
              <a:ext cx="154992" cy="231424"/>
            </a:xfrm>
            <a:custGeom>
              <a:avLst/>
              <a:gdLst/>
              <a:ahLst/>
              <a:cxnLst/>
              <a:rect l="0" t="0" r="0" b="0"/>
              <a:pathLst>
                <a:path w="154992" h="231424">
                  <a:moveTo>
                    <a:pt x="91650" y="0"/>
                  </a:moveTo>
                  <a:lnTo>
                    <a:pt x="61558" y="0"/>
                  </a:lnTo>
                  <a:lnTo>
                    <a:pt x="44991" y="5069"/>
                  </a:lnTo>
                  <a:lnTo>
                    <a:pt x="32355" y="11536"/>
                  </a:lnTo>
                  <a:lnTo>
                    <a:pt x="14584" y="26665"/>
                  </a:lnTo>
                  <a:lnTo>
                    <a:pt x="743" y="48979"/>
                  </a:lnTo>
                  <a:lnTo>
                    <a:pt x="0" y="52408"/>
                  </a:lnTo>
                  <a:lnTo>
                    <a:pt x="211" y="55400"/>
                  </a:lnTo>
                  <a:lnTo>
                    <a:pt x="2248" y="65270"/>
                  </a:lnTo>
                  <a:lnTo>
                    <a:pt x="3825" y="67502"/>
                  </a:lnTo>
                  <a:lnTo>
                    <a:pt x="16497" y="76153"/>
                  </a:lnTo>
                  <a:lnTo>
                    <a:pt x="24382" y="79707"/>
                  </a:lnTo>
                  <a:lnTo>
                    <a:pt x="45143" y="82174"/>
                  </a:lnTo>
                  <a:lnTo>
                    <a:pt x="57800" y="79068"/>
                  </a:lnTo>
                  <a:lnTo>
                    <a:pt x="69650" y="71697"/>
                  </a:lnTo>
                  <a:lnTo>
                    <a:pt x="86768" y="58537"/>
                  </a:lnTo>
                  <a:lnTo>
                    <a:pt x="101647" y="28278"/>
                  </a:lnTo>
                  <a:lnTo>
                    <a:pt x="103548" y="21392"/>
                  </a:lnTo>
                  <a:lnTo>
                    <a:pt x="104339" y="6724"/>
                  </a:lnTo>
                  <a:lnTo>
                    <a:pt x="105054" y="28431"/>
                  </a:lnTo>
                  <a:lnTo>
                    <a:pt x="117215" y="57203"/>
                  </a:lnTo>
                  <a:lnTo>
                    <a:pt x="131644" y="82553"/>
                  </a:lnTo>
                  <a:lnTo>
                    <a:pt x="135246" y="86786"/>
                  </a:lnTo>
                  <a:lnTo>
                    <a:pt x="139247" y="97132"/>
                  </a:lnTo>
                  <a:lnTo>
                    <a:pt x="147097" y="127248"/>
                  </a:lnTo>
                  <a:lnTo>
                    <a:pt x="153950" y="155411"/>
                  </a:lnTo>
                  <a:lnTo>
                    <a:pt x="154991" y="182664"/>
                  </a:lnTo>
                  <a:lnTo>
                    <a:pt x="154374" y="191251"/>
                  </a:lnTo>
                  <a:lnTo>
                    <a:pt x="140219" y="220369"/>
                  </a:lnTo>
                  <a:lnTo>
                    <a:pt x="137435" y="223111"/>
                  </a:lnTo>
                  <a:lnTo>
                    <a:pt x="118785" y="231247"/>
                  </a:lnTo>
                  <a:lnTo>
                    <a:pt x="110529" y="231423"/>
                  </a:lnTo>
                  <a:lnTo>
                    <a:pt x="81056" y="225393"/>
                  </a:lnTo>
                  <a:lnTo>
                    <a:pt x="52138" y="211601"/>
                  </a:lnTo>
                  <a:lnTo>
                    <a:pt x="46336" y="207405"/>
                  </a:lnTo>
                  <a:lnTo>
                    <a:pt x="43287" y="203186"/>
                  </a:lnTo>
                  <a:lnTo>
                    <a:pt x="40850" y="1968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3" name="SMARTInkShape-827"/>
            <p:cNvSpPr/>
            <p:nvPr/>
          </p:nvSpPr>
          <p:spPr>
            <a:xfrm>
              <a:off x="4287535" y="3340177"/>
              <a:ext cx="100316" cy="94601"/>
            </a:xfrm>
            <a:custGeom>
              <a:avLst/>
              <a:gdLst/>
              <a:ahLst/>
              <a:cxnLst/>
              <a:rect l="0" t="0" r="0" b="0"/>
              <a:pathLst>
                <a:path w="100316" h="94601">
                  <a:moveTo>
                    <a:pt x="93965" y="6273"/>
                  </a:moveTo>
                  <a:lnTo>
                    <a:pt x="90593" y="6273"/>
                  </a:lnTo>
                  <a:lnTo>
                    <a:pt x="89600" y="5566"/>
                  </a:lnTo>
                  <a:lnTo>
                    <a:pt x="88938" y="4390"/>
                  </a:lnTo>
                  <a:lnTo>
                    <a:pt x="88497" y="2901"/>
                  </a:lnTo>
                  <a:lnTo>
                    <a:pt x="87497" y="1908"/>
                  </a:lnTo>
                  <a:lnTo>
                    <a:pt x="84505" y="805"/>
                  </a:lnTo>
                  <a:lnTo>
                    <a:pt x="67244" y="0"/>
                  </a:lnTo>
                  <a:lnTo>
                    <a:pt x="62568" y="1837"/>
                  </a:lnTo>
                  <a:lnTo>
                    <a:pt x="34463" y="21999"/>
                  </a:lnTo>
                  <a:lnTo>
                    <a:pt x="19600" y="38202"/>
                  </a:lnTo>
                  <a:lnTo>
                    <a:pt x="3055" y="67666"/>
                  </a:lnTo>
                  <a:lnTo>
                    <a:pt x="0" y="76988"/>
                  </a:lnTo>
                  <a:lnTo>
                    <a:pt x="278" y="79522"/>
                  </a:lnTo>
                  <a:lnTo>
                    <a:pt x="2467" y="84219"/>
                  </a:lnTo>
                  <a:lnTo>
                    <a:pt x="7666" y="90829"/>
                  </a:lnTo>
                  <a:lnTo>
                    <a:pt x="11630" y="93242"/>
                  </a:lnTo>
                  <a:lnTo>
                    <a:pt x="19709" y="94600"/>
                  </a:lnTo>
                  <a:lnTo>
                    <a:pt x="39186" y="94392"/>
                  </a:lnTo>
                  <a:lnTo>
                    <a:pt x="68580" y="82302"/>
                  </a:lnTo>
                  <a:lnTo>
                    <a:pt x="82130" y="73971"/>
                  </a:lnTo>
                  <a:lnTo>
                    <a:pt x="91601" y="60463"/>
                  </a:lnTo>
                  <a:lnTo>
                    <a:pt x="97419" y="48356"/>
                  </a:lnTo>
                  <a:lnTo>
                    <a:pt x="100315" y="18973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4" name="SMARTInkShape-828"/>
            <p:cNvSpPr/>
            <p:nvPr/>
          </p:nvSpPr>
          <p:spPr>
            <a:xfrm>
              <a:off x="4147915" y="3327499"/>
              <a:ext cx="106586" cy="139602"/>
            </a:xfrm>
            <a:custGeom>
              <a:avLst/>
              <a:gdLst/>
              <a:ahLst/>
              <a:cxnLst/>
              <a:rect l="0" t="0" r="0" b="0"/>
              <a:pathLst>
                <a:path w="106586" h="139602">
                  <a:moveTo>
                    <a:pt x="106585" y="12601"/>
                  </a:moveTo>
                  <a:lnTo>
                    <a:pt x="106585" y="9229"/>
                  </a:lnTo>
                  <a:lnTo>
                    <a:pt x="104702" y="5692"/>
                  </a:lnTo>
                  <a:lnTo>
                    <a:pt x="101117" y="1045"/>
                  </a:lnTo>
                  <a:lnTo>
                    <a:pt x="98745" y="409"/>
                  </a:lnTo>
                  <a:lnTo>
                    <a:pt x="91473" y="0"/>
                  </a:lnTo>
                  <a:lnTo>
                    <a:pt x="81960" y="3301"/>
                  </a:lnTo>
                  <a:lnTo>
                    <a:pt x="59880" y="18201"/>
                  </a:lnTo>
                  <a:lnTo>
                    <a:pt x="32675" y="47820"/>
                  </a:lnTo>
                  <a:lnTo>
                    <a:pt x="16307" y="70435"/>
                  </a:lnTo>
                  <a:lnTo>
                    <a:pt x="1708" y="102135"/>
                  </a:lnTo>
                  <a:lnTo>
                    <a:pt x="0" y="108368"/>
                  </a:lnTo>
                  <a:lnTo>
                    <a:pt x="1122" y="115371"/>
                  </a:lnTo>
                  <a:lnTo>
                    <a:pt x="2409" y="119213"/>
                  </a:lnTo>
                  <a:lnTo>
                    <a:pt x="7603" y="125365"/>
                  </a:lnTo>
                  <a:lnTo>
                    <a:pt x="21427" y="136575"/>
                  </a:lnTo>
                  <a:lnTo>
                    <a:pt x="30385" y="139601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5" name="SMARTInkShape-829"/>
            <p:cNvSpPr/>
            <p:nvPr/>
          </p:nvSpPr>
          <p:spPr>
            <a:xfrm>
              <a:off x="4000500" y="3346450"/>
              <a:ext cx="82551" cy="209551"/>
            </a:xfrm>
            <a:custGeom>
              <a:avLst/>
              <a:gdLst/>
              <a:ahLst/>
              <a:cxnLst/>
              <a:rect l="0" t="0" r="0" b="0"/>
              <a:pathLst>
                <a:path w="82551" h="209551">
                  <a:moveTo>
                    <a:pt x="82550" y="0"/>
                  </a:moveTo>
                  <a:lnTo>
                    <a:pt x="79178" y="0"/>
                  </a:lnTo>
                  <a:lnTo>
                    <a:pt x="75641" y="1880"/>
                  </a:lnTo>
                  <a:lnTo>
                    <a:pt x="73711" y="3369"/>
                  </a:lnTo>
                  <a:lnTo>
                    <a:pt x="71566" y="6906"/>
                  </a:lnTo>
                  <a:lnTo>
                    <a:pt x="69906" y="10831"/>
                  </a:lnTo>
                  <a:lnTo>
                    <a:pt x="61110" y="24569"/>
                  </a:lnTo>
                  <a:lnTo>
                    <a:pt x="55790" y="53407"/>
                  </a:lnTo>
                  <a:lnTo>
                    <a:pt x="48414" y="81810"/>
                  </a:lnTo>
                  <a:lnTo>
                    <a:pt x="35798" y="112872"/>
                  </a:lnTo>
                  <a:lnTo>
                    <a:pt x="23900" y="144305"/>
                  </a:lnTo>
                  <a:lnTo>
                    <a:pt x="11541" y="171105"/>
                  </a:lnTo>
                  <a:lnTo>
                    <a:pt x="1337" y="197310"/>
                  </a:lnTo>
                  <a:lnTo>
                    <a:pt x="0" y="2095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6" name="SMARTInkShape-830"/>
            <p:cNvSpPr/>
            <p:nvPr/>
          </p:nvSpPr>
          <p:spPr>
            <a:xfrm>
              <a:off x="3949700" y="3365500"/>
              <a:ext cx="63501" cy="95251"/>
            </a:xfrm>
            <a:custGeom>
              <a:avLst/>
              <a:gdLst/>
              <a:ahLst/>
              <a:cxnLst/>
              <a:rect l="0" t="0" r="0" b="0"/>
              <a:pathLst>
                <a:path w="63501" h="95251">
                  <a:moveTo>
                    <a:pt x="0" y="0"/>
                  </a:moveTo>
                  <a:lnTo>
                    <a:pt x="3371" y="3369"/>
                  </a:lnTo>
                  <a:lnTo>
                    <a:pt x="5026" y="6906"/>
                  </a:lnTo>
                  <a:lnTo>
                    <a:pt x="5467" y="8837"/>
                  </a:lnTo>
                  <a:lnTo>
                    <a:pt x="10538" y="17712"/>
                  </a:lnTo>
                  <a:lnTo>
                    <a:pt x="19479" y="44618"/>
                  </a:lnTo>
                  <a:lnTo>
                    <a:pt x="36000" y="73959"/>
                  </a:lnTo>
                  <a:lnTo>
                    <a:pt x="42338" y="83846"/>
                  </a:lnTo>
                  <a:lnTo>
                    <a:pt x="55033" y="92819"/>
                  </a:lnTo>
                  <a:lnTo>
                    <a:pt x="63500" y="952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7" name="SMARTInkShape-831"/>
            <p:cNvSpPr/>
            <p:nvPr/>
          </p:nvSpPr>
          <p:spPr>
            <a:xfrm>
              <a:off x="3867434" y="3314700"/>
              <a:ext cx="12417" cy="165101"/>
            </a:xfrm>
            <a:custGeom>
              <a:avLst/>
              <a:gdLst/>
              <a:ahLst/>
              <a:cxnLst/>
              <a:rect l="0" t="0" r="0" b="0"/>
              <a:pathLst>
                <a:path w="12417" h="165101">
                  <a:moveTo>
                    <a:pt x="6066" y="0"/>
                  </a:moveTo>
                  <a:lnTo>
                    <a:pt x="7946" y="27611"/>
                  </a:lnTo>
                  <a:lnTo>
                    <a:pt x="11826" y="57441"/>
                  </a:lnTo>
                  <a:lnTo>
                    <a:pt x="10418" y="84489"/>
                  </a:lnTo>
                  <a:lnTo>
                    <a:pt x="6924" y="113427"/>
                  </a:lnTo>
                  <a:lnTo>
                    <a:pt x="1153" y="144052"/>
                  </a:lnTo>
                  <a:lnTo>
                    <a:pt x="0" y="159218"/>
                  </a:lnTo>
                  <a:lnTo>
                    <a:pt x="610" y="161178"/>
                  </a:lnTo>
                  <a:lnTo>
                    <a:pt x="1722" y="162485"/>
                  </a:lnTo>
                  <a:lnTo>
                    <a:pt x="4840" y="163938"/>
                  </a:lnTo>
                  <a:lnTo>
                    <a:pt x="12416" y="1651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8" name="SMARTInkShape-832"/>
            <p:cNvSpPr/>
            <p:nvPr/>
          </p:nvSpPr>
          <p:spPr>
            <a:xfrm>
              <a:off x="3615606" y="3359150"/>
              <a:ext cx="205552" cy="297958"/>
            </a:xfrm>
            <a:custGeom>
              <a:avLst/>
              <a:gdLst/>
              <a:ahLst/>
              <a:cxnLst/>
              <a:rect l="0" t="0" r="0" b="0"/>
              <a:pathLst>
                <a:path w="205552" h="297958">
                  <a:moveTo>
                    <a:pt x="130894" y="0"/>
                  </a:moveTo>
                  <a:lnTo>
                    <a:pt x="100386" y="0"/>
                  </a:lnTo>
                  <a:lnTo>
                    <a:pt x="69624" y="5069"/>
                  </a:lnTo>
                  <a:lnTo>
                    <a:pt x="42433" y="14745"/>
                  </a:lnTo>
                  <a:lnTo>
                    <a:pt x="15370" y="30476"/>
                  </a:lnTo>
                  <a:lnTo>
                    <a:pt x="6408" y="40356"/>
                  </a:lnTo>
                  <a:lnTo>
                    <a:pt x="1482" y="49920"/>
                  </a:lnTo>
                  <a:lnTo>
                    <a:pt x="169" y="54447"/>
                  </a:lnTo>
                  <a:lnTo>
                    <a:pt x="0" y="58170"/>
                  </a:lnTo>
                  <a:lnTo>
                    <a:pt x="1691" y="64187"/>
                  </a:lnTo>
                  <a:lnTo>
                    <a:pt x="6612" y="71542"/>
                  </a:lnTo>
                  <a:lnTo>
                    <a:pt x="15909" y="78190"/>
                  </a:lnTo>
                  <a:lnTo>
                    <a:pt x="30972" y="81257"/>
                  </a:lnTo>
                  <a:lnTo>
                    <a:pt x="61264" y="82379"/>
                  </a:lnTo>
                  <a:lnTo>
                    <a:pt x="92823" y="81822"/>
                  </a:lnTo>
                  <a:lnTo>
                    <a:pt x="121175" y="73707"/>
                  </a:lnTo>
                  <a:lnTo>
                    <a:pt x="141548" y="63450"/>
                  </a:lnTo>
                  <a:lnTo>
                    <a:pt x="146212" y="59244"/>
                  </a:lnTo>
                  <a:lnTo>
                    <a:pt x="148285" y="55022"/>
                  </a:lnTo>
                  <a:lnTo>
                    <a:pt x="149930" y="44560"/>
                  </a:lnTo>
                  <a:lnTo>
                    <a:pt x="149940" y="47852"/>
                  </a:lnTo>
                  <a:lnTo>
                    <a:pt x="159663" y="78297"/>
                  </a:lnTo>
                  <a:lnTo>
                    <a:pt x="172834" y="108932"/>
                  </a:lnTo>
                  <a:lnTo>
                    <a:pt x="181616" y="138429"/>
                  </a:lnTo>
                  <a:lnTo>
                    <a:pt x="190145" y="168219"/>
                  </a:lnTo>
                  <a:lnTo>
                    <a:pt x="198623" y="196917"/>
                  </a:lnTo>
                  <a:lnTo>
                    <a:pt x="205211" y="227150"/>
                  </a:lnTo>
                  <a:lnTo>
                    <a:pt x="205551" y="240655"/>
                  </a:lnTo>
                  <a:lnTo>
                    <a:pt x="201516" y="269594"/>
                  </a:lnTo>
                  <a:lnTo>
                    <a:pt x="197324" y="278803"/>
                  </a:lnTo>
                  <a:lnTo>
                    <a:pt x="194230" y="283235"/>
                  </a:lnTo>
                  <a:lnTo>
                    <a:pt x="185148" y="290041"/>
                  </a:lnTo>
                  <a:lnTo>
                    <a:pt x="170017" y="295957"/>
                  </a:lnTo>
                  <a:lnTo>
                    <a:pt x="148890" y="297957"/>
                  </a:lnTo>
                  <a:lnTo>
                    <a:pt x="118054" y="291477"/>
                  </a:lnTo>
                  <a:lnTo>
                    <a:pt x="87131" y="280728"/>
                  </a:lnTo>
                  <a:lnTo>
                    <a:pt x="72458" y="269366"/>
                  </a:lnTo>
                  <a:lnTo>
                    <a:pt x="47711" y="239695"/>
                  </a:lnTo>
                  <a:lnTo>
                    <a:pt x="43688" y="226635"/>
                  </a:lnTo>
                  <a:lnTo>
                    <a:pt x="41994" y="2095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9" name="SMARTInkShape-833"/>
            <p:cNvSpPr/>
            <p:nvPr/>
          </p:nvSpPr>
          <p:spPr>
            <a:xfrm>
              <a:off x="6001422" y="2851150"/>
              <a:ext cx="132194" cy="125439"/>
            </a:xfrm>
            <a:custGeom>
              <a:avLst/>
              <a:gdLst/>
              <a:ahLst/>
              <a:cxnLst/>
              <a:rect l="0" t="0" r="0" b="0"/>
              <a:pathLst>
                <a:path w="132194" h="125439">
                  <a:moveTo>
                    <a:pt x="94578" y="6350"/>
                  </a:moveTo>
                  <a:lnTo>
                    <a:pt x="91206" y="6350"/>
                  </a:lnTo>
                  <a:lnTo>
                    <a:pt x="62613" y="14189"/>
                  </a:lnTo>
                  <a:lnTo>
                    <a:pt x="42481" y="24831"/>
                  </a:lnTo>
                  <a:lnTo>
                    <a:pt x="23897" y="40521"/>
                  </a:lnTo>
                  <a:lnTo>
                    <a:pt x="4435" y="66349"/>
                  </a:lnTo>
                  <a:lnTo>
                    <a:pt x="0" y="88882"/>
                  </a:lnTo>
                  <a:lnTo>
                    <a:pt x="2898" y="100105"/>
                  </a:lnTo>
                  <a:lnTo>
                    <a:pt x="8204" y="106345"/>
                  </a:lnTo>
                  <a:lnTo>
                    <a:pt x="15972" y="111468"/>
                  </a:lnTo>
                  <a:lnTo>
                    <a:pt x="46110" y="124114"/>
                  </a:lnTo>
                  <a:lnTo>
                    <a:pt x="63518" y="125438"/>
                  </a:lnTo>
                  <a:lnTo>
                    <a:pt x="86483" y="119922"/>
                  </a:lnTo>
                  <a:lnTo>
                    <a:pt x="104816" y="112039"/>
                  </a:lnTo>
                  <a:lnTo>
                    <a:pt x="117759" y="99048"/>
                  </a:lnTo>
                  <a:lnTo>
                    <a:pt x="127160" y="85164"/>
                  </a:lnTo>
                  <a:lnTo>
                    <a:pt x="131042" y="72114"/>
                  </a:lnTo>
                  <a:lnTo>
                    <a:pt x="132193" y="59309"/>
                  </a:lnTo>
                  <a:lnTo>
                    <a:pt x="128699" y="50818"/>
                  </a:lnTo>
                  <a:lnTo>
                    <a:pt x="102810" y="21166"/>
                  </a:lnTo>
                  <a:lnTo>
                    <a:pt x="72156" y="4605"/>
                  </a:lnTo>
                  <a:lnTo>
                    <a:pt x="62828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0" name="SMARTInkShape-834"/>
            <p:cNvSpPr/>
            <p:nvPr/>
          </p:nvSpPr>
          <p:spPr>
            <a:xfrm>
              <a:off x="5797550" y="2876550"/>
              <a:ext cx="171451" cy="1"/>
            </a:xfrm>
            <a:custGeom>
              <a:avLst/>
              <a:gdLst/>
              <a:ahLst/>
              <a:cxnLst/>
              <a:rect l="0" t="0" r="0" b="0"/>
              <a:pathLst>
                <a:path w="171451" h="1">
                  <a:moveTo>
                    <a:pt x="0" y="0"/>
                  </a:moveTo>
                  <a:lnTo>
                    <a:pt x="27135" y="0"/>
                  </a:lnTo>
                  <a:lnTo>
                    <a:pt x="56917" y="0"/>
                  </a:lnTo>
                  <a:lnTo>
                    <a:pt x="86557" y="0"/>
                  </a:lnTo>
                  <a:lnTo>
                    <a:pt x="109730" y="0"/>
                  </a:lnTo>
                  <a:lnTo>
                    <a:pt x="134140" y="0"/>
                  </a:lnTo>
                  <a:lnTo>
                    <a:pt x="164079" y="0"/>
                  </a:lnTo>
                  <a:lnTo>
                    <a:pt x="17145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1" name="SMARTInkShape-835"/>
            <p:cNvSpPr/>
            <p:nvPr/>
          </p:nvSpPr>
          <p:spPr>
            <a:xfrm>
              <a:off x="5842896" y="2743200"/>
              <a:ext cx="24505" cy="240797"/>
            </a:xfrm>
            <a:custGeom>
              <a:avLst/>
              <a:gdLst/>
              <a:ahLst/>
              <a:cxnLst/>
              <a:rect l="0" t="0" r="0" b="0"/>
              <a:pathLst>
                <a:path w="24505" h="240797">
                  <a:moveTo>
                    <a:pt x="24504" y="0"/>
                  </a:moveTo>
                  <a:lnTo>
                    <a:pt x="24504" y="8838"/>
                  </a:lnTo>
                  <a:lnTo>
                    <a:pt x="22621" y="12863"/>
                  </a:lnTo>
                  <a:lnTo>
                    <a:pt x="21132" y="14926"/>
                  </a:lnTo>
                  <a:lnTo>
                    <a:pt x="18742" y="33444"/>
                  </a:lnTo>
                  <a:lnTo>
                    <a:pt x="16387" y="61247"/>
                  </a:lnTo>
                  <a:lnTo>
                    <a:pt x="13162" y="90112"/>
                  </a:lnTo>
                  <a:lnTo>
                    <a:pt x="10325" y="121009"/>
                  </a:lnTo>
                  <a:lnTo>
                    <a:pt x="6896" y="152506"/>
                  </a:lnTo>
                  <a:lnTo>
                    <a:pt x="3999" y="182298"/>
                  </a:lnTo>
                  <a:lnTo>
                    <a:pt x="71" y="210908"/>
                  </a:lnTo>
                  <a:lnTo>
                    <a:pt x="0" y="229442"/>
                  </a:lnTo>
                  <a:lnTo>
                    <a:pt x="5198" y="240796"/>
                  </a:lnTo>
                  <a:lnTo>
                    <a:pt x="5454" y="2349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2" name="SMARTInkShape-836"/>
            <p:cNvSpPr/>
            <p:nvPr/>
          </p:nvSpPr>
          <p:spPr>
            <a:xfrm>
              <a:off x="5562624" y="2865246"/>
              <a:ext cx="171427" cy="138185"/>
            </a:xfrm>
            <a:custGeom>
              <a:avLst/>
              <a:gdLst/>
              <a:ahLst/>
              <a:cxnLst/>
              <a:rect l="0" t="0" r="0" b="0"/>
              <a:pathLst>
                <a:path w="171427" h="138185">
                  <a:moveTo>
                    <a:pt x="19026" y="24004"/>
                  </a:moveTo>
                  <a:lnTo>
                    <a:pt x="18319" y="52377"/>
                  </a:lnTo>
                  <a:lnTo>
                    <a:pt x="13558" y="76170"/>
                  </a:lnTo>
                  <a:lnTo>
                    <a:pt x="10909" y="99825"/>
                  </a:lnTo>
                  <a:lnTo>
                    <a:pt x="7684" y="112791"/>
                  </a:lnTo>
                  <a:lnTo>
                    <a:pt x="6223" y="120615"/>
                  </a:lnTo>
                  <a:lnTo>
                    <a:pt x="0" y="138184"/>
                  </a:lnTo>
                  <a:lnTo>
                    <a:pt x="686" y="128141"/>
                  </a:lnTo>
                  <a:lnTo>
                    <a:pt x="7815" y="98222"/>
                  </a:lnTo>
                  <a:lnTo>
                    <a:pt x="14999" y="80566"/>
                  </a:lnTo>
                  <a:lnTo>
                    <a:pt x="29784" y="49325"/>
                  </a:lnTo>
                  <a:lnTo>
                    <a:pt x="48960" y="21014"/>
                  </a:lnTo>
                  <a:lnTo>
                    <a:pt x="79553" y="3318"/>
                  </a:lnTo>
                  <a:lnTo>
                    <a:pt x="89483" y="0"/>
                  </a:lnTo>
                  <a:lnTo>
                    <a:pt x="96436" y="1106"/>
                  </a:lnTo>
                  <a:lnTo>
                    <a:pt x="108284" y="3814"/>
                  </a:lnTo>
                  <a:lnTo>
                    <a:pt x="112397" y="4193"/>
                  </a:lnTo>
                  <a:lnTo>
                    <a:pt x="115846" y="5858"/>
                  </a:lnTo>
                  <a:lnTo>
                    <a:pt x="128741" y="19192"/>
                  </a:lnTo>
                  <a:lnTo>
                    <a:pt x="141761" y="46725"/>
                  </a:lnTo>
                  <a:lnTo>
                    <a:pt x="154489" y="78104"/>
                  </a:lnTo>
                  <a:lnTo>
                    <a:pt x="157888" y="95786"/>
                  </a:lnTo>
                  <a:lnTo>
                    <a:pt x="159183" y="107204"/>
                  </a:lnTo>
                  <a:lnTo>
                    <a:pt x="160442" y="109104"/>
                  </a:lnTo>
                  <a:lnTo>
                    <a:pt x="161987" y="110370"/>
                  </a:lnTo>
                  <a:lnTo>
                    <a:pt x="163702" y="113658"/>
                  </a:lnTo>
                  <a:lnTo>
                    <a:pt x="164803" y="118149"/>
                  </a:lnTo>
                  <a:lnTo>
                    <a:pt x="165599" y="117811"/>
                  </a:lnTo>
                  <a:lnTo>
                    <a:pt x="171426" y="112904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3" name="SMARTInkShape-837"/>
            <p:cNvSpPr/>
            <p:nvPr/>
          </p:nvSpPr>
          <p:spPr>
            <a:xfrm>
              <a:off x="5505450" y="2844800"/>
              <a:ext cx="6351" cy="6351"/>
            </a:xfrm>
            <a:custGeom>
              <a:avLst/>
              <a:gdLst/>
              <a:ahLst/>
              <a:cxnLst/>
              <a:rect l="0" t="0" r="0" b="0"/>
              <a:pathLst>
                <a:path w="6351" h="6351">
                  <a:moveTo>
                    <a:pt x="0" y="0"/>
                  </a:moveTo>
                  <a:lnTo>
                    <a:pt x="3370" y="0"/>
                  </a:lnTo>
                  <a:lnTo>
                    <a:pt x="4363" y="704"/>
                  </a:lnTo>
                  <a:lnTo>
                    <a:pt x="5026" y="1881"/>
                  </a:lnTo>
                  <a:lnTo>
                    <a:pt x="6350" y="63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4" name="SMARTInkShape-838"/>
            <p:cNvSpPr/>
            <p:nvPr/>
          </p:nvSpPr>
          <p:spPr>
            <a:xfrm>
              <a:off x="5436592" y="2946400"/>
              <a:ext cx="30759" cy="82551"/>
            </a:xfrm>
            <a:custGeom>
              <a:avLst/>
              <a:gdLst/>
              <a:ahLst/>
              <a:cxnLst/>
              <a:rect l="0" t="0" r="0" b="0"/>
              <a:pathLst>
                <a:path w="30759" h="82551">
                  <a:moveTo>
                    <a:pt x="30758" y="0"/>
                  </a:moveTo>
                  <a:lnTo>
                    <a:pt x="30758" y="3369"/>
                  </a:lnTo>
                  <a:lnTo>
                    <a:pt x="28875" y="6906"/>
                  </a:lnTo>
                  <a:lnTo>
                    <a:pt x="25687" y="12242"/>
                  </a:lnTo>
                  <a:lnTo>
                    <a:pt x="15831" y="38875"/>
                  </a:lnTo>
                  <a:lnTo>
                    <a:pt x="7225" y="63043"/>
                  </a:lnTo>
                  <a:lnTo>
                    <a:pt x="5482" y="71058"/>
                  </a:lnTo>
                  <a:lnTo>
                    <a:pt x="0" y="80897"/>
                  </a:lnTo>
                  <a:lnTo>
                    <a:pt x="373" y="81448"/>
                  </a:lnTo>
                  <a:lnTo>
                    <a:pt x="5358" y="825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5" name="SMARTInkShape-839"/>
            <p:cNvSpPr/>
            <p:nvPr/>
          </p:nvSpPr>
          <p:spPr>
            <a:xfrm>
              <a:off x="4984750" y="2870332"/>
              <a:ext cx="133351" cy="152269"/>
            </a:xfrm>
            <a:custGeom>
              <a:avLst/>
              <a:gdLst/>
              <a:ahLst/>
              <a:cxnLst/>
              <a:rect l="0" t="0" r="0" b="0"/>
              <a:pathLst>
                <a:path w="133351" h="152269">
                  <a:moveTo>
                    <a:pt x="0" y="37968"/>
                  </a:moveTo>
                  <a:lnTo>
                    <a:pt x="3371" y="41337"/>
                  </a:lnTo>
                  <a:lnTo>
                    <a:pt x="6906" y="42994"/>
                  </a:lnTo>
                  <a:lnTo>
                    <a:pt x="8837" y="43434"/>
                  </a:lnTo>
                  <a:lnTo>
                    <a:pt x="19098" y="49227"/>
                  </a:lnTo>
                  <a:lnTo>
                    <a:pt x="46816" y="56373"/>
                  </a:lnTo>
                  <a:lnTo>
                    <a:pt x="72694" y="56256"/>
                  </a:lnTo>
                  <a:lnTo>
                    <a:pt x="88331" y="51930"/>
                  </a:lnTo>
                  <a:lnTo>
                    <a:pt x="99471" y="46887"/>
                  </a:lnTo>
                  <a:lnTo>
                    <a:pt x="114139" y="43668"/>
                  </a:lnTo>
                  <a:lnTo>
                    <a:pt x="128537" y="30112"/>
                  </a:lnTo>
                  <a:lnTo>
                    <a:pt x="131210" y="25538"/>
                  </a:lnTo>
                  <a:lnTo>
                    <a:pt x="132715" y="17115"/>
                  </a:lnTo>
                  <a:lnTo>
                    <a:pt x="133224" y="4999"/>
                  </a:lnTo>
                  <a:lnTo>
                    <a:pt x="131855" y="3288"/>
                  </a:lnTo>
                  <a:lnTo>
                    <a:pt x="126571" y="1388"/>
                  </a:lnTo>
                  <a:lnTo>
                    <a:pt x="108960" y="0"/>
                  </a:lnTo>
                  <a:lnTo>
                    <a:pt x="102989" y="1808"/>
                  </a:lnTo>
                  <a:lnTo>
                    <a:pt x="78025" y="18169"/>
                  </a:lnTo>
                  <a:lnTo>
                    <a:pt x="64019" y="38148"/>
                  </a:lnTo>
                  <a:lnTo>
                    <a:pt x="55136" y="58307"/>
                  </a:lnTo>
                  <a:lnTo>
                    <a:pt x="51371" y="87056"/>
                  </a:lnTo>
                  <a:lnTo>
                    <a:pt x="51758" y="97179"/>
                  </a:lnTo>
                  <a:lnTo>
                    <a:pt x="59671" y="123768"/>
                  </a:lnTo>
                  <a:lnTo>
                    <a:pt x="67442" y="130899"/>
                  </a:lnTo>
                  <a:lnTo>
                    <a:pt x="95768" y="143496"/>
                  </a:lnTo>
                  <a:lnTo>
                    <a:pt x="126913" y="151405"/>
                  </a:lnTo>
                  <a:lnTo>
                    <a:pt x="133350" y="152268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6" name="SMARTInkShape-840"/>
            <p:cNvSpPr/>
            <p:nvPr/>
          </p:nvSpPr>
          <p:spPr>
            <a:xfrm>
              <a:off x="4820389" y="2857500"/>
              <a:ext cx="125764" cy="170665"/>
            </a:xfrm>
            <a:custGeom>
              <a:avLst/>
              <a:gdLst/>
              <a:ahLst/>
              <a:cxnLst/>
              <a:rect l="0" t="0" r="0" b="0"/>
              <a:pathLst>
                <a:path w="125764" h="170665">
                  <a:moveTo>
                    <a:pt x="81811" y="0"/>
                  </a:moveTo>
                  <a:lnTo>
                    <a:pt x="53668" y="0"/>
                  </a:lnTo>
                  <a:lnTo>
                    <a:pt x="24457" y="1880"/>
                  </a:lnTo>
                  <a:lnTo>
                    <a:pt x="7686" y="8838"/>
                  </a:lnTo>
                  <a:lnTo>
                    <a:pt x="3006" y="12863"/>
                  </a:lnTo>
                  <a:lnTo>
                    <a:pt x="0" y="17827"/>
                  </a:lnTo>
                  <a:lnTo>
                    <a:pt x="1470" y="20387"/>
                  </a:lnTo>
                  <a:lnTo>
                    <a:pt x="5181" y="23877"/>
                  </a:lnTo>
                  <a:lnTo>
                    <a:pt x="33115" y="43159"/>
                  </a:lnTo>
                  <a:lnTo>
                    <a:pt x="63743" y="60637"/>
                  </a:lnTo>
                  <a:lnTo>
                    <a:pt x="91360" y="79475"/>
                  </a:lnTo>
                  <a:lnTo>
                    <a:pt x="101576" y="86828"/>
                  </a:lnTo>
                  <a:lnTo>
                    <a:pt x="120589" y="111492"/>
                  </a:lnTo>
                  <a:lnTo>
                    <a:pt x="124580" y="124678"/>
                  </a:lnTo>
                  <a:lnTo>
                    <a:pt x="125763" y="137522"/>
                  </a:lnTo>
                  <a:lnTo>
                    <a:pt x="122275" y="146023"/>
                  </a:lnTo>
                  <a:lnTo>
                    <a:pt x="116022" y="153799"/>
                  </a:lnTo>
                  <a:lnTo>
                    <a:pt x="96393" y="166842"/>
                  </a:lnTo>
                  <a:lnTo>
                    <a:pt x="75283" y="170539"/>
                  </a:lnTo>
                  <a:lnTo>
                    <a:pt x="47408" y="170664"/>
                  </a:lnTo>
                  <a:lnTo>
                    <a:pt x="31636" y="166355"/>
                  </a:lnTo>
                  <a:lnTo>
                    <a:pt x="19269" y="158580"/>
                  </a:lnTo>
                  <a:lnTo>
                    <a:pt x="15208" y="154440"/>
                  </a:lnTo>
                  <a:lnTo>
                    <a:pt x="11961" y="1460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7" name="SMARTInkShape-841"/>
            <p:cNvSpPr/>
            <p:nvPr/>
          </p:nvSpPr>
          <p:spPr>
            <a:xfrm>
              <a:off x="4575187" y="2876627"/>
              <a:ext cx="152411" cy="148394"/>
            </a:xfrm>
            <a:custGeom>
              <a:avLst/>
              <a:gdLst/>
              <a:ahLst/>
              <a:cxnLst/>
              <a:rect l="0" t="0" r="0" b="0"/>
              <a:pathLst>
                <a:path w="152411" h="148394">
                  <a:moveTo>
                    <a:pt x="104763" y="6273"/>
                  </a:moveTo>
                  <a:lnTo>
                    <a:pt x="101391" y="2902"/>
                  </a:lnTo>
                  <a:lnTo>
                    <a:pt x="97854" y="1245"/>
                  </a:lnTo>
                  <a:lnTo>
                    <a:pt x="83563" y="0"/>
                  </a:lnTo>
                  <a:lnTo>
                    <a:pt x="62053" y="8768"/>
                  </a:lnTo>
                  <a:lnTo>
                    <a:pt x="32773" y="34058"/>
                  </a:lnTo>
                  <a:lnTo>
                    <a:pt x="11626" y="58362"/>
                  </a:lnTo>
                  <a:lnTo>
                    <a:pt x="6924" y="70346"/>
                  </a:lnTo>
                  <a:lnTo>
                    <a:pt x="0" y="96529"/>
                  </a:lnTo>
                  <a:lnTo>
                    <a:pt x="2618" y="109763"/>
                  </a:lnTo>
                  <a:lnTo>
                    <a:pt x="8566" y="122621"/>
                  </a:lnTo>
                  <a:lnTo>
                    <a:pt x="15206" y="131126"/>
                  </a:lnTo>
                  <a:lnTo>
                    <a:pt x="44741" y="147714"/>
                  </a:lnTo>
                  <a:lnTo>
                    <a:pt x="57389" y="148393"/>
                  </a:lnTo>
                  <a:lnTo>
                    <a:pt x="85135" y="146450"/>
                  </a:lnTo>
                  <a:lnTo>
                    <a:pt x="112359" y="139128"/>
                  </a:lnTo>
                  <a:lnTo>
                    <a:pt x="122956" y="134464"/>
                  </a:lnTo>
                  <a:lnTo>
                    <a:pt x="141330" y="115938"/>
                  </a:lnTo>
                  <a:lnTo>
                    <a:pt x="145708" y="105813"/>
                  </a:lnTo>
                  <a:lnTo>
                    <a:pt x="152410" y="80214"/>
                  </a:lnTo>
                  <a:lnTo>
                    <a:pt x="148880" y="53608"/>
                  </a:lnTo>
                  <a:lnTo>
                    <a:pt x="144254" y="42561"/>
                  </a:lnTo>
                  <a:lnTo>
                    <a:pt x="130163" y="18973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8" name="SMARTInkShape-842"/>
            <p:cNvSpPr/>
            <p:nvPr/>
          </p:nvSpPr>
          <p:spPr>
            <a:xfrm>
              <a:off x="4388332" y="2870200"/>
              <a:ext cx="113819" cy="165101"/>
            </a:xfrm>
            <a:custGeom>
              <a:avLst/>
              <a:gdLst/>
              <a:ahLst/>
              <a:cxnLst/>
              <a:rect l="0" t="0" r="0" b="0"/>
              <a:pathLst>
                <a:path w="113819" h="165101">
                  <a:moveTo>
                    <a:pt x="107468" y="0"/>
                  </a:moveTo>
                  <a:lnTo>
                    <a:pt x="88986" y="0"/>
                  </a:lnTo>
                  <a:lnTo>
                    <a:pt x="83260" y="1881"/>
                  </a:lnTo>
                  <a:lnTo>
                    <a:pt x="55111" y="18296"/>
                  </a:lnTo>
                  <a:lnTo>
                    <a:pt x="27269" y="42453"/>
                  </a:lnTo>
                  <a:lnTo>
                    <a:pt x="10852" y="64358"/>
                  </a:lnTo>
                  <a:lnTo>
                    <a:pt x="3189" y="82099"/>
                  </a:lnTo>
                  <a:lnTo>
                    <a:pt x="0" y="108866"/>
                  </a:lnTo>
                  <a:lnTo>
                    <a:pt x="3032" y="123900"/>
                  </a:lnTo>
                  <a:lnTo>
                    <a:pt x="8398" y="137292"/>
                  </a:lnTo>
                  <a:lnTo>
                    <a:pt x="16165" y="144037"/>
                  </a:lnTo>
                  <a:lnTo>
                    <a:pt x="44486" y="156367"/>
                  </a:lnTo>
                  <a:lnTo>
                    <a:pt x="69469" y="163166"/>
                  </a:lnTo>
                  <a:lnTo>
                    <a:pt x="98158" y="164717"/>
                  </a:lnTo>
                  <a:lnTo>
                    <a:pt x="113818" y="1651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9" name="SMARTInkShape-843"/>
            <p:cNvSpPr/>
            <p:nvPr/>
          </p:nvSpPr>
          <p:spPr>
            <a:xfrm>
              <a:off x="4142890" y="2882900"/>
              <a:ext cx="149304" cy="120270"/>
            </a:xfrm>
            <a:custGeom>
              <a:avLst/>
              <a:gdLst/>
              <a:ahLst/>
              <a:cxnLst/>
              <a:rect l="0" t="0" r="0" b="0"/>
              <a:pathLst>
                <a:path w="149304" h="120270">
                  <a:moveTo>
                    <a:pt x="3660" y="38100"/>
                  </a:moveTo>
                  <a:lnTo>
                    <a:pt x="3660" y="50929"/>
                  </a:lnTo>
                  <a:lnTo>
                    <a:pt x="1777" y="56266"/>
                  </a:lnTo>
                  <a:lnTo>
                    <a:pt x="288" y="58678"/>
                  </a:lnTo>
                  <a:lnTo>
                    <a:pt x="0" y="61696"/>
                  </a:lnTo>
                  <a:lnTo>
                    <a:pt x="6845" y="93228"/>
                  </a:lnTo>
                  <a:lnTo>
                    <a:pt x="12443" y="102490"/>
                  </a:lnTo>
                  <a:lnTo>
                    <a:pt x="25724" y="111941"/>
                  </a:lnTo>
                  <a:lnTo>
                    <a:pt x="37793" y="117754"/>
                  </a:lnTo>
                  <a:lnTo>
                    <a:pt x="58727" y="120269"/>
                  </a:lnTo>
                  <a:lnTo>
                    <a:pt x="87466" y="111778"/>
                  </a:lnTo>
                  <a:lnTo>
                    <a:pt x="106787" y="102930"/>
                  </a:lnTo>
                  <a:lnTo>
                    <a:pt x="132018" y="80178"/>
                  </a:lnTo>
                  <a:lnTo>
                    <a:pt x="142791" y="61567"/>
                  </a:lnTo>
                  <a:lnTo>
                    <a:pt x="147660" y="45759"/>
                  </a:lnTo>
                  <a:lnTo>
                    <a:pt x="149303" y="27775"/>
                  </a:lnTo>
                  <a:lnTo>
                    <a:pt x="147648" y="21046"/>
                  </a:lnTo>
                  <a:lnTo>
                    <a:pt x="144630" y="13291"/>
                  </a:lnTo>
                  <a:lnTo>
                    <a:pt x="144206" y="10977"/>
                  </a:lnTo>
                  <a:lnTo>
                    <a:pt x="143218" y="9435"/>
                  </a:lnTo>
                  <a:lnTo>
                    <a:pt x="141853" y="8406"/>
                  </a:lnTo>
                  <a:lnTo>
                    <a:pt x="138456" y="6557"/>
                  </a:lnTo>
                  <a:lnTo>
                    <a:pt x="13066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0" name="SMARTInkShape-844"/>
            <p:cNvSpPr/>
            <p:nvPr/>
          </p:nvSpPr>
          <p:spPr>
            <a:xfrm>
              <a:off x="4007277" y="2787650"/>
              <a:ext cx="18624" cy="254001"/>
            </a:xfrm>
            <a:custGeom>
              <a:avLst/>
              <a:gdLst/>
              <a:ahLst/>
              <a:cxnLst/>
              <a:rect l="0" t="0" r="0" b="0"/>
              <a:pathLst>
                <a:path w="18624" h="254001">
                  <a:moveTo>
                    <a:pt x="18623" y="0"/>
                  </a:moveTo>
                  <a:lnTo>
                    <a:pt x="15251" y="3369"/>
                  </a:lnTo>
                  <a:lnTo>
                    <a:pt x="13596" y="8788"/>
                  </a:lnTo>
                  <a:lnTo>
                    <a:pt x="12350" y="39496"/>
                  </a:lnTo>
                  <a:lnTo>
                    <a:pt x="12288" y="68845"/>
                  </a:lnTo>
                  <a:lnTo>
                    <a:pt x="11571" y="93461"/>
                  </a:lnTo>
                  <a:lnTo>
                    <a:pt x="7910" y="119335"/>
                  </a:lnTo>
                  <a:lnTo>
                    <a:pt x="5805" y="148326"/>
                  </a:lnTo>
                  <a:lnTo>
                    <a:pt x="1732" y="174396"/>
                  </a:lnTo>
                  <a:lnTo>
                    <a:pt x="0" y="202527"/>
                  </a:lnTo>
                  <a:lnTo>
                    <a:pt x="467" y="214895"/>
                  </a:lnTo>
                  <a:lnTo>
                    <a:pt x="4697" y="229086"/>
                  </a:lnTo>
                  <a:lnTo>
                    <a:pt x="18623" y="2540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1" name="SMARTInkShape-845"/>
            <p:cNvSpPr/>
            <p:nvPr/>
          </p:nvSpPr>
          <p:spPr>
            <a:xfrm>
              <a:off x="3733800" y="2915815"/>
              <a:ext cx="228118" cy="346519"/>
            </a:xfrm>
            <a:custGeom>
              <a:avLst/>
              <a:gdLst/>
              <a:ahLst/>
              <a:cxnLst/>
              <a:rect l="0" t="0" r="0" b="0"/>
              <a:pathLst>
                <a:path w="228118" h="346519">
                  <a:moveTo>
                    <a:pt x="114300" y="17885"/>
                  </a:moveTo>
                  <a:lnTo>
                    <a:pt x="99188" y="2772"/>
                  </a:lnTo>
                  <a:lnTo>
                    <a:pt x="93236" y="585"/>
                  </a:lnTo>
                  <a:lnTo>
                    <a:pt x="89675" y="0"/>
                  </a:lnTo>
                  <a:lnTo>
                    <a:pt x="81953" y="1235"/>
                  </a:lnTo>
                  <a:lnTo>
                    <a:pt x="55216" y="11745"/>
                  </a:lnTo>
                  <a:lnTo>
                    <a:pt x="44296" y="16567"/>
                  </a:lnTo>
                  <a:lnTo>
                    <a:pt x="12813" y="43454"/>
                  </a:lnTo>
                  <a:lnTo>
                    <a:pt x="5695" y="51826"/>
                  </a:lnTo>
                  <a:lnTo>
                    <a:pt x="2530" y="60251"/>
                  </a:lnTo>
                  <a:lnTo>
                    <a:pt x="749" y="72927"/>
                  </a:lnTo>
                  <a:lnTo>
                    <a:pt x="2213" y="79507"/>
                  </a:lnTo>
                  <a:lnTo>
                    <a:pt x="3593" y="82250"/>
                  </a:lnTo>
                  <a:lnTo>
                    <a:pt x="5922" y="84078"/>
                  </a:lnTo>
                  <a:lnTo>
                    <a:pt x="28556" y="91777"/>
                  </a:lnTo>
                  <a:lnTo>
                    <a:pt x="45384" y="92694"/>
                  </a:lnTo>
                  <a:lnTo>
                    <a:pt x="72952" y="85156"/>
                  </a:lnTo>
                  <a:lnTo>
                    <a:pt x="99383" y="72876"/>
                  </a:lnTo>
                  <a:lnTo>
                    <a:pt x="106024" y="66784"/>
                  </a:lnTo>
                  <a:lnTo>
                    <a:pt x="116035" y="51375"/>
                  </a:lnTo>
                  <a:lnTo>
                    <a:pt x="126701" y="25519"/>
                  </a:lnTo>
                  <a:lnTo>
                    <a:pt x="126801" y="25795"/>
                  </a:lnTo>
                  <a:lnTo>
                    <a:pt x="127699" y="41968"/>
                  </a:lnTo>
                  <a:lnTo>
                    <a:pt x="137829" y="69776"/>
                  </a:lnTo>
                  <a:lnTo>
                    <a:pt x="151569" y="100578"/>
                  </a:lnTo>
                  <a:lnTo>
                    <a:pt x="167470" y="130226"/>
                  </a:lnTo>
                  <a:lnTo>
                    <a:pt x="184199" y="159079"/>
                  </a:lnTo>
                  <a:lnTo>
                    <a:pt x="196863" y="183426"/>
                  </a:lnTo>
                  <a:lnTo>
                    <a:pt x="209553" y="208515"/>
                  </a:lnTo>
                  <a:lnTo>
                    <a:pt x="220369" y="233822"/>
                  </a:lnTo>
                  <a:lnTo>
                    <a:pt x="226974" y="264287"/>
                  </a:lnTo>
                  <a:lnTo>
                    <a:pt x="228117" y="287585"/>
                  </a:lnTo>
                  <a:lnTo>
                    <a:pt x="224621" y="300265"/>
                  </a:lnTo>
                  <a:lnTo>
                    <a:pt x="210880" y="319902"/>
                  </a:lnTo>
                  <a:lnTo>
                    <a:pt x="195362" y="329700"/>
                  </a:lnTo>
                  <a:lnTo>
                    <a:pt x="170450" y="339330"/>
                  </a:lnTo>
                  <a:lnTo>
                    <a:pt x="146537" y="345177"/>
                  </a:lnTo>
                  <a:lnTo>
                    <a:pt x="118128" y="346518"/>
                  </a:lnTo>
                  <a:lnTo>
                    <a:pt x="92228" y="342760"/>
                  </a:lnTo>
                  <a:lnTo>
                    <a:pt x="62276" y="333287"/>
                  </a:lnTo>
                  <a:lnTo>
                    <a:pt x="41500" y="322062"/>
                  </a:lnTo>
                  <a:lnTo>
                    <a:pt x="31143" y="312530"/>
                  </a:lnTo>
                  <a:lnTo>
                    <a:pt x="12036" y="282079"/>
                  </a:lnTo>
                  <a:lnTo>
                    <a:pt x="0" y="259185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2" name="SMARTInkShape-846"/>
            <p:cNvSpPr/>
            <p:nvPr/>
          </p:nvSpPr>
          <p:spPr>
            <a:xfrm>
              <a:off x="3321056" y="2877308"/>
              <a:ext cx="165095" cy="189743"/>
            </a:xfrm>
            <a:custGeom>
              <a:avLst/>
              <a:gdLst/>
              <a:ahLst/>
              <a:cxnLst/>
              <a:rect l="0" t="0" r="0" b="0"/>
              <a:pathLst>
                <a:path w="165095" h="189743">
                  <a:moveTo>
                    <a:pt x="19044" y="43692"/>
                  </a:moveTo>
                  <a:lnTo>
                    <a:pt x="19044" y="47061"/>
                  </a:lnTo>
                  <a:lnTo>
                    <a:pt x="17161" y="50598"/>
                  </a:lnTo>
                  <a:lnTo>
                    <a:pt x="15672" y="52530"/>
                  </a:lnTo>
                  <a:lnTo>
                    <a:pt x="14017" y="58437"/>
                  </a:lnTo>
                  <a:lnTo>
                    <a:pt x="11204" y="69697"/>
                  </a:lnTo>
                  <a:lnTo>
                    <a:pt x="8503" y="78533"/>
                  </a:lnTo>
                  <a:lnTo>
                    <a:pt x="3256" y="107598"/>
                  </a:lnTo>
                  <a:lnTo>
                    <a:pt x="0" y="138736"/>
                  </a:lnTo>
                  <a:lnTo>
                    <a:pt x="698" y="116156"/>
                  </a:lnTo>
                  <a:lnTo>
                    <a:pt x="10825" y="85827"/>
                  </a:lnTo>
                  <a:lnTo>
                    <a:pt x="20974" y="60402"/>
                  </a:lnTo>
                  <a:lnTo>
                    <a:pt x="36358" y="35154"/>
                  </a:lnTo>
                  <a:lnTo>
                    <a:pt x="61410" y="7887"/>
                  </a:lnTo>
                  <a:lnTo>
                    <a:pt x="69857" y="3084"/>
                  </a:lnTo>
                  <a:lnTo>
                    <a:pt x="86780" y="0"/>
                  </a:lnTo>
                  <a:lnTo>
                    <a:pt x="99477" y="2836"/>
                  </a:lnTo>
                  <a:lnTo>
                    <a:pt x="112177" y="11517"/>
                  </a:lnTo>
                  <a:lnTo>
                    <a:pt x="121505" y="23026"/>
                  </a:lnTo>
                  <a:lnTo>
                    <a:pt x="128738" y="38743"/>
                  </a:lnTo>
                  <a:lnTo>
                    <a:pt x="132737" y="69275"/>
                  </a:lnTo>
                  <a:lnTo>
                    <a:pt x="133264" y="100866"/>
                  </a:lnTo>
                  <a:lnTo>
                    <a:pt x="135209" y="126246"/>
                  </a:lnTo>
                  <a:lnTo>
                    <a:pt x="141181" y="157435"/>
                  </a:lnTo>
                  <a:lnTo>
                    <a:pt x="142801" y="161853"/>
                  </a:lnTo>
                  <a:lnTo>
                    <a:pt x="148365" y="168645"/>
                  </a:lnTo>
                  <a:lnTo>
                    <a:pt x="160064" y="178753"/>
                  </a:lnTo>
                  <a:lnTo>
                    <a:pt x="162858" y="183211"/>
                  </a:lnTo>
                  <a:lnTo>
                    <a:pt x="165094" y="189742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3" name="SMARTInkShape-847"/>
            <p:cNvSpPr/>
            <p:nvPr/>
          </p:nvSpPr>
          <p:spPr>
            <a:xfrm>
              <a:off x="3124200" y="2863850"/>
              <a:ext cx="114301" cy="145666"/>
            </a:xfrm>
            <a:custGeom>
              <a:avLst/>
              <a:gdLst/>
              <a:ahLst/>
              <a:cxnLst/>
              <a:rect l="0" t="0" r="0" b="0"/>
              <a:pathLst>
                <a:path w="114301" h="145666">
                  <a:moveTo>
                    <a:pt x="0" y="69850"/>
                  </a:moveTo>
                  <a:lnTo>
                    <a:pt x="12863" y="84595"/>
                  </a:lnTo>
                  <a:lnTo>
                    <a:pt x="21199" y="103258"/>
                  </a:lnTo>
                  <a:lnTo>
                    <a:pt x="26728" y="124778"/>
                  </a:lnTo>
                  <a:lnTo>
                    <a:pt x="29517" y="130245"/>
                  </a:lnTo>
                  <a:lnTo>
                    <a:pt x="31308" y="139505"/>
                  </a:lnTo>
                  <a:lnTo>
                    <a:pt x="31724" y="145665"/>
                  </a:lnTo>
                  <a:lnTo>
                    <a:pt x="31748" y="116009"/>
                  </a:lnTo>
                  <a:lnTo>
                    <a:pt x="38656" y="88288"/>
                  </a:lnTo>
                  <a:lnTo>
                    <a:pt x="49461" y="61433"/>
                  </a:lnTo>
                  <a:lnTo>
                    <a:pt x="67150" y="30993"/>
                  </a:lnTo>
                  <a:lnTo>
                    <a:pt x="74615" y="22195"/>
                  </a:lnTo>
                  <a:lnTo>
                    <a:pt x="93482" y="10719"/>
                  </a:lnTo>
                  <a:lnTo>
                    <a:pt x="107438" y="5044"/>
                  </a:lnTo>
                  <a:lnTo>
                    <a:pt x="11430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4" name="SMARTInkShape-848"/>
            <p:cNvSpPr/>
            <p:nvPr/>
          </p:nvSpPr>
          <p:spPr>
            <a:xfrm>
              <a:off x="2876675" y="2876550"/>
              <a:ext cx="171326" cy="148584"/>
            </a:xfrm>
            <a:custGeom>
              <a:avLst/>
              <a:gdLst/>
              <a:ahLst/>
              <a:cxnLst/>
              <a:rect l="0" t="0" r="0" b="0"/>
              <a:pathLst>
                <a:path w="171326" h="148584">
                  <a:moveTo>
                    <a:pt x="12575" y="0"/>
                  </a:moveTo>
                  <a:lnTo>
                    <a:pt x="12575" y="8838"/>
                  </a:lnTo>
                  <a:lnTo>
                    <a:pt x="10692" y="12863"/>
                  </a:lnTo>
                  <a:lnTo>
                    <a:pt x="8210" y="17005"/>
                  </a:lnTo>
                  <a:lnTo>
                    <a:pt x="835" y="42707"/>
                  </a:lnTo>
                  <a:lnTo>
                    <a:pt x="0" y="70455"/>
                  </a:lnTo>
                  <a:lnTo>
                    <a:pt x="597" y="100974"/>
                  </a:lnTo>
                  <a:lnTo>
                    <a:pt x="8714" y="124522"/>
                  </a:lnTo>
                  <a:lnTo>
                    <a:pt x="14622" y="131306"/>
                  </a:lnTo>
                  <a:lnTo>
                    <a:pt x="29911" y="141413"/>
                  </a:lnTo>
                  <a:lnTo>
                    <a:pt x="45698" y="148047"/>
                  </a:lnTo>
                  <a:lnTo>
                    <a:pt x="55753" y="148583"/>
                  </a:lnTo>
                  <a:lnTo>
                    <a:pt x="83092" y="141314"/>
                  </a:lnTo>
                  <a:lnTo>
                    <a:pt x="114261" y="127796"/>
                  </a:lnTo>
                  <a:lnTo>
                    <a:pt x="138181" y="111921"/>
                  </a:lnTo>
                  <a:lnTo>
                    <a:pt x="145539" y="103600"/>
                  </a:lnTo>
                  <a:lnTo>
                    <a:pt x="160521" y="72838"/>
                  </a:lnTo>
                  <a:lnTo>
                    <a:pt x="168459" y="55205"/>
                  </a:lnTo>
                  <a:lnTo>
                    <a:pt x="171325" y="317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5" name="SMARTInkShape-849"/>
            <p:cNvSpPr/>
            <p:nvPr/>
          </p:nvSpPr>
          <p:spPr>
            <a:xfrm>
              <a:off x="2628900" y="2749550"/>
              <a:ext cx="254001" cy="38101"/>
            </a:xfrm>
            <a:custGeom>
              <a:avLst/>
              <a:gdLst/>
              <a:ahLst/>
              <a:cxnLst/>
              <a:rect l="0" t="0" r="0" b="0"/>
              <a:pathLst>
                <a:path w="254001" h="38101">
                  <a:moveTo>
                    <a:pt x="0" y="38100"/>
                  </a:moveTo>
                  <a:lnTo>
                    <a:pt x="28561" y="36217"/>
                  </a:lnTo>
                  <a:lnTo>
                    <a:pt x="59890" y="29261"/>
                  </a:lnTo>
                  <a:lnTo>
                    <a:pt x="88221" y="26543"/>
                  </a:lnTo>
                  <a:lnTo>
                    <a:pt x="110470" y="24026"/>
                  </a:lnTo>
                  <a:lnTo>
                    <a:pt x="133763" y="20555"/>
                  </a:lnTo>
                  <a:lnTo>
                    <a:pt x="155876" y="16660"/>
                  </a:lnTo>
                  <a:lnTo>
                    <a:pt x="179345" y="12579"/>
                  </a:lnTo>
                  <a:lnTo>
                    <a:pt x="202475" y="9118"/>
                  </a:lnTo>
                  <a:lnTo>
                    <a:pt x="229953" y="6463"/>
                  </a:lnTo>
                  <a:lnTo>
                    <a:pt x="25400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6" name="SMARTInkShape-850"/>
            <p:cNvSpPr/>
            <p:nvPr/>
          </p:nvSpPr>
          <p:spPr>
            <a:xfrm>
              <a:off x="2698750" y="2819400"/>
              <a:ext cx="50801" cy="190501"/>
            </a:xfrm>
            <a:custGeom>
              <a:avLst/>
              <a:gdLst/>
              <a:ahLst/>
              <a:cxnLst/>
              <a:rect l="0" t="0" r="0" b="0"/>
              <a:pathLst>
                <a:path w="50801" h="190501">
                  <a:moveTo>
                    <a:pt x="50800" y="0"/>
                  </a:moveTo>
                  <a:lnTo>
                    <a:pt x="50800" y="3371"/>
                  </a:lnTo>
                  <a:lnTo>
                    <a:pt x="48917" y="6906"/>
                  </a:lnTo>
                  <a:lnTo>
                    <a:pt x="45729" y="12241"/>
                  </a:lnTo>
                  <a:lnTo>
                    <a:pt x="35873" y="38874"/>
                  </a:lnTo>
                  <a:lnTo>
                    <a:pt x="27494" y="68721"/>
                  </a:lnTo>
                  <a:lnTo>
                    <a:pt x="21159" y="93426"/>
                  </a:lnTo>
                  <a:lnTo>
                    <a:pt x="14814" y="118620"/>
                  </a:lnTo>
                  <a:lnTo>
                    <a:pt x="6349" y="148654"/>
                  </a:lnTo>
                  <a:lnTo>
                    <a:pt x="1881" y="163989"/>
                  </a:lnTo>
                  <a:lnTo>
                    <a:pt x="0" y="1905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9" name="SMARTInkShape-Group91"/>
          <p:cNvGrpSpPr/>
          <p:nvPr/>
        </p:nvGrpSpPr>
        <p:grpSpPr>
          <a:xfrm>
            <a:off x="4134611" y="1327150"/>
            <a:ext cx="2137449" cy="431801"/>
            <a:chOff x="4134611" y="1327150"/>
            <a:chExt cx="2137449" cy="431801"/>
          </a:xfrm>
        </p:grpSpPr>
        <p:sp>
          <p:nvSpPr>
            <p:cNvPr id="208" name="SMARTInkShape-851"/>
            <p:cNvSpPr/>
            <p:nvPr/>
          </p:nvSpPr>
          <p:spPr>
            <a:xfrm>
              <a:off x="6135496" y="1517650"/>
              <a:ext cx="136564" cy="196851"/>
            </a:xfrm>
            <a:custGeom>
              <a:avLst/>
              <a:gdLst/>
              <a:ahLst/>
              <a:cxnLst/>
              <a:rect l="0" t="0" r="0" b="0"/>
              <a:pathLst>
                <a:path w="136564" h="196851">
                  <a:moveTo>
                    <a:pt x="106554" y="0"/>
                  </a:moveTo>
                  <a:lnTo>
                    <a:pt x="83772" y="704"/>
                  </a:lnTo>
                  <a:lnTo>
                    <a:pt x="55262" y="5467"/>
                  </a:lnTo>
                  <a:lnTo>
                    <a:pt x="25820" y="13141"/>
                  </a:lnTo>
                  <a:lnTo>
                    <a:pt x="13724" y="19180"/>
                  </a:lnTo>
                  <a:lnTo>
                    <a:pt x="8146" y="24046"/>
                  </a:lnTo>
                  <a:lnTo>
                    <a:pt x="1744" y="34014"/>
                  </a:lnTo>
                  <a:lnTo>
                    <a:pt x="0" y="39341"/>
                  </a:lnTo>
                  <a:lnTo>
                    <a:pt x="944" y="42454"/>
                  </a:lnTo>
                  <a:lnTo>
                    <a:pt x="5760" y="49677"/>
                  </a:lnTo>
                  <a:lnTo>
                    <a:pt x="37005" y="72613"/>
                  </a:lnTo>
                  <a:lnTo>
                    <a:pt x="66489" y="93217"/>
                  </a:lnTo>
                  <a:lnTo>
                    <a:pt x="93466" y="110083"/>
                  </a:lnTo>
                  <a:lnTo>
                    <a:pt x="112083" y="123476"/>
                  </a:lnTo>
                  <a:lnTo>
                    <a:pt x="132429" y="149400"/>
                  </a:lnTo>
                  <a:lnTo>
                    <a:pt x="136563" y="162722"/>
                  </a:lnTo>
                  <a:lnTo>
                    <a:pt x="135649" y="171332"/>
                  </a:lnTo>
                  <a:lnTo>
                    <a:pt x="132889" y="179159"/>
                  </a:lnTo>
                  <a:lnTo>
                    <a:pt x="129313" y="184989"/>
                  </a:lnTo>
                  <a:lnTo>
                    <a:pt x="119960" y="192238"/>
                  </a:lnTo>
                  <a:lnTo>
                    <a:pt x="101510" y="195483"/>
                  </a:lnTo>
                  <a:lnTo>
                    <a:pt x="69991" y="196580"/>
                  </a:lnTo>
                  <a:lnTo>
                    <a:pt x="38470" y="196795"/>
                  </a:lnTo>
                  <a:lnTo>
                    <a:pt x="4954" y="1968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9" name="SMARTInkShape-852"/>
            <p:cNvSpPr/>
            <p:nvPr/>
          </p:nvSpPr>
          <p:spPr>
            <a:xfrm>
              <a:off x="5919596" y="1512947"/>
              <a:ext cx="130588" cy="203439"/>
            </a:xfrm>
            <a:custGeom>
              <a:avLst/>
              <a:gdLst/>
              <a:ahLst/>
              <a:cxnLst/>
              <a:rect l="0" t="0" r="0" b="0"/>
              <a:pathLst>
                <a:path w="130588" h="203439">
                  <a:moveTo>
                    <a:pt x="11304" y="87253"/>
                  </a:moveTo>
                  <a:lnTo>
                    <a:pt x="11304" y="90624"/>
                  </a:lnTo>
                  <a:lnTo>
                    <a:pt x="13184" y="94159"/>
                  </a:lnTo>
                  <a:lnTo>
                    <a:pt x="14675" y="96091"/>
                  </a:lnTo>
                  <a:lnTo>
                    <a:pt x="20093" y="98235"/>
                  </a:lnTo>
                  <a:lnTo>
                    <a:pt x="50800" y="99852"/>
                  </a:lnTo>
                  <a:lnTo>
                    <a:pt x="74374" y="94863"/>
                  </a:lnTo>
                  <a:lnTo>
                    <a:pt x="88865" y="88410"/>
                  </a:lnTo>
                  <a:lnTo>
                    <a:pt x="110687" y="69914"/>
                  </a:lnTo>
                  <a:lnTo>
                    <a:pt x="120085" y="57499"/>
                  </a:lnTo>
                  <a:lnTo>
                    <a:pt x="128877" y="36297"/>
                  </a:lnTo>
                  <a:lnTo>
                    <a:pt x="130587" y="26740"/>
                  </a:lnTo>
                  <a:lnTo>
                    <a:pt x="129465" y="17789"/>
                  </a:lnTo>
                  <a:lnTo>
                    <a:pt x="128177" y="13428"/>
                  </a:lnTo>
                  <a:lnTo>
                    <a:pt x="122985" y="6699"/>
                  </a:lnTo>
                  <a:lnTo>
                    <a:pt x="115973" y="2061"/>
                  </a:lnTo>
                  <a:lnTo>
                    <a:pt x="108153" y="0"/>
                  </a:lnTo>
                  <a:lnTo>
                    <a:pt x="92445" y="2211"/>
                  </a:lnTo>
                  <a:lnTo>
                    <a:pt x="61917" y="18189"/>
                  </a:lnTo>
                  <a:lnTo>
                    <a:pt x="36667" y="37862"/>
                  </a:lnTo>
                  <a:lnTo>
                    <a:pt x="21014" y="59291"/>
                  </a:lnTo>
                  <a:lnTo>
                    <a:pt x="10810" y="83515"/>
                  </a:lnTo>
                  <a:lnTo>
                    <a:pt x="3318" y="108566"/>
                  </a:lnTo>
                  <a:lnTo>
                    <a:pt x="0" y="133862"/>
                  </a:lnTo>
                  <a:lnTo>
                    <a:pt x="2389" y="155861"/>
                  </a:lnTo>
                  <a:lnTo>
                    <a:pt x="9457" y="169251"/>
                  </a:lnTo>
                  <a:lnTo>
                    <a:pt x="19656" y="180845"/>
                  </a:lnTo>
                  <a:lnTo>
                    <a:pt x="43448" y="194038"/>
                  </a:lnTo>
                  <a:lnTo>
                    <a:pt x="71902" y="203438"/>
                  </a:lnTo>
                  <a:lnTo>
                    <a:pt x="103106" y="203208"/>
                  </a:lnTo>
                  <a:lnTo>
                    <a:pt x="125604" y="201553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0" name="SMARTInkShape-853"/>
            <p:cNvSpPr/>
            <p:nvPr/>
          </p:nvSpPr>
          <p:spPr>
            <a:xfrm>
              <a:off x="5607075" y="1525775"/>
              <a:ext cx="253976" cy="182376"/>
            </a:xfrm>
            <a:custGeom>
              <a:avLst/>
              <a:gdLst/>
              <a:ahLst/>
              <a:cxnLst/>
              <a:rect l="0" t="0" r="0" b="0"/>
              <a:pathLst>
                <a:path w="253976" h="182376">
                  <a:moveTo>
                    <a:pt x="19025" y="23625"/>
                  </a:moveTo>
                  <a:lnTo>
                    <a:pt x="19025" y="53662"/>
                  </a:lnTo>
                  <a:lnTo>
                    <a:pt x="14660" y="80409"/>
                  </a:lnTo>
                  <a:lnTo>
                    <a:pt x="11185" y="110989"/>
                  </a:lnTo>
                  <a:lnTo>
                    <a:pt x="7285" y="137620"/>
                  </a:lnTo>
                  <a:lnTo>
                    <a:pt x="940" y="169256"/>
                  </a:lnTo>
                  <a:lnTo>
                    <a:pt x="0" y="175848"/>
                  </a:lnTo>
                  <a:lnTo>
                    <a:pt x="681" y="149282"/>
                  </a:lnTo>
                  <a:lnTo>
                    <a:pt x="6883" y="121195"/>
                  </a:lnTo>
                  <a:lnTo>
                    <a:pt x="16603" y="92281"/>
                  </a:lnTo>
                  <a:lnTo>
                    <a:pt x="31007" y="63252"/>
                  </a:lnTo>
                  <a:lnTo>
                    <a:pt x="48515" y="31530"/>
                  </a:lnTo>
                  <a:lnTo>
                    <a:pt x="64686" y="14756"/>
                  </a:lnTo>
                  <a:lnTo>
                    <a:pt x="79513" y="4219"/>
                  </a:lnTo>
                  <a:lnTo>
                    <a:pt x="92841" y="0"/>
                  </a:lnTo>
                  <a:lnTo>
                    <a:pt x="101457" y="895"/>
                  </a:lnTo>
                  <a:lnTo>
                    <a:pt x="105729" y="2122"/>
                  </a:lnTo>
                  <a:lnTo>
                    <a:pt x="112358" y="7246"/>
                  </a:lnTo>
                  <a:lnTo>
                    <a:pt x="122362" y="22036"/>
                  </a:lnTo>
                  <a:lnTo>
                    <a:pt x="130427" y="49390"/>
                  </a:lnTo>
                  <a:lnTo>
                    <a:pt x="131761" y="77197"/>
                  </a:lnTo>
                  <a:lnTo>
                    <a:pt x="128001" y="104330"/>
                  </a:lnTo>
                  <a:lnTo>
                    <a:pt x="122417" y="132283"/>
                  </a:lnTo>
                  <a:lnTo>
                    <a:pt x="112116" y="160186"/>
                  </a:lnTo>
                  <a:lnTo>
                    <a:pt x="108033" y="175515"/>
                  </a:lnTo>
                  <a:lnTo>
                    <a:pt x="108637" y="158683"/>
                  </a:lnTo>
                  <a:lnTo>
                    <a:pt x="116715" y="128357"/>
                  </a:lnTo>
                  <a:lnTo>
                    <a:pt x="127697" y="98870"/>
                  </a:lnTo>
                  <a:lnTo>
                    <a:pt x="139888" y="67791"/>
                  </a:lnTo>
                  <a:lnTo>
                    <a:pt x="154319" y="40004"/>
                  </a:lnTo>
                  <a:lnTo>
                    <a:pt x="178159" y="15022"/>
                  </a:lnTo>
                  <a:lnTo>
                    <a:pt x="197476" y="2273"/>
                  </a:lnTo>
                  <a:lnTo>
                    <a:pt x="203698" y="24"/>
                  </a:lnTo>
                  <a:lnTo>
                    <a:pt x="210698" y="906"/>
                  </a:lnTo>
                  <a:lnTo>
                    <a:pt x="214540" y="2129"/>
                  </a:lnTo>
                  <a:lnTo>
                    <a:pt x="220690" y="7250"/>
                  </a:lnTo>
                  <a:lnTo>
                    <a:pt x="225775" y="14935"/>
                  </a:lnTo>
                  <a:lnTo>
                    <a:pt x="236950" y="46573"/>
                  </a:lnTo>
                  <a:lnTo>
                    <a:pt x="243364" y="74089"/>
                  </a:lnTo>
                  <a:lnTo>
                    <a:pt x="242991" y="104585"/>
                  </a:lnTo>
                  <a:lnTo>
                    <a:pt x="241783" y="132592"/>
                  </a:lnTo>
                  <a:lnTo>
                    <a:pt x="242080" y="160860"/>
                  </a:lnTo>
                  <a:lnTo>
                    <a:pt x="246754" y="177259"/>
                  </a:lnTo>
                  <a:lnTo>
                    <a:pt x="247750" y="178963"/>
                  </a:lnTo>
                  <a:lnTo>
                    <a:pt x="249119" y="180100"/>
                  </a:lnTo>
                  <a:lnTo>
                    <a:pt x="253975" y="182375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1" name="SMARTInkShape-854"/>
            <p:cNvSpPr/>
            <p:nvPr/>
          </p:nvSpPr>
          <p:spPr>
            <a:xfrm>
              <a:off x="5341108" y="1543050"/>
              <a:ext cx="176180" cy="169790"/>
            </a:xfrm>
            <a:custGeom>
              <a:avLst/>
              <a:gdLst/>
              <a:ahLst/>
              <a:cxnLst/>
              <a:rect l="0" t="0" r="0" b="0"/>
              <a:pathLst>
                <a:path w="176180" h="169790">
                  <a:moveTo>
                    <a:pt x="126242" y="0"/>
                  </a:moveTo>
                  <a:lnTo>
                    <a:pt x="117403" y="0"/>
                  </a:lnTo>
                  <a:lnTo>
                    <a:pt x="87035" y="11536"/>
                  </a:lnTo>
                  <a:lnTo>
                    <a:pt x="60642" y="26005"/>
                  </a:lnTo>
                  <a:lnTo>
                    <a:pt x="46285" y="34841"/>
                  </a:lnTo>
                  <a:lnTo>
                    <a:pt x="21029" y="63906"/>
                  </a:lnTo>
                  <a:lnTo>
                    <a:pt x="5008" y="93343"/>
                  </a:lnTo>
                  <a:lnTo>
                    <a:pt x="381" y="120273"/>
                  </a:lnTo>
                  <a:lnTo>
                    <a:pt x="0" y="126749"/>
                  </a:lnTo>
                  <a:lnTo>
                    <a:pt x="3341" y="137706"/>
                  </a:lnTo>
                  <a:lnTo>
                    <a:pt x="10235" y="147279"/>
                  </a:lnTo>
                  <a:lnTo>
                    <a:pt x="20356" y="156238"/>
                  </a:lnTo>
                  <a:lnTo>
                    <a:pt x="41323" y="165844"/>
                  </a:lnTo>
                  <a:lnTo>
                    <a:pt x="62040" y="169789"/>
                  </a:lnTo>
                  <a:lnTo>
                    <a:pt x="84953" y="167587"/>
                  </a:lnTo>
                  <a:lnTo>
                    <a:pt x="109618" y="159093"/>
                  </a:lnTo>
                  <a:lnTo>
                    <a:pt x="138166" y="143583"/>
                  </a:lnTo>
                  <a:lnTo>
                    <a:pt x="157057" y="130424"/>
                  </a:lnTo>
                  <a:lnTo>
                    <a:pt x="170493" y="114137"/>
                  </a:lnTo>
                  <a:lnTo>
                    <a:pt x="174130" y="104585"/>
                  </a:lnTo>
                  <a:lnTo>
                    <a:pt x="176179" y="84532"/>
                  </a:lnTo>
                  <a:lnTo>
                    <a:pt x="173415" y="67457"/>
                  </a:lnTo>
                  <a:lnTo>
                    <a:pt x="165454" y="49047"/>
                  </a:lnTo>
                  <a:lnTo>
                    <a:pt x="150367" y="30935"/>
                  </a:lnTo>
                  <a:lnTo>
                    <a:pt x="140053" y="23669"/>
                  </a:lnTo>
                  <a:lnTo>
                    <a:pt x="131431" y="20418"/>
                  </a:lnTo>
                  <a:lnTo>
                    <a:pt x="119892" y="190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2" name="SMARTInkShape-855"/>
            <p:cNvSpPr/>
            <p:nvPr/>
          </p:nvSpPr>
          <p:spPr>
            <a:xfrm>
              <a:off x="5105400" y="1524000"/>
              <a:ext cx="173936" cy="196469"/>
            </a:xfrm>
            <a:custGeom>
              <a:avLst/>
              <a:gdLst/>
              <a:ahLst/>
              <a:cxnLst/>
              <a:rect l="0" t="0" r="0" b="0"/>
              <a:pathLst>
                <a:path w="173936" h="196469">
                  <a:moveTo>
                    <a:pt x="133350" y="0"/>
                  </a:moveTo>
                  <a:lnTo>
                    <a:pt x="129978" y="0"/>
                  </a:lnTo>
                  <a:lnTo>
                    <a:pt x="128985" y="704"/>
                  </a:lnTo>
                  <a:lnTo>
                    <a:pt x="128323" y="1880"/>
                  </a:lnTo>
                  <a:lnTo>
                    <a:pt x="127882" y="3371"/>
                  </a:lnTo>
                  <a:lnTo>
                    <a:pt x="126177" y="4362"/>
                  </a:lnTo>
                  <a:lnTo>
                    <a:pt x="100320" y="11244"/>
                  </a:lnTo>
                  <a:lnTo>
                    <a:pt x="74066" y="19180"/>
                  </a:lnTo>
                  <a:lnTo>
                    <a:pt x="45282" y="27542"/>
                  </a:lnTo>
                  <a:lnTo>
                    <a:pt x="16571" y="38103"/>
                  </a:lnTo>
                  <a:lnTo>
                    <a:pt x="10893" y="42334"/>
                  </a:lnTo>
                  <a:lnTo>
                    <a:pt x="8368" y="46567"/>
                  </a:lnTo>
                  <a:lnTo>
                    <a:pt x="8401" y="47978"/>
                  </a:lnTo>
                  <a:lnTo>
                    <a:pt x="9128" y="48918"/>
                  </a:lnTo>
                  <a:lnTo>
                    <a:pt x="13523" y="52123"/>
                  </a:lnTo>
                  <a:lnTo>
                    <a:pt x="15364" y="53799"/>
                  </a:lnTo>
                  <a:lnTo>
                    <a:pt x="37893" y="60851"/>
                  </a:lnTo>
                  <a:lnTo>
                    <a:pt x="65339" y="66739"/>
                  </a:lnTo>
                  <a:lnTo>
                    <a:pt x="89444" y="75277"/>
                  </a:lnTo>
                  <a:lnTo>
                    <a:pt x="114461" y="84158"/>
                  </a:lnTo>
                  <a:lnTo>
                    <a:pt x="144826" y="99801"/>
                  </a:lnTo>
                  <a:lnTo>
                    <a:pt x="161366" y="115647"/>
                  </a:lnTo>
                  <a:lnTo>
                    <a:pt x="166968" y="125716"/>
                  </a:lnTo>
                  <a:lnTo>
                    <a:pt x="173935" y="143679"/>
                  </a:lnTo>
                  <a:lnTo>
                    <a:pt x="173811" y="147996"/>
                  </a:lnTo>
                  <a:lnTo>
                    <a:pt x="169912" y="156558"/>
                  </a:lnTo>
                  <a:lnTo>
                    <a:pt x="159784" y="169310"/>
                  </a:lnTo>
                  <a:lnTo>
                    <a:pt x="144474" y="178654"/>
                  </a:lnTo>
                  <a:lnTo>
                    <a:pt x="119633" y="188134"/>
                  </a:lnTo>
                  <a:lnTo>
                    <a:pt x="88281" y="194918"/>
                  </a:lnTo>
                  <a:lnTo>
                    <a:pt x="58280" y="196468"/>
                  </a:lnTo>
                  <a:lnTo>
                    <a:pt x="28315" y="192409"/>
                  </a:lnTo>
                  <a:lnTo>
                    <a:pt x="12779" y="190360"/>
                  </a:lnTo>
                  <a:lnTo>
                    <a:pt x="0" y="1841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3" name="SMARTInkShape-856"/>
            <p:cNvSpPr/>
            <p:nvPr/>
          </p:nvSpPr>
          <p:spPr>
            <a:xfrm>
              <a:off x="4830748" y="1550360"/>
              <a:ext cx="178885" cy="153811"/>
            </a:xfrm>
            <a:custGeom>
              <a:avLst/>
              <a:gdLst/>
              <a:ahLst/>
              <a:cxnLst/>
              <a:rect l="0" t="0" r="0" b="0"/>
              <a:pathLst>
                <a:path w="178885" h="153811">
                  <a:moveTo>
                    <a:pt x="160352" y="11740"/>
                  </a:moveTo>
                  <a:lnTo>
                    <a:pt x="160352" y="8367"/>
                  </a:lnTo>
                  <a:lnTo>
                    <a:pt x="159645" y="7376"/>
                  </a:lnTo>
                  <a:lnTo>
                    <a:pt x="158469" y="6712"/>
                  </a:lnTo>
                  <a:lnTo>
                    <a:pt x="156980" y="6272"/>
                  </a:lnTo>
                  <a:lnTo>
                    <a:pt x="155987" y="5271"/>
                  </a:lnTo>
                  <a:lnTo>
                    <a:pt x="154884" y="2279"/>
                  </a:lnTo>
                  <a:lnTo>
                    <a:pt x="153884" y="1200"/>
                  </a:lnTo>
                  <a:lnTo>
                    <a:pt x="150892" y="0"/>
                  </a:lnTo>
                  <a:lnTo>
                    <a:pt x="121109" y="9927"/>
                  </a:lnTo>
                  <a:lnTo>
                    <a:pt x="94745" y="20030"/>
                  </a:lnTo>
                  <a:lnTo>
                    <a:pt x="70828" y="33245"/>
                  </a:lnTo>
                  <a:lnTo>
                    <a:pt x="40832" y="56675"/>
                  </a:lnTo>
                  <a:lnTo>
                    <a:pt x="15936" y="86049"/>
                  </a:lnTo>
                  <a:lnTo>
                    <a:pt x="2760" y="112965"/>
                  </a:lnTo>
                  <a:lnTo>
                    <a:pt x="257" y="119440"/>
                  </a:lnTo>
                  <a:lnTo>
                    <a:pt x="0" y="125167"/>
                  </a:lnTo>
                  <a:lnTo>
                    <a:pt x="3477" y="135295"/>
                  </a:lnTo>
                  <a:lnTo>
                    <a:pt x="11606" y="142618"/>
                  </a:lnTo>
                  <a:lnTo>
                    <a:pt x="34074" y="153068"/>
                  </a:lnTo>
                  <a:lnTo>
                    <a:pt x="48254" y="153810"/>
                  </a:lnTo>
                  <a:lnTo>
                    <a:pt x="72103" y="152142"/>
                  </a:lnTo>
                  <a:lnTo>
                    <a:pt x="88674" y="150341"/>
                  </a:lnTo>
                  <a:lnTo>
                    <a:pt x="113164" y="141392"/>
                  </a:lnTo>
                  <a:lnTo>
                    <a:pt x="140760" y="125727"/>
                  </a:lnTo>
                  <a:lnTo>
                    <a:pt x="153055" y="116728"/>
                  </a:lnTo>
                  <a:lnTo>
                    <a:pt x="167205" y="99761"/>
                  </a:lnTo>
                  <a:lnTo>
                    <a:pt x="175475" y="81328"/>
                  </a:lnTo>
                  <a:lnTo>
                    <a:pt x="178884" y="53176"/>
                  </a:lnTo>
                  <a:lnTo>
                    <a:pt x="175877" y="39618"/>
                  </a:lnTo>
                  <a:lnTo>
                    <a:pt x="167146" y="26663"/>
                  </a:lnTo>
                  <a:lnTo>
                    <a:pt x="159609" y="21900"/>
                  </a:lnTo>
                  <a:lnTo>
                    <a:pt x="130820" y="12476"/>
                  </a:lnTo>
                  <a:lnTo>
                    <a:pt x="115902" y="1174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4" name="SMARTInkShape-857"/>
            <p:cNvSpPr/>
            <p:nvPr/>
          </p:nvSpPr>
          <p:spPr>
            <a:xfrm>
              <a:off x="4587683" y="1327150"/>
              <a:ext cx="199623" cy="408394"/>
            </a:xfrm>
            <a:custGeom>
              <a:avLst/>
              <a:gdLst/>
              <a:ahLst/>
              <a:cxnLst/>
              <a:rect l="0" t="0" r="0" b="0"/>
              <a:pathLst>
                <a:path w="199623" h="408394">
                  <a:moveTo>
                    <a:pt x="9717" y="0"/>
                  </a:moveTo>
                  <a:lnTo>
                    <a:pt x="4249" y="5467"/>
                  </a:lnTo>
                  <a:lnTo>
                    <a:pt x="3444" y="27320"/>
                  </a:lnTo>
                  <a:lnTo>
                    <a:pt x="7040" y="56247"/>
                  </a:lnTo>
                  <a:lnTo>
                    <a:pt x="4768" y="82203"/>
                  </a:lnTo>
                  <a:lnTo>
                    <a:pt x="3989" y="104268"/>
                  </a:lnTo>
                  <a:lnTo>
                    <a:pt x="3644" y="130067"/>
                  </a:lnTo>
                  <a:lnTo>
                    <a:pt x="3489" y="157995"/>
                  </a:lnTo>
                  <a:lnTo>
                    <a:pt x="3420" y="186871"/>
                  </a:lnTo>
                  <a:lnTo>
                    <a:pt x="3391" y="214287"/>
                  </a:lnTo>
                  <a:lnTo>
                    <a:pt x="2672" y="240582"/>
                  </a:lnTo>
                  <a:lnTo>
                    <a:pt x="0" y="266381"/>
                  </a:lnTo>
                  <a:lnTo>
                    <a:pt x="1272" y="297963"/>
                  </a:lnTo>
                  <a:lnTo>
                    <a:pt x="2953" y="328848"/>
                  </a:lnTo>
                  <a:lnTo>
                    <a:pt x="3351" y="359898"/>
                  </a:lnTo>
                  <a:lnTo>
                    <a:pt x="4061" y="360583"/>
                  </a:lnTo>
                  <a:lnTo>
                    <a:pt x="9455" y="361895"/>
                  </a:lnTo>
                  <a:lnTo>
                    <a:pt x="9706" y="332453"/>
                  </a:lnTo>
                  <a:lnTo>
                    <a:pt x="9713" y="305244"/>
                  </a:lnTo>
                  <a:lnTo>
                    <a:pt x="14786" y="275124"/>
                  </a:lnTo>
                  <a:lnTo>
                    <a:pt x="24462" y="248058"/>
                  </a:lnTo>
                  <a:lnTo>
                    <a:pt x="39753" y="225700"/>
                  </a:lnTo>
                  <a:lnTo>
                    <a:pt x="55540" y="215432"/>
                  </a:lnTo>
                  <a:lnTo>
                    <a:pt x="84201" y="205642"/>
                  </a:lnTo>
                  <a:lnTo>
                    <a:pt x="105163" y="200474"/>
                  </a:lnTo>
                  <a:lnTo>
                    <a:pt x="135291" y="204334"/>
                  </a:lnTo>
                  <a:lnTo>
                    <a:pt x="155344" y="211766"/>
                  </a:lnTo>
                  <a:lnTo>
                    <a:pt x="168279" y="220412"/>
                  </a:lnTo>
                  <a:lnTo>
                    <a:pt x="186050" y="240441"/>
                  </a:lnTo>
                  <a:lnTo>
                    <a:pt x="193449" y="253618"/>
                  </a:lnTo>
                  <a:lnTo>
                    <a:pt x="198212" y="279678"/>
                  </a:lnTo>
                  <a:lnTo>
                    <a:pt x="199622" y="306371"/>
                  </a:lnTo>
                  <a:lnTo>
                    <a:pt x="193298" y="332154"/>
                  </a:lnTo>
                  <a:lnTo>
                    <a:pt x="178519" y="360376"/>
                  </a:lnTo>
                  <a:lnTo>
                    <a:pt x="164781" y="375672"/>
                  </a:lnTo>
                  <a:lnTo>
                    <a:pt x="137451" y="391602"/>
                  </a:lnTo>
                  <a:lnTo>
                    <a:pt x="108090" y="401752"/>
                  </a:lnTo>
                  <a:lnTo>
                    <a:pt x="83471" y="408393"/>
                  </a:lnTo>
                  <a:lnTo>
                    <a:pt x="58302" y="408088"/>
                  </a:lnTo>
                  <a:lnTo>
                    <a:pt x="29868" y="404740"/>
                  </a:lnTo>
                  <a:lnTo>
                    <a:pt x="25267" y="403176"/>
                  </a:lnTo>
                  <a:lnTo>
                    <a:pt x="18275" y="397675"/>
                  </a:lnTo>
                  <a:lnTo>
                    <a:pt x="13519" y="390527"/>
                  </a:lnTo>
                  <a:lnTo>
                    <a:pt x="9717" y="3746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5" name="SMARTInkShape-858"/>
            <p:cNvSpPr/>
            <p:nvPr/>
          </p:nvSpPr>
          <p:spPr>
            <a:xfrm>
              <a:off x="4470400" y="1504950"/>
              <a:ext cx="19051" cy="6351"/>
            </a:xfrm>
            <a:custGeom>
              <a:avLst/>
              <a:gdLst/>
              <a:ahLst/>
              <a:cxnLst/>
              <a:rect l="0" t="0" r="0" b="0"/>
              <a:pathLst>
                <a:path w="19051" h="6351">
                  <a:moveTo>
                    <a:pt x="19050" y="6350"/>
                  </a:moveTo>
                  <a:lnTo>
                    <a:pt x="15678" y="2979"/>
                  </a:lnTo>
                  <a:lnTo>
                    <a:pt x="12141" y="1322"/>
                  </a:lnTo>
                  <a:lnTo>
                    <a:pt x="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6" name="SMARTInkShape-859"/>
            <p:cNvSpPr/>
            <p:nvPr/>
          </p:nvSpPr>
          <p:spPr>
            <a:xfrm>
              <a:off x="4476750" y="1606550"/>
              <a:ext cx="6351" cy="114301"/>
            </a:xfrm>
            <a:custGeom>
              <a:avLst/>
              <a:gdLst/>
              <a:ahLst/>
              <a:cxnLst/>
              <a:rect l="0" t="0" r="0" b="0"/>
              <a:pathLst>
                <a:path w="6351" h="114301">
                  <a:moveTo>
                    <a:pt x="6350" y="0"/>
                  </a:moveTo>
                  <a:lnTo>
                    <a:pt x="6350" y="3371"/>
                  </a:lnTo>
                  <a:lnTo>
                    <a:pt x="4467" y="6907"/>
                  </a:lnTo>
                  <a:lnTo>
                    <a:pt x="2978" y="8838"/>
                  </a:lnTo>
                  <a:lnTo>
                    <a:pt x="1323" y="14745"/>
                  </a:lnTo>
                  <a:lnTo>
                    <a:pt x="115" y="42042"/>
                  </a:lnTo>
                  <a:lnTo>
                    <a:pt x="22" y="69374"/>
                  </a:lnTo>
                  <a:lnTo>
                    <a:pt x="1" y="99068"/>
                  </a:lnTo>
                  <a:lnTo>
                    <a:pt x="0" y="108688"/>
                  </a:lnTo>
                  <a:lnTo>
                    <a:pt x="706" y="110558"/>
                  </a:lnTo>
                  <a:lnTo>
                    <a:pt x="1880" y="111805"/>
                  </a:lnTo>
                  <a:lnTo>
                    <a:pt x="6350" y="1143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7" name="SMARTInkShape-860"/>
            <p:cNvSpPr/>
            <p:nvPr/>
          </p:nvSpPr>
          <p:spPr>
            <a:xfrm>
              <a:off x="4134611" y="1334897"/>
              <a:ext cx="240540" cy="379604"/>
            </a:xfrm>
            <a:custGeom>
              <a:avLst/>
              <a:gdLst/>
              <a:ahLst/>
              <a:cxnLst/>
              <a:rect l="0" t="0" r="0" b="0"/>
              <a:pathLst>
                <a:path w="240540" h="379604">
                  <a:moveTo>
                    <a:pt x="11939" y="163703"/>
                  </a:moveTo>
                  <a:lnTo>
                    <a:pt x="11939" y="160331"/>
                  </a:lnTo>
                  <a:lnTo>
                    <a:pt x="10056" y="156794"/>
                  </a:lnTo>
                  <a:lnTo>
                    <a:pt x="3100" y="145404"/>
                  </a:lnTo>
                  <a:lnTo>
                    <a:pt x="0" y="125201"/>
                  </a:lnTo>
                  <a:lnTo>
                    <a:pt x="1271" y="103128"/>
                  </a:lnTo>
                  <a:lnTo>
                    <a:pt x="5785" y="88803"/>
                  </a:lnTo>
                  <a:lnTo>
                    <a:pt x="25931" y="62358"/>
                  </a:lnTo>
                  <a:lnTo>
                    <a:pt x="50294" y="36752"/>
                  </a:lnTo>
                  <a:lnTo>
                    <a:pt x="75906" y="21039"/>
                  </a:lnTo>
                  <a:lnTo>
                    <a:pt x="102466" y="10816"/>
                  </a:lnTo>
                  <a:lnTo>
                    <a:pt x="128209" y="3318"/>
                  </a:lnTo>
                  <a:lnTo>
                    <a:pt x="153712" y="0"/>
                  </a:lnTo>
                  <a:lnTo>
                    <a:pt x="172400" y="2386"/>
                  </a:lnTo>
                  <a:lnTo>
                    <a:pt x="190245" y="10934"/>
                  </a:lnTo>
                  <a:lnTo>
                    <a:pt x="198900" y="20310"/>
                  </a:lnTo>
                  <a:lnTo>
                    <a:pt x="204393" y="32240"/>
                  </a:lnTo>
                  <a:lnTo>
                    <a:pt x="206836" y="46949"/>
                  </a:lnTo>
                  <a:lnTo>
                    <a:pt x="201468" y="74466"/>
                  </a:lnTo>
                  <a:lnTo>
                    <a:pt x="187570" y="104964"/>
                  </a:lnTo>
                  <a:lnTo>
                    <a:pt x="166674" y="132970"/>
                  </a:lnTo>
                  <a:lnTo>
                    <a:pt x="142610" y="159143"/>
                  </a:lnTo>
                  <a:lnTo>
                    <a:pt x="117605" y="184773"/>
                  </a:lnTo>
                  <a:lnTo>
                    <a:pt x="88942" y="212941"/>
                  </a:lnTo>
                  <a:lnTo>
                    <a:pt x="66660" y="232826"/>
                  </a:lnTo>
                  <a:lnTo>
                    <a:pt x="52264" y="251980"/>
                  </a:lnTo>
                  <a:lnTo>
                    <a:pt x="51523" y="254305"/>
                  </a:lnTo>
                  <a:lnTo>
                    <a:pt x="51733" y="256560"/>
                  </a:lnTo>
                  <a:lnTo>
                    <a:pt x="53848" y="260945"/>
                  </a:lnTo>
                  <a:lnTo>
                    <a:pt x="55401" y="262398"/>
                  </a:lnTo>
                  <a:lnTo>
                    <a:pt x="59007" y="264011"/>
                  </a:lnTo>
                  <a:lnTo>
                    <a:pt x="89252" y="265933"/>
                  </a:lnTo>
                  <a:lnTo>
                    <a:pt x="120035" y="274131"/>
                  </a:lnTo>
                  <a:lnTo>
                    <a:pt x="140247" y="283012"/>
                  </a:lnTo>
                  <a:lnTo>
                    <a:pt x="166383" y="306478"/>
                  </a:lnTo>
                  <a:lnTo>
                    <a:pt x="187611" y="335558"/>
                  </a:lnTo>
                  <a:lnTo>
                    <a:pt x="204552" y="354857"/>
                  </a:lnTo>
                  <a:lnTo>
                    <a:pt x="240539" y="379603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8" name="SMARTInkShape-861"/>
            <p:cNvSpPr/>
            <p:nvPr/>
          </p:nvSpPr>
          <p:spPr>
            <a:xfrm>
              <a:off x="4165600" y="1492250"/>
              <a:ext cx="31751" cy="266701"/>
            </a:xfrm>
            <a:custGeom>
              <a:avLst/>
              <a:gdLst/>
              <a:ahLst/>
              <a:cxnLst/>
              <a:rect l="0" t="0" r="0" b="0"/>
              <a:pathLst>
                <a:path w="31751" h="266701">
                  <a:moveTo>
                    <a:pt x="31750" y="0"/>
                  </a:moveTo>
                  <a:lnTo>
                    <a:pt x="29867" y="18509"/>
                  </a:lnTo>
                  <a:lnTo>
                    <a:pt x="26723" y="41702"/>
                  </a:lnTo>
                  <a:lnTo>
                    <a:pt x="23910" y="72797"/>
                  </a:lnTo>
                  <a:lnTo>
                    <a:pt x="21209" y="96559"/>
                  </a:lnTo>
                  <a:lnTo>
                    <a:pt x="20010" y="121232"/>
                  </a:lnTo>
                  <a:lnTo>
                    <a:pt x="17595" y="148189"/>
                  </a:lnTo>
                  <a:lnTo>
                    <a:pt x="14170" y="175223"/>
                  </a:lnTo>
                  <a:lnTo>
                    <a:pt x="10295" y="198996"/>
                  </a:lnTo>
                  <a:lnTo>
                    <a:pt x="4147" y="228843"/>
                  </a:lnTo>
                  <a:lnTo>
                    <a:pt x="363" y="260304"/>
                  </a:lnTo>
                  <a:lnTo>
                    <a:pt x="0" y="2667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5" descr="endoplasmicreticulumfigure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2558654"/>
            <a:ext cx="4495800" cy="23991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0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114300"/>
            <a:ext cx="8275638" cy="169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5" name="SMARTInkShape-Group92"/>
          <p:cNvGrpSpPr/>
          <p:nvPr/>
        </p:nvGrpSpPr>
        <p:grpSpPr>
          <a:xfrm>
            <a:off x="1460839" y="844911"/>
            <a:ext cx="3097087" cy="516275"/>
            <a:chOff x="1460839" y="844911"/>
            <a:chExt cx="3097087" cy="516275"/>
          </a:xfrm>
        </p:grpSpPr>
        <p:sp>
          <p:nvSpPr>
            <p:cNvPr id="4" name="SMARTInkShape-862"/>
            <p:cNvSpPr/>
            <p:nvPr/>
          </p:nvSpPr>
          <p:spPr>
            <a:xfrm>
              <a:off x="4376485" y="1081475"/>
              <a:ext cx="181441" cy="232976"/>
            </a:xfrm>
            <a:custGeom>
              <a:avLst/>
              <a:gdLst/>
              <a:ahLst/>
              <a:cxnLst/>
              <a:rect l="0" t="0" r="0" b="0"/>
              <a:pathLst>
                <a:path w="181441" h="232976">
                  <a:moveTo>
                    <a:pt x="11365" y="36125"/>
                  </a:moveTo>
                  <a:lnTo>
                    <a:pt x="14736" y="39495"/>
                  </a:lnTo>
                  <a:lnTo>
                    <a:pt x="16391" y="43032"/>
                  </a:lnTo>
                  <a:lnTo>
                    <a:pt x="17637" y="69533"/>
                  </a:lnTo>
                  <a:lnTo>
                    <a:pt x="18405" y="94308"/>
                  </a:lnTo>
                  <a:lnTo>
                    <a:pt x="22737" y="123765"/>
                  </a:lnTo>
                  <a:lnTo>
                    <a:pt x="21789" y="143701"/>
                  </a:lnTo>
                  <a:lnTo>
                    <a:pt x="16191" y="173353"/>
                  </a:lnTo>
                  <a:lnTo>
                    <a:pt x="11295" y="181718"/>
                  </a:lnTo>
                  <a:lnTo>
                    <a:pt x="5981" y="187489"/>
                  </a:lnTo>
                  <a:lnTo>
                    <a:pt x="5659" y="187129"/>
                  </a:lnTo>
                  <a:lnTo>
                    <a:pt x="0" y="160625"/>
                  </a:lnTo>
                  <a:lnTo>
                    <a:pt x="942" y="141452"/>
                  </a:lnTo>
                  <a:lnTo>
                    <a:pt x="3808" y="117897"/>
                  </a:lnTo>
                  <a:lnTo>
                    <a:pt x="5889" y="101396"/>
                  </a:lnTo>
                  <a:lnTo>
                    <a:pt x="14995" y="75533"/>
                  </a:lnTo>
                  <a:lnTo>
                    <a:pt x="26630" y="47958"/>
                  </a:lnTo>
                  <a:lnTo>
                    <a:pt x="50778" y="16821"/>
                  </a:lnTo>
                  <a:lnTo>
                    <a:pt x="72275" y="4691"/>
                  </a:lnTo>
                  <a:lnTo>
                    <a:pt x="93147" y="0"/>
                  </a:lnTo>
                  <a:lnTo>
                    <a:pt x="112737" y="1981"/>
                  </a:lnTo>
                  <a:lnTo>
                    <a:pt x="128576" y="7036"/>
                  </a:lnTo>
                  <a:lnTo>
                    <a:pt x="142206" y="16374"/>
                  </a:lnTo>
                  <a:lnTo>
                    <a:pt x="155182" y="31448"/>
                  </a:lnTo>
                  <a:lnTo>
                    <a:pt x="167139" y="60575"/>
                  </a:lnTo>
                  <a:lnTo>
                    <a:pt x="173388" y="85154"/>
                  </a:lnTo>
                  <a:lnTo>
                    <a:pt x="176258" y="111016"/>
                  </a:lnTo>
                  <a:lnTo>
                    <a:pt x="180558" y="140002"/>
                  </a:lnTo>
                  <a:lnTo>
                    <a:pt x="181440" y="166778"/>
                  </a:lnTo>
                  <a:lnTo>
                    <a:pt x="178252" y="191880"/>
                  </a:lnTo>
                  <a:lnTo>
                    <a:pt x="176700" y="222859"/>
                  </a:lnTo>
                  <a:lnTo>
                    <a:pt x="176465" y="232975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SMARTInkShape-863"/>
            <p:cNvSpPr/>
            <p:nvPr/>
          </p:nvSpPr>
          <p:spPr>
            <a:xfrm>
              <a:off x="4122439" y="1120840"/>
              <a:ext cx="175130" cy="166383"/>
            </a:xfrm>
            <a:custGeom>
              <a:avLst/>
              <a:gdLst/>
              <a:ahLst/>
              <a:cxnLst/>
              <a:rect l="0" t="0" r="0" b="0"/>
              <a:pathLst>
                <a:path w="175130" h="166383">
                  <a:moveTo>
                    <a:pt x="125711" y="9460"/>
                  </a:moveTo>
                  <a:lnTo>
                    <a:pt x="122339" y="9460"/>
                  </a:lnTo>
                  <a:lnTo>
                    <a:pt x="118803" y="7578"/>
                  </a:lnTo>
                  <a:lnTo>
                    <a:pt x="114879" y="5096"/>
                  </a:lnTo>
                  <a:lnTo>
                    <a:pt x="101140" y="0"/>
                  </a:lnTo>
                  <a:lnTo>
                    <a:pt x="91507" y="81"/>
                  </a:lnTo>
                  <a:lnTo>
                    <a:pt x="60671" y="9751"/>
                  </a:lnTo>
                  <a:lnTo>
                    <a:pt x="49532" y="14528"/>
                  </a:lnTo>
                  <a:lnTo>
                    <a:pt x="35327" y="25856"/>
                  </a:lnTo>
                  <a:lnTo>
                    <a:pt x="22887" y="42305"/>
                  </a:lnTo>
                  <a:lnTo>
                    <a:pt x="12005" y="68707"/>
                  </a:lnTo>
                  <a:lnTo>
                    <a:pt x="3061" y="97520"/>
                  </a:lnTo>
                  <a:lnTo>
                    <a:pt x="0" y="120532"/>
                  </a:lnTo>
                  <a:lnTo>
                    <a:pt x="3047" y="133143"/>
                  </a:lnTo>
                  <a:lnTo>
                    <a:pt x="16084" y="156484"/>
                  </a:lnTo>
                  <a:lnTo>
                    <a:pt x="23130" y="162528"/>
                  </a:lnTo>
                  <a:lnTo>
                    <a:pt x="34728" y="165684"/>
                  </a:lnTo>
                  <a:lnTo>
                    <a:pt x="47880" y="166382"/>
                  </a:lnTo>
                  <a:lnTo>
                    <a:pt x="79042" y="159223"/>
                  </a:lnTo>
                  <a:lnTo>
                    <a:pt x="106928" y="146104"/>
                  </a:lnTo>
                  <a:lnTo>
                    <a:pt x="129239" y="133359"/>
                  </a:lnTo>
                  <a:lnTo>
                    <a:pt x="154694" y="107672"/>
                  </a:lnTo>
                  <a:lnTo>
                    <a:pt x="167079" y="80626"/>
                  </a:lnTo>
                  <a:lnTo>
                    <a:pt x="175129" y="51104"/>
                  </a:lnTo>
                  <a:lnTo>
                    <a:pt x="172730" y="34028"/>
                  </a:lnTo>
                  <a:lnTo>
                    <a:pt x="167551" y="22305"/>
                  </a:lnTo>
                  <a:lnTo>
                    <a:pt x="158177" y="14363"/>
                  </a:lnTo>
                  <a:lnTo>
                    <a:pt x="143073" y="6064"/>
                  </a:lnTo>
                  <a:lnTo>
                    <a:pt x="132564" y="3693"/>
                  </a:lnTo>
                  <a:lnTo>
                    <a:pt x="119361" y="311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SMARTInkShape-864"/>
            <p:cNvSpPr/>
            <p:nvPr/>
          </p:nvSpPr>
          <p:spPr>
            <a:xfrm>
              <a:off x="4032250" y="1035311"/>
              <a:ext cx="6351" cy="25140"/>
            </a:xfrm>
            <a:custGeom>
              <a:avLst/>
              <a:gdLst/>
              <a:ahLst/>
              <a:cxnLst/>
              <a:rect l="0" t="0" r="0" b="0"/>
              <a:pathLst>
                <a:path w="6351" h="25140">
                  <a:moveTo>
                    <a:pt x="6350" y="6089"/>
                  </a:moveTo>
                  <a:lnTo>
                    <a:pt x="6350" y="621"/>
                  </a:lnTo>
                  <a:lnTo>
                    <a:pt x="5644" y="327"/>
                  </a:lnTo>
                  <a:lnTo>
                    <a:pt x="2978" y="0"/>
                  </a:lnTo>
                  <a:lnTo>
                    <a:pt x="1985" y="618"/>
                  </a:lnTo>
                  <a:lnTo>
                    <a:pt x="1323" y="1736"/>
                  </a:lnTo>
                  <a:lnTo>
                    <a:pt x="392" y="6680"/>
                  </a:lnTo>
                  <a:lnTo>
                    <a:pt x="0" y="25139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SMARTInkShape-865"/>
            <p:cNvSpPr/>
            <p:nvPr/>
          </p:nvSpPr>
          <p:spPr>
            <a:xfrm>
              <a:off x="4006850" y="1143000"/>
              <a:ext cx="1" cy="146051"/>
            </a:xfrm>
            <a:custGeom>
              <a:avLst/>
              <a:gdLst/>
              <a:ahLst/>
              <a:cxnLst/>
              <a:rect l="0" t="0" r="0" b="0"/>
              <a:pathLst>
                <a:path w="1" h="146051">
                  <a:moveTo>
                    <a:pt x="0" y="0"/>
                  </a:moveTo>
                  <a:lnTo>
                    <a:pt x="0" y="27887"/>
                  </a:lnTo>
                  <a:lnTo>
                    <a:pt x="0" y="57477"/>
                  </a:lnTo>
                  <a:lnTo>
                    <a:pt x="0" y="84496"/>
                  </a:lnTo>
                  <a:lnTo>
                    <a:pt x="0" y="115000"/>
                  </a:lnTo>
                  <a:lnTo>
                    <a:pt x="0" y="1460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SMARTInkShape-866"/>
            <p:cNvSpPr/>
            <p:nvPr/>
          </p:nvSpPr>
          <p:spPr>
            <a:xfrm>
              <a:off x="3727450" y="1104900"/>
              <a:ext cx="196851" cy="69851"/>
            </a:xfrm>
            <a:custGeom>
              <a:avLst/>
              <a:gdLst/>
              <a:ahLst/>
              <a:cxnLst/>
              <a:rect l="0" t="0" r="0" b="0"/>
              <a:pathLst>
                <a:path w="196851" h="69851">
                  <a:moveTo>
                    <a:pt x="0" y="69850"/>
                  </a:moveTo>
                  <a:lnTo>
                    <a:pt x="0" y="64382"/>
                  </a:lnTo>
                  <a:lnTo>
                    <a:pt x="3370" y="60390"/>
                  </a:lnTo>
                  <a:lnTo>
                    <a:pt x="8788" y="58590"/>
                  </a:lnTo>
                  <a:lnTo>
                    <a:pt x="37976" y="51564"/>
                  </a:lnTo>
                  <a:lnTo>
                    <a:pt x="61973" y="42011"/>
                  </a:lnTo>
                  <a:lnTo>
                    <a:pt x="86958" y="34398"/>
                  </a:lnTo>
                  <a:lnTo>
                    <a:pt x="112235" y="27674"/>
                  </a:lnTo>
                  <a:lnTo>
                    <a:pt x="137598" y="21213"/>
                  </a:lnTo>
                  <a:lnTo>
                    <a:pt x="167690" y="12709"/>
                  </a:lnTo>
                  <a:lnTo>
                    <a:pt x="19685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SMARTInkShape-867"/>
            <p:cNvSpPr/>
            <p:nvPr/>
          </p:nvSpPr>
          <p:spPr>
            <a:xfrm>
              <a:off x="3810000" y="952500"/>
              <a:ext cx="18545" cy="361227"/>
            </a:xfrm>
            <a:custGeom>
              <a:avLst/>
              <a:gdLst/>
              <a:ahLst/>
              <a:cxnLst/>
              <a:rect l="0" t="0" r="0" b="0"/>
              <a:pathLst>
                <a:path w="18545" h="361227">
                  <a:moveTo>
                    <a:pt x="12700" y="0"/>
                  </a:moveTo>
                  <a:lnTo>
                    <a:pt x="12700" y="3370"/>
                  </a:lnTo>
                  <a:lnTo>
                    <a:pt x="10818" y="6907"/>
                  </a:lnTo>
                  <a:lnTo>
                    <a:pt x="9328" y="8838"/>
                  </a:lnTo>
                  <a:lnTo>
                    <a:pt x="7232" y="21668"/>
                  </a:lnTo>
                  <a:lnTo>
                    <a:pt x="8347" y="53026"/>
                  </a:lnTo>
                  <a:lnTo>
                    <a:pt x="13291" y="80622"/>
                  </a:lnTo>
                  <a:lnTo>
                    <a:pt x="16490" y="103565"/>
                  </a:lnTo>
                  <a:lnTo>
                    <a:pt x="17912" y="127873"/>
                  </a:lnTo>
                  <a:lnTo>
                    <a:pt x="18544" y="156551"/>
                  </a:lnTo>
                  <a:lnTo>
                    <a:pt x="18119" y="187406"/>
                  </a:lnTo>
                  <a:lnTo>
                    <a:pt x="15579" y="217582"/>
                  </a:lnTo>
                  <a:lnTo>
                    <a:pt x="12098" y="247456"/>
                  </a:lnTo>
                  <a:lnTo>
                    <a:pt x="8904" y="275786"/>
                  </a:lnTo>
                  <a:lnTo>
                    <a:pt x="7485" y="300136"/>
                  </a:lnTo>
                  <a:lnTo>
                    <a:pt x="3315" y="326936"/>
                  </a:lnTo>
                  <a:lnTo>
                    <a:pt x="129" y="358286"/>
                  </a:lnTo>
                  <a:lnTo>
                    <a:pt x="25" y="361226"/>
                  </a:lnTo>
                  <a:lnTo>
                    <a:pt x="0" y="3556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SMARTInkShape-868"/>
            <p:cNvSpPr/>
            <p:nvPr/>
          </p:nvSpPr>
          <p:spPr>
            <a:xfrm>
              <a:off x="3455482" y="1079500"/>
              <a:ext cx="265619" cy="228601"/>
            </a:xfrm>
            <a:custGeom>
              <a:avLst/>
              <a:gdLst/>
              <a:ahLst/>
              <a:cxnLst/>
              <a:rect l="0" t="0" r="0" b="0"/>
              <a:pathLst>
                <a:path w="265619" h="228601">
                  <a:moveTo>
                    <a:pt x="138618" y="0"/>
                  </a:moveTo>
                  <a:lnTo>
                    <a:pt x="108580" y="0"/>
                  </a:lnTo>
                  <a:lnTo>
                    <a:pt x="92793" y="3370"/>
                  </a:lnTo>
                  <a:lnTo>
                    <a:pt x="78082" y="12209"/>
                  </a:lnTo>
                  <a:lnTo>
                    <a:pt x="54298" y="40753"/>
                  </a:lnTo>
                  <a:lnTo>
                    <a:pt x="33689" y="72490"/>
                  </a:lnTo>
                  <a:lnTo>
                    <a:pt x="16982" y="97521"/>
                  </a:lnTo>
                  <a:lnTo>
                    <a:pt x="5367" y="122812"/>
                  </a:lnTo>
                  <a:lnTo>
                    <a:pt x="829" y="148180"/>
                  </a:lnTo>
                  <a:lnTo>
                    <a:pt x="0" y="175555"/>
                  </a:lnTo>
                  <a:lnTo>
                    <a:pt x="2456" y="183387"/>
                  </a:lnTo>
                  <a:lnTo>
                    <a:pt x="7781" y="189220"/>
                  </a:lnTo>
                  <a:lnTo>
                    <a:pt x="11176" y="191763"/>
                  </a:lnTo>
                  <a:lnTo>
                    <a:pt x="20594" y="194589"/>
                  </a:lnTo>
                  <a:lnTo>
                    <a:pt x="40515" y="196403"/>
                  </a:lnTo>
                  <a:lnTo>
                    <a:pt x="57104" y="193346"/>
                  </a:lnTo>
                  <a:lnTo>
                    <a:pt x="88791" y="173073"/>
                  </a:lnTo>
                  <a:lnTo>
                    <a:pt x="103785" y="157349"/>
                  </a:lnTo>
                  <a:lnTo>
                    <a:pt x="118883" y="126815"/>
                  </a:lnTo>
                  <a:lnTo>
                    <a:pt x="130061" y="95931"/>
                  </a:lnTo>
                  <a:lnTo>
                    <a:pt x="136718" y="76752"/>
                  </a:lnTo>
                  <a:lnTo>
                    <a:pt x="138506" y="64275"/>
                  </a:lnTo>
                  <a:lnTo>
                    <a:pt x="139317" y="75082"/>
                  </a:lnTo>
                  <a:lnTo>
                    <a:pt x="151483" y="103663"/>
                  </a:lnTo>
                  <a:lnTo>
                    <a:pt x="159817" y="130778"/>
                  </a:lnTo>
                  <a:lnTo>
                    <a:pt x="169515" y="155009"/>
                  </a:lnTo>
                  <a:lnTo>
                    <a:pt x="189798" y="183410"/>
                  </a:lnTo>
                  <a:lnTo>
                    <a:pt x="210006" y="207522"/>
                  </a:lnTo>
                  <a:lnTo>
                    <a:pt x="230800" y="222711"/>
                  </a:lnTo>
                  <a:lnTo>
                    <a:pt x="244169" y="226855"/>
                  </a:lnTo>
                  <a:lnTo>
                    <a:pt x="265618" y="2286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SMARTInkShape-869"/>
            <p:cNvSpPr/>
            <p:nvPr/>
          </p:nvSpPr>
          <p:spPr>
            <a:xfrm>
              <a:off x="3252676" y="1063315"/>
              <a:ext cx="144575" cy="231426"/>
            </a:xfrm>
            <a:custGeom>
              <a:avLst/>
              <a:gdLst/>
              <a:ahLst/>
              <a:cxnLst/>
              <a:rect l="0" t="0" r="0" b="0"/>
              <a:pathLst>
                <a:path w="144575" h="231426">
                  <a:moveTo>
                    <a:pt x="144574" y="9835"/>
                  </a:moveTo>
                  <a:lnTo>
                    <a:pt x="144574" y="4367"/>
                  </a:lnTo>
                  <a:lnTo>
                    <a:pt x="141203" y="375"/>
                  </a:lnTo>
                  <a:lnTo>
                    <a:pt x="138799" y="0"/>
                  </a:lnTo>
                  <a:lnTo>
                    <a:pt x="128673" y="2844"/>
                  </a:lnTo>
                  <a:lnTo>
                    <a:pt x="98487" y="14903"/>
                  </a:lnTo>
                  <a:lnTo>
                    <a:pt x="69513" y="31349"/>
                  </a:lnTo>
                  <a:lnTo>
                    <a:pt x="43198" y="58142"/>
                  </a:lnTo>
                  <a:lnTo>
                    <a:pt x="23990" y="82317"/>
                  </a:lnTo>
                  <a:lnTo>
                    <a:pt x="11635" y="110725"/>
                  </a:lnTo>
                  <a:lnTo>
                    <a:pt x="3506" y="138114"/>
                  </a:lnTo>
                  <a:lnTo>
                    <a:pt x="0" y="164103"/>
                  </a:lnTo>
                  <a:lnTo>
                    <a:pt x="2332" y="186307"/>
                  </a:lnTo>
                  <a:lnTo>
                    <a:pt x="10862" y="206291"/>
                  </a:lnTo>
                  <a:lnTo>
                    <a:pt x="18354" y="215447"/>
                  </a:lnTo>
                  <a:lnTo>
                    <a:pt x="27798" y="221868"/>
                  </a:lnTo>
                  <a:lnTo>
                    <a:pt x="48276" y="228744"/>
                  </a:lnTo>
                  <a:lnTo>
                    <a:pt x="76398" y="231425"/>
                  </a:lnTo>
                  <a:lnTo>
                    <a:pt x="98738" y="230007"/>
                  </a:lnTo>
                  <a:lnTo>
                    <a:pt x="131874" y="225735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SMARTInkShape-870"/>
            <p:cNvSpPr/>
            <p:nvPr/>
          </p:nvSpPr>
          <p:spPr>
            <a:xfrm>
              <a:off x="3175000" y="1098550"/>
              <a:ext cx="6351" cy="164316"/>
            </a:xfrm>
            <a:custGeom>
              <a:avLst/>
              <a:gdLst/>
              <a:ahLst/>
              <a:cxnLst/>
              <a:rect l="0" t="0" r="0" b="0"/>
              <a:pathLst>
                <a:path w="6351" h="164316">
                  <a:moveTo>
                    <a:pt x="6350" y="0"/>
                  </a:moveTo>
                  <a:lnTo>
                    <a:pt x="6350" y="3370"/>
                  </a:lnTo>
                  <a:lnTo>
                    <a:pt x="4468" y="6907"/>
                  </a:lnTo>
                  <a:lnTo>
                    <a:pt x="2978" y="8838"/>
                  </a:lnTo>
                  <a:lnTo>
                    <a:pt x="1323" y="14746"/>
                  </a:lnTo>
                  <a:lnTo>
                    <a:pt x="174" y="43569"/>
                  </a:lnTo>
                  <a:lnTo>
                    <a:pt x="34" y="71557"/>
                  </a:lnTo>
                  <a:lnTo>
                    <a:pt x="10" y="95755"/>
                  </a:lnTo>
                  <a:lnTo>
                    <a:pt x="2" y="125845"/>
                  </a:lnTo>
                  <a:lnTo>
                    <a:pt x="0" y="156160"/>
                  </a:lnTo>
                  <a:lnTo>
                    <a:pt x="0" y="164315"/>
                  </a:lnTo>
                  <a:lnTo>
                    <a:pt x="0" y="1587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SMARTInkShape-871"/>
            <p:cNvSpPr/>
            <p:nvPr/>
          </p:nvSpPr>
          <p:spPr>
            <a:xfrm>
              <a:off x="2908300" y="1123950"/>
              <a:ext cx="171451" cy="44451"/>
            </a:xfrm>
            <a:custGeom>
              <a:avLst/>
              <a:gdLst/>
              <a:ahLst/>
              <a:cxnLst/>
              <a:rect l="0" t="0" r="0" b="0"/>
              <a:pathLst>
                <a:path w="171451" h="44451">
                  <a:moveTo>
                    <a:pt x="0" y="44450"/>
                  </a:moveTo>
                  <a:lnTo>
                    <a:pt x="3370" y="44450"/>
                  </a:lnTo>
                  <a:lnTo>
                    <a:pt x="6907" y="42568"/>
                  </a:lnTo>
                  <a:lnTo>
                    <a:pt x="8838" y="41078"/>
                  </a:lnTo>
                  <a:lnTo>
                    <a:pt x="14746" y="39423"/>
                  </a:lnTo>
                  <a:lnTo>
                    <a:pt x="39911" y="33204"/>
                  </a:lnTo>
                  <a:lnTo>
                    <a:pt x="70625" y="25269"/>
                  </a:lnTo>
                  <a:lnTo>
                    <a:pt x="97361" y="19011"/>
                  </a:lnTo>
                  <a:lnTo>
                    <a:pt x="123862" y="12688"/>
                  </a:lnTo>
                  <a:lnTo>
                    <a:pt x="155151" y="4231"/>
                  </a:lnTo>
                  <a:lnTo>
                    <a:pt x="17145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SMARTInkShape-872"/>
            <p:cNvSpPr/>
            <p:nvPr/>
          </p:nvSpPr>
          <p:spPr>
            <a:xfrm>
              <a:off x="2991495" y="844911"/>
              <a:ext cx="164456" cy="463190"/>
            </a:xfrm>
            <a:custGeom>
              <a:avLst/>
              <a:gdLst/>
              <a:ahLst/>
              <a:cxnLst/>
              <a:rect l="0" t="0" r="0" b="0"/>
              <a:pathLst>
                <a:path w="164456" h="463190">
                  <a:moveTo>
                    <a:pt x="164455" y="18689"/>
                  </a:moveTo>
                  <a:lnTo>
                    <a:pt x="149708" y="5823"/>
                  </a:lnTo>
                  <a:lnTo>
                    <a:pt x="142378" y="2387"/>
                  </a:lnTo>
                  <a:lnTo>
                    <a:pt x="115259" y="0"/>
                  </a:lnTo>
                  <a:lnTo>
                    <a:pt x="95080" y="3117"/>
                  </a:lnTo>
                  <a:lnTo>
                    <a:pt x="69298" y="15560"/>
                  </a:lnTo>
                  <a:lnTo>
                    <a:pt x="50888" y="28188"/>
                  </a:lnTo>
                  <a:lnTo>
                    <a:pt x="29786" y="52942"/>
                  </a:lnTo>
                  <a:lnTo>
                    <a:pt x="15427" y="76580"/>
                  </a:lnTo>
                  <a:lnTo>
                    <a:pt x="6703" y="103340"/>
                  </a:lnTo>
                  <a:lnTo>
                    <a:pt x="1532" y="131730"/>
                  </a:lnTo>
                  <a:lnTo>
                    <a:pt x="0" y="159897"/>
                  </a:lnTo>
                  <a:lnTo>
                    <a:pt x="1427" y="190585"/>
                  </a:lnTo>
                  <a:lnTo>
                    <a:pt x="6319" y="220139"/>
                  </a:lnTo>
                  <a:lnTo>
                    <a:pt x="14118" y="248652"/>
                  </a:lnTo>
                  <a:lnTo>
                    <a:pt x="23484" y="279442"/>
                  </a:lnTo>
                  <a:lnTo>
                    <a:pt x="30728" y="310908"/>
                  </a:lnTo>
                  <a:lnTo>
                    <a:pt x="37343" y="342574"/>
                  </a:lnTo>
                  <a:lnTo>
                    <a:pt x="41890" y="372417"/>
                  </a:lnTo>
                  <a:lnTo>
                    <a:pt x="43237" y="397253"/>
                  </a:lnTo>
                  <a:lnTo>
                    <a:pt x="41755" y="418017"/>
                  </a:lnTo>
                  <a:lnTo>
                    <a:pt x="34933" y="440625"/>
                  </a:lnTo>
                  <a:lnTo>
                    <a:pt x="26791" y="453610"/>
                  </a:lnTo>
                  <a:lnTo>
                    <a:pt x="22602" y="458461"/>
                  </a:lnTo>
                  <a:lnTo>
                    <a:pt x="18389" y="461087"/>
                  </a:lnTo>
                  <a:lnTo>
                    <a:pt x="12055" y="463189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SMARTInkShape-873"/>
            <p:cNvSpPr/>
            <p:nvPr/>
          </p:nvSpPr>
          <p:spPr>
            <a:xfrm>
              <a:off x="2946400" y="946150"/>
              <a:ext cx="25401" cy="19051"/>
            </a:xfrm>
            <a:custGeom>
              <a:avLst/>
              <a:gdLst/>
              <a:ahLst/>
              <a:cxnLst/>
              <a:rect l="0" t="0" r="0" b="0"/>
              <a:pathLst>
                <a:path w="25401" h="19051">
                  <a:moveTo>
                    <a:pt x="0" y="19050"/>
                  </a:moveTo>
                  <a:lnTo>
                    <a:pt x="14746" y="6184"/>
                  </a:lnTo>
                  <a:lnTo>
                    <a:pt x="2540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SMARTInkShape-874"/>
            <p:cNvSpPr/>
            <p:nvPr/>
          </p:nvSpPr>
          <p:spPr>
            <a:xfrm>
              <a:off x="2832100" y="1085850"/>
              <a:ext cx="6351" cy="209551"/>
            </a:xfrm>
            <a:custGeom>
              <a:avLst/>
              <a:gdLst/>
              <a:ahLst/>
              <a:cxnLst/>
              <a:rect l="0" t="0" r="0" b="0"/>
              <a:pathLst>
                <a:path w="6351" h="209551">
                  <a:moveTo>
                    <a:pt x="0" y="0"/>
                  </a:moveTo>
                  <a:lnTo>
                    <a:pt x="0" y="29248"/>
                  </a:lnTo>
                  <a:lnTo>
                    <a:pt x="0" y="60209"/>
                  </a:lnTo>
                  <a:lnTo>
                    <a:pt x="0" y="87925"/>
                  </a:lnTo>
                  <a:lnTo>
                    <a:pt x="0" y="115892"/>
                  </a:lnTo>
                  <a:lnTo>
                    <a:pt x="0" y="144640"/>
                  </a:lnTo>
                  <a:lnTo>
                    <a:pt x="3371" y="176267"/>
                  </a:lnTo>
                  <a:lnTo>
                    <a:pt x="6272" y="207774"/>
                  </a:lnTo>
                  <a:lnTo>
                    <a:pt x="6350" y="2095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SMARTInkShape-875"/>
            <p:cNvSpPr/>
            <p:nvPr/>
          </p:nvSpPr>
          <p:spPr>
            <a:xfrm>
              <a:off x="2565400" y="1092200"/>
              <a:ext cx="184151" cy="222251"/>
            </a:xfrm>
            <a:custGeom>
              <a:avLst/>
              <a:gdLst/>
              <a:ahLst/>
              <a:cxnLst/>
              <a:rect l="0" t="0" r="0" b="0"/>
              <a:pathLst>
                <a:path w="184151" h="222251">
                  <a:moveTo>
                    <a:pt x="0" y="0"/>
                  </a:moveTo>
                  <a:lnTo>
                    <a:pt x="3371" y="3371"/>
                  </a:lnTo>
                  <a:lnTo>
                    <a:pt x="5026" y="6907"/>
                  </a:lnTo>
                  <a:lnTo>
                    <a:pt x="5467" y="8838"/>
                  </a:lnTo>
                  <a:lnTo>
                    <a:pt x="24624" y="39735"/>
                  </a:lnTo>
                  <a:lnTo>
                    <a:pt x="41892" y="64528"/>
                  </a:lnTo>
                  <a:lnTo>
                    <a:pt x="69135" y="95871"/>
                  </a:lnTo>
                  <a:lnTo>
                    <a:pt x="86807" y="122715"/>
                  </a:lnTo>
                  <a:lnTo>
                    <a:pt x="102861" y="149249"/>
                  </a:lnTo>
                  <a:lnTo>
                    <a:pt x="127249" y="177177"/>
                  </a:lnTo>
                  <a:lnTo>
                    <a:pt x="151875" y="205705"/>
                  </a:lnTo>
                  <a:lnTo>
                    <a:pt x="166825" y="214760"/>
                  </a:lnTo>
                  <a:lnTo>
                    <a:pt x="184150" y="2222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SMARTInkShape-876"/>
            <p:cNvSpPr/>
            <p:nvPr/>
          </p:nvSpPr>
          <p:spPr>
            <a:xfrm>
              <a:off x="2552700" y="1060450"/>
              <a:ext cx="158751" cy="254001"/>
            </a:xfrm>
            <a:custGeom>
              <a:avLst/>
              <a:gdLst/>
              <a:ahLst/>
              <a:cxnLst/>
              <a:rect l="0" t="0" r="0" b="0"/>
              <a:pathLst>
                <a:path w="158751" h="254001">
                  <a:moveTo>
                    <a:pt x="158750" y="0"/>
                  </a:moveTo>
                  <a:lnTo>
                    <a:pt x="158044" y="12242"/>
                  </a:lnTo>
                  <a:lnTo>
                    <a:pt x="149961" y="32913"/>
                  </a:lnTo>
                  <a:lnTo>
                    <a:pt x="134984" y="60750"/>
                  </a:lnTo>
                  <a:lnTo>
                    <a:pt x="119252" y="88477"/>
                  </a:lnTo>
                  <a:lnTo>
                    <a:pt x="97814" y="119035"/>
                  </a:lnTo>
                  <a:lnTo>
                    <a:pt x="76960" y="150432"/>
                  </a:lnTo>
                  <a:lnTo>
                    <a:pt x="57375" y="182077"/>
                  </a:lnTo>
                  <a:lnTo>
                    <a:pt x="41537" y="210425"/>
                  </a:lnTo>
                  <a:lnTo>
                    <a:pt x="21105" y="240021"/>
                  </a:lnTo>
                  <a:lnTo>
                    <a:pt x="15730" y="247787"/>
                  </a:lnTo>
                  <a:lnTo>
                    <a:pt x="10989" y="251238"/>
                  </a:lnTo>
                  <a:lnTo>
                    <a:pt x="0" y="2540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SMARTInkShape-877"/>
            <p:cNvSpPr/>
            <p:nvPr/>
          </p:nvSpPr>
          <p:spPr>
            <a:xfrm>
              <a:off x="2312794" y="1073150"/>
              <a:ext cx="218346" cy="240515"/>
            </a:xfrm>
            <a:custGeom>
              <a:avLst/>
              <a:gdLst/>
              <a:ahLst/>
              <a:cxnLst/>
              <a:rect l="0" t="0" r="0" b="0"/>
              <a:pathLst>
                <a:path w="218346" h="240515">
                  <a:moveTo>
                    <a:pt x="131956" y="0"/>
                  </a:moveTo>
                  <a:lnTo>
                    <a:pt x="128584" y="3371"/>
                  </a:lnTo>
                  <a:lnTo>
                    <a:pt x="125048" y="5025"/>
                  </a:lnTo>
                  <a:lnTo>
                    <a:pt x="123117" y="5467"/>
                  </a:lnTo>
                  <a:lnTo>
                    <a:pt x="119090" y="9720"/>
                  </a:lnTo>
                  <a:lnTo>
                    <a:pt x="113538" y="16314"/>
                  </a:lnTo>
                  <a:lnTo>
                    <a:pt x="86752" y="39551"/>
                  </a:lnTo>
                  <a:lnTo>
                    <a:pt x="60682" y="70041"/>
                  </a:lnTo>
                  <a:lnTo>
                    <a:pt x="42634" y="92719"/>
                  </a:lnTo>
                  <a:lnTo>
                    <a:pt x="25762" y="119900"/>
                  </a:lnTo>
                  <a:lnTo>
                    <a:pt x="13707" y="145827"/>
                  </a:lnTo>
                  <a:lnTo>
                    <a:pt x="5667" y="171384"/>
                  </a:lnTo>
                  <a:lnTo>
                    <a:pt x="0" y="201932"/>
                  </a:lnTo>
                  <a:lnTo>
                    <a:pt x="2390" y="218503"/>
                  </a:lnTo>
                  <a:lnTo>
                    <a:pt x="9460" y="227875"/>
                  </a:lnTo>
                  <a:lnTo>
                    <a:pt x="14308" y="232350"/>
                  </a:lnTo>
                  <a:lnTo>
                    <a:pt x="25340" y="237322"/>
                  </a:lnTo>
                  <a:lnTo>
                    <a:pt x="53040" y="240514"/>
                  </a:lnTo>
                  <a:lnTo>
                    <a:pt x="77372" y="234325"/>
                  </a:lnTo>
                  <a:lnTo>
                    <a:pt x="105826" y="223554"/>
                  </a:lnTo>
                  <a:lnTo>
                    <a:pt x="133229" y="211425"/>
                  </a:lnTo>
                  <a:lnTo>
                    <a:pt x="163408" y="185252"/>
                  </a:lnTo>
                  <a:lnTo>
                    <a:pt x="192052" y="157086"/>
                  </a:lnTo>
                  <a:lnTo>
                    <a:pt x="211717" y="127925"/>
                  </a:lnTo>
                  <a:lnTo>
                    <a:pt x="216794" y="112830"/>
                  </a:lnTo>
                  <a:lnTo>
                    <a:pt x="218345" y="97418"/>
                  </a:lnTo>
                  <a:lnTo>
                    <a:pt x="213591" y="72159"/>
                  </a:lnTo>
                  <a:lnTo>
                    <a:pt x="209160" y="62409"/>
                  </a:lnTo>
                  <a:lnTo>
                    <a:pt x="198732" y="49693"/>
                  </a:lnTo>
                  <a:lnTo>
                    <a:pt x="190797" y="43722"/>
                  </a:lnTo>
                  <a:lnTo>
                    <a:pt x="182567" y="40599"/>
                  </a:lnTo>
                  <a:lnTo>
                    <a:pt x="151015" y="38246"/>
                  </a:lnTo>
                  <a:lnTo>
                    <a:pt x="131956" y="381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SMARTInkShape-878"/>
            <p:cNvSpPr/>
            <p:nvPr/>
          </p:nvSpPr>
          <p:spPr>
            <a:xfrm>
              <a:off x="2089150" y="1079500"/>
              <a:ext cx="228601" cy="69851"/>
            </a:xfrm>
            <a:custGeom>
              <a:avLst/>
              <a:gdLst/>
              <a:ahLst/>
              <a:cxnLst/>
              <a:rect l="0" t="0" r="0" b="0"/>
              <a:pathLst>
                <a:path w="228601" h="69851">
                  <a:moveTo>
                    <a:pt x="0" y="69850"/>
                  </a:moveTo>
                  <a:lnTo>
                    <a:pt x="0" y="66479"/>
                  </a:lnTo>
                  <a:lnTo>
                    <a:pt x="1411" y="65486"/>
                  </a:lnTo>
                  <a:lnTo>
                    <a:pt x="29493" y="56708"/>
                  </a:lnTo>
                  <a:lnTo>
                    <a:pt x="53894" y="48787"/>
                  </a:lnTo>
                  <a:lnTo>
                    <a:pt x="85348" y="39385"/>
                  </a:lnTo>
                  <a:lnTo>
                    <a:pt x="108488" y="33732"/>
                  </a:lnTo>
                  <a:lnTo>
                    <a:pt x="130531" y="26516"/>
                  </a:lnTo>
                  <a:lnTo>
                    <a:pt x="152088" y="20486"/>
                  </a:lnTo>
                  <a:lnTo>
                    <a:pt x="182176" y="13125"/>
                  </a:lnTo>
                  <a:lnTo>
                    <a:pt x="207083" y="6476"/>
                  </a:lnTo>
                  <a:lnTo>
                    <a:pt x="22860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SMARTInkShape-879"/>
            <p:cNvSpPr/>
            <p:nvPr/>
          </p:nvSpPr>
          <p:spPr>
            <a:xfrm>
              <a:off x="2184476" y="876300"/>
              <a:ext cx="12625" cy="425451"/>
            </a:xfrm>
            <a:custGeom>
              <a:avLst/>
              <a:gdLst/>
              <a:ahLst/>
              <a:cxnLst/>
              <a:rect l="0" t="0" r="0" b="0"/>
              <a:pathLst>
                <a:path w="12625" h="425451">
                  <a:moveTo>
                    <a:pt x="6274" y="0"/>
                  </a:moveTo>
                  <a:lnTo>
                    <a:pt x="806" y="0"/>
                  </a:lnTo>
                  <a:lnTo>
                    <a:pt x="185" y="6742"/>
                  </a:lnTo>
                  <a:lnTo>
                    <a:pt x="4984" y="34519"/>
                  </a:lnTo>
                  <a:lnTo>
                    <a:pt x="5891" y="61733"/>
                  </a:lnTo>
                  <a:lnTo>
                    <a:pt x="6104" y="85292"/>
                  </a:lnTo>
                  <a:lnTo>
                    <a:pt x="6198" y="112226"/>
                  </a:lnTo>
                  <a:lnTo>
                    <a:pt x="4359" y="140659"/>
                  </a:lnTo>
                  <a:lnTo>
                    <a:pt x="1895" y="170465"/>
                  </a:lnTo>
                  <a:lnTo>
                    <a:pt x="1238" y="186315"/>
                  </a:lnTo>
                  <a:lnTo>
                    <a:pt x="800" y="202527"/>
                  </a:lnTo>
                  <a:lnTo>
                    <a:pt x="313" y="233710"/>
                  </a:lnTo>
                  <a:lnTo>
                    <a:pt x="97" y="264032"/>
                  </a:lnTo>
                  <a:lnTo>
                    <a:pt x="0" y="293971"/>
                  </a:lnTo>
                  <a:lnTo>
                    <a:pt x="1839" y="321859"/>
                  </a:lnTo>
                  <a:lnTo>
                    <a:pt x="4303" y="346954"/>
                  </a:lnTo>
                  <a:lnTo>
                    <a:pt x="5689" y="376243"/>
                  </a:lnTo>
                  <a:lnTo>
                    <a:pt x="8040" y="403579"/>
                  </a:lnTo>
                  <a:lnTo>
                    <a:pt x="12624" y="4254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SMARTInkShape-880"/>
            <p:cNvSpPr/>
            <p:nvPr/>
          </p:nvSpPr>
          <p:spPr>
            <a:xfrm>
              <a:off x="1727200" y="1062799"/>
              <a:ext cx="279401" cy="246503"/>
            </a:xfrm>
            <a:custGeom>
              <a:avLst/>
              <a:gdLst/>
              <a:ahLst/>
              <a:cxnLst/>
              <a:rect l="0" t="0" r="0" b="0"/>
              <a:pathLst>
                <a:path w="279401" h="246503">
                  <a:moveTo>
                    <a:pt x="0" y="124651"/>
                  </a:moveTo>
                  <a:lnTo>
                    <a:pt x="3370" y="128022"/>
                  </a:lnTo>
                  <a:lnTo>
                    <a:pt x="6907" y="129677"/>
                  </a:lnTo>
                  <a:lnTo>
                    <a:pt x="8838" y="130118"/>
                  </a:lnTo>
                  <a:lnTo>
                    <a:pt x="31312" y="139761"/>
                  </a:lnTo>
                  <a:lnTo>
                    <a:pt x="50670" y="142533"/>
                  </a:lnTo>
                  <a:lnTo>
                    <a:pt x="81949" y="138400"/>
                  </a:lnTo>
                  <a:lnTo>
                    <a:pt x="110437" y="132095"/>
                  </a:lnTo>
                  <a:lnTo>
                    <a:pt x="137066" y="120898"/>
                  </a:lnTo>
                  <a:lnTo>
                    <a:pt x="162830" y="105194"/>
                  </a:lnTo>
                  <a:lnTo>
                    <a:pt x="187632" y="90585"/>
                  </a:lnTo>
                  <a:lnTo>
                    <a:pt x="211570" y="68925"/>
                  </a:lnTo>
                  <a:lnTo>
                    <a:pt x="226882" y="47477"/>
                  </a:lnTo>
                  <a:lnTo>
                    <a:pt x="231364" y="35318"/>
                  </a:lnTo>
                  <a:lnTo>
                    <a:pt x="232650" y="24269"/>
                  </a:lnTo>
                  <a:lnTo>
                    <a:pt x="230870" y="17007"/>
                  </a:lnTo>
                  <a:lnTo>
                    <a:pt x="222530" y="5581"/>
                  </a:lnTo>
                  <a:lnTo>
                    <a:pt x="215084" y="1175"/>
                  </a:lnTo>
                  <a:lnTo>
                    <a:pt x="211122" y="0"/>
                  </a:lnTo>
                  <a:lnTo>
                    <a:pt x="195434" y="1718"/>
                  </a:lnTo>
                  <a:lnTo>
                    <a:pt x="166100" y="9325"/>
                  </a:lnTo>
                  <a:lnTo>
                    <a:pt x="142191" y="20473"/>
                  </a:lnTo>
                  <a:lnTo>
                    <a:pt x="112910" y="44727"/>
                  </a:lnTo>
                  <a:lnTo>
                    <a:pt x="90369" y="70160"/>
                  </a:lnTo>
                  <a:lnTo>
                    <a:pt x="72167" y="98157"/>
                  </a:lnTo>
                  <a:lnTo>
                    <a:pt x="59718" y="126208"/>
                  </a:lnTo>
                  <a:lnTo>
                    <a:pt x="51560" y="156862"/>
                  </a:lnTo>
                  <a:lnTo>
                    <a:pt x="48315" y="177067"/>
                  </a:lnTo>
                  <a:lnTo>
                    <a:pt x="49225" y="195454"/>
                  </a:lnTo>
                  <a:lnTo>
                    <a:pt x="55744" y="211152"/>
                  </a:lnTo>
                  <a:lnTo>
                    <a:pt x="71315" y="230008"/>
                  </a:lnTo>
                  <a:lnTo>
                    <a:pt x="84612" y="239210"/>
                  </a:lnTo>
                  <a:lnTo>
                    <a:pt x="102281" y="245651"/>
                  </a:lnTo>
                  <a:lnTo>
                    <a:pt x="128691" y="246502"/>
                  </a:lnTo>
                  <a:lnTo>
                    <a:pt x="157761" y="242286"/>
                  </a:lnTo>
                  <a:lnTo>
                    <a:pt x="188717" y="233197"/>
                  </a:lnTo>
                  <a:lnTo>
                    <a:pt x="220232" y="214825"/>
                  </a:lnTo>
                  <a:lnTo>
                    <a:pt x="248541" y="198249"/>
                  </a:lnTo>
                  <a:lnTo>
                    <a:pt x="279400" y="175451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SMARTInkShape-881"/>
            <p:cNvSpPr/>
            <p:nvPr/>
          </p:nvSpPr>
          <p:spPr>
            <a:xfrm>
              <a:off x="1460839" y="880736"/>
              <a:ext cx="301516" cy="480450"/>
            </a:xfrm>
            <a:custGeom>
              <a:avLst/>
              <a:gdLst/>
              <a:ahLst/>
              <a:cxnLst/>
              <a:rect l="0" t="0" r="0" b="0"/>
              <a:pathLst>
                <a:path w="301516" h="480450">
                  <a:moveTo>
                    <a:pt x="12361" y="128914"/>
                  </a:moveTo>
                  <a:lnTo>
                    <a:pt x="8990" y="128914"/>
                  </a:lnTo>
                  <a:lnTo>
                    <a:pt x="5453" y="125151"/>
                  </a:lnTo>
                  <a:lnTo>
                    <a:pt x="2235" y="118774"/>
                  </a:lnTo>
                  <a:lnTo>
                    <a:pt x="0" y="95689"/>
                  </a:lnTo>
                  <a:lnTo>
                    <a:pt x="3574" y="83808"/>
                  </a:lnTo>
                  <a:lnTo>
                    <a:pt x="22048" y="52627"/>
                  </a:lnTo>
                  <a:lnTo>
                    <a:pt x="39455" y="34343"/>
                  </a:lnTo>
                  <a:lnTo>
                    <a:pt x="70263" y="15166"/>
                  </a:lnTo>
                  <a:lnTo>
                    <a:pt x="97015" y="3959"/>
                  </a:lnTo>
                  <a:lnTo>
                    <a:pt x="117012" y="0"/>
                  </a:lnTo>
                  <a:lnTo>
                    <a:pt x="148104" y="1739"/>
                  </a:lnTo>
                  <a:lnTo>
                    <a:pt x="179659" y="8133"/>
                  </a:lnTo>
                  <a:lnTo>
                    <a:pt x="211351" y="23512"/>
                  </a:lnTo>
                  <a:lnTo>
                    <a:pt x="241673" y="45629"/>
                  </a:lnTo>
                  <a:lnTo>
                    <a:pt x="264690" y="71467"/>
                  </a:lnTo>
                  <a:lnTo>
                    <a:pt x="278318" y="93504"/>
                  </a:lnTo>
                  <a:lnTo>
                    <a:pt x="289549" y="119291"/>
                  </a:lnTo>
                  <a:lnTo>
                    <a:pt x="297833" y="147215"/>
                  </a:lnTo>
                  <a:lnTo>
                    <a:pt x="301515" y="176088"/>
                  </a:lnTo>
                  <a:lnTo>
                    <a:pt x="301270" y="205384"/>
                  </a:lnTo>
                  <a:lnTo>
                    <a:pt x="298104" y="234867"/>
                  </a:lnTo>
                  <a:lnTo>
                    <a:pt x="291993" y="264434"/>
                  </a:lnTo>
                  <a:lnTo>
                    <a:pt x="282691" y="294037"/>
                  </a:lnTo>
                  <a:lnTo>
                    <a:pt x="270796" y="322952"/>
                  </a:lnTo>
                  <a:lnTo>
                    <a:pt x="256102" y="349914"/>
                  </a:lnTo>
                  <a:lnTo>
                    <a:pt x="240164" y="372245"/>
                  </a:lnTo>
                  <a:lnTo>
                    <a:pt x="213443" y="402566"/>
                  </a:lnTo>
                  <a:lnTo>
                    <a:pt x="183183" y="430129"/>
                  </a:lnTo>
                  <a:lnTo>
                    <a:pt x="151875" y="451701"/>
                  </a:lnTo>
                  <a:lnTo>
                    <a:pt x="122137" y="467736"/>
                  </a:lnTo>
                  <a:lnTo>
                    <a:pt x="95452" y="476955"/>
                  </a:lnTo>
                  <a:lnTo>
                    <a:pt x="79629" y="480449"/>
                  </a:lnTo>
                  <a:lnTo>
                    <a:pt x="50461" y="478164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SMARTInkShape-882"/>
            <p:cNvSpPr/>
            <p:nvPr/>
          </p:nvSpPr>
          <p:spPr>
            <a:xfrm>
              <a:off x="1574932" y="965200"/>
              <a:ext cx="12569" cy="381001"/>
            </a:xfrm>
            <a:custGeom>
              <a:avLst/>
              <a:gdLst/>
              <a:ahLst/>
              <a:cxnLst/>
              <a:rect l="0" t="0" r="0" b="0"/>
              <a:pathLst>
                <a:path w="12569" h="381001">
                  <a:moveTo>
                    <a:pt x="6218" y="0"/>
                  </a:moveTo>
                  <a:lnTo>
                    <a:pt x="6218" y="29769"/>
                  </a:lnTo>
                  <a:lnTo>
                    <a:pt x="6218" y="60129"/>
                  </a:lnTo>
                  <a:lnTo>
                    <a:pt x="9589" y="91664"/>
                  </a:lnTo>
                  <a:lnTo>
                    <a:pt x="7481" y="115528"/>
                  </a:lnTo>
                  <a:lnTo>
                    <a:pt x="3251" y="141657"/>
                  </a:lnTo>
                  <a:lnTo>
                    <a:pt x="1371" y="172084"/>
                  </a:lnTo>
                  <a:lnTo>
                    <a:pt x="536" y="202541"/>
                  </a:lnTo>
                  <a:lnTo>
                    <a:pt x="165" y="232540"/>
                  </a:lnTo>
                  <a:lnTo>
                    <a:pt x="0" y="262336"/>
                  </a:lnTo>
                  <a:lnTo>
                    <a:pt x="3689" y="290160"/>
                  </a:lnTo>
                  <a:lnTo>
                    <a:pt x="8622" y="315226"/>
                  </a:lnTo>
                  <a:lnTo>
                    <a:pt x="11398" y="344499"/>
                  </a:lnTo>
                  <a:lnTo>
                    <a:pt x="12465" y="376088"/>
                  </a:lnTo>
                  <a:lnTo>
                    <a:pt x="12568" y="3810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9" name="SMARTInkShape-Group93"/>
          <p:cNvGrpSpPr/>
          <p:nvPr/>
        </p:nvGrpSpPr>
        <p:grpSpPr>
          <a:xfrm>
            <a:off x="5132557" y="952584"/>
            <a:ext cx="391944" cy="367111"/>
            <a:chOff x="5132557" y="952584"/>
            <a:chExt cx="391944" cy="367111"/>
          </a:xfrm>
        </p:grpSpPr>
        <p:sp>
          <p:nvSpPr>
            <p:cNvPr id="26" name="SMARTInkShape-883"/>
            <p:cNvSpPr/>
            <p:nvPr/>
          </p:nvSpPr>
          <p:spPr>
            <a:xfrm>
              <a:off x="5359400" y="1187450"/>
              <a:ext cx="133351" cy="44451"/>
            </a:xfrm>
            <a:custGeom>
              <a:avLst/>
              <a:gdLst/>
              <a:ahLst/>
              <a:cxnLst/>
              <a:rect l="0" t="0" r="0" b="0"/>
              <a:pathLst>
                <a:path w="133351" h="44451">
                  <a:moveTo>
                    <a:pt x="0" y="44450"/>
                  </a:moveTo>
                  <a:lnTo>
                    <a:pt x="3371" y="44450"/>
                  </a:lnTo>
                  <a:lnTo>
                    <a:pt x="6907" y="42568"/>
                  </a:lnTo>
                  <a:lnTo>
                    <a:pt x="12242" y="39380"/>
                  </a:lnTo>
                  <a:lnTo>
                    <a:pt x="27145" y="34324"/>
                  </a:lnTo>
                  <a:lnTo>
                    <a:pt x="53026" y="28495"/>
                  </a:lnTo>
                  <a:lnTo>
                    <a:pt x="76859" y="19967"/>
                  </a:lnTo>
                  <a:lnTo>
                    <a:pt x="106826" y="10764"/>
                  </a:lnTo>
                  <a:lnTo>
                    <a:pt x="13335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SMARTInkShape-884"/>
            <p:cNvSpPr/>
            <p:nvPr/>
          </p:nvSpPr>
          <p:spPr>
            <a:xfrm>
              <a:off x="5403850" y="952584"/>
              <a:ext cx="120651" cy="361867"/>
            </a:xfrm>
            <a:custGeom>
              <a:avLst/>
              <a:gdLst/>
              <a:ahLst/>
              <a:cxnLst/>
              <a:rect l="0" t="0" r="0" b="0"/>
              <a:pathLst>
                <a:path w="120651" h="361867">
                  <a:moveTo>
                    <a:pt x="120650" y="12616"/>
                  </a:moveTo>
                  <a:lnTo>
                    <a:pt x="120650" y="7148"/>
                  </a:lnTo>
                  <a:lnTo>
                    <a:pt x="117279" y="3156"/>
                  </a:lnTo>
                  <a:lnTo>
                    <a:pt x="111861" y="1356"/>
                  </a:lnTo>
                  <a:lnTo>
                    <a:pt x="84524" y="0"/>
                  </a:lnTo>
                  <a:lnTo>
                    <a:pt x="68553" y="6682"/>
                  </a:lnTo>
                  <a:lnTo>
                    <a:pt x="40474" y="29771"/>
                  </a:lnTo>
                  <a:lnTo>
                    <a:pt x="24039" y="51596"/>
                  </a:lnTo>
                  <a:lnTo>
                    <a:pt x="13267" y="78171"/>
                  </a:lnTo>
                  <a:lnTo>
                    <a:pt x="8399" y="102125"/>
                  </a:lnTo>
                  <a:lnTo>
                    <a:pt x="6957" y="127096"/>
                  </a:lnTo>
                  <a:lnTo>
                    <a:pt x="8411" y="152369"/>
                  </a:lnTo>
                  <a:lnTo>
                    <a:pt x="13310" y="177731"/>
                  </a:lnTo>
                  <a:lnTo>
                    <a:pt x="19230" y="205002"/>
                  </a:lnTo>
                  <a:lnTo>
                    <a:pt x="23572" y="233543"/>
                  </a:lnTo>
                  <a:lnTo>
                    <a:pt x="25038" y="265100"/>
                  </a:lnTo>
                  <a:lnTo>
                    <a:pt x="25328" y="296080"/>
                  </a:lnTo>
                  <a:lnTo>
                    <a:pt x="23504" y="321433"/>
                  </a:lnTo>
                  <a:lnTo>
                    <a:pt x="14566" y="343919"/>
                  </a:lnTo>
                  <a:lnTo>
                    <a:pt x="0" y="361866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SMARTInkShape-885"/>
            <p:cNvSpPr/>
            <p:nvPr/>
          </p:nvSpPr>
          <p:spPr>
            <a:xfrm>
              <a:off x="5132557" y="1143000"/>
              <a:ext cx="148983" cy="176695"/>
            </a:xfrm>
            <a:custGeom>
              <a:avLst/>
              <a:gdLst/>
              <a:ahLst/>
              <a:cxnLst/>
              <a:rect l="0" t="0" r="0" b="0"/>
              <a:pathLst>
                <a:path w="148983" h="176695">
                  <a:moveTo>
                    <a:pt x="106193" y="0"/>
                  </a:moveTo>
                  <a:lnTo>
                    <a:pt x="97354" y="8838"/>
                  </a:lnTo>
                  <a:lnTo>
                    <a:pt x="70688" y="24570"/>
                  </a:lnTo>
                  <a:lnTo>
                    <a:pt x="42198" y="51526"/>
                  </a:lnTo>
                  <a:lnTo>
                    <a:pt x="31184" y="63823"/>
                  </a:lnTo>
                  <a:lnTo>
                    <a:pt x="12519" y="95292"/>
                  </a:lnTo>
                  <a:lnTo>
                    <a:pt x="1794" y="120658"/>
                  </a:lnTo>
                  <a:lnTo>
                    <a:pt x="0" y="138997"/>
                  </a:lnTo>
                  <a:lnTo>
                    <a:pt x="5358" y="158193"/>
                  </a:lnTo>
                  <a:lnTo>
                    <a:pt x="7219" y="162611"/>
                  </a:lnTo>
                  <a:lnTo>
                    <a:pt x="13051" y="169403"/>
                  </a:lnTo>
                  <a:lnTo>
                    <a:pt x="20346" y="174068"/>
                  </a:lnTo>
                  <a:lnTo>
                    <a:pt x="33092" y="176694"/>
                  </a:lnTo>
                  <a:lnTo>
                    <a:pt x="57886" y="175700"/>
                  </a:lnTo>
                  <a:lnTo>
                    <a:pt x="79650" y="168946"/>
                  </a:lnTo>
                  <a:lnTo>
                    <a:pt x="105967" y="154021"/>
                  </a:lnTo>
                  <a:lnTo>
                    <a:pt x="135434" y="123605"/>
                  </a:lnTo>
                  <a:lnTo>
                    <a:pt x="145039" y="106944"/>
                  </a:lnTo>
                  <a:lnTo>
                    <a:pt x="148982" y="91973"/>
                  </a:lnTo>
                  <a:lnTo>
                    <a:pt x="146780" y="75229"/>
                  </a:lnTo>
                  <a:lnTo>
                    <a:pt x="141659" y="60233"/>
                  </a:lnTo>
                  <a:lnTo>
                    <a:pt x="128931" y="46853"/>
                  </a:lnTo>
                  <a:lnTo>
                    <a:pt x="98726" y="26659"/>
                  </a:lnTo>
                  <a:lnTo>
                    <a:pt x="83833" y="21304"/>
                  </a:lnTo>
                  <a:lnTo>
                    <a:pt x="66864" y="18789"/>
                  </a:lnTo>
                  <a:lnTo>
                    <a:pt x="55393" y="127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5" name="SMARTInkShape-Group94"/>
          <p:cNvGrpSpPr/>
          <p:nvPr/>
        </p:nvGrpSpPr>
        <p:grpSpPr>
          <a:xfrm>
            <a:off x="5882791" y="889000"/>
            <a:ext cx="2606898" cy="596701"/>
            <a:chOff x="5882791" y="889000"/>
            <a:chExt cx="2606898" cy="596701"/>
          </a:xfrm>
        </p:grpSpPr>
        <p:sp>
          <p:nvSpPr>
            <p:cNvPr id="30" name="SMARTInkShape-886"/>
            <p:cNvSpPr/>
            <p:nvPr/>
          </p:nvSpPr>
          <p:spPr>
            <a:xfrm>
              <a:off x="8464550" y="914400"/>
              <a:ext cx="25139" cy="374651"/>
            </a:xfrm>
            <a:custGeom>
              <a:avLst/>
              <a:gdLst/>
              <a:ahLst/>
              <a:cxnLst/>
              <a:rect l="0" t="0" r="0" b="0"/>
              <a:pathLst>
                <a:path w="25139" h="374651">
                  <a:moveTo>
                    <a:pt x="19050" y="0"/>
                  </a:moveTo>
                  <a:lnTo>
                    <a:pt x="23414" y="10139"/>
                  </a:lnTo>
                  <a:lnTo>
                    <a:pt x="25138" y="33224"/>
                  </a:lnTo>
                  <a:lnTo>
                    <a:pt x="20279" y="63216"/>
                  </a:lnTo>
                  <a:lnTo>
                    <a:pt x="15259" y="91481"/>
                  </a:lnTo>
                  <a:lnTo>
                    <a:pt x="12752" y="119455"/>
                  </a:lnTo>
                  <a:lnTo>
                    <a:pt x="9666" y="141991"/>
                  </a:lnTo>
                  <a:lnTo>
                    <a:pt x="7823" y="164236"/>
                  </a:lnTo>
                  <a:lnTo>
                    <a:pt x="6298" y="186588"/>
                  </a:lnTo>
                  <a:lnTo>
                    <a:pt x="3270" y="210633"/>
                  </a:lnTo>
                  <a:lnTo>
                    <a:pt x="1452" y="237313"/>
                  </a:lnTo>
                  <a:lnTo>
                    <a:pt x="646" y="264928"/>
                  </a:lnTo>
                  <a:lnTo>
                    <a:pt x="286" y="291312"/>
                  </a:lnTo>
                  <a:lnTo>
                    <a:pt x="127" y="315268"/>
                  </a:lnTo>
                  <a:lnTo>
                    <a:pt x="37" y="346707"/>
                  </a:lnTo>
                  <a:lnTo>
                    <a:pt x="0" y="3746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SMARTInkShape-887"/>
            <p:cNvSpPr/>
            <p:nvPr/>
          </p:nvSpPr>
          <p:spPr>
            <a:xfrm>
              <a:off x="8220436" y="1073150"/>
              <a:ext cx="159938" cy="182530"/>
            </a:xfrm>
            <a:custGeom>
              <a:avLst/>
              <a:gdLst/>
              <a:ahLst/>
              <a:cxnLst/>
              <a:rect l="0" t="0" r="0" b="0"/>
              <a:pathLst>
                <a:path w="159938" h="182530">
                  <a:moveTo>
                    <a:pt x="110764" y="57150"/>
                  </a:moveTo>
                  <a:lnTo>
                    <a:pt x="82875" y="57150"/>
                  </a:lnTo>
                  <a:lnTo>
                    <a:pt x="62843" y="57150"/>
                  </a:lnTo>
                  <a:lnTo>
                    <a:pt x="53953" y="60912"/>
                  </a:lnTo>
                  <a:lnTo>
                    <a:pt x="28243" y="79735"/>
                  </a:lnTo>
                  <a:lnTo>
                    <a:pt x="8462" y="107710"/>
                  </a:lnTo>
                  <a:lnTo>
                    <a:pt x="187" y="134293"/>
                  </a:lnTo>
                  <a:lnTo>
                    <a:pt x="0" y="144588"/>
                  </a:lnTo>
                  <a:lnTo>
                    <a:pt x="5629" y="162694"/>
                  </a:lnTo>
                  <a:lnTo>
                    <a:pt x="11356" y="169440"/>
                  </a:lnTo>
                  <a:lnTo>
                    <a:pt x="19310" y="174790"/>
                  </a:lnTo>
                  <a:lnTo>
                    <a:pt x="35688" y="181063"/>
                  </a:lnTo>
                  <a:lnTo>
                    <a:pt x="53947" y="182529"/>
                  </a:lnTo>
                  <a:lnTo>
                    <a:pt x="85407" y="175191"/>
                  </a:lnTo>
                  <a:lnTo>
                    <a:pt x="114430" y="166413"/>
                  </a:lnTo>
                  <a:lnTo>
                    <a:pt x="139765" y="147782"/>
                  </a:lnTo>
                  <a:lnTo>
                    <a:pt x="149539" y="131981"/>
                  </a:lnTo>
                  <a:lnTo>
                    <a:pt x="158457" y="107679"/>
                  </a:lnTo>
                  <a:lnTo>
                    <a:pt x="159937" y="88819"/>
                  </a:lnTo>
                  <a:lnTo>
                    <a:pt x="152604" y="57139"/>
                  </a:lnTo>
                  <a:lnTo>
                    <a:pt x="137422" y="30424"/>
                  </a:lnTo>
                  <a:lnTo>
                    <a:pt x="127945" y="12830"/>
                  </a:lnTo>
                  <a:lnTo>
                    <a:pt x="117114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SMARTInkShape-888"/>
            <p:cNvSpPr/>
            <p:nvPr/>
          </p:nvSpPr>
          <p:spPr>
            <a:xfrm>
              <a:off x="8064673" y="965200"/>
              <a:ext cx="139528" cy="317083"/>
            </a:xfrm>
            <a:custGeom>
              <a:avLst/>
              <a:gdLst/>
              <a:ahLst/>
              <a:cxnLst/>
              <a:rect l="0" t="0" r="0" b="0"/>
              <a:pathLst>
                <a:path w="139528" h="317083">
                  <a:moveTo>
                    <a:pt x="6177" y="0"/>
                  </a:moveTo>
                  <a:lnTo>
                    <a:pt x="1812" y="10139"/>
                  </a:lnTo>
                  <a:lnTo>
                    <a:pt x="0" y="39788"/>
                  </a:lnTo>
                  <a:lnTo>
                    <a:pt x="1743" y="70601"/>
                  </a:lnTo>
                  <a:lnTo>
                    <a:pt x="4863" y="97354"/>
                  </a:lnTo>
                  <a:lnTo>
                    <a:pt x="7669" y="127623"/>
                  </a:lnTo>
                  <a:lnTo>
                    <a:pt x="11087" y="158934"/>
                  </a:lnTo>
                  <a:lnTo>
                    <a:pt x="13981" y="190554"/>
                  </a:lnTo>
                  <a:lnTo>
                    <a:pt x="17426" y="220384"/>
                  </a:lnTo>
                  <a:lnTo>
                    <a:pt x="18446" y="247097"/>
                  </a:lnTo>
                  <a:lnTo>
                    <a:pt x="18791" y="278036"/>
                  </a:lnTo>
                  <a:lnTo>
                    <a:pt x="18869" y="305171"/>
                  </a:lnTo>
                  <a:lnTo>
                    <a:pt x="16992" y="310374"/>
                  </a:lnTo>
                  <a:lnTo>
                    <a:pt x="12788" y="317082"/>
                  </a:lnTo>
                  <a:lnTo>
                    <a:pt x="12550" y="308625"/>
                  </a:lnTo>
                  <a:lnTo>
                    <a:pt x="18290" y="278292"/>
                  </a:lnTo>
                  <a:lnTo>
                    <a:pt x="20642" y="251899"/>
                  </a:lnTo>
                  <a:lnTo>
                    <a:pt x="23868" y="227977"/>
                  </a:lnTo>
                  <a:lnTo>
                    <a:pt x="28329" y="197981"/>
                  </a:lnTo>
                  <a:lnTo>
                    <a:pt x="37356" y="181506"/>
                  </a:lnTo>
                  <a:lnTo>
                    <a:pt x="48968" y="167687"/>
                  </a:lnTo>
                  <a:lnTo>
                    <a:pt x="57180" y="162722"/>
                  </a:lnTo>
                  <a:lnTo>
                    <a:pt x="70580" y="159534"/>
                  </a:lnTo>
                  <a:lnTo>
                    <a:pt x="72395" y="159978"/>
                  </a:lnTo>
                  <a:lnTo>
                    <a:pt x="73605" y="160980"/>
                  </a:lnTo>
                  <a:lnTo>
                    <a:pt x="88828" y="187578"/>
                  </a:lnTo>
                  <a:lnTo>
                    <a:pt x="93225" y="204216"/>
                  </a:lnTo>
                  <a:lnTo>
                    <a:pt x="99197" y="235083"/>
                  </a:lnTo>
                  <a:lnTo>
                    <a:pt x="104504" y="266717"/>
                  </a:lnTo>
                  <a:lnTo>
                    <a:pt x="109227" y="289663"/>
                  </a:lnTo>
                  <a:lnTo>
                    <a:pt x="110860" y="292592"/>
                  </a:lnTo>
                  <a:lnTo>
                    <a:pt x="128145" y="306774"/>
                  </a:lnTo>
                  <a:lnTo>
                    <a:pt x="132821" y="309205"/>
                  </a:lnTo>
                  <a:lnTo>
                    <a:pt x="139527" y="3111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SMARTInkShape-889"/>
            <p:cNvSpPr/>
            <p:nvPr/>
          </p:nvSpPr>
          <p:spPr>
            <a:xfrm>
              <a:off x="7856236" y="1098550"/>
              <a:ext cx="150080" cy="196444"/>
            </a:xfrm>
            <a:custGeom>
              <a:avLst/>
              <a:gdLst/>
              <a:ahLst/>
              <a:cxnLst/>
              <a:rect l="0" t="0" r="0" b="0"/>
              <a:pathLst>
                <a:path w="150080" h="196444">
                  <a:moveTo>
                    <a:pt x="87614" y="63500"/>
                  </a:moveTo>
                  <a:lnTo>
                    <a:pt x="72687" y="63500"/>
                  </a:lnTo>
                  <a:lnTo>
                    <a:pt x="51249" y="72338"/>
                  </a:lnTo>
                  <a:lnTo>
                    <a:pt x="38817" y="81797"/>
                  </a:lnTo>
                  <a:lnTo>
                    <a:pt x="16891" y="111420"/>
                  </a:lnTo>
                  <a:lnTo>
                    <a:pt x="5227" y="140156"/>
                  </a:lnTo>
                  <a:lnTo>
                    <a:pt x="0" y="161819"/>
                  </a:lnTo>
                  <a:lnTo>
                    <a:pt x="1167" y="170932"/>
                  </a:lnTo>
                  <a:lnTo>
                    <a:pt x="2466" y="175338"/>
                  </a:lnTo>
                  <a:lnTo>
                    <a:pt x="5448" y="178981"/>
                  </a:lnTo>
                  <a:lnTo>
                    <a:pt x="27979" y="192214"/>
                  </a:lnTo>
                  <a:lnTo>
                    <a:pt x="50278" y="195934"/>
                  </a:lnTo>
                  <a:lnTo>
                    <a:pt x="62553" y="196443"/>
                  </a:lnTo>
                  <a:lnTo>
                    <a:pt x="92044" y="187336"/>
                  </a:lnTo>
                  <a:lnTo>
                    <a:pt x="111739" y="178822"/>
                  </a:lnTo>
                  <a:lnTo>
                    <a:pt x="139527" y="150651"/>
                  </a:lnTo>
                  <a:lnTo>
                    <a:pt x="145494" y="141980"/>
                  </a:lnTo>
                  <a:lnTo>
                    <a:pt x="149448" y="125794"/>
                  </a:lnTo>
                  <a:lnTo>
                    <a:pt x="150079" y="100656"/>
                  </a:lnTo>
                  <a:lnTo>
                    <a:pt x="144142" y="71126"/>
                  </a:lnTo>
                  <a:lnTo>
                    <a:pt x="134097" y="42632"/>
                  </a:lnTo>
                  <a:lnTo>
                    <a:pt x="122179" y="11965"/>
                  </a:lnTo>
                  <a:lnTo>
                    <a:pt x="119364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SMARTInkShape-890"/>
            <p:cNvSpPr/>
            <p:nvPr/>
          </p:nvSpPr>
          <p:spPr>
            <a:xfrm>
              <a:off x="7718800" y="1149350"/>
              <a:ext cx="85351" cy="146051"/>
            </a:xfrm>
            <a:custGeom>
              <a:avLst/>
              <a:gdLst/>
              <a:ahLst/>
              <a:cxnLst/>
              <a:rect l="0" t="0" r="0" b="0"/>
              <a:pathLst>
                <a:path w="85351" h="146051">
                  <a:moveTo>
                    <a:pt x="85350" y="0"/>
                  </a:moveTo>
                  <a:lnTo>
                    <a:pt x="81978" y="0"/>
                  </a:lnTo>
                  <a:lnTo>
                    <a:pt x="78442" y="1881"/>
                  </a:lnTo>
                  <a:lnTo>
                    <a:pt x="76511" y="3371"/>
                  </a:lnTo>
                  <a:lnTo>
                    <a:pt x="70603" y="5025"/>
                  </a:lnTo>
                  <a:lnTo>
                    <a:pt x="67052" y="5467"/>
                  </a:lnTo>
                  <a:lnTo>
                    <a:pt x="59343" y="9720"/>
                  </a:lnTo>
                  <a:lnTo>
                    <a:pt x="30281" y="30713"/>
                  </a:lnTo>
                  <a:lnTo>
                    <a:pt x="13752" y="60595"/>
                  </a:lnTo>
                  <a:lnTo>
                    <a:pt x="2848" y="89353"/>
                  </a:lnTo>
                  <a:lnTo>
                    <a:pt x="0" y="101096"/>
                  </a:lnTo>
                  <a:lnTo>
                    <a:pt x="1084" y="111018"/>
                  </a:lnTo>
                  <a:lnTo>
                    <a:pt x="5662" y="124538"/>
                  </a:lnTo>
                  <a:lnTo>
                    <a:pt x="11363" y="131315"/>
                  </a:lnTo>
                  <a:lnTo>
                    <a:pt x="14858" y="134110"/>
                  </a:lnTo>
                  <a:lnTo>
                    <a:pt x="24387" y="137215"/>
                  </a:lnTo>
                  <a:lnTo>
                    <a:pt x="59950" y="1460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SMARTInkShape-891"/>
            <p:cNvSpPr/>
            <p:nvPr/>
          </p:nvSpPr>
          <p:spPr>
            <a:xfrm>
              <a:off x="7620001" y="996950"/>
              <a:ext cx="6350" cy="279401"/>
            </a:xfrm>
            <a:custGeom>
              <a:avLst/>
              <a:gdLst/>
              <a:ahLst/>
              <a:cxnLst/>
              <a:rect l="0" t="0" r="0" b="0"/>
              <a:pathLst>
                <a:path w="6350" h="279401">
                  <a:moveTo>
                    <a:pt x="6349" y="0"/>
                  </a:moveTo>
                  <a:lnTo>
                    <a:pt x="6349" y="30037"/>
                  </a:lnTo>
                  <a:lnTo>
                    <a:pt x="6349" y="56080"/>
                  </a:lnTo>
                  <a:lnTo>
                    <a:pt x="4466" y="84220"/>
                  </a:lnTo>
                  <a:lnTo>
                    <a:pt x="1322" y="108444"/>
                  </a:lnTo>
                  <a:lnTo>
                    <a:pt x="391" y="133496"/>
                  </a:lnTo>
                  <a:lnTo>
                    <a:pt x="115" y="160674"/>
                  </a:lnTo>
                  <a:lnTo>
                    <a:pt x="33" y="187307"/>
                  </a:lnTo>
                  <a:lnTo>
                    <a:pt x="5" y="218640"/>
                  </a:lnTo>
                  <a:lnTo>
                    <a:pt x="0" y="246231"/>
                  </a:lnTo>
                  <a:lnTo>
                    <a:pt x="704" y="261419"/>
                  </a:lnTo>
                  <a:lnTo>
                    <a:pt x="6349" y="2794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SMARTInkShape-892"/>
            <p:cNvSpPr/>
            <p:nvPr/>
          </p:nvSpPr>
          <p:spPr>
            <a:xfrm>
              <a:off x="7362341" y="1143000"/>
              <a:ext cx="111610" cy="57151"/>
            </a:xfrm>
            <a:custGeom>
              <a:avLst/>
              <a:gdLst/>
              <a:ahLst/>
              <a:cxnLst/>
              <a:rect l="0" t="0" r="0" b="0"/>
              <a:pathLst>
                <a:path w="111610" h="57151">
                  <a:moveTo>
                    <a:pt x="3659" y="57150"/>
                  </a:moveTo>
                  <a:lnTo>
                    <a:pt x="287" y="57150"/>
                  </a:lnTo>
                  <a:lnTo>
                    <a:pt x="0" y="56444"/>
                  </a:lnTo>
                  <a:lnTo>
                    <a:pt x="1562" y="53778"/>
                  </a:lnTo>
                  <a:lnTo>
                    <a:pt x="12312" y="42223"/>
                  </a:lnTo>
                  <a:lnTo>
                    <a:pt x="42518" y="29623"/>
                  </a:lnTo>
                  <a:lnTo>
                    <a:pt x="71673" y="16800"/>
                  </a:lnTo>
                  <a:lnTo>
                    <a:pt x="101646" y="4494"/>
                  </a:lnTo>
                  <a:lnTo>
                    <a:pt x="111609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SMARTInkShape-893"/>
            <p:cNvSpPr/>
            <p:nvPr/>
          </p:nvSpPr>
          <p:spPr>
            <a:xfrm>
              <a:off x="7311809" y="972960"/>
              <a:ext cx="225642" cy="309222"/>
            </a:xfrm>
            <a:custGeom>
              <a:avLst/>
              <a:gdLst/>
              <a:ahLst/>
              <a:cxnLst/>
              <a:rect l="0" t="0" r="0" b="0"/>
              <a:pathLst>
                <a:path w="225642" h="309222">
                  <a:moveTo>
                    <a:pt x="85941" y="49390"/>
                  </a:moveTo>
                  <a:lnTo>
                    <a:pt x="85941" y="52760"/>
                  </a:lnTo>
                  <a:lnTo>
                    <a:pt x="84058" y="56297"/>
                  </a:lnTo>
                  <a:lnTo>
                    <a:pt x="80871" y="61632"/>
                  </a:lnTo>
                  <a:lnTo>
                    <a:pt x="71014" y="88265"/>
                  </a:lnTo>
                  <a:lnTo>
                    <a:pt x="61370" y="113511"/>
                  </a:lnTo>
                  <a:lnTo>
                    <a:pt x="52947" y="143334"/>
                  </a:lnTo>
                  <a:lnTo>
                    <a:pt x="45982" y="174513"/>
                  </a:lnTo>
                  <a:lnTo>
                    <a:pt x="36079" y="206094"/>
                  </a:lnTo>
                  <a:lnTo>
                    <a:pt x="24208" y="234423"/>
                  </a:lnTo>
                  <a:lnTo>
                    <a:pt x="12624" y="264210"/>
                  </a:lnTo>
                  <a:lnTo>
                    <a:pt x="4746" y="293526"/>
                  </a:lnTo>
                  <a:lnTo>
                    <a:pt x="2112" y="300887"/>
                  </a:lnTo>
                  <a:lnTo>
                    <a:pt x="422" y="303838"/>
                  </a:lnTo>
                  <a:lnTo>
                    <a:pt x="0" y="305805"/>
                  </a:lnTo>
                  <a:lnTo>
                    <a:pt x="425" y="307117"/>
                  </a:lnTo>
                  <a:lnTo>
                    <a:pt x="2804" y="309221"/>
                  </a:lnTo>
                  <a:lnTo>
                    <a:pt x="6588" y="306215"/>
                  </a:lnTo>
                  <a:lnTo>
                    <a:pt x="25457" y="275412"/>
                  </a:lnTo>
                  <a:lnTo>
                    <a:pt x="37523" y="248455"/>
                  </a:lnTo>
                  <a:lnTo>
                    <a:pt x="50036" y="218125"/>
                  </a:lnTo>
                  <a:lnTo>
                    <a:pt x="58458" y="197290"/>
                  </a:lnTo>
                  <a:lnTo>
                    <a:pt x="66906" y="174390"/>
                  </a:lnTo>
                  <a:lnTo>
                    <a:pt x="75364" y="150101"/>
                  </a:lnTo>
                  <a:lnTo>
                    <a:pt x="83827" y="125194"/>
                  </a:lnTo>
                  <a:lnTo>
                    <a:pt x="90410" y="101895"/>
                  </a:lnTo>
                  <a:lnTo>
                    <a:pt x="99964" y="70826"/>
                  </a:lnTo>
                  <a:lnTo>
                    <a:pt x="109851" y="45628"/>
                  </a:lnTo>
                  <a:lnTo>
                    <a:pt x="116658" y="17406"/>
                  </a:lnTo>
                  <a:lnTo>
                    <a:pt x="117554" y="3349"/>
                  </a:lnTo>
                  <a:lnTo>
                    <a:pt x="118306" y="1763"/>
                  </a:lnTo>
                  <a:lnTo>
                    <a:pt x="119511" y="705"/>
                  </a:lnTo>
                  <a:lnTo>
                    <a:pt x="121021" y="0"/>
                  </a:lnTo>
                  <a:lnTo>
                    <a:pt x="122027" y="235"/>
                  </a:lnTo>
                  <a:lnTo>
                    <a:pt x="122698" y="1098"/>
                  </a:lnTo>
                  <a:lnTo>
                    <a:pt x="123643" y="5683"/>
                  </a:lnTo>
                  <a:lnTo>
                    <a:pt x="124693" y="16326"/>
                  </a:lnTo>
                  <a:lnTo>
                    <a:pt x="134162" y="44132"/>
                  </a:lnTo>
                  <a:lnTo>
                    <a:pt x="139994" y="72418"/>
                  </a:lnTo>
                  <a:lnTo>
                    <a:pt x="148523" y="99487"/>
                  </a:lnTo>
                  <a:lnTo>
                    <a:pt x="155518" y="127263"/>
                  </a:lnTo>
                  <a:lnTo>
                    <a:pt x="163942" y="155954"/>
                  </a:lnTo>
                  <a:lnTo>
                    <a:pt x="173493" y="182329"/>
                  </a:lnTo>
                  <a:lnTo>
                    <a:pt x="180791" y="208018"/>
                  </a:lnTo>
                  <a:lnTo>
                    <a:pt x="185952" y="223608"/>
                  </a:lnTo>
                  <a:lnTo>
                    <a:pt x="204575" y="254206"/>
                  </a:lnTo>
                  <a:lnTo>
                    <a:pt x="214303" y="267258"/>
                  </a:lnTo>
                  <a:lnTo>
                    <a:pt x="218518" y="278651"/>
                  </a:lnTo>
                  <a:lnTo>
                    <a:pt x="220187" y="280547"/>
                  </a:lnTo>
                  <a:lnTo>
                    <a:pt x="222005" y="281811"/>
                  </a:lnTo>
                  <a:lnTo>
                    <a:pt x="223217" y="283360"/>
                  </a:lnTo>
                  <a:lnTo>
                    <a:pt x="225641" y="29069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SMARTInkShape-894"/>
            <p:cNvSpPr/>
            <p:nvPr/>
          </p:nvSpPr>
          <p:spPr>
            <a:xfrm>
              <a:off x="7092950" y="889000"/>
              <a:ext cx="165101" cy="539751"/>
            </a:xfrm>
            <a:custGeom>
              <a:avLst/>
              <a:gdLst/>
              <a:ahLst/>
              <a:cxnLst/>
              <a:rect l="0" t="0" r="0" b="0"/>
              <a:pathLst>
                <a:path w="165101" h="539751">
                  <a:moveTo>
                    <a:pt x="165100" y="0"/>
                  </a:moveTo>
                  <a:lnTo>
                    <a:pt x="165100" y="3370"/>
                  </a:lnTo>
                  <a:lnTo>
                    <a:pt x="163217" y="6907"/>
                  </a:lnTo>
                  <a:lnTo>
                    <a:pt x="161728" y="8838"/>
                  </a:lnTo>
                  <a:lnTo>
                    <a:pt x="160073" y="14746"/>
                  </a:lnTo>
                  <a:lnTo>
                    <a:pt x="157260" y="26006"/>
                  </a:lnTo>
                  <a:lnTo>
                    <a:pt x="147970" y="56785"/>
                  </a:lnTo>
                  <a:lnTo>
                    <a:pt x="141053" y="81658"/>
                  </a:lnTo>
                  <a:lnTo>
                    <a:pt x="130379" y="111056"/>
                  </a:lnTo>
                  <a:lnTo>
                    <a:pt x="122387" y="131673"/>
                  </a:lnTo>
                  <a:lnTo>
                    <a:pt x="114131" y="154477"/>
                  </a:lnTo>
                  <a:lnTo>
                    <a:pt x="105052" y="178723"/>
                  </a:lnTo>
                  <a:lnTo>
                    <a:pt x="93962" y="203610"/>
                  </a:lnTo>
                  <a:lnTo>
                    <a:pt x="83859" y="230663"/>
                  </a:lnTo>
                  <a:lnTo>
                    <a:pt x="74665" y="259150"/>
                  </a:lnTo>
                  <a:lnTo>
                    <a:pt x="65875" y="288274"/>
                  </a:lnTo>
                  <a:lnTo>
                    <a:pt x="59146" y="315799"/>
                  </a:lnTo>
                  <a:lnTo>
                    <a:pt x="53098" y="342849"/>
                  </a:lnTo>
                  <a:lnTo>
                    <a:pt x="45706" y="371335"/>
                  </a:lnTo>
                  <a:lnTo>
                    <a:pt x="39599" y="398576"/>
                  </a:lnTo>
                  <a:lnTo>
                    <a:pt x="33827" y="424089"/>
                  </a:lnTo>
                  <a:lnTo>
                    <a:pt x="26558" y="447187"/>
                  </a:lnTo>
                  <a:lnTo>
                    <a:pt x="20505" y="469213"/>
                  </a:lnTo>
                  <a:lnTo>
                    <a:pt x="13130" y="497683"/>
                  </a:lnTo>
                  <a:lnTo>
                    <a:pt x="2878" y="527102"/>
                  </a:lnTo>
                  <a:lnTo>
                    <a:pt x="0" y="5397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SMARTInkShape-895"/>
            <p:cNvSpPr/>
            <p:nvPr/>
          </p:nvSpPr>
          <p:spPr>
            <a:xfrm>
              <a:off x="6883627" y="1123950"/>
              <a:ext cx="145064" cy="199423"/>
            </a:xfrm>
            <a:custGeom>
              <a:avLst/>
              <a:gdLst/>
              <a:ahLst/>
              <a:cxnLst/>
              <a:rect l="0" t="0" r="0" b="0"/>
              <a:pathLst>
                <a:path w="145064" h="199423">
                  <a:moveTo>
                    <a:pt x="82323" y="0"/>
                  </a:moveTo>
                  <a:lnTo>
                    <a:pt x="78951" y="0"/>
                  </a:lnTo>
                  <a:lnTo>
                    <a:pt x="75415" y="1881"/>
                  </a:lnTo>
                  <a:lnTo>
                    <a:pt x="73484" y="3370"/>
                  </a:lnTo>
                  <a:lnTo>
                    <a:pt x="67576" y="5025"/>
                  </a:lnTo>
                  <a:lnTo>
                    <a:pt x="56316" y="7839"/>
                  </a:lnTo>
                  <a:lnTo>
                    <a:pt x="26443" y="19180"/>
                  </a:lnTo>
                  <a:lnTo>
                    <a:pt x="5584" y="29650"/>
                  </a:lnTo>
                  <a:lnTo>
                    <a:pt x="2355" y="33874"/>
                  </a:lnTo>
                  <a:lnTo>
                    <a:pt x="538" y="40218"/>
                  </a:lnTo>
                  <a:lnTo>
                    <a:pt x="0" y="46567"/>
                  </a:lnTo>
                  <a:lnTo>
                    <a:pt x="1335" y="48683"/>
                  </a:lnTo>
                  <a:lnTo>
                    <a:pt x="6581" y="52916"/>
                  </a:lnTo>
                  <a:lnTo>
                    <a:pt x="13618" y="55268"/>
                  </a:lnTo>
                  <a:lnTo>
                    <a:pt x="44881" y="63892"/>
                  </a:lnTo>
                  <a:lnTo>
                    <a:pt x="69753" y="72044"/>
                  </a:lnTo>
                  <a:lnTo>
                    <a:pt x="98707" y="81154"/>
                  </a:lnTo>
                  <a:lnTo>
                    <a:pt x="124026" y="99856"/>
                  </a:lnTo>
                  <a:lnTo>
                    <a:pt x="137170" y="112294"/>
                  </a:lnTo>
                  <a:lnTo>
                    <a:pt x="141976" y="122580"/>
                  </a:lnTo>
                  <a:lnTo>
                    <a:pt x="145063" y="143060"/>
                  </a:lnTo>
                  <a:lnTo>
                    <a:pt x="142226" y="156374"/>
                  </a:lnTo>
                  <a:lnTo>
                    <a:pt x="133547" y="169256"/>
                  </a:lnTo>
                  <a:lnTo>
                    <a:pt x="122037" y="178639"/>
                  </a:lnTo>
                  <a:lnTo>
                    <a:pt x="91628" y="192504"/>
                  </a:lnTo>
                  <a:lnTo>
                    <a:pt x="74966" y="198933"/>
                  </a:lnTo>
                  <a:lnTo>
                    <a:pt x="62825" y="199422"/>
                  </a:lnTo>
                  <a:lnTo>
                    <a:pt x="51785" y="197287"/>
                  </a:lnTo>
                  <a:lnTo>
                    <a:pt x="41603" y="192119"/>
                  </a:lnTo>
                  <a:lnTo>
                    <a:pt x="25173" y="1778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SMARTInkShape-896"/>
            <p:cNvSpPr/>
            <p:nvPr/>
          </p:nvSpPr>
          <p:spPr>
            <a:xfrm>
              <a:off x="6607796" y="1155700"/>
              <a:ext cx="223680" cy="330001"/>
            </a:xfrm>
            <a:custGeom>
              <a:avLst/>
              <a:gdLst/>
              <a:ahLst/>
              <a:cxnLst/>
              <a:rect l="0" t="0" r="0" b="0"/>
              <a:pathLst>
                <a:path w="223680" h="330001">
                  <a:moveTo>
                    <a:pt x="135904" y="0"/>
                  </a:moveTo>
                  <a:lnTo>
                    <a:pt x="127065" y="0"/>
                  </a:lnTo>
                  <a:lnTo>
                    <a:pt x="96698" y="10831"/>
                  </a:lnTo>
                  <a:lnTo>
                    <a:pt x="65908" y="24570"/>
                  </a:lnTo>
                  <a:lnTo>
                    <a:pt x="41330" y="41176"/>
                  </a:lnTo>
                  <a:lnTo>
                    <a:pt x="17738" y="70255"/>
                  </a:lnTo>
                  <a:lnTo>
                    <a:pt x="840" y="99147"/>
                  </a:lnTo>
                  <a:lnTo>
                    <a:pt x="0" y="103492"/>
                  </a:lnTo>
                  <a:lnTo>
                    <a:pt x="948" y="112083"/>
                  </a:lnTo>
                  <a:lnTo>
                    <a:pt x="5449" y="124853"/>
                  </a:lnTo>
                  <a:lnTo>
                    <a:pt x="11131" y="131455"/>
                  </a:lnTo>
                  <a:lnTo>
                    <a:pt x="18360" y="136035"/>
                  </a:lnTo>
                  <a:lnTo>
                    <a:pt x="26277" y="138071"/>
                  </a:lnTo>
                  <a:lnTo>
                    <a:pt x="47927" y="134308"/>
                  </a:lnTo>
                  <a:lnTo>
                    <a:pt x="78875" y="124730"/>
                  </a:lnTo>
                  <a:lnTo>
                    <a:pt x="94469" y="115117"/>
                  </a:lnTo>
                  <a:lnTo>
                    <a:pt x="124543" y="86707"/>
                  </a:lnTo>
                  <a:lnTo>
                    <a:pt x="132224" y="74060"/>
                  </a:lnTo>
                  <a:lnTo>
                    <a:pt x="135580" y="53750"/>
                  </a:lnTo>
                  <a:lnTo>
                    <a:pt x="135760" y="49054"/>
                  </a:lnTo>
                  <a:lnTo>
                    <a:pt x="133958" y="44614"/>
                  </a:lnTo>
                  <a:lnTo>
                    <a:pt x="129812" y="38481"/>
                  </a:lnTo>
                  <a:lnTo>
                    <a:pt x="129629" y="41583"/>
                  </a:lnTo>
                  <a:lnTo>
                    <a:pt x="137396" y="70068"/>
                  </a:lnTo>
                  <a:lnTo>
                    <a:pt x="151752" y="96115"/>
                  </a:lnTo>
                  <a:lnTo>
                    <a:pt x="169739" y="122702"/>
                  </a:lnTo>
                  <a:lnTo>
                    <a:pt x="190094" y="151551"/>
                  </a:lnTo>
                  <a:lnTo>
                    <a:pt x="207704" y="181996"/>
                  </a:lnTo>
                  <a:lnTo>
                    <a:pt x="219109" y="202561"/>
                  </a:lnTo>
                  <a:lnTo>
                    <a:pt x="223679" y="228473"/>
                  </a:lnTo>
                  <a:lnTo>
                    <a:pt x="222589" y="247612"/>
                  </a:lnTo>
                  <a:lnTo>
                    <a:pt x="215900" y="269671"/>
                  </a:lnTo>
                  <a:lnTo>
                    <a:pt x="206487" y="286630"/>
                  </a:lnTo>
                  <a:lnTo>
                    <a:pt x="191389" y="301689"/>
                  </a:lnTo>
                  <a:lnTo>
                    <a:pt x="160275" y="322528"/>
                  </a:lnTo>
                  <a:lnTo>
                    <a:pt x="141948" y="327927"/>
                  </a:lnTo>
                  <a:lnTo>
                    <a:pt x="112344" y="329900"/>
                  </a:lnTo>
                  <a:lnTo>
                    <a:pt x="107497" y="330000"/>
                  </a:lnTo>
                  <a:lnTo>
                    <a:pt x="98349" y="326348"/>
                  </a:lnTo>
                  <a:lnTo>
                    <a:pt x="72404" y="3111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SMARTInkShape-897"/>
            <p:cNvSpPr/>
            <p:nvPr/>
          </p:nvSpPr>
          <p:spPr>
            <a:xfrm>
              <a:off x="6331141" y="1174750"/>
              <a:ext cx="215564" cy="154843"/>
            </a:xfrm>
            <a:custGeom>
              <a:avLst/>
              <a:gdLst/>
              <a:ahLst/>
              <a:cxnLst/>
              <a:rect l="0" t="0" r="0" b="0"/>
              <a:pathLst>
                <a:path w="215564" h="154843">
                  <a:moveTo>
                    <a:pt x="31559" y="0"/>
                  </a:moveTo>
                  <a:lnTo>
                    <a:pt x="28187" y="0"/>
                  </a:lnTo>
                  <a:lnTo>
                    <a:pt x="24651" y="1881"/>
                  </a:lnTo>
                  <a:lnTo>
                    <a:pt x="20727" y="5775"/>
                  </a:lnTo>
                  <a:lnTo>
                    <a:pt x="15257" y="15195"/>
                  </a:lnTo>
                  <a:lnTo>
                    <a:pt x="7643" y="40437"/>
                  </a:lnTo>
                  <a:lnTo>
                    <a:pt x="4717" y="55960"/>
                  </a:lnTo>
                  <a:lnTo>
                    <a:pt x="1263" y="71379"/>
                  </a:lnTo>
                  <a:lnTo>
                    <a:pt x="0" y="101801"/>
                  </a:lnTo>
                  <a:lnTo>
                    <a:pt x="571" y="119298"/>
                  </a:lnTo>
                  <a:lnTo>
                    <a:pt x="3204" y="126634"/>
                  </a:lnTo>
                  <a:lnTo>
                    <a:pt x="12026" y="138102"/>
                  </a:lnTo>
                  <a:lnTo>
                    <a:pt x="23576" y="147066"/>
                  </a:lnTo>
                  <a:lnTo>
                    <a:pt x="39306" y="154190"/>
                  </a:lnTo>
                  <a:lnTo>
                    <a:pt x="51230" y="154842"/>
                  </a:lnTo>
                  <a:lnTo>
                    <a:pt x="79502" y="152882"/>
                  </a:lnTo>
                  <a:lnTo>
                    <a:pt x="103933" y="149171"/>
                  </a:lnTo>
                  <a:lnTo>
                    <a:pt x="129046" y="140233"/>
                  </a:lnTo>
                  <a:lnTo>
                    <a:pt x="157746" y="124570"/>
                  </a:lnTo>
                  <a:lnTo>
                    <a:pt x="186830" y="103675"/>
                  </a:lnTo>
                  <a:lnTo>
                    <a:pt x="210101" y="72845"/>
                  </a:lnTo>
                  <a:lnTo>
                    <a:pt x="214047" y="56156"/>
                  </a:lnTo>
                  <a:lnTo>
                    <a:pt x="215563" y="31172"/>
                  </a:lnTo>
                  <a:lnTo>
                    <a:pt x="212294" y="20368"/>
                  </a:lnTo>
                  <a:lnTo>
                    <a:pt x="206857" y="11601"/>
                  </a:lnTo>
                  <a:lnTo>
                    <a:pt x="202838" y="8683"/>
                  </a:lnTo>
                  <a:lnTo>
                    <a:pt x="198699" y="6681"/>
                  </a:lnTo>
                  <a:lnTo>
                    <a:pt x="190309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SMARTInkShape-898"/>
            <p:cNvSpPr/>
            <p:nvPr/>
          </p:nvSpPr>
          <p:spPr>
            <a:xfrm>
              <a:off x="6178556" y="1123950"/>
              <a:ext cx="120645" cy="190348"/>
            </a:xfrm>
            <a:custGeom>
              <a:avLst/>
              <a:gdLst/>
              <a:ahLst/>
              <a:cxnLst/>
              <a:rect l="0" t="0" r="0" b="0"/>
              <a:pathLst>
                <a:path w="120645" h="190348">
                  <a:moveTo>
                    <a:pt x="25394" y="82550"/>
                  </a:moveTo>
                  <a:lnTo>
                    <a:pt x="25394" y="85921"/>
                  </a:lnTo>
                  <a:lnTo>
                    <a:pt x="19632" y="111093"/>
                  </a:lnTo>
                  <a:lnTo>
                    <a:pt x="15750" y="140113"/>
                  </a:lnTo>
                  <a:lnTo>
                    <a:pt x="11215" y="169623"/>
                  </a:lnTo>
                  <a:lnTo>
                    <a:pt x="6279" y="186601"/>
                  </a:lnTo>
                  <a:lnTo>
                    <a:pt x="4890" y="187900"/>
                  </a:lnTo>
                  <a:lnTo>
                    <a:pt x="280" y="190347"/>
                  </a:lnTo>
                  <a:lnTo>
                    <a:pt x="0" y="163359"/>
                  </a:lnTo>
                  <a:lnTo>
                    <a:pt x="4358" y="138650"/>
                  </a:lnTo>
                  <a:lnTo>
                    <a:pt x="7833" y="109206"/>
                  </a:lnTo>
                  <a:lnTo>
                    <a:pt x="15104" y="79427"/>
                  </a:lnTo>
                  <a:lnTo>
                    <a:pt x="28405" y="51437"/>
                  </a:lnTo>
                  <a:lnTo>
                    <a:pt x="41181" y="33349"/>
                  </a:lnTo>
                  <a:lnTo>
                    <a:pt x="72100" y="10964"/>
                  </a:lnTo>
                  <a:lnTo>
                    <a:pt x="83547" y="5343"/>
                  </a:lnTo>
                  <a:lnTo>
                    <a:pt x="113807" y="703"/>
                  </a:lnTo>
                  <a:lnTo>
                    <a:pt x="120644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SMARTInkShape-899"/>
            <p:cNvSpPr/>
            <p:nvPr/>
          </p:nvSpPr>
          <p:spPr>
            <a:xfrm>
              <a:off x="5882791" y="956275"/>
              <a:ext cx="266262" cy="358176"/>
            </a:xfrm>
            <a:custGeom>
              <a:avLst/>
              <a:gdLst/>
              <a:ahLst/>
              <a:cxnLst/>
              <a:rect l="0" t="0" r="0" b="0"/>
              <a:pathLst>
                <a:path w="266262" h="358176">
                  <a:moveTo>
                    <a:pt x="3659" y="91475"/>
                  </a:moveTo>
                  <a:lnTo>
                    <a:pt x="287" y="88104"/>
                  </a:lnTo>
                  <a:lnTo>
                    <a:pt x="0" y="85699"/>
                  </a:lnTo>
                  <a:lnTo>
                    <a:pt x="4655" y="63637"/>
                  </a:lnTo>
                  <a:lnTo>
                    <a:pt x="21281" y="42749"/>
                  </a:lnTo>
                  <a:lnTo>
                    <a:pt x="50638" y="21619"/>
                  </a:lnTo>
                  <a:lnTo>
                    <a:pt x="74258" y="10804"/>
                  </a:lnTo>
                  <a:lnTo>
                    <a:pt x="99131" y="3131"/>
                  </a:lnTo>
                  <a:lnTo>
                    <a:pt x="115941" y="0"/>
                  </a:lnTo>
                  <a:lnTo>
                    <a:pt x="141271" y="1498"/>
                  </a:lnTo>
                  <a:lnTo>
                    <a:pt x="166650" y="3667"/>
                  </a:lnTo>
                  <a:lnTo>
                    <a:pt x="191339" y="12619"/>
                  </a:lnTo>
                  <a:lnTo>
                    <a:pt x="219002" y="30168"/>
                  </a:lnTo>
                  <a:lnTo>
                    <a:pt x="244848" y="57179"/>
                  </a:lnTo>
                  <a:lnTo>
                    <a:pt x="257234" y="81391"/>
                  </a:lnTo>
                  <a:lnTo>
                    <a:pt x="265372" y="106439"/>
                  </a:lnTo>
                  <a:lnTo>
                    <a:pt x="266261" y="127053"/>
                  </a:lnTo>
                  <a:lnTo>
                    <a:pt x="262795" y="158696"/>
                  </a:lnTo>
                  <a:lnTo>
                    <a:pt x="255417" y="187827"/>
                  </a:lnTo>
                  <a:lnTo>
                    <a:pt x="242413" y="216920"/>
                  </a:lnTo>
                  <a:lnTo>
                    <a:pt x="219055" y="248663"/>
                  </a:lnTo>
                  <a:lnTo>
                    <a:pt x="193354" y="279680"/>
                  </a:lnTo>
                  <a:lnTo>
                    <a:pt x="161831" y="306921"/>
                  </a:lnTo>
                  <a:lnTo>
                    <a:pt x="136838" y="324409"/>
                  </a:lnTo>
                  <a:lnTo>
                    <a:pt x="111558" y="338527"/>
                  </a:lnTo>
                  <a:lnTo>
                    <a:pt x="81103" y="352569"/>
                  </a:lnTo>
                  <a:lnTo>
                    <a:pt x="55180" y="357436"/>
                  </a:lnTo>
                  <a:lnTo>
                    <a:pt x="41759" y="358175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SMARTInkShape-900"/>
            <p:cNvSpPr/>
            <p:nvPr/>
          </p:nvSpPr>
          <p:spPr>
            <a:xfrm>
              <a:off x="5905500" y="1054100"/>
              <a:ext cx="31751" cy="241301"/>
            </a:xfrm>
            <a:custGeom>
              <a:avLst/>
              <a:gdLst/>
              <a:ahLst/>
              <a:cxnLst/>
              <a:rect l="0" t="0" r="0" b="0"/>
              <a:pathLst>
                <a:path w="31751" h="241301">
                  <a:moveTo>
                    <a:pt x="31750" y="0"/>
                  </a:moveTo>
                  <a:lnTo>
                    <a:pt x="31750" y="29248"/>
                  </a:lnTo>
                  <a:lnTo>
                    <a:pt x="31750" y="58328"/>
                  </a:lnTo>
                  <a:lnTo>
                    <a:pt x="29868" y="84780"/>
                  </a:lnTo>
                  <a:lnTo>
                    <a:pt x="24842" y="114960"/>
                  </a:lnTo>
                  <a:lnTo>
                    <a:pt x="18884" y="144364"/>
                  </a:lnTo>
                  <a:lnTo>
                    <a:pt x="12651" y="170950"/>
                  </a:lnTo>
                  <a:lnTo>
                    <a:pt x="4223" y="201846"/>
                  </a:lnTo>
                  <a:lnTo>
                    <a:pt x="555" y="231008"/>
                  </a:lnTo>
                  <a:lnTo>
                    <a:pt x="0" y="2413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SMARTInkShape-901"/>
          <p:cNvSpPr/>
          <p:nvPr/>
        </p:nvSpPr>
        <p:spPr>
          <a:xfrm>
            <a:off x="393812" y="2578101"/>
            <a:ext cx="2031514" cy="1466850"/>
          </a:xfrm>
          <a:custGeom>
            <a:avLst/>
            <a:gdLst/>
            <a:ahLst/>
            <a:cxnLst/>
            <a:rect l="0" t="0" r="0" b="0"/>
            <a:pathLst>
              <a:path w="2031514" h="1466850">
                <a:moveTo>
                  <a:pt x="145938" y="1466849"/>
                </a:moveTo>
                <a:lnTo>
                  <a:pt x="140162" y="1461779"/>
                </a:lnTo>
                <a:lnTo>
                  <a:pt x="109811" y="1442278"/>
                </a:lnTo>
                <a:lnTo>
                  <a:pt x="81018" y="1413856"/>
                </a:lnTo>
                <a:lnTo>
                  <a:pt x="56645" y="1382413"/>
                </a:lnTo>
                <a:lnTo>
                  <a:pt x="31603" y="1351059"/>
                </a:lnTo>
                <a:lnTo>
                  <a:pt x="18068" y="1326854"/>
                </a:lnTo>
                <a:lnTo>
                  <a:pt x="6402" y="1297241"/>
                </a:lnTo>
                <a:lnTo>
                  <a:pt x="2783" y="1286340"/>
                </a:lnTo>
                <a:lnTo>
                  <a:pt x="459" y="1258227"/>
                </a:lnTo>
                <a:lnTo>
                  <a:pt x="0" y="1232082"/>
                </a:lnTo>
                <a:lnTo>
                  <a:pt x="4274" y="1206535"/>
                </a:lnTo>
                <a:lnTo>
                  <a:pt x="7731" y="1179224"/>
                </a:lnTo>
                <a:lnTo>
                  <a:pt x="14999" y="1150233"/>
                </a:lnTo>
                <a:lnTo>
                  <a:pt x="23229" y="1123418"/>
                </a:lnTo>
                <a:lnTo>
                  <a:pt x="31649" y="1091676"/>
                </a:lnTo>
                <a:lnTo>
                  <a:pt x="40106" y="1061600"/>
                </a:lnTo>
                <a:lnTo>
                  <a:pt x="48571" y="1030207"/>
                </a:lnTo>
                <a:lnTo>
                  <a:pt x="58919" y="998710"/>
                </a:lnTo>
                <a:lnTo>
                  <a:pt x="70972" y="968525"/>
                </a:lnTo>
                <a:lnTo>
                  <a:pt x="80852" y="939750"/>
                </a:lnTo>
                <a:lnTo>
                  <a:pt x="91689" y="915874"/>
                </a:lnTo>
                <a:lnTo>
                  <a:pt x="106111" y="884403"/>
                </a:lnTo>
                <a:lnTo>
                  <a:pt x="119334" y="854224"/>
                </a:lnTo>
                <a:lnTo>
                  <a:pt x="135535" y="825450"/>
                </a:lnTo>
                <a:lnTo>
                  <a:pt x="150442" y="795202"/>
                </a:lnTo>
                <a:lnTo>
                  <a:pt x="163761" y="765265"/>
                </a:lnTo>
                <a:lnTo>
                  <a:pt x="179980" y="736538"/>
                </a:lnTo>
                <a:lnTo>
                  <a:pt x="192556" y="712670"/>
                </a:lnTo>
                <a:lnTo>
                  <a:pt x="209448" y="681203"/>
                </a:lnTo>
                <a:lnTo>
                  <a:pt x="229744" y="651024"/>
                </a:lnTo>
                <a:lnTo>
                  <a:pt x="253430" y="622955"/>
                </a:lnTo>
                <a:lnTo>
                  <a:pt x="274311" y="595147"/>
                </a:lnTo>
                <a:lnTo>
                  <a:pt x="301980" y="566057"/>
                </a:lnTo>
                <a:lnTo>
                  <a:pt x="325894" y="539223"/>
                </a:lnTo>
                <a:lnTo>
                  <a:pt x="354450" y="509358"/>
                </a:lnTo>
                <a:lnTo>
                  <a:pt x="380683" y="482867"/>
                </a:lnTo>
                <a:lnTo>
                  <a:pt x="406247" y="456546"/>
                </a:lnTo>
                <a:lnTo>
                  <a:pt x="431679" y="426783"/>
                </a:lnTo>
                <a:lnTo>
                  <a:pt x="453715" y="400312"/>
                </a:lnTo>
                <a:lnTo>
                  <a:pt x="476726" y="374700"/>
                </a:lnTo>
                <a:lnTo>
                  <a:pt x="507965" y="346276"/>
                </a:lnTo>
                <a:lnTo>
                  <a:pt x="534622" y="317107"/>
                </a:lnTo>
                <a:lnTo>
                  <a:pt x="565213" y="290061"/>
                </a:lnTo>
                <a:lnTo>
                  <a:pt x="596811" y="263451"/>
                </a:lnTo>
                <a:lnTo>
                  <a:pt x="622898" y="241363"/>
                </a:lnTo>
                <a:lnTo>
                  <a:pt x="652614" y="222679"/>
                </a:lnTo>
                <a:lnTo>
                  <a:pt x="682447" y="205400"/>
                </a:lnTo>
                <a:lnTo>
                  <a:pt x="707148" y="192640"/>
                </a:lnTo>
                <a:lnTo>
                  <a:pt x="732341" y="179923"/>
                </a:lnTo>
                <a:lnTo>
                  <a:pt x="757680" y="167218"/>
                </a:lnTo>
                <a:lnTo>
                  <a:pt x="783062" y="157887"/>
                </a:lnTo>
                <a:lnTo>
                  <a:pt x="808456" y="147283"/>
                </a:lnTo>
                <a:lnTo>
                  <a:pt x="833855" y="135204"/>
                </a:lnTo>
                <a:lnTo>
                  <a:pt x="859254" y="122688"/>
                </a:lnTo>
                <a:lnTo>
                  <a:pt x="884654" y="113413"/>
                </a:lnTo>
                <a:lnTo>
                  <a:pt x="910054" y="102826"/>
                </a:lnTo>
                <a:lnTo>
                  <a:pt x="938825" y="94123"/>
                </a:lnTo>
                <a:lnTo>
                  <a:pt x="966322" y="87075"/>
                </a:lnTo>
                <a:lnTo>
                  <a:pt x="995714" y="80519"/>
                </a:lnTo>
                <a:lnTo>
                  <a:pt x="1026765" y="74108"/>
                </a:lnTo>
                <a:lnTo>
                  <a:pt x="1054937" y="64369"/>
                </a:lnTo>
                <a:lnTo>
                  <a:pt x="1084529" y="55917"/>
                </a:lnTo>
                <a:lnTo>
                  <a:pt x="1115640" y="48944"/>
                </a:lnTo>
                <a:lnTo>
                  <a:pt x="1147201" y="42409"/>
                </a:lnTo>
                <a:lnTo>
                  <a:pt x="1178895" y="36005"/>
                </a:lnTo>
                <a:lnTo>
                  <a:pt x="1207257" y="29639"/>
                </a:lnTo>
                <a:lnTo>
                  <a:pt x="1228646" y="25402"/>
                </a:lnTo>
                <a:lnTo>
                  <a:pt x="1251558" y="21167"/>
                </a:lnTo>
                <a:lnTo>
                  <a:pt x="1273500" y="16933"/>
                </a:lnTo>
                <a:lnTo>
                  <a:pt x="1295012" y="14580"/>
                </a:lnTo>
                <a:lnTo>
                  <a:pt x="1316332" y="13535"/>
                </a:lnTo>
                <a:lnTo>
                  <a:pt x="1337566" y="13070"/>
                </a:lnTo>
                <a:lnTo>
                  <a:pt x="1358763" y="10982"/>
                </a:lnTo>
                <a:lnTo>
                  <a:pt x="1380649" y="8408"/>
                </a:lnTo>
                <a:lnTo>
                  <a:pt x="1404487" y="7264"/>
                </a:lnTo>
                <a:lnTo>
                  <a:pt x="1427311" y="4874"/>
                </a:lnTo>
                <a:lnTo>
                  <a:pt x="1449215" y="2165"/>
                </a:lnTo>
                <a:lnTo>
                  <a:pt x="1470709" y="961"/>
                </a:lnTo>
                <a:lnTo>
                  <a:pt x="1492021" y="427"/>
                </a:lnTo>
                <a:lnTo>
                  <a:pt x="1513252" y="189"/>
                </a:lnTo>
                <a:lnTo>
                  <a:pt x="1534448" y="83"/>
                </a:lnTo>
                <a:lnTo>
                  <a:pt x="1555627" y="36"/>
                </a:lnTo>
                <a:lnTo>
                  <a:pt x="1576800" y="15"/>
                </a:lnTo>
                <a:lnTo>
                  <a:pt x="1597969" y="6"/>
                </a:lnTo>
                <a:lnTo>
                  <a:pt x="1619137" y="2"/>
                </a:lnTo>
                <a:lnTo>
                  <a:pt x="1649006" y="0"/>
                </a:lnTo>
                <a:lnTo>
                  <a:pt x="1677611" y="1880"/>
                </a:lnTo>
                <a:lnTo>
                  <a:pt x="1708430" y="5025"/>
                </a:lnTo>
                <a:lnTo>
                  <a:pt x="1739904" y="7838"/>
                </a:lnTo>
                <a:lnTo>
                  <a:pt x="1769691" y="13140"/>
                </a:lnTo>
                <a:lnTo>
                  <a:pt x="1796390" y="19179"/>
                </a:lnTo>
                <a:lnTo>
                  <a:pt x="1824057" y="25437"/>
                </a:lnTo>
                <a:lnTo>
                  <a:pt x="1850834" y="31760"/>
                </a:lnTo>
                <a:lnTo>
                  <a:pt x="1882216" y="40217"/>
                </a:lnTo>
                <a:lnTo>
                  <a:pt x="1911228" y="49388"/>
                </a:lnTo>
                <a:lnTo>
                  <a:pt x="1941522" y="62175"/>
                </a:lnTo>
                <a:lnTo>
                  <a:pt x="1968098" y="75075"/>
                </a:lnTo>
                <a:lnTo>
                  <a:pt x="1997624" y="96198"/>
                </a:lnTo>
                <a:lnTo>
                  <a:pt x="2007232" y="106740"/>
                </a:lnTo>
                <a:lnTo>
                  <a:pt x="2027618" y="138488"/>
                </a:lnTo>
                <a:lnTo>
                  <a:pt x="2030622" y="150550"/>
                </a:lnTo>
                <a:lnTo>
                  <a:pt x="2031513" y="163061"/>
                </a:lnTo>
                <a:lnTo>
                  <a:pt x="2026387" y="188389"/>
                </a:lnTo>
                <a:lnTo>
                  <a:pt x="2022152" y="196852"/>
                </a:lnTo>
                <a:lnTo>
                  <a:pt x="2001173" y="226482"/>
                </a:lnTo>
                <a:lnTo>
                  <a:pt x="1978319" y="256115"/>
                </a:lnTo>
                <a:lnTo>
                  <a:pt x="1949300" y="283867"/>
                </a:lnTo>
                <a:lnTo>
                  <a:pt x="1923096" y="301154"/>
                </a:lnTo>
                <a:lnTo>
                  <a:pt x="1892077" y="318438"/>
                </a:lnTo>
                <a:lnTo>
                  <a:pt x="1866060" y="332213"/>
                </a:lnTo>
                <a:lnTo>
                  <a:pt x="1836357" y="344342"/>
                </a:lnTo>
                <a:lnTo>
                  <a:pt x="1806527" y="356746"/>
                </a:lnTo>
                <a:lnTo>
                  <a:pt x="1777822" y="366696"/>
                </a:lnTo>
                <a:lnTo>
                  <a:pt x="1753958" y="376839"/>
                </a:lnTo>
                <a:lnTo>
                  <a:pt x="1729013" y="384627"/>
                </a:lnTo>
                <a:lnTo>
                  <a:pt x="1703747" y="391403"/>
                </a:lnTo>
                <a:lnTo>
                  <a:pt x="1678387" y="397879"/>
                </a:lnTo>
                <a:lnTo>
                  <a:pt x="1652999" y="404266"/>
                </a:lnTo>
                <a:lnTo>
                  <a:pt x="1626192" y="410627"/>
                </a:lnTo>
                <a:lnTo>
                  <a:pt x="1603928" y="414863"/>
                </a:lnTo>
                <a:lnTo>
                  <a:pt x="1574336" y="421215"/>
                </a:lnTo>
                <a:lnTo>
                  <a:pt x="1547694" y="430936"/>
                </a:lnTo>
                <a:lnTo>
                  <a:pt x="1518555" y="439382"/>
                </a:lnTo>
                <a:lnTo>
                  <a:pt x="1490949" y="446353"/>
                </a:lnTo>
                <a:lnTo>
                  <a:pt x="1464896" y="456259"/>
                </a:lnTo>
                <a:lnTo>
                  <a:pt x="1439302" y="464760"/>
                </a:lnTo>
                <a:lnTo>
                  <a:pt x="1410474" y="471747"/>
                </a:lnTo>
                <a:lnTo>
                  <a:pt x="1382961" y="481657"/>
                </a:lnTo>
                <a:lnTo>
                  <a:pt x="1353563" y="490159"/>
                </a:lnTo>
                <a:lnTo>
                  <a:pt x="1325882" y="500518"/>
                </a:lnTo>
                <a:lnTo>
                  <a:pt x="1296435" y="512524"/>
                </a:lnTo>
                <a:lnTo>
                  <a:pt x="1265367" y="525018"/>
                </a:lnTo>
                <a:lnTo>
                  <a:pt x="1237190" y="537658"/>
                </a:lnTo>
                <a:lnTo>
                  <a:pt x="1207596" y="550340"/>
                </a:lnTo>
                <a:lnTo>
                  <a:pt x="1183227" y="566405"/>
                </a:lnTo>
                <a:lnTo>
                  <a:pt x="1159230" y="581200"/>
                </a:lnTo>
                <a:lnTo>
                  <a:pt x="1134246" y="594521"/>
                </a:lnTo>
                <a:lnTo>
                  <a:pt x="1105598" y="607404"/>
                </a:lnTo>
                <a:lnTo>
                  <a:pt x="1078138" y="620159"/>
                </a:lnTo>
                <a:lnTo>
                  <a:pt x="1052128" y="632875"/>
                </a:lnTo>
                <a:lnTo>
                  <a:pt x="1026547" y="648951"/>
                </a:lnTo>
                <a:lnTo>
                  <a:pt x="1001093" y="663749"/>
                </a:lnTo>
                <a:lnTo>
                  <a:pt x="975677" y="677070"/>
                </a:lnTo>
                <a:lnTo>
                  <a:pt x="950273" y="693325"/>
                </a:lnTo>
                <a:lnTo>
                  <a:pt x="924871" y="708176"/>
                </a:lnTo>
                <a:lnTo>
                  <a:pt x="896074" y="730200"/>
                </a:lnTo>
                <a:lnTo>
                  <a:pt x="870003" y="750752"/>
                </a:lnTo>
                <a:lnTo>
                  <a:pt x="844470" y="774986"/>
                </a:lnTo>
                <a:lnTo>
                  <a:pt x="819044" y="795791"/>
                </a:lnTo>
                <a:lnTo>
                  <a:pt x="790659" y="825767"/>
                </a:lnTo>
                <a:lnTo>
                  <a:pt x="766521" y="857284"/>
                </a:lnTo>
                <a:lnTo>
                  <a:pt x="752442" y="876309"/>
                </a:lnTo>
                <a:lnTo>
                  <a:pt x="737993" y="901701"/>
                </a:lnTo>
                <a:lnTo>
                  <a:pt x="727325" y="931463"/>
                </a:lnTo>
                <a:lnTo>
                  <a:pt x="724486" y="958456"/>
                </a:lnTo>
                <a:lnTo>
                  <a:pt x="720555" y="984171"/>
                </a:lnTo>
                <a:lnTo>
                  <a:pt x="717348" y="1013997"/>
                </a:lnTo>
                <a:lnTo>
                  <a:pt x="712533" y="1042885"/>
                </a:lnTo>
                <a:lnTo>
                  <a:pt x="708002" y="1072188"/>
                </a:lnTo>
                <a:lnTo>
                  <a:pt x="705382" y="1102723"/>
                </a:lnTo>
                <a:lnTo>
                  <a:pt x="702983" y="1131750"/>
                </a:lnTo>
                <a:lnTo>
                  <a:pt x="699295" y="1161081"/>
                </a:lnTo>
                <a:lnTo>
                  <a:pt x="694203" y="1192327"/>
                </a:lnTo>
                <a:lnTo>
                  <a:pt x="690584" y="1223794"/>
                </a:lnTo>
                <a:lnTo>
                  <a:pt x="683284" y="1253973"/>
                </a:lnTo>
                <a:lnTo>
                  <a:pt x="674342" y="1282042"/>
                </a:lnTo>
                <a:lnTo>
                  <a:pt x="659046" y="1310991"/>
                </a:lnTo>
                <a:lnTo>
                  <a:pt x="640795" y="1338348"/>
                </a:lnTo>
                <a:lnTo>
                  <a:pt x="611578" y="1369394"/>
                </a:lnTo>
                <a:lnTo>
                  <a:pt x="582831" y="1394874"/>
                </a:lnTo>
                <a:lnTo>
                  <a:pt x="552172" y="1409140"/>
                </a:lnTo>
                <a:lnTo>
                  <a:pt x="526905" y="1418055"/>
                </a:lnTo>
                <a:lnTo>
                  <a:pt x="497167" y="1426610"/>
                </a:lnTo>
                <a:lnTo>
                  <a:pt x="468297" y="1435094"/>
                </a:lnTo>
                <a:lnTo>
                  <a:pt x="438997" y="1440194"/>
                </a:lnTo>
                <a:lnTo>
                  <a:pt x="408463" y="1440495"/>
                </a:lnTo>
                <a:lnTo>
                  <a:pt x="379436" y="1436374"/>
                </a:lnTo>
                <a:lnTo>
                  <a:pt x="350105" y="1431979"/>
                </a:lnTo>
                <a:lnTo>
                  <a:pt x="323223" y="1424317"/>
                </a:lnTo>
                <a:lnTo>
                  <a:pt x="293349" y="1416010"/>
                </a:lnTo>
                <a:lnTo>
                  <a:pt x="264075" y="1405460"/>
                </a:lnTo>
                <a:lnTo>
                  <a:pt x="235805" y="1395116"/>
                </a:lnTo>
                <a:lnTo>
                  <a:pt x="209629" y="1379693"/>
                </a:lnTo>
                <a:lnTo>
                  <a:pt x="184075" y="1363764"/>
                </a:lnTo>
                <a:lnTo>
                  <a:pt x="155663" y="1347423"/>
                </a:lnTo>
                <a:lnTo>
                  <a:pt x="128377" y="1325150"/>
                </a:lnTo>
                <a:lnTo>
                  <a:pt x="101618" y="1295781"/>
                </a:lnTo>
                <a:lnTo>
                  <a:pt x="81044" y="1273577"/>
                </a:lnTo>
                <a:lnTo>
                  <a:pt x="65048" y="1243075"/>
                </a:lnTo>
                <a:lnTo>
                  <a:pt x="49486" y="1221393"/>
                </a:lnTo>
                <a:lnTo>
                  <a:pt x="40275" y="1192392"/>
                </a:lnTo>
                <a:lnTo>
                  <a:pt x="38077" y="1172742"/>
                </a:lnTo>
                <a:lnTo>
                  <a:pt x="37988" y="1155699"/>
                </a:lnTo>
              </a:path>
            </a:pathLst>
          </a:custGeom>
          <a:ln w="1905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98600" y="0"/>
            <a:ext cx="5892800" cy="508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14350"/>
            <a:ext cx="91440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7" name="Picture 10" descr="05_14"/>
          <p:cNvPicPr preferRelativeResize="0">
            <a:picLocks noChangeAspect="1" noChangeArrowheads="1"/>
          </p:cNvPicPr>
          <p:nvPr/>
        </p:nvPicPr>
        <p:blipFill>
          <a:blip r:embed="rId3" cstate="print"/>
          <a:srcRect b="14999"/>
          <a:stretch>
            <a:fillRect/>
          </a:stretch>
        </p:blipFill>
        <p:spPr bwMode="auto">
          <a:xfrm>
            <a:off x="762000" y="2114551"/>
            <a:ext cx="7696200" cy="29360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4" name="SMARTInkShape-Group96"/>
          <p:cNvGrpSpPr/>
          <p:nvPr/>
        </p:nvGrpSpPr>
        <p:grpSpPr>
          <a:xfrm>
            <a:off x="3454400" y="889000"/>
            <a:ext cx="2097352" cy="482601"/>
            <a:chOff x="3454400" y="889000"/>
            <a:chExt cx="2097352" cy="482601"/>
          </a:xfrm>
        </p:grpSpPr>
        <p:sp>
          <p:nvSpPr>
            <p:cNvPr id="4" name="SMARTInkShape-902"/>
            <p:cNvSpPr/>
            <p:nvPr/>
          </p:nvSpPr>
          <p:spPr>
            <a:xfrm>
              <a:off x="3473450" y="1041400"/>
              <a:ext cx="50801" cy="298451"/>
            </a:xfrm>
            <a:custGeom>
              <a:avLst/>
              <a:gdLst/>
              <a:ahLst/>
              <a:cxnLst/>
              <a:rect l="0" t="0" r="0" b="0"/>
              <a:pathLst>
                <a:path w="50801" h="298451">
                  <a:moveTo>
                    <a:pt x="50800" y="0"/>
                  </a:moveTo>
                  <a:lnTo>
                    <a:pt x="50800" y="5467"/>
                  </a:lnTo>
                  <a:lnTo>
                    <a:pt x="46435" y="17020"/>
                  </a:lnTo>
                  <a:lnTo>
                    <a:pt x="41340" y="48389"/>
                  </a:lnTo>
                  <a:lnTo>
                    <a:pt x="39060" y="72506"/>
                  </a:lnTo>
                  <a:lnTo>
                    <a:pt x="38527" y="92903"/>
                  </a:lnTo>
                  <a:lnTo>
                    <a:pt x="36878" y="116079"/>
                  </a:lnTo>
                  <a:lnTo>
                    <a:pt x="31442" y="140490"/>
                  </a:lnTo>
                  <a:lnTo>
                    <a:pt x="28085" y="165451"/>
                  </a:lnTo>
                  <a:lnTo>
                    <a:pt x="25887" y="189950"/>
                  </a:lnTo>
                  <a:lnTo>
                    <a:pt x="22559" y="212598"/>
                  </a:lnTo>
                  <a:lnTo>
                    <a:pt x="16719" y="241811"/>
                  </a:lnTo>
                  <a:lnTo>
                    <a:pt x="9129" y="270485"/>
                  </a:lnTo>
                  <a:lnTo>
                    <a:pt x="6468" y="281619"/>
                  </a:lnTo>
                  <a:lnTo>
                    <a:pt x="1486" y="291702"/>
                  </a:lnTo>
                  <a:lnTo>
                    <a:pt x="0" y="2984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SMARTInkShape-903"/>
            <p:cNvSpPr/>
            <p:nvPr/>
          </p:nvSpPr>
          <p:spPr>
            <a:xfrm>
              <a:off x="3454400" y="947184"/>
              <a:ext cx="254001" cy="424417"/>
            </a:xfrm>
            <a:custGeom>
              <a:avLst/>
              <a:gdLst/>
              <a:ahLst/>
              <a:cxnLst/>
              <a:rect l="0" t="0" r="0" b="0"/>
              <a:pathLst>
                <a:path w="254001" h="424417">
                  <a:moveTo>
                    <a:pt x="0" y="138666"/>
                  </a:moveTo>
                  <a:lnTo>
                    <a:pt x="0" y="129827"/>
                  </a:lnTo>
                  <a:lnTo>
                    <a:pt x="8838" y="101886"/>
                  </a:lnTo>
                  <a:lnTo>
                    <a:pt x="26006" y="72134"/>
                  </a:lnTo>
                  <a:lnTo>
                    <a:pt x="45824" y="44071"/>
                  </a:lnTo>
                  <a:lnTo>
                    <a:pt x="75190" y="23215"/>
                  </a:lnTo>
                  <a:lnTo>
                    <a:pt x="99811" y="10541"/>
                  </a:lnTo>
                  <a:lnTo>
                    <a:pt x="124980" y="2709"/>
                  </a:lnTo>
                  <a:lnTo>
                    <a:pt x="150312" y="75"/>
                  </a:lnTo>
                  <a:lnTo>
                    <a:pt x="175691" y="0"/>
                  </a:lnTo>
                  <a:lnTo>
                    <a:pt x="199675" y="4838"/>
                  </a:lnTo>
                  <a:lnTo>
                    <a:pt x="211275" y="11218"/>
                  </a:lnTo>
                  <a:lnTo>
                    <a:pt x="225740" y="29485"/>
                  </a:lnTo>
                  <a:lnTo>
                    <a:pt x="235592" y="49401"/>
                  </a:lnTo>
                  <a:lnTo>
                    <a:pt x="236237" y="75449"/>
                  </a:lnTo>
                  <a:lnTo>
                    <a:pt x="228589" y="102139"/>
                  </a:lnTo>
                  <a:lnTo>
                    <a:pt x="214015" y="131292"/>
                  </a:lnTo>
                  <a:lnTo>
                    <a:pt x="196291" y="158902"/>
                  </a:lnTo>
                  <a:lnTo>
                    <a:pt x="174263" y="184956"/>
                  </a:lnTo>
                  <a:lnTo>
                    <a:pt x="149862" y="207180"/>
                  </a:lnTo>
                  <a:lnTo>
                    <a:pt x="121403" y="232946"/>
                  </a:lnTo>
                  <a:lnTo>
                    <a:pt x="99161" y="252356"/>
                  </a:lnTo>
                  <a:lnTo>
                    <a:pt x="84033" y="270354"/>
                  </a:lnTo>
                  <a:lnTo>
                    <a:pt x="84244" y="270908"/>
                  </a:lnTo>
                  <a:lnTo>
                    <a:pt x="86360" y="271523"/>
                  </a:lnTo>
                  <a:lnTo>
                    <a:pt x="94173" y="272624"/>
                  </a:lnTo>
                  <a:lnTo>
                    <a:pt x="125006" y="286939"/>
                  </a:lnTo>
                  <a:lnTo>
                    <a:pt x="154523" y="312486"/>
                  </a:lnTo>
                  <a:lnTo>
                    <a:pt x="171451" y="332979"/>
                  </a:lnTo>
                  <a:lnTo>
                    <a:pt x="188383" y="360414"/>
                  </a:lnTo>
                  <a:lnTo>
                    <a:pt x="209550" y="390718"/>
                  </a:lnTo>
                  <a:lnTo>
                    <a:pt x="233715" y="418814"/>
                  </a:lnTo>
                  <a:lnTo>
                    <a:pt x="242423" y="422756"/>
                  </a:lnTo>
                  <a:lnTo>
                    <a:pt x="254000" y="424416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SMARTInkShape-904"/>
            <p:cNvSpPr/>
            <p:nvPr/>
          </p:nvSpPr>
          <p:spPr>
            <a:xfrm>
              <a:off x="3810000" y="1231900"/>
              <a:ext cx="6351" cy="101601"/>
            </a:xfrm>
            <a:custGeom>
              <a:avLst/>
              <a:gdLst/>
              <a:ahLst/>
              <a:cxnLst/>
              <a:rect l="0" t="0" r="0" b="0"/>
              <a:pathLst>
                <a:path w="6351" h="101601">
                  <a:moveTo>
                    <a:pt x="6350" y="0"/>
                  </a:moveTo>
                  <a:lnTo>
                    <a:pt x="5644" y="27145"/>
                  </a:lnTo>
                  <a:lnTo>
                    <a:pt x="882" y="57379"/>
                  </a:lnTo>
                  <a:lnTo>
                    <a:pt x="77" y="86431"/>
                  </a:lnTo>
                  <a:lnTo>
                    <a:pt x="0" y="1016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SMARTInkShape-905"/>
            <p:cNvSpPr/>
            <p:nvPr/>
          </p:nvSpPr>
          <p:spPr>
            <a:xfrm>
              <a:off x="3905250" y="889000"/>
              <a:ext cx="227460" cy="422072"/>
            </a:xfrm>
            <a:custGeom>
              <a:avLst/>
              <a:gdLst/>
              <a:ahLst/>
              <a:cxnLst/>
              <a:rect l="0" t="0" r="0" b="0"/>
              <a:pathLst>
                <a:path w="227460" h="422072">
                  <a:moveTo>
                    <a:pt x="0" y="0"/>
                  </a:moveTo>
                  <a:lnTo>
                    <a:pt x="0" y="29248"/>
                  </a:lnTo>
                  <a:lnTo>
                    <a:pt x="0" y="58328"/>
                  </a:lnTo>
                  <a:lnTo>
                    <a:pt x="0" y="84780"/>
                  </a:lnTo>
                  <a:lnTo>
                    <a:pt x="0" y="105413"/>
                  </a:lnTo>
                  <a:lnTo>
                    <a:pt x="0" y="128694"/>
                  </a:lnTo>
                  <a:lnTo>
                    <a:pt x="0" y="153153"/>
                  </a:lnTo>
                  <a:lnTo>
                    <a:pt x="0" y="178134"/>
                  </a:lnTo>
                  <a:lnTo>
                    <a:pt x="0" y="203348"/>
                  </a:lnTo>
                  <a:lnTo>
                    <a:pt x="0" y="228666"/>
                  </a:lnTo>
                  <a:lnTo>
                    <a:pt x="0" y="253323"/>
                  </a:lnTo>
                  <a:lnTo>
                    <a:pt x="0" y="276042"/>
                  </a:lnTo>
                  <a:lnTo>
                    <a:pt x="0" y="305294"/>
                  </a:lnTo>
                  <a:lnTo>
                    <a:pt x="3371" y="331836"/>
                  </a:lnTo>
                  <a:lnTo>
                    <a:pt x="5761" y="359607"/>
                  </a:lnTo>
                  <a:lnTo>
                    <a:pt x="6881" y="371290"/>
                  </a:lnTo>
                  <a:lnTo>
                    <a:pt x="12620" y="387139"/>
                  </a:lnTo>
                  <a:lnTo>
                    <a:pt x="16047" y="383916"/>
                  </a:lnTo>
                  <a:lnTo>
                    <a:pt x="17715" y="378533"/>
                  </a:lnTo>
                  <a:lnTo>
                    <a:pt x="19579" y="349369"/>
                  </a:lnTo>
                  <a:lnTo>
                    <a:pt x="25922" y="318986"/>
                  </a:lnTo>
                  <a:lnTo>
                    <a:pt x="33969" y="289022"/>
                  </a:lnTo>
                  <a:lnTo>
                    <a:pt x="43059" y="260996"/>
                  </a:lnTo>
                  <a:lnTo>
                    <a:pt x="57711" y="236959"/>
                  </a:lnTo>
                  <a:lnTo>
                    <a:pt x="70016" y="224726"/>
                  </a:lnTo>
                  <a:lnTo>
                    <a:pt x="96108" y="208334"/>
                  </a:lnTo>
                  <a:lnTo>
                    <a:pt x="108331" y="205481"/>
                  </a:lnTo>
                  <a:lnTo>
                    <a:pt x="137789" y="208720"/>
                  </a:lnTo>
                  <a:lnTo>
                    <a:pt x="166604" y="218035"/>
                  </a:lnTo>
                  <a:lnTo>
                    <a:pt x="181290" y="226021"/>
                  </a:lnTo>
                  <a:lnTo>
                    <a:pt x="206778" y="254496"/>
                  </a:lnTo>
                  <a:lnTo>
                    <a:pt x="222826" y="283862"/>
                  </a:lnTo>
                  <a:lnTo>
                    <a:pt x="227459" y="312658"/>
                  </a:lnTo>
                  <a:lnTo>
                    <a:pt x="226380" y="335115"/>
                  </a:lnTo>
                  <a:lnTo>
                    <a:pt x="222674" y="347906"/>
                  </a:lnTo>
                  <a:lnTo>
                    <a:pt x="204815" y="375448"/>
                  </a:lnTo>
                  <a:lnTo>
                    <a:pt x="194745" y="383941"/>
                  </a:lnTo>
                  <a:lnTo>
                    <a:pt x="167663" y="398514"/>
                  </a:lnTo>
                  <a:lnTo>
                    <a:pt x="143438" y="407434"/>
                  </a:lnTo>
                  <a:lnTo>
                    <a:pt x="118386" y="414546"/>
                  </a:lnTo>
                  <a:lnTo>
                    <a:pt x="89718" y="417750"/>
                  </a:lnTo>
                  <a:lnTo>
                    <a:pt x="62253" y="422071"/>
                  </a:lnTo>
                  <a:lnTo>
                    <a:pt x="34169" y="420418"/>
                  </a:lnTo>
                  <a:lnTo>
                    <a:pt x="6350" y="4191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SMARTInkShape-906"/>
            <p:cNvSpPr/>
            <p:nvPr/>
          </p:nvSpPr>
          <p:spPr>
            <a:xfrm>
              <a:off x="4147325" y="1143000"/>
              <a:ext cx="201878" cy="195607"/>
            </a:xfrm>
            <a:custGeom>
              <a:avLst/>
              <a:gdLst/>
              <a:ahLst/>
              <a:cxnLst/>
              <a:rect l="0" t="0" r="0" b="0"/>
              <a:pathLst>
                <a:path w="201878" h="195607">
                  <a:moveTo>
                    <a:pt x="145275" y="0"/>
                  </a:moveTo>
                  <a:lnTo>
                    <a:pt x="138532" y="0"/>
                  </a:lnTo>
                  <a:lnTo>
                    <a:pt x="133341" y="1881"/>
                  </a:lnTo>
                  <a:lnTo>
                    <a:pt x="105593" y="18297"/>
                  </a:lnTo>
                  <a:lnTo>
                    <a:pt x="74403" y="45824"/>
                  </a:lnTo>
                  <a:lnTo>
                    <a:pt x="49823" y="70826"/>
                  </a:lnTo>
                  <a:lnTo>
                    <a:pt x="26466" y="100329"/>
                  </a:lnTo>
                  <a:lnTo>
                    <a:pt x="8055" y="130119"/>
                  </a:lnTo>
                  <a:lnTo>
                    <a:pt x="969" y="161770"/>
                  </a:lnTo>
                  <a:lnTo>
                    <a:pt x="0" y="173262"/>
                  </a:lnTo>
                  <a:lnTo>
                    <a:pt x="3332" y="183074"/>
                  </a:lnTo>
                  <a:lnTo>
                    <a:pt x="6196" y="187666"/>
                  </a:lnTo>
                  <a:lnTo>
                    <a:pt x="10222" y="190727"/>
                  </a:lnTo>
                  <a:lnTo>
                    <a:pt x="20340" y="194128"/>
                  </a:lnTo>
                  <a:lnTo>
                    <a:pt x="45494" y="195606"/>
                  </a:lnTo>
                  <a:lnTo>
                    <a:pt x="72279" y="190915"/>
                  </a:lnTo>
                  <a:lnTo>
                    <a:pt x="98403" y="180902"/>
                  </a:lnTo>
                  <a:lnTo>
                    <a:pt x="124018" y="168998"/>
                  </a:lnTo>
                  <a:lnTo>
                    <a:pt x="149481" y="155828"/>
                  </a:lnTo>
                  <a:lnTo>
                    <a:pt x="179607" y="132773"/>
                  </a:lnTo>
                  <a:lnTo>
                    <a:pt x="189461" y="119688"/>
                  </a:lnTo>
                  <a:lnTo>
                    <a:pt x="198270" y="97160"/>
                  </a:lnTo>
                  <a:lnTo>
                    <a:pt x="201604" y="70227"/>
                  </a:lnTo>
                  <a:lnTo>
                    <a:pt x="201877" y="63751"/>
                  </a:lnTo>
                  <a:lnTo>
                    <a:pt x="198419" y="52793"/>
                  </a:lnTo>
                  <a:lnTo>
                    <a:pt x="195520" y="47895"/>
                  </a:lnTo>
                  <a:lnTo>
                    <a:pt x="186656" y="40572"/>
                  </a:lnTo>
                  <a:lnTo>
                    <a:pt x="161934" y="28547"/>
                  </a:lnTo>
                  <a:lnTo>
                    <a:pt x="131084" y="21312"/>
                  </a:lnTo>
                  <a:lnTo>
                    <a:pt x="107175" y="190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SMARTInkShape-907"/>
            <p:cNvSpPr/>
            <p:nvPr/>
          </p:nvSpPr>
          <p:spPr>
            <a:xfrm>
              <a:off x="4381500" y="1092200"/>
              <a:ext cx="182415" cy="233346"/>
            </a:xfrm>
            <a:custGeom>
              <a:avLst/>
              <a:gdLst/>
              <a:ahLst/>
              <a:cxnLst/>
              <a:rect l="0" t="0" r="0" b="0"/>
              <a:pathLst>
                <a:path w="182415" h="233346">
                  <a:moveTo>
                    <a:pt x="165100" y="0"/>
                  </a:moveTo>
                  <a:lnTo>
                    <a:pt x="156261" y="0"/>
                  </a:lnTo>
                  <a:lnTo>
                    <a:pt x="125188" y="10831"/>
                  </a:lnTo>
                  <a:lnTo>
                    <a:pt x="96355" y="19098"/>
                  </a:lnTo>
                  <a:lnTo>
                    <a:pt x="70068" y="27526"/>
                  </a:lnTo>
                  <a:lnTo>
                    <a:pt x="46917" y="38101"/>
                  </a:lnTo>
                  <a:lnTo>
                    <a:pt x="39841" y="43196"/>
                  </a:lnTo>
                  <a:lnTo>
                    <a:pt x="39966" y="44319"/>
                  </a:lnTo>
                  <a:lnTo>
                    <a:pt x="43513" y="49271"/>
                  </a:lnTo>
                  <a:lnTo>
                    <a:pt x="47091" y="53178"/>
                  </a:lnTo>
                  <a:lnTo>
                    <a:pt x="54795" y="55384"/>
                  </a:lnTo>
                  <a:lnTo>
                    <a:pt x="76989" y="60172"/>
                  </a:lnTo>
                  <a:lnTo>
                    <a:pt x="108054" y="74995"/>
                  </a:lnTo>
                  <a:lnTo>
                    <a:pt x="120696" y="81308"/>
                  </a:lnTo>
                  <a:lnTo>
                    <a:pt x="152406" y="105251"/>
                  </a:lnTo>
                  <a:lnTo>
                    <a:pt x="168080" y="121732"/>
                  </a:lnTo>
                  <a:lnTo>
                    <a:pt x="178291" y="140020"/>
                  </a:lnTo>
                  <a:lnTo>
                    <a:pt x="182414" y="158844"/>
                  </a:lnTo>
                  <a:lnTo>
                    <a:pt x="179615" y="169610"/>
                  </a:lnTo>
                  <a:lnTo>
                    <a:pt x="166044" y="196032"/>
                  </a:lnTo>
                  <a:lnTo>
                    <a:pt x="138988" y="214372"/>
                  </a:lnTo>
                  <a:lnTo>
                    <a:pt x="109089" y="225763"/>
                  </a:lnTo>
                  <a:lnTo>
                    <a:pt x="84377" y="231914"/>
                  </a:lnTo>
                  <a:lnTo>
                    <a:pt x="59886" y="233345"/>
                  </a:lnTo>
                  <a:lnTo>
                    <a:pt x="32290" y="227864"/>
                  </a:lnTo>
                  <a:lnTo>
                    <a:pt x="13198" y="223359"/>
                  </a:lnTo>
                  <a:lnTo>
                    <a:pt x="10210" y="221578"/>
                  </a:lnTo>
                  <a:lnTo>
                    <a:pt x="0" y="2095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SMARTInkShape-908"/>
            <p:cNvSpPr/>
            <p:nvPr/>
          </p:nvSpPr>
          <p:spPr>
            <a:xfrm>
              <a:off x="4573657" y="1155700"/>
              <a:ext cx="197763" cy="163626"/>
            </a:xfrm>
            <a:custGeom>
              <a:avLst/>
              <a:gdLst/>
              <a:ahLst/>
              <a:cxnLst/>
              <a:rect l="0" t="0" r="0" b="0"/>
              <a:pathLst>
                <a:path w="197763" h="163626">
                  <a:moveTo>
                    <a:pt x="118993" y="12700"/>
                  </a:moveTo>
                  <a:lnTo>
                    <a:pt x="124460" y="12700"/>
                  </a:lnTo>
                  <a:lnTo>
                    <a:pt x="124754" y="11994"/>
                  </a:lnTo>
                  <a:lnTo>
                    <a:pt x="125081" y="9328"/>
                  </a:lnTo>
                  <a:lnTo>
                    <a:pt x="124462" y="8336"/>
                  </a:lnTo>
                  <a:lnTo>
                    <a:pt x="123345" y="7673"/>
                  </a:lnTo>
                  <a:lnTo>
                    <a:pt x="118401" y="6742"/>
                  </a:lnTo>
                  <a:lnTo>
                    <a:pt x="116481" y="6611"/>
                  </a:lnTo>
                  <a:lnTo>
                    <a:pt x="95303" y="15211"/>
                  </a:lnTo>
                  <a:lnTo>
                    <a:pt x="67582" y="32359"/>
                  </a:lnTo>
                  <a:lnTo>
                    <a:pt x="37068" y="53702"/>
                  </a:lnTo>
                  <a:lnTo>
                    <a:pt x="13520" y="82932"/>
                  </a:lnTo>
                  <a:lnTo>
                    <a:pt x="3937" y="101713"/>
                  </a:lnTo>
                  <a:lnTo>
                    <a:pt x="0" y="120683"/>
                  </a:lnTo>
                  <a:lnTo>
                    <a:pt x="2205" y="139710"/>
                  </a:lnTo>
                  <a:lnTo>
                    <a:pt x="7350" y="148641"/>
                  </a:lnTo>
                  <a:lnTo>
                    <a:pt x="18180" y="157636"/>
                  </a:lnTo>
                  <a:lnTo>
                    <a:pt x="22151" y="160124"/>
                  </a:lnTo>
                  <a:lnTo>
                    <a:pt x="41223" y="163625"/>
                  </a:lnTo>
                  <a:lnTo>
                    <a:pt x="72247" y="159739"/>
                  </a:lnTo>
                  <a:lnTo>
                    <a:pt x="101370" y="152177"/>
                  </a:lnTo>
                  <a:lnTo>
                    <a:pt x="116805" y="146656"/>
                  </a:lnTo>
                  <a:lnTo>
                    <a:pt x="145842" y="127747"/>
                  </a:lnTo>
                  <a:lnTo>
                    <a:pt x="160559" y="118159"/>
                  </a:lnTo>
                  <a:lnTo>
                    <a:pt x="186067" y="88572"/>
                  </a:lnTo>
                  <a:lnTo>
                    <a:pt x="191137" y="76054"/>
                  </a:lnTo>
                  <a:lnTo>
                    <a:pt x="197762" y="50771"/>
                  </a:lnTo>
                  <a:lnTo>
                    <a:pt x="197611" y="45136"/>
                  </a:lnTo>
                  <a:lnTo>
                    <a:pt x="186905" y="21535"/>
                  </a:lnTo>
                  <a:lnTo>
                    <a:pt x="180691" y="14745"/>
                  </a:lnTo>
                  <a:lnTo>
                    <a:pt x="167377" y="6956"/>
                  </a:lnTo>
                  <a:lnTo>
                    <a:pt x="151908" y="2061"/>
                  </a:lnTo>
                  <a:lnTo>
                    <a:pt x="121178" y="120"/>
                  </a:lnTo>
                  <a:lnTo>
                    <a:pt x="112643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SMARTInkShape-909"/>
            <p:cNvSpPr/>
            <p:nvPr/>
          </p:nvSpPr>
          <p:spPr>
            <a:xfrm>
              <a:off x="4800917" y="1152346"/>
              <a:ext cx="253684" cy="193406"/>
            </a:xfrm>
            <a:custGeom>
              <a:avLst/>
              <a:gdLst/>
              <a:ahLst/>
              <a:cxnLst/>
              <a:rect l="0" t="0" r="0" b="0"/>
              <a:pathLst>
                <a:path w="253684" h="193406">
                  <a:moveTo>
                    <a:pt x="18733" y="3354"/>
                  </a:moveTo>
                  <a:lnTo>
                    <a:pt x="22104" y="3354"/>
                  </a:lnTo>
                  <a:lnTo>
                    <a:pt x="23097" y="4059"/>
                  </a:lnTo>
                  <a:lnTo>
                    <a:pt x="23759" y="5235"/>
                  </a:lnTo>
                  <a:lnTo>
                    <a:pt x="35862" y="31897"/>
                  </a:lnTo>
                  <a:lnTo>
                    <a:pt x="41368" y="49440"/>
                  </a:lnTo>
                  <a:lnTo>
                    <a:pt x="42608" y="72199"/>
                  </a:lnTo>
                  <a:lnTo>
                    <a:pt x="38820" y="97522"/>
                  </a:lnTo>
                  <a:lnTo>
                    <a:pt x="33230" y="126348"/>
                  </a:lnTo>
                  <a:lnTo>
                    <a:pt x="27104" y="152372"/>
                  </a:lnTo>
                  <a:lnTo>
                    <a:pt x="20115" y="172390"/>
                  </a:lnTo>
                  <a:lnTo>
                    <a:pt x="9232" y="186191"/>
                  </a:lnTo>
                  <a:lnTo>
                    <a:pt x="8166" y="188745"/>
                  </a:lnTo>
                  <a:lnTo>
                    <a:pt x="6749" y="190448"/>
                  </a:lnTo>
                  <a:lnTo>
                    <a:pt x="753" y="193405"/>
                  </a:lnTo>
                  <a:lnTo>
                    <a:pt x="396" y="192849"/>
                  </a:lnTo>
                  <a:lnTo>
                    <a:pt x="0" y="190350"/>
                  </a:lnTo>
                  <a:lnTo>
                    <a:pt x="1705" y="186887"/>
                  </a:lnTo>
                  <a:lnTo>
                    <a:pt x="3147" y="184976"/>
                  </a:lnTo>
                  <a:lnTo>
                    <a:pt x="9416" y="159053"/>
                  </a:lnTo>
                  <a:lnTo>
                    <a:pt x="20263" y="127634"/>
                  </a:lnTo>
                  <a:lnTo>
                    <a:pt x="30396" y="99287"/>
                  </a:lnTo>
                  <a:lnTo>
                    <a:pt x="42336" y="71917"/>
                  </a:lnTo>
                  <a:lnTo>
                    <a:pt x="58182" y="45933"/>
                  </a:lnTo>
                  <a:lnTo>
                    <a:pt x="78135" y="17644"/>
                  </a:lnTo>
                  <a:lnTo>
                    <a:pt x="94894" y="3746"/>
                  </a:lnTo>
                  <a:lnTo>
                    <a:pt x="104558" y="0"/>
                  </a:lnTo>
                  <a:lnTo>
                    <a:pt x="113557" y="217"/>
                  </a:lnTo>
                  <a:lnTo>
                    <a:pt x="134203" y="6105"/>
                  </a:lnTo>
                  <a:lnTo>
                    <a:pt x="142489" y="11867"/>
                  </a:lnTo>
                  <a:lnTo>
                    <a:pt x="153003" y="26807"/>
                  </a:lnTo>
                  <a:lnTo>
                    <a:pt x="165827" y="53769"/>
                  </a:lnTo>
                  <a:lnTo>
                    <a:pt x="169561" y="79832"/>
                  </a:lnTo>
                  <a:lnTo>
                    <a:pt x="170667" y="106525"/>
                  </a:lnTo>
                  <a:lnTo>
                    <a:pt x="167623" y="132309"/>
                  </a:lnTo>
                  <a:lnTo>
                    <a:pt x="158249" y="160967"/>
                  </a:lnTo>
                  <a:lnTo>
                    <a:pt x="146722" y="186119"/>
                  </a:lnTo>
                  <a:lnTo>
                    <a:pt x="146392" y="185875"/>
                  </a:lnTo>
                  <a:lnTo>
                    <a:pt x="145928" y="181455"/>
                  </a:lnTo>
                  <a:lnTo>
                    <a:pt x="146496" y="170816"/>
                  </a:lnTo>
                  <a:lnTo>
                    <a:pt x="151207" y="139157"/>
                  </a:lnTo>
                  <a:lnTo>
                    <a:pt x="155194" y="115010"/>
                  </a:lnTo>
                  <a:lnTo>
                    <a:pt x="160844" y="86610"/>
                  </a:lnTo>
                  <a:lnTo>
                    <a:pt x="178508" y="55547"/>
                  </a:lnTo>
                  <a:lnTo>
                    <a:pt x="200622" y="25958"/>
                  </a:lnTo>
                  <a:lnTo>
                    <a:pt x="213424" y="15617"/>
                  </a:lnTo>
                  <a:lnTo>
                    <a:pt x="221914" y="12332"/>
                  </a:lnTo>
                  <a:lnTo>
                    <a:pt x="226153" y="11456"/>
                  </a:lnTo>
                  <a:lnTo>
                    <a:pt x="229686" y="12283"/>
                  </a:lnTo>
                  <a:lnTo>
                    <a:pt x="235491" y="16965"/>
                  </a:lnTo>
                  <a:lnTo>
                    <a:pt x="242727" y="27534"/>
                  </a:lnTo>
                  <a:lnTo>
                    <a:pt x="250299" y="55487"/>
                  </a:lnTo>
                  <a:lnTo>
                    <a:pt x="253014" y="84886"/>
                  </a:lnTo>
                  <a:lnTo>
                    <a:pt x="252779" y="109513"/>
                  </a:lnTo>
                  <a:lnTo>
                    <a:pt x="246736" y="141236"/>
                  </a:lnTo>
                  <a:lnTo>
                    <a:pt x="241488" y="172205"/>
                  </a:lnTo>
                  <a:lnTo>
                    <a:pt x="241319" y="175188"/>
                  </a:lnTo>
                  <a:lnTo>
                    <a:pt x="243013" y="180383"/>
                  </a:lnTo>
                  <a:lnTo>
                    <a:pt x="244454" y="182757"/>
                  </a:lnTo>
                  <a:lnTo>
                    <a:pt x="246119" y="184339"/>
                  </a:lnTo>
                  <a:lnTo>
                    <a:pt x="253683" y="187504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SMARTInkShape-910"/>
            <p:cNvSpPr/>
            <p:nvPr/>
          </p:nvSpPr>
          <p:spPr>
            <a:xfrm>
              <a:off x="5125724" y="1143821"/>
              <a:ext cx="179050" cy="214454"/>
            </a:xfrm>
            <a:custGeom>
              <a:avLst/>
              <a:gdLst/>
              <a:ahLst/>
              <a:cxnLst/>
              <a:rect l="0" t="0" r="0" b="0"/>
              <a:pathLst>
                <a:path w="179050" h="214454">
                  <a:moveTo>
                    <a:pt x="17776" y="69029"/>
                  </a:moveTo>
                  <a:lnTo>
                    <a:pt x="17776" y="74496"/>
                  </a:lnTo>
                  <a:lnTo>
                    <a:pt x="22139" y="80274"/>
                  </a:lnTo>
                  <a:lnTo>
                    <a:pt x="24243" y="86158"/>
                  </a:lnTo>
                  <a:lnTo>
                    <a:pt x="27235" y="90282"/>
                  </a:lnTo>
                  <a:lnTo>
                    <a:pt x="32799" y="92586"/>
                  </a:lnTo>
                  <a:lnTo>
                    <a:pt x="61105" y="96148"/>
                  </a:lnTo>
                  <a:lnTo>
                    <a:pt x="65712" y="97691"/>
                  </a:lnTo>
                  <a:lnTo>
                    <a:pt x="76475" y="97525"/>
                  </a:lnTo>
                  <a:lnTo>
                    <a:pt x="106879" y="94131"/>
                  </a:lnTo>
                  <a:lnTo>
                    <a:pt x="138453" y="85644"/>
                  </a:lnTo>
                  <a:lnTo>
                    <a:pt x="154113" y="79518"/>
                  </a:lnTo>
                  <a:lnTo>
                    <a:pt x="161390" y="71574"/>
                  </a:lnTo>
                  <a:lnTo>
                    <a:pt x="176312" y="43852"/>
                  </a:lnTo>
                  <a:lnTo>
                    <a:pt x="178499" y="39544"/>
                  </a:lnTo>
                  <a:lnTo>
                    <a:pt x="179049" y="29113"/>
                  </a:lnTo>
                  <a:lnTo>
                    <a:pt x="173653" y="8541"/>
                  </a:lnTo>
                  <a:lnTo>
                    <a:pt x="171082" y="5420"/>
                  </a:lnTo>
                  <a:lnTo>
                    <a:pt x="164464" y="1953"/>
                  </a:lnTo>
                  <a:lnTo>
                    <a:pt x="149433" y="0"/>
                  </a:lnTo>
                  <a:lnTo>
                    <a:pt x="126097" y="4410"/>
                  </a:lnTo>
                  <a:lnTo>
                    <a:pt x="99399" y="17498"/>
                  </a:lnTo>
                  <a:lnTo>
                    <a:pt x="68454" y="44368"/>
                  </a:lnTo>
                  <a:lnTo>
                    <a:pt x="43151" y="75917"/>
                  </a:lnTo>
                  <a:lnTo>
                    <a:pt x="24118" y="102427"/>
                  </a:lnTo>
                  <a:lnTo>
                    <a:pt x="8444" y="128156"/>
                  </a:lnTo>
                  <a:lnTo>
                    <a:pt x="1605" y="153654"/>
                  </a:lnTo>
                  <a:lnTo>
                    <a:pt x="0" y="181779"/>
                  </a:lnTo>
                  <a:lnTo>
                    <a:pt x="2349" y="192282"/>
                  </a:lnTo>
                  <a:lnTo>
                    <a:pt x="7627" y="199773"/>
                  </a:lnTo>
                  <a:lnTo>
                    <a:pt x="15381" y="205454"/>
                  </a:lnTo>
                  <a:lnTo>
                    <a:pt x="32353" y="211913"/>
                  </a:lnTo>
                  <a:lnTo>
                    <a:pt x="61133" y="214453"/>
                  </a:lnTo>
                  <a:lnTo>
                    <a:pt x="84715" y="213012"/>
                  </a:lnTo>
                  <a:lnTo>
                    <a:pt x="110281" y="208116"/>
                  </a:lnTo>
                  <a:lnTo>
                    <a:pt x="137883" y="200141"/>
                  </a:lnTo>
                  <a:lnTo>
                    <a:pt x="151126" y="196029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SMARTInkShape-911"/>
            <p:cNvSpPr/>
            <p:nvPr/>
          </p:nvSpPr>
          <p:spPr>
            <a:xfrm>
              <a:off x="5399234" y="1143126"/>
              <a:ext cx="152518" cy="222125"/>
            </a:xfrm>
            <a:custGeom>
              <a:avLst/>
              <a:gdLst/>
              <a:ahLst/>
              <a:cxnLst/>
              <a:rect l="0" t="0" r="0" b="0"/>
              <a:pathLst>
                <a:path w="152518" h="222125">
                  <a:moveTo>
                    <a:pt x="118916" y="12574"/>
                  </a:moveTo>
                  <a:lnTo>
                    <a:pt x="115544" y="9202"/>
                  </a:lnTo>
                  <a:lnTo>
                    <a:pt x="112008" y="7548"/>
                  </a:lnTo>
                  <a:lnTo>
                    <a:pt x="85507" y="834"/>
                  </a:lnTo>
                  <a:lnTo>
                    <a:pt x="55197" y="0"/>
                  </a:lnTo>
                  <a:lnTo>
                    <a:pt x="36300" y="1792"/>
                  </a:lnTo>
                  <a:lnTo>
                    <a:pt x="14324" y="8719"/>
                  </a:lnTo>
                  <a:lnTo>
                    <a:pt x="4121" y="14802"/>
                  </a:lnTo>
                  <a:lnTo>
                    <a:pt x="868" y="18973"/>
                  </a:lnTo>
                  <a:lnTo>
                    <a:pt x="0" y="21073"/>
                  </a:lnTo>
                  <a:lnTo>
                    <a:pt x="918" y="27170"/>
                  </a:lnTo>
                  <a:lnTo>
                    <a:pt x="3678" y="33877"/>
                  </a:lnTo>
                  <a:lnTo>
                    <a:pt x="7256" y="39210"/>
                  </a:lnTo>
                  <a:lnTo>
                    <a:pt x="37155" y="64922"/>
                  </a:lnTo>
                  <a:lnTo>
                    <a:pt x="66991" y="84010"/>
                  </a:lnTo>
                  <a:lnTo>
                    <a:pt x="98180" y="103250"/>
                  </a:lnTo>
                  <a:lnTo>
                    <a:pt x="124933" y="127224"/>
                  </a:lnTo>
                  <a:lnTo>
                    <a:pt x="148183" y="156788"/>
                  </a:lnTo>
                  <a:lnTo>
                    <a:pt x="151127" y="161633"/>
                  </a:lnTo>
                  <a:lnTo>
                    <a:pt x="152384" y="165569"/>
                  </a:lnTo>
                  <a:lnTo>
                    <a:pt x="152517" y="168898"/>
                  </a:lnTo>
                  <a:lnTo>
                    <a:pt x="147660" y="182682"/>
                  </a:lnTo>
                  <a:lnTo>
                    <a:pt x="142039" y="188837"/>
                  </a:lnTo>
                  <a:lnTo>
                    <a:pt x="129059" y="196268"/>
                  </a:lnTo>
                  <a:lnTo>
                    <a:pt x="102340" y="205100"/>
                  </a:lnTo>
                  <a:lnTo>
                    <a:pt x="70591" y="212933"/>
                  </a:lnTo>
                  <a:lnTo>
                    <a:pt x="43204" y="217094"/>
                  </a:lnTo>
                  <a:lnTo>
                    <a:pt x="23666" y="222124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SMARTInkShape-912"/>
          <p:cNvSpPr/>
          <p:nvPr/>
        </p:nvSpPr>
        <p:spPr>
          <a:xfrm>
            <a:off x="2044961" y="1758950"/>
            <a:ext cx="4343140" cy="50801"/>
          </a:xfrm>
          <a:custGeom>
            <a:avLst/>
            <a:gdLst/>
            <a:ahLst/>
            <a:cxnLst/>
            <a:rect l="0" t="0" r="0" b="0"/>
            <a:pathLst>
              <a:path w="4343140" h="50801">
                <a:moveTo>
                  <a:pt x="6089" y="0"/>
                </a:moveTo>
                <a:lnTo>
                  <a:pt x="621" y="0"/>
                </a:lnTo>
                <a:lnTo>
                  <a:pt x="327" y="705"/>
                </a:lnTo>
                <a:lnTo>
                  <a:pt x="0" y="3371"/>
                </a:lnTo>
                <a:lnTo>
                  <a:pt x="618" y="4364"/>
                </a:lnTo>
                <a:lnTo>
                  <a:pt x="1736" y="5026"/>
                </a:lnTo>
                <a:lnTo>
                  <a:pt x="33342" y="12059"/>
                </a:lnTo>
                <a:lnTo>
                  <a:pt x="46227" y="13215"/>
                </a:lnTo>
                <a:lnTo>
                  <a:pt x="70832" y="18142"/>
                </a:lnTo>
                <a:lnTo>
                  <a:pt x="101502" y="20811"/>
                </a:lnTo>
                <a:lnTo>
                  <a:pt x="130142" y="24493"/>
                </a:lnTo>
                <a:lnTo>
                  <a:pt x="158612" y="25220"/>
                </a:lnTo>
                <a:lnTo>
                  <a:pt x="182435" y="25346"/>
                </a:lnTo>
                <a:lnTo>
                  <a:pt x="207368" y="25384"/>
                </a:lnTo>
                <a:lnTo>
                  <a:pt x="233336" y="25395"/>
                </a:lnTo>
                <a:lnTo>
                  <a:pt x="262353" y="25398"/>
                </a:lnTo>
                <a:lnTo>
                  <a:pt x="289844" y="25399"/>
                </a:lnTo>
                <a:lnTo>
                  <a:pt x="319313" y="25400"/>
                </a:lnTo>
                <a:lnTo>
                  <a:pt x="346938" y="25400"/>
                </a:lnTo>
                <a:lnTo>
                  <a:pt x="377152" y="25400"/>
                </a:lnTo>
                <a:lnTo>
                  <a:pt x="407741" y="24694"/>
                </a:lnTo>
                <a:lnTo>
                  <a:pt x="435698" y="21035"/>
                </a:lnTo>
                <a:lnTo>
                  <a:pt x="466010" y="19638"/>
                </a:lnTo>
                <a:lnTo>
                  <a:pt x="497334" y="19224"/>
                </a:lnTo>
                <a:lnTo>
                  <a:pt x="528959" y="18396"/>
                </a:lnTo>
                <a:lnTo>
                  <a:pt x="559965" y="14701"/>
                </a:lnTo>
                <a:lnTo>
                  <a:pt x="588046" y="13292"/>
                </a:lnTo>
                <a:lnTo>
                  <a:pt x="619101" y="12875"/>
                </a:lnTo>
                <a:lnTo>
                  <a:pt x="642605" y="12778"/>
                </a:lnTo>
                <a:lnTo>
                  <a:pt x="665281" y="12734"/>
                </a:lnTo>
                <a:lnTo>
                  <a:pt x="695999" y="10828"/>
                </a:lnTo>
                <a:lnTo>
                  <a:pt x="724857" y="7677"/>
                </a:lnTo>
                <a:lnTo>
                  <a:pt x="755749" y="6743"/>
                </a:lnTo>
                <a:lnTo>
                  <a:pt x="777421" y="6524"/>
                </a:lnTo>
                <a:lnTo>
                  <a:pt x="801164" y="6427"/>
                </a:lnTo>
                <a:lnTo>
                  <a:pt x="823946" y="6384"/>
                </a:lnTo>
                <a:lnTo>
                  <a:pt x="845831" y="6365"/>
                </a:lnTo>
                <a:lnTo>
                  <a:pt x="867317" y="6356"/>
                </a:lnTo>
                <a:lnTo>
                  <a:pt x="890506" y="6352"/>
                </a:lnTo>
                <a:lnTo>
                  <a:pt x="914219" y="6351"/>
                </a:lnTo>
                <a:lnTo>
                  <a:pt x="936517" y="6350"/>
                </a:lnTo>
                <a:lnTo>
                  <a:pt x="960068" y="6350"/>
                </a:lnTo>
                <a:lnTo>
                  <a:pt x="983940" y="6350"/>
                </a:lnTo>
                <a:lnTo>
                  <a:pt x="1006310" y="6350"/>
                </a:lnTo>
                <a:lnTo>
                  <a:pt x="1029892" y="6350"/>
                </a:lnTo>
                <a:lnTo>
                  <a:pt x="1054485" y="6350"/>
                </a:lnTo>
                <a:lnTo>
                  <a:pt x="1079526" y="6350"/>
                </a:lnTo>
                <a:lnTo>
                  <a:pt x="1104766" y="8231"/>
                </a:lnTo>
                <a:lnTo>
                  <a:pt x="1129390" y="10714"/>
                </a:lnTo>
                <a:lnTo>
                  <a:pt x="1152093" y="11817"/>
                </a:lnTo>
                <a:lnTo>
                  <a:pt x="1175824" y="12307"/>
                </a:lnTo>
                <a:lnTo>
                  <a:pt x="1200482" y="12525"/>
                </a:lnTo>
                <a:lnTo>
                  <a:pt x="1225552" y="12622"/>
                </a:lnTo>
                <a:lnTo>
                  <a:pt x="1250806" y="12665"/>
                </a:lnTo>
                <a:lnTo>
                  <a:pt x="1276140" y="12684"/>
                </a:lnTo>
                <a:lnTo>
                  <a:pt x="1301512" y="12693"/>
                </a:lnTo>
                <a:lnTo>
                  <a:pt x="1326899" y="12697"/>
                </a:lnTo>
                <a:lnTo>
                  <a:pt x="1352999" y="12698"/>
                </a:lnTo>
                <a:lnTo>
                  <a:pt x="1381061" y="12699"/>
                </a:lnTo>
                <a:lnTo>
                  <a:pt x="1408115" y="12699"/>
                </a:lnTo>
                <a:lnTo>
                  <a:pt x="1434250" y="12699"/>
                </a:lnTo>
                <a:lnTo>
                  <a:pt x="1459977" y="12700"/>
                </a:lnTo>
                <a:lnTo>
                  <a:pt x="1487404" y="14581"/>
                </a:lnTo>
                <a:lnTo>
                  <a:pt x="1516056" y="17064"/>
                </a:lnTo>
                <a:lnTo>
                  <a:pt x="1545254" y="18167"/>
                </a:lnTo>
                <a:lnTo>
                  <a:pt x="1572812" y="18657"/>
                </a:lnTo>
                <a:lnTo>
                  <a:pt x="1599877" y="19581"/>
                </a:lnTo>
                <a:lnTo>
                  <a:pt x="1628369" y="22343"/>
                </a:lnTo>
                <a:lnTo>
                  <a:pt x="1655613" y="24041"/>
                </a:lnTo>
                <a:lnTo>
                  <a:pt x="1682538" y="24796"/>
                </a:lnTo>
                <a:lnTo>
                  <a:pt x="1710968" y="25131"/>
                </a:lnTo>
                <a:lnTo>
                  <a:pt x="1740066" y="25280"/>
                </a:lnTo>
                <a:lnTo>
                  <a:pt x="1770168" y="25347"/>
                </a:lnTo>
                <a:lnTo>
                  <a:pt x="1786097" y="25364"/>
                </a:lnTo>
                <a:lnTo>
                  <a:pt x="1802361" y="25376"/>
                </a:lnTo>
                <a:lnTo>
                  <a:pt x="1833602" y="25389"/>
                </a:lnTo>
                <a:lnTo>
                  <a:pt x="1864656" y="25395"/>
                </a:lnTo>
                <a:lnTo>
                  <a:pt x="1880839" y="25396"/>
                </a:lnTo>
                <a:lnTo>
                  <a:pt x="1897272" y="25397"/>
                </a:lnTo>
                <a:lnTo>
                  <a:pt x="1928701" y="27280"/>
                </a:lnTo>
                <a:lnTo>
                  <a:pt x="1959839" y="29763"/>
                </a:lnTo>
                <a:lnTo>
                  <a:pt x="1976044" y="30425"/>
                </a:lnTo>
                <a:lnTo>
                  <a:pt x="1992492" y="30867"/>
                </a:lnTo>
                <a:lnTo>
                  <a:pt x="2009102" y="31161"/>
                </a:lnTo>
                <a:lnTo>
                  <a:pt x="2025820" y="31357"/>
                </a:lnTo>
                <a:lnTo>
                  <a:pt x="2042609" y="31488"/>
                </a:lnTo>
                <a:lnTo>
                  <a:pt x="2060152" y="31575"/>
                </a:lnTo>
                <a:lnTo>
                  <a:pt x="2078198" y="31633"/>
                </a:lnTo>
                <a:lnTo>
                  <a:pt x="2096578" y="31672"/>
                </a:lnTo>
                <a:lnTo>
                  <a:pt x="2113770" y="31698"/>
                </a:lnTo>
                <a:lnTo>
                  <a:pt x="2130171" y="31715"/>
                </a:lnTo>
                <a:lnTo>
                  <a:pt x="2146044" y="31727"/>
                </a:lnTo>
                <a:lnTo>
                  <a:pt x="2162269" y="31734"/>
                </a:lnTo>
                <a:lnTo>
                  <a:pt x="2178731" y="31739"/>
                </a:lnTo>
                <a:lnTo>
                  <a:pt x="2195350" y="31743"/>
                </a:lnTo>
                <a:lnTo>
                  <a:pt x="2212780" y="32450"/>
                </a:lnTo>
                <a:lnTo>
                  <a:pt x="2230749" y="33628"/>
                </a:lnTo>
                <a:lnTo>
                  <a:pt x="2249079" y="35118"/>
                </a:lnTo>
                <a:lnTo>
                  <a:pt x="2266238" y="36112"/>
                </a:lnTo>
                <a:lnTo>
                  <a:pt x="2282616" y="36774"/>
                </a:lnTo>
                <a:lnTo>
                  <a:pt x="2298473" y="37216"/>
                </a:lnTo>
                <a:lnTo>
                  <a:pt x="2314689" y="37511"/>
                </a:lnTo>
                <a:lnTo>
                  <a:pt x="2331145" y="37707"/>
                </a:lnTo>
                <a:lnTo>
                  <a:pt x="2347760" y="37838"/>
                </a:lnTo>
                <a:lnTo>
                  <a:pt x="2364480" y="37925"/>
                </a:lnTo>
                <a:lnTo>
                  <a:pt x="2381272" y="37983"/>
                </a:lnTo>
                <a:lnTo>
                  <a:pt x="2398111" y="38022"/>
                </a:lnTo>
                <a:lnTo>
                  <a:pt x="2415687" y="38048"/>
                </a:lnTo>
                <a:lnTo>
                  <a:pt x="2433754" y="38065"/>
                </a:lnTo>
                <a:lnTo>
                  <a:pt x="2452149" y="38077"/>
                </a:lnTo>
                <a:lnTo>
                  <a:pt x="2470057" y="38084"/>
                </a:lnTo>
                <a:lnTo>
                  <a:pt x="2487639" y="38089"/>
                </a:lnTo>
                <a:lnTo>
                  <a:pt x="2505006" y="38093"/>
                </a:lnTo>
                <a:lnTo>
                  <a:pt x="2522228" y="38095"/>
                </a:lnTo>
                <a:lnTo>
                  <a:pt x="2539354" y="38097"/>
                </a:lnTo>
                <a:lnTo>
                  <a:pt x="2556415" y="38098"/>
                </a:lnTo>
                <a:lnTo>
                  <a:pt x="2574140" y="38098"/>
                </a:lnTo>
                <a:lnTo>
                  <a:pt x="2592306" y="38099"/>
                </a:lnTo>
                <a:lnTo>
                  <a:pt x="2610767" y="38099"/>
                </a:lnTo>
                <a:lnTo>
                  <a:pt x="2629424" y="38099"/>
                </a:lnTo>
                <a:lnTo>
                  <a:pt x="2648212" y="38099"/>
                </a:lnTo>
                <a:lnTo>
                  <a:pt x="2667087" y="38100"/>
                </a:lnTo>
                <a:lnTo>
                  <a:pt x="2685316" y="38100"/>
                </a:lnTo>
                <a:lnTo>
                  <a:pt x="2703112" y="38100"/>
                </a:lnTo>
                <a:lnTo>
                  <a:pt x="2720621" y="38100"/>
                </a:lnTo>
                <a:lnTo>
                  <a:pt x="2738643" y="38100"/>
                </a:lnTo>
                <a:lnTo>
                  <a:pt x="2757009" y="38100"/>
                </a:lnTo>
                <a:lnTo>
                  <a:pt x="2775602" y="38100"/>
                </a:lnTo>
                <a:lnTo>
                  <a:pt x="2794347" y="38100"/>
                </a:lnTo>
                <a:lnTo>
                  <a:pt x="2813194" y="38100"/>
                </a:lnTo>
                <a:lnTo>
                  <a:pt x="2832109" y="38100"/>
                </a:lnTo>
                <a:lnTo>
                  <a:pt x="2851069" y="38100"/>
                </a:lnTo>
                <a:lnTo>
                  <a:pt x="2870059" y="38100"/>
                </a:lnTo>
                <a:lnTo>
                  <a:pt x="2889069" y="38100"/>
                </a:lnTo>
                <a:lnTo>
                  <a:pt x="2908092" y="38100"/>
                </a:lnTo>
                <a:lnTo>
                  <a:pt x="2927124" y="38100"/>
                </a:lnTo>
                <a:lnTo>
                  <a:pt x="2946163" y="38100"/>
                </a:lnTo>
                <a:lnTo>
                  <a:pt x="2965204" y="38100"/>
                </a:lnTo>
                <a:lnTo>
                  <a:pt x="2984249" y="38100"/>
                </a:lnTo>
                <a:lnTo>
                  <a:pt x="3003295" y="38100"/>
                </a:lnTo>
                <a:lnTo>
                  <a:pt x="3022343" y="37394"/>
                </a:lnTo>
                <a:lnTo>
                  <a:pt x="3041392" y="36218"/>
                </a:lnTo>
                <a:lnTo>
                  <a:pt x="3060441" y="34729"/>
                </a:lnTo>
                <a:lnTo>
                  <a:pt x="3079490" y="33735"/>
                </a:lnTo>
                <a:lnTo>
                  <a:pt x="3098540" y="33073"/>
                </a:lnTo>
                <a:lnTo>
                  <a:pt x="3117589" y="32632"/>
                </a:lnTo>
                <a:lnTo>
                  <a:pt x="3136639" y="32338"/>
                </a:lnTo>
                <a:lnTo>
                  <a:pt x="3155689" y="32142"/>
                </a:lnTo>
                <a:lnTo>
                  <a:pt x="3174739" y="32011"/>
                </a:lnTo>
                <a:lnTo>
                  <a:pt x="3193789" y="31924"/>
                </a:lnTo>
                <a:lnTo>
                  <a:pt x="3212839" y="31866"/>
                </a:lnTo>
                <a:lnTo>
                  <a:pt x="3231889" y="31827"/>
                </a:lnTo>
                <a:lnTo>
                  <a:pt x="3250939" y="31801"/>
                </a:lnTo>
                <a:lnTo>
                  <a:pt x="3269989" y="31784"/>
                </a:lnTo>
                <a:lnTo>
                  <a:pt x="3289039" y="31772"/>
                </a:lnTo>
                <a:lnTo>
                  <a:pt x="3308794" y="31765"/>
                </a:lnTo>
                <a:lnTo>
                  <a:pt x="3329020" y="31760"/>
                </a:lnTo>
                <a:lnTo>
                  <a:pt x="3349559" y="31756"/>
                </a:lnTo>
                <a:lnTo>
                  <a:pt x="3369602" y="31049"/>
                </a:lnTo>
                <a:lnTo>
                  <a:pt x="3389315" y="29871"/>
                </a:lnTo>
                <a:lnTo>
                  <a:pt x="3408806" y="28381"/>
                </a:lnTo>
                <a:lnTo>
                  <a:pt x="3428150" y="27387"/>
                </a:lnTo>
                <a:lnTo>
                  <a:pt x="3447396" y="26725"/>
                </a:lnTo>
                <a:lnTo>
                  <a:pt x="3466577" y="26283"/>
                </a:lnTo>
                <a:lnTo>
                  <a:pt x="3485714" y="25988"/>
                </a:lnTo>
                <a:lnTo>
                  <a:pt x="3504822" y="25792"/>
                </a:lnTo>
                <a:lnTo>
                  <a:pt x="3523911" y="25661"/>
                </a:lnTo>
                <a:lnTo>
                  <a:pt x="3543693" y="25574"/>
                </a:lnTo>
                <a:lnTo>
                  <a:pt x="3563936" y="25516"/>
                </a:lnTo>
                <a:lnTo>
                  <a:pt x="3584486" y="25477"/>
                </a:lnTo>
                <a:lnTo>
                  <a:pt x="3604537" y="25451"/>
                </a:lnTo>
                <a:lnTo>
                  <a:pt x="3624254" y="25434"/>
                </a:lnTo>
                <a:lnTo>
                  <a:pt x="3643749" y="25422"/>
                </a:lnTo>
                <a:lnTo>
                  <a:pt x="3663096" y="25415"/>
                </a:lnTo>
                <a:lnTo>
                  <a:pt x="3682343" y="25410"/>
                </a:lnTo>
                <a:lnTo>
                  <a:pt x="3701525" y="25406"/>
                </a:lnTo>
                <a:lnTo>
                  <a:pt x="3720663" y="25404"/>
                </a:lnTo>
                <a:lnTo>
                  <a:pt x="3739771" y="25402"/>
                </a:lnTo>
                <a:lnTo>
                  <a:pt x="3758860" y="25401"/>
                </a:lnTo>
                <a:lnTo>
                  <a:pt x="3777937" y="25401"/>
                </a:lnTo>
                <a:lnTo>
                  <a:pt x="3797004" y="25400"/>
                </a:lnTo>
                <a:lnTo>
                  <a:pt x="3816066" y="25400"/>
                </a:lnTo>
                <a:lnTo>
                  <a:pt x="3835123" y="25400"/>
                </a:lnTo>
                <a:lnTo>
                  <a:pt x="3854178" y="25400"/>
                </a:lnTo>
                <a:lnTo>
                  <a:pt x="3873232" y="25400"/>
                </a:lnTo>
                <a:lnTo>
                  <a:pt x="3892284" y="25400"/>
                </a:lnTo>
                <a:lnTo>
                  <a:pt x="3911336" y="25400"/>
                </a:lnTo>
                <a:lnTo>
                  <a:pt x="3930387" y="25400"/>
                </a:lnTo>
                <a:lnTo>
                  <a:pt x="3949437" y="25400"/>
                </a:lnTo>
                <a:lnTo>
                  <a:pt x="3968488" y="25400"/>
                </a:lnTo>
                <a:lnTo>
                  <a:pt x="3987539" y="25400"/>
                </a:lnTo>
                <a:lnTo>
                  <a:pt x="4006589" y="25400"/>
                </a:lnTo>
                <a:lnTo>
                  <a:pt x="4025639" y="25400"/>
                </a:lnTo>
                <a:lnTo>
                  <a:pt x="4044689" y="25400"/>
                </a:lnTo>
                <a:lnTo>
                  <a:pt x="4063033" y="26105"/>
                </a:lnTo>
                <a:lnTo>
                  <a:pt x="4080907" y="27281"/>
                </a:lnTo>
                <a:lnTo>
                  <a:pt x="4098467" y="28770"/>
                </a:lnTo>
                <a:lnTo>
                  <a:pt x="4115819" y="29764"/>
                </a:lnTo>
                <a:lnTo>
                  <a:pt x="4133031" y="30426"/>
                </a:lnTo>
                <a:lnTo>
                  <a:pt x="4150150" y="30867"/>
                </a:lnTo>
                <a:lnTo>
                  <a:pt x="4167207" y="31867"/>
                </a:lnTo>
                <a:lnTo>
                  <a:pt x="4184223" y="33239"/>
                </a:lnTo>
                <a:lnTo>
                  <a:pt x="4201212" y="34859"/>
                </a:lnTo>
                <a:lnTo>
                  <a:pt x="4218182" y="36645"/>
                </a:lnTo>
                <a:lnTo>
                  <a:pt x="4235140" y="38541"/>
                </a:lnTo>
                <a:lnTo>
                  <a:pt x="4252089" y="40510"/>
                </a:lnTo>
                <a:lnTo>
                  <a:pt x="4280330" y="42699"/>
                </a:lnTo>
                <a:lnTo>
                  <a:pt x="4303935" y="44377"/>
                </a:lnTo>
                <a:lnTo>
                  <a:pt x="4343139" y="50800"/>
                </a:lnTo>
              </a:path>
            </a:pathLst>
          </a:custGeom>
          <a:ln w="1905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6" name="SMARTInkShape-Group98"/>
          <p:cNvGrpSpPr/>
          <p:nvPr/>
        </p:nvGrpSpPr>
        <p:grpSpPr>
          <a:xfrm>
            <a:off x="4292600" y="3622438"/>
            <a:ext cx="1122638" cy="346313"/>
            <a:chOff x="4292600" y="3622438"/>
            <a:chExt cx="1122638" cy="346313"/>
          </a:xfrm>
        </p:grpSpPr>
        <p:sp>
          <p:nvSpPr>
            <p:cNvPr id="16" name="SMARTInkShape-913"/>
            <p:cNvSpPr/>
            <p:nvPr/>
          </p:nvSpPr>
          <p:spPr>
            <a:xfrm>
              <a:off x="4292600" y="3714750"/>
              <a:ext cx="88901" cy="139701"/>
            </a:xfrm>
            <a:custGeom>
              <a:avLst/>
              <a:gdLst/>
              <a:ahLst/>
              <a:cxnLst/>
              <a:rect l="0" t="0" r="0" b="0"/>
              <a:pathLst>
                <a:path w="88901" h="139701">
                  <a:moveTo>
                    <a:pt x="88900" y="0"/>
                  </a:moveTo>
                  <a:lnTo>
                    <a:pt x="88900" y="3371"/>
                  </a:lnTo>
                  <a:lnTo>
                    <a:pt x="88194" y="4364"/>
                  </a:lnTo>
                  <a:lnTo>
                    <a:pt x="87018" y="5026"/>
                  </a:lnTo>
                  <a:lnTo>
                    <a:pt x="85528" y="5467"/>
                  </a:lnTo>
                  <a:lnTo>
                    <a:pt x="84535" y="6467"/>
                  </a:lnTo>
                  <a:lnTo>
                    <a:pt x="71770" y="34172"/>
                  </a:lnTo>
                  <a:lnTo>
                    <a:pt x="58543" y="64363"/>
                  </a:lnTo>
                  <a:lnTo>
                    <a:pt x="39842" y="91992"/>
                  </a:lnTo>
                  <a:lnTo>
                    <a:pt x="15631" y="121994"/>
                  </a:lnTo>
                  <a:lnTo>
                    <a:pt x="0" y="1397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SMARTInkShape-914"/>
            <p:cNvSpPr/>
            <p:nvPr/>
          </p:nvSpPr>
          <p:spPr>
            <a:xfrm>
              <a:off x="4337050" y="3622438"/>
              <a:ext cx="188817" cy="136763"/>
            </a:xfrm>
            <a:custGeom>
              <a:avLst/>
              <a:gdLst/>
              <a:ahLst/>
              <a:cxnLst/>
              <a:rect l="0" t="0" r="0" b="0"/>
              <a:pathLst>
                <a:path w="188817" h="136763">
                  <a:moveTo>
                    <a:pt x="0" y="41512"/>
                  </a:moveTo>
                  <a:lnTo>
                    <a:pt x="0" y="32673"/>
                  </a:lnTo>
                  <a:lnTo>
                    <a:pt x="1881" y="28646"/>
                  </a:lnTo>
                  <a:lnTo>
                    <a:pt x="4364" y="24505"/>
                  </a:lnTo>
                  <a:lnTo>
                    <a:pt x="5467" y="20312"/>
                  </a:lnTo>
                  <a:lnTo>
                    <a:pt x="9720" y="16097"/>
                  </a:lnTo>
                  <a:lnTo>
                    <a:pt x="23949" y="7642"/>
                  </a:lnTo>
                  <a:lnTo>
                    <a:pt x="51445" y="2087"/>
                  </a:lnTo>
                  <a:lnTo>
                    <a:pt x="63786" y="0"/>
                  </a:lnTo>
                  <a:lnTo>
                    <a:pt x="90838" y="2529"/>
                  </a:lnTo>
                  <a:lnTo>
                    <a:pt x="119778" y="6608"/>
                  </a:lnTo>
                  <a:lnTo>
                    <a:pt x="149536" y="19278"/>
                  </a:lnTo>
                  <a:lnTo>
                    <a:pt x="175027" y="39533"/>
                  </a:lnTo>
                  <a:lnTo>
                    <a:pt x="184817" y="52136"/>
                  </a:lnTo>
                  <a:lnTo>
                    <a:pt x="187974" y="60580"/>
                  </a:lnTo>
                  <a:lnTo>
                    <a:pt x="188816" y="64807"/>
                  </a:lnTo>
                  <a:lnTo>
                    <a:pt x="187966" y="69036"/>
                  </a:lnTo>
                  <a:lnTo>
                    <a:pt x="180028" y="81731"/>
                  </a:lnTo>
                  <a:lnTo>
                    <a:pt x="168033" y="93723"/>
                  </a:lnTo>
                  <a:lnTo>
                    <a:pt x="139250" y="106756"/>
                  </a:lnTo>
                  <a:lnTo>
                    <a:pt x="107890" y="117663"/>
                  </a:lnTo>
                  <a:lnTo>
                    <a:pt x="76897" y="127583"/>
                  </a:lnTo>
                  <a:lnTo>
                    <a:pt x="46496" y="135272"/>
                  </a:lnTo>
                  <a:lnTo>
                    <a:pt x="38100" y="136762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SMARTInkShape-915"/>
            <p:cNvSpPr/>
            <p:nvPr/>
          </p:nvSpPr>
          <p:spPr>
            <a:xfrm>
              <a:off x="4470407" y="3746500"/>
              <a:ext cx="146044" cy="133208"/>
            </a:xfrm>
            <a:custGeom>
              <a:avLst/>
              <a:gdLst/>
              <a:ahLst/>
              <a:cxnLst/>
              <a:rect l="0" t="0" r="0" b="0"/>
              <a:pathLst>
                <a:path w="146044" h="133208">
                  <a:moveTo>
                    <a:pt x="38093" y="63500"/>
                  </a:moveTo>
                  <a:lnTo>
                    <a:pt x="34721" y="66871"/>
                  </a:lnTo>
                  <a:lnTo>
                    <a:pt x="33066" y="70407"/>
                  </a:lnTo>
                  <a:lnTo>
                    <a:pt x="26847" y="85576"/>
                  </a:lnTo>
                  <a:lnTo>
                    <a:pt x="12653" y="114353"/>
                  </a:lnTo>
                  <a:lnTo>
                    <a:pt x="8213" y="125134"/>
                  </a:lnTo>
                  <a:lnTo>
                    <a:pt x="7589" y="127872"/>
                  </a:lnTo>
                  <a:lnTo>
                    <a:pt x="6468" y="129698"/>
                  </a:lnTo>
                  <a:lnTo>
                    <a:pt x="5015" y="130915"/>
                  </a:lnTo>
                  <a:lnTo>
                    <a:pt x="286" y="133207"/>
                  </a:lnTo>
                  <a:lnTo>
                    <a:pt x="0" y="115048"/>
                  </a:lnTo>
                  <a:lnTo>
                    <a:pt x="3366" y="103311"/>
                  </a:lnTo>
                  <a:lnTo>
                    <a:pt x="19765" y="75589"/>
                  </a:lnTo>
                  <a:lnTo>
                    <a:pt x="40304" y="45075"/>
                  </a:lnTo>
                  <a:lnTo>
                    <a:pt x="57161" y="27822"/>
                  </a:lnTo>
                  <a:lnTo>
                    <a:pt x="84425" y="7886"/>
                  </a:lnTo>
                  <a:lnTo>
                    <a:pt x="100269" y="2337"/>
                  </a:lnTo>
                  <a:lnTo>
                    <a:pt x="131043" y="91"/>
                  </a:lnTo>
                  <a:lnTo>
                    <a:pt x="146043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SMARTInkShape-916"/>
            <p:cNvSpPr/>
            <p:nvPr/>
          </p:nvSpPr>
          <p:spPr>
            <a:xfrm>
              <a:off x="4605114" y="3740150"/>
              <a:ext cx="117655" cy="157378"/>
            </a:xfrm>
            <a:custGeom>
              <a:avLst/>
              <a:gdLst/>
              <a:ahLst/>
              <a:cxnLst/>
              <a:rect l="0" t="0" r="0" b="0"/>
              <a:pathLst>
                <a:path w="117655" h="157378">
                  <a:moveTo>
                    <a:pt x="93886" y="12700"/>
                  </a:moveTo>
                  <a:lnTo>
                    <a:pt x="77985" y="13405"/>
                  </a:lnTo>
                  <a:lnTo>
                    <a:pt x="57760" y="21538"/>
                  </a:lnTo>
                  <a:lnTo>
                    <a:pt x="32490" y="42737"/>
                  </a:lnTo>
                  <a:lnTo>
                    <a:pt x="16272" y="64416"/>
                  </a:lnTo>
                  <a:lnTo>
                    <a:pt x="3240" y="91999"/>
                  </a:lnTo>
                  <a:lnTo>
                    <a:pt x="0" y="108868"/>
                  </a:lnTo>
                  <a:lnTo>
                    <a:pt x="2410" y="123901"/>
                  </a:lnTo>
                  <a:lnTo>
                    <a:pt x="10965" y="137292"/>
                  </a:lnTo>
                  <a:lnTo>
                    <a:pt x="26497" y="149389"/>
                  </a:lnTo>
                  <a:lnTo>
                    <a:pt x="34772" y="154119"/>
                  </a:lnTo>
                  <a:lnTo>
                    <a:pt x="50735" y="157377"/>
                  </a:lnTo>
                  <a:lnTo>
                    <a:pt x="65500" y="154972"/>
                  </a:lnTo>
                  <a:lnTo>
                    <a:pt x="87494" y="142769"/>
                  </a:lnTo>
                  <a:lnTo>
                    <a:pt x="101007" y="130888"/>
                  </a:lnTo>
                  <a:lnTo>
                    <a:pt x="109793" y="117725"/>
                  </a:lnTo>
                  <a:lnTo>
                    <a:pt x="116159" y="100733"/>
                  </a:lnTo>
                  <a:lnTo>
                    <a:pt x="117654" y="82998"/>
                  </a:lnTo>
                  <a:lnTo>
                    <a:pt x="113696" y="56233"/>
                  </a:lnTo>
                  <a:lnTo>
                    <a:pt x="106129" y="32186"/>
                  </a:lnTo>
                  <a:lnTo>
                    <a:pt x="93886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SMARTInkShape-917"/>
            <p:cNvSpPr/>
            <p:nvPr/>
          </p:nvSpPr>
          <p:spPr>
            <a:xfrm>
              <a:off x="4819650" y="3663950"/>
              <a:ext cx="44451" cy="215901"/>
            </a:xfrm>
            <a:custGeom>
              <a:avLst/>
              <a:gdLst/>
              <a:ahLst/>
              <a:cxnLst/>
              <a:rect l="0" t="0" r="0" b="0"/>
              <a:pathLst>
                <a:path w="44451" h="215901">
                  <a:moveTo>
                    <a:pt x="44450" y="0"/>
                  </a:moveTo>
                  <a:lnTo>
                    <a:pt x="41079" y="3371"/>
                  </a:lnTo>
                  <a:lnTo>
                    <a:pt x="39423" y="6907"/>
                  </a:lnTo>
                  <a:lnTo>
                    <a:pt x="29339" y="33408"/>
                  </a:lnTo>
                  <a:lnTo>
                    <a:pt x="21814" y="61841"/>
                  </a:lnTo>
                  <a:lnTo>
                    <a:pt x="17714" y="92335"/>
                  </a:lnTo>
                  <a:lnTo>
                    <a:pt x="12304" y="119786"/>
                  </a:lnTo>
                  <a:lnTo>
                    <a:pt x="8114" y="145793"/>
                  </a:lnTo>
                  <a:lnTo>
                    <a:pt x="3327" y="176495"/>
                  </a:lnTo>
                  <a:lnTo>
                    <a:pt x="86" y="207779"/>
                  </a:lnTo>
                  <a:lnTo>
                    <a:pt x="0" y="2159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SMARTInkShape-918"/>
            <p:cNvSpPr/>
            <p:nvPr/>
          </p:nvSpPr>
          <p:spPr>
            <a:xfrm>
              <a:off x="4775200" y="3759200"/>
              <a:ext cx="114301" cy="19051"/>
            </a:xfrm>
            <a:custGeom>
              <a:avLst/>
              <a:gdLst/>
              <a:ahLst/>
              <a:cxnLst/>
              <a:rect l="0" t="0" r="0" b="0"/>
              <a:pathLst>
                <a:path w="114301" h="19051">
                  <a:moveTo>
                    <a:pt x="0" y="0"/>
                  </a:moveTo>
                  <a:lnTo>
                    <a:pt x="8838" y="0"/>
                  </a:lnTo>
                  <a:lnTo>
                    <a:pt x="39205" y="6467"/>
                  </a:lnTo>
                  <a:lnTo>
                    <a:pt x="65599" y="11259"/>
                  </a:lnTo>
                  <a:lnTo>
                    <a:pt x="94410" y="15786"/>
                  </a:lnTo>
                  <a:lnTo>
                    <a:pt x="114300" y="190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SMARTInkShape-919"/>
            <p:cNvSpPr/>
            <p:nvPr/>
          </p:nvSpPr>
          <p:spPr>
            <a:xfrm>
              <a:off x="4915123" y="3741118"/>
              <a:ext cx="145828" cy="163525"/>
            </a:xfrm>
            <a:custGeom>
              <a:avLst/>
              <a:gdLst/>
              <a:ahLst/>
              <a:cxnLst/>
              <a:rect l="0" t="0" r="0" b="0"/>
              <a:pathLst>
                <a:path w="145828" h="163525">
                  <a:moveTo>
                    <a:pt x="31527" y="37132"/>
                  </a:moveTo>
                  <a:lnTo>
                    <a:pt x="34898" y="40503"/>
                  </a:lnTo>
                  <a:lnTo>
                    <a:pt x="40315" y="42158"/>
                  </a:lnTo>
                  <a:lnTo>
                    <a:pt x="68516" y="48391"/>
                  </a:lnTo>
                  <a:lnTo>
                    <a:pt x="96810" y="49705"/>
                  </a:lnTo>
                  <a:lnTo>
                    <a:pt x="117578" y="49109"/>
                  </a:lnTo>
                  <a:lnTo>
                    <a:pt x="125275" y="46453"/>
                  </a:lnTo>
                  <a:lnTo>
                    <a:pt x="127893" y="44757"/>
                  </a:lnTo>
                  <a:lnTo>
                    <a:pt x="135809" y="34904"/>
                  </a:lnTo>
                  <a:lnTo>
                    <a:pt x="136325" y="32824"/>
                  </a:lnTo>
                  <a:lnTo>
                    <a:pt x="135965" y="30732"/>
                  </a:lnTo>
                  <a:lnTo>
                    <a:pt x="134388" y="25821"/>
                  </a:lnTo>
                  <a:lnTo>
                    <a:pt x="133687" y="18934"/>
                  </a:lnTo>
                  <a:lnTo>
                    <a:pt x="132089" y="15828"/>
                  </a:lnTo>
                  <a:lnTo>
                    <a:pt x="126551" y="10495"/>
                  </a:lnTo>
                  <a:lnTo>
                    <a:pt x="115499" y="3526"/>
                  </a:lnTo>
                  <a:lnTo>
                    <a:pt x="103288" y="363"/>
                  </a:lnTo>
                  <a:lnTo>
                    <a:pt x="81449" y="0"/>
                  </a:lnTo>
                  <a:lnTo>
                    <a:pt x="50461" y="7905"/>
                  </a:lnTo>
                  <a:lnTo>
                    <a:pt x="34864" y="17339"/>
                  </a:lnTo>
                  <a:lnTo>
                    <a:pt x="12637" y="44220"/>
                  </a:lnTo>
                  <a:lnTo>
                    <a:pt x="5492" y="56510"/>
                  </a:lnTo>
                  <a:lnTo>
                    <a:pt x="529" y="84604"/>
                  </a:lnTo>
                  <a:lnTo>
                    <a:pt x="0" y="101527"/>
                  </a:lnTo>
                  <a:lnTo>
                    <a:pt x="3638" y="111848"/>
                  </a:lnTo>
                  <a:lnTo>
                    <a:pt x="29636" y="142878"/>
                  </a:lnTo>
                  <a:lnTo>
                    <a:pt x="45547" y="152268"/>
                  </a:lnTo>
                  <a:lnTo>
                    <a:pt x="74252" y="161056"/>
                  </a:lnTo>
                  <a:lnTo>
                    <a:pt x="101036" y="163524"/>
                  </a:lnTo>
                  <a:lnTo>
                    <a:pt x="113220" y="163156"/>
                  </a:lnTo>
                  <a:lnTo>
                    <a:pt x="145827" y="157782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SMARTInkShape-920"/>
            <p:cNvSpPr/>
            <p:nvPr/>
          </p:nvSpPr>
          <p:spPr>
            <a:xfrm>
              <a:off x="5124450" y="3803650"/>
              <a:ext cx="38101" cy="133351"/>
            </a:xfrm>
            <a:custGeom>
              <a:avLst/>
              <a:gdLst/>
              <a:ahLst/>
              <a:cxnLst/>
              <a:rect l="0" t="0" r="0" b="0"/>
              <a:pathLst>
                <a:path w="38101" h="133351">
                  <a:moveTo>
                    <a:pt x="38100" y="0"/>
                  </a:moveTo>
                  <a:lnTo>
                    <a:pt x="38100" y="5467"/>
                  </a:lnTo>
                  <a:lnTo>
                    <a:pt x="34729" y="9459"/>
                  </a:lnTo>
                  <a:lnTo>
                    <a:pt x="33073" y="15022"/>
                  </a:lnTo>
                  <a:lnTo>
                    <a:pt x="31827" y="45840"/>
                  </a:lnTo>
                  <a:lnTo>
                    <a:pt x="26734" y="76382"/>
                  </a:lnTo>
                  <a:lnTo>
                    <a:pt x="22292" y="101636"/>
                  </a:lnTo>
                  <a:lnTo>
                    <a:pt x="14621" y="121232"/>
                  </a:lnTo>
                  <a:lnTo>
                    <a:pt x="10496" y="127493"/>
                  </a:lnTo>
                  <a:lnTo>
                    <a:pt x="6311" y="130747"/>
                  </a:lnTo>
                  <a:lnTo>
                    <a:pt x="0" y="1333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SMARTInkShape-921"/>
            <p:cNvSpPr/>
            <p:nvPr/>
          </p:nvSpPr>
          <p:spPr>
            <a:xfrm>
              <a:off x="5194300" y="3727450"/>
              <a:ext cx="6351" cy="6351"/>
            </a:xfrm>
            <a:custGeom>
              <a:avLst/>
              <a:gdLst/>
              <a:ahLst/>
              <a:cxnLst/>
              <a:rect l="0" t="0" r="0" b="0"/>
              <a:pathLst>
                <a:path w="6351" h="6351">
                  <a:moveTo>
                    <a:pt x="0" y="0"/>
                  </a:moveTo>
                  <a:lnTo>
                    <a:pt x="0" y="6088"/>
                  </a:lnTo>
                  <a:lnTo>
                    <a:pt x="6350" y="63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SMARTInkShape-922"/>
            <p:cNvSpPr/>
            <p:nvPr/>
          </p:nvSpPr>
          <p:spPr>
            <a:xfrm>
              <a:off x="5232432" y="3790950"/>
              <a:ext cx="182806" cy="177801"/>
            </a:xfrm>
            <a:custGeom>
              <a:avLst/>
              <a:gdLst/>
              <a:ahLst/>
              <a:cxnLst/>
              <a:rect l="0" t="0" r="0" b="0"/>
              <a:pathLst>
                <a:path w="182806" h="177801">
                  <a:moveTo>
                    <a:pt x="88868" y="0"/>
                  </a:moveTo>
                  <a:lnTo>
                    <a:pt x="80029" y="0"/>
                  </a:lnTo>
                  <a:lnTo>
                    <a:pt x="76002" y="1881"/>
                  </a:lnTo>
                  <a:lnTo>
                    <a:pt x="73941" y="3371"/>
                  </a:lnTo>
                  <a:lnTo>
                    <a:pt x="52088" y="31963"/>
                  </a:lnTo>
                  <a:lnTo>
                    <a:pt x="36302" y="59050"/>
                  </a:lnTo>
                  <a:lnTo>
                    <a:pt x="17169" y="89502"/>
                  </a:lnTo>
                  <a:lnTo>
                    <a:pt x="78" y="107836"/>
                  </a:lnTo>
                  <a:lnTo>
                    <a:pt x="0" y="104545"/>
                  </a:lnTo>
                  <a:lnTo>
                    <a:pt x="1864" y="101027"/>
                  </a:lnTo>
                  <a:lnTo>
                    <a:pt x="4338" y="97111"/>
                  </a:lnTo>
                  <a:lnTo>
                    <a:pt x="11919" y="75210"/>
                  </a:lnTo>
                  <a:lnTo>
                    <a:pt x="34140" y="43712"/>
                  </a:lnTo>
                  <a:lnTo>
                    <a:pt x="46625" y="26592"/>
                  </a:lnTo>
                  <a:lnTo>
                    <a:pt x="71084" y="7926"/>
                  </a:lnTo>
                  <a:lnTo>
                    <a:pt x="85872" y="2348"/>
                  </a:lnTo>
                  <a:lnTo>
                    <a:pt x="102561" y="4066"/>
                  </a:lnTo>
                  <a:lnTo>
                    <a:pt x="131567" y="12956"/>
                  </a:lnTo>
                  <a:lnTo>
                    <a:pt x="153276" y="24588"/>
                  </a:lnTo>
                  <a:lnTo>
                    <a:pt x="164944" y="36370"/>
                  </a:lnTo>
                  <a:lnTo>
                    <a:pt x="179688" y="61417"/>
                  </a:lnTo>
                  <a:lnTo>
                    <a:pt x="182805" y="77464"/>
                  </a:lnTo>
                  <a:lnTo>
                    <a:pt x="178788" y="101849"/>
                  </a:lnTo>
                  <a:lnTo>
                    <a:pt x="169156" y="130011"/>
                  </a:lnTo>
                  <a:lnTo>
                    <a:pt x="154476" y="160089"/>
                  </a:lnTo>
                  <a:lnTo>
                    <a:pt x="148837" y="168475"/>
                  </a:lnTo>
                  <a:lnTo>
                    <a:pt x="146018" y="1778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27241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1" name="Picture 5" descr="05_15a"/>
          <p:cNvPicPr>
            <a:picLocks noChangeAspect="1" noChangeArrowheads="1"/>
          </p:cNvPicPr>
          <p:nvPr/>
        </p:nvPicPr>
        <p:blipFill>
          <a:blip r:embed="rId3" cstate="print"/>
          <a:srcRect l="45000" t="14999" b="25600"/>
          <a:stretch>
            <a:fillRect/>
          </a:stretch>
        </p:blipFill>
        <p:spPr bwMode="auto">
          <a:xfrm>
            <a:off x="304800" y="2571750"/>
            <a:ext cx="3543300" cy="21514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92" name="Picture 1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67200" y="2800350"/>
            <a:ext cx="2152650" cy="2128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4" name="SMARTInkShape-Group99"/>
          <p:cNvGrpSpPr/>
          <p:nvPr/>
        </p:nvGrpSpPr>
        <p:grpSpPr>
          <a:xfrm>
            <a:off x="1409700" y="1092200"/>
            <a:ext cx="3536951" cy="393701"/>
            <a:chOff x="1409700" y="1092200"/>
            <a:chExt cx="3536951" cy="393701"/>
          </a:xfrm>
        </p:grpSpPr>
        <p:sp>
          <p:nvSpPr>
            <p:cNvPr id="5" name="SMARTInkShape-923"/>
            <p:cNvSpPr/>
            <p:nvPr/>
          </p:nvSpPr>
          <p:spPr>
            <a:xfrm>
              <a:off x="4810745" y="1150688"/>
              <a:ext cx="135906" cy="170113"/>
            </a:xfrm>
            <a:custGeom>
              <a:avLst/>
              <a:gdLst/>
              <a:ahLst/>
              <a:cxnLst/>
              <a:rect l="0" t="0" r="0" b="0"/>
              <a:pathLst>
                <a:path w="135906" h="170113">
                  <a:moveTo>
                    <a:pt x="8905" y="81212"/>
                  </a:moveTo>
                  <a:lnTo>
                    <a:pt x="17743" y="81212"/>
                  </a:lnTo>
                  <a:lnTo>
                    <a:pt x="47184" y="73372"/>
                  </a:lnTo>
                  <a:lnTo>
                    <a:pt x="74302" y="62031"/>
                  </a:lnTo>
                  <a:lnTo>
                    <a:pt x="88254" y="55773"/>
                  </a:lnTo>
                  <a:lnTo>
                    <a:pt x="99289" y="47337"/>
                  </a:lnTo>
                  <a:lnTo>
                    <a:pt x="106084" y="37622"/>
                  </a:lnTo>
                  <a:lnTo>
                    <a:pt x="109195" y="29177"/>
                  </a:lnTo>
                  <a:lnTo>
                    <a:pt x="110116" y="18835"/>
                  </a:lnTo>
                  <a:lnTo>
                    <a:pt x="108451" y="12802"/>
                  </a:lnTo>
                  <a:lnTo>
                    <a:pt x="101632" y="3179"/>
                  </a:lnTo>
                  <a:lnTo>
                    <a:pt x="95743" y="669"/>
                  </a:lnTo>
                  <a:lnTo>
                    <a:pt x="92196" y="0"/>
                  </a:lnTo>
                  <a:lnTo>
                    <a:pt x="84494" y="1138"/>
                  </a:lnTo>
                  <a:lnTo>
                    <a:pt x="58788" y="10982"/>
                  </a:lnTo>
                  <a:lnTo>
                    <a:pt x="31205" y="34177"/>
                  </a:lnTo>
                  <a:lnTo>
                    <a:pt x="14067" y="56555"/>
                  </a:lnTo>
                  <a:lnTo>
                    <a:pt x="3156" y="83240"/>
                  </a:lnTo>
                  <a:lnTo>
                    <a:pt x="0" y="97635"/>
                  </a:lnTo>
                  <a:lnTo>
                    <a:pt x="948" y="108737"/>
                  </a:lnTo>
                  <a:lnTo>
                    <a:pt x="8821" y="126291"/>
                  </a:lnTo>
                  <a:lnTo>
                    <a:pt x="20090" y="141527"/>
                  </a:lnTo>
                  <a:lnTo>
                    <a:pt x="35737" y="151607"/>
                  </a:lnTo>
                  <a:lnTo>
                    <a:pt x="60693" y="160629"/>
                  </a:lnTo>
                  <a:lnTo>
                    <a:pt x="90186" y="165024"/>
                  </a:lnTo>
                  <a:lnTo>
                    <a:pt x="119975" y="169107"/>
                  </a:lnTo>
                  <a:lnTo>
                    <a:pt x="135905" y="170112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SMARTInkShape-924"/>
            <p:cNvSpPr/>
            <p:nvPr/>
          </p:nvSpPr>
          <p:spPr>
            <a:xfrm>
              <a:off x="4699000" y="1244600"/>
              <a:ext cx="101601" cy="57151"/>
            </a:xfrm>
            <a:custGeom>
              <a:avLst/>
              <a:gdLst/>
              <a:ahLst/>
              <a:cxnLst/>
              <a:rect l="0" t="0" r="0" b="0"/>
              <a:pathLst>
                <a:path w="101601" h="57151">
                  <a:moveTo>
                    <a:pt x="0" y="0"/>
                  </a:moveTo>
                  <a:lnTo>
                    <a:pt x="14926" y="14926"/>
                  </a:lnTo>
                  <a:lnTo>
                    <a:pt x="46232" y="29639"/>
                  </a:lnTo>
                  <a:lnTo>
                    <a:pt x="75595" y="42333"/>
                  </a:lnTo>
                  <a:lnTo>
                    <a:pt x="101600" y="571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SMARTInkShape-925"/>
            <p:cNvSpPr/>
            <p:nvPr/>
          </p:nvSpPr>
          <p:spPr>
            <a:xfrm>
              <a:off x="4660934" y="1111250"/>
              <a:ext cx="95217" cy="228358"/>
            </a:xfrm>
            <a:custGeom>
              <a:avLst/>
              <a:gdLst/>
              <a:ahLst/>
              <a:cxnLst/>
              <a:rect l="0" t="0" r="0" b="0"/>
              <a:pathLst>
                <a:path w="95217" h="228358">
                  <a:moveTo>
                    <a:pt x="6316" y="0"/>
                  </a:moveTo>
                  <a:lnTo>
                    <a:pt x="6316" y="3371"/>
                  </a:lnTo>
                  <a:lnTo>
                    <a:pt x="5610" y="4363"/>
                  </a:lnTo>
                  <a:lnTo>
                    <a:pt x="4434" y="5025"/>
                  </a:lnTo>
                  <a:lnTo>
                    <a:pt x="2944" y="5467"/>
                  </a:lnTo>
                  <a:lnTo>
                    <a:pt x="1951" y="7172"/>
                  </a:lnTo>
                  <a:lnTo>
                    <a:pt x="227" y="23949"/>
                  </a:lnTo>
                  <a:lnTo>
                    <a:pt x="0" y="55208"/>
                  </a:lnTo>
                  <a:lnTo>
                    <a:pt x="1857" y="83856"/>
                  </a:lnTo>
                  <a:lnTo>
                    <a:pt x="4995" y="114687"/>
                  </a:lnTo>
                  <a:lnTo>
                    <a:pt x="5924" y="146164"/>
                  </a:lnTo>
                  <a:lnTo>
                    <a:pt x="6200" y="175952"/>
                  </a:lnTo>
                  <a:lnTo>
                    <a:pt x="6293" y="204559"/>
                  </a:lnTo>
                  <a:lnTo>
                    <a:pt x="6315" y="228357"/>
                  </a:lnTo>
                  <a:lnTo>
                    <a:pt x="6316" y="201457"/>
                  </a:lnTo>
                  <a:lnTo>
                    <a:pt x="8197" y="171220"/>
                  </a:lnTo>
                  <a:lnTo>
                    <a:pt x="11783" y="146004"/>
                  </a:lnTo>
                  <a:lnTo>
                    <a:pt x="18266" y="116277"/>
                  </a:lnTo>
                  <a:lnTo>
                    <a:pt x="32404" y="89290"/>
                  </a:lnTo>
                  <a:lnTo>
                    <a:pt x="52150" y="57741"/>
                  </a:lnTo>
                  <a:lnTo>
                    <a:pt x="60553" y="49651"/>
                  </a:lnTo>
                  <a:lnTo>
                    <a:pt x="87952" y="33812"/>
                  </a:lnTo>
                  <a:lnTo>
                    <a:pt x="95216" y="317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SMARTInkShape-926"/>
            <p:cNvSpPr/>
            <p:nvPr/>
          </p:nvSpPr>
          <p:spPr>
            <a:xfrm>
              <a:off x="4474175" y="1191979"/>
              <a:ext cx="154976" cy="109772"/>
            </a:xfrm>
            <a:custGeom>
              <a:avLst/>
              <a:gdLst/>
              <a:ahLst/>
              <a:cxnLst/>
              <a:rect l="0" t="0" r="0" b="0"/>
              <a:pathLst>
                <a:path w="154976" h="109772">
                  <a:moveTo>
                    <a:pt x="104175" y="8171"/>
                  </a:moveTo>
                  <a:lnTo>
                    <a:pt x="98707" y="8171"/>
                  </a:lnTo>
                  <a:lnTo>
                    <a:pt x="94715" y="1429"/>
                  </a:lnTo>
                  <a:lnTo>
                    <a:pt x="92929" y="148"/>
                  </a:lnTo>
                  <a:lnTo>
                    <a:pt x="91033" y="0"/>
                  </a:lnTo>
                  <a:lnTo>
                    <a:pt x="83112" y="1281"/>
                  </a:lnTo>
                  <a:lnTo>
                    <a:pt x="75763" y="2286"/>
                  </a:lnTo>
                  <a:lnTo>
                    <a:pt x="67793" y="5085"/>
                  </a:lnTo>
                  <a:lnTo>
                    <a:pt x="55373" y="13998"/>
                  </a:lnTo>
                  <a:lnTo>
                    <a:pt x="30081" y="43411"/>
                  </a:lnTo>
                  <a:lnTo>
                    <a:pt x="8061" y="74956"/>
                  </a:lnTo>
                  <a:lnTo>
                    <a:pt x="829" y="88323"/>
                  </a:lnTo>
                  <a:lnTo>
                    <a:pt x="0" y="91944"/>
                  </a:lnTo>
                  <a:lnTo>
                    <a:pt x="153" y="95064"/>
                  </a:lnTo>
                  <a:lnTo>
                    <a:pt x="2204" y="100412"/>
                  </a:lnTo>
                  <a:lnTo>
                    <a:pt x="5467" y="105141"/>
                  </a:lnTo>
                  <a:lnTo>
                    <a:pt x="8031" y="105978"/>
                  </a:lnTo>
                  <a:lnTo>
                    <a:pt x="14642" y="105028"/>
                  </a:lnTo>
                  <a:lnTo>
                    <a:pt x="29679" y="98668"/>
                  </a:lnTo>
                  <a:lnTo>
                    <a:pt x="57881" y="78863"/>
                  </a:lnTo>
                  <a:lnTo>
                    <a:pt x="67018" y="67060"/>
                  </a:lnTo>
                  <a:lnTo>
                    <a:pt x="80788" y="36537"/>
                  </a:lnTo>
                  <a:lnTo>
                    <a:pt x="84554" y="16514"/>
                  </a:lnTo>
                  <a:lnTo>
                    <a:pt x="85012" y="9818"/>
                  </a:lnTo>
                  <a:lnTo>
                    <a:pt x="84344" y="9269"/>
                  </a:lnTo>
                  <a:lnTo>
                    <a:pt x="81720" y="8659"/>
                  </a:lnTo>
                  <a:lnTo>
                    <a:pt x="81444" y="9202"/>
                  </a:lnTo>
                  <a:lnTo>
                    <a:pt x="83720" y="14042"/>
                  </a:lnTo>
                  <a:lnTo>
                    <a:pt x="86412" y="36722"/>
                  </a:lnTo>
                  <a:lnTo>
                    <a:pt x="95152" y="57712"/>
                  </a:lnTo>
                  <a:lnTo>
                    <a:pt x="96043" y="62365"/>
                  </a:lnTo>
                  <a:lnTo>
                    <a:pt x="104039" y="75655"/>
                  </a:lnTo>
                  <a:lnTo>
                    <a:pt x="115018" y="87719"/>
                  </a:lnTo>
                  <a:lnTo>
                    <a:pt x="146601" y="105503"/>
                  </a:lnTo>
                  <a:lnTo>
                    <a:pt x="154975" y="109771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SMARTInkShape-927"/>
            <p:cNvSpPr/>
            <p:nvPr/>
          </p:nvSpPr>
          <p:spPr>
            <a:xfrm>
              <a:off x="4369258" y="1168400"/>
              <a:ext cx="69393" cy="133351"/>
            </a:xfrm>
            <a:custGeom>
              <a:avLst/>
              <a:gdLst/>
              <a:ahLst/>
              <a:cxnLst/>
              <a:rect l="0" t="0" r="0" b="0"/>
              <a:pathLst>
                <a:path w="69393" h="133351">
                  <a:moveTo>
                    <a:pt x="69392" y="0"/>
                  </a:moveTo>
                  <a:lnTo>
                    <a:pt x="66020" y="3371"/>
                  </a:lnTo>
                  <a:lnTo>
                    <a:pt x="62484" y="5026"/>
                  </a:lnTo>
                  <a:lnTo>
                    <a:pt x="60553" y="5467"/>
                  </a:lnTo>
                  <a:lnTo>
                    <a:pt x="56526" y="9720"/>
                  </a:lnTo>
                  <a:lnTo>
                    <a:pt x="33027" y="39551"/>
                  </a:lnTo>
                  <a:lnTo>
                    <a:pt x="13442" y="70860"/>
                  </a:lnTo>
                  <a:lnTo>
                    <a:pt x="1860" y="97970"/>
                  </a:lnTo>
                  <a:lnTo>
                    <a:pt x="0" y="112720"/>
                  </a:lnTo>
                  <a:lnTo>
                    <a:pt x="1258" y="116069"/>
                  </a:lnTo>
                  <a:lnTo>
                    <a:pt x="6419" y="121671"/>
                  </a:lnTo>
                  <a:lnTo>
                    <a:pt x="17258" y="128792"/>
                  </a:lnTo>
                  <a:lnTo>
                    <a:pt x="29407" y="131999"/>
                  </a:lnTo>
                  <a:lnTo>
                    <a:pt x="43992" y="1333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SMARTInkShape-928"/>
            <p:cNvSpPr/>
            <p:nvPr/>
          </p:nvSpPr>
          <p:spPr>
            <a:xfrm>
              <a:off x="4027242" y="1175266"/>
              <a:ext cx="284409" cy="151739"/>
            </a:xfrm>
            <a:custGeom>
              <a:avLst/>
              <a:gdLst/>
              <a:ahLst/>
              <a:cxnLst/>
              <a:rect l="0" t="0" r="0" b="0"/>
              <a:pathLst>
                <a:path w="284409" h="151739">
                  <a:moveTo>
                    <a:pt x="81208" y="31234"/>
                  </a:moveTo>
                  <a:lnTo>
                    <a:pt x="81208" y="27862"/>
                  </a:lnTo>
                  <a:lnTo>
                    <a:pt x="80502" y="26870"/>
                  </a:lnTo>
                  <a:lnTo>
                    <a:pt x="79326" y="26207"/>
                  </a:lnTo>
                  <a:lnTo>
                    <a:pt x="72369" y="25145"/>
                  </a:lnTo>
                  <a:lnTo>
                    <a:pt x="68342" y="26881"/>
                  </a:lnTo>
                  <a:lnTo>
                    <a:pt x="62790" y="30005"/>
                  </a:lnTo>
                  <a:lnTo>
                    <a:pt x="43859" y="39640"/>
                  </a:lnTo>
                  <a:lnTo>
                    <a:pt x="32512" y="50893"/>
                  </a:lnTo>
                  <a:lnTo>
                    <a:pt x="15737" y="76600"/>
                  </a:lnTo>
                  <a:lnTo>
                    <a:pt x="3189" y="107554"/>
                  </a:lnTo>
                  <a:lnTo>
                    <a:pt x="0" y="123148"/>
                  </a:lnTo>
                  <a:lnTo>
                    <a:pt x="1136" y="132292"/>
                  </a:lnTo>
                  <a:lnTo>
                    <a:pt x="3992" y="140354"/>
                  </a:lnTo>
                  <a:lnTo>
                    <a:pt x="7614" y="146289"/>
                  </a:lnTo>
                  <a:lnTo>
                    <a:pt x="10273" y="148154"/>
                  </a:lnTo>
                  <a:lnTo>
                    <a:pt x="16990" y="150226"/>
                  </a:lnTo>
                  <a:lnTo>
                    <a:pt x="37743" y="151738"/>
                  </a:lnTo>
                  <a:lnTo>
                    <a:pt x="55845" y="146785"/>
                  </a:lnTo>
                  <a:lnTo>
                    <a:pt x="62409" y="143032"/>
                  </a:lnTo>
                  <a:lnTo>
                    <a:pt x="76810" y="125216"/>
                  </a:lnTo>
                  <a:lnTo>
                    <a:pt x="77571" y="122111"/>
                  </a:lnTo>
                  <a:lnTo>
                    <a:pt x="75005" y="90412"/>
                  </a:lnTo>
                  <a:lnTo>
                    <a:pt x="73041" y="83876"/>
                  </a:lnTo>
                  <a:lnTo>
                    <a:pt x="70523" y="78619"/>
                  </a:lnTo>
                  <a:lnTo>
                    <a:pt x="68586" y="69737"/>
                  </a:lnTo>
                  <a:lnTo>
                    <a:pt x="68514" y="78207"/>
                  </a:lnTo>
                  <a:lnTo>
                    <a:pt x="81373" y="107614"/>
                  </a:lnTo>
                  <a:lnTo>
                    <a:pt x="89488" y="120187"/>
                  </a:lnTo>
                  <a:lnTo>
                    <a:pt x="100830" y="130968"/>
                  </a:lnTo>
                  <a:lnTo>
                    <a:pt x="129924" y="147541"/>
                  </a:lnTo>
                  <a:lnTo>
                    <a:pt x="138372" y="148072"/>
                  </a:lnTo>
                  <a:lnTo>
                    <a:pt x="146125" y="145956"/>
                  </a:lnTo>
                  <a:lnTo>
                    <a:pt x="155162" y="140093"/>
                  </a:lnTo>
                  <a:lnTo>
                    <a:pt x="168619" y="125827"/>
                  </a:lnTo>
                  <a:lnTo>
                    <a:pt x="178280" y="109420"/>
                  </a:lnTo>
                  <a:lnTo>
                    <a:pt x="185781" y="78671"/>
                  </a:lnTo>
                  <a:lnTo>
                    <a:pt x="188157" y="61987"/>
                  </a:lnTo>
                  <a:lnTo>
                    <a:pt x="183602" y="37005"/>
                  </a:lnTo>
                  <a:lnTo>
                    <a:pt x="182632" y="35081"/>
                  </a:lnTo>
                  <a:lnTo>
                    <a:pt x="181279" y="33799"/>
                  </a:lnTo>
                  <a:lnTo>
                    <a:pt x="176740" y="31384"/>
                  </a:lnTo>
                  <a:lnTo>
                    <a:pt x="180877" y="41402"/>
                  </a:lnTo>
                  <a:lnTo>
                    <a:pt x="182694" y="69433"/>
                  </a:lnTo>
                  <a:lnTo>
                    <a:pt x="182801" y="101069"/>
                  </a:lnTo>
                  <a:lnTo>
                    <a:pt x="182808" y="125213"/>
                  </a:lnTo>
                  <a:lnTo>
                    <a:pt x="182808" y="98581"/>
                  </a:lnTo>
                  <a:lnTo>
                    <a:pt x="186179" y="71818"/>
                  </a:lnTo>
                  <a:lnTo>
                    <a:pt x="189275" y="44424"/>
                  </a:lnTo>
                  <a:lnTo>
                    <a:pt x="194758" y="25735"/>
                  </a:lnTo>
                  <a:lnTo>
                    <a:pt x="209528" y="5362"/>
                  </a:lnTo>
                  <a:lnTo>
                    <a:pt x="214204" y="2096"/>
                  </a:lnTo>
                  <a:lnTo>
                    <a:pt x="219339" y="645"/>
                  </a:lnTo>
                  <a:lnTo>
                    <a:pt x="226325" y="0"/>
                  </a:lnTo>
                  <a:lnTo>
                    <a:pt x="232253" y="1594"/>
                  </a:lnTo>
                  <a:lnTo>
                    <a:pt x="234821" y="3007"/>
                  </a:lnTo>
                  <a:lnTo>
                    <a:pt x="241807" y="11738"/>
                  </a:lnTo>
                  <a:lnTo>
                    <a:pt x="254751" y="38985"/>
                  </a:lnTo>
                  <a:lnTo>
                    <a:pt x="260328" y="69518"/>
                  </a:lnTo>
                  <a:lnTo>
                    <a:pt x="266797" y="100542"/>
                  </a:lnTo>
                  <a:lnTo>
                    <a:pt x="272134" y="111742"/>
                  </a:lnTo>
                  <a:lnTo>
                    <a:pt x="284408" y="126484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SMARTInkShape-929"/>
            <p:cNvSpPr/>
            <p:nvPr/>
          </p:nvSpPr>
          <p:spPr>
            <a:xfrm>
              <a:off x="3822961" y="1206903"/>
              <a:ext cx="163342" cy="151998"/>
            </a:xfrm>
            <a:custGeom>
              <a:avLst/>
              <a:gdLst/>
              <a:ahLst/>
              <a:cxnLst/>
              <a:rect l="0" t="0" r="0" b="0"/>
              <a:pathLst>
                <a:path w="163342" h="151998">
                  <a:moveTo>
                    <a:pt x="6089" y="88497"/>
                  </a:moveTo>
                  <a:lnTo>
                    <a:pt x="6089" y="85125"/>
                  </a:lnTo>
                  <a:lnTo>
                    <a:pt x="131" y="58414"/>
                  </a:lnTo>
                  <a:lnTo>
                    <a:pt x="0" y="55742"/>
                  </a:lnTo>
                  <a:lnTo>
                    <a:pt x="3187" y="45238"/>
                  </a:lnTo>
                  <a:lnTo>
                    <a:pt x="23510" y="20682"/>
                  </a:lnTo>
                  <a:lnTo>
                    <a:pt x="39238" y="11410"/>
                  </a:lnTo>
                  <a:lnTo>
                    <a:pt x="63515" y="2662"/>
                  </a:lnTo>
                  <a:lnTo>
                    <a:pt x="95025" y="0"/>
                  </a:lnTo>
                  <a:lnTo>
                    <a:pt x="124760" y="4746"/>
                  </a:lnTo>
                  <a:lnTo>
                    <a:pt x="138559" y="8470"/>
                  </a:lnTo>
                  <a:lnTo>
                    <a:pt x="143791" y="11862"/>
                  </a:lnTo>
                  <a:lnTo>
                    <a:pt x="151486" y="21276"/>
                  </a:lnTo>
                  <a:lnTo>
                    <a:pt x="161469" y="43860"/>
                  </a:lnTo>
                  <a:lnTo>
                    <a:pt x="163341" y="53606"/>
                  </a:lnTo>
                  <a:lnTo>
                    <a:pt x="161024" y="70398"/>
                  </a:lnTo>
                  <a:lnTo>
                    <a:pt x="155869" y="85407"/>
                  </a:lnTo>
                  <a:lnTo>
                    <a:pt x="146502" y="98792"/>
                  </a:lnTo>
                  <a:lnTo>
                    <a:pt x="116915" y="124455"/>
                  </a:lnTo>
                  <a:lnTo>
                    <a:pt x="87272" y="143281"/>
                  </a:lnTo>
                  <a:lnTo>
                    <a:pt x="75939" y="151997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SMARTInkShape-930"/>
            <p:cNvSpPr/>
            <p:nvPr/>
          </p:nvSpPr>
          <p:spPr>
            <a:xfrm>
              <a:off x="3860979" y="1270000"/>
              <a:ext cx="18872" cy="215901"/>
            </a:xfrm>
            <a:custGeom>
              <a:avLst/>
              <a:gdLst/>
              <a:ahLst/>
              <a:cxnLst/>
              <a:rect l="0" t="0" r="0" b="0"/>
              <a:pathLst>
                <a:path w="18872" h="215901">
                  <a:moveTo>
                    <a:pt x="12521" y="0"/>
                  </a:moveTo>
                  <a:lnTo>
                    <a:pt x="9150" y="0"/>
                  </a:lnTo>
                  <a:lnTo>
                    <a:pt x="8156" y="705"/>
                  </a:lnTo>
                  <a:lnTo>
                    <a:pt x="7494" y="1881"/>
                  </a:lnTo>
                  <a:lnTo>
                    <a:pt x="1179" y="32913"/>
                  </a:lnTo>
                  <a:lnTo>
                    <a:pt x="0" y="64358"/>
                  </a:lnTo>
                  <a:lnTo>
                    <a:pt x="1737" y="95837"/>
                  </a:lnTo>
                  <a:lnTo>
                    <a:pt x="4857" y="122705"/>
                  </a:lnTo>
                  <a:lnTo>
                    <a:pt x="5781" y="149246"/>
                  </a:lnTo>
                  <a:lnTo>
                    <a:pt x="6093" y="177177"/>
                  </a:lnTo>
                  <a:lnTo>
                    <a:pt x="11186" y="205705"/>
                  </a:lnTo>
                  <a:lnTo>
                    <a:pt x="12257" y="213886"/>
                  </a:lnTo>
                  <a:lnTo>
                    <a:pt x="13050" y="214557"/>
                  </a:lnTo>
                  <a:lnTo>
                    <a:pt x="18871" y="2159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SMARTInkShape-931"/>
            <p:cNvSpPr/>
            <p:nvPr/>
          </p:nvSpPr>
          <p:spPr>
            <a:xfrm>
              <a:off x="1409700" y="1092200"/>
              <a:ext cx="2559051" cy="69771"/>
            </a:xfrm>
            <a:custGeom>
              <a:avLst/>
              <a:gdLst/>
              <a:ahLst/>
              <a:cxnLst/>
              <a:rect l="0" t="0" r="0" b="0"/>
              <a:pathLst>
                <a:path w="2559051" h="69771">
                  <a:moveTo>
                    <a:pt x="0" y="6350"/>
                  </a:moveTo>
                  <a:lnTo>
                    <a:pt x="27887" y="6350"/>
                  </a:lnTo>
                  <a:lnTo>
                    <a:pt x="54662" y="6350"/>
                  </a:lnTo>
                  <a:lnTo>
                    <a:pt x="82204" y="6350"/>
                  </a:lnTo>
                  <a:lnTo>
                    <a:pt x="112708" y="6350"/>
                  </a:lnTo>
                  <a:lnTo>
                    <a:pt x="135464" y="6350"/>
                  </a:lnTo>
                  <a:lnTo>
                    <a:pt x="160395" y="6350"/>
                  </a:lnTo>
                  <a:lnTo>
                    <a:pt x="187938" y="6350"/>
                  </a:lnTo>
                  <a:lnTo>
                    <a:pt x="216643" y="6350"/>
                  </a:lnTo>
                  <a:lnTo>
                    <a:pt x="245863" y="5644"/>
                  </a:lnTo>
                  <a:lnTo>
                    <a:pt x="275313" y="2978"/>
                  </a:lnTo>
                  <a:lnTo>
                    <a:pt x="306746" y="1324"/>
                  </a:lnTo>
                  <a:lnTo>
                    <a:pt x="323031" y="882"/>
                  </a:lnTo>
                  <a:lnTo>
                    <a:pt x="340237" y="588"/>
                  </a:lnTo>
                  <a:lnTo>
                    <a:pt x="358058" y="392"/>
                  </a:lnTo>
                  <a:lnTo>
                    <a:pt x="376288" y="261"/>
                  </a:lnTo>
                  <a:lnTo>
                    <a:pt x="394792" y="174"/>
                  </a:lnTo>
                  <a:lnTo>
                    <a:pt x="413478" y="116"/>
                  </a:lnTo>
                  <a:lnTo>
                    <a:pt x="432285" y="77"/>
                  </a:lnTo>
                  <a:lnTo>
                    <a:pt x="450468" y="51"/>
                  </a:lnTo>
                  <a:lnTo>
                    <a:pt x="468234" y="34"/>
                  </a:lnTo>
                  <a:lnTo>
                    <a:pt x="485722" y="22"/>
                  </a:lnTo>
                  <a:lnTo>
                    <a:pt x="503731" y="15"/>
                  </a:lnTo>
                  <a:lnTo>
                    <a:pt x="522087" y="10"/>
                  </a:lnTo>
                  <a:lnTo>
                    <a:pt x="540675" y="6"/>
                  </a:lnTo>
                  <a:lnTo>
                    <a:pt x="560122" y="4"/>
                  </a:lnTo>
                  <a:lnTo>
                    <a:pt x="580142" y="3"/>
                  </a:lnTo>
                  <a:lnTo>
                    <a:pt x="600545" y="2"/>
                  </a:lnTo>
                  <a:lnTo>
                    <a:pt x="620496" y="1"/>
                  </a:lnTo>
                  <a:lnTo>
                    <a:pt x="640147" y="0"/>
                  </a:lnTo>
                  <a:lnTo>
                    <a:pt x="659598" y="0"/>
                  </a:lnTo>
                  <a:lnTo>
                    <a:pt x="679621" y="705"/>
                  </a:lnTo>
                  <a:lnTo>
                    <a:pt x="700025" y="1881"/>
                  </a:lnTo>
                  <a:lnTo>
                    <a:pt x="720683" y="3371"/>
                  </a:lnTo>
                  <a:lnTo>
                    <a:pt x="741511" y="4364"/>
                  </a:lnTo>
                  <a:lnTo>
                    <a:pt x="762451" y="5026"/>
                  </a:lnTo>
                  <a:lnTo>
                    <a:pt x="783468" y="5467"/>
                  </a:lnTo>
                  <a:lnTo>
                    <a:pt x="804534" y="6467"/>
                  </a:lnTo>
                  <a:lnTo>
                    <a:pt x="825633" y="7839"/>
                  </a:lnTo>
                  <a:lnTo>
                    <a:pt x="846755" y="9459"/>
                  </a:lnTo>
                  <a:lnTo>
                    <a:pt x="868598" y="10539"/>
                  </a:lnTo>
                  <a:lnTo>
                    <a:pt x="890921" y="11259"/>
                  </a:lnTo>
                  <a:lnTo>
                    <a:pt x="913564" y="11739"/>
                  </a:lnTo>
                  <a:lnTo>
                    <a:pt x="935714" y="12059"/>
                  </a:lnTo>
                  <a:lnTo>
                    <a:pt x="957537" y="12273"/>
                  </a:lnTo>
                  <a:lnTo>
                    <a:pt x="979141" y="12415"/>
                  </a:lnTo>
                  <a:lnTo>
                    <a:pt x="1000600" y="12510"/>
                  </a:lnTo>
                  <a:lnTo>
                    <a:pt x="1021961" y="12573"/>
                  </a:lnTo>
                  <a:lnTo>
                    <a:pt x="1043257" y="12615"/>
                  </a:lnTo>
                  <a:lnTo>
                    <a:pt x="1064510" y="12643"/>
                  </a:lnTo>
                  <a:lnTo>
                    <a:pt x="1085734" y="12662"/>
                  </a:lnTo>
                  <a:lnTo>
                    <a:pt x="1106939" y="12675"/>
                  </a:lnTo>
                  <a:lnTo>
                    <a:pt x="1128837" y="13388"/>
                  </a:lnTo>
                  <a:lnTo>
                    <a:pt x="1151197" y="14570"/>
                  </a:lnTo>
                  <a:lnTo>
                    <a:pt x="1173864" y="16063"/>
                  </a:lnTo>
                  <a:lnTo>
                    <a:pt x="1195326" y="17059"/>
                  </a:lnTo>
                  <a:lnTo>
                    <a:pt x="1215984" y="17722"/>
                  </a:lnTo>
                  <a:lnTo>
                    <a:pt x="1236106" y="18165"/>
                  </a:lnTo>
                  <a:lnTo>
                    <a:pt x="1256576" y="18460"/>
                  </a:lnTo>
                  <a:lnTo>
                    <a:pt x="1277278" y="18656"/>
                  </a:lnTo>
                  <a:lnTo>
                    <a:pt x="1298135" y="18787"/>
                  </a:lnTo>
                  <a:lnTo>
                    <a:pt x="1319801" y="19580"/>
                  </a:lnTo>
                  <a:lnTo>
                    <a:pt x="1342006" y="20814"/>
                  </a:lnTo>
                  <a:lnTo>
                    <a:pt x="1364570" y="22343"/>
                  </a:lnTo>
                  <a:lnTo>
                    <a:pt x="1385963" y="23362"/>
                  </a:lnTo>
                  <a:lnTo>
                    <a:pt x="1406576" y="24041"/>
                  </a:lnTo>
                  <a:lnTo>
                    <a:pt x="1426667" y="24494"/>
                  </a:lnTo>
                  <a:lnTo>
                    <a:pt x="1447822" y="25501"/>
                  </a:lnTo>
                  <a:lnTo>
                    <a:pt x="1469687" y="26878"/>
                  </a:lnTo>
                  <a:lnTo>
                    <a:pt x="1492024" y="28502"/>
                  </a:lnTo>
                  <a:lnTo>
                    <a:pt x="1513266" y="29585"/>
                  </a:lnTo>
                  <a:lnTo>
                    <a:pt x="1533777" y="30306"/>
                  </a:lnTo>
                  <a:lnTo>
                    <a:pt x="1553802" y="30787"/>
                  </a:lnTo>
                  <a:lnTo>
                    <a:pt x="1574206" y="31814"/>
                  </a:lnTo>
                  <a:lnTo>
                    <a:pt x="1594865" y="33203"/>
                  </a:lnTo>
                  <a:lnTo>
                    <a:pt x="1615693" y="34835"/>
                  </a:lnTo>
                  <a:lnTo>
                    <a:pt x="1636634" y="35923"/>
                  </a:lnTo>
                  <a:lnTo>
                    <a:pt x="1657650" y="36649"/>
                  </a:lnTo>
                  <a:lnTo>
                    <a:pt x="1678717" y="37132"/>
                  </a:lnTo>
                  <a:lnTo>
                    <a:pt x="1699816" y="38160"/>
                  </a:lnTo>
                  <a:lnTo>
                    <a:pt x="1720939" y="39551"/>
                  </a:lnTo>
                  <a:lnTo>
                    <a:pt x="1742076" y="41184"/>
                  </a:lnTo>
                  <a:lnTo>
                    <a:pt x="1762517" y="42273"/>
                  </a:lnTo>
                  <a:lnTo>
                    <a:pt x="1782494" y="42998"/>
                  </a:lnTo>
                  <a:lnTo>
                    <a:pt x="1802163" y="43482"/>
                  </a:lnTo>
                  <a:lnTo>
                    <a:pt x="1822331" y="43804"/>
                  </a:lnTo>
                  <a:lnTo>
                    <a:pt x="1842832" y="44019"/>
                  </a:lnTo>
                  <a:lnTo>
                    <a:pt x="1863554" y="44163"/>
                  </a:lnTo>
                  <a:lnTo>
                    <a:pt x="1883719" y="44964"/>
                  </a:lnTo>
                  <a:lnTo>
                    <a:pt x="1903513" y="46204"/>
                  </a:lnTo>
                  <a:lnTo>
                    <a:pt x="1923058" y="47736"/>
                  </a:lnTo>
                  <a:lnTo>
                    <a:pt x="1943144" y="48757"/>
                  </a:lnTo>
                  <a:lnTo>
                    <a:pt x="1963590" y="49438"/>
                  </a:lnTo>
                  <a:lnTo>
                    <a:pt x="1984277" y="49892"/>
                  </a:lnTo>
                  <a:lnTo>
                    <a:pt x="2004418" y="50194"/>
                  </a:lnTo>
                  <a:lnTo>
                    <a:pt x="2024195" y="50396"/>
                  </a:lnTo>
                  <a:lnTo>
                    <a:pt x="2043730" y="50531"/>
                  </a:lnTo>
                  <a:lnTo>
                    <a:pt x="2063809" y="51326"/>
                  </a:lnTo>
                  <a:lnTo>
                    <a:pt x="2084250" y="52561"/>
                  </a:lnTo>
                  <a:lnTo>
                    <a:pt x="2104933" y="54091"/>
                  </a:lnTo>
                  <a:lnTo>
                    <a:pt x="2124366" y="55110"/>
                  </a:lnTo>
                  <a:lnTo>
                    <a:pt x="2142966" y="55790"/>
                  </a:lnTo>
                  <a:lnTo>
                    <a:pt x="2161011" y="56243"/>
                  </a:lnTo>
                  <a:lnTo>
                    <a:pt x="2179391" y="56545"/>
                  </a:lnTo>
                  <a:lnTo>
                    <a:pt x="2197994" y="56747"/>
                  </a:lnTo>
                  <a:lnTo>
                    <a:pt x="2216746" y="56881"/>
                  </a:lnTo>
                  <a:lnTo>
                    <a:pt x="2234891" y="57676"/>
                  </a:lnTo>
                  <a:lnTo>
                    <a:pt x="2252633" y="58912"/>
                  </a:lnTo>
                  <a:lnTo>
                    <a:pt x="2270105" y="60441"/>
                  </a:lnTo>
                  <a:lnTo>
                    <a:pt x="2288103" y="61460"/>
                  </a:lnTo>
                  <a:lnTo>
                    <a:pt x="2306452" y="62140"/>
                  </a:lnTo>
                  <a:lnTo>
                    <a:pt x="2325035" y="62593"/>
                  </a:lnTo>
                  <a:lnTo>
                    <a:pt x="2342362" y="62895"/>
                  </a:lnTo>
                  <a:lnTo>
                    <a:pt x="2358852" y="63097"/>
                  </a:lnTo>
                  <a:lnTo>
                    <a:pt x="2390345" y="64026"/>
                  </a:lnTo>
                  <a:lnTo>
                    <a:pt x="2420805" y="66791"/>
                  </a:lnTo>
                  <a:lnTo>
                    <a:pt x="2448924" y="68490"/>
                  </a:lnTo>
                  <a:lnTo>
                    <a:pt x="2474827" y="69245"/>
                  </a:lnTo>
                  <a:lnTo>
                    <a:pt x="2498099" y="69581"/>
                  </a:lnTo>
                  <a:lnTo>
                    <a:pt x="2527663" y="69770"/>
                  </a:lnTo>
                  <a:lnTo>
                    <a:pt x="2559050" y="635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SMARTInkShape-932"/>
          <p:cNvSpPr/>
          <p:nvPr/>
        </p:nvSpPr>
        <p:spPr>
          <a:xfrm>
            <a:off x="5651500" y="1162051"/>
            <a:ext cx="2597151" cy="38100"/>
          </a:xfrm>
          <a:custGeom>
            <a:avLst/>
            <a:gdLst/>
            <a:ahLst/>
            <a:cxnLst/>
            <a:rect l="0" t="0" r="0" b="0"/>
            <a:pathLst>
              <a:path w="2597151" h="38100">
                <a:moveTo>
                  <a:pt x="0" y="12699"/>
                </a:moveTo>
                <a:lnTo>
                  <a:pt x="27611" y="12699"/>
                </a:lnTo>
                <a:lnTo>
                  <a:pt x="57978" y="12699"/>
                </a:lnTo>
                <a:lnTo>
                  <a:pt x="87655" y="12699"/>
                </a:lnTo>
                <a:lnTo>
                  <a:pt x="110219" y="12699"/>
                </a:lnTo>
                <a:lnTo>
                  <a:pt x="134358" y="11993"/>
                </a:lnTo>
                <a:lnTo>
                  <a:pt x="159198" y="9327"/>
                </a:lnTo>
                <a:lnTo>
                  <a:pt x="186230" y="7672"/>
                </a:lnTo>
                <a:lnTo>
                  <a:pt x="215413" y="6937"/>
                </a:lnTo>
                <a:lnTo>
                  <a:pt x="231097" y="6741"/>
                </a:lnTo>
                <a:lnTo>
                  <a:pt x="247198" y="6610"/>
                </a:lnTo>
                <a:lnTo>
                  <a:pt x="278258" y="6465"/>
                </a:lnTo>
                <a:lnTo>
                  <a:pt x="309231" y="6400"/>
                </a:lnTo>
                <a:lnTo>
                  <a:pt x="325393" y="6383"/>
                </a:lnTo>
                <a:lnTo>
                  <a:pt x="341812" y="6371"/>
                </a:lnTo>
                <a:lnTo>
                  <a:pt x="358402" y="6364"/>
                </a:lnTo>
                <a:lnTo>
                  <a:pt x="375107" y="6359"/>
                </a:lnTo>
                <a:lnTo>
                  <a:pt x="391888" y="6355"/>
                </a:lnTo>
                <a:lnTo>
                  <a:pt x="408720" y="6353"/>
                </a:lnTo>
                <a:lnTo>
                  <a:pt x="425585" y="6351"/>
                </a:lnTo>
                <a:lnTo>
                  <a:pt x="442473" y="6350"/>
                </a:lnTo>
                <a:lnTo>
                  <a:pt x="460082" y="6350"/>
                </a:lnTo>
                <a:lnTo>
                  <a:pt x="478171" y="6349"/>
                </a:lnTo>
                <a:lnTo>
                  <a:pt x="496581" y="6349"/>
                </a:lnTo>
                <a:lnTo>
                  <a:pt x="514498" y="5643"/>
                </a:lnTo>
                <a:lnTo>
                  <a:pt x="532088" y="4467"/>
                </a:lnTo>
                <a:lnTo>
                  <a:pt x="549458" y="2978"/>
                </a:lnTo>
                <a:lnTo>
                  <a:pt x="567389" y="1985"/>
                </a:lnTo>
                <a:lnTo>
                  <a:pt x="585692" y="1323"/>
                </a:lnTo>
                <a:lnTo>
                  <a:pt x="604245" y="881"/>
                </a:lnTo>
                <a:lnTo>
                  <a:pt x="622963" y="587"/>
                </a:lnTo>
                <a:lnTo>
                  <a:pt x="641792" y="391"/>
                </a:lnTo>
                <a:lnTo>
                  <a:pt x="660694" y="260"/>
                </a:lnTo>
                <a:lnTo>
                  <a:pt x="678940" y="173"/>
                </a:lnTo>
                <a:lnTo>
                  <a:pt x="696749" y="115"/>
                </a:lnTo>
                <a:lnTo>
                  <a:pt x="714266" y="76"/>
                </a:lnTo>
                <a:lnTo>
                  <a:pt x="732294" y="50"/>
                </a:lnTo>
                <a:lnTo>
                  <a:pt x="750662" y="33"/>
                </a:lnTo>
                <a:lnTo>
                  <a:pt x="769258" y="21"/>
                </a:lnTo>
                <a:lnTo>
                  <a:pt x="788005" y="14"/>
                </a:lnTo>
                <a:lnTo>
                  <a:pt x="806853" y="9"/>
                </a:lnTo>
                <a:lnTo>
                  <a:pt x="825768" y="5"/>
                </a:lnTo>
                <a:lnTo>
                  <a:pt x="844729" y="3"/>
                </a:lnTo>
                <a:lnTo>
                  <a:pt x="863719" y="1"/>
                </a:lnTo>
                <a:lnTo>
                  <a:pt x="882729" y="0"/>
                </a:lnTo>
                <a:lnTo>
                  <a:pt x="901047" y="705"/>
                </a:lnTo>
                <a:lnTo>
                  <a:pt x="918904" y="1881"/>
                </a:lnTo>
                <a:lnTo>
                  <a:pt x="936452" y="3370"/>
                </a:lnTo>
                <a:lnTo>
                  <a:pt x="954502" y="4363"/>
                </a:lnTo>
                <a:lnTo>
                  <a:pt x="972884" y="5025"/>
                </a:lnTo>
                <a:lnTo>
                  <a:pt x="991489" y="5466"/>
                </a:lnTo>
                <a:lnTo>
                  <a:pt x="1010243" y="5760"/>
                </a:lnTo>
                <a:lnTo>
                  <a:pt x="1029095" y="5956"/>
                </a:lnTo>
                <a:lnTo>
                  <a:pt x="1048013" y="6087"/>
                </a:lnTo>
                <a:lnTo>
                  <a:pt x="1066975" y="6174"/>
                </a:lnTo>
                <a:lnTo>
                  <a:pt x="1085967" y="6232"/>
                </a:lnTo>
                <a:lnTo>
                  <a:pt x="1104978" y="6271"/>
                </a:lnTo>
                <a:lnTo>
                  <a:pt x="1123296" y="6297"/>
                </a:lnTo>
                <a:lnTo>
                  <a:pt x="1141153" y="6314"/>
                </a:lnTo>
                <a:lnTo>
                  <a:pt x="1158702" y="6326"/>
                </a:lnTo>
                <a:lnTo>
                  <a:pt x="1177456" y="6333"/>
                </a:lnTo>
                <a:lnTo>
                  <a:pt x="1197015" y="6338"/>
                </a:lnTo>
                <a:lnTo>
                  <a:pt x="1217110" y="6342"/>
                </a:lnTo>
                <a:lnTo>
                  <a:pt x="1236151" y="6344"/>
                </a:lnTo>
                <a:lnTo>
                  <a:pt x="1254489" y="6346"/>
                </a:lnTo>
                <a:lnTo>
                  <a:pt x="1272359" y="6347"/>
                </a:lnTo>
                <a:lnTo>
                  <a:pt x="1290623" y="6347"/>
                </a:lnTo>
                <a:lnTo>
                  <a:pt x="1309148" y="6348"/>
                </a:lnTo>
                <a:lnTo>
                  <a:pt x="1327849" y="6348"/>
                </a:lnTo>
                <a:lnTo>
                  <a:pt x="1346665" y="6348"/>
                </a:lnTo>
                <a:lnTo>
                  <a:pt x="1365560" y="6348"/>
                </a:lnTo>
                <a:lnTo>
                  <a:pt x="1384506" y="6348"/>
                </a:lnTo>
                <a:lnTo>
                  <a:pt x="1403487" y="6348"/>
                </a:lnTo>
                <a:lnTo>
                  <a:pt x="1422492" y="6349"/>
                </a:lnTo>
                <a:lnTo>
                  <a:pt x="1441512" y="6349"/>
                </a:lnTo>
                <a:lnTo>
                  <a:pt x="1459835" y="6349"/>
                </a:lnTo>
                <a:lnTo>
                  <a:pt x="1477695" y="6349"/>
                </a:lnTo>
                <a:lnTo>
                  <a:pt x="1495247" y="6349"/>
                </a:lnTo>
                <a:lnTo>
                  <a:pt x="1513298" y="6349"/>
                </a:lnTo>
                <a:lnTo>
                  <a:pt x="1531681" y="6349"/>
                </a:lnTo>
                <a:lnTo>
                  <a:pt x="1550287" y="6349"/>
                </a:lnTo>
                <a:lnTo>
                  <a:pt x="1568336" y="6349"/>
                </a:lnTo>
                <a:lnTo>
                  <a:pt x="1586013" y="6349"/>
                </a:lnTo>
                <a:lnTo>
                  <a:pt x="1603441" y="6349"/>
                </a:lnTo>
                <a:lnTo>
                  <a:pt x="1621411" y="7054"/>
                </a:lnTo>
                <a:lnTo>
                  <a:pt x="1639740" y="8230"/>
                </a:lnTo>
                <a:lnTo>
                  <a:pt x="1658310" y="9720"/>
                </a:lnTo>
                <a:lnTo>
                  <a:pt x="1676334" y="10713"/>
                </a:lnTo>
                <a:lnTo>
                  <a:pt x="1693995" y="11375"/>
                </a:lnTo>
                <a:lnTo>
                  <a:pt x="1711413" y="11816"/>
                </a:lnTo>
                <a:lnTo>
                  <a:pt x="1729375" y="12110"/>
                </a:lnTo>
                <a:lnTo>
                  <a:pt x="1747700" y="12306"/>
                </a:lnTo>
                <a:lnTo>
                  <a:pt x="1766267" y="12437"/>
                </a:lnTo>
                <a:lnTo>
                  <a:pt x="1784994" y="12524"/>
                </a:lnTo>
                <a:lnTo>
                  <a:pt x="1803829" y="12582"/>
                </a:lnTo>
                <a:lnTo>
                  <a:pt x="1822736" y="12621"/>
                </a:lnTo>
                <a:lnTo>
                  <a:pt x="1840985" y="12647"/>
                </a:lnTo>
                <a:lnTo>
                  <a:pt x="1858795" y="12664"/>
                </a:lnTo>
                <a:lnTo>
                  <a:pt x="1876313" y="12676"/>
                </a:lnTo>
                <a:lnTo>
                  <a:pt x="1894342" y="13389"/>
                </a:lnTo>
                <a:lnTo>
                  <a:pt x="1912711" y="14570"/>
                </a:lnTo>
                <a:lnTo>
                  <a:pt x="1931307" y="16063"/>
                </a:lnTo>
                <a:lnTo>
                  <a:pt x="1950055" y="17058"/>
                </a:lnTo>
                <a:lnTo>
                  <a:pt x="1968903" y="17721"/>
                </a:lnTo>
                <a:lnTo>
                  <a:pt x="1987818" y="18164"/>
                </a:lnTo>
                <a:lnTo>
                  <a:pt x="2006073" y="18459"/>
                </a:lnTo>
                <a:lnTo>
                  <a:pt x="2023888" y="18655"/>
                </a:lnTo>
                <a:lnTo>
                  <a:pt x="2041408" y="18786"/>
                </a:lnTo>
                <a:lnTo>
                  <a:pt x="2059439" y="18874"/>
                </a:lnTo>
                <a:lnTo>
                  <a:pt x="2077809" y="18932"/>
                </a:lnTo>
                <a:lnTo>
                  <a:pt x="2096406" y="18971"/>
                </a:lnTo>
                <a:lnTo>
                  <a:pt x="2115154" y="19702"/>
                </a:lnTo>
                <a:lnTo>
                  <a:pt x="2134003" y="20895"/>
                </a:lnTo>
                <a:lnTo>
                  <a:pt x="2152918" y="22396"/>
                </a:lnTo>
                <a:lnTo>
                  <a:pt x="2171173" y="23397"/>
                </a:lnTo>
                <a:lnTo>
                  <a:pt x="2188988" y="24064"/>
                </a:lnTo>
                <a:lnTo>
                  <a:pt x="2206508" y="24509"/>
                </a:lnTo>
                <a:lnTo>
                  <a:pt x="2223834" y="24806"/>
                </a:lnTo>
                <a:lnTo>
                  <a:pt x="2241027" y="25003"/>
                </a:lnTo>
                <a:lnTo>
                  <a:pt x="2258135" y="25135"/>
                </a:lnTo>
                <a:lnTo>
                  <a:pt x="2275889" y="25223"/>
                </a:lnTo>
                <a:lnTo>
                  <a:pt x="2294077" y="25281"/>
                </a:lnTo>
                <a:lnTo>
                  <a:pt x="2312551" y="25320"/>
                </a:lnTo>
                <a:lnTo>
                  <a:pt x="2330512" y="25346"/>
                </a:lnTo>
                <a:lnTo>
                  <a:pt x="2348130" y="25364"/>
                </a:lnTo>
                <a:lnTo>
                  <a:pt x="2365519" y="25375"/>
                </a:lnTo>
                <a:lnTo>
                  <a:pt x="2382757" y="25383"/>
                </a:lnTo>
                <a:lnTo>
                  <a:pt x="2399893" y="25388"/>
                </a:lnTo>
                <a:lnTo>
                  <a:pt x="2416962" y="25392"/>
                </a:lnTo>
                <a:lnTo>
                  <a:pt x="2433280" y="25394"/>
                </a:lnTo>
                <a:lnTo>
                  <a:pt x="2464582" y="25396"/>
                </a:lnTo>
                <a:lnTo>
                  <a:pt x="2494957" y="27279"/>
                </a:lnTo>
                <a:lnTo>
                  <a:pt x="2523508" y="29762"/>
                </a:lnTo>
                <a:lnTo>
                  <a:pt x="2547957" y="30866"/>
                </a:lnTo>
                <a:lnTo>
                  <a:pt x="2578184" y="34858"/>
                </a:lnTo>
                <a:lnTo>
                  <a:pt x="2597150" y="38099"/>
                </a:lnTo>
              </a:path>
            </a:pathLst>
          </a:custGeom>
          <a:ln w="1905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2" name="SMARTInkShape-Group101"/>
          <p:cNvGrpSpPr/>
          <p:nvPr/>
        </p:nvGrpSpPr>
        <p:grpSpPr>
          <a:xfrm>
            <a:off x="2860478" y="2040006"/>
            <a:ext cx="3527623" cy="612677"/>
            <a:chOff x="2860478" y="2040006"/>
            <a:chExt cx="3527623" cy="612677"/>
          </a:xfrm>
        </p:grpSpPr>
        <p:sp>
          <p:nvSpPr>
            <p:cNvPr id="16" name="SMARTInkShape-933"/>
            <p:cNvSpPr/>
            <p:nvPr/>
          </p:nvSpPr>
          <p:spPr>
            <a:xfrm>
              <a:off x="4648688" y="2317750"/>
              <a:ext cx="249583" cy="334933"/>
            </a:xfrm>
            <a:custGeom>
              <a:avLst/>
              <a:gdLst/>
              <a:ahLst/>
              <a:cxnLst/>
              <a:rect l="0" t="0" r="0" b="0"/>
              <a:pathLst>
                <a:path w="249583" h="334933">
                  <a:moveTo>
                    <a:pt x="107462" y="0"/>
                  </a:moveTo>
                  <a:lnTo>
                    <a:pt x="95219" y="705"/>
                  </a:lnTo>
                  <a:lnTo>
                    <a:pt x="71957" y="8838"/>
                  </a:lnTo>
                  <a:lnTo>
                    <a:pt x="42749" y="30037"/>
                  </a:lnTo>
                  <a:lnTo>
                    <a:pt x="18960" y="52734"/>
                  </a:lnTo>
                  <a:lnTo>
                    <a:pt x="7861" y="70423"/>
                  </a:lnTo>
                  <a:lnTo>
                    <a:pt x="1985" y="87188"/>
                  </a:lnTo>
                  <a:lnTo>
                    <a:pt x="0" y="105495"/>
                  </a:lnTo>
                  <a:lnTo>
                    <a:pt x="1610" y="112268"/>
                  </a:lnTo>
                  <a:lnTo>
                    <a:pt x="3027" y="115062"/>
                  </a:lnTo>
                  <a:lnTo>
                    <a:pt x="8365" y="120048"/>
                  </a:lnTo>
                  <a:lnTo>
                    <a:pt x="11763" y="122365"/>
                  </a:lnTo>
                  <a:lnTo>
                    <a:pt x="26660" y="125626"/>
                  </a:lnTo>
                  <a:lnTo>
                    <a:pt x="41109" y="123222"/>
                  </a:lnTo>
                  <a:lnTo>
                    <a:pt x="69822" y="114081"/>
                  </a:lnTo>
                  <a:lnTo>
                    <a:pt x="81561" y="109263"/>
                  </a:lnTo>
                  <a:lnTo>
                    <a:pt x="108643" y="90890"/>
                  </a:lnTo>
                  <a:lnTo>
                    <a:pt x="121876" y="71671"/>
                  </a:lnTo>
                  <a:lnTo>
                    <a:pt x="131357" y="45927"/>
                  </a:lnTo>
                  <a:lnTo>
                    <a:pt x="132774" y="38558"/>
                  </a:lnTo>
                  <a:lnTo>
                    <a:pt x="133562" y="49663"/>
                  </a:lnTo>
                  <a:lnTo>
                    <a:pt x="147608" y="78262"/>
                  </a:lnTo>
                  <a:lnTo>
                    <a:pt x="167703" y="108221"/>
                  </a:lnTo>
                  <a:lnTo>
                    <a:pt x="188741" y="135285"/>
                  </a:lnTo>
                  <a:lnTo>
                    <a:pt x="206694" y="164227"/>
                  </a:lnTo>
                  <a:lnTo>
                    <a:pt x="223829" y="194691"/>
                  </a:lnTo>
                  <a:lnTo>
                    <a:pt x="238920" y="223705"/>
                  </a:lnTo>
                  <a:lnTo>
                    <a:pt x="248904" y="253033"/>
                  </a:lnTo>
                  <a:lnTo>
                    <a:pt x="249582" y="266270"/>
                  </a:lnTo>
                  <a:lnTo>
                    <a:pt x="244269" y="288644"/>
                  </a:lnTo>
                  <a:lnTo>
                    <a:pt x="236703" y="297854"/>
                  </a:lnTo>
                  <a:lnTo>
                    <a:pt x="214600" y="315265"/>
                  </a:lnTo>
                  <a:lnTo>
                    <a:pt x="184782" y="327224"/>
                  </a:lnTo>
                  <a:lnTo>
                    <a:pt x="159377" y="333473"/>
                  </a:lnTo>
                  <a:lnTo>
                    <a:pt x="130527" y="334932"/>
                  </a:lnTo>
                  <a:lnTo>
                    <a:pt x="103790" y="331915"/>
                  </a:lnTo>
                  <a:lnTo>
                    <a:pt x="79406" y="329297"/>
                  </a:lnTo>
                  <a:lnTo>
                    <a:pt x="49822" y="315961"/>
                  </a:lnTo>
                  <a:lnTo>
                    <a:pt x="41157" y="309525"/>
                  </a:lnTo>
                  <a:lnTo>
                    <a:pt x="37859" y="305833"/>
                  </a:lnTo>
                  <a:lnTo>
                    <a:pt x="34194" y="294205"/>
                  </a:lnTo>
                  <a:lnTo>
                    <a:pt x="31262" y="2730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SMARTInkShape-934"/>
            <p:cNvSpPr/>
            <p:nvPr/>
          </p:nvSpPr>
          <p:spPr>
            <a:xfrm>
              <a:off x="4395493" y="2300387"/>
              <a:ext cx="201908" cy="169764"/>
            </a:xfrm>
            <a:custGeom>
              <a:avLst/>
              <a:gdLst/>
              <a:ahLst/>
              <a:cxnLst/>
              <a:rect l="0" t="0" r="0" b="0"/>
              <a:pathLst>
                <a:path w="201908" h="169764">
                  <a:moveTo>
                    <a:pt x="5057" y="11013"/>
                  </a:moveTo>
                  <a:lnTo>
                    <a:pt x="5057" y="40866"/>
                  </a:lnTo>
                  <a:lnTo>
                    <a:pt x="30" y="68749"/>
                  </a:lnTo>
                  <a:lnTo>
                    <a:pt x="0" y="81123"/>
                  </a:lnTo>
                  <a:lnTo>
                    <a:pt x="4251" y="112647"/>
                  </a:lnTo>
                  <a:lnTo>
                    <a:pt x="5043" y="141103"/>
                  </a:lnTo>
                  <a:lnTo>
                    <a:pt x="5056" y="134803"/>
                  </a:lnTo>
                  <a:lnTo>
                    <a:pt x="11524" y="105115"/>
                  </a:lnTo>
                  <a:lnTo>
                    <a:pt x="18198" y="78754"/>
                  </a:lnTo>
                  <a:lnTo>
                    <a:pt x="24237" y="54838"/>
                  </a:lnTo>
                  <a:lnTo>
                    <a:pt x="29103" y="39663"/>
                  </a:lnTo>
                  <a:lnTo>
                    <a:pt x="35970" y="28214"/>
                  </a:lnTo>
                  <a:lnTo>
                    <a:pt x="56240" y="10072"/>
                  </a:lnTo>
                  <a:lnTo>
                    <a:pt x="70160" y="2111"/>
                  </a:lnTo>
                  <a:lnTo>
                    <a:pt x="78912" y="0"/>
                  </a:lnTo>
                  <a:lnTo>
                    <a:pt x="87505" y="944"/>
                  </a:lnTo>
                  <a:lnTo>
                    <a:pt x="104520" y="7299"/>
                  </a:lnTo>
                  <a:lnTo>
                    <a:pt x="111116" y="13125"/>
                  </a:lnTo>
                  <a:lnTo>
                    <a:pt x="130567" y="43505"/>
                  </a:lnTo>
                  <a:lnTo>
                    <a:pt x="143600" y="71680"/>
                  </a:lnTo>
                  <a:lnTo>
                    <a:pt x="148882" y="96094"/>
                  </a:lnTo>
                  <a:lnTo>
                    <a:pt x="155737" y="123853"/>
                  </a:lnTo>
                  <a:lnTo>
                    <a:pt x="162513" y="139069"/>
                  </a:lnTo>
                  <a:lnTo>
                    <a:pt x="173144" y="151810"/>
                  </a:lnTo>
                  <a:lnTo>
                    <a:pt x="192680" y="166665"/>
                  </a:lnTo>
                  <a:lnTo>
                    <a:pt x="201907" y="169763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SMARTInkShape-935"/>
            <p:cNvSpPr/>
            <p:nvPr/>
          </p:nvSpPr>
          <p:spPr>
            <a:xfrm>
              <a:off x="4324350" y="2222500"/>
              <a:ext cx="1" cy="6351"/>
            </a:xfrm>
            <a:custGeom>
              <a:avLst/>
              <a:gdLst/>
              <a:ahLst/>
              <a:cxnLst/>
              <a:rect l="0" t="0" r="0" b="0"/>
              <a:pathLst>
                <a:path w="1" h="6351">
                  <a:moveTo>
                    <a:pt x="0" y="0"/>
                  </a:moveTo>
                  <a:lnTo>
                    <a:pt x="0" y="63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SMARTInkShape-936"/>
            <p:cNvSpPr/>
            <p:nvPr/>
          </p:nvSpPr>
          <p:spPr>
            <a:xfrm>
              <a:off x="4279900" y="2311400"/>
              <a:ext cx="11818" cy="137935"/>
            </a:xfrm>
            <a:custGeom>
              <a:avLst/>
              <a:gdLst/>
              <a:ahLst/>
              <a:cxnLst/>
              <a:rect l="0" t="0" r="0" b="0"/>
              <a:pathLst>
                <a:path w="11818" h="137935">
                  <a:moveTo>
                    <a:pt x="6350" y="0"/>
                  </a:moveTo>
                  <a:lnTo>
                    <a:pt x="7055" y="12242"/>
                  </a:lnTo>
                  <a:lnTo>
                    <a:pt x="11817" y="38875"/>
                  </a:lnTo>
                  <a:lnTo>
                    <a:pt x="8161" y="68722"/>
                  </a:lnTo>
                  <a:lnTo>
                    <a:pt x="6707" y="99914"/>
                  </a:lnTo>
                  <a:lnTo>
                    <a:pt x="4574" y="118268"/>
                  </a:lnTo>
                  <a:lnTo>
                    <a:pt x="267" y="137934"/>
                  </a:lnTo>
                  <a:lnTo>
                    <a:pt x="178" y="137817"/>
                  </a:lnTo>
                  <a:lnTo>
                    <a:pt x="0" y="1333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SMARTInkShape-937"/>
            <p:cNvSpPr/>
            <p:nvPr/>
          </p:nvSpPr>
          <p:spPr>
            <a:xfrm>
              <a:off x="4033805" y="2311661"/>
              <a:ext cx="213194" cy="336019"/>
            </a:xfrm>
            <a:custGeom>
              <a:avLst/>
              <a:gdLst/>
              <a:ahLst/>
              <a:cxnLst/>
              <a:rect l="0" t="0" r="0" b="0"/>
              <a:pathLst>
                <a:path w="213194" h="336019">
                  <a:moveTo>
                    <a:pt x="119095" y="6089"/>
                  </a:moveTo>
                  <a:lnTo>
                    <a:pt x="107161" y="1062"/>
                  </a:lnTo>
                  <a:lnTo>
                    <a:pt x="91337" y="0"/>
                  </a:lnTo>
                  <a:lnTo>
                    <a:pt x="77317" y="3187"/>
                  </a:lnTo>
                  <a:lnTo>
                    <a:pt x="48039" y="18043"/>
                  </a:lnTo>
                  <a:lnTo>
                    <a:pt x="33208" y="29778"/>
                  </a:lnTo>
                  <a:lnTo>
                    <a:pt x="16289" y="57500"/>
                  </a:lnTo>
                  <a:lnTo>
                    <a:pt x="1944" y="83649"/>
                  </a:lnTo>
                  <a:lnTo>
                    <a:pt x="0" y="92536"/>
                  </a:lnTo>
                  <a:lnTo>
                    <a:pt x="1017" y="101189"/>
                  </a:lnTo>
                  <a:lnTo>
                    <a:pt x="3821" y="109033"/>
                  </a:lnTo>
                  <a:lnTo>
                    <a:pt x="7419" y="114871"/>
                  </a:lnTo>
                  <a:lnTo>
                    <a:pt x="10072" y="116710"/>
                  </a:lnTo>
                  <a:lnTo>
                    <a:pt x="16783" y="118754"/>
                  </a:lnTo>
                  <a:lnTo>
                    <a:pt x="31865" y="119904"/>
                  </a:lnTo>
                  <a:lnTo>
                    <a:pt x="41756" y="116410"/>
                  </a:lnTo>
                  <a:lnTo>
                    <a:pt x="68981" y="103062"/>
                  </a:lnTo>
                  <a:lnTo>
                    <a:pt x="86137" y="92128"/>
                  </a:lnTo>
                  <a:lnTo>
                    <a:pt x="111102" y="63195"/>
                  </a:lnTo>
                  <a:lnTo>
                    <a:pt x="115542" y="54753"/>
                  </a:lnTo>
                  <a:lnTo>
                    <a:pt x="118627" y="33603"/>
                  </a:lnTo>
                  <a:lnTo>
                    <a:pt x="119053" y="20414"/>
                  </a:lnTo>
                  <a:lnTo>
                    <a:pt x="118361" y="20578"/>
                  </a:lnTo>
                  <a:lnTo>
                    <a:pt x="115711" y="22641"/>
                  </a:lnTo>
                  <a:lnTo>
                    <a:pt x="114063" y="25910"/>
                  </a:lnTo>
                  <a:lnTo>
                    <a:pt x="112822" y="48839"/>
                  </a:lnTo>
                  <a:lnTo>
                    <a:pt x="116138" y="64616"/>
                  </a:lnTo>
                  <a:lnTo>
                    <a:pt x="127944" y="89616"/>
                  </a:lnTo>
                  <a:lnTo>
                    <a:pt x="136925" y="112133"/>
                  </a:lnTo>
                  <a:lnTo>
                    <a:pt x="156327" y="140944"/>
                  </a:lnTo>
                  <a:lnTo>
                    <a:pt x="171519" y="165284"/>
                  </a:lnTo>
                  <a:lnTo>
                    <a:pt x="192244" y="195422"/>
                  </a:lnTo>
                  <a:lnTo>
                    <a:pt x="208516" y="221758"/>
                  </a:lnTo>
                  <a:lnTo>
                    <a:pt x="213193" y="247343"/>
                  </a:lnTo>
                  <a:lnTo>
                    <a:pt x="213127" y="259363"/>
                  </a:lnTo>
                  <a:lnTo>
                    <a:pt x="208418" y="274768"/>
                  </a:lnTo>
                  <a:lnTo>
                    <a:pt x="190559" y="301428"/>
                  </a:lnTo>
                  <a:lnTo>
                    <a:pt x="171470" y="314827"/>
                  </a:lnTo>
                  <a:lnTo>
                    <a:pt x="139736" y="326927"/>
                  </a:lnTo>
                  <a:lnTo>
                    <a:pt x="114706" y="333201"/>
                  </a:lnTo>
                  <a:lnTo>
                    <a:pt x="89415" y="335374"/>
                  </a:lnTo>
                  <a:lnTo>
                    <a:pt x="64753" y="336018"/>
                  </a:lnTo>
                  <a:lnTo>
                    <a:pt x="43727" y="334797"/>
                  </a:lnTo>
                  <a:lnTo>
                    <a:pt x="21422" y="324339"/>
                  </a:lnTo>
                  <a:lnTo>
                    <a:pt x="4795" y="310889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SMARTInkShape-938"/>
            <p:cNvSpPr/>
            <p:nvPr/>
          </p:nvSpPr>
          <p:spPr>
            <a:xfrm>
              <a:off x="3810434" y="2305127"/>
              <a:ext cx="164667" cy="145974"/>
            </a:xfrm>
            <a:custGeom>
              <a:avLst/>
              <a:gdLst/>
              <a:ahLst/>
              <a:cxnLst/>
              <a:rect l="0" t="0" r="0" b="0"/>
              <a:pathLst>
                <a:path w="164667" h="145974">
                  <a:moveTo>
                    <a:pt x="120216" y="6273"/>
                  </a:moveTo>
                  <a:lnTo>
                    <a:pt x="116845" y="2902"/>
                  </a:lnTo>
                  <a:lnTo>
                    <a:pt x="111427" y="1246"/>
                  </a:lnTo>
                  <a:lnTo>
                    <a:pt x="84089" y="0"/>
                  </a:lnTo>
                  <a:lnTo>
                    <a:pt x="75702" y="3720"/>
                  </a:lnTo>
                  <a:lnTo>
                    <a:pt x="48478" y="22511"/>
                  </a:lnTo>
                  <a:lnTo>
                    <a:pt x="24593" y="48442"/>
                  </a:lnTo>
                  <a:lnTo>
                    <a:pt x="9631" y="76378"/>
                  </a:lnTo>
                  <a:lnTo>
                    <a:pt x="1763" y="104578"/>
                  </a:lnTo>
                  <a:lnTo>
                    <a:pt x="0" y="124155"/>
                  </a:lnTo>
                  <a:lnTo>
                    <a:pt x="1266" y="127900"/>
                  </a:lnTo>
                  <a:lnTo>
                    <a:pt x="6436" y="133942"/>
                  </a:lnTo>
                  <a:lnTo>
                    <a:pt x="11556" y="137098"/>
                  </a:lnTo>
                  <a:lnTo>
                    <a:pt x="16889" y="138500"/>
                  </a:lnTo>
                  <a:lnTo>
                    <a:pt x="23963" y="139124"/>
                  </a:lnTo>
                  <a:lnTo>
                    <a:pt x="35879" y="136104"/>
                  </a:lnTo>
                  <a:lnTo>
                    <a:pt x="52548" y="128057"/>
                  </a:lnTo>
                  <a:lnTo>
                    <a:pt x="77182" y="105484"/>
                  </a:lnTo>
                  <a:lnTo>
                    <a:pt x="87909" y="86887"/>
                  </a:lnTo>
                  <a:lnTo>
                    <a:pt x="99879" y="56469"/>
                  </a:lnTo>
                  <a:lnTo>
                    <a:pt x="101053" y="45760"/>
                  </a:lnTo>
                  <a:lnTo>
                    <a:pt x="104535" y="74421"/>
                  </a:lnTo>
                  <a:lnTo>
                    <a:pt x="116092" y="102813"/>
                  </a:lnTo>
                  <a:lnTo>
                    <a:pt x="122365" y="117584"/>
                  </a:lnTo>
                  <a:lnTo>
                    <a:pt x="135434" y="130897"/>
                  </a:lnTo>
                  <a:lnTo>
                    <a:pt x="164666" y="145973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SMARTInkShape-939"/>
            <p:cNvSpPr/>
            <p:nvPr/>
          </p:nvSpPr>
          <p:spPr>
            <a:xfrm>
              <a:off x="3657600" y="2374900"/>
              <a:ext cx="120651" cy="82551"/>
            </a:xfrm>
            <a:custGeom>
              <a:avLst/>
              <a:gdLst/>
              <a:ahLst/>
              <a:cxnLst/>
              <a:rect l="0" t="0" r="0" b="0"/>
              <a:pathLst>
                <a:path w="120651" h="82551">
                  <a:moveTo>
                    <a:pt x="0" y="0"/>
                  </a:moveTo>
                  <a:lnTo>
                    <a:pt x="0" y="3370"/>
                  </a:lnTo>
                  <a:lnTo>
                    <a:pt x="1881" y="6907"/>
                  </a:lnTo>
                  <a:lnTo>
                    <a:pt x="31963" y="38279"/>
                  </a:lnTo>
                  <a:lnTo>
                    <a:pt x="41017" y="45940"/>
                  </a:lnTo>
                  <a:lnTo>
                    <a:pt x="70234" y="62276"/>
                  </a:lnTo>
                  <a:lnTo>
                    <a:pt x="99769" y="75760"/>
                  </a:lnTo>
                  <a:lnTo>
                    <a:pt x="120650" y="825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SMARTInkShape-940"/>
            <p:cNvSpPr/>
            <p:nvPr/>
          </p:nvSpPr>
          <p:spPr>
            <a:xfrm>
              <a:off x="3606823" y="2165350"/>
              <a:ext cx="165078" cy="304273"/>
            </a:xfrm>
            <a:custGeom>
              <a:avLst/>
              <a:gdLst/>
              <a:ahLst/>
              <a:cxnLst/>
              <a:rect l="0" t="0" r="0" b="0"/>
              <a:pathLst>
                <a:path w="165078" h="304273">
                  <a:moveTo>
                    <a:pt x="12677" y="0"/>
                  </a:moveTo>
                  <a:lnTo>
                    <a:pt x="8312" y="10138"/>
                  </a:lnTo>
                  <a:lnTo>
                    <a:pt x="6501" y="39788"/>
                  </a:lnTo>
                  <a:lnTo>
                    <a:pt x="6378" y="63921"/>
                  </a:lnTo>
                  <a:lnTo>
                    <a:pt x="6350" y="85559"/>
                  </a:lnTo>
                  <a:lnTo>
                    <a:pt x="6337" y="107406"/>
                  </a:lnTo>
                  <a:lnTo>
                    <a:pt x="7037" y="129580"/>
                  </a:lnTo>
                  <a:lnTo>
                    <a:pt x="9699" y="153546"/>
                  </a:lnTo>
                  <a:lnTo>
                    <a:pt x="11353" y="176428"/>
                  </a:lnTo>
                  <a:lnTo>
                    <a:pt x="12089" y="198357"/>
                  </a:lnTo>
                  <a:lnTo>
                    <a:pt x="12502" y="229830"/>
                  </a:lnTo>
                  <a:lnTo>
                    <a:pt x="11919" y="256638"/>
                  </a:lnTo>
                  <a:lnTo>
                    <a:pt x="7202" y="288240"/>
                  </a:lnTo>
                  <a:lnTo>
                    <a:pt x="6586" y="298795"/>
                  </a:lnTo>
                  <a:lnTo>
                    <a:pt x="5794" y="300797"/>
                  </a:lnTo>
                  <a:lnTo>
                    <a:pt x="4560" y="302131"/>
                  </a:lnTo>
                  <a:lnTo>
                    <a:pt x="882" y="304272"/>
                  </a:lnTo>
                  <a:lnTo>
                    <a:pt x="580" y="303743"/>
                  </a:lnTo>
                  <a:lnTo>
                    <a:pt x="0" y="277650"/>
                  </a:lnTo>
                  <a:lnTo>
                    <a:pt x="5051" y="248584"/>
                  </a:lnTo>
                  <a:lnTo>
                    <a:pt x="12842" y="217547"/>
                  </a:lnTo>
                  <a:lnTo>
                    <a:pt x="24547" y="187454"/>
                  </a:lnTo>
                  <a:lnTo>
                    <a:pt x="41153" y="159402"/>
                  </a:lnTo>
                  <a:lnTo>
                    <a:pt x="64084" y="133478"/>
                  </a:lnTo>
                  <a:lnTo>
                    <a:pt x="95307" y="106686"/>
                  </a:lnTo>
                  <a:lnTo>
                    <a:pt x="126987" y="88150"/>
                  </a:lnTo>
                  <a:lnTo>
                    <a:pt x="158004" y="71784"/>
                  </a:lnTo>
                  <a:lnTo>
                    <a:pt x="165077" y="698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SMARTInkShape-941"/>
            <p:cNvSpPr/>
            <p:nvPr/>
          </p:nvSpPr>
          <p:spPr>
            <a:xfrm>
              <a:off x="3366864" y="2312282"/>
              <a:ext cx="106587" cy="151174"/>
            </a:xfrm>
            <a:custGeom>
              <a:avLst/>
              <a:gdLst/>
              <a:ahLst/>
              <a:cxnLst/>
              <a:rect l="0" t="0" r="0" b="0"/>
              <a:pathLst>
                <a:path w="106587" h="151174">
                  <a:moveTo>
                    <a:pt x="106586" y="5468"/>
                  </a:moveTo>
                  <a:lnTo>
                    <a:pt x="97747" y="5468"/>
                  </a:lnTo>
                  <a:lnTo>
                    <a:pt x="93720" y="3586"/>
                  </a:lnTo>
                  <a:lnTo>
                    <a:pt x="91659" y="2096"/>
                  </a:lnTo>
                  <a:lnTo>
                    <a:pt x="82015" y="0"/>
                  </a:lnTo>
                  <a:lnTo>
                    <a:pt x="70221" y="2750"/>
                  </a:lnTo>
                  <a:lnTo>
                    <a:pt x="57789" y="8033"/>
                  </a:lnTo>
                  <a:lnTo>
                    <a:pt x="45168" y="20809"/>
                  </a:lnTo>
                  <a:lnTo>
                    <a:pt x="24031" y="50266"/>
                  </a:lnTo>
                  <a:lnTo>
                    <a:pt x="13216" y="70952"/>
                  </a:lnTo>
                  <a:lnTo>
                    <a:pt x="3240" y="99855"/>
                  </a:lnTo>
                  <a:lnTo>
                    <a:pt x="0" y="119512"/>
                  </a:lnTo>
                  <a:lnTo>
                    <a:pt x="2410" y="135371"/>
                  </a:lnTo>
                  <a:lnTo>
                    <a:pt x="7604" y="142695"/>
                  </a:lnTo>
                  <a:lnTo>
                    <a:pt x="10965" y="145636"/>
                  </a:lnTo>
                  <a:lnTo>
                    <a:pt x="18461" y="148903"/>
                  </a:lnTo>
                  <a:lnTo>
                    <a:pt x="47682" y="151173"/>
                  </a:lnTo>
                  <a:lnTo>
                    <a:pt x="63106" y="150710"/>
                  </a:lnTo>
                  <a:lnTo>
                    <a:pt x="81186" y="145168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SMARTInkShape-942"/>
            <p:cNvSpPr/>
            <p:nvPr/>
          </p:nvSpPr>
          <p:spPr>
            <a:xfrm>
              <a:off x="3080493" y="2325445"/>
              <a:ext cx="208808" cy="135715"/>
            </a:xfrm>
            <a:custGeom>
              <a:avLst/>
              <a:gdLst/>
              <a:ahLst/>
              <a:cxnLst/>
              <a:rect l="0" t="0" r="0" b="0"/>
              <a:pathLst>
                <a:path w="208808" h="135715">
                  <a:moveTo>
                    <a:pt x="132607" y="11355"/>
                  </a:moveTo>
                  <a:lnTo>
                    <a:pt x="129236" y="7983"/>
                  </a:lnTo>
                  <a:lnTo>
                    <a:pt x="123818" y="6328"/>
                  </a:lnTo>
                  <a:lnTo>
                    <a:pt x="95617" y="95"/>
                  </a:lnTo>
                  <a:lnTo>
                    <a:pt x="85828" y="0"/>
                  </a:lnTo>
                  <a:lnTo>
                    <a:pt x="74421" y="2310"/>
                  </a:lnTo>
                  <a:lnTo>
                    <a:pt x="59471" y="10948"/>
                  </a:lnTo>
                  <a:lnTo>
                    <a:pt x="37481" y="32511"/>
                  </a:lnTo>
                  <a:lnTo>
                    <a:pt x="16206" y="63137"/>
                  </a:lnTo>
                  <a:lnTo>
                    <a:pt x="4906" y="85651"/>
                  </a:lnTo>
                  <a:lnTo>
                    <a:pt x="0" y="115683"/>
                  </a:lnTo>
                  <a:lnTo>
                    <a:pt x="2848" y="129442"/>
                  </a:lnTo>
                  <a:lnTo>
                    <a:pt x="5179" y="132413"/>
                  </a:lnTo>
                  <a:lnTo>
                    <a:pt x="11531" y="135714"/>
                  </a:lnTo>
                  <a:lnTo>
                    <a:pt x="19058" y="135299"/>
                  </a:lnTo>
                  <a:lnTo>
                    <a:pt x="35388" y="129284"/>
                  </a:lnTo>
                  <a:lnTo>
                    <a:pt x="47984" y="119988"/>
                  </a:lnTo>
                  <a:lnTo>
                    <a:pt x="69112" y="93158"/>
                  </a:lnTo>
                  <a:lnTo>
                    <a:pt x="87600" y="62647"/>
                  </a:lnTo>
                  <a:lnTo>
                    <a:pt x="96513" y="45318"/>
                  </a:lnTo>
                  <a:lnTo>
                    <a:pt x="97255" y="41758"/>
                  </a:lnTo>
                  <a:lnTo>
                    <a:pt x="97045" y="38679"/>
                  </a:lnTo>
                  <a:lnTo>
                    <a:pt x="95634" y="34788"/>
                  </a:lnTo>
                  <a:lnTo>
                    <a:pt x="95259" y="34738"/>
                  </a:lnTo>
                  <a:lnTo>
                    <a:pt x="94841" y="36564"/>
                  </a:lnTo>
                  <a:lnTo>
                    <a:pt x="94550" y="45475"/>
                  </a:lnTo>
                  <a:lnTo>
                    <a:pt x="107373" y="76911"/>
                  </a:lnTo>
                  <a:lnTo>
                    <a:pt x="112219" y="87763"/>
                  </a:lnTo>
                  <a:lnTo>
                    <a:pt x="123587" y="101806"/>
                  </a:lnTo>
                  <a:lnTo>
                    <a:pt x="140047" y="114198"/>
                  </a:lnTo>
                  <a:lnTo>
                    <a:pt x="170850" y="127377"/>
                  </a:lnTo>
                  <a:lnTo>
                    <a:pt x="202077" y="131598"/>
                  </a:lnTo>
                  <a:lnTo>
                    <a:pt x="208807" y="132005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SMARTInkShape-943"/>
            <p:cNvSpPr/>
            <p:nvPr/>
          </p:nvSpPr>
          <p:spPr>
            <a:xfrm>
              <a:off x="2860478" y="2040006"/>
              <a:ext cx="293323" cy="303145"/>
            </a:xfrm>
            <a:custGeom>
              <a:avLst/>
              <a:gdLst/>
              <a:ahLst/>
              <a:cxnLst/>
              <a:rect l="0" t="0" r="0" b="0"/>
              <a:pathLst>
                <a:path w="293323" h="303145">
                  <a:moveTo>
                    <a:pt x="3372" y="125344"/>
                  </a:moveTo>
                  <a:lnTo>
                    <a:pt x="2666" y="115204"/>
                  </a:lnTo>
                  <a:lnTo>
                    <a:pt x="0" y="107667"/>
                  </a:lnTo>
                  <a:lnTo>
                    <a:pt x="227" y="97732"/>
                  </a:lnTo>
                  <a:lnTo>
                    <a:pt x="6121" y="77478"/>
                  </a:lnTo>
                  <a:lnTo>
                    <a:pt x="15397" y="60831"/>
                  </a:lnTo>
                  <a:lnTo>
                    <a:pt x="41312" y="36949"/>
                  </a:lnTo>
                  <a:lnTo>
                    <a:pt x="66040" y="22404"/>
                  </a:lnTo>
                  <a:lnTo>
                    <a:pt x="95396" y="9863"/>
                  </a:lnTo>
                  <a:lnTo>
                    <a:pt x="127142" y="2070"/>
                  </a:lnTo>
                  <a:lnTo>
                    <a:pt x="150809" y="0"/>
                  </a:lnTo>
                  <a:lnTo>
                    <a:pt x="175438" y="961"/>
                  </a:lnTo>
                  <a:lnTo>
                    <a:pt x="199790" y="4446"/>
                  </a:lnTo>
                  <a:lnTo>
                    <a:pt x="222372" y="10698"/>
                  </a:lnTo>
                  <a:lnTo>
                    <a:pt x="251548" y="25523"/>
                  </a:lnTo>
                  <a:lnTo>
                    <a:pt x="274696" y="46692"/>
                  </a:lnTo>
                  <a:lnTo>
                    <a:pt x="288218" y="74209"/>
                  </a:lnTo>
                  <a:lnTo>
                    <a:pt x="293322" y="104705"/>
                  </a:lnTo>
                  <a:lnTo>
                    <a:pt x="288872" y="125578"/>
                  </a:lnTo>
                  <a:lnTo>
                    <a:pt x="274466" y="155282"/>
                  </a:lnTo>
                  <a:lnTo>
                    <a:pt x="253030" y="183838"/>
                  </a:lnTo>
                  <a:lnTo>
                    <a:pt x="224335" y="212760"/>
                  </a:lnTo>
                  <a:lnTo>
                    <a:pt x="193490" y="235441"/>
                  </a:lnTo>
                  <a:lnTo>
                    <a:pt x="162009" y="252980"/>
                  </a:lnTo>
                  <a:lnTo>
                    <a:pt x="130338" y="269701"/>
                  </a:lnTo>
                  <a:lnTo>
                    <a:pt x="100493" y="283592"/>
                  </a:lnTo>
                  <a:lnTo>
                    <a:pt x="77539" y="292882"/>
                  </a:lnTo>
                  <a:lnTo>
                    <a:pt x="47822" y="303144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SMARTInkShape-944"/>
            <p:cNvSpPr/>
            <p:nvPr/>
          </p:nvSpPr>
          <p:spPr>
            <a:xfrm>
              <a:off x="2908300" y="2159000"/>
              <a:ext cx="38101" cy="336551"/>
            </a:xfrm>
            <a:custGeom>
              <a:avLst/>
              <a:gdLst/>
              <a:ahLst/>
              <a:cxnLst/>
              <a:rect l="0" t="0" r="0" b="0"/>
              <a:pathLst>
                <a:path w="38101" h="336551">
                  <a:moveTo>
                    <a:pt x="38100" y="0"/>
                  </a:moveTo>
                  <a:lnTo>
                    <a:pt x="34729" y="0"/>
                  </a:lnTo>
                  <a:lnTo>
                    <a:pt x="33736" y="705"/>
                  </a:lnTo>
                  <a:lnTo>
                    <a:pt x="33073" y="1881"/>
                  </a:lnTo>
                  <a:lnTo>
                    <a:pt x="26758" y="32913"/>
                  </a:lnTo>
                  <a:lnTo>
                    <a:pt x="22297" y="64121"/>
                  </a:lnTo>
                  <a:lnTo>
                    <a:pt x="20492" y="85648"/>
                  </a:lnTo>
                  <a:lnTo>
                    <a:pt x="19691" y="109327"/>
                  </a:lnTo>
                  <a:lnTo>
                    <a:pt x="19334" y="133961"/>
                  </a:lnTo>
                  <a:lnTo>
                    <a:pt x="17295" y="159022"/>
                  </a:lnTo>
                  <a:lnTo>
                    <a:pt x="14036" y="184270"/>
                  </a:lnTo>
                  <a:lnTo>
                    <a:pt x="10236" y="209603"/>
                  </a:lnTo>
                  <a:lnTo>
                    <a:pt x="8077" y="234974"/>
                  </a:lnTo>
                  <a:lnTo>
                    <a:pt x="6412" y="258949"/>
                  </a:lnTo>
                  <a:lnTo>
                    <a:pt x="2213" y="287608"/>
                  </a:lnTo>
                  <a:lnTo>
                    <a:pt x="437" y="314731"/>
                  </a:lnTo>
                  <a:lnTo>
                    <a:pt x="0" y="3365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SMARTInkShape-945"/>
            <p:cNvSpPr/>
            <p:nvPr/>
          </p:nvSpPr>
          <p:spPr>
            <a:xfrm>
              <a:off x="5063473" y="2197100"/>
              <a:ext cx="181628" cy="285751"/>
            </a:xfrm>
            <a:custGeom>
              <a:avLst/>
              <a:gdLst/>
              <a:ahLst/>
              <a:cxnLst/>
              <a:rect l="0" t="0" r="0" b="0"/>
              <a:pathLst>
                <a:path w="181628" h="285751">
                  <a:moveTo>
                    <a:pt x="181627" y="0"/>
                  </a:moveTo>
                  <a:lnTo>
                    <a:pt x="163328" y="0"/>
                  </a:lnTo>
                  <a:lnTo>
                    <a:pt x="136439" y="11933"/>
                  </a:lnTo>
                  <a:lnTo>
                    <a:pt x="108260" y="27757"/>
                  </a:lnTo>
                  <a:lnTo>
                    <a:pt x="80586" y="55629"/>
                  </a:lnTo>
                  <a:lnTo>
                    <a:pt x="52855" y="86012"/>
                  </a:lnTo>
                  <a:lnTo>
                    <a:pt x="32465" y="115325"/>
                  </a:lnTo>
                  <a:lnTo>
                    <a:pt x="17486" y="146354"/>
                  </a:lnTo>
                  <a:lnTo>
                    <a:pt x="5993" y="176008"/>
                  </a:lnTo>
                  <a:lnTo>
                    <a:pt x="0" y="204550"/>
                  </a:lnTo>
                  <a:lnTo>
                    <a:pt x="105" y="229705"/>
                  </a:lnTo>
                  <a:lnTo>
                    <a:pt x="3584" y="241791"/>
                  </a:lnTo>
                  <a:lnTo>
                    <a:pt x="17315" y="264915"/>
                  </a:lnTo>
                  <a:lnTo>
                    <a:pt x="21285" y="269743"/>
                  </a:lnTo>
                  <a:lnTo>
                    <a:pt x="33223" y="276989"/>
                  </a:lnTo>
                  <a:lnTo>
                    <a:pt x="47936" y="281856"/>
                  </a:lnTo>
                  <a:lnTo>
                    <a:pt x="72086" y="284596"/>
                  </a:lnTo>
                  <a:lnTo>
                    <a:pt x="105427" y="2857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SMARTInkShape-946"/>
            <p:cNvSpPr/>
            <p:nvPr/>
          </p:nvSpPr>
          <p:spPr>
            <a:xfrm>
              <a:off x="5276850" y="2277291"/>
              <a:ext cx="412535" cy="186379"/>
            </a:xfrm>
            <a:custGeom>
              <a:avLst/>
              <a:gdLst/>
              <a:ahLst/>
              <a:cxnLst/>
              <a:rect l="0" t="0" r="0" b="0"/>
              <a:pathLst>
                <a:path w="412535" h="186379">
                  <a:moveTo>
                    <a:pt x="0" y="103959"/>
                  </a:moveTo>
                  <a:lnTo>
                    <a:pt x="0" y="109426"/>
                  </a:lnTo>
                  <a:lnTo>
                    <a:pt x="705" y="109720"/>
                  </a:lnTo>
                  <a:lnTo>
                    <a:pt x="8788" y="112074"/>
                  </a:lnTo>
                  <a:lnTo>
                    <a:pt x="12209" y="113602"/>
                  </a:lnTo>
                  <a:lnTo>
                    <a:pt x="21653" y="113419"/>
                  </a:lnTo>
                  <a:lnTo>
                    <a:pt x="51142" y="110012"/>
                  </a:lnTo>
                  <a:lnTo>
                    <a:pt x="69246" y="104655"/>
                  </a:lnTo>
                  <a:lnTo>
                    <a:pt x="96146" y="89930"/>
                  </a:lnTo>
                  <a:lnTo>
                    <a:pt x="111194" y="79655"/>
                  </a:lnTo>
                  <a:lnTo>
                    <a:pt x="128658" y="58557"/>
                  </a:lnTo>
                  <a:lnTo>
                    <a:pt x="131264" y="51795"/>
                  </a:lnTo>
                  <a:lnTo>
                    <a:pt x="131960" y="48016"/>
                  </a:lnTo>
                  <a:lnTo>
                    <a:pt x="130850" y="40054"/>
                  </a:lnTo>
                  <a:lnTo>
                    <a:pt x="128005" y="32518"/>
                  </a:lnTo>
                  <a:lnTo>
                    <a:pt x="124389" y="26816"/>
                  </a:lnTo>
                  <a:lnTo>
                    <a:pt x="120430" y="23812"/>
                  </a:lnTo>
                  <a:lnTo>
                    <a:pt x="115613" y="22477"/>
                  </a:lnTo>
                  <a:lnTo>
                    <a:pt x="108768" y="21883"/>
                  </a:lnTo>
                  <a:lnTo>
                    <a:pt x="96982" y="24920"/>
                  </a:lnTo>
                  <a:lnTo>
                    <a:pt x="81181" y="33659"/>
                  </a:lnTo>
                  <a:lnTo>
                    <a:pt x="66465" y="48557"/>
                  </a:lnTo>
                  <a:lnTo>
                    <a:pt x="49587" y="78789"/>
                  </a:lnTo>
                  <a:lnTo>
                    <a:pt x="43205" y="92066"/>
                  </a:lnTo>
                  <a:lnTo>
                    <a:pt x="39108" y="123586"/>
                  </a:lnTo>
                  <a:lnTo>
                    <a:pt x="38299" y="153618"/>
                  </a:lnTo>
                  <a:lnTo>
                    <a:pt x="40069" y="163189"/>
                  </a:lnTo>
                  <a:lnTo>
                    <a:pt x="43914" y="170500"/>
                  </a:lnTo>
                  <a:lnTo>
                    <a:pt x="50327" y="178453"/>
                  </a:lnTo>
                  <a:lnTo>
                    <a:pt x="59762" y="182928"/>
                  </a:lnTo>
                  <a:lnTo>
                    <a:pt x="83065" y="185801"/>
                  </a:lnTo>
                  <a:lnTo>
                    <a:pt x="112415" y="181299"/>
                  </a:lnTo>
                  <a:lnTo>
                    <a:pt x="141209" y="171734"/>
                  </a:lnTo>
                  <a:lnTo>
                    <a:pt x="163665" y="158612"/>
                  </a:lnTo>
                  <a:lnTo>
                    <a:pt x="190217" y="135216"/>
                  </a:lnTo>
                  <a:lnTo>
                    <a:pt x="217186" y="103894"/>
                  </a:lnTo>
                  <a:lnTo>
                    <a:pt x="242749" y="72200"/>
                  </a:lnTo>
                  <a:lnTo>
                    <a:pt x="265047" y="42456"/>
                  </a:lnTo>
                  <a:lnTo>
                    <a:pt x="267847" y="41346"/>
                  </a:lnTo>
                  <a:lnTo>
                    <a:pt x="272022" y="40634"/>
                  </a:lnTo>
                  <a:lnTo>
                    <a:pt x="272745" y="47252"/>
                  </a:lnTo>
                  <a:lnTo>
                    <a:pt x="267555" y="73687"/>
                  </a:lnTo>
                  <a:lnTo>
                    <a:pt x="261799" y="102970"/>
                  </a:lnTo>
                  <a:lnTo>
                    <a:pt x="255749" y="134050"/>
                  </a:lnTo>
                  <a:lnTo>
                    <a:pt x="250974" y="160781"/>
                  </a:lnTo>
                  <a:lnTo>
                    <a:pt x="242474" y="181503"/>
                  </a:lnTo>
                  <a:lnTo>
                    <a:pt x="241377" y="183172"/>
                  </a:lnTo>
                  <a:lnTo>
                    <a:pt x="239940" y="184284"/>
                  </a:lnTo>
                  <a:lnTo>
                    <a:pt x="235242" y="186378"/>
                  </a:lnTo>
                  <a:lnTo>
                    <a:pt x="235036" y="183099"/>
                  </a:lnTo>
                  <a:lnTo>
                    <a:pt x="240424" y="155998"/>
                  </a:lnTo>
                  <a:lnTo>
                    <a:pt x="246902" y="124534"/>
                  </a:lnTo>
                  <a:lnTo>
                    <a:pt x="256443" y="99550"/>
                  </a:lnTo>
                  <a:lnTo>
                    <a:pt x="265464" y="74273"/>
                  </a:lnTo>
                  <a:lnTo>
                    <a:pt x="280209" y="49615"/>
                  </a:lnTo>
                  <a:lnTo>
                    <a:pt x="300073" y="23844"/>
                  </a:lnTo>
                  <a:lnTo>
                    <a:pt x="317981" y="11312"/>
                  </a:lnTo>
                  <a:lnTo>
                    <a:pt x="339624" y="756"/>
                  </a:lnTo>
                  <a:lnTo>
                    <a:pt x="350616" y="0"/>
                  </a:lnTo>
                  <a:lnTo>
                    <a:pt x="371548" y="5264"/>
                  </a:lnTo>
                  <a:lnTo>
                    <a:pt x="384941" y="14430"/>
                  </a:lnTo>
                  <a:lnTo>
                    <a:pt x="401403" y="35239"/>
                  </a:lnTo>
                  <a:lnTo>
                    <a:pt x="409074" y="53493"/>
                  </a:lnTo>
                  <a:lnTo>
                    <a:pt x="412023" y="80506"/>
                  </a:lnTo>
                  <a:lnTo>
                    <a:pt x="412534" y="104536"/>
                  </a:lnTo>
                  <a:lnTo>
                    <a:pt x="409336" y="134568"/>
                  </a:lnTo>
                  <a:lnTo>
                    <a:pt x="397819" y="164870"/>
                  </a:lnTo>
                  <a:lnTo>
                    <a:pt x="393807" y="173576"/>
                  </a:lnTo>
                  <a:lnTo>
                    <a:pt x="400050" y="167459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SMARTInkShape-947"/>
            <p:cNvSpPr/>
            <p:nvPr/>
          </p:nvSpPr>
          <p:spPr>
            <a:xfrm>
              <a:off x="5797550" y="2146300"/>
              <a:ext cx="57151" cy="304801"/>
            </a:xfrm>
            <a:custGeom>
              <a:avLst/>
              <a:gdLst/>
              <a:ahLst/>
              <a:cxnLst/>
              <a:rect l="0" t="0" r="0" b="0"/>
              <a:pathLst>
                <a:path w="57151" h="304801">
                  <a:moveTo>
                    <a:pt x="57150" y="0"/>
                  </a:moveTo>
                  <a:lnTo>
                    <a:pt x="56444" y="29248"/>
                  </a:lnTo>
                  <a:lnTo>
                    <a:pt x="52123" y="58328"/>
                  </a:lnTo>
                  <a:lnTo>
                    <a:pt x="49310" y="84780"/>
                  </a:lnTo>
                  <a:lnTo>
                    <a:pt x="45904" y="105413"/>
                  </a:lnTo>
                  <a:lnTo>
                    <a:pt x="42039" y="128695"/>
                  </a:lnTo>
                  <a:lnTo>
                    <a:pt x="36088" y="153153"/>
                  </a:lnTo>
                  <a:lnTo>
                    <a:pt x="29444" y="178134"/>
                  </a:lnTo>
                  <a:lnTo>
                    <a:pt x="24139" y="203348"/>
                  </a:lnTo>
                  <a:lnTo>
                    <a:pt x="19430" y="226784"/>
                  </a:lnTo>
                  <a:lnTo>
                    <a:pt x="12812" y="256049"/>
                  </a:lnTo>
                  <a:lnTo>
                    <a:pt x="6495" y="285758"/>
                  </a:lnTo>
                  <a:lnTo>
                    <a:pt x="0" y="3048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SMARTInkShape-948"/>
            <p:cNvSpPr/>
            <p:nvPr/>
          </p:nvSpPr>
          <p:spPr>
            <a:xfrm>
              <a:off x="5753100" y="2251785"/>
              <a:ext cx="635001" cy="198988"/>
            </a:xfrm>
            <a:custGeom>
              <a:avLst/>
              <a:gdLst/>
              <a:ahLst/>
              <a:cxnLst/>
              <a:rect l="0" t="0" r="0" b="0"/>
              <a:pathLst>
                <a:path w="635001" h="198988">
                  <a:moveTo>
                    <a:pt x="0" y="85015"/>
                  </a:moveTo>
                  <a:lnTo>
                    <a:pt x="12242" y="84309"/>
                  </a:lnTo>
                  <a:lnTo>
                    <a:pt x="38875" y="79547"/>
                  </a:lnTo>
                  <a:lnTo>
                    <a:pt x="68017" y="78133"/>
                  </a:lnTo>
                  <a:lnTo>
                    <a:pt x="96769" y="73673"/>
                  </a:lnTo>
                  <a:lnTo>
                    <a:pt x="121100" y="72717"/>
                  </a:lnTo>
                  <a:lnTo>
                    <a:pt x="151234" y="69023"/>
                  </a:lnTo>
                  <a:lnTo>
                    <a:pt x="182115" y="66367"/>
                  </a:lnTo>
                  <a:lnTo>
                    <a:pt x="212981" y="65969"/>
                  </a:lnTo>
                  <a:lnTo>
                    <a:pt x="214602" y="65967"/>
                  </a:lnTo>
                  <a:lnTo>
                    <a:pt x="223688" y="73804"/>
                  </a:lnTo>
                  <a:lnTo>
                    <a:pt x="225325" y="75424"/>
                  </a:lnTo>
                  <a:lnTo>
                    <a:pt x="229026" y="77224"/>
                  </a:lnTo>
                  <a:lnTo>
                    <a:pt x="259233" y="84728"/>
                  </a:lnTo>
                  <a:lnTo>
                    <a:pt x="286439" y="84977"/>
                  </a:lnTo>
                  <a:lnTo>
                    <a:pt x="298050" y="84292"/>
                  </a:lnTo>
                  <a:lnTo>
                    <a:pt x="321402" y="76174"/>
                  </a:lnTo>
                  <a:lnTo>
                    <a:pt x="335949" y="65915"/>
                  </a:lnTo>
                  <a:lnTo>
                    <a:pt x="340516" y="61004"/>
                  </a:lnTo>
                  <a:lnTo>
                    <a:pt x="344898" y="54117"/>
                  </a:lnTo>
                  <a:lnTo>
                    <a:pt x="347960" y="42307"/>
                  </a:lnTo>
                  <a:lnTo>
                    <a:pt x="346795" y="35930"/>
                  </a:lnTo>
                  <a:lnTo>
                    <a:pt x="345496" y="33241"/>
                  </a:lnTo>
                  <a:lnTo>
                    <a:pt x="340291" y="28373"/>
                  </a:lnTo>
                  <a:lnTo>
                    <a:pt x="322080" y="19498"/>
                  </a:lnTo>
                  <a:lnTo>
                    <a:pt x="304275" y="16449"/>
                  </a:lnTo>
                  <a:lnTo>
                    <a:pt x="285594" y="18916"/>
                  </a:lnTo>
                  <a:lnTo>
                    <a:pt x="259005" y="34987"/>
                  </a:lnTo>
                  <a:lnTo>
                    <a:pt x="229128" y="60552"/>
                  </a:lnTo>
                  <a:lnTo>
                    <a:pt x="210072" y="87081"/>
                  </a:lnTo>
                  <a:lnTo>
                    <a:pt x="196091" y="115918"/>
                  </a:lnTo>
                  <a:lnTo>
                    <a:pt x="191603" y="141997"/>
                  </a:lnTo>
                  <a:lnTo>
                    <a:pt x="190990" y="154790"/>
                  </a:lnTo>
                  <a:lnTo>
                    <a:pt x="194481" y="165650"/>
                  </a:lnTo>
                  <a:lnTo>
                    <a:pt x="208219" y="184120"/>
                  </a:lnTo>
                  <a:lnTo>
                    <a:pt x="220366" y="193715"/>
                  </a:lnTo>
                  <a:lnTo>
                    <a:pt x="239644" y="197655"/>
                  </a:lnTo>
                  <a:lnTo>
                    <a:pt x="266372" y="198987"/>
                  </a:lnTo>
                  <a:lnTo>
                    <a:pt x="292034" y="197368"/>
                  </a:lnTo>
                  <a:lnTo>
                    <a:pt x="320858" y="187092"/>
                  </a:lnTo>
                  <a:lnTo>
                    <a:pt x="349364" y="171474"/>
                  </a:lnTo>
                  <a:lnTo>
                    <a:pt x="379559" y="152919"/>
                  </a:lnTo>
                  <a:lnTo>
                    <a:pt x="406115" y="129080"/>
                  </a:lnTo>
                  <a:lnTo>
                    <a:pt x="431205" y="99545"/>
                  </a:lnTo>
                  <a:lnTo>
                    <a:pt x="461615" y="67909"/>
                  </a:lnTo>
                  <a:lnTo>
                    <a:pt x="463167" y="66349"/>
                  </a:lnTo>
                  <a:lnTo>
                    <a:pt x="463516" y="78208"/>
                  </a:lnTo>
                  <a:lnTo>
                    <a:pt x="458519" y="104841"/>
                  </a:lnTo>
                  <a:lnTo>
                    <a:pt x="454089" y="129618"/>
                  </a:lnTo>
                  <a:lnTo>
                    <a:pt x="445666" y="153272"/>
                  </a:lnTo>
                  <a:lnTo>
                    <a:pt x="444846" y="162232"/>
                  </a:lnTo>
                  <a:lnTo>
                    <a:pt x="444025" y="164010"/>
                  </a:lnTo>
                  <a:lnTo>
                    <a:pt x="442771" y="165194"/>
                  </a:lnTo>
                  <a:lnTo>
                    <a:pt x="439063" y="167096"/>
                  </a:lnTo>
                  <a:lnTo>
                    <a:pt x="438758" y="166547"/>
                  </a:lnTo>
                  <a:lnTo>
                    <a:pt x="438174" y="149255"/>
                  </a:lnTo>
                  <a:lnTo>
                    <a:pt x="443179" y="120494"/>
                  </a:lnTo>
                  <a:lnTo>
                    <a:pt x="445323" y="105017"/>
                  </a:lnTo>
                  <a:lnTo>
                    <a:pt x="454465" y="79731"/>
                  </a:lnTo>
                  <a:lnTo>
                    <a:pt x="466816" y="51621"/>
                  </a:lnTo>
                  <a:lnTo>
                    <a:pt x="483567" y="29964"/>
                  </a:lnTo>
                  <a:lnTo>
                    <a:pt x="502642" y="15003"/>
                  </a:lnTo>
                  <a:lnTo>
                    <a:pt x="534013" y="3269"/>
                  </a:lnTo>
                  <a:lnTo>
                    <a:pt x="549900" y="0"/>
                  </a:lnTo>
                  <a:lnTo>
                    <a:pt x="579228" y="3650"/>
                  </a:lnTo>
                  <a:lnTo>
                    <a:pt x="608617" y="11165"/>
                  </a:lnTo>
                  <a:lnTo>
                    <a:pt x="635000" y="15165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4" name="SMARTInkShape-Group102"/>
          <p:cNvGrpSpPr/>
          <p:nvPr/>
        </p:nvGrpSpPr>
        <p:grpSpPr>
          <a:xfrm>
            <a:off x="3473795" y="2635250"/>
            <a:ext cx="1669706" cy="425451"/>
            <a:chOff x="3473795" y="2635250"/>
            <a:chExt cx="1669706" cy="425451"/>
          </a:xfrm>
        </p:grpSpPr>
        <p:sp>
          <p:nvSpPr>
            <p:cNvPr id="33" name="SMARTInkShape-949"/>
            <p:cNvSpPr/>
            <p:nvPr/>
          </p:nvSpPr>
          <p:spPr>
            <a:xfrm>
              <a:off x="3517900" y="2635250"/>
              <a:ext cx="1" cy="44451"/>
            </a:xfrm>
            <a:custGeom>
              <a:avLst/>
              <a:gdLst/>
              <a:ahLst/>
              <a:cxnLst/>
              <a:rect l="0" t="0" r="0" b="0"/>
              <a:pathLst>
                <a:path w="1" h="44451">
                  <a:moveTo>
                    <a:pt x="0" y="0"/>
                  </a:moveTo>
                  <a:lnTo>
                    <a:pt x="0" y="30037"/>
                  </a:lnTo>
                  <a:lnTo>
                    <a:pt x="0" y="444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SMARTInkShape-950"/>
            <p:cNvSpPr/>
            <p:nvPr/>
          </p:nvSpPr>
          <p:spPr>
            <a:xfrm>
              <a:off x="3473795" y="2768720"/>
              <a:ext cx="386514" cy="171331"/>
            </a:xfrm>
            <a:custGeom>
              <a:avLst/>
              <a:gdLst/>
              <a:ahLst/>
              <a:cxnLst/>
              <a:rect l="0" t="0" r="0" b="0"/>
              <a:pathLst>
                <a:path w="386514" h="171331">
                  <a:moveTo>
                    <a:pt x="18705" y="18930"/>
                  </a:moveTo>
                  <a:lnTo>
                    <a:pt x="15334" y="22300"/>
                  </a:lnTo>
                  <a:lnTo>
                    <a:pt x="13678" y="27718"/>
                  </a:lnTo>
                  <a:lnTo>
                    <a:pt x="10865" y="38702"/>
                  </a:lnTo>
                  <a:lnTo>
                    <a:pt x="1405" y="68469"/>
                  </a:lnTo>
                  <a:lnTo>
                    <a:pt x="0" y="86414"/>
                  </a:lnTo>
                  <a:lnTo>
                    <a:pt x="3571" y="95019"/>
                  </a:lnTo>
                  <a:lnTo>
                    <a:pt x="16973" y="114871"/>
                  </a:lnTo>
                  <a:lnTo>
                    <a:pt x="24050" y="118014"/>
                  </a:lnTo>
                  <a:lnTo>
                    <a:pt x="51158" y="120199"/>
                  </a:lnTo>
                  <a:lnTo>
                    <a:pt x="82297" y="120486"/>
                  </a:lnTo>
                  <a:lnTo>
                    <a:pt x="109504" y="118640"/>
                  </a:lnTo>
                  <a:lnTo>
                    <a:pt x="138475" y="111690"/>
                  </a:lnTo>
                  <a:lnTo>
                    <a:pt x="164581" y="103522"/>
                  </a:lnTo>
                  <a:lnTo>
                    <a:pt x="192002" y="95115"/>
                  </a:lnTo>
                  <a:lnTo>
                    <a:pt x="206498" y="90184"/>
                  </a:lnTo>
                  <a:lnTo>
                    <a:pt x="236297" y="72434"/>
                  </a:lnTo>
                  <a:lnTo>
                    <a:pt x="254461" y="61340"/>
                  </a:lnTo>
                  <a:lnTo>
                    <a:pt x="257541" y="57064"/>
                  </a:lnTo>
                  <a:lnTo>
                    <a:pt x="258362" y="54936"/>
                  </a:lnTo>
                  <a:lnTo>
                    <a:pt x="259615" y="53517"/>
                  </a:lnTo>
                  <a:lnTo>
                    <a:pt x="266264" y="50712"/>
                  </a:lnTo>
                  <a:lnTo>
                    <a:pt x="265644" y="68685"/>
                  </a:lnTo>
                  <a:lnTo>
                    <a:pt x="256229" y="96876"/>
                  </a:lnTo>
                  <a:lnTo>
                    <a:pt x="248779" y="126858"/>
                  </a:lnTo>
                  <a:lnTo>
                    <a:pt x="247312" y="151875"/>
                  </a:lnTo>
                  <a:lnTo>
                    <a:pt x="243936" y="148789"/>
                  </a:lnTo>
                  <a:lnTo>
                    <a:pt x="242279" y="145319"/>
                  </a:lnTo>
                  <a:lnTo>
                    <a:pt x="241006" y="117436"/>
                  </a:lnTo>
                  <a:lnTo>
                    <a:pt x="239083" y="94518"/>
                  </a:lnTo>
                  <a:lnTo>
                    <a:pt x="235194" y="63299"/>
                  </a:lnTo>
                  <a:lnTo>
                    <a:pt x="234682" y="34990"/>
                  </a:lnTo>
                  <a:lnTo>
                    <a:pt x="228518" y="4517"/>
                  </a:lnTo>
                  <a:lnTo>
                    <a:pt x="228261" y="0"/>
                  </a:lnTo>
                  <a:lnTo>
                    <a:pt x="243002" y="12749"/>
                  </a:lnTo>
                  <a:lnTo>
                    <a:pt x="270708" y="30777"/>
                  </a:lnTo>
                  <a:lnTo>
                    <a:pt x="298678" y="43938"/>
                  </a:lnTo>
                  <a:lnTo>
                    <a:pt x="329930" y="54861"/>
                  </a:lnTo>
                  <a:lnTo>
                    <a:pt x="358243" y="65489"/>
                  </a:lnTo>
                  <a:lnTo>
                    <a:pt x="378609" y="71053"/>
                  </a:lnTo>
                  <a:lnTo>
                    <a:pt x="381408" y="72729"/>
                  </a:lnTo>
                  <a:lnTo>
                    <a:pt x="384517" y="76472"/>
                  </a:lnTo>
                  <a:lnTo>
                    <a:pt x="386268" y="82546"/>
                  </a:lnTo>
                  <a:lnTo>
                    <a:pt x="386513" y="84624"/>
                  </a:lnTo>
                  <a:lnTo>
                    <a:pt x="384905" y="88814"/>
                  </a:lnTo>
                  <a:lnTo>
                    <a:pt x="383488" y="90919"/>
                  </a:lnTo>
                  <a:lnTo>
                    <a:pt x="374752" y="97253"/>
                  </a:lnTo>
                  <a:lnTo>
                    <a:pt x="348127" y="109712"/>
                  </a:lnTo>
                  <a:lnTo>
                    <a:pt x="319980" y="125135"/>
                  </a:lnTo>
                  <a:lnTo>
                    <a:pt x="292313" y="141064"/>
                  </a:lnTo>
                  <a:lnTo>
                    <a:pt x="263449" y="154034"/>
                  </a:lnTo>
                  <a:lnTo>
                    <a:pt x="241172" y="169434"/>
                  </a:lnTo>
                  <a:lnTo>
                    <a:pt x="234605" y="17133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SMARTInkShape-951"/>
            <p:cNvSpPr/>
            <p:nvPr/>
          </p:nvSpPr>
          <p:spPr>
            <a:xfrm>
              <a:off x="3943382" y="2808099"/>
              <a:ext cx="285719" cy="157201"/>
            </a:xfrm>
            <a:custGeom>
              <a:avLst/>
              <a:gdLst/>
              <a:ahLst/>
              <a:cxnLst/>
              <a:rect l="0" t="0" r="0" b="0"/>
              <a:pathLst>
                <a:path w="285719" h="157201">
                  <a:moveTo>
                    <a:pt x="50768" y="30351"/>
                  </a:moveTo>
                  <a:lnTo>
                    <a:pt x="50062" y="48768"/>
                  </a:lnTo>
                  <a:lnTo>
                    <a:pt x="39936" y="77994"/>
                  </a:lnTo>
                  <a:lnTo>
                    <a:pt x="29568" y="108974"/>
                  </a:lnTo>
                  <a:lnTo>
                    <a:pt x="19014" y="136738"/>
                  </a:lnTo>
                  <a:lnTo>
                    <a:pt x="10550" y="151554"/>
                  </a:lnTo>
                  <a:lnTo>
                    <a:pt x="6317" y="154774"/>
                  </a:lnTo>
                  <a:lnTo>
                    <a:pt x="339" y="157200"/>
                  </a:lnTo>
                  <a:lnTo>
                    <a:pt x="0" y="148499"/>
                  </a:lnTo>
                  <a:lnTo>
                    <a:pt x="5438" y="118474"/>
                  </a:lnTo>
                  <a:lnTo>
                    <a:pt x="16283" y="92991"/>
                  </a:lnTo>
                  <a:lnTo>
                    <a:pt x="32014" y="63394"/>
                  </a:lnTo>
                  <a:lnTo>
                    <a:pt x="48709" y="36956"/>
                  </a:lnTo>
                  <a:lnTo>
                    <a:pt x="65596" y="17126"/>
                  </a:lnTo>
                  <a:lnTo>
                    <a:pt x="78993" y="8166"/>
                  </a:lnTo>
                  <a:lnTo>
                    <a:pt x="101548" y="0"/>
                  </a:lnTo>
                  <a:lnTo>
                    <a:pt x="108850" y="1104"/>
                  </a:lnTo>
                  <a:lnTo>
                    <a:pt x="119012" y="5692"/>
                  </a:lnTo>
                  <a:lnTo>
                    <a:pt x="132138" y="16935"/>
                  </a:lnTo>
                  <a:lnTo>
                    <a:pt x="140808" y="32020"/>
                  </a:lnTo>
                  <a:lnTo>
                    <a:pt x="149352" y="56080"/>
                  </a:lnTo>
                  <a:lnTo>
                    <a:pt x="151971" y="87544"/>
                  </a:lnTo>
                  <a:lnTo>
                    <a:pt x="152315" y="117375"/>
                  </a:lnTo>
                  <a:lnTo>
                    <a:pt x="152333" y="122233"/>
                  </a:lnTo>
                  <a:lnTo>
                    <a:pt x="150933" y="126178"/>
                  </a:lnTo>
                  <a:lnTo>
                    <a:pt x="142311" y="137578"/>
                  </a:lnTo>
                  <a:lnTo>
                    <a:pt x="141430" y="139936"/>
                  </a:lnTo>
                  <a:lnTo>
                    <a:pt x="140137" y="141507"/>
                  </a:lnTo>
                  <a:lnTo>
                    <a:pt x="133625" y="144528"/>
                  </a:lnTo>
                  <a:lnTo>
                    <a:pt x="133409" y="141243"/>
                  </a:lnTo>
                  <a:lnTo>
                    <a:pt x="139790" y="111035"/>
                  </a:lnTo>
                  <a:lnTo>
                    <a:pt x="146460" y="82245"/>
                  </a:lnTo>
                  <a:lnTo>
                    <a:pt x="157942" y="55967"/>
                  </a:lnTo>
                  <a:lnTo>
                    <a:pt x="177944" y="25910"/>
                  </a:lnTo>
                  <a:lnTo>
                    <a:pt x="190520" y="13748"/>
                  </a:lnTo>
                  <a:lnTo>
                    <a:pt x="201302" y="7557"/>
                  </a:lnTo>
                  <a:lnTo>
                    <a:pt x="210846" y="5723"/>
                  </a:lnTo>
                  <a:lnTo>
                    <a:pt x="218575" y="5999"/>
                  </a:lnTo>
                  <a:lnTo>
                    <a:pt x="226713" y="8474"/>
                  </a:lnTo>
                  <a:lnTo>
                    <a:pt x="233152" y="13807"/>
                  </a:lnTo>
                  <a:lnTo>
                    <a:pt x="243036" y="28729"/>
                  </a:lnTo>
                  <a:lnTo>
                    <a:pt x="251076" y="50335"/>
                  </a:lnTo>
                  <a:lnTo>
                    <a:pt x="256958" y="81273"/>
                  </a:lnTo>
                  <a:lnTo>
                    <a:pt x="264901" y="111035"/>
                  </a:lnTo>
                  <a:lnTo>
                    <a:pt x="267140" y="133116"/>
                  </a:lnTo>
                  <a:lnTo>
                    <a:pt x="271668" y="141625"/>
                  </a:lnTo>
                  <a:lnTo>
                    <a:pt x="275475" y="146363"/>
                  </a:lnTo>
                  <a:lnTo>
                    <a:pt x="279519" y="148939"/>
                  </a:lnTo>
                  <a:lnTo>
                    <a:pt x="285718" y="151001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SMARTInkShape-952"/>
            <p:cNvSpPr/>
            <p:nvPr/>
          </p:nvSpPr>
          <p:spPr>
            <a:xfrm>
              <a:off x="4261253" y="2844800"/>
              <a:ext cx="147509" cy="120328"/>
            </a:xfrm>
            <a:custGeom>
              <a:avLst/>
              <a:gdLst/>
              <a:ahLst/>
              <a:cxnLst/>
              <a:rect l="0" t="0" r="0" b="0"/>
              <a:pathLst>
                <a:path w="147509" h="120328">
                  <a:moveTo>
                    <a:pt x="75797" y="0"/>
                  </a:moveTo>
                  <a:lnTo>
                    <a:pt x="66958" y="0"/>
                  </a:lnTo>
                  <a:lnTo>
                    <a:pt x="45759" y="8838"/>
                  </a:lnTo>
                  <a:lnTo>
                    <a:pt x="33343" y="18297"/>
                  </a:lnTo>
                  <a:lnTo>
                    <a:pt x="11424" y="47920"/>
                  </a:lnTo>
                  <a:lnTo>
                    <a:pt x="2665" y="69829"/>
                  </a:lnTo>
                  <a:lnTo>
                    <a:pt x="0" y="92852"/>
                  </a:lnTo>
                  <a:lnTo>
                    <a:pt x="3087" y="105749"/>
                  </a:lnTo>
                  <a:lnTo>
                    <a:pt x="8439" y="112381"/>
                  </a:lnTo>
                  <a:lnTo>
                    <a:pt x="11841" y="115137"/>
                  </a:lnTo>
                  <a:lnTo>
                    <a:pt x="21266" y="118200"/>
                  </a:lnTo>
                  <a:lnTo>
                    <a:pt x="50741" y="120327"/>
                  </a:lnTo>
                  <a:lnTo>
                    <a:pt x="75865" y="118704"/>
                  </a:lnTo>
                  <a:lnTo>
                    <a:pt x="104581" y="108428"/>
                  </a:lnTo>
                  <a:lnTo>
                    <a:pt x="131998" y="93710"/>
                  </a:lnTo>
                  <a:lnTo>
                    <a:pt x="143484" y="82093"/>
                  </a:lnTo>
                  <a:lnTo>
                    <a:pt x="146322" y="78012"/>
                  </a:lnTo>
                  <a:lnTo>
                    <a:pt x="147508" y="73880"/>
                  </a:lnTo>
                  <a:lnTo>
                    <a:pt x="146944" y="65526"/>
                  </a:lnTo>
                  <a:lnTo>
                    <a:pt x="142660" y="52889"/>
                  </a:lnTo>
                  <a:lnTo>
                    <a:pt x="133551" y="40208"/>
                  </a:lnTo>
                  <a:lnTo>
                    <a:pt x="121915" y="30885"/>
                  </a:lnTo>
                  <a:lnTo>
                    <a:pt x="113697" y="27837"/>
                  </a:lnTo>
                  <a:lnTo>
                    <a:pt x="84251" y="20075"/>
                  </a:lnTo>
                  <a:lnTo>
                    <a:pt x="69447" y="190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SMARTInkShape-953"/>
            <p:cNvSpPr/>
            <p:nvPr/>
          </p:nvSpPr>
          <p:spPr>
            <a:xfrm>
              <a:off x="4451572" y="2721669"/>
              <a:ext cx="177579" cy="256482"/>
            </a:xfrm>
            <a:custGeom>
              <a:avLst/>
              <a:gdLst/>
              <a:ahLst/>
              <a:cxnLst/>
              <a:rect l="0" t="0" r="0" b="0"/>
              <a:pathLst>
                <a:path w="177579" h="256482">
                  <a:moveTo>
                    <a:pt x="133128" y="110431"/>
                  </a:moveTo>
                  <a:lnTo>
                    <a:pt x="124289" y="110431"/>
                  </a:lnTo>
                  <a:lnTo>
                    <a:pt x="120262" y="108549"/>
                  </a:lnTo>
                  <a:lnTo>
                    <a:pt x="118201" y="107060"/>
                  </a:lnTo>
                  <a:lnTo>
                    <a:pt x="96763" y="100971"/>
                  </a:lnTo>
                  <a:lnTo>
                    <a:pt x="88508" y="101052"/>
                  </a:lnTo>
                  <a:lnTo>
                    <a:pt x="62419" y="109457"/>
                  </a:lnTo>
                  <a:lnTo>
                    <a:pt x="34785" y="127793"/>
                  </a:lnTo>
                  <a:lnTo>
                    <a:pt x="12628" y="155494"/>
                  </a:lnTo>
                  <a:lnTo>
                    <a:pt x="5489" y="167853"/>
                  </a:lnTo>
                  <a:lnTo>
                    <a:pt x="906" y="193034"/>
                  </a:lnTo>
                  <a:lnTo>
                    <a:pt x="0" y="215020"/>
                  </a:lnTo>
                  <a:lnTo>
                    <a:pt x="1337" y="218963"/>
                  </a:lnTo>
                  <a:lnTo>
                    <a:pt x="6586" y="225224"/>
                  </a:lnTo>
                  <a:lnTo>
                    <a:pt x="17474" y="232716"/>
                  </a:lnTo>
                  <a:lnTo>
                    <a:pt x="33008" y="236034"/>
                  </a:lnTo>
                  <a:lnTo>
                    <a:pt x="51016" y="237017"/>
                  </a:lnTo>
                  <a:lnTo>
                    <a:pt x="63472" y="233483"/>
                  </a:lnTo>
                  <a:lnTo>
                    <a:pt x="94348" y="220108"/>
                  </a:lnTo>
                  <a:lnTo>
                    <a:pt x="121313" y="197746"/>
                  </a:lnTo>
                  <a:lnTo>
                    <a:pt x="136569" y="169253"/>
                  </a:lnTo>
                  <a:lnTo>
                    <a:pt x="146925" y="147615"/>
                  </a:lnTo>
                  <a:lnTo>
                    <a:pt x="151327" y="120899"/>
                  </a:lnTo>
                  <a:lnTo>
                    <a:pt x="155375" y="98245"/>
                  </a:lnTo>
                  <a:lnTo>
                    <a:pt x="153438" y="73973"/>
                  </a:lnTo>
                  <a:lnTo>
                    <a:pt x="152427" y="42368"/>
                  </a:lnTo>
                  <a:lnTo>
                    <a:pt x="150370" y="23942"/>
                  </a:lnTo>
                  <a:lnTo>
                    <a:pt x="146227" y="3250"/>
                  </a:lnTo>
                  <a:lnTo>
                    <a:pt x="146005" y="0"/>
                  </a:lnTo>
                  <a:lnTo>
                    <a:pt x="145946" y="121"/>
                  </a:lnTo>
                  <a:lnTo>
                    <a:pt x="145829" y="31702"/>
                  </a:lnTo>
                  <a:lnTo>
                    <a:pt x="145828" y="60804"/>
                  </a:lnTo>
                  <a:lnTo>
                    <a:pt x="147709" y="85378"/>
                  </a:lnTo>
                  <a:lnTo>
                    <a:pt x="150854" y="112415"/>
                  </a:lnTo>
                  <a:lnTo>
                    <a:pt x="151785" y="140887"/>
                  </a:lnTo>
                  <a:lnTo>
                    <a:pt x="152061" y="169079"/>
                  </a:lnTo>
                  <a:lnTo>
                    <a:pt x="152143" y="196011"/>
                  </a:lnTo>
                  <a:lnTo>
                    <a:pt x="152171" y="224075"/>
                  </a:lnTo>
                  <a:lnTo>
                    <a:pt x="155546" y="240215"/>
                  </a:lnTo>
                  <a:lnTo>
                    <a:pt x="161015" y="250564"/>
                  </a:lnTo>
                  <a:lnTo>
                    <a:pt x="165043" y="253851"/>
                  </a:lnTo>
                  <a:lnTo>
                    <a:pt x="171276" y="255701"/>
                  </a:lnTo>
                  <a:lnTo>
                    <a:pt x="177578" y="256481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SMARTInkShape-954"/>
            <p:cNvSpPr/>
            <p:nvPr/>
          </p:nvSpPr>
          <p:spPr>
            <a:xfrm>
              <a:off x="4711700" y="2857500"/>
              <a:ext cx="6351" cy="114301"/>
            </a:xfrm>
            <a:custGeom>
              <a:avLst/>
              <a:gdLst/>
              <a:ahLst/>
              <a:cxnLst/>
              <a:rect l="0" t="0" r="0" b="0"/>
              <a:pathLst>
                <a:path w="6351" h="114301">
                  <a:moveTo>
                    <a:pt x="6350" y="0"/>
                  </a:moveTo>
                  <a:lnTo>
                    <a:pt x="6350" y="3371"/>
                  </a:lnTo>
                  <a:lnTo>
                    <a:pt x="882" y="27136"/>
                  </a:lnTo>
                  <a:lnTo>
                    <a:pt x="77" y="58185"/>
                  </a:lnTo>
                  <a:lnTo>
                    <a:pt x="6" y="89873"/>
                  </a:lnTo>
                  <a:lnTo>
                    <a:pt x="0" y="1143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SMARTInkShape-955"/>
            <p:cNvSpPr/>
            <p:nvPr/>
          </p:nvSpPr>
          <p:spPr>
            <a:xfrm>
              <a:off x="4743450" y="2800350"/>
              <a:ext cx="6351" cy="6351"/>
            </a:xfrm>
            <a:custGeom>
              <a:avLst/>
              <a:gdLst/>
              <a:ahLst/>
              <a:cxnLst/>
              <a:rect l="0" t="0" r="0" b="0"/>
              <a:pathLst>
                <a:path w="6351" h="6351">
                  <a:moveTo>
                    <a:pt x="6350" y="0"/>
                  </a:moveTo>
                  <a:lnTo>
                    <a:pt x="2979" y="0"/>
                  </a:lnTo>
                  <a:lnTo>
                    <a:pt x="1985" y="705"/>
                  </a:lnTo>
                  <a:lnTo>
                    <a:pt x="1323" y="1881"/>
                  </a:lnTo>
                  <a:lnTo>
                    <a:pt x="0" y="63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SMARTInkShape-956"/>
            <p:cNvSpPr/>
            <p:nvPr/>
          </p:nvSpPr>
          <p:spPr>
            <a:xfrm>
              <a:off x="4857750" y="2724181"/>
              <a:ext cx="133351" cy="260320"/>
            </a:xfrm>
            <a:custGeom>
              <a:avLst/>
              <a:gdLst/>
              <a:ahLst/>
              <a:cxnLst/>
              <a:rect l="0" t="0" r="0" b="0"/>
              <a:pathLst>
                <a:path w="133351" h="260320">
                  <a:moveTo>
                    <a:pt x="133350" y="19019"/>
                  </a:moveTo>
                  <a:lnTo>
                    <a:pt x="133350" y="10180"/>
                  </a:lnTo>
                  <a:lnTo>
                    <a:pt x="131468" y="6154"/>
                  </a:lnTo>
                  <a:lnTo>
                    <a:pt x="129979" y="4092"/>
                  </a:lnTo>
                  <a:lnTo>
                    <a:pt x="126442" y="1801"/>
                  </a:lnTo>
                  <a:lnTo>
                    <a:pt x="118603" y="511"/>
                  </a:lnTo>
                  <a:lnTo>
                    <a:pt x="90896" y="0"/>
                  </a:lnTo>
                  <a:lnTo>
                    <a:pt x="64626" y="5044"/>
                  </a:lnTo>
                  <a:lnTo>
                    <a:pt x="45489" y="11507"/>
                  </a:lnTo>
                  <a:lnTo>
                    <a:pt x="30568" y="22751"/>
                  </a:lnTo>
                  <a:lnTo>
                    <a:pt x="11960" y="47889"/>
                  </a:lnTo>
                  <a:lnTo>
                    <a:pt x="3094" y="70504"/>
                  </a:lnTo>
                  <a:lnTo>
                    <a:pt x="407" y="101659"/>
                  </a:lnTo>
                  <a:lnTo>
                    <a:pt x="80" y="127692"/>
                  </a:lnTo>
                  <a:lnTo>
                    <a:pt x="1897" y="157398"/>
                  </a:lnTo>
                  <a:lnTo>
                    <a:pt x="8841" y="183858"/>
                  </a:lnTo>
                  <a:lnTo>
                    <a:pt x="14073" y="213953"/>
                  </a:lnTo>
                  <a:lnTo>
                    <a:pt x="18067" y="232423"/>
                  </a:lnTo>
                  <a:lnTo>
                    <a:pt x="18758" y="245390"/>
                  </a:lnTo>
                  <a:lnTo>
                    <a:pt x="17039" y="252037"/>
                  </a:lnTo>
                  <a:lnTo>
                    <a:pt x="13556" y="258683"/>
                  </a:lnTo>
                  <a:lnTo>
                    <a:pt x="12565" y="259228"/>
                  </a:lnTo>
                  <a:lnTo>
                    <a:pt x="0" y="260319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SMARTInkShape-957"/>
            <p:cNvSpPr/>
            <p:nvPr/>
          </p:nvSpPr>
          <p:spPr>
            <a:xfrm>
              <a:off x="4794250" y="2870200"/>
              <a:ext cx="120651" cy="12701"/>
            </a:xfrm>
            <a:custGeom>
              <a:avLst/>
              <a:gdLst/>
              <a:ahLst/>
              <a:cxnLst/>
              <a:rect l="0" t="0" r="0" b="0"/>
              <a:pathLst>
                <a:path w="120651" h="12701">
                  <a:moveTo>
                    <a:pt x="0" y="12700"/>
                  </a:moveTo>
                  <a:lnTo>
                    <a:pt x="8838" y="12700"/>
                  </a:lnTo>
                  <a:lnTo>
                    <a:pt x="12865" y="10818"/>
                  </a:lnTo>
                  <a:lnTo>
                    <a:pt x="14926" y="9329"/>
                  </a:lnTo>
                  <a:lnTo>
                    <a:pt x="45203" y="3240"/>
                  </a:lnTo>
                  <a:lnTo>
                    <a:pt x="76299" y="426"/>
                  </a:lnTo>
                  <a:lnTo>
                    <a:pt x="104990" y="84"/>
                  </a:lnTo>
                  <a:lnTo>
                    <a:pt x="12065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SMARTInkShape-958"/>
            <p:cNvSpPr/>
            <p:nvPr/>
          </p:nvSpPr>
          <p:spPr>
            <a:xfrm>
              <a:off x="5010150" y="2870200"/>
              <a:ext cx="95251" cy="69851"/>
            </a:xfrm>
            <a:custGeom>
              <a:avLst/>
              <a:gdLst/>
              <a:ahLst/>
              <a:cxnLst/>
              <a:rect l="0" t="0" r="0" b="0"/>
              <a:pathLst>
                <a:path w="95251" h="69851">
                  <a:moveTo>
                    <a:pt x="0" y="0"/>
                  </a:moveTo>
                  <a:lnTo>
                    <a:pt x="0" y="8838"/>
                  </a:lnTo>
                  <a:lnTo>
                    <a:pt x="1410" y="10831"/>
                  </a:lnTo>
                  <a:lnTo>
                    <a:pt x="11933" y="20980"/>
                  </a:lnTo>
                  <a:lnTo>
                    <a:pt x="39320" y="51957"/>
                  </a:lnTo>
                  <a:lnTo>
                    <a:pt x="67209" y="66971"/>
                  </a:lnTo>
                  <a:lnTo>
                    <a:pt x="95250" y="698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SMARTInkShape-959"/>
            <p:cNvSpPr/>
            <p:nvPr/>
          </p:nvSpPr>
          <p:spPr>
            <a:xfrm>
              <a:off x="5105400" y="2832100"/>
              <a:ext cx="38101" cy="228601"/>
            </a:xfrm>
            <a:custGeom>
              <a:avLst/>
              <a:gdLst/>
              <a:ahLst/>
              <a:cxnLst/>
              <a:rect l="0" t="0" r="0" b="0"/>
              <a:pathLst>
                <a:path w="38101" h="228601">
                  <a:moveTo>
                    <a:pt x="38100" y="0"/>
                  </a:moveTo>
                  <a:lnTo>
                    <a:pt x="38100" y="3370"/>
                  </a:lnTo>
                  <a:lnTo>
                    <a:pt x="36218" y="6907"/>
                  </a:lnTo>
                  <a:lnTo>
                    <a:pt x="29261" y="18297"/>
                  </a:lnTo>
                  <a:lnTo>
                    <a:pt x="21262" y="47351"/>
                  </a:lnTo>
                  <a:lnTo>
                    <a:pt x="17605" y="72304"/>
                  </a:lnTo>
                  <a:lnTo>
                    <a:pt x="13668" y="100830"/>
                  </a:lnTo>
                  <a:lnTo>
                    <a:pt x="8527" y="126847"/>
                  </a:lnTo>
                  <a:lnTo>
                    <a:pt x="4898" y="152370"/>
                  </a:lnTo>
                  <a:lnTo>
                    <a:pt x="967" y="177793"/>
                  </a:lnTo>
                  <a:lnTo>
                    <a:pt x="127" y="207667"/>
                  </a:lnTo>
                  <a:lnTo>
                    <a:pt x="0" y="2286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4" name="SMARTInkShape-Group103"/>
          <p:cNvGrpSpPr/>
          <p:nvPr/>
        </p:nvGrpSpPr>
        <p:grpSpPr>
          <a:xfrm>
            <a:off x="5562600" y="2635250"/>
            <a:ext cx="2894848" cy="488951"/>
            <a:chOff x="5562600" y="2635250"/>
            <a:chExt cx="2894848" cy="488951"/>
          </a:xfrm>
        </p:grpSpPr>
        <p:sp>
          <p:nvSpPr>
            <p:cNvPr id="45" name="SMARTInkShape-960"/>
            <p:cNvSpPr/>
            <p:nvPr/>
          </p:nvSpPr>
          <p:spPr>
            <a:xfrm>
              <a:off x="7308850" y="2794000"/>
              <a:ext cx="19051" cy="82551"/>
            </a:xfrm>
            <a:custGeom>
              <a:avLst/>
              <a:gdLst/>
              <a:ahLst/>
              <a:cxnLst/>
              <a:rect l="0" t="0" r="0" b="0"/>
              <a:pathLst>
                <a:path w="19051" h="82551">
                  <a:moveTo>
                    <a:pt x="19050" y="0"/>
                  </a:moveTo>
                  <a:lnTo>
                    <a:pt x="19050" y="3370"/>
                  </a:lnTo>
                  <a:lnTo>
                    <a:pt x="13288" y="27837"/>
                  </a:lnTo>
                  <a:lnTo>
                    <a:pt x="12169" y="40311"/>
                  </a:lnTo>
                  <a:lnTo>
                    <a:pt x="6752" y="67974"/>
                  </a:lnTo>
                  <a:lnTo>
                    <a:pt x="6618" y="70716"/>
                  </a:lnTo>
                  <a:lnTo>
                    <a:pt x="4587" y="75644"/>
                  </a:lnTo>
                  <a:lnTo>
                    <a:pt x="0" y="825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SMARTInkShape-961"/>
            <p:cNvSpPr/>
            <p:nvPr/>
          </p:nvSpPr>
          <p:spPr>
            <a:xfrm>
              <a:off x="7014020" y="2787650"/>
              <a:ext cx="153410" cy="114267"/>
            </a:xfrm>
            <a:custGeom>
              <a:avLst/>
              <a:gdLst/>
              <a:ahLst/>
              <a:cxnLst/>
              <a:rect l="0" t="0" r="0" b="0"/>
              <a:pathLst>
                <a:path w="153410" h="114267">
                  <a:moveTo>
                    <a:pt x="97980" y="0"/>
                  </a:moveTo>
                  <a:lnTo>
                    <a:pt x="69436" y="0"/>
                  </a:lnTo>
                  <a:lnTo>
                    <a:pt x="40416" y="0"/>
                  </a:lnTo>
                  <a:lnTo>
                    <a:pt x="25027" y="3370"/>
                  </a:lnTo>
                  <a:lnTo>
                    <a:pt x="2939" y="14072"/>
                  </a:lnTo>
                  <a:lnTo>
                    <a:pt x="753" y="15731"/>
                  </a:lnTo>
                  <a:lnTo>
                    <a:pt x="0" y="16837"/>
                  </a:lnTo>
                  <a:lnTo>
                    <a:pt x="204" y="17575"/>
                  </a:lnTo>
                  <a:lnTo>
                    <a:pt x="3863" y="20494"/>
                  </a:lnTo>
                  <a:lnTo>
                    <a:pt x="5601" y="22129"/>
                  </a:lnTo>
                  <a:lnTo>
                    <a:pt x="11296" y="23946"/>
                  </a:lnTo>
                  <a:lnTo>
                    <a:pt x="41582" y="32179"/>
                  </a:lnTo>
                  <a:lnTo>
                    <a:pt x="66378" y="40301"/>
                  </a:lnTo>
                  <a:lnTo>
                    <a:pt x="95318" y="45041"/>
                  </a:lnTo>
                  <a:lnTo>
                    <a:pt x="124005" y="58647"/>
                  </a:lnTo>
                  <a:lnTo>
                    <a:pt x="146423" y="69768"/>
                  </a:lnTo>
                  <a:lnTo>
                    <a:pt x="151260" y="74047"/>
                  </a:lnTo>
                  <a:lnTo>
                    <a:pt x="153409" y="78300"/>
                  </a:lnTo>
                  <a:lnTo>
                    <a:pt x="152484" y="84424"/>
                  </a:lnTo>
                  <a:lnTo>
                    <a:pt x="149721" y="91144"/>
                  </a:lnTo>
                  <a:lnTo>
                    <a:pt x="146140" y="96482"/>
                  </a:lnTo>
                  <a:lnTo>
                    <a:pt x="136786" y="103454"/>
                  </a:lnTo>
                  <a:lnTo>
                    <a:pt x="116620" y="111425"/>
                  </a:lnTo>
                  <a:lnTo>
                    <a:pt x="85299" y="114047"/>
                  </a:lnTo>
                  <a:lnTo>
                    <a:pt x="65648" y="114266"/>
                  </a:lnTo>
                  <a:lnTo>
                    <a:pt x="60562" y="112403"/>
                  </a:lnTo>
                  <a:lnTo>
                    <a:pt x="47180" y="1016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SMARTInkShape-962"/>
            <p:cNvSpPr/>
            <p:nvPr/>
          </p:nvSpPr>
          <p:spPr>
            <a:xfrm>
              <a:off x="6827132" y="2806700"/>
              <a:ext cx="119769" cy="6351"/>
            </a:xfrm>
            <a:custGeom>
              <a:avLst/>
              <a:gdLst/>
              <a:ahLst/>
              <a:cxnLst/>
              <a:rect l="0" t="0" r="0" b="0"/>
              <a:pathLst>
                <a:path w="119769" h="6351">
                  <a:moveTo>
                    <a:pt x="5468" y="6350"/>
                  </a:moveTo>
                  <a:lnTo>
                    <a:pt x="0" y="6350"/>
                  </a:lnTo>
                  <a:lnTo>
                    <a:pt x="26276" y="6350"/>
                  </a:lnTo>
                  <a:lnTo>
                    <a:pt x="51676" y="6350"/>
                  </a:lnTo>
                  <a:lnTo>
                    <a:pt x="77093" y="6350"/>
                  </a:lnTo>
                  <a:lnTo>
                    <a:pt x="101277" y="4468"/>
                  </a:lnTo>
                  <a:lnTo>
                    <a:pt x="119768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SMARTInkShape-963"/>
            <p:cNvSpPr/>
            <p:nvPr/>
          </p:nvSpPr>
          <p:spPr>
            <a:xfrm>
              <a:off x="6883400" y="2693282"/>
              <a:ext cx="6351" cy="234069"/>
            </a:xfrm>
            <a:custGeom>
              <a:avLst/>
              <a:gdLst/>
              <a:ahLst/>
              <a:cxnLst/>
              <a:rect l="0" t="0" r="0" b="0"/>
              <a:pathLst>
                <a:path w="6351" h="234069">
                  <a:moveTo>
                    <a:pt x="6350" y="5468"/>
                  </a:moveTo>
                  <a:lnTo>
                    <a:pt x="6350" y="0"/>
                  </a:lnTo>
                  <a:lnTo>
                    <a:pt x="6350" y="27015"/>
                  </a:lnTo>
                  <a:lnTo>
                    <a:pt x="6350" y="57302"/>
                  </a:lnTo>
                  <a:lnTo>
                    <a:pt x="6350" y="81190"/>
                  </a:lnTo>
                  <a:lnTo>
                    <a:pt x="6350" y="109591"/>
                  </a:lnTo>
                  <a:lnTo>
                    <a:pt x="6350" y="136194"/>
                  </a:lnTo>
                  <a:lnTo>
                    <a:pt x="5644" y="161951"/>
                  </a:lnTo>
                  <a:lnTo>
                    <a:pt x="1323" y="192175"/>
                  </a:lnTo>
                  <a:lnTo>
                    <a:pt x="51" y="223911"/>
                  </a:lnTo>
                  <a:lnTo>
                    <a:pt x="0" y="234068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SMARTInkShape-964"/>
            <p:cNvSpPr/>
            <p:nvPr/>
          </p:nvSpPr>
          <p:spPr>
            <a:xfrm>
              <a:off x="6649737" y="2796691"/>
              <a:ext cx="119364" cy="101792"/>
            </a:xfrm>
            <a:custGeom>
              <a:avLst/>
              <a:gdLst/>
              <a:ahLst/>
              <a:cxnLst/>
              <a:rect l="0" t="0" r="0" b="0"/>
              <a:pathLst>
                <a:path w="119364" h="101792">
                  <a:moveTo>
                    <a:pt x="106663" y="3659"/>
                  </a:moveTo>
                  <a:lnTo>
                    <a:pt x="103291" y="3659"/>
                  </a:lnTo>
                  <a:lnTo>
                    <a:pt x="90761" y="0"/>
                  </a:lnTo>
                  <a:lnTo>
                    <a:pt x="61986" y="3950"/>
                  </a:lnTo>
                  <a:lnTo>
                    <a:pt x="30573" y="16499"/>
                  </a:lnTo>
                  <a:lnTo>
                    <a:pt x="22751" y="21360"/>
                  </a:lnTo>
                  <a:lnTo>
                    <a:pt x="11980" y="35978"/>
                  </a:lnTo>
                  <a:lnTo>
                    <a:pt x="3058" y="55825"/>
                  </a:lnTo>
                  <a:lnTo>
                    <a:pt x="0" y="70542"/>
                  </a:lnTo>
                  <a:lnTo>
                    <a:pt x="1166" y="79481"/>
                  </a:lnTo>
                  <a:lnTo>
                    <a:pt x="2465" y="83840"/>
                  </a:lnTo>
                  <a:lnTo>
                    <a:pt x="7672" y="90565"/>
                  </a:lnTo>
                  <a:lnTo>
                    <a:pt x="14688" y="95200"/>
                  </a:lnTo>
                  <a:lnTo>
                    <a:pt x="38219" y="101791"/>
                  </a:lnTo>
                  <a:lnTo>
                    <a:pt x="59650" y="100860"/>
                  </a:lnTo>
                  <a:lnTo>
                    <a:pt x="87106" y="94224"/>
                  </a:lnTo>
                  <a:lnTo>
                    <a:pt x="109149" y="86120"/>
                  </a:lnTo>
                  <a:lnTo>
                    <a:pt x="119363" y="79859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SMARTInkShape-965"/>
            <p:cNvSpPr/>
            <p:nvPr/>
          </p:nvSpPr>
          <p:spPr>
            <a:xfrm>
              <a:off x="6452582" y="2791251"/>
              <a:ext cx="112031" cy="97957"/>
            </a:xfrm>
            <a:custGeom>
              <a:avLst/>
              <a:gdLst/>
              <a:ahLst/>
              <a:cxnLst/>
              <a:rect l="0" t="0" r="0" b="0"/>
              <a:pathLst>
                <a:path w="112031" h="97957">
                  <a:moveTo>
                    <a:pt x="18068" y="28149"/>
                  </a:moveTo>
                  <a:lnTo>
                    <a:pt x="14696" y="31520"/>
                  </a:lnTo>
                  <a:lnTo>
                    <a:pt x="11160" y="33175"/>
                  </a:lnTo>
                  <a:lnTo>
                    <a:pt x="9229" y="33616"/>
                  </a:lnTo>
                  <a:lnTo>
                    <a:pt x="7942" y="35321"/>
                  </a:lnTo>
                  <a:lnTo>
                    <a:pt x="3994" y="46316"/>
                  </a:lnTo>
                  <a:lnTo>
                    <a:pt x="2335" y="48727"/>
                  </a:lnTo>
                  <a:lnTo>
                    <a:pt x="0" y="58862"/>
                  </a:lnTo>
                  <a:lnTo>
                    <a:pt x="4571" y="83277"/>
                  </a:lnTo>
                  <a:lnTo>
                    <a:pt x="6248" y="86773"/>
                  </a:lnTo>
                  <a:lnTo>
                    <a:pt x="11873" y="92539"/>
                  </a:lnTo>
                  <a:lnTo>
                    <a:pt x="17196" y="95572"/>
                  </a:lnTo>
                  <a:lnTo>
                    <a:pt x="26041" y="97280"/>
                  </a:lnTo>
                  <a:lnTo>
                    <a:pt x="54986" y="97936"/>
                  </a:lnTo>
                  <a:lnTo>
                    <a:pt x="59613" y="97956"/>
                  </a:lnTo>
                  <a:lnTo>
                    <a:pt x="68518" y="94217"/>
                  </a:lnTo>
                  <a:lnTo>
                    <a:pt x="89282" y="80698"/>
                  </a:lnTo>
                  <a:lnTo>
                    <a:pt x="102356" y="61688"/>
                  </a:lnTo>
                  <a:lnTo>
                    <a:pt x="110420" y="45017"/>
                  </a:lnTo>
                  <a:lnTo>
                    <a:pt x="112030" y="36586"/>
                  </a:lnTo>
                  <a:lnTo>
                    <a:pt x="110864" y="28136"/>
                  </a:lnTo>
                  <a:lnTo>
                    <a:pt x="105428" y="9655"/>
                  </a:lnTo>
                  <a:lnTo>
                    <a:pt x="98197" y="742"/>
                  </a:lnTo>
                  <a:lnTo>
                    <a:pt x="96182" y="0"/>
                  </a:lnTo>
                  <a:lnTo>
                    <a:pt x="94133" y="210"/>
                  </a:lnTo>
                  <a:lnTo>
                    <a:pt x="87918" y="2749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SMARTInkShape-966"/>
            <p:cNvSpPr/>
            <p:nvPr/>
          </p:nvSpPr>
          <p:spPr>
            <a:xfrm>
              <a:off x="6191479" y="2718239"/>
              <a:ext cx="183922" cy="190062"/>
            </a:xfrm>
            <a:custGeom>
              <a:avLst/>
              <a:gdLst/>
              <a:ahLst/>
              <a:cxnLst/>
              <a:rect l="0" t="0" r="0" b="0"/>
              <a:pathLst>
                <a:path w="183922" h="190062">
                  <a:moveTo>
                    <a:pt x="139471" y="94811"/>
                  </a:moveTo>
                  <a:lnTo>
                    <a:pt x="124724" y="81945"/>
                  </a:lnTo>
                  <a:lnTo>
                    <a:pt x="117394" y="78509"/>
                  </a:lnTo>
                  <a:lnTo>
                    <a:pt x="87755" y="76002"/>
                  </a:lnTo>
                  <a:lnTo>
                    <a:pt x="63089" y="77690"/>
                  </a:lnTo>
                  <a:lnTo>
                    <a:pt x="44167" y="84564"/>
                  </a:lnTo>
                  <a:lnTo>
                    <a:pt x="32202" y="92373"/>
                  </a:lnTo>
                  <a:lnTo>
                    <a:pt x="8606" y="117355"/>
                  </a:lnTo>
                  <a:lnTo>
                    <a:pt x="3697" y="128114"/>
                  </a:lnTo>
                  <a:lnTo>
                    <a:pt x="288" y="157104"/>
                  </a:lnTo>
                  <a:lnTo>
                    <a:pt x="0" y="164359"/>
                  </a:lnTo>
                  <a:lnTo>
                    <a:pt x="3635" y="171817"/>
                  </a:lnTo>
                  <a:lnTo>
                    <a:pt x="6581" y="175782"/>
                  </a:lnTo>
                  <a:lnTo>
                    <a:pt x="10661" y="178425"/>
                  </a:lnTo>
                  <a:lnTo>
                    <a:pt x="25810" y="182144"/>
                  </a:lnTo>
                  <a:lnTo>
                    <a:pt x="40255" y="182541"/>
                  </a:lnTo>
                  <a:lnTo>
                    <a:pt x="69935" y="174811"/>
                  </a:lnTo>
                  <a:lnTo>
                    <a:pt x="88764" y="165395"/>
                  </a:lnTo>
                  <a:lnTo>
                    <a:pt x="109019" y="144501"/>
                  </a:lnTo>
                  <a:lnTo>
                    <a:pt x="130896" y="113714"/>
                  </a:lnTo>
                  <a:lnTo>
                    <a:pt x="142847" y="83362"/>
                  </a:lnTo>
                  <a:lnTo>
                    <a:pt x="152001" y="52071"/>
                  </a:lnTo>
                  <a:lnTo>
                    <a:pt x="157232" y="25298"/>
                  </a:lnTo>
                  <a:lnTo>
                    <a:pt x="159830" y="16174"/>
                  </a:lnTo>
                  <a:lnTo>
                    <a:pt x="161510" y="12753"/>
                  </a:lnTo>
                  <a:lnTo>
                    <a:pt x="161925" y="9766"/>
                  </a:lnTo>
                  <a:lnTo>
                    <a:pt x="158695" y="0"/>
                  </a:lnTo>
                  <a:lnTo>
                    <a:pt x="158524" y="27420"/>
                  </a:lnTo>
                  <a:lnTo>
                    <a:pt x="158521" y="57615"/>
                  </a:lnTo>
                  <a:lnTo>
                    <a:pt x="158521" y="82378"/>
                  </a:lnTo>
                  <a:lnTo>
                    <a:pt x="158521" y="107590"/>
                  </a:lnTo>
                  <a:lnTo>
                    <a:pt x="158521" y="138022"/>
                  </a:lnTo>
                  <a:lnTo>
                    <a:pt x="160402" y="168966"/>
                  </a:lnTo>
                  <a:lnTo>
                    <a:pt x="163590" y="177157"/>
                  </a:lnTo>
                  <a:lnTo>
                    <a:pt x="165428" y="179342"/>
                  </a:lnTo>
                  <a:lnTo>
                    <a:pt x="175527" y="187499"/>
                  </a:lnTo>
                  <a:lnTo>
                    <a:pt x="183921" y="190061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SMARTInkShape-967"/>
            <p:cNvSpPr/>
            <p:nvPr/>
          </p:nvSpPr>
          <p:spPr>
            <a:xfrm>
              <a:off x="5562600" y="2870200"/>
              <a:ext cx="31751" cy="254001"/>
            </a:xfrm>
            <a:custGeom>
              <a:avLst/>
              <a:gdLst/>
              <a:ahLst/>
              <a:cxnLst/>
              <a:rect l="0" t="0" r="0" b="0"/>
              <a:pathLst>
                <a:path w="31751" h="254001">
                  <a:moveTo>
                    <a:pt x="31750" y="0"/>
                  </a:moveTo>
                  <a:lnTo>
                    <a:pt x="31750" y="27941"/>
                  </a:lnTo>
                  <a:lnTo>
                    <a:pt x="31750" y="59366"/>
                  </a:lnTo>
                  <a:lnTo>
                    <a:pt x="31750" y="85087"/>
                  </a:lnTo>
                  <a:lnTo>
                    <a:pt x="31750" y="113170"/>
                  </a:lnTo>
                  <a:lnTo>
                    <a:pt x="29868" y="141246"/>
                  </a:lnTo>
                  <a:lnTo>
                    <a:pt x="24842" y="170026"/>
                  </a:lnTo>
                  <a:lnTo>
                    <a:pt x="18884" y="196428"/>
                  </a:lnTo>
                  <a:lnTo>
                    <a:pt x="10550" y="223891"/>
                  </a:lnTo>
                  <a:lnTo>
                    <a:pt x="0" y="2540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SMARTInkShape-968"/>
            <p:cNvSpPr/>
            <p:nvPr/>
          </p:nvSpPr>
          <p:spPr>
            <a:xfrm>
              <a:off x="5562684" y="2807541"/>
              <a:ext cx="180212" cy="138478"/>
            </a:xfrm>
            <a:custGeom>
              <a:avLst/>
              <a:gdLst/>
              <a:ahLst/>
              <a:cxnLst/>
              <a:rect l="0" t="0" r="0" b="0"/>
              <a:pathLst>
                <a:path w="180212" h="138478">
                  <a:moveTo>
                    <a:pt x="12616" y="75359"/>
                  </a:moveTo>
                  <a:lnTo>
                    <a:pt x="9244" y="75359"/>
                  </a:lnTo>
                  <a:lnTo>
                    <a:pt x="8251" y="74653"/>
                  </a:lnTo>
                  <a:lnTo>
                    <a:pt x="7589" y="73477"/>
                  </a:lnTo>
                  <a:lnTo>
                    <a:pt x="342" y="45276"/>
                  </a:lnTo>
                  <a:lnTo>
                    <a:pt x="0" y="32100"/>
                  </a:lnTo>
                  <a:lnTo>
                    <a:pt x="1383" y="28881"/>
                  </a:lnTo>
                  <a:lnTo>
                    <a:pt x="14229" y="16382"/>
                  </a:lnTo>
                  <a:lnTo>
                    <a:pt x="41694" y="3418"/>
                  </a:lnTo>
                  <a:lnTo>
                    <a:pt x="68506" y="0"/>
                  </a:lnTo>
                  <a:lnTo>
                    <a:pt x="96798" y="1206"/>
                  </a:lnTo>
                  <a:lnTo>
                    <a:pt x="119168" y="7997"/>
                  </a:lnTo>
                  <a:lnTo>
                    <a:pt x="145689" y="19562"/>
                  </a:lnTo>
                  <a:lnTo>
                    <a:pt x="156662" y="27983"/>
                  </a:lnTo>
                  <a:lnTo>
                    <a:pt x="174499" y="51690"/>
                  </a:lnTo>
                  <a:lnTo>
                    <a:pt x="179343" y="60371"/>
                  </a:lnTo>
                  <a:lnTo>
                    <a:pt x="180211" y="64661"/>
                  </a:lnTo>
                  <a:lnTo>
                    <a:pt x="179295" y="73191"/>
                  </a:lnTo>
                  <a:lnTo>
                    <a:pt x="174813" y="85927"/>
                  </a:lnTo>
                  <a:lnTo>
                    <a:pt x="165645" y="98638"/>
                  </a:lnTo>
                  <a:lnTo>
                    <a:pt x="144836" y="114869"/>
                  </a:lnTo>
                  <a:lnTo>
                    <a:pt x="114067" y="127903"/>
                  </a:lnTo>
                  <a:lnTo>
                    <a:pt x="82446" y="136928"/>
                  </a:lnTo>
                  <a:lnTo>
                    <a:pt x="63803" y="138477"/>
                  </a:lnTo>
                  <a:lnTo>
                    <a:pt x="58179" y="136807"/>
                  </a:lnTo>
                  <a:lnTo>
                    <a:pt x="53327" y="134419"/>
                  </a:lnTo>
                  <a:lnTo>
                    <a:pt x="44366" y="132509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SMARTInkShape-969"/>
            <p:cNvSpPr/>
            <p:nvPr/>
          </p:nvSpPr>
          <p:spPr>
            <a:xfrm>
              <a:off x="5848360" y="2806881"/>
              <a:ext cx="133341" cy="120058"/>
            </a:xfrm>
            <a:custGeom>
              <a:avLst/>
              <a:gdLst/>
              <a:ahLst/>
              <a:cxnLst/>
              <a:rect l="0" t="0" r="0" b="0"/>
              <a:pathLst>
                <a:path w="133341" h="120058">
                  <a:moveTo>
                    <a:pt x="6340" y="18869"/>
                  </a:moveTo>
                  <a:lnTo>
                    <a:pt x="7045" y="34769"/>
                  </a:lnTo>
                  <a:lnTo>
                    <a:pt x="11807" y="54994"/>
                  </a:lnTo>
                  <a:lnTo>
                    <a:pt x="12612" y="83635"/>
                  </a:lnTo>
                  <a:lnTo>
                    <a:pt x="6729" y="113445"/>
                  </a:lnTo>
                  <a:lnTo>
                    <a:pt x="6599" y="115786"/>
                  </a:lnTo>
                  <a:lnTo>
                    <a:pt x="5807" y="117347"/>
                  </a:lnTo>
                  <a:lnTo>
                    <a:pt x="4574" y="118388"/>
                  </a:lnTo>
                  <a:lnTo>
                    <a:pt x="895" y="120057"/>
                  </a:lnTo>
                  <a:lnTo>
                    <a:pt x="593" y="119489"/>
                  </a:lnTo>
                  <a:lnTo>
                    <a:pt x="0" y="92576"/>
                  </a:lnTo>
                  <a:lnTo>
                    <a:pt x="700" y="81966"/>
                  </a:lnTo>
                  <a:lnTo>
                    <a:pt x="5458" y="52569"/>
                  </a:lnTo>
                  <a:lnTo>
                    <a:pt x="9449" y="35517"/>
                  </a:lnTo>
                  <a:lnTo>
                    <a:pt x="21483" y="17819"/>
                  </a:lnTo>
                  <a:lnTo>
                    <a:pt x="29798" y="9229"/>
                  </a:lnTo>
                  <a:lnTo>
                    <a:pt x="36991" y="4471"/>
                  </a:lnTo>
                  <a:lnTo>
                    <a:pt x="48975" y="1197"/>
                  </a:lnTo>
                  <a:lnTo>
                    <a:pt x="76787" y="0"/>
                  </a:lnTo>
                  <a:lnTo>
                    <a:pt x="95417" y="1754"/>
                  </a:lnTo>
                  <a:lnTo>
                    <a:pt x="124566" y="7662"/>
                  </a:lnTo>
                  <a:lnTo>
                    <a:pt x="133340" y="12519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SMARTInkShape-970"/>
            <p:cNvSpPr/>
            <p:nvPr/>
          </p:nvSpPr>
          <p:spPr>
            <a:xfrm>
              <a:off x="5983305" y="2826034"/>
              <a:ext cx="143747" cy="107178"/>
            </a:xfrm>
            <a:custGeom>
              <a:avLst/>
              <a:gdLst/>
              <a:ahLst/>
              <a:cxnLst/>
              <a:rect l="0" t="0" r="0" b="0"/>
              <a:pathLst>
                <a:path w="143747" h="107178">
                  <a:moveTo>
                    <a:pt x="131745" y="12416"/>
                  </a:moveTo>
                  <a:lnTo>
                    <a:pt x="122906" y="12416"/>
                  </a:lnTo>
                  <a:lnTo>
                    <a:pt x="118879" y="10534"/>
                  </a:lnTo>
                  <a:lnTo>
                    <a:pt x="116818" y="9044"/>
                  </a:lnTo>
                  <a:lnTo>
                    <a:pt x="86909" y="1876"/>
                  </a:lnTo>
                  <a:lnTo>
                    <a:pt x="60869" y="0"/>
                  </a:lnTo>
                  <a:lnTo>
                    <a:pt x="45911" y="3171"/>
                  </a:lnTo>
                  <a:lnTo>
                    <a:pt x="38798" y="8542"/>
                  </a:lnTo>
                  <a:lnTo>
                    <a:pt x="9525" y="40029"/>
                  </a:lnTo>
                  <a:lnTo>
                    <a:pt x="3812" y="48442"/>
                  </a:lnTo>
                  <a:lnTo>
                    <a:pt x="0" y="64483"/>
                  </a:lnTo>
                  <a:lnTo>
                    <a:pt x="989" y="74597"/>
                  </a:lnTo>
                  <a:lnTo>
                    <a:pt x="4486" y="83796"/>
                  </a:lnTo>
                  <a:lnTo>
                    <a:pt x="14390" y="96203"/>
                  </a:lnTo>
                  <a:lnTo>
                    <a:pt x="22202" y="102101"/>
                  </a:lnTo>
                  <a:lnTo>
                    <a:pt x="32258" y="105192"/>
                  </a:lnTo>
                  <a:lnTo>
                    <a:pt x="55962" y="107177"/>
                  </a:lnTo>
                  <a:lnTo>
                    <a:pt x="87350" y="100693"/>
                  </a:lnTo>
                  <a:lnTo>
                    <a:pt x="117641" y="89945"/>
                  </a:lnTo>
                  <a:lnTo>
                    <a:pt x="136490" y="71300"/>
                  </a:lnTo>
                  <a:lnTo>
                    <a:pt x="140909" y="63046"/>
                  </a:lnTo>
                  <a:lnTo>
                    <a:pt x="143746" y="42878"/>
                  </a:lnTo>
                  <a:lnTo>
                    <a:pt x="142252" y="34656"/>
                  </a:lnTo>
                  <a:lnTo>
                    <a:pt x="135545" y="20258"/>
                  </a:lnTo>
                  <a:lnTo>
                    <a:pt x="129671" y="14019"/>
                  </a:lnTo>
                  <a:lnTo>
                    <a:pt x="123062" y="9601"/>
                  </a:lnTo>
                  <a:lnTo>
                    <a:pt x="113070" y="4883"/>
                  </a:lnTo>
                  <a:lnTo>
                    <a:pt x="108628" y="2012"/>
                  </a:lnTo>
                  <a:lnTo>
                    <a:pt x="104302" y="736"/>
                  </a:lnTo>
                  <a:lnTo>
                    <a:pt x="102866" y="1101"/>
                  </a:lnTo>
                  <a:lnTo>
                    <a:pt x="101908" y="2051"/>
                  </a:lnTo>
                  <a:lnTo>
                    <a:pt x="101271" y="3389"/>
                  </a:lnTo>
                  <a:lnTo>
                    <a:pt x="100139" y="4281"/>
                  </a:lnTo>
                  <a:lnTo>
                    <a:pt x="93645" y="6066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SMARTInkShape-971"/>
            <p:cNvSpPr/>
            <p:nvPr/>
          </p:nvSpPr>
          <p:spPr>
            <a:xfrm>
              <a:off x="7270750" y="2813050"/>
              <a:ext cx="133351" cy="6351"/>
            </a:xfrm>
            <a:custGeom>
              <a:avLst/>
              <a:gdLst/>
              <a:ahLst/>
              <a:cxnLst/>
              <a:rect l="0" t="0" r="0" b="0"/>
              <a:pathLst>
                <a:path w="133351" h="6351">
                  <a:moveTo>
                    <a:pt x="0" y="6350"/>
                  </a:moveTo>
                  <a:lnTo>
                    <a:pt x="3371" y="2978"/>
                  </a:lnTo>
                  <a:lnTo>
                    <a:pt x="8789" y="1323"/>
                  </a:lnTo>
                  <a:lnTo>
                    <a:pt x="38872" y="116"/>
                  </a:lnTo>
                  <a:lnTo>
                    <a:pt x="67023" y="23"/>
                  </a:lnTo>
                  <a:lnTo>
                    <a:pt x="91433" y="6"/>
                  </a:lnTo>
                  <a:lnTo>
                    <a:pt x="122734" y="0"/>
                  </a:lnTo>
                  <a:lnTo>
                    <a:pt x="13335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SMARTInkShape-972"/>
            <p:cNvSpPr/>
            <p:nvPr/>
          </p:nvSpPr>
          <p:spPr>
            <a:xfrm>
              <a:off x="7621554" y="2762265"/>
              <a:ext cx="134350" cy="126613"/>
            </a:xfrm>
            <a:custGeom>
              <a:avLst/>
              <a:gdLst/>
              <a:ahLst/>
              <a:cxnLst/>
              <a:rect l="0" t="0" r="0" b="0"/>
              <a:pathLst>
                <a:path w="134350" h="126613">
                  <a:moveTo>
                    <a:pt x="80996" y="6335"/>
                  </a:moveTo>
                  <a:lnTo>
                    <a:pt x="80996" y="2964"/>
                  </a:lnTo>
                  <a:lnTo>
                    <a:pt x="80290" y="1970"/>
                  </a:lnTo>
                  <a:lnTo>
                    <a:pt x="79113" y="1308"/>
                  </a:lnTo>
                  <a:lnTo>
                    <a:pt x="72157" y="246"/>
                  </a:lnTo>
                  <a:lnTo>
                    <a:pt x="42496" y="0"/>
                  </a:lnTo>
                  <a:lnTo>
                    <a:pt x="29293" y="695"/>
                  </a:lnTo>
                  <a:lnTo>
                    <a:pt x="16272" y="5011"/>
                  </a:lnTo>
                  <a:lnTo>
                    <a:pt x="3691" y="6073"/>
                  </a:lnTo>
                  <a:lnTo>
                    <a:pt x="1942" y="6866"/>
                  </a:lnTo>
                  <a:lnTo>
                    <a:pt x="777" y="8100"/>
                  </a:lnTo>
                  <a:lnTo>
                    <a:pt x="0" y="9628"/>
                  </a:lnTo>
                  <a:lnTo>
                    <a:pt x="187" y="11352"/>
                  </a:lnTo>
                  <a:lnTo>
                    <a:pt x="2276" y="15150"/>
                  </a:lnTo>
                  <a:lnTo>
                    <a:pt x="14437" y="23337"/>
                  </a:lnTo>
                  <a:lnTo>
                    <a:pt x="44846" y="39970"/>
                  </a:lnTo>
                  <a:lnTo>
                    <a:pt x="74903" y="55135"/>
                  </a:lnTo>
                  <a:lnTo>
                    <a:pt x="103058" y="74362"/>
                  </a:lnTo>
                  <a:lnTo>
                    <a:pt x="133509" y="103337"/>
                  </a:lnTo>
                  <a:lnTo>
                    <a:pt x="134349" y="105575"/>
                  </a:lnTo>
                  <a:lnTo>
                    <a:pt x="134203" y="107773"/>
                  </a:lnTo>
                  <a:lnTo>
                    <a:pt x="132160" y="112096"/>
                  </a:lnTo>
                  <a:lnTo>
                    <a:pt x="123098" y="122742"/>
                  </a:lnTo>
                  <a:lnTo>
                    <a:pt x="115231" y="125099"/>
                  </a:lnTo>
                  <a:lnTo>
                    <a:pt x="96303" y="126612"/>
                  </a:lnTo>
                  <a:lnTo>
                    <a:pt x="83257" y="123503"/>
                  </a:lnTo>
                  <a:lnTo>
                    <a:pt x="54354" y="112048"/>
                  </a:lnTo>
                  <a:lnTo>
                    <a:pt x="30196" y="101585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SMARTInkShape-973"/>
            <p:cNvSpPr/>
            <p:nvPr/>
          </p:nvSpPr>
          <p:spPr>
            <a:xfrm>
              <a:off x="7810579" y="2635250"/>
              <a:ext cx="107872" cy="234951"/>
            </a:xfrm>
            <a:custGeom>
              <a:avLst/>
              <a:gdLst/>
              <a:ahLst/>
              <a:cxnLst/>
              <a:rect l="0" t="0" r="0" b="0"/>
              <a:pathLst>
                <a:path w="107872" h="234951">
                  <a:moveTo>
                    <a:pt x="12621" y="0"/>
                  </a:moveTo>
                  <a:lnTo>
                    <a:pt x="13326" y="22198"/>
                  </a:lnTo>
                  <a:lnTo>
                    <a:pt x="22745" y="52432"/>
                  </a:lnTo>
                  <a:lnTo>
                    <a:pt x="24558" y="75899"/>
                  </a:lnTo>
                  <a:lnTo>
                    <a:pt x="24389" y="104176"/>
                  </a:lnTo>
                  <a:lnTo>
                    <a:pt x="20184" y="131447"/>
                  </a:lnTo>
                  <a:lnTo>
                    <a:pt x="15175" y="160851"/>
                  </a:lnTo>
                  <a:lnTo>
                    <a:pt x="12672" y="186340"/>
                  </a:lnTo>
                  <a:lnTo>
                    <a:pt x="6925" y="216760"/>
                  </a:lnTo>
                  <a:lnTo>
                    <a:pt x="6562" y="222867"/>
                  </a:lnTo>
                  <a:lnTo>
                    <a:pt x="4519" y="227933"/>
                  </a:lnTo>
                  <a:lnTo>
                    <a:pt x="189" y="234539"/>
                  </a:lnTo>
                  <a:lnTo>
                    <a:pt x="0" y="231457"/>
                  </a:lnTo>
                  <a:lnTo>
                    <a:pt x="5687" y="206399"/>
                  </a:lnTo>
                  <a:lnTo>
                    <a:pt x="8036" y="185409"/>
                  </a:lnTo>
                  <a:lnTo>
                    <a:pt x="17792" y="158079"/>
                  </a:lnTo>
                  <a:lnTo>
                    <a:pt x="32936" y="133653"/>
                  </a:lnTo>
                  <a:lnTo>
                    <a:pt x="43256" y="125600"/>
                  </a:lnTo>
                  <a:lnTo>
                    <a:pt x="51880" y="122116"/>
                  </a:lnTo>
                  <a:lnTo>
                    <a:pt x="58526" y="123183"/>
                  </a:lnTo>
                  <a:lnTo>
                    <a:pt x="70920" y="126245"/>
                  </a:lnTo>
                  <a:lnTo>
                    <a:pt x="73359" y="127908"/>
                  </a:lnTo>
                  <a:lnTo>
                    <a:pt x="77951" y="133518"/>
                  </a:lnTo>
                  <a:lnTo>
                    <a:pt x="80461" y="140715"/>
                  </a:lnTo>
                  <a:lnTo>
                    <a:pt x="85445" y="156833"/>
                  </a:lnTo>
                  <a:lnTo>
                    <a:pt x="92518" y="174311"/>
                  </a:lnTo>
                  <a:lnTo>
                    <a:pt x="96528" y="193652"/>
                  </a:lnTo>
                  <a:lnTo>
                    <a:pt x="99302" y="200367"/>
                  </a:lnTo>
                  <a:lnTo>
                    <a:pt x="102031" y="219420"/>
                  </a:lnTo>
                  <a:lnTo>
                    <a:pt x="106508" y="228459"/>
                  </a:lnTo>
                  <a:lnTo>
                    <a:pt x="107871" y="2349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SMARTInkShape-974"/>
            <p:cNvSpPr/>
            <p:nvPr/>
          </p:nvSpPr>
          <p:spPr>
            <a:xfrm>
              <a:off x="7994650" y="2781300"/>
              <a:ext cx="9722" cy="69851"/>
            </a:xfrm>
            <a:custGeom>
              <a:avLst/>
              <a:gdLst/>
              <a:ahLst/>
              <a:cxnLst/>
              <a:rect l="0" t="0" r="0" b="0"/>
              <a:pathLst>
                <a:path w="9722" h="69851">
                  <a:moveTo>
                    <a:pt x="6350" y="0"/>
                  </a:moveTo>
                  <a:lnTo>
                    <a:pt x="7055" y="10139"/>
                  </a:lnTo>
                  <a:lnTo>
                    <a:pt x="9721" y="17676"/>
                  </a:lnTo>
                  <a:lnTo>
                    <a:pt x="9494" y="25730"/>
                  </a:lnTo>
                  <a:lnTo>
                    <a:pt x="6625" y="50828"/>
                  </a:lnTo>
                  <a:lnTo>
                    <a:pt x="5767" y="58573"/>
                  </a:lnTo>
                  <a:lnTo>
                    <a:pt x="0" y="698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SMARTInkShape-975"/>
            <p:cNvSpPr/>
            <p:nvPr/>
          </p:nvSpPr>
          <p:spPr>
            <a:xfrm>
              <a:off x="8020050" y="2686050"/>
              <a:ext cx="1" cy="6351"/>
            </a:xfrm>
            <a:custGeom>
              <a:avLst/>
              <a:gdLst/>
              <a:ahLst/>
              <a:cxnLst/>
              <a:rect l="0" t="0" r="0" b="0"/>
              <a:pathLst>
                <a:path w="1" h="6351">
                  <a:moveTo>
                    <a:pt x="0" y="6350"/>
                  </a:moveTo>
                  <a:lnTo>
                    <a:pt x="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SMARTInkShape-976"/>
            <p:cNvSpPr/>
            <p:nvPr/>
          </p:nvSpPr>
          <p:spPr>
            <a:xfrm>
              <a:off x="8071835" y="2781300"/>
              <a:ext cx="30766" cy="184151"/>
            </a:xfrm>
            <a:custGeom>
              <a:avLst/>
              <a:gdLst/>
              <a:ahLst/>
              <a:cxnLst/>
              <a:rect l="0" t="0" r="0" b="0"/>
              <a:pathLst>
                <a:path w="30766" h="184151">
                  <a:moveTo>
                    <a:pt x="30765" y="0"/>
                  </a:moveTo>
                  <a:lnTo>
                    <a:pt x="26400" y="10139"/>
                  </a:lnTo>
                  <a:lnTo>
                    <a:pt x="24676" y="36595"/>
                  </a:lnTo>
                  <a:lnTo>
                    <a:pt x="20102" y="68272"/>
                  </a:lnTo>
                  <a:lnTo>
                    <a:pt x="17962" y="93293"/>
                  </a:lnTo>
                  <a:lnTo>
                    <a:pt x="13174" y="117874"/>
                  </a:lnTo>
                  <a:lnTo>
                    <a:pt x="7116" y="145501"/>
                  </a:lnTo>
                  <a:lnTo>
                    <a:pt x="4003" y="163055"/>
                  </a:lnTo>
                  <a:lnTo>
                    <a:pt x="0" y="178258"/>
                  </a:lnTo>
                  <a:lnTo>
                    <a:pt x="377" y="180222"/>
                  </a:lnTo>
                  <a:lnTo>
                    <a:pt x="1334" y="181531"/>
                  </a:lnTo>
                  <a:lnTo>
                    <a:pt x="2678" y="182404"/>
                  </a:lnTo>
                  <a:lnTo>
                    <a:pt x="11715" y="1841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SMARTInkShape-977"/>
            <p:cNvSpPr/>
            <p:nvPr/>
          </p:nvSpPr>
          <p:spPr>
            <a:xfrm>
              <a:off x="8115300" y="2730610"/>
              <a:ext cx="144417" cy="107543"/>
            </a:xfrm>
            <a:custGeom>
              <a:avLst/>
              <a:gdLst/>
              <a:ahLst/>
              <a:cxnLst/>
              <a:rect l="0" t="0" r="0" b="0"/>
              <a:pathLst>
                <a:path w="144417" h="107543">
                  <a:moveTo>
                    <a:pt x="0" y="37990"/>
                  </a:moveTo>
                  <a:lnTo>
                    <a:pt x="0" y="23063"/>
                  </a:lnTo>
                  <a:lnTo>
                    <a:pt x="1882" y="18891"/>
                  </a:lnTo>
                  <a:lnTo>
                    <a:pt x="8838" y="10463"/>
                  </a:lnTo>
                  <a:lnTo>
                    <a:pt x="18298" y="4120"/>
                  </a:lnTo>
                  <a:lnTo>
                    <a:pt x="30037" y="1143"/>
                  </a:lnTo>
                  <a:lnTo>
                    <a:pt x="60536" y="0"/>
                  </a:lnTo>
                  <a:lnTo>
                    <a:pt x="84319" y="1785"/>
                  </a:lnTo>
                  <a:lnTo>
                    <a:pt x="104929" y="8731"/>
                  </a:lnTo>
                  <a:lnTo>
                    <a:pt x="131153" y="26556"/>
                  </a:lnTo>
                  <a:lnTo>
                    <a:pt x="137783" y="35025"/>
                  </a:lnTo>
                  <a:lnTo>
                    <a:pt x="142375" y="45138"/>
                  </a:lnTo>
                  <a:lnTo>
                    <a:pt x="144416" y="54337"/>
                  </a:lnTo>
                  <a:lnTo>
                    <a:pt x="143443" y="63129"/>
                  </a:lnTo>
                  <a:lnTo>
                    <a:pt x="139952" y="71741"/>
                  </a:lnTo>
                  <a:lnTo>
                    <a:pt x="130054" y="83816"/>
                  </a:lnTo>
                  <a:lnTo>
                    <a:pt x="117478" y="92177"/>
                  </a:lnTo>
                  <a:lnTo>
                    <a:pt x="96504" y="99441"/>
                  </a:lnTo>
                  <a:lnTo>
                    <a:pt x="69178" y="105583"/>
                  </a:lnTo>
                  <a:lnTo>
                    <a:pt x="41381" y="107542"/>
                  </a:lnTo>
                  <a:lnTo>
                    <a:pt x="34149" y="105826"/>
                  </a:lnTo>
                  <a:lnTo>
                    <a:pt x="26111" y="102774"/>
                  </a:lnTo>
                  <a:lnTo>
                    <a:pt x="23757" y="102346"/>
                  </a:lnTo>
                  <a:lnTo>
                    <a:pt x="19260" y="99989"/>
                  </a:lnTo>
                  <a:lnTo>
                    <a:pt x="13996" y="96098"/>
                  </a:lnTo>
                  <a:lnTo>
                    <a:pt x="13275" y="93684"/>
                  </a:lnTo>
                  <a:lnTo>
                    <a:pt x="12700" y="8879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SMARTInkShape-978"/>
            <p:cNvSpPr/>
            <p:nvPr/>
          </p:nvSpPr>
          <p:spPr>
            <a:xfrm>
              <a:off x="8332857" y="2711450"/>
              <a:ext cx="124591" cy="177801"/>
            </a:xfrm>
            <a:custGeom>
              <a:avLst/>
              <a:gdLst/>
              <a:ahLst/>
              <a:cxnLst/>
              <a:rect l="0" t="0" r="0" b="0"/>
              <a:pathLst>
                <a:path w="124591" h="177801">
                  <a:moveTo>
                    <a:pt x="112643" y="0"/>
                  </a:moveTo>
                  <a:lnTo>
                    <a:pt x="84754" y="0"/>
                  </a:lnTo>
                  <a:lnTo>
                    <a:pt x="55165" y="0"/>
                  </a:lnTo>
                  <a:lnTo>
                    <a:pt x="27071" y="0"/>
                  </a:lnTo>
                  <a:lnTo>
                    <a:pt x="13518" y="3370"/>
                  </a:lnTo>
                  <a:lnTo>
                    <a:pt x="3937" y="8838"/>
                  </a:lnTo>
                  <a:lnTo>
                    <a:pt x="828" y="12865"/>
                  </a:lnTo>
                  <a:lnTo>
                    <a:pt x="0" y="14926"/>
                  </a:lnTo>
                  <a:lnTo>
                    <a:pt x="961" y="20980"/>
                  </a:lnTo>
                  <a:lnTo>
                    <a:pt x="3739" y="27669"/>
                  </a:lnTo>
                  <a:lnTo>
                    <a:pt x="7326" y="32993"/>
                  </a:lnTo>
                  <a:lnTo>
                    <a:pt x="37231" y="55328"/>
                  </a:lnTo>
                  <a:lnTo>
                    <a:pt x="68296" y="81265"/>
                  </a:lnTo>
                  <a:lnTo>
                    <a:pt x="85392" y="96750"/>
                  </a:lnTo>
                  <a:lnTo>
                    <a:pt x="108165" y="126492"/>
                  </a:lnTo>
                  <a:lnTo>
                    <a:pt x="119626" y="141039"/>
                  </a:lnTo>
                  <a:lnTo>
                    <a:pt x="124213" y="156715"/>
                  </a:lnTo>
                  <a:lnTo>
                    <a:pt x="124590" y="159510"/>
                  </a:lnTo>
                  <a:lnTo>
                    <a:pt x="123126" y="164497"/>
                  </a:lnTo>
                  <a:lnTo>
                    <a:pt x="121749" y="166814"/>
                  </a:lnTo>
                  <a:lnTo>
                    <a:pt x="113067" y="173447"/>
                  </a:lnTo>
                  <a:lnTo>
                    <a:pt x="98187" y="176510"/>
                  </a:lnTo>
                  <a:lnTo>
                    <a:pt x="70537" y="177545"/>
                  </a:lnTo>
                  <a:lnTo>
                    <a:pt x="49143" y="1778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2" name="SMARTInkShape-Group104"/>
          <p:cNvGrpSpPr/>
          <p:nvPr/>
        </p:nvGrpSpPr>
        <p:grpSpPr>
          <a:xfrm>
            <a:off x="4261111" y="3149600"/>
            <a:ext cx="1542790" cy="278425"/>
            <a:chOff x="4261111" y="3149600"/>
            <a:chExt cx="1542790" cy="278425"/>
          </a:xfrm>
        </p:grpSpPr>
        <p:sp>
          <p:nvSpPr>
            <p:cNvPr id="65" name="SMARTInkShape-979"/>
            <p:cNvSpPr/>
            <p:nvPr/>
          </p:nvSpPr>
          <p:spPr>
            <a:xfrm>
              <a:off x="4298950" y="3200400"/>
              <a:ext cx="38101" cy="196851"/>
            </a:xfrm>
            <a:custGeom>
              <a:avLst/>
              <a:gdLst/>
              <a:ahLst/>
              <a:cxnLst/>
              <a:rect l="0" t="0" r="0" b="0"/>
              <a:pathLst>
                <a:path w="38101" h="196851">
                  <a:moveTo>
                    <a:pt x="38100" y="0"/>
                  </a:moveTo>
                  <a:lnTo>
                    <a:pt x="32632" y="0"/>
                  </a:lnTo>
                  <a:lnTo>
                    <a:pt x="32338" y="705"/>
                  </a:lnTo>
                  <a:lnTo>
                    <a:pt x="32011" y="3371"/>
                  </a:lnTo>
                  <a:lnTo>
                    <a:pt x="29984" y="6907"/>
                  </a:lnTo>
                  <a:lnTo>
                    <a:pt x="28456" y="8838"/>
                  </a:lnTo>
                  <a:lnTo>
                    <a:pt x="22297" y="38875"/>
                  </a:lnTo>
                  <a:lnTo>
                    <a:pt x="18985" y="64358"/>
                  </a:lnTo>
                  <a:lnTo>
                    <a:pt x="12269" y="95837"/>
                  </a:lnTo>
                  <a:lnTo>
                    <a:pt x="7519" y="125861"/>
                  </a:lnTo>
                  <a:lnTo>
                    <a:pt x="6580" y="155833"/>
                  </a:lnTo>
                  <a:lnTo>
                    <a:pt x="5664" y="185119"/>
                  </a:lnTo>
                  <a:lnTo>
                    <a:pt x="0" y="1968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SMARTInkShape-980"/>
            <p:cNvSpPr/>
            <p:nvPr/>
          </p:nvSpPr>
          <p:spPr>
            <a:xfrm>
              <a:off x="4261111" y="3169033"/>
              <a:ext cx="266440" cy="245858"/>
            </a:xfrm>
            <a:custGeom>
              <a:avLst/>
              <a:gdLst/>
              <a:ahLst/>
              <a:cxnLst/>
              <a:rect l="0" t="0" r="0" b="0"/>
              <a:pathLst>
                <a:path w="266440" h="245858">
                  <a:moveTo>
                    <a:pt x="6089" y="94867"/>
                  </a:moveTo>
                  <a:lnTo>
                    <a:pt x="621" y="100334"/>
                  </a:lnTo>
                  <a:lnTo>
                    <a:pt x="0" y="104326"/>
                  </a:lnTo>
                  <a:lnTo>
                    <a:pt x="618" y="105406"/>
                  </a:lnTo>
                  <a:lnTo>
                    <a:pt x="1736" y="106126"/>
                  </a:lnTo>
                  <a:lnTo>
                    <a:pt x="21403" y="112466"/>
                  </a:lnTo>
                  <a:lnTo>
                    <a:pt x="50883" y="113725"/>
                  </a:lnTo>
                  <a:lnTo>
                    <a:pt x="76006" y="111997"/>
                  </a:lnTo>
                  <a:lnTo>
                    <a:pt x="104723" y="101700"/>
                  </a:lnTo>
                  <a:lnTo>
                    <a:pt x="132502" y="90441"/>
                  </a:lnTo>
                  <a:lnTo>
                    <a:pt x="161390" y="71279"/>
                  </a:lnTo>
                  <a:lnTo>
                    <a:pt x="182537" y="42786"/>
                  </a:lnTo>
                  <a:lnTo>
                    <a:pt x="202803" y="12989"/>
                  </a:lnTo>
                  <a:lnTo>
                    <a:pt x="206406" y="8382"/>
                  </a:lnTo>
                  <a:lnTo>
                    <a:pt x="209176" y="0"/>
                  </a:lnTo>
                  <a:lnTo>
                    <a:pt x="209285" y="27384"/>
                  </a:lnTo>
                  <a:lnTo>
                    <a:pt x="204262" y="58960"/>
                  </a:lnTo>
                  <a:lnTo>
                    <a:pt x="201449" y="84698"/>
                  </a:lnTo>
                  <a:lnTo>
                    <a:pt x="196147" y="114666"/>
                  </a:lnTo>
                  <a:lnTo>
                    <a:pt x="190108" y="145889"/>
                  </a:lnTo>
                  <a:lnTo>
                    <a:pt x="181968" y="175601"/>
                  </a:lnTo>
                  <a:lnTo>
                    <a:pt x="172501" y="200397"/>
                  </a:lnTo>
                  <a:lnTo>
                    <a:pt x="160485" y="231915"/>
                  </a:lnTo>
                  <a:lnTo>
                    <a:pt x="158671" y="237621"/>
                  </a:lnTo>
                  <a:lnTo>
                    <a:pt x="153138" y="245857"/>
                  </a:lnTo>
                  <a:lnTo>
                    <a:pt x="152805" y="245621"/>
                  </a:lnTo>
                  <a:lnTo>
                    <a:pt x="152270" y="240174"/>
                  </a:lnTo>
                  <a:lnTo>
                    <a:pt x="152902" y="234942"/>
                  </a:lnTo>
                  <a:lnTo>
                    <a:pt x="162975" y="205950"/>
                  </a:lnTo>
                  <a:lnTo>
                    <a:pt x="171238" y="178245"/>
                  </a:lnTo>
                  <a:lnTo>
                    <a:pt x="183036" y="152180"/>
                  </a:lnTo>
                  <a:lnTo>
                    <a:pt x="201223" y="122169"/>
                  </a:lnTo>
                  <a:lnTo>
                    <a:pt x="211066" y="107080"/>
                  </a:lnTo>
                  <a:lnTo>
                    <a:pt x="224397" y="99583"/>
                  </a:lnTo>
                  <a:lnTo>
                    <a:pt x="235010" y="96264"/>
                  </a:lnTo>
                  <a:lnTo>
                    <a:pt x="237725" y="96504"/>
                  </a:lnTo>
                  <a:lnTo>
                    <a:pt x="242623" y="98652"/>
                  </a:lnTo>
                  <a:lnTo>
                    <a:pt x="249347" y="103828"/>
                  </a:lnTo>
                  <a:lnTo>
                    <a:pt x="251787" y="109668"/>
                  </a:lnTo>
                  <a:lnTo>
                    <a:pt x="253624" y="137323"/>
                  </a:lnTo>
                  <a:lnTo>
                    <a:pt x="253723" y="165290"/>
                  </a:lnTo>
                  <a:lnTo>
                    <a:pt x="253737" y="195836"/>
                  </a:lnTo>
                  <a:lnTo>
                    <a:pt x="253738" y="216017"/>
                  </a:lnTo>
                  <a:lnTo>
                    <a:pt x="255620" y="221148"/>
                  </a:lnTo>
                  <a:lnTo>
                    <a:pt x="258103" y="225781"/>
                  </a:lnTo>
                  <a:lnTo>
                    <a:pt x="260206" y="232355"/>
                  </a:lnTo>
                  <a:lnTo>
                    <a:pt x="266439" y="240917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SMARTInkShape-981"/>
            <p:cNvSpPr/>
            <p:nvPr/>
          </p:nvSpPr>
          <p:spPr>
            <a:xfrm>
              <a:off x="4584700" y="3270762"/>
              <a:ext cx="381001" cy="144613"/>
            </a:xfrm>
            <a:custGeom>
              <a:avLst/>
              <a:gdLst/>
              <a:ahLst/>
              <a:cxnLst/>
              <a:rect l="0" t="0" r="0" b="0"/>
              <a:pathLst>
                <a:path w="381001" h="144613">
                  <a:moveTo>
                    <a:pt x="0" y="37588"/>
                  </a:moveTo>
                  <a:lnTo>
                    <a:pt x="0" y="47047"/>
                  </a:lnTo>
                  <a:lnTo>
                    <a:pt x="1881" y="50729"/>
                  </a:lnTo>
                  <a:lnTo>
                    <a:pt x="3370" y="52698"/>
                  </a:lnTo>
                  <a:lnTo>
                    <a:pt x="6907" y="54887"/>
                  </a:lnTo>
                  <a:lnTo>
                    <a:pt x="14746" y="56119"/>
                  </a:lnTo>
                  <a:lnTo>
                    <a:pt x="45827" y="56624"/>
                  </a:lnTo>
                  <a:lnTo>
                    <a:pt x="52823" y="55926"/>
                  </a:lnTo>
                  <a:lnTo>
                    <a:pt x="60728" y="51566"/>
                  </a:lnTo>
                  <a:lnTo>
                    <a:pt x="67539" y="46511"/>
                  </a:lnTo>
                  <a:lnTo>
                    <a:pt x="76161" y="42565"/>
                  </a:lnTo>
                  <a:lnTo>
                    <a:pt x="78291" y="40906"/>
                  </a:lnTo>
                  <a:lnTo>
                    <a:pt x="80657" y="35299"/>
                  </a:lnTo>
                  <a:lnTo>
                    <a:pt x="82176" y="23573"/>
                  </a:lnTo>
                  <a:lnTo>
                    <a:pt x="80502" y="18894"/>
                  </a:lnTo>
                  <a:lnTo>
                    <a:pt x="73678" y="10141"/>
                  </a:lnTo>
                  <a:lnTo>
                    <a:pt x="69670" y="7750"/>
                  </a:lnTo>
                  <a:lnTo>
                    <a:pt x="67613" y="7113"/>
                  </a:lnTo>
                  <a:lnTo>
                    <a:pt x="61565" y="8285"/>
                  </a:lnTo>
                  <a:lnTo>
                    <a:pt x="49555" y="11417"/>
                  </a:lnTo>
                  <a:lnTo>
                    <a:pt x="44837" y="15608"/>
                  </a:lnTo>
                  <a:lnTo>
                    <a:pt x="23873" y="41131"/>
                  </a:lnTo>
                  <a:lnTo>
                    <a:pt x="16314" y="69804"/>
                  </a:lnTo>
                  <a:lnTo>
                    <a:pt x="13175" y="96123"/>
                  </a:lnTo>
                  <a:lnTo>
                    <a:pt x="13617" y="107348"/>
                  </a:lnTo>
                  <a:lnTo>
                    <a:pt x="16164" y="117040"/>
                  </a:lnTo>
                  <a:lnTo>
                    <a:pt x="24937" y="130430"/>
                  </a:lnTo>
                  <a:lnTo>
                    <a:pt x="32485" y="135295"/>
                  </a:lnTo>
                  <a:lnTo>
                    <a:pt x="59096" y="143872"/>
                  </a:lnTo>
                  <a:lnTo>
                    <a:pt x="84792" y="144612"/>
                  </a:lnTo>
                  <a:lnTo>
                    <a:pt x="114595" y="136670"/>
                  </a:lnTo>
                  <a:lnTo>
                    <a:pt x="146088" y="121409"/>
                  </a:lnTo>
                  <a:lnTo>
                    <a:pt x="158061" y="115058"/>
                  </a:lnTo>
                  <a:lnTo>
                    <a:pt x="189679" y="86661"/>
                  </a:lnTo>
                  <a:lnTo>
                    <a:pt x="214279" y="56660"/>
                  </a:lnTo>
                  <a:lnTo>
                    <a:pt x="219888" y="45826"/>
                  </a:lnTo>
                  <a:lnTo>
                    <a:pt x="220675" y="43080"/>
                  </a:lnTo>
                  <a:lnTo>
                    <a:pt x="221905" y="41249"/>
                  </a:lnTo>
                  <a:lnTo>
                    <a:pt x="223431" y="40028"/>
                  </a:lnTo>
                  <a:lnTo>
                    <a:pt x="228297" y="37730"/>
                  </a:lnTo>
                  <a:lnTo>
                    <a:pt x="228592" y="55889"/>
                  </a:lnTo>
                  <a:lnTo>
                    <a:pt x="223572" y="82775"/>
                  </a:lnTo>
                  <a:lnTo>
                    <a:pt x="220760" y="99424"/>
                  </a:lnTo>
                  <a:lnTo>
                    <a:pt x="211725" y="129820"/>
                  </a:lnTo>
                  <a:lnTo>
                    <a:pt x="210516" y="134554"/>
                  </a:lnTo>
                  <a:lnTo>
                    <a:pt x="209489" y="136098"/>
                  </a:lnTo>
                  <a:lnTo>
                    <a:pt x="208098" y="137128"/>
                  </a:lnTo>
                  <a:lnTo>
                    <a:pt x="206465" y="137815"/>
                  </a:lnTo>
                  <a:lnTo>
                    <a:pt x="205376" y="138977"/>
                  </a:lnTo>
                  <a:lnTo>
                    <a:pt x="203486" y="144534"/>
                  </a:lnTo>
                  <a:lnTo>
                    <a:pt x="203285" y="141869"/>
                  </a:lnTo>
                  <a:lnTo>
                    <a:pt x="203910" y="123443"/>
                  </a:lnTo>
                  <a:lnTo>
                    <a:pt x="209667" y="93820"/>
                  </a:lnTo>
                  <a:lnTo>
                    <a:pt x="218310" y="62867"/>
                  </a:lnTo>
                  <a:lnTo>
                    <a:pt x="236209" y="33715"/>
                  </a:lnTo>
                  <a:lnTo>
                    <a:pt x="249728" y="17903"/>
                  </a:lnTo>
                  <a:lnTo>
                    <a:pt x="255158" y="14728"/>
                  </a:lnTo>
                  <a:lnTo>
                    <a:pt x="265553" y="12940"/>
                  </a:lnTo>
                  <a:lnTo>
                    <a:pt x="271600" y="14403"/>
                  </a:lnTo>
                  <a:lnTo>
                    <a:pt x="281230" y="21092"/>
                  </a:lnTo>
                  <a:lnTo>
                    <a:pt x="294191" y="38860"/>
                  </a:lnTo>
                  <a:lnTo>
                    <a:pt x="296557" y="45444"/>
                  </a:lnTo>
                  <a:lnTo>
                    <a:pt x="298284" y="74496"/>
                  </a:lnTo>
                  <a:lnTo>
                    <a:pt x="298440" y="105251"/>
                  </a:lnTo>
                  <a:lnTo>
                    <a:pt x="297738" y="108096"/>
                  </a:lnTo>
                  <a:lnTo>
                    <a:pt x="296564" y="109993"/>
                  </a:lnTo>
                  <a:lnTo>
                    <a:pt x="286089" y="119810"/>
                  </a:lnTo>
                  <a:lnTo>
                    <a:pt x="285758" y="107298"/>
                  </a:lnTo>
                  <a:lnTo>
                    <a:pt x="294589" y="80585"/>
                  </a:lnTo>
                  <a:lnTo>
                    <a:pt x="301704" y="55122"/>
                  </a:lnTo>
                  <a:lnTo>
                    <a:pt x="315681" y="25394"/>
                  </a:lnTo>
                  <a:lnTo>
                    <a:pt x="326682" y="11553"/>
                  </a:lnTo>
                  <a:lnTo>
                    <a:pt x="338173" y="3376"/>
                  </a:lnTo>
                  <a:lnTo>
                    <a:pt x="346360" y="639"/>
                  </a:lnTo>
                  <a:lnTo>
                    <a:pt x="351022" y="0"/>
                  </a:lnTo>
                  <a:lnTo>
                    <a:pt x="355447" y="1597"/>
                  </a:lnTo>
                  <a:lnTo>
                    <a:pt x="364036" y="8371"/>
                  </a:lnTo>
                  <a:lnTo>
                    <a:pt x="370407" y="17799"/>
                  </a:lnTo>
                  <a:lnTo>
                    <a:pt x="373392" y="29529"/>
                  </a:lnTo>
                  <a:lnTo>
                    <a:pt x="374539" y="57928"/>
                  </a:lnTo>
                  <a:lnTo>
                    <a:pt x="374640" y="89383"/>
                  </a:lnTo>
                  <a:lnTo>
                    <a:pt x="375353" y="108915"/>
                  </a:lnTo>
                  <a:lnTo>
                    <a:pt x="381000" y="139188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SMARTInkShape-982"/>
            <p:cNvSpPr/>
            <p:nvPr/>
          </p:nvSpPr>
          <p:spPr>
            <a:xfrm>
              <a:off x="5261601" y="3290182"/>
              <a:ext cx="129405" cy="137843"/>
            </a:xfrm>
            <a:custGeom>
              <a:avLst/>
              <a:gdLst/>
              <a:ahLst/>
              <a:cxnLst/>
              <a:rect l="0" t="0" r="0" b="0"/>
              <a:pathLst>
                <a:path w="129405" h="137843">
                  <a:moveTo>
                    <a:pt x="91449" y="5468"/>
                  </a:moveTo>
                  <a:lnTo>
                    <a:pt x="82610" y="5468"/>
                  </a:lnTo>
                  <a:lnTo>
                    <a:pt x="78583" y="3586"/>
                  </a:lnTo>
                  <a:lnTo>
                    <a:pt x="74442" y="1103"/>
                  </a:lnTo>
                  <a:lnTo>
                    <a:pt x="70249" y="0"/>
                  </a:lnTo>
                  <a:lnTo>
                    <a:pt x="68144" y="411"/>
                  </a:lnTo>
                  <a:lnTo>
                    <a:pt x="50394" y="10706"/>
                  </a:lnTo>
                  <a:lnTo>
                    <a:pt x="38989" y="21209"/>
                  </a:lnTo>
                  <a:lnTo>
                    <a:pt x="16724" y="51853"/>
                  </a:lnTo>
                  <a:lnTo>
                    <a:pt x="4860" y="81217"/>
                  </a:lnTo>
                  <a:lnTo>
                    <a:pt x="518" y="91110"/>
                  </a:lnTo>
                  <a:lnTo>
                    <a:pt x="0" y="100210"/>
                  </a:lnTo>
                  <a:lnTo>
                    <a:pt x="5416" y="117551"/>
                  </a:lnTo>
                  <a:lnTo>
                    <a:pt x="11238" y="126950"/>
                  </a:lnTo>
                  <a:lnTo>
                    <a:pt x="20802" y="134203"/>
                  </a:lnTo>
                  <a:lnTo>
                    <a:pt x="35944" y="137451"/>
                  </a:lnTo>
                  <a:lnTo>
                    <a:pt x="59318" y="137842"/>
                  </a:lnTo>
                  <a:lnTo>
                    <a:pt x="86024" y="129944"/>
                  </a:lnTo>
                  <a:lnTo>
                    <a:pt x="101052" y="120509"/>
                  </a:lnTo>
                  <a:lnTo>
                    <a:pt x="118066" y="104679"/>
                  </a:lnTo>
                  <a:lnTo>
                    <a:pt x="123975" y="96364"/>
                  </a:lnTo>
                  <a:lnTo>
                    <a:pt x="127897" y="83748"/>
                  </a:lnTo>
                  <a:lnTo>
                    <a:pt x="129404" y="58381"/>
                  </a:lnTo>
                  <a:lnTo>
                    <a:pt x="125721" y="49916"/>
                  </a:lnTo>
                  <a:lnTo>
                    <a:pt x="115230" y="36355"/>
                  </a:lnTo>
                  <a:lnTo>
                    <a:pt x="91449" y="18168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SMARTInkShape-983"/>
            <p:cNvSpPr/>
            <p:nvPr/>
          </p:nvSpPr>
          <p:spPr>
            <a:xfrm>
              <a:off x="5441950" y="3263900"/>
              <a:ext cx="126887" cy="133031"/>
            </a:xfrm>
            <a:custGeom>
              <a:avLst/>
              <a:gdLst/>
              <a:ahLst/>
              <a:cxnLst/>
              <a:rect l="0" t="0" r="0" b="0"/>
              <a:pathLst>
                <a:path w="126887" h="133031">
                  <a:moveTo>
                    <a:pt x="0" y="38100"/>
                  </a:moveTo>
                  <a:lnTo>
                    <a:pt x="0" y="66511"/>
                  </a:lnTo>
                  <a:lnTo>
                    <a:pt x="0" y="95302"/>
                  </a:lnTo>
                  <a:lnTo>
                    <a:pt x="705" y="103034"/>
                  </a:lnTo>
                  <a:lnTo>
                    <a:pt x="5026" y="115628"/>
                  </a:lnTo>
                  <a:lnTo>
                    <a:pt x="5467" y="119419"/>
                  </a:lnTo>
                  <a:lnTo>
                    <a:pt x="6467" y="121946"/>
                  </a:lnTo>
                  <a:lnTo>
                    <a:pt x="7839" y="123630"/>
                  </a:lnTo>
                  <a:lnTo>
                    <a:pt x="18481" y="129705"/>
                  </a:lnTo>
                  <a:lnTo>
                    <a:pt x="30091" y="132270"/>
                  </a:lnTo>
                  <a:lnTo>
                    <a:pt x="42469" y="133030"/>
                  </a:lnTo>
                  <a:lnTo>
                    <a:pt x="71116" y="124483"/>
                  </a:lnTo>
                  <a:lnTo>
                    <a:pt x="90430" y="115632"/>
                  </a:lnTo>
                  <a:lnTo>
                    <a:pt x="99222" y="108777"/>
                  </a:lnTo>
                  <a:lnTo>
                    <a:pt x="116022" y="79085"/>
                  </a:lnTo>
                  <a:lnTo>
                    <a:pt x="125066" y="52225"/>
                  </a:lnTo>
                  <a:lnTo>
                    <a:pt x="126886" y="21249"/>
                  </a:lnTo>
                  <a:lnTo>
                    <a:pt x="125068" y="14618"/>
                  </a:lnTo>
                  <a:lnTo>
                    <a:pt x="122613" y="9319"/>
                  </a:lnTo>
                  <a:lnTo>
                    <a:pt x="12065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SMARTInkShape-984"/>
            <p:cNvSpPr/>
            <p:nvPr/>
          </p:nvSpPr>
          <p:spPr>
            <a:xfrm>
              <a:off x="5651500" y="3149600"/>
              <a:ext cx="1" cy="234951"/>
            </a:xfrm>
            <a:custGeom>
              <a:avLst/>
              <a:gdLst/>
              <a:ahLst/>
              <a:cxnLst/>
              <a:rect l="0" t="0" r="0" b="0"/>
              <a:pathLst>
                <a:path w="1" h="234951">
                  <a:moveTo>
                    <a:pt x="0" y="0"/>
                  </a:moveTo>
                  <a:lnTo>
                    <a:pt x="0" y="30092"/>
                  </a:lnTo>
                  <a:lnTo>
                    <a:pt x="0" y="61815"/>
                  </a:lnTo>
                  <a:lnTo>
                    <a:pt x="0" y="89272"/>
                  </a:lnTo>
                  <a:lnTo>
                    <a:pt x="0" y="112921"/>
                  </a:lnTo>
                  <a:lnTo>
                    <a:pt x="0" y="144314"/>
                  </a:lnTo>
                  <a:lnTo>
                    <a:pt x="0" y="174477"/>
                  </a:lnTo>
                  <a:lnTo>
                    <a:pt x="0" y="202205"/>
                  </a:lnTo>
                  <a:lnTo>
                    <a:pt x="0" y="2349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SMARTInkShape-985"/>
            <p:cNvSpPr/>
            <p:nvPr/>
          </p:nvSpPr>
          <p:spPr>
            <a:xfrm>
              <a:off x="5613400" y="3246165"/>
              <a:ext cx="190501" cy="36786"/>
            </a:xfrm>
            <a:custGeom>
              <a:avLst/>
              <a:gdLst/>
              <a:ahLst/>
              <a:cxnLst/>
              <a:rect l="0" t="0" r="0" b="0"/>
              <a:pathLst>
                <a:path w="190501" h="36786">
                  <a:moveTo>
                    <a:pt x="0" y="36785"/>
                  </a:moveTo>
                  <a:lnTo>
                    <a:pt x="0" y="15585"/>
                  </a:lnTo>
                  <a:lnTo>
                    <a:pt x="1881" y="11370"/>
                  </a:lnTo>
                  <a:lnTo>
                    <a:pt x="3371" y="9258"/>
                  </a:lnTo>
                  <a:lnTo>
                    <a:pt x="10670" y="6912"/>
                  </a:lnTo>
                  <a:lnTo>
                    <a:pt x="39374" y="4576"/>
                  </a:lnTo>
                  <a:lnTo>
                    <a:pt x="63093" y="744"/>
                  </a:lnTo>
                  <a:lnTo>
                    <a:pt x="91444" y="0"/>
                  </a:lnTo>
                  <a:lnTo>
                    <a:pt x="118738" y="3229"/>
                  </a:lnTo>
                  <a:lnTo>
                    <a:pt x="147443" y="5205"/>
                  </a:lnTo>
                  <a:lnTo>
                    <a:pt x="174938" y="9955"/>
                  </a:lnTo>
                  <a:lnTo>
                    <a:pt x="190500" y="11385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5" name="SMARTInkShape-Group105"/>
          <p:cNvGrpSpPr/>
          <p:nvPr/>
        </p:nvGrpSpPr>
        <p:grpSpPr>
          <a:xfrm>
            <a:off x="6048992" y="3048000"/>
            <a:ext cx="1702795" cy="443118"/>
            <a:chOff x="6048992" y="3048000"/>
            <a:chExt cx="1702795" cy="443118"/>
          </a:xfrm>
        </p:grpSpPr>
        <p:sp>
          <p:nvSpPr>
            <p:cNvPr id="73" name="SMARTInkShape-986"/>
            <p:cNvSpPr/>
            <p:nvPr/>
          </p:nvSpPr>
          <p:spPr>
            <a:xfrm>
              <a:off x="7658100" y="3048000"/>
              <a:ext cx="93687" cy="374651"/>
            </a:xfrm>
            <a:custGeom>
              <a:avLst/>
              <a:gdLst/>
              <a:ahLst/>
              <a:cxnLst/>
              <a:rect l="0" t="0" r="0" b="0"/>
              <a:pathLst>
                <a:path w="93687" h="374651">
                  <a:moveTo>
                    <a:pt x="6350" y="0"/>
                  </a:moveTo>
                  <a:lnTo>
                    <a:pt x="7055" y="16314"/>
                  </a:lnTo>
                  <a:lnTo>
                    <a:pt x="9721" y="23949"/>
                  </a:lnTo>
                  <a:lnTo>
                    <a:pt x="30115" y="55483"/>
                  </a:lnTo>
                  <a:lnTo>
                    <a:pt x="46661" y="83631"/>
                  </a:lnTo>
                  <a:lnTo>
                    <a:pt x="59294" y="110935"/>
                  </a:lnTo>
                  <a:lnTo>
                    <a:pt x="71269" y="137919"/>
                  </a:lnTo>
                  <a:lnTo>
                    <a:pt x="79599" y="167237"/>
                  </a:lnTo>
                  <a:lnTo>
                    <a:pt x="86535" y="194112"/>
                  </a:lnTo>
                  <a:lnTo>
                    <a:pt x="92354" y="219949"/>
                  </a:lnTo>
                  <a:lnTo>
                    <a:pt x="93686" y="244773"/>
                  </a:lnTo>
                  <a:lnTo>
                    <a:pt x="88172" y="274363"/>
                  </a:lnTo>
                  <a:lnTo>
                    <a:pt x="80289" y="300434"/>
                  </a:lnTo>
                  <a:lnTo>
                    <a:pt x="70670" y="318087"/>
                  </a:lnTo>
                  <a:lnTo>
                    <a:pt x="49707" y="337946"/>
                  </a:lnTo>
                  <a:lnTo>
                    <a:pt x="18906" y="359738"/>
                  </a:lnTo>
                  <a:lnTo>
                    <a:pt x="0" y="3746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SMARTInkShape-987"/>
            <p:cNvSpPr/>
            <p:nvPr/>
          </p:nvSpPr>
          <p:spPr>
            <a:xfrm>
              <a:off x="6048992" y="3111500"/>
              <a:ext cx="142259" cy="379618"/>
            </a:xfrm>
            <a:custGeom>
              <a:avLst/>
              <a:gdLst/>
              <a:ahLst/>
              <a:cxnLst/>
              <a:rect l="0" t="0" r="0" b="0"/>
              <a:pathLst>
                <a:path w="142259" h="379618">
                  <a:moveTo>
                    <a:pt x="129558" y="0"/>
                  </a:moveTo>
                  <a:lnTo>
                    <a:pt x="126186" y="0"/>
                  </a:lnTo>
                  <a:lnTo>
                    <a:pt x="125193" y="705"/>
                  </a:lnTo>
                  <a:lnTo>
                    <a:pt x="124531" y="1881"/>
                  </a:lnTo>
                  <a:lnTo>
                    <a:pt x="124090" y="3370"/>
                  </a:lnTo>
                  <a:lnTo>
                    <a:pt x="123090" y="4363"/>
                  </a:lnTo>
                  <a:lnTo>
                    <a:pt x="120098" y="5467"/>
                  </a:lnTo>
                  <a:lnTo>
                    <a:pt x="116416" y="9720"/>
                  </a:lnTo>
                  <a:lnTo>
                    <a:pt x="102015" y="39551"/>
                  </a:lnTo>
                  <a:lnTo>
                    <a:pt x="87794" y="63786"/>
                  </a:lnTo>
                  <a:lnTo>
                    <a:pt x="62596" y="95287"/>
                  </a:lnTo>
                  <a:lnTo>
                    <a:pt x="40679" y="125727"/>
                  </a:lnTo>
                  <a:lnTo>
                    <a:pt x="26475" y="150533"/>
                  </a:lnTo>
                  <a:lnTo>
                    <a:pt x="14034" y="176462"/>
                  </a:lnTo>
                  <a:lnTo>
                    <a:pt x="5566" y="205469"/>
                  </a:lnTo>
                  <a:lnTo>
                    <a:pt x="0" y="232251"/>
                  </a:lnTo>
                  <a:lnTo>
                    <a:pt x="2192" y="258766"/>
                  </a:lnTo>
                  <a:lnTo>
                    <a:pt x="7309" y="287240"/>
                  </a:lnTo>
                  <a:lnTo>
                    <a:pt x="14706" y="310415"/>
                  </a:lnTo>
                  <a:lnTo>
                    <a:pt x="29675" y="333431"/>
                  </a:lnTo>
                  <a:lnTo>
                    <a:pt x="59933" y="359143"/>
                  </a:lnTo>
                  <a:lnTo>
                    <a:pt x="91487" y="374001"/>
                  </a:lnTo>
                  <a:lnTo>
                    <a:pt x="113493" y="379617"/>
                  </a:lnTo>
                  <a:lnTo>
                    <a:pt x="122653" y="378504"/>
                  </a:lnTo>
                  <a:lnTo>
                    <a:pt x="142258" y="3746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SMARTInkShape-988"/>
            <p:cNvSpPr/>
            <p:nvPr/>
          </p:nvSpPr>
          <p:spPr>
            <a:xfrm>
              <a:off x="6254827" y="3244850"/>
              <a:ext cx="120254" cy="158282"/>
            </a:xfrm>
            <a:custGeom>
              <a:avLst/>
              <a:gdLst/>
              <a:ahLst/>
              <a:cxnLst/>
              <a:rect l="0" t="0" r="0" b="0"/>
              <a:pathLst>
                <a:path w="120254" h="158282">
                  <a:moveTo>
                    <a:pt x="6273" y="25400"/>
                  </a:moveTo>
                  <a:lnTo>
                    <a:pt x="2901" y="28770"/>
                  </a:lnTo>
                  <a:lnTo>
                    <a:pt x="1246" y="32307"/>
                  </a:lnTo>
                  <a:lnTo>
                    <a:pt x="0" y="49970"/>
                  </a:lnTo>
                  <a:lnTo>
                    <a:pt x="4959" y="76927"/>
                  </a:lnTo>
                  <a:lnTo>
                    <a:pt x="11169" y="108045"/>
                  </a:lnTo>
                  <a:lnTo>
                    <a:pt x="18900" y="136624"/>
                  </a:lnTo>
                  <a:lnTo>
                    <a:pt x="25726" y="150747"/>
                  </a:lnTo>
                  <a:lnTo>
                    <a:pt x="29735" y="155193"/>
                  </a:lnTo>
                  <a:lnTo>
                    <a:pt x="36792" y="158281"/>
                  </a:lnTo>
                  <a:lnTo>
                    <a:pt x="39357" y="156660"/>
                  </a:lnTo>
                  <a:lnTo>
                    <a:pt x="53146" y="142821"/>
                  </a:lnTo>
                  <a:lnTo>
                    <a:pt x="71861" y="112660"/>
                  </a:lnTo>
                  <a:lnTo>
                    <a:pt x="83931" y="83689"/>
                  </a:lnTo>
                  <a:lnTo>
                    <a:pt x="96323" y="57375"/>
                  </a:lnTo>
                  <a:lnTo>
                    <a:pt x="110890" y="27311"/>
                  </a:lnTo>
                  <a:lnTo>
                    <a:pt x="113447" y="18488"/>
                  </a:lnTo>
                  <a:lnTo>
                    <a:pt x="119854" y="6803"/>
                  </a:lnTo>
                  <a:lnTo>
                    <a:pt x="120253" y="3493"/>
                  </a:lnTo>
                  <a:lnTo>
                    <a:pt x="119654" y="2329"/>
                  </a:lnTo>
                  <a:lnTo>
                    <a:pt x="118549" y="1553"/>
                  </a:lnTo>
                  <a:lnTo>
                    <a:pt x="114223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SMARTInkShape-989"/>
            <p:cNvSpPr/>
            <p:nvPr/>
          </p:nvSpPr>
          <p:spPr>
            <a:xfrm>
              <a:off x="6421411" y="3257668"/>
              <a:ext cx="74640" cy="145933"/>
            </a:xfrm>
            <a:custGeom>
              <a:avLst/>
              <a:gdLst/>
              <a:ahLst/>
              <a:cxnLst/>
              <a:rect l="0" t="0" r="0" b="0"/>
              <a:pathLst>
                <a:path w="74640" h="145933">
                  <a:moveTo>
                    <a:pt x="17489" y="63382"/>
                  </a:moveTo>
                  <a:lnTo>
                    <a:pt x="26948" y="63382"/>
                  </a:lnTo>
                  <a:lnTo>
                    <a:pt x="30630" y="61500"/>
                  </a:lnTo>
                  <a:lnTo>
                    <a:pt x="34618" y="59017"/>
                  </a:lnTo>
                  <a:lnTo>
                    <a:pt x="40830" y="56914"/>
                  </a:lnTo>
                  <a:lnTo>
                    <a:pt x="57708" y="42127"/>
                  </a:lnTo>
                  <a:lnTo>
                    <a:pt x="64055" y="32468"/>
                  </a:lnTo>
                  <a:lnTo>
                    <a:pt x="71699" y="9110"/>
                  </a:lnTo>
                  <a:lnTo>
                    <a:pt x="71268" y="6739"/>
                  </a:lnTo>
                  <a:lnTo>
                    <a:pt x="70275" y="4453"/>
                  </a:lnTo>
                  <a:lnTo>
                    <a:pt x="68907" y="2929"/>
                  </a:lnTo>
                  <a:lnTo>
                    <a:pt x="65506" y="1236"/>
                  </a:lnTo>
                  <a:lnTo>
                    <a:pt x="53413" y="0"/>
                  </a:lnTo>
                  <a:lnTo>
                    <a:pt x="51316" y="1372"/>
                  </a:lnTo>
                  <a:lnTo>
                    <a:pt x="40999" y="11830"/>
                  </a:lnTo>
                  <a:lnTo>
                    <a:pt x="25582" y="24271"/>
                  </a:lnTo>
                  <a:lnTo>
                    <a:pt x="9361" y="54129"/>
                  </a:lnTo>
                  <a:lnTo>
                    <a:pt x="365" y="81004"/>
                  </a:lnTo>
                  <a:lnTo>
                    <a:pt x="0" y="90264"/>
                  </a:lnTo>
                  <a:lnTo>
                    <a:pt x="7390" y="111981"/>
                  </a:lnTo>
                  <a:lnTo>
                    <a:pt x="13399" y="124740"/>
                  </a:lnTo>
                  <a:lnTo>
                    <a:pt x="21315" y="131339"/>
                  </a:lnTo>
                  <a:lnTo>
                    <a:pt x="31184" y="135918"/>
                  </a:lnTo>
                  <a:lnTo>
                    <a:pt x="61873" y="144393"/>
                  </a:lnTo>
                  <a:lnTo>
                    <a:pt x="74639" y="145932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SMARTInkShape-990"/>
            <p:cNvSpPr/>
            <p:nvPr/>
          </p:nvSpPr>
          <p:spPr>
            <a:xfrm>
              <a:off x="6592641" y="3252166"/>
              <a:ext cx="118803" cy="163755"/>
            </a:xfrm>
            <a:custGeom>
              <a:avLst/>
              <a:gdLst/>
              <a:ahLst/>
              <a:cxnLst/>
              <a:rect l="0" t="0" r="0" b="0"/>
              <a:pathLst>
                <a:path w="118803" h="163755">
                  <a:moveTo>
                    <a:pt x="74859" y="18084"/>
                  </a:moveTo>
                  <a:lnTo>
                    <a:pt x="74859" y="12616"/>
                  </a:lnTo>
                  <a:lnTo>
                    <a:pt x="71487" y="8624"/>
                  </a:lnTo>
                  <a:lnTo>
                    <a:pt x="66070" y="6824"/>
                  </a:lnTo>
                  <a:lnTo>
                    <a:pt x="55086" y="3929"/>
                  </a:lnTo>
                  <a:lnTo>
                    <a:pt x="42895" y="484"/>
                  </a:lnTo>
                  <a:lnTo>
                    <a:pt x="38732" y="0"/>
                  </a:lnTo>
                  <a:lnTo>
                    <a:pt x="32227" y="1345"/>
                  </a:lnTo>
                  <a:lnTo>
                    <a:pt x="26278" y="3589"/>
                  </a:lnTo>
                  <a:lnTo>
                    <a:pt x="7785" y="5932"/>
                  </a:lnTo>
                  <a:lnTo>
                    <a:pt x="3185" y="8684"/>
                  </a:lnTo>
                  <a:lnTo>
                    <a:pt x="671" y="12260"/>
                  </a:lnTo>
                  <a:lnTo>
                    <a:pt x="0" y="14201"/>
                  </a:lnTo>
                  <a:lnTo>
                    <a:pt x="1136" y="20121"/>
                  </a:lnTo>
                  <a:lnTo>
                    <a:pt x="5743" y="29506"/>
                  </a:lnTo>
                  <a:lnTo>
                    <a:pt x="28706" y="54363"/>
                  </a:lnTo>
                  <a:lnTo>
                    <a:pt x="57099" y="74025"/>
                  </a:lnTo>
                  <a:lnTo>
                    <a:pt x="88554" y="104064"/>
                  </a:lnTo>
                  <a:lnTo>
                    <a:pt x="113537" y="126826"/>
                  </a:lnTo>
                  <a:lnTo>
                    <a:pt x="116743" y="133676"/>
                  </a:lnTo>
                  <a:lnTo>
                    <a:pt x="118802" y="146201"/>
                  </a:lnTo>
                  <a:lnTo>
                    <a:pt x="117202" y="150989"/>
                  </a:lnTo>
                  <a:lnTo>
                    <a:pt x="110425" y="159812"/>
                  </a:lnTo>
                  <a:lnTo>
                    <a:pt x="102660" y="162213"/>
                  </a:lnTo>
                  <a:lnTo>
                    <a:pt x="83800" y="163754"/>
                  </a:lnTo>
                  <a:lnTo>
                    <a:pt x="54596" y="158633"/>
                  </a:lnTo>
                  <a:lnTo>
                    <a:pt x="46332" y="156279"/>
                  </a:lnTo>
                  <a:lnTo>
                    <a:pt x="27007" y="145156"/>
                  </a:lnTo>
                  <a:lnTo>
                    <a:pt x="26023" y="143720"/>
                  </a:lnTo>
                  <a:lnTo>
                    <a:pt x="24059" y="138734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SMARTInkShape-991"/>
            <p:cNvSpPr/>
            <p:nvPr/>
          </p:nvSpPr>
          <p:spPr>
            <a:xfrm>
              <a:off x="6745273" y="3252082"/>
              <a:ext cx="118664" cy="170379"/>
            </a:xfrm>
            <a:custGeom>
              <a:avLst/>
              <a:gdLst/>
              <a:ahLst/>
              <a:cxnLst/>
              <a:rect l="0" t="0" r="0" b="0"/>
              <a:pathLst>
                <a:path w="118664" h="170379">
                  <a:moveTo>
                    <a:pt x="93677" y="5468"/>
                  </a:moveTo>
                  <a:lnTo>
                    <a:pt x="77070" y="4762"/>
                  </a:lnTo>
                  <a:lnTo>
                    <a:pt x="52083" y="0"/>
                  </a:lnTo>
                  <a:lnTo>
                    <a:pt x="20355" y="5636"/>
                  </a:lnTo>
                  <a:lnTo>
                    <a:pt x="9314" y="10378"/>
                  </a:lnTo>
                  <a:lnTo>
                    <a:pt x="3736" y="14235"/>
                  </a:lnTo>
                  <a:lnTo>
                    <a:pt x="786" y="18301"/>
                  </a:lnTo>
                  <a:lnTo>
                    <a:pt x="0" y="20373"/>
                  </a:lnTo>
                  <a:lnTo>
                    <a:pt x="181" y="22460"/>
                  </a:lnTo>
                  <a:lnTo>
                    <a:pt x="2263" y="26661"/>
                  </a:lnTo>
                  <a:lnTo>
                    <a:pt x="16766" y="42707"/>
                  </a:lnTo>
                  <a:lnTo>
                    <a:pt x="46351" y="61494"/>
                  </a:lnTo>
                  <a:lnTo>
                    <a:pt x="75084" y="81798"/>
                  </a:lnTo>
                  <a:lnTo>
                    <a:pt x="91931" y="96288"/>
                  </a:lnTo>
                  <a:lnTo>
                    <a:pt x="114370" y="126721"/>
                  </a:lnTo>
                  <a:lnTo>
                    <a:pt x="116984" y="133676"/>
                  </a:lnTo>
                  <a:lnTo>
                    <a:pt x="118663" y="146269"/>
                  </a:lnTo>
                  <a:lnTo>
                    <a:pt x="117012" y="151066"/>
                  </a:lnTo>
                  <a:lnTo>
                    <a:pt x="110202" y="163266"/>
                  </a:lnTo>
                  <a:lnTo>
                    <a:pt x="107516" y="165700"/>
                  </a:lnTo>
                  <a:lnTo>
                    <a:pt x="100768" y="168404"/>
                  </a:lnTo>
                  <a:lnTo>
                    <a:pt x="82090" y="170378"/>
                  </a:lnTo>
                  <a:lnTo>
                    <a:pt x="54107" y="164089"/>
                  </a:lnTo>
                  <a:lnTo>
                    <a:pt x="48338" y="161103"/>
                  </a:lnTo>
                  <a:lnTo>
                    <a:pt x="46518" y="159319"/>
                  </a:lnTo>
                  <a:lnTo>
                    <a:pt x="42877" y="151518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SMARTInkShape-992"/>
            <p:cNvSpPr/>
            <p:nvPr/>
          </p:nvSpPr>
          <p:spPr>
            <a:xfrm>
              <a:off x="6940550" y="3270250"/>
              <a:ext cx="25401" cy="133351"/>
            </a:xfrm>
            <a:custGeom>
              <a:avLst/>
              <a:gdLst/>
              <a:ahLst/>
              <a:cxnLst/>
              <a:rect l="0" t="0" r="0" b="0"/>
              <a:pathLst>
                <a:path w="25401" h="133351">
                  <a:moveTo>
                    <a:pt x="25400" y="0"/>
                  </a:moveTo>
                  <a:lnTo>
                    <a:pt x="25400" y="8838"/>
                  </a:lnTo>
                  <a:lnTo>
                    <a:pt x="19638" y="38500"/>
                  </a:lnTo>
                  <a:lnTo>
                    <a:pt x="15756" y="67899"/>
                  </a:lnTo>
                  <a:lnTo>
                    <a:pt x="9597" y="98940"/>
                  </a:lnTo>
                  <a:lnTo>
                    <a:pt x="345" y="125359"/>
                  </a:lnTo>
                  <a:lnTo>
                    <a:pt x="0" y="1333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SMARTInkShape-993"/>
            <p:cNvSpPr/>
            <p:nvPr/>
          </p:nvSpPr>
          <p:spPr>
            <a:xfrm>
              <a:off x="6991350" y="3187700"/>
              <a:ext cx="3659" cy="1"/>
            </a:xfrm>
            <a:custGeom>
              <a:avLst/>
              <a:gdLst/>
              <a:ahLst/>
              <a:cxnLst/>
              <a:rect l="0" t="0" r="0" b="0"/>
              <a:pathLst>
                <a:path w="3659" h="1">
                  <a:moveTo>
                    <a:pt x="0" y="0"/>
                  </a:moveTo>
                  <a:lnTo>
                    <a:pt x="3658" y="0"/>
                  </a:lnTo>
                  <a:close/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SMARTInkShape-994"/>
            <p:cNvSpPr/>
            <p:nvPr/>
          </p:nvSpPr>
          <p:spPr>
            <a:xfrm>
              <a:off x="7024909" y="3213100"/>
              <a:ext cx="125192" cy="165101"/>
            </a:xfrm>
            <a:custGeom>
              <a:avLst/>
              <a:gdLst/>
              <a:ahLst/>
              <a:cxnLst/>
              <a:rect l="0" t="0" r="0" b="0"/>
              <a:pathLst>
                <a:path w="125192" h="165101">
                  <a:moveTo>
                    <a:pt x="112491" y="0"/>
                  </a:moveTo>
                  <a:lnTo>
                    <a:pt x="109119" y="0"/>
                  </a:lnTo>
                  <a:lnTo>
                    <a:pt x="105583" y="1881"/>
                  </a:lnTo>
                  <a:lnTo>
                    <a:pt x="94193" y="8838"/>
                  </a:lnTo>
                  <a:lnTo>
                    <a:pt x="67303" y="19098"/>
                  </a:lnTo>
                  <a:lnTo>
                    <a:pt x="55013" y="24716"/>
                  </a:lnTo>
                  <a:lnTo>
                    <a:pt x="26918" y="48175"/>
                  </a:lnTo>
                  <a:lnTo>
                    <a:pt x="9718" y="70586"/>
                  </a:lnTo>
                  <a:lnTo>
                    <a:pt x="1920" y="89117"/>
                  </a:lnTo>
                  <a:lnTo>
                    <a:pt x="0" y="107308"/>
                  </a:lnTo>
                  <a:lnTo>
                    <a:pt x="2053" y="117307"/>
                  </a:lnTo>
                  <a:lnTo>
                    <a:pt x="10546" y="134241"/>
                  </a:lnTo>
                  <a:lnTo>
                    <a:pt x="19909" y="142683"/>
                  </a:lnTo>
                  <a:lnTo>
                    <a:pt x="49342" y="156190"/>
                  </a:lnTo>
                  <a:lnTo>
                    <a:pt x="76342" y="163130"/>
                  </a:lnTo>
                  <a:lnTo>
                    <a:pt x="105272" y="164710"/>
                  </a:lnTo>
                  <a:lnTo>
                    <a:pt x="125191" y="1651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SMARTInkShape-995"/>
            <p:cNvSpPr/>
            <p:nvPr/>
          </p:nvSpPr>
          <p:spPr>
            <a:xfrm>
              <a:off x="7251700" y="3130550"/>
              <a:ext cx="50801" cy="215901"/>
            </a:xfrm>
            <a:custGeom>
              <a:avLst/>
              <a:gdLst/>
              <a:ahLst/>
              <a:cxnLst/>
              <a:rect l="0" t="0" r="0" b="0"/>
              <a:pathLst>
                <a:path w="50801" h="215901">
                  <a:moveTo>
                    <a:pt x="50800" y="0"/>
                  </a:moveTo>
                  <a:lnTo>
                    <a:pt x="50094" y="12242"/>
                  </a:lnTo>
                  <a:lnTo>
                    <a:pt x="45332" y="38875"/>
                  </a:lnTo>
                  <a:lnTo>
                    <a:pt x="39554" y="69428"/>
                  </a:lnTo>
                  <a:lnTo>
                    <a:pt x="33670" y="97790"/>
                  </a:lnTo>
                  <a:lnTo>
                    <a:pt x="27458" y="124381"/>
                  </a:lnTo>
                  <a:lnTo>
                    <a:pt x="21149" y="150134"/>
                  </a:lnTo>
                  <a:lnTo>
                    <a:pt x="12696" y="180357"/>
                  </a:lnTo>
                  <a:lnTo>
                    <a:pt x="8230" y="195726"/>
                  </a:lnTo>
                  <a:lnTo>
                    <a:pt x="6480" y="204111"/>
                  </a:lnTo>
                  <a:lnTo>
                    <a:pt x="0" y="2159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SMARTInkShape-996"/>
            <p:cNvSpPr/>
            <p:nvPr/>
          </p:nvSpPr>
          <p:spPr>
            <a:xfrm>
              <a:off x="7346950" y="3206867"/>
              <a:ext cx="113896" cy="145934"/>
            </a:xfrm>
            <a:custGeom>
              <a:avLst/>
              <a:gdLst/>
              <a:ahLst/>
              <a:cxnLst/>
              <a:rect l="0" t="0" r="0" b="0"/>
              <a:pathLst>
                <a:path w="113896" h="145934">
                  <a:moveTo>
                    <a:pt x="0" y="63383"/>
                  </a:moveTo>
                  <a:lnTo>
                    <a:pt x="27960" y="63383"/>
                  </a:lnTo>
                  <a:lnTo>
                    <a:pt x="57319" y="62677"/>
                  </a:lnTo>
                  <a:lnTo>
                    <a:pt x="88786" y="50517"/>
                  </a:lnTo>
                  <a:lnTo>
                    <a:pt x="96611" y="45670"/>
                  </a:lnTo>
                  <a:lnTo>
                    <a:pt x="109687" y="30389"/>
                  </a:lnTo>
                  <a:lnTo>
                    <a:pt x="112249" y="23789"/>
                  </a:lnTo>
                  <a:lnTo>
                    <a:pt x="113895" y="11425"/>
                  </a:lnTo>
                  <a:lnTo>
                    <a:pt x="112238" y="6659"/>
                  </a:lnTo>
                  <a:lnTo>
                    <a:pt x="110808" y="4400"/>
                  </a:lnTo>
                  <a:lnTo>
                    <a:pt x="109150" y="2894"/>
                  </a:lnTo>
                  <a:lnTo>
                    <a:pt x="105426" y="1221"/>
                  </a:lnTo>
                  <a:lnTo>
                    <a:pt x="84259" y="0"/>
                  </a:lnTo>
                  <a:lnTo>
                    <a:pt x="68474" y="3288"/>
                  </a:lnTo>
                  <a:lnTo>
                    <a:pt x="53764" y="12102"/>
                  </a:lnTo>
                  <a:lnTo>
                    <a:pt x="31861" y="33729"/>
                  </a:lnTo>
                  <a:lnTo>
                    <a:pt x="20964" y="51304"/>
                  </a:lnTo>
                  <a:lnTo>
                    <a:pt x="9424" y="78150"/>
                  </a:lnTo>
                  <a:lnTo>
                    <a:pt x="7716" y="89701"/>
                  </a:lnTo>
                  <a:lnTo>
                    <a:pt x="10125" y="104734"/>
                  </a:lnTo>
                  <a:lnTo>
                    <a:pt x="15319" y="111864"/>
                  </a:lnTo>
                  <a:lnTo>
                    <a:pt x="43355" y="131705"/>
                  </a:lnTo>
                  <a:lnTo>
                    <a:pt x="53136" y="136081"/>
                  </a:lnTo>
                  <a:lnTo>
                    <a:pt x="88900" y="145933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SMARTInkShape-997"/>
            <p:cNvSpPr/>
            <p:nvPr/>
          </p:nvSpPr>
          <p:spPr>
            <a:xfrm>
              <a:off x="7545164" y="3194341"/>
              <a:ext cx="111545" cy="182105"/>
            </a:xfrm>
            <a:custGeom>
              <a:avLst/>
              <a:gdLst/>
              <a:ahLst/>
              <a:cxnLst/>
              <a:rect l="0" t="0" r="0" b="0"/>
              <a:pathLst>
                <a:path w="111545" h="182105">
                  <a:moveTo>
                    <a:pt x="81186" y="18759"/>
                  </a:moveTo>
                  <a:lnTo>
                    <a:pt x="60481" y="7775"/>
                  </a:lnTo>
                  <a:lnTo>
                    <a:pt x="48946" y="4686"/>
                  </a:lnTo>
                  <a:lnTo>
                    <a:pt x="36590" y="1183"/>
                  </a:lnTo>
                  <a:lnTo>
                    <a:pt x="19773" y="0"/>
                  </a:lnTo>
                  <a:lnTo>
                    <a:pt x="13204" y="1720"/>
                  </a:lnTo>
                  <a:lnTo>
                    <a:pt x="3238" y="8572"/>
                  </a:lnTo>
                  <a:lnTo>
                    <a:pt x="681" y="14467"/>
                  </a:lnTo>
                  <a:lnTo>
                    <a:pt x="0" y="18014"/>
                  </a:lnTo>
                  <a:lnTo>
                    <a:pt x="956" y="21084"/>
                  </a:lnTo>
                  <a:lnTo>
                    <a:pt x="23057" y="48689"/>
                  </a:lnTo>
                  <a:lnTo>
                    <a:pt x="53288" y="74624"/>
                  </a:lnTo>
                  <a:lnTo>
                    <a:pt x="80987" y="101976"/>
                  </a:lnTo>
                  <a:lnTo>
                    <a:pt x="100794" y="129775"/>
                  </a:lnTo>
                  <a:lnTo>
                    <a:pt x="110849" y="155099"/>
                  </a:lnTo>
                  <a:lnTo>
                    <a:pt x="111544" y="158336"/>
                  </a:lnTo>
                  <a:lnTo>
                    <a:pt x="110597" y="161904"/>
                  </a:lnTo>
                  <a:lnTo>
                    <a:pt x="98508" y="178546"/>
                  </a:lnTo>
                  <a:lnTo>
                    <a:pt x="90296" y="181497"/>
                  </a:lnTo>
                  <a:lnTo>
                    <a:pt x="80296" y="182104"/>
                  </a:lnTo>
                  <a:lnTo>
                    <a:pt x="62378" y="176744"/>
                  </a:lnTo>
                  <a:lnTo>
                    <a:pt x="33612" y="164741"/>
                  </a:lnTo>
                  <a:lnTo>
                    <a:pt x="11336" y="152109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2" name="SMARTInkShape-Group106"/>
          <p:cNvGrpSpPr/>
          <p:nvPr/>
        </p:nvGrpSpPr>
        <p:grpSpPr>
          <a:xfrm>
            <a:off x="2065039" y="4051691"/>
            <a:ext cx="599959" cy="977510"/>
            <a:chOff x="2065039" y="4051691"/>
            <a:chExt cx="599959" cy="977510"/>
          </a:xfrm>
        </p:grpSpPr>
        <p:sp>
          <p:nvSpPr>
            <p:cNvPr id="86" name="SMARTInkShape-998"/>
            <p:cNvSpPr/>
            <p:nvPr/>
          </p:nvSpPr>
          <p:spPr>
            <a:xfrm>
              <a:off x="2065039" y="4641850"/>
              <a:ext cx="252712" cy="292101"/>
            </a:xfrm>
            <a:custGeom>
              <a:avLst/>
              <a:gdLst/>
              <a:ahLst/>
              <a:cxnLst/>
              <a:rect l="0" t="0" r="0" b="0"/>
              <a:pathLst>
                <a:path w="252712" h="292101">
                  <a:moveTo>
                    <a:pt x="100311" y="0"/>
                  </a:moveTo>
                  <a:lnTo>
                    <a:pt x="103681" y="3370"/>
                  </a:lnTo>
                  <a:lnTo>
                    <a:pt x="105337" y="8788"/>
                  </a:lnTo>
                  <a:lnTo>
                    <a:pt x="108426" y="26938"/>
                  </a:lnTo>
                  <a:lnTo>
                    <a:pt x="109954" y="30658"/>
                  </a:lnTo>
                  <a:lnTo>
                    <a:pt x="109771" y="40437"/>
                  </a:lnTo>
                  <a:lnTo>
                    <a:pt x="103904" y="67332"/>
                  </a:lnTo>
                  <a:lnTo>
                    <a:pt x="95245" y="95458"/>
                  </a:lnTo>
                  <a:lnTo>
                    <a:pt x="83915" y="118516"/>
                  </a:lnTo>
                  <a:lnTo>
                    <a:pt x="61481" y="147509"/>
                  </a:lnTo>
                  <a:lnTo>
                    <a:pt x="40037" y="176834"/>
                  </a:lnTo>
                  <a:lnTo>
                    <a:pt x="19788" y="204396"/>
                  </a:lnTo>
                  <a:lnTo>
                    <a:pt x="9694" y="222094"/>
                  </a:lnTo>
                  <a:lnTo>
                    <a:pt x="1612" y="232384"/>
                  </a:lnTo>
                  <a:lnTo>
                    <a:pt x="0" y="236867"/>
                  </a:lnTo>
                  <a:lnTo>
                    <a:pt x="1165" y="243092"/>
                  </a:lnTo>
                  <a:lnTo>
                    <a:pt x="2464" y="246728"/>
                  </a:lnTo>
                  <a:lnTo>
                    <a:pt x="4740" y="249152"/>
                  </a:lnTo>
                  <a:lnTo>
                    <a:pt x="32571" y="260624"/>
                  </a:lnTo>
                  <a:lnTo>
                    <a:pt x="45510" y="263999"/>
                  </a:lnTo>
                  <a:lnTo>
                    <a:pt x="72627" y="266605"/>
                  </a:lnTo>
                  <a:lnTo>
                    <a:pt x="103005" y="271532"/>
                  </a:lnTo>
                  <a:lnTo>
                    <a:pt x="133643" y="276755"/>
                  </a:lnTo>
                  <a:lnTo>
                    <a:pt x="161614" y="279321"/>
                  </a:lnTo>
                  <a:lnTo>
                    <a:pt x="190520" y="283531"/>
                  </a:lnTo>
                  <a:lnTo>
                    <a:pt x="219965" y="287193"/>
                  </a:lnTo>
                  <a:lnTo>
                    <a:pt x="252711" y="2921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SMARTInkShape-999"/>
            <p:cNvSpPr/>
            <p:nvPr/>
          </p:nvSpPr>
          <p:spPr>
            <a:xfrm>
              <a:off x="2133600" y="4711700"/>
              <a:ext cx="146051" cy="6351"/>
            </a:xfrm>
            <a:custGeom>
              <a:avLst/>
              <a:gdLst/>
              <a:ahLst/>
              <a:cxnLst/>
              <a:rect l="0" t="0" r="0" b="0"/>
              <a:pathLst>
                <a:path w="146051" h="6351">
                  <a:moveTo>
                    <a:pt x="0" y="6350"/>
                  </a:moveTo>
                  <a:lnTo>
                    <a:pt x="27887" y="6350"/>
                  </a:lnTo>
                  <a:lnTo>
                    <a:pt x="54662" y="2978"/>
                  </a:lnTo>
                  <a:lnTo>
                    <a:pt x="78833" y="882"/>
                  </a:lnTo>
                  <a:lnTo>
                    <a:pt x="103870" y="261"/>
                  </a:lnTo>
                  <a:lnTo>
                    <a:pt x="132255" y="34"/>
                  </a:lnTo>
                  <a:lnTo>
                    <a:pt x="14605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SMARTInkShape-1000"/>
            <p:cNvSpPr/>
            <p:nvPr/>
          </p:nvSpPr>
          <p:spPr>
            <a:xfrm>
              <a:off x="2165350" y="4603750"/>
              <a:ext cx="120651" cy="6351"/>
            </a:xfrm>
            <a:custGeom>
              <a:avLst/>
              <a:gdLst/>
              <a:ahLst/>
              <a:cxnLst/>
              <a:rect l="0" t="0" r="0" b="0"/>
              <a:pathLst>
                <a:path w="120651" h="6351">
                  <a:moveTo>
                    <a:pt x="0" y="0"/>
                  </a:moveTo>
                  <a:lnTo>
                    <a:pt x="27887" y="0"/>
                  </a:lnTo>
                  <a:lnTo>
                    <a:pt x="58033" y="3370"/>
                  </a:lnTo>
                  <a:lnTo>
                    <a:pt x="81296" y="5026"/>
                  </a:lnTo>
                  <a:lnTo>
                    <a:pt x="112876" y="6088"/>
                  </a:lnTo>
                  <a:lnTo>
                    <a:pt x="120650" y="63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SMARTInkShape-1001"/>
            <p:cNvSpPr/>
            <p:nvPr/>
          </p:nvSpPr>
          <p:spPr>
            <a:xfrm>
              <a:off x="2419350" y="4781550"/>
              <a:ext cx="88901" cy="196851"/>
            </a:xfrm>
            <a:custGeom>
              <a:avLst/>
              <a:gdLst/>
              <a:ahLst/>
              <a:cxnLst/>
              <a:rect l="0" t="0" r="0" b="0"/>
              <a:pathLst>
                <a:path w="88901" h="196851">
                  <a:moveTo>
                    <a:pt x="88900" y="0"/>
                  </a:moveTo>
                  <a:lnTo>
                    <a:pt x="77363" y="27437"/>
                  </a:lnTo>
                  <a:lnTo>
                    <a:pt x="66823" y="51325"/>
                  </a:lnTo>
                  <a:lnTo>
                    <a:pt x="58862" y="72905"/>
                  </a:lnTo>
                  <a:lnTo>
                    <a:pt x="48738" y="94726"/>
                  </a:lnTo>
                  <a:lnTo>
                    <a:pt x="33020" y="124963"/>
                  </a:lnTo>
                  <a:lnTo>
                    <a:pt x="23189" y="149915"/>
                  </a:lnTo>
                  <a:lnTo>
                    <a:pt x="19478" y="163995"/>
                  </a:lnTo>
                  <a:lnTo>
                    <a:pt x="985" y="195489"/>
                  </a:lnTo>
                  <a:lnTo>
                    <a:pt x="0" y="1968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SMARTInkShape-1002"/>
            <p:cNvSpPr/>
            <p:nvPr/>
          </p:nvSpPr>
          <p:spPr>
            <a:xfrm>
              <a:off x="2457450" y="4648660"/>
              <a:ext cx="207548" cy="380541"/>
            </a:xfrm>
            <a:custGeom>
              <a:avLst/>
              <a:gdLst/>
              <a:ahLst/>
              <a:cxnLst/>
              <a:rect l="0" t="0" r="0" b="0"/>
              <a:pathLst>
                <a:path w="207548" h="380541">
                  <a:moveTo>
                    <a:pt x="0" y="82090"/>
                  </a:moveTo>
                  <a:lnTo>
                    <a:pt x="0" y="73251"/>
                  </a:lnTo>
                  <a:lnTo>
                    <a:pt x="10831" y="43589"/>
                  </a:lnTo>
                  <a:lnTo>
                    <a:pt x="14926" y="34169"/>
                  </a:lnTo>
                  <a:lnTo>
                    <a:pt x="20980" y="27160"/>
                  </a:lnTo>
                  <a:lnTo>
                    <a:pt x="49645" y="7408"/>
                  </a:lnTo>
                  <a:lnTo>
                    <a:pt x="59459" y="3037"/>
                  </a:lnTo>
                  <a:lnTo>
                    <a:pt x="89204" y="0"/>
                  </a:lnTo>
                  <a:lnTo>
                    <a:pt x="111411" y="3047"/>
                  </a:lnTo>
                  <a:lnTo>
                    <a:pt x="132493" y="11789"/>
                  </a:lnTo>
                  <a:lnTo>
                    <a:pt x="155517" y="26687"/>
                  </a:lnTo>
                  <a:lnTo>
                    <a:pt x="179147" y="55049"/>
                  </a:lnTo>
                  <a:lnTo>
                    <a:pt x="195838" y="75959"/>
                  </a:lnTo>
                  <a:lnTo>
                    <a:pt x="205173" y="99715"/>
                  </a:lnTo>
                  <a:lnTo>
                    <a:pt x="207547" y="123922"/>
                  </a:lnTo>
                  <a:lnTo>
                    <a:pt x="205602" y="138076"/>
                  </a:lnTo>
                  <a:lnTo>
                    <a:pt x="200504" y="149541"/>
                  </a:lnTo>
                  <a:lnTo>
                    <a:pt x="185734" y="168399"/>
                  </a:lnTo>
                  <a:lnTo>
                    <a:pt x="170037" y="178062"/>
                  </a:lnTo>
                  <a:lnTo>
                    <a:pt x="141407" y="186942"/>
                  </a:lnTo>
                  <a:lnTo>
                    <a:pt x="120450" y="188416"/>
                  </a:lnTo>
                  <a:lnTo>
                    <a:pt x="90323" y="182951"/>
                  </a:lnTo>
                  <a:lnTo>
                    <a:pt x="62407" y="177373"/>
                  </a:lnTo>
                  <a:lnTo>
                    <a:pt x="39765" y="171280"/>
                  </a:lnTo>
                  <a:lnTo>
                    <a:pt x="39916" y="171889"/>
                  </a:lnTo>
                  <a:lnTo>
                    <a:pt x="64125" y="198880"/>
                  </a:lnTo>
                  <a:lnTo>
                    <a:pt x="84749" y="228467"/>
                  </a:lnTo>
                  <a:lnTo>
                    <a:pt x="103497" y="255486"/>
                  </a:lnTo>
                  <a:lnTo>
                    <a:pt x="120632" y="284420"/>
                  </a:lnTo>
                  <a:lnTo>
                    <a:pt x="131517" y="314882"/>
                  </a:lnTo>
                  <a:lnTo>
                    <a:pt x="144642" y="342013"/>
                  </a:lnTo>
                  <a:lnTo>
                    <a:pt x="156745" y="371713"/>
                  </a:lnTo>
                  <a:lnTo>
                    <a:pt x="158750" y="38054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SMARTInkShape-1003"/>
            <p:cNvSpPr/>
            <p:nvPr/>
          </p:nvSpPr>
          <p:spPr>
            <a:xfrm>
              <a:off x="2222880" y="4051691"/>
              <a:ext cx="215199" cy="450460"/>
            </a:xfrm>
            <a:custGeom>
              <a:avLst/>
              <a:gdLst/>
              <a:ahLst/>
              <a:cxnLst/>
              <a:rect l="0" t="0" r="0" b="0"/>
              <a:pathLst>
                <a:path w="215199" h="450460">
                  <a:moveTo>
                    <a:pt x="88520" y="450459"/>
                  </a:moveTo>
                  <a:lnTo>
                    <a:pt x="85149" y="450459"/>
                  </a:lnTo>
                  <a:lnTo>
                    <a:pt x="84155" y="449753"/>
                  </a:lnTo>
                  <a:lnTo>
                    <a:pt x="83493" y="448577"/>
                  </a:lnTo>
                  <a:lnTo>
                    <a:pt x="83052" y="447088"/>
                  </a:lnTo>
                  <a:lnTo>
                    <a:pt x="83463" y="445389"/>
                  </a:lnTo>
                  <a:lnTo>
                    <a:pt x="86708" y="438922"/>
                  </a:lnTo>
                  <a:lnTo>
                    <a:pt x="95321" y="410297"/>
                  </a:lnTo>
                  <a:lnTo>
                    <a:pt x="99472" y="392698"/>
                  </a:lnTo>
                  <a:lnTo>
                    <a:pt x="104245" y="364417"/>
                  </a:lnTo>
                  <a:lnTo>
                    <a:pt x="106913" y="336017"/>
                  </a:lnTo>
                  <a:lnTo>
                    <a:pt x="107375" y="312206"/>
                  </a:lnTo>
                  <a:lnTo>
                    <a:pt x="107512" y="287277"/>
                  </a:lnTo>
                  <a:lnTo>
                    <a:pt x="107552" y="261311"/>
                  </a:lnTo>
                  <a:lnTo>
                    <a:pt x="106859" y="232294"/>
                  </a:lnTo>
                  <a:lnTo>
                    <a:pt x="103204" y="206214"/>
                  </a:lnTo>
                  <a:lnTo>
                    <a:pt x="101612" y="176200"/>
                  </a:lnTo>
                  <a:lnTo>
                    <a:pt x="101297" y="146674"/>
                  </a:lnTo>
                  <a:lnTo>
                    <a:pt x="101235" y="120459"/>
                  </a:lnTo>
                  <a:lnTo>
                    <a:pt x="99341" y="96779"/>
                  </a:lnTo>
                  <a:lnTo>
                    <a:pt x="95458" y="74650"/>
                  </a:lnTo>
                  <a:lnTo>
                    <a:pt x="94870" y="50412"/>
                  </a:lnTo>
                  <a:lnTo>
                    <a:pt x="94870" y="53780"/>
                  </a:lnTo>
                  <a:lnTo>
                    <a:pt x="82004" y="82373"/>
                  </a:lnTo>
                  <a:lnTo>
                    <a:pt x="73889" y="94922"/>
                  </a:lnTo>
                  <a:lnTo>
                    <a:pt x="52131" y="125290"/>
                  </a:lnTo>
                  <a:lnTo>
                    <a:pt x="38920" y="143282"/>
                  </a:lnTo>
                  <a:lnTo>
                    <a:pt x="15219" y="161623"/>
                  </a:lnTo>
                  <a:lnTo>
                    <a:pt x="6124" y="165981"/>
                  </a:lnTo>
                  <a:lnTo>
                    <a:pt x="3956" y="167673"/>
                  </a:lnTo>
                  <a:lnTo>
                    <a:pt x="2510" y="168096"/>
                  </a:lnTo>
                  <a:lnTo>
                    <a:pt x="1547" y="167672"/>
                  </a:lnTo>
                  <a:lnTo>
                    <a:pt x="0" y="165294"/>
                  </a:lnTo>
                  <a:lnTo>
                    <a:pt x="4696" y="150971"/>
                  </a:lnTo>
                  <a:lnTo>
                    <a:pt x="9089" y="131499"/>
                  </a:lnTo>
                  <a:lnTo>
                    <a:pt x="21115" y="106565"/>
                  </a:lnTo>
                  <a:lnTo>
                    <a:pt x="32898" y="77076"/>
                  </a:lnTo>
                  <a:lnTo>
                    <a:pt x="45234" y="50659"/>
                  </a:lnTo>
                  <a:lnTo>
                    <a:pt x="58803" y="19072"/>
                  </a:lnTo>
                  <a:lnTo>
                    <a:pt x="75447" y="0"/>
                  </a:lnTo>
                  <a:lnTo>
                    <a:pt x="76452" y="4755"/>
                  </a:lnTo>
                  <a:lnTo>
                    <a:pt x="88680" y="27501"/>
                  </a:lnTo>
                  <a:lnTo>
                    <a:pt x="99124" y="57087"/>
                  </a:lnTo>
                  <a:lnTo>
                    <a:pt x="113060" y="88552"/>
                  </a:lnTo>
                  <a:lnTo>
                    <a:pt x="128109" y="120264"/>
                  </a:lnTo>
                  <a:lnTo>
                    <a:pt x="147982" y="147645"/>
                  </a:lnTo>
                  <a:lnTo>
                    <a:pt x="169545" y="178158"/>
                  </a:lnTo>
                  <a:lnTo>
                    <a:pt x="197518" y="196255"/>
                  </a:lnTo>
                  <a:lnTo>
                    <a:pt x="206868" y="201514"/>
                  </a:lnTo>
                  <a:lnTo>
                    <a:pt x="215198" y="202775"/>
                  </a:lnTo>
                  <a:lnTo>
                    <a:pt x="212053" y="199427"/>
                  </a:lnTo>
                  <a:lnTo>
                    <a:pt x="208570" y="197778"/>
                  </a:lnTo>
                  <a:lnTo>
                    <a:pt x="206653" y="197338"/>
                  </a:lnTo>
                  <a:lnTo>
                    <a:pt x="177058" y="179458"/>
                  </a:lnTo>
                  <a:lnTo>
                    <a:pt x="164720" y="171059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4" name="SMARTInkShape-Group107"/>
          <p:cNvGrpSpPr/>
          <p:nvPr/>
        </p:nvGrpSpPr>
        <p:grpSpPr>
          <a:xfrm>
            <a:off x="1137943" y="2508250"/>
            <a:ext cx="1884658" cy="749301"/>
            <a:chOff x="1137943" y="2508250"/>
            <a:chExt cx="1884658" cy="749301"/>
          </a:xfrm>
        </p:grpSpPr>
        <p:sp>
          <p:nvSpPr>
            <p:cNvPr id="93" name="SMARTInkShape-1004"/>
            <p:cNvSpPr/>
            <p:nvPr/>
          </p:nvSpPr>
          <p:spPr>
            <a:xfrm>
              <a:off x="1600503" y="2832435"/>
              <a:ext cx="171148" cy="425116"/>
            </a:xfrm>
            <a:custGeom>
              <a:avLst/>
              <a:gdLst/>
              <a:ahLst/>
              <a:cxnLst/>
              <a:rect l="0" t="0" r="0" b="0"/>
              <a:pathLst>
                <a:path w="171148" h="425116">
                  <a:moveTo>
                    <a:pt x="152097" y="425115"/>
                  </a:moveTo>
                  <a:lnTo>
                    <a:pt x="152097" y="419647"/>
                  </a:lnTo>
                  <a:lnTo>
                    <a:pt x="148725" y="415655"/>
                  </a:lnTo>
                  <a:lnTo>
                    <a:pt x="148438" y="413869"/>
                  </a:lnTo>
                  <a:lnTo>
                    <a:pt x="148952" y="411973"/>
                  </a:lnTo>
                  <a:lnTo>
                    <a:pt x="154846" y="400490"/>
                  </a:lnTo>
                  <a:lnTo>
                    <a:pt x="159854" y="373580"/>
                  </a:lnTo>
                  <a:lnTo>
                    <a:pt x="161894" y="361288"/>
                  </a:lnTo>
                  <a:lnTo>
                    <a:pt x="159040" y="329821"/>
                  </a:lnTo>
                  <a:lnTo>
                    <a:pt x="153494" y="300092"/>
                  </a:lnTo>
                  <a:lnTo>
                    <a:pt x="145604" y="271224"/>
                  </a:lnTo>
                  <a:lnTo>
                    <a:pt x="137252" y="241924"/>
                  </a:lnTo>
                  <a:lnTo>
                    <a:pt x="128808" y="211390"/>
                  </a:lnTo>
                  <a:lnTo>
                    <a:pt x="120346" y="182363"/>
                  </a:lnTo>
                  <a:lnTo>
                    <a:pt x="115251" y="153032"/>
                  </a:lnTo>
                  <a:lnTo>
                    <a:pt x="107254" y="122323"/>
                  </a:lnTo>
                  <a:lnTo>
                    <a:pt x="103944" y="112035"/>
                  </a:lnTo>
                  <a:lnTo>
                    <a:pt x="100823" y="81470"/>
                  </a:lnTo>
                  <a:lnTo>
                    <a:pt x="96317" y="68322"/>
                  </a:lnTo>
                  <a:lnTo>
                    <a:pt x="94421" y="53260"/>
                  </a:lnTo>
                  <a:lnTo>
                    <a:pt x="89956" y="44249"/>
                  </a:lnTo>
                  <a:lnTo>
                    <a:pt x="88599" y="37775"/>
                  </a:lnTo>
                  <a:lnTo>
                    <a:pt x="85226" y="37768"/>
                  </a:lnTo>
                  <a:lnTo>
                    <a:pt x="81689" y="41529"/>
                  </a:lnTo>
                  <a:lnTo>
                    <a:pt x="64026" y="70989"/>
                  </a:lnTo>
                  <a:lnTo>
                    <a:pt x="52490" y="99570"/>
                  </a:lnTo>
                  <a:lnTo>
                    <a:pt x="33268" y="129420"/>
                  </a:lnTo>
                  <a:lnTo>
                    <a:pt x="9688" y="155375"/>
                  </a:lnTo>
                  <a:lnTo>
                    <a:pt x="6420" y="161669"/>
                  </a:lnTo>
                  <a:lnTo>
                    <a:pt x="721" y="164357"/>
                  </a:lnTo>
                  <a:lnTo>
                    <a:pt x="0" y="157902"/>
                  </a:lnTo>
                  <a:lnTo>
                    <a:pt x="1713" y="152777"/>
                  </a:lnTo>
                  <a:lnTo>
                    <a:pt x="3158" y="150423"/>
                  </a:lnTo>
                  <a:lnTo>
                    <a:pt x="7547" y="123731"/>
                  </a:lnTo>
                  <a:lnTo>
                    <a:pt x="14810" y="92218"/>
                  </a:lnTo>
                  <a:lnTo>
                    <a:pt x="20951" y="67226"/>
                  </a:lnTo>
                  <a:lnTo>
                    <a:pt x="38365" y="36975"/>
                  </a:lnTo>
                  <a:lnTo>
                    <a:pt x="58020" y="5393"/>
                  </a:lnTo>
                  <a:lnTo>
                    <a:pt x="62893" y="0"/>
                  </a:lnTo>
                  <a:lnTo>
                    <a:pt x="65066" y="14424"/>
                  </a:lnTo>
                  <a:lnTo>
                    <a:pt x="76061" y="36064"/>
                  </a:lnTo>
                  <a:lnTo>
                    <a:pt x="96190" y="66787"/>
                  </a:lnTo>
                  <a:lnTo>
                    <a:pt x="122660" y="96996"/>
                  </a:lnTo>
                  <a:lnTo>
                    <a:pt x="152967" y="127526"/>
                  </a:lnTo>
                  <a:lnTo>
                    <a:pt x="162433" y="136294"/>
                  </a:lnTo>
                  <a:lnTo>
                    <a:pt x="171147" y="139365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SMARTInkShape-1005"/>
            <p:cNvSpPr/>
            <p:nvPr/>
          </p:nvSpPr>
          <p:spPr>
            <a:xfrm>
              <a:off x="1137943" y="2590800"/>
              <a:ext cx="125708" cy="180526"/>
            </a:xfrm>
            <a:custGeom>
              <a:avLst/>
              <a:gdLst/>
              <a:ahLst/>
              <a:cxnLst/>
              <a:rect l="0" t="0" r="0" b="0"/>
              <a:pathLst>
                <a:path w="125708" h="180526">
                  <a:moveTo>
                    <a:pt x="125707" y="0"/>
                  </a:moveTo>
                  <a:lnTo>
                    <a:pt x="97455" y="0"/>
                  </a:lnTo>
                  <a:lnTo>
                    <a:pt x="85978" y="705"/>
                  </a:lnTo>
                  <a:lnTo>
                    <a:pt x="69762" y="8838"/>
                  </a:lnTo>
                  <a:lnTo>
                    <a:pt x="41822" y="35504"/>
                  </a:lnTo>
                  <a:lnTo>
                    <a:pt x="27082" y="55283"/>
                  </a:lnTo>
                  <a:lnTo>
                    <a:pt x="14529" y="82886"/>
                  </a:lnTo>
                  <a:lnTo>
                    <a:pt x="5255" y="112902"/>
                  </a:lnTo>
                  <a:lnTo>
                    <a:pt x="0" y="139424"/>
                  </a:lnTo>
                  <a:lnTo>
                    <a:pt x="2461" y="155297"/>
                  </a:lnTo>
                  <a:lnTo>
                    <a:pt x="7658" y="165566"/>
                  </a:lnTo>
                  <a:lnTo>
                    <a:pt x="17038" y="173077"/>
                  </a:lnTo>
                  <a:lnTo>
                    <a:pt x="28754" y="179771"/>
                  </a:lnTo>
                  <a:lnTo>
                    <a:pt x="32849" y="180525"/>
                  </a:lnTo>
                  <a:lnTo>
                    <a:pt x="46061" y="178215"/>
                  </a:lnTo>
                  <a:lnTo>
                    <a:pt x="75736" y="171431"/>
                  </a:lnTo>
                  <a:lnTo>
                    <a:pt x="87607" y="1651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SMARTInkShape-1006"/>
            <p:cNvSpPr/>
            <p:nvPr/>
          </p:nvSpPr>
          <p:spPr>
            <a:xfrm>
              <a:off x="1277429" y="2607080"/>
              <a:ext cx="91164" cy="135015"/>
            </a:xfrm>
            <a:custGeom>
              <a:avLst/>
              <a:gdLst/>
              <a:ahLst/>
              <a:cxnLst/>
              <a:rect l="0" t="0" r="0" b="0"/>
              <a:pathLst>
                <a:path w="91164" h="135015">
                  <a:moveTo>
                    <a:pt x="17971" y="78970"/>
                  </a:moveTo>
                  <a:lnTo>
                    <a:pt x="11882" y="78970"/>
                  </a:lnTo>
                  <a:lnTo>
                    <a:pt x="15069" y="78970"/>
                  </a:lnTo>
                  <a:lnTo>
                    <a:pt x="18563" y="77088"/>
                  </a:lnTo>
                  <a:lnTo>
                    <a:pt x="48020" y="59871"/>
                  </a:lnTo>
                  <a:lnTo>
                    <a:pt x="79710" y="34911"/>
                  </a:lnTo>
                  <a:lnTo>
                    <a:pt x="82413" y="32664"/>
                  </a:lnTo>
                  <a:lnTo>
                    <a:pt x="85417" y="26404"/>
                  </a:lnTo>
                  <a:lnTo>
                    <a:pt x="87458" y="19624"/>
                  </a:lnTo>
                  <a:lnTo>
                    <a:pt x="90717" y="14258"/>
                  </a:lnTo>
                  <a:lnTo>
                    <a:pt x="91163" y="11840"/>
                  </a:lnTo>
                  <a:lnTo>
                    <a:pt x="90754" y="9522"/>
                  </a:lnTo>
                  <a:lnTo>
                    <a:pt x="88419" y="5065"/>
                  </a:lnTo>
                  <a:lnTo>
                    <a:pt x="85029" y="732"/>
                  </a:lnTo>
                  <a:lnTo>
                    <a:pt x="83137" y="0"/>
                  </a:lnTo>
                  <a:lnTo>
                    <a:pt x="81171" y="218"/>
                  </a:lnTo>
                  <a:lnTo>
                    <a:pt x="76398" y="1635"/>
                  </a:lnTo>
                  <a:lnTo>
                    <a:pt x="69574" y="2265"/>
                  </a:lnTo>
                  <a:lnTo>
                    <a:pt x="61837" y="6308"/>
                  </a:lnTo>
                  <a:lnTo>
                    <a:pt x="32753" y="27143"/>
                  </a:lnTo>
                  <a:lnTo>
                    <a:pt x="16642" y="54271"/>
                  </a:lnTo>
                  <a:lnTo>
                    <a:pt x="10324" y="66581"/>
                  </a:lnTo>
                  <a:lnTo>
                    <a:pt x="2565" y="94689"/>
                  </a:lnTo>
                  <a:lnTo>
                    <a:pt x="0" y="108243"/>
                  </a:lnTo>
                  <a:lnTo>
                    <a:pt x="2611" y="121196"/>
                  </a:lnTo>
                  <a:lnTo>
                    <a:pt x="4909" y="124054"/>
                  </a:lnTo>
                  <a:lnTo>
                    <a:pt x="11225" y="127229"/>
                  </a:lnTo>
                  <a:lnTo>
                    <a:pt x="40522" y="135014"/>
                  </a:lnTo>
                  <a:lnTo>
                    <a:pt x="47514" y="133746"/>
                  </a:lnTo>
                  <a:lnTo>
                    <a:pt x="53679" y="131537"/>
                  </a:lnTo>
                  <a:lnTo>
                    <a:pt x="68771" y="12977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SMARTInkShape-1007"/>
            <p:cNvSpPr/>
            <p:nvPr/>
          </p:nvSpPr>
          <p:spPr>
            <a:xfrm>
              <a:off x="1447800" y="2559050"/>
              <a:ext cx="12701" cy="182667"/>
            </a:xfrm>
            <a:custGeom>
              <a:avLst/>
              <a:gdLst/>
              <a:ahLst/>
              <a:cxnLst/>
              <a:rect l="0" t="0" r="0" b="0"/>
              <a:pathLst>
                <a:path w="12701" h="182667">
                  <a:moveTo>
                    <a:pt x="12700" y="0"/>
                  </a:moveTo>
                  <a:lnTo>
                    <a:pt x="9328" y="3370"/>
                  </a:lnTo>
                  <a:lnTo>
                    <a:pt x="7673" y="6907"/>
                  </a:lnTo>
                  <a:lnTo>
                    <a:pt x="2865" y="22076"/>
                  </a:lnTo>
                  <a:lnTo>
                    <a:pt x="5751" y="49195"/>
                  </a:lnTo>
                  <a:lnTo>
                    <a:pt x="6231" y="76588"/>
                  </a:lnTo>
                  <a:lnTo>
                    <a:pt x="6315" y="100225"/>
                  </a:lnTo>
                  <a:lnTo>
                    <a:pt x="4461" y="131615"/>
                  </a:lnTo>
                  <a:lnTo>
                    <a:pt x="881" y="158407"/>
                  </a:lnTo>
                  <a:lnTo>
                    <a:pt x="22" y="182666"/>
                  </a:lnTo>
                  <a:lnTo>
                    <a:pt x="0" y="1778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SMARTInkShape-1008"/>
            <p:cNvSpPr/>
            <p:nvPr/>
          </p:nvSpPr>
          <p:spPr>
            <a:xfrm>
              <a:off x="1524000" y="2508250"/>
              <a:ext cx="6351" cy="203201"/>
            </a:xfrm>
            <a:custGeom>
              <a:avLst/>
              <a:gdLst/>
              <a:ahLst/>
              <a:cxnLst/>
              <a:rect l="0" t="0" r="0" b="0"/>
              <a:pathLst>
                <a:path w="6351" h="203201">
                  <a:moveTo>
                    <a:pt x="6350" y="0"/>
                  </a:moveTo>
                  <a:lnTo>
                    <a:pt x="6350" y="29785"/>
                  </a:lnTo>
                  <a:lnTo>
                    <a:pt x="4468" y="56553"/>
                  </a:lnTo>
                  <a:lnTo>
                    <a:pt x="1323" y="79785"/>
                  </a:lnTo>
                  <a:lnTo>
                    <a:pt x="392" y="107131"/>
                  </a:lnTo>
                  <a:lnTo>
                    <a:pt x="116" y="133107"/>
                  </a:lnTo>
                  <a:lnTo>
                    <a:pt x="34" y="158677"/>
                  </a:lnTo>
                  <a:lnTo>
                    <a:pt x="4" y="190229"/>
                  </a:lnTo>
                  <a:lnTo>
                    <a:pt x="0" y="2032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SMARTInkShape-1009"/>
            <p:cNvSpPr/>
            <p:nvPr/>
          </p:nvSpPr>
          <p:spPr>
            <a:xfrm>
              <a:off x="1736241" y="2585224"/>
              <a:ext cx="187810" cy="138537"/>
            </a:xfrm>
            <a:custGeom>
              <a:avLst/>
              <a:gdLst/>
              <a:ahLst/>
              <a:cxnLst/>
              <a:rect l="0" t="0" r="0" b="0"/>
              <a:pathLst>
                <a:path w="187810" h="138537">
                  <a:moveTo>
                    <a:pt x="3659" y="18276"/>
                  </a:moveTo>
                  <a:lnTo>
                    <a:pt x="288" y="21646"/>
                  </a:lnTo>
                  <a:lnTo>
                    <a:pt x="0" y="24051"/>
                  </a:lnTo>
                  <a:lnTo>
                    <a:pt x="3474" y="54402"/>
                  </a:lnTo>
                  <a:lnTo>
                    <a:pt x="13686" y="85496"/>
                  </a:lnTo>
                  <a:lnTo>
                    <a:pt x="15831" y="107911"/>
                  </a:lnTo>
                  <a:lnTo>
                    <a:pt x="14243" y="116439"/>
                  </a:lnTo>
                  <a:lnTo>
                    <a:pt x="11263" y="125207"/>
                  </a:lnTo>
                  <a:lnTo>
                    <a:pt x="10030" y="138536"/>
                  </a:lnTo>
                  <a:lnTo>
                    <a:pt x="10009" y="111779"/>
                  </a:lnTo>
                  <a:lnTo>
                    <a:pt x="16916" y="81545"/>
                  </a:lnTo>
                  <a:lnTo>
                    <a:pt x="31379" y="49995"/>
                  </a:lnTo>
                  <a:lnTo>
                    <a:pt x="39781" y="32378"/>
                  </a:lnTo>
                  <a:lnTo>
                    <a:pt x="55618" y="16901"/>
                  </a:lnTo>
                  <a:lnTo>
                    <a:pt x="62265" y="14137"/>
                  </a:lnTo>
                  <a:lnTo>
                    <a:pt x="74658" y="12362"/>
                  </a:lnTo>
                  <a:lnTo>
                    <a:pt x="79429" y="14001"/>
                  </a:lnTo>
                  <a:lnTo>
                    <a:pt x="81689" y="15426"/>
                  </a:lnTo>
                  <a:lnTo>
                    <a:pt x="88240" y="24173"/>
                  </a:lnTo>
                  <a:lnTo>
                    <a:pt x="91279" y="35702"/>
                  </a:lnTo>
                  <a:lnTo>
                    <a:pt x="92446" y="64023"/>
                  </a:lnTo>
                  <a:lnTo>
                    <a:pt x="91831" y="83312"/>
                  </a:lnTo>
                  <a:lnTo>
                    <a:pt x="86231" y="107031"/>
                  </a:lnTo>
                  <a:lnTo>
                    <a:pt x="82844" y="103762"/>
                  </a:lnTo>
                  <a:lnTo>
                    <a:pt x="82555" y="102077"/>
                  </a:lnTo>
                  <a:lnTo>
                    <a:pt x="83067" y="100249"/>
                  </a:lnTo>
                  <a:lnTo>
                    <a:pt x="84114" y="98324"/>
                  </a:lnTo>
                  <a:lnTo>
                    <a:pt x="91861" y="67969"/>
                  </a:lnTo>
                  <a:lnTo>
                    <a:pt x="106586" y="37180"/>
                  </a:lnTo>
                  <a:lnTo>
                    <a:pt x="116392" y="16966"/>
                  </a:lnTo>
                  <a:lnTo>
                    <a:pt x="123377" y="8051"/>
                  </a:lnTo>
                  <a:lnTo>
                    <a:pt x="131185" y="3148"/>
                  </a:lnTo>
                  <a:lnTo>
                    <a:pt x="144325" y="0"/>
                  </a:lnTo>
                  <a:lnTo>
                    <a:pt x="154855" y="2826"/>
                  </a:lnTo>
                  <a:lnTo>
                    <a:pt x="160933" y="8116"/>
                  </a:lnTo>
                  <a:lnTo>
                    <a:pt x="165280" y="15171"/>
                  </a:lnTo>
                  <a:lnTo>
                    <a:pt x="172817" y="44611"/>
                  </a:lnTo>
                  <a:lnTo>
                    <a:pt x="178178" y="75549"/>
                  </a:lnTo>
                  <a:lnTo>
                    <a:pt x="181027" y="105310"/>
                  </a:lnTo>
                  <a:lnTo>
                    <a:pt x="181972" y="114108"/>
                  </a:lnTo>
                  <a:lnTo>
                    <a:pt x="187809" y="126226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SMARTInkShape-1010"/>
            <p:cNvSpPr/>
            <p:nvPr/>
          </p:nvSpPr>
          <p:spPr>
            <a:xfrm>
              <a:off x="1968761" y="2573296"/>
              <a:ext cx="266440" cy="135137"/>
            </a:xfrm>
            <a:custGeom>
              <a:avLst/>
              <a:gdLst/>
              <a:ahLst/>
              <a:cxnLst/>
              <a:rect l="0" t="0" r="0" b="0"/>
              <a:pathLst>
                <a:path w="266440" h="135137">
                  <a:moveTo>
                    <a:pt x="6089" y="61954"/>
                  </a:moveTo>
                  <a:lnTo>
                    <a:pt x="621" y="61954"/>
                  </a:lnTo>
                  <a:lnTo>
                    <a:pt x="327" y="62659"/>
                  </a:lnTo>
                  <a:lnTo>
                    <a:pt x="0" y="65324"/>
                  </a:lnTo>
                  <a:lnTo>
                    <a:pt x="1736" y="68861"/>
                  </a:lnTo>
                  <a:lnTo>
                    <a:pt x="4154" y="72785"/>
                  </a:lnTo>
                  <a:lnTo>
                    <a:pt x="5229" y="76880"/>
                  </a:lnTo>
                  <a:lnTo>
                    <a:pt x="6221" y="78255"/>
                  </a:lnTo>
                  <a:lnTo>
                    <a:pt x="7588" y="79171"/>
                  </a:lnTo>
                  <a:lnTo>
                    <a:pt x="12883" y="80461"/>
                  </a:lnTo>
                  <a:lnTo>
                    <a:pt x="24364" y="80896"/>
                  </a:lnTo>
                  <a:lnTo>
                    <a:pt x="30204" y="79074"/>
                  </a:lnTo>
                  <a:lnTo>
                    <a:pt x="46266" y="69460"/>
                  </a:lnTo>
                  <a:lnTo>
                    <a:pt x="71074" y="40118"/>
                  </a:lnTo>
                  <a:lnTo>
                    <a:pt x="74497" y="28594"/>
                  </a:lnTo>
                  <a:lnTo>
                    <a:pt x="75749" y="12361"/>
                  </a:lnTo>
                  <a:lnTo>
                    <a:pt x="73973" y="6281"/>
                  </a:lnTo>
                  <a:lnTo>
                    <a:pt x="72511" y="3672"/>
                  </a:lnTo>
                  <a:lnTo>
                    <a:pt x="70831" y="1932"/>
                  </a:lnTo>
                  <a:lnTo>
                    <a:pt x="67084" y="0"/>
                  </a:lnTo>
                  <a:lnTo>
                    <a:pt x="61185" y="1022"/>
                  </a:lnTo>
                  <a:lnTo>
                    <a:pt x="57636" y="2283"/>
                  </a:lnTo>
                  <a:lnTo>
                    <a:pt x="51811" y="7446"/>
                  </a:lnTo>
                  <a:lnTo>
                    <a:pt x="26958" y="34591"/>
                  </a:lnTo>
                  <a:lnTo>
                    <a:pt x="17838" y="50554"/>
                  </a:lnTo>
                  <a:lnTo>
                    <a:pt x="13505" y="74910"/>
                  </a:lnTo>
                  <a:lnTo>
                    <a:pt x="12579" y="103066"/>
                  </a:lnTo>
                  <a:lnTo>
                    <a:pt x="14382" y="110330"/>
                  </a:lnTo>
                  <a:lnTo>
                    <a:pt x="21289" y="124112"/>
                  </a:lnTo>
                  <a:lnTo>
                    <a:pt x="23984" y="126676"/>
                  </a:lnTo>
                  <a:lnTo>
                    <a:pt x="30740" y="129525"/>
                  </a:lnTo>
                  <a:lnTo>
                    <a:pt x="42477" y="131128"/>
                  </a:lnTo>
                  <a:lnTo>
                    <a:pt x="54892" y="128232"/>
                  </a:lnTo>
                  <a:lnTo>
                    <a:pt x="84412" y="114080"/>
                  </a:lnTo>
                  <a:lnTo>
                    <a:pt x="105573" y="95438"/>
                  </a:lnTo>
                  <a:lnTo>
                    <a:pt x="125504" y="64919"/>
                  </a:lnTo>
                  <a:lnTo>
                    <a:pt x="139344" y="43025"/>
                  </a:lnTo>
                  <a:lnTo>
                    <a:pt x="139436" y="72760"/>
                  </a:lnTo>
                  <a:lnTo>
                    <a:pt x="133971" y="103424"/>
                  </a:lnTo>
                  <a:lnTo>
                    <a:pt x="126795" y="135136"/>
                  </a:lnTo>
                  <a:lnTo>
                    <a:pt x="126739" y="119645"/>
                  </a:lnTo>
                  <a:lnTo>
                    <a:pt x="135577" y="88940"/>
                  </a:lnTo>
                  <a:lnTo>
                    <a:pt x="152745" y="60838"/>
                  </a:lnTo>
                  <a:lnTo>
                    <a:pt x="172969" y="29648"/>
                  </a:lnTo>
                  <a:lnTo>
                    <a:pt x="179271" y="26429"/>
                  </a:lnTo>
                  <a:lnTo>
                    <a:pt x="191443" y="24362"/>
                  </a:lnTo>
                  <a:lnTo>
                    <a:pt x="196183" y="25961"/>
                  </a:lnTo>
                  <a:lnTo>
                    <a:pt x="208346" y="36108"/>
                  </a:lnTo>
                  <a:lnTo>
                    <a:pt x="212397" y="45528"/>
                  </a:lnTo>
                  <a:lnTo>
                    <a:pt x="215354" y="76208"/>
                  </a:lnTo>
                  <a:lnTo>
                    <a:pt x="213673" y="94164"/>
                  </a:lnTo>
                  <a:lnTo>
                    <a:pt x="209160" y="115375"/>
                  </a:lnTo>
                  <a:lnTo>
                    <a:pt x="204376" y="125135"/>
                  </a:lnTo>
                  <a:lnTo>
                    <a:pt x="203223" y="130487"/>
                  </a:lnTo>
                  <a:lnTo>
                    <a:pt x="202422" y="130220"/>
                  </a:lnTo>
                  <a:lnTo>
                    <a:pt x="199652" y="128042"/>
                  </a:lnTo>
                  <a:lnTo>
                    <a:pt x="197950" y="124723"/>
                  </a:lnTo>
                  <a:lnTo>
                    <a:pt x="197496" y="122849"/>
                  </a:lnTo>
                  <a:lnTo>
                    <a:pt x="197899" y="120895"/>
                  </a:lnTo>
                  <a:lnTo>
                    <a:pt x="201132" y="114068"/>
                  </a:lnTo>
                  <a:lnTo>
                    <a:pt x="203814" y="102717"/>
                  </a:lnTo>
                  <a:lnTo>
                    <a:pt x="217174" y="74168"/>
                  </a:lnTo>
                  <a:lnTo>
                    <a:pt x="228262" y="44721"/>
                  </a:lnTo>
                  <a:lnTo>
                    <a:pt x="236790" y="29700"/>
                  </a:lnTo>
                  <a:lnTo>
                    <a:pt x="241032" y="26452"/>
                  </a:lnTo>
                  <a:lnTo>
                    <a:pt x="247386" y="24623"/>
                  </a:lnTo>
                  <a:lnTo>
                    <a:pt x="249504" y="24367"/>
                  </a:lnTo>
                  <a:lnTo>
                    <a:pt x="250915" y="24901"/>
                  </a:lnTo>
                  <a:lnTo>
                    <a:pt x="251856" y="25963"/>
                  </a:lnTo>
                  <a:lnTo>
                    <a:pt x="257855" y="39784"/>
                  </a:lnTo>
                  <a:lnTo>
                    <a:pt x="264984" y="70250"/>
                  </a:lnTo>
                  <a:lnTo>
                    <a:pt x="266311" y="99667"/>
                  </a:lnTo>
                  <a:lnTo>
                    <a:pt x="266438" y="131320"/>
                  </a:lnTo>
                  <a:lnTo>
                    <a:pt x="266438" y="131660"/>
                  </a:lnTo>
                  <a:lnTo>
                    <a:pt x="266439" y="119104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SMARTInkShape-1011"/>
            <p:cNvSpPr/>
            <p:nvPr/>
          </p:nvSpPr>
          <p:spPr>
            <a:xfrm>
              <a:off x="2292350" y="2514600"/>
              <a:ext cx="107469" cy="177788"/>
            </a:xfrm>
            <a:custGeom>
              <a:avLst/>
              <a:gdLst/>
              <a:ahLst/>
              <a:cxnLst/>
              <a:rect l="0" t="0" r="0" b="0"/>
              <a:pathLst>
                <a:path w="107469" h="177788">
                  <a:moveTo>
                    <a:pt x="6350" y="0"/>
                  </a:moveTo>
                  <a:lnTo>
                    <a:pt x="6350" y="9459"/>
                  </a:lnTo>
                  <a:lnTo>
                    <a:pt x="2691" y="22904"/>
                  </a:lnTo>
                  <a:lnTo>
                    <a:pt x="3536" y="45211"/>
                  </a:lnTo>
                  <a:lnTo>
                    <a:pt x="698" y="70000"/>
                  </a:lnTo>
                  <a:lnTo>
                    <a:pt x="843" y="99643"/>
                  </a:lnTo>
                  <a:lnTo>
                    <a:pt x="5053" y="126613"/>
                  </a:lnTo>
                  <a:lnTo>
                    <a:pt x="6179" y="157288"/>
                  </a:lnTo>
                  <a:lnTo>
                    <a:pt x="6348" y="177362"/>
                  </a:lnTo>
                  <a:lnTo>
                    <a:pt x="6350" y="150646"/>
                  </a:lnTo>
                  <a:lnTo>
                    <a:pt x="7055" y="133536"/>
                  </a:lnTo>
                  <a:lnTo>
                    <a:pt x="15188" y="106998"/>
                  </a:lnTo>
                  <a:lnTo>
                    <a:pt x="21276" y="91989"/>
                  </a:lnTo>
                  <a:lnTo>
                    <a:pt x="27330" y="84863"/>
                  </a:lnTo>
                  <a:lnTo>
                    <a:pt x="34724" y="80050"/>
                  </a:lnTo>
                  <a:lnTo>
                    <a:pt x="50969" y="76960"/>
                  </a:lnTo>
                  <a:lnTo>
                    <a:pt x="59342" y="77243"/>
                  </a:lnTo>
                  <a:lnTo>
                    <a:pt x="88904" y="89084"/>
                  </a:lnTo>
                  <a:lnTo>
                    <a:pt x="96663" y="93921"/>
                  </a:lnTo>
                  <a:lnTo>
                    <a:pt x="102463" y="100774"/>
                  </a:lnTo>
                  <a:lnTo>
                    <a:pt x="105511" y="108523"/>
                  </a:lnTo>
                  <a:lnTo>
                    <a:pt x="107468" y="124996"/>
                  </a:lnTo>
                  <a:lnTo>
                    <a:pt x="104436" y="137616"/>
                  </a:lnTo>
                  <a:lnTo>
                    <a:pt x="87543" y="162986"/>
                  </a:lnTo>
                  <a:lnTo>
                    <a:pt x="79124" y="169569"/>
                  </a:lnTo>
                  <a:lnTo>
                    <a:pt x="63215" y="176174"/>
                  </a:lnTo>
                  <a:lnTo>
                    <a:pt x="34538" y="177657"/>
                  </a:lnTo>
                  <a:lnTo>
                    <a:pt x="11896" y="177787"/>
                  </a:lnTo>
                  <a:lnTo>
                    <a:pt x="6933" y="175912"/>
                  </a:lnTo>
                  <a:lnTo>
                    <a:pt x="0" y="1714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SMARTInkShape-1012"/>
            <p:cNvSpPr/>
            <p:nvPr/>
          </p:nvSpPr>
          <p:spPr>
            <a:xfrm>
              <a:off x="2463801" y="2598254"/>
              <a:ext cx="82550" cy="100115"/>
            </a:xfrm>
            <a:custGeom>
              <a:avLst/>
              <a:gdLst/>
              <a:ahLst/>
              <a:cxnLst/>
              <a:rect l="0" t="0" r="0" b="0"/>
              <a:pathLst>
                <a:path w="82550" h="100115">
                  <a:moveTo>
                    <a:pt x="6349" y="17946"/>
                  </a:moveTo>
                  <a:lnTo>
                    <a:pt x="6349" y="47983"/>
                  </a:lnTo>
                  <a:lnTo>
                    <a:pt x="6349" y="79580"/>
                  </a:lnTo>
                  <a:lnTo>
                    <a:pt x="6349" y="82318"/>
                  </a:lnTo>
                  <a:lnTo>
                    <a:pt x="4467" y="87243"/>
                  </a:lnTo>
                  <a:lnTo>
                    <a:pt x="1985" y="91783"/>
                  </a:lnTo>
                  <a:lnTo>
                    <a:pt x="76" y="100114"/>
                  </a:lnTo>
                  <a:lnTo>
                    <a:pt x="0" y="82188"/>
                  </a:lnTo>
                  <a:lnTo>
                    <a:pt x="8837" y="54670"/>
                  </a:lnTo>
                  <a:lnTo>
                    <a:pt x="21198" y="26663"/>
                  </a:lnTo>
                  <a:lnTo>
                    <a:pt x="30896" y="13787"/>
                  </a:lnTo>
                  <a:lnTo>
                    <a:pt x="36779" y="9042"/>
                  </a:lnTo>
                  <a:lnTo>
                    <a:pt x="55709" y="553"/>
                  </a:lnTo>
                  <a:lnTo>
                    <a:pt x="58305" y="0"/>
                  </a:lnTo>
                  <a:lnTo>
                    <a:pt x="60742" y="338"/>
                  </a:lnTo>
                  <a:lnTo>
                    <a:pt x="71881" y="4460"/>
                  </a:lnTo>
                  <a:lnTo>
                    <a:pt x="82549" y="5246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SMARTInkShape-1013"/>
            <p:cNvSpPr/>
            <p:nvPr/>
          </p:nvSpPr>
          <p:spPr>
            <a:xfrm>
              <a:off x="2541416" y="2616200"/>
              <a:ext cx="290685" cy="107951"/>
            </a:xfrm>
            <a:custGeom>
              <a:avLst/>
              <a:gdLst/>
              <a:ahLst/>
              <a:cxnLst/>
              <a:rect l="0" t="0" r="0" b="0"/>
              <a:pathLst>
                <a:path w="290685" h="107951">
                  <a:moveTo>
                    <a:pt x="87484" y="0"/>
                  </a:moveTo>
                  <a:lnTo>
                    <a:pt x="57319" y="0"/>
                  </a:lnTo>
                  <a:lnTo>
                    <a:pt x="51499" y="705"/>
                  </a:lnTo>
                  <a:lnTo>
                    <a:pt x="44209" y="3370"/>
                  </a:lnTo>
                  <a:lnTo>
                    <a:pt x="38147" y="8788"/>
                  </a:lnTo>
                  <a:lnTo>
                    <a:pt x="31690" y="15900"/>
                  </a:lnTo>
                  <a:lnTo>
                    <a:pt x="14060" y="31963"/>
                  </a:lnTo>
                  <a:lnTo>
                    <a:pt x="3365" y="48725"/>
                  </a:lnTo>
                  <a:lnTo>
                    <a:pt x="0" y="61395"/>
                  </a:lnTo>
                  <a:lnTo>
                    <a:pt x="1095" y="67974"/>
                  </a:lnTo>
                  <a:lnTo>
                    <a:pt x="4175" y="74574"/>
                  </a:lnTo>
                  <a:lnTo>
                    <a:pt x="11451" y="79089"/>
                  </a:lnTo>
                  <a:lnTo>
                    <a:pt x="22544" y="81524"/>
                  </a:lnTo>
                  <a:lnTo>
                    <a:pt x="28753" y="80212"/>
                  </a:lnTo>
                  <a:lnTo>
                    <a:pt x="34570" y="77983"/>
                  </a:lnTo>
                  <a:lnTo>
                    <a:pt x="45073" y="76022"/>
                  </a:lnTo>
                  <a:lnTo>
                    <a:pt x="50525" y="73063"/>
                  </a:lnTo>
                  <a:lnTo>
                    <a:pt x="75992" y="43451"/>
                  </a:lnTo>
                  <a:lnTo>
                    <a:pt x="78849" y="38596"/>
                  </a:lnTo>
                  <a:lnTo>
                    <a:pt x="81094" y="25780"/>
                  </a:lnTo>
                  <a:lnTo>
                    <a:pt x="81133" y="55841"/>
                  </a:lnTo>
                  <a:lnTo>
                    <a:pt x="81839" y="61507"/>
                  </a:lnTo>
                  <a:lnTo>
                    <a:pt x="86203" y="71925"/>
                  </a:lnTo>
                  <a:lnTo>
                    <a:pt x="89972" y="77357"/>
                  </a:lnTo>
                  <a:lnTo>
                    <a:pt x="92670" y="79088"/>
                  </a:lnTo>
                  <a:lnTo>
                    <a:pt x="103210" y="81524"/>
                  </a:lnTo>
                  <a:lnTo>
                    <a:pt x="131987" y="82489"/>
                  </a:lnTo>
                  <a:lnTo>
                    <a:pt x="146531" y="80650"/>
                  </a:lnTo>
                  <a:lnTo>
                    <a:pt x="167037" y="73708"/>
                  </a:lnTo>
                  <a:lnTo>
                    <a:pt x="174111" y="67801"/>
                  </a:lnTo>
                  <a:lnTo>
                    <a:pt x="197511" y="36319"/>
                  </a:lnTo>
                  <a:lnTo>
                    <a:pt x="199884" y="30017"/>
                  </a:lnTo>
                  <a:lnTo>
                    <a:pt x="200518" y="26361"/>
                  </a:lnTo>
                  <a:lnTo>
                    <a:pt x="201645" y="23924"/>
                  </a:lnTo>
                  <a:lnTo>
                    <a:pt x="203102" y="22299"/>
                  </a:lnTo>
                  <a:lnTo>
                    <a:pt x="204779" y="21216"/>
                  </a:lnTo>
                  <a:lnTo>
                    <a:pt x="205898" y="19788"/>
                  </a:lnTo>
                  <a:lnTo>
                    <a:pt x="207471" y="15819"/>
                  </a:lnTo>
                  <a:lnTo>
                    <a:pt x="207692" y="16190"/>
                  </a:lnTo>
                  <a:lnTo>
                    <a:pt x="208131" y="43421"/>
                  </a:lnTo>
                  <a:lnTo>
                    <a:pt x="208134" y="73296"/>
                  </a:lnTo>
                  <a:lnTo>
                    <a:pt x="202666" y="96043"/>
                  </a:lnTo>
                  <a:lnTo>
                    <a:pt x="201666" y="97895"/>
                  </a:lnTo>
                  <a:lnTo>
                    <a:pt x="200294" y="99130"/>
                  </a:lnTo>
                  <a:lnTo>
                    <a:pt x="198674" y="99953"/>
                  </a:lnTo>
                  <a:lnTo>
                    <a:pt x="197594" y="101207"/>
                  </a:lnTo>
                  <a:lnTo>
                    <a:pt x="195718" y="106922"/>
                  </a:lnTo>
                  <a:lnTo>
                    <a:pt x="194918" y="106559"/>
                  </a:lnTo>
                  <a:lnTo>
                    <a:pt x="189991" y="102392"/>
                  </a:lnTo>
                  <a:lnTo>
                    <a:pt x="189352" y="95093"/>
                  </a:lnTo>
                  <a:lnTo>
                    <a:pt x="195566" y="66894"/>
                  </a:lnTo>
                  <a:lnTo>
                    <a:pt x="204197" y="41081"/>
                  </a:lnTo>
                  <a:lnTo>
                    <a:pt x="222094" y="18263"/>
                  </a:lnTo>
                  <a:lnTo>
                    <a:pt x="235788" y="10977"/>
                  </a:lnTo>
                  <a:lnTo>
                    <a:pt x="249945" y="7263"/>
                  </a:lnTo>
                  <a:lnTo>
                    <a:pt x="257526" y="6756"/>
                  </a:lnTo>
                  <a:lnTo>
                    <a:pt x="263717" y="8411"/>
                  </a:lnTo>
                  <a:lnTo>
                    <a:pt x="280025" y="17910"/>
                  </a:lnTo>
                  <a:lnTo>
                    <a:pt x="285476" y="24658"/>
                  </a:lnTo>
                  <a:lnTo>
                    <a:pt x="286506" y="28433"/>
                  </a:lnTo>
                  <a:lnTo>
                    <a:pt x="286853" y="44631"/>
                  </a:lnTo>
                  <a:lnTo>
                    <a:pt x="289927" y="61419"/>
                  </a:lnTo>
                  <a:lnTo>
                    <a:pt x="286876" y="77618"/>
                  </a:lnTo>
                  <a:lnTo>
                    <a:pt x="290684" y="1079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SMARTInkShape-1014"/>
            <p:cNvSpPr/>
            <p:nvPr/>
          </p:nvSpPr>
          <p:spPr>
            <a:xfrm>
              <a:off x="2882900" y="2623385"/>
              <a:ext cx="139701" cy="138617"/>
            </a:xfrm>
            <a:custGeom>
              <a:avLst/>
              <a:gdLst/>
              <a:ahLst/>
              <a:cxnLst/>
              <a:rect l="0" t="0" r="0" b="0"/>
              <a:pathLst>
                <a:path w="139701" h="138617">
                  <a:moveTo>
                    <a:pt x="0" y="30915"/>
                  </a:moveTo>
                  <a:lnTo>
                    <a:pt x="0" y="34285"/>
                  </a:lnTo>
                  <a:lnTo>
                    <a:pt x="705" y="35278"/>
                  </a:lnTo>
                  <a:lnTo>
                    <a:pt x="1881" y="35941"/>
                  </a:lnTo>
                  <a:lnTo>
                    <a:pt x="3370" y="36382"/>
                  </a:lnTo>
                  <a:lnTo>
                    <a:pt x="12865" y="44056"/>
                  </a:lnTo>
                  <a:lnTo>
                    <a:pt x="14926" y="46025"/>
                  </a:lnTo>
                  <a:lnTo>
                    <a:pt x="20980" y="48214"/>
                  </a:lnTo>
                  <a:lnTo>
                    <a:pt x="49645" y="49811"/>
                  </a:lnTo>
                  <a:lnTo>
                    <a:pt x="65039" y="48038"/>
                  </a:lnTo>
                  <a:lnTo>
                    <a:pt x="94827" y="37096"/>
                  </a:lnTo>
                  <a:lnTo>
                    <a:pt x="108728" y="28765"/>
                  </a:lnTo>
                  <a:lnTo>
                    <a:pt x="116020" y="22438"/>
                  </a:lnTo>
                  <a:lnTo>
                    <a:pt x="118592" y="18210"/>
                  </a:lnTo>
                  <a:lnTo>
                    <a:pt x="120243" y="9747"/>
                  </a:lnTo>
                  <a:lnTo>
                    <a:pt x="118587" y="5514"/>
                  </a:lnTo>
                  <a:lnTo>
                    <a:pt x="117158" y="3398"/>
                  </a:lnTo>
                  <a:lnTo>
                    <a:pt x="114794" y="1986"/>
                  </a:lnTo>
                  <a:lnTo>
                    <a:pt x="104725" y="0"/>
                  </a:lnTo>
                  <a:lnTo>
                    <a:pt x="92804" y="118"/>
                  </a:lnTo>
                  <a:lnTo>
                    <a:pt x="84520" y="2646"/>
                  </a:lnTo>
                  <a:lnTo>
                    <a:pt x="55882" y="19568"/>
                  </a:lnTo>
                  <a:lnTo>
                    <a:pt x="37724" y="33197"/>
                  </a:lnTo>
                  <a:lnTo>
                    <a:pt x="22764" y="56060"/>
                  </a:lnTo>
                  <a:lnTo>
                    <a:pt x="15995" y="71134"/>
                  </a:lnTo>
                  <a:lnTo>
                    <a:pt x="14164" y="82657"/>
                  </a:lnTo>
                  <a:lnTo>
                    <a:pt x="17114" y="92952"/>
                  </a:lnTo>
                  <a:lnTo>
                    <a:pt x="27134" y="107688"/>
                  </a:lnTo>
                  <a:lnTo>
                    <a:pt x="44956" y="119611"/>
                  </a:lnTo>
                  <a:lnTo>
                    <a:pt x="74920" y="132497"/>
                  </a:lnTo>
                  <a:lnTo>
                    <a:pt x="84803" y="136034"/>
                  </a:lnTo>
                  <a:lnTo>
                    <a:pt x="115778" y="138616"/>
                  </a:lnTo>
                  <a:lnTo>
                    <a:pt x="128222" y="138085"/>
                  </a:lnTo>
                  <a:lnTo>
                    <a:pt x="139700" y="132515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60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1" dur="500"/>
                                        <p:tgtEl>
                                          <p:spTgt spid="460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1377554"/>
            <a:ext cx="4000500" cy="25800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5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1314450"/>
            <a:ext cx="3905250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2" name="SMARTInkShape-Group124"/>
          <p:cNvGrpSpPr/>
          <p:nvPr/>
        </p:nvGrpSpPr>
        <p:grpSpPr>
          <a:xfrm>
            <a:off x="4013577" y="2038350"/>
            <a:ext cx="932669" cy="222251"/>
            <a:chOff x="4013577" y="2038350"/>
            <a:chExt cx="932669" cy="222251"/>
          </a:xfrm>
        </p:grpSpPr>
        <p:sp>
          <p:nvSpPr>
            <p:cNvPr id="43" name="SMARTInkShape-1170"/>
            <p:cNvSpPr/>
            <p:nvPr/>
          </p:nvSpPr>
          <p:spPr>
            <a:xfrm>
              <a:off x="4013577" y="2038350"/>
              <a:ext cx="230973" cy="184151"/>
            </a:xfrm>
            <a:custGeom>
              <a:avLst/>
              <a:gdLst/>
              <a:ahLst/>
              <a:cxnLst/>
              <a:rect l="0" t="0" r="0" b="0"/>
              <a:pathLst>
                <a:path w="230973" h="184151">
                  <a:moveTo>
                    <a:pt x="56773" y="0"/>
                  </a:moveTo>
                  <a:lnTo>
                    <a:pt x="53401" y="3370"/>
                  </a:lnTo>
                  <a:lnTo>
                    <a:pt x="51746" y="6906"/>
                  </a:lnTo>
                  <a:lnTo>
                    <a:pt x="44977" y="36364"/>
                  </a:lnTo>
                  <a:lnTo>
                    <a:pt x="37283" y="64106"/>
                  </a:lnTo>
                  <a:lnTo>
                    <a:pt x="32588" y="75763"/>
                  </a:lnTo>
                  <a:lnTo>
                    <a:pt x="10459" y="106615"/>
                  </a:lnTo>
                  <a:lnTo>
                    <a:pt x="1536" y="120194"/>
                  </a:lnTo>
                  <a:lnTo>
                    <a:pt x="0" y="129026"/>
                  </a:lnTo>
                  <a:lnTo>
                    <a:pt x="1672" y="133310"/>
                  </a:lnTo>
                  <a:lnTo>
                    <a:pt x="5123" y="138437"/>
                  </a:lnTo>
                  <a:lnTo>
                    <a:pt x="19676" y="139532"/>
                  </a:lnTo>
                  <a:lnTo>
                    <a:pt x="27584" y="138920"/>
                  </a:lnTo>
                  <a:lnTo>
                    <a:pt x="56798" y="131855"/>
                  </a:lnTo>
                  <a:lnTo>
                    <a:pt x="69481" y="128438"/>
                  </a:lnTo>
                  <a:lnTo>
                    <a:pt x="82174" y="125544"/>
                  </a:lnTo>
                  <a:lnTo>
                    <a:pt x="94873" y="122099"/>
                  </a:lnTo>
                  <a:lnTo>
                    <a:pt x="102634" y="120587"/>
                  </a:lnTo>
                  <a:lnTo>
                    <a:pt x="122279" y="111214"/>
                  </a:lnTo>
                  <a:lnTo>
                    <a:pt x="128705" y="105546"/>
                  </a:lnTo>
                  <a:lnTo>
                    <a:pt x="131076" y="101471"/>
                  </a:lnTo>
                  <a:lnTo>
                    <a:pt x="132597" y="93108"/>
                  </a:lnTo>
                  <a:lnTo>
                    <a:pt x="132973" y="70143"/>
                  </a:lnTo>
                  <a:lnTo>
                    <a:pt x="129601" y="73306"/>
                  </a:lnTo>
                  <a:lnTo>
                    <a:pt x="127946" y="76796"/>
                  </a:lnTo>
                  <a:lnTo>
                    <a:pt x="126657" y="104986"/>
                  </a:lnTo>
                  <a:lnTo>
                    <a:pt x="126624" y="136631"/>
                  </a:lnTo>
                  <a:lnTo>
                    <a:pt x="126623" y="151108"/>
                  </a:lnTo>
                  <a:lnTo>
                    <a:pt x="127327" y="151539"/>
                  </a:lnTo>
                  <a:lnTo>
                    <a:pt x="132090" y="152286"/>
                  </a:lnTo>
                  <a:lnTo>
                    <a:pt x="132383" y="151619"/>
                  </a:lnTo>
                  <a:lnTo>
                    <a:pt x="132966" y="122360"/>
                  </a:lnTo>
                  <a:lnTo>
                    <a:pt x="134851" y="116001"/>
                  </a:lnTo>
                  <a:lnTo>
                    <a:pt x="137335" y="110116"/>
                  </a:lnTo>
                  <a:lnTo>
                    <a:pt x="139316" y="82947"/>
                  </a:lnTo>
                  <a:lnTo>
                    <a:pt x="144390" y="86991"/>
                  </a:lnTo>
                  <a:lnTo>
                    <a:pt x="150152" y="89039"/>
                  </a:lnTo>
                  <a:lnTo>
                    <a:pt x="163333" y="98974"/>
                  </a:lnTo>
                  <a:lnTo>
                    <a:pt x="194466" y="106964"/>
                  </a:lnTo>
                  <a:lnTo>
                    <a:pt x="218925" y="114358"/>
                  </a:lnTo>
                  <a:lnTo>
                    <a:pt x="230229" y="123052"/>
                  </a:lnTo>
                  <a:lnTo>
                    <a:pt x="230972" y="124367"/>
                  </a:lnTo>
                  <a:lnTo>
                    <a:pt x="230760" y="125246"/>
                  </a:lnTo>
                  <a:lnTo>
                    <a:pt x="201130" y="147362"/>
                  </a:lnTo>
                  <a:lnTo>
                    <a:pt x="170040" y="164166"/>
                  </a:lnTo>
                  <a:lnTo>
                    <a:pt x="141720" y="179647"/>
                  </a:lnTo>
                  <a:lnTo>
                    <a:pt x="129630" y="183259"/>
                  </a:lnTo>
                  <a:lnTo>
                    <a:pt x="120273" y="1841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SMARTInkShape-1171"/>
            <p:cNvSpPr/>
            <p:nvPr/>
          </p:nvSpPr>
          <p:spPr>
            <a:xfrm>
              <a:off x="4324350" y="2159000"/>
              <a:ext cx="19051" cy="76201"/>
            </a:xfrm>
            <a:custGeom>
              <a:avLst/>
              <a:gdLst/>
              <a:ahLst/>
              <a:cxnLst/>
              <a:rect l="0" t="0" r="0" b="0"/>
              <a:pathLst>
                <a:path w="19051" h="76201">
                  <a:moveTo>
                    <a:pt x="19050" y="0"/>
                  </a:moveTo>
                  <a:lnTo>
                    <a:pt x="19050" y="3370"/>
                  </a:lnTo>
                  <a:lnTo>
                    <a:pt x="11210" y="31963"/>
                  </a:lnTo>
                  <a:lnTo>
                    <a:pt x="7789" y="44512"/>
                  </a:lnTo>
                  <a:lnTo>
                    <a:pt x="5834" y="64212"/>
                  </a:lnTo>
                  <a:lnTo>
                    <a:pt x="4595" y="66092"/>
                  </a:lnTo>
                  <a:lnTo>
                    <a:pt x="3062" y="67344"/>
                  </a:lnTo>
                  <a:lnTo>
                    <a:pt x="1361" y="70617"/>
                  </a:lnTo>
                  <a:lnTo>
                    <a:pt x="0" y="762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SMARTInkShape-1172"/>
            <p:cNvSpPr/>
            <p:nvPr/>
          </p:nvSpPr>
          <p:spPr>
            <a:xfrm>
              <a:off x="4349750" y="2089150"/>
              <a:ext cx="6351" cy="1"/>
            </a:xfrm>
            <a:custGeom>
              <a:avLst/>
              <a:gdLst/>
              <a:ahLst/>
              <a:cxnLst/>
              <a:rect l="0" t="0" r="0" b="0"/>
              <a:pathLst>
                <a:path w="6351" h="1">
                  <a:moveTo>
                    <a:pt x="6350" y="0"/>
                  </a:moveTo>
                  <a:lnTo>
                    <a:pt x="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SMARTInkShape-1173"/>
            <p:cNvSpPr/>
            <p:nvPr/>
          </p:nvSpPr>
          <p:spPr>
            <a:xfrm>
              <a:off x="4368884" y="2134082"/>
              <a:ext cx="82467" cy="104456"/>
            </a:xfrm>
            <a:custGeom>
              <a:avLst/>
              <a:gdLst/>
              <a:ahLst/>
              <a:cxnLst/>
              <a:rect l="0" t="0" r="0" b="0"/>
              <a:pathLst>
                <a:path w="82467" h="104456">
                  <a:moveTo>
                    <a:pt x="18966" y="24918"/>
                  </a:moveTo>
                  <a:lnTo>
                    <a:pt x="18259" y="40817"/>
                  </a:lnTo>
                  <a:lnTo>
                    <a:pt x="13498" y="61044"/>
                  </a:lnTo>
                  <a:lnTo>
                    <a:pt x="10849" y="82086"/>
                  </a:lnTo>
                  <a:lnTo>
                    <a:pt x="6164" y="97462"/>
                  </a:lnTo>
                  <a:lnTo>
                    <a:pt x="4787" y="98679"/>
                  </a:lnTo>
                  <a:lnTo>
                    <a:pt x="3163" y="99492"/>
                  </a:lnTo>
                  <a:lnTo>
                    <a:pt x="2079" y="100739"/>
                  </a:lnTo>
                  <a:lnTo>
                    <a:pt x="557" y="104455"/>
                  </a:lnTo>
                  <a:lnTo>
                    <a:pt x="343" y="104048"/>
                  </a:lnTo>
                  <a:lnTo>
                    <a:pt x="0" y="98324"/>
                  </a:lnTo>
                  <a:lnTo>
                    <a:pt x="1834" y="94467"/>
                  </a:lnTo>
                  <a:lnTo>
                    <a:pt x="8760" y="82871"/>
                  </a:lnTo>
                  <a:lnTo>
                    <a:pt x="15647" y="55297"/>
                  </a:lnTo>
                  <a:lnTo>
                    <a:pt x="27513" y="27286"/>
                  </a:lnTo>
                  <a:lnTo>
                    <a:pt x="45607" y="5026"/>
                  </a:lnTo>
                  <a:lnTo>
                    <a:pt x="50326" y="1965"/>
                  </a:lnTo>
                  <a:lnTo>
                    <a:pt x="56950" y="242"/>
                  </a:lnTo>
                  <a:lnTo>
                    <a:pt x="59105" y="0"/>
                  </a:lnTo>
                  <a:lnTo>
                    <a:pt x="63381" y="1613"/>
                  </a:lnTo>
                  <a:lnTo>
                    <a:pt x="71875" y="8398"/>
                  </a:lnTo>
                  <a:lnTo>
                    <a:pt x="74230" y="12400"/>
                  </a:lnTo>
                  <a:lnTo>
                    <a:pt x="81473" y="35883"/>
                  </a:lnTo>
                  <a:lnTo>
                    <a:pt x="76645" y="65157"/>
                  </a:lnTo>
                  <a:lnTo>
                    <a:pt x="76184" y="82933"/>
                  </a:lnTo>
                  <a:lnTo>
                    <a:pt x="76867" y="84761"/>
                  </a:lnTo>
                  <a:lnTo>
                    <a:pt x="78027" y="85979"/>
                  </a:lnTo>
                  <a:lnTo>
                    <a:pt x="82466" y="88418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SMARTInkShape-1174"/>
            <p:cNvSpPr/>
            <p:nvPr/>
          </p:nvSpPr>
          <p:spPr>
            <a:xfrm>
              <a:off x="4483548" y="2127250"/>
              <a:ext cx="93432" cy="113732"/>
            </a:xfrm>
            <a:custGeom>
              <a:avLst/>
              <a:gdLst/>
              <a:ahLst/>
              <a:cxnLst/>
              <a:rect l="0" t="0" r="0" b="0"/>
              <a:pathLst>
                <a:path w="93432" h="113732">
                  <a:moveTo>
                    <a:pt x="44002" y="0"/>
                  </a:moveTo>
                  <a:lnTo>
                    <a:pt x="40630" y="3369"/>
                  </a:lnTo>
                  <a:lnTo>
                    <a:pt x="37093" y="5026"/>
                  </a:lnTo>
                  <a:lnTo>
                    <a:pt x="26994" y="6880"/>
                  </a:lnTo>
                  <a:lnTo>
                    <a:pt x="9997" y="16460"/>
                  </a:lnTo>
                  <a:lnTo>
                    <a:pt x="4664" y="17897"/>
                  </a:lnTo>
                  <a:lnTo>
                    <a:pt x="2959" y="18987"/>
                  </a:lnTo>
                  <a:lnTo>
                    <a:pt x="1823" y="20418"/>
                  </a:lnTo>
                  <a:lnTo>
                    <a:pt x="0" y="24415"/>
                  </a:lnTo>
                  <a:lnTo>
                    <a:pt x="555" y="24744"/>
                  </a:lnTo>
                  <a:lnTo>
                    <a:pt x="3054" y="25107"/>
                  </a:lnTo>
                  <a:lnTo>
                    <a:pt x="6517" y="27152"/>
                  </a:lnTo>
                  <a:lnTo>
                    <a:pt x="17860" y="34212"/>
                  </a:lnTo>
                  <a:lnTo>
                    <a:pt x="45377" y="41129"/>
                  </a:lnTo>
                  <a:lnTo>
                    <a:pt x="64603" y="49569"/>
                  </a:lnTo>
                  <a:lnTo>
                    <a:pt x="76996" y="60156"/>
                  </a:lnTo>
                  <a:lnTo>
                    <a:pt x="91716" y="80379"/>
                  </a:lnTo>
                  <a:lnTo>
                    <a:pt x="93431" y="87700"/>
                  </a:lnTo>
                  <a:lnTo>
                    <a:pt x="92311" y="93776"/>
                  </a:lnTo>
                  <a:lnTo>
                    <a:pt x="91023" y="96384"/>
                  </a:lnTo>
                  <a:lnTo>
                    <a:pt x="85832" y="101163"/>
                  </a:lnTo>
                  <a:lnTo>
                    <a:pt x="71303" y="111419"/>
                  </a:lnTo>
                  <a:lnTo>
                    <a:pt x="56241" y="113731"/>
                  </a:lnTo>
                  <a:lnTo>
                    <a:pt x="35473" y="113519"/>
                  </a:lnTo>
                  <a:lnTo>
                    <a:pt x="23523" y="109208"/>
                  </a:lnTo>
                  <a:lnTo>
                    <a:pt x="12805" y="103310"/>
                  </a:lnTo>
                  <a:lnTo>
                    <a:pt x="5902" y="1016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SMARTInkShape-1175"/>
            <p:cNvSpPr/>
            <p:nvPr/>
          </p:nvSpPr>
          <p:spPr>
            <a:xfrm>
              <a:off x="4629150" y="2146300"/>
              <a:ext cx="19051" cy="82551"/>
            </a:xfrm>
            <a:custGeom>
              <a:avLst/>
              <a:gdLst/>
              <a:ahLst/>
              <a:cxnLst/>
              <a:rect l="0" t="0" r="0" b="0"/>
              <a:pathLst>
                <a:path w="19051" h="82551">
                  <a:moveTo>
                    <a:pt x="19050" y="0"/>
                  </a:moveTo>
                  <a:lnTo>
                    <a:pt x="19050" y="3369"/>
                  </a:lnTo>
                  <a:lnTo>
                    <a:pt x="17167" y="6906"/>
                  </a:lnTo>
                  <a:lnTo>
                    <a:pt x="15678" y="8838"/>
                  </a:lnTo>
                  <a:lnTo>
                    <a:pt x="14023" y="14745"/>
                  </a:lnTo>
                  <a:lnTo>
                    <a:pt x="10933" y="43304"/>
                  </a:lnTo>
                  <a:lnTo>
                    <a:pt x="7254" y="57786"/>
                  </a:lnTo>
                  <a:lnTo>
                    <a:pt x="5822" y="71803"/>
                  </a:lnTo>
                  <a:lnTo>
                    <a:pt x="0" y="825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SMARTInkShape-1176"/>
            <p:cNvSpPr/>
            <p:nvPr/>
          </p:nvSpPr>
          <p:spPr>
            <a:xfrm>
              <a:off x="4641850" y="2089150"/>
              <a:ext cx="1" cy="6351"/>
            </a:xfrm>
            <a:custGeom>
              <a:avLst/>
              <a:gdLst/>
              <a:ahLst/>
              <a:cxnLst/>
              <a:rect l="0" t="0" r="0" b="0"/>
              <a:pathLst>
                <a:path w="1" h="6351">
                  <a:moveTo>
                    <a:pt x="0" y="0"/>
                  </a:moveTo>
                  <a:lnTo>
                    <a:pt x="0" y="63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SMARTInkShape-1177"/>
            <p:cNvSpPr/>
            <p:nvPr/>
          </p:nvSpPr>
          <p:spPr>
            <a:xfrm>
              <a:off x="4680430" y="2038866"/>
              <a:ext cx="107469" cy="209035"/>
            </a:xfrm>
            <a:custGeom>
              <a:avLst/>
              <a:gdLst/>
              <a:ahLst/>
              <a:cxnLst/>
              <a:rect l="0" t="0" r="0" b="0"/>
              <a:pathLst>
                <a:path w="107469" h="209035">
                  <a:moveTo>
                    <a:pt x="94770" y="94734"/>
                  </a:moveTo>
                  <a:lnTo>
                    <a:pt x="85931" y="94734"/>
                  </a:lnTo>
                  <a:lnTo>
                    <a:pt x="64731" y="103572"/>
                  </a:lnTo>
                  <a:lnTo>
                    <a:pt x="52316" y="113030"/>
                  </a:lnTo>
                  <a:lnTo>
                    <a:pt x="27026" y="142653"/>
                  </a:lnTo>
                  <a:lnTo>
                    <a:pt x="5006" y="174216"/>
                  </a:lnTo>
                  <a:lnTo>
                    <a:pt x="1145" y="187586"/>
                  </a:lnTo>
                  <a:lnTo>
                    <a:pt x="0" y="197113"/>
                  </a:lnTo>
                  <a:lnTo>
                    <a:pt x="1252" y="199675"/>
                  </a:lnTo>
                  <a:lnTo>
                    <a:pt x="6404" y="204404"/>
                  </a:lnTo>
                  <a:lnTo>
                    <a:pt x="11516" y="206975"/>
                  </a:lnTo>
                  <a:lnTo>
                    <a:pt x="13867" y="207661"/>
                  </a:lnTo>
                  <a:lnTo>
                    <a:pt x="20243" y="206541"/>
                  </a:lnTo>
                  <a:lnTo>
                    <a:pt x="35834" y="200075"/>
                  </a:lnTo>
                  <a:lnTo>
                    <a:pt x="48301" y="190700"/>
                  </a:lnTo>
                  <a:lnTo>
                    <a:pt x="68144" y="161109"/>
                  </a:lnTo>
                  <a:lnTo>
                    <a:pt x="79293" y="133427"/>
                  </a:lnTo>
                  <a:lnTo>
                    <a:pt x="88289" y="102663"/>
                  </a:lnTo>
                  <a:lnTo>
                    <a:pt x="96860" y="72625"/>
                  </a:lnTo>
                  <a:lnTo>
                    <a:pt x="100983" y="44583"/>
                  </a:lnTo>
                  <a:lnTo>
                    <a:pt x="106475" y="15639"/>
                  </a:lnTo>
                  <a:lnTo>
                    <a:pt x="107444" y="0"/>
                  </a:lnTo>
                  <a:lnTo>
                    <a:pt x="107468" y="27116"/>
                  </a:lnTo>
                  <a:lnTo>
                    <a:pt x="104098" y="57465"/>
                  </a:lnTo>
                  <a:lnTo>
                    <a:pt x="102002" y="87141"/>
                  </a:lnTo>
                  <a:lnTo>
                    <a:pt x="98010" y="118275"/>
                  </a:lnTo>
                  <a:lnTo>
                    <a:pt x="92358" y="146473"/>
                  </a:lnTo>
                  <a:lnTo>
                    <a:pt x="89586" y="172700"/>
                  </a:lnTo>
                  <a:lnTo>
                    <a:pt x="89355" y="192345"/>
                  </a:lnTo>
                  <a:lnTo>
                    <a:pt x="91893" y="200675"/>
                  </a:lnTo>
                  <a:lnTo>
                    <a:pt x="93558" y="203462"/>
                  </a:lnTo>
                  <a:lnTo>
                    <a:pt x="101120" y="209034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SMARTInkShape-1178"/>
            <p:cNvSpPr/>
            <p:nvPr/>
          </p:nvSpPr>
          <p:spPr>
            <a:xfrm>
              <a:off x="4827473" y="2111921"/>
              <a:ext cx="118773" cy="148680"/>
            </a:xfrm>
            <a:custGeom>
              <a:avLst/>
              <a:gdLst/>
              <a:ahLst/>
              <a:cxnLst/>
              <a:rect l="0" t="0" r="0" b="0"/>
              <a:pathLst>
                <a:path w="118773" h="148680">
                  <a:moveTo>
                    <a:pt x="30277" y="72479"/>
                  </a:moveTo>
                  <a:lnTo>
                    <a:pt x="30277" y="77945"/>
                  </a:lnTo>
                  <a:lnTo>
                    <a:pt x="30981" y="78240"/>
                  </a:lnTo>
                  <a:lnTo>
                    <a:pt x="39114" y="78750"/>
                  </a:lnTo>
                  <a:lnTo>
                    <a:pt x="68556" y="70986"/>
                  </a:lnTo>
                  <a:lnTo>
                    <a:pt x="98020" y="57574"/>
                  </a:lnTo>
                  <a:lnTo>
                    <a:pt x="104599" y="51507"/>
                  </a:lnTo>
                  <a:lnTo>
                    <a:pt x="114573" y="36115"/>
                  </a:lnTo>
                  <a:lnTo>
                    <a:pt x="117811" y="27054"/>
                  </a:lnTo>
                  <a:lnTo>
                    <a:pt x="118772" y="16528"/>
                  </a:lnTo>
                  <a:lnTo>
                    <a:pt x="117115" y="10452"/>
                  </a:lnTo>
                  <a:lnTo>
                    <a:pt x="115686" y="7844"/>
                  </a:lnTo>
                  <a:lnTo>
                    <a:pt x="106932" y="802"/>
                  </a:lnTo>
                  <a:lnTo>
                    <a:pt x="103252" y="0"/>
                  </a:lnTo>
                  <a:lnTo>
                    <a:pt x="90626" y="2242"/>
                  </a:lnTo>
                  <a:lnTo>
                    <a:pt x="67754" y="11201"/>
                  </a:lnTo>
                  <a:lnTo>
                    <a:pt x="36544" y="31142"/>
                  </a:lnTo>
                  <a:lnTo>
                    <a:pt x="18962" y="48002"/>
                  </a:lnTo>
                  <a:lnTo>
                    <a:pt x="3499" y="75579"/>
                  </a:lnTo>
                  <a:lnTo>
                    <a:pt x="0" y="92446"/>
                  </a:lnTo>
                  <a:lnTo>
                    <a:pt x="2334" y="107479"/>
                  </a:lnTo>
                  <a:lnTo>
                    <a:pt x="10865" y="120871"/>
                  </a:lnTo>
                  <a:lnTo>
                    <a:pt x="40131" y="141068"/>
                  </a:lnTo>
                  <a:lnTo>
                    <a:pt x="50883" y="145296"/>
                  </a:lnTo>
                  <a:lnTo>
                    <a:pt x="81077" y="148679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3" name="SMARTInkShape-Group125"/>
          <p:cNvGrpSpPr/>
          <p:nvPr/>
        </p:nvGrpSpPr>
        <p:grpSpPr>
          <a:xfrm>
            <a:off x="2522609" y="3982532"/>
            <a:ext cx="1255642" cy="589469"/>
            <a:chOff x="2522609" y="3982532"/>
            <a:chExt cx="1255642" cy="589469"/>
          </a:xfrm>
        </p:grpSpPr>
        <p:sp>
          <p:nvSpPr>
            <p:cNvPr id="53" name="SMARTInkShape-1179"/>
            <p:cNvSpPr/>
            <p:nvPr/>
          </p:nvSpPr>
          <p:spPr>
            <a:xfrm>
              <a:off x="2901950" y="4089400"/>
              <a:ext cx="114301" cy="38101"/>
            </a:xfrm>
            <a:custGeom>
              <a:avLst/>
              <a:gdLst/>
              <a:ahLst/>
              <a:cxnLst/>
              <a:rect l="0" t="0" r="0" b="0"/>
              <a:pathLst>
                <a:path w="114301" h="38101">
                  <a:moveTo>
                    <a:pt x="0" y="0"/>
                  </a:moveTo>
                  <a:lnTo>
                    <a:pt x="3369" y="0"/>
                  </a:lnTo>
                  <a:lnTo>
                    <a:pt x="32906" y="11536"/>
                  </a:lnTo>
                  <a:lnTo>
                    <a:pt x="59259" y="24124"/>
                  </a:lnTo>
                  <a:lnTo>
                    <a:pt x="85056" y="31372"/>
                  </a:lnTo>
                  <a:lnTo>
                    <a:pt x="114300" y="381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SMARTInkShape-1180"/>
            <p:cNvSpPr/>
            <p:nvPr/>
          </p:nvSpPr>
          <p:spPr>
            <a:xfrm>
              <a:off x="2971800" y="4114877"/>
              <a:ext cx="233460" cy="322739"/>
            </a:xfrm>
            <a:custGeom>
              <a:avLst/>
              <a:gdLst/>
              <a:ahLst/>
              <a:cxnLst/>
              <a:rect l="0" t="0" r="0" b="0"/>
              <a:pathLst>
                <a:path w="233460" h="322739">
                  <a:moveTo>
                    <a:pt x="215900" y="6273"/>
                  </a:moveTo>
                  <a:lnTo>
                    <a:pt x="209157" y="6273"/>
                  </a:lnTo>
                  <a:lnTo>
                    <a:pt x="203966" y="4390"/>
                  </a:lnTo>
                  <a:lnTo>
                    <a:pt x="201594" y="2901"/>
                  </a:lnTo>
                  <a:lnTo>
                    <a:pt x="191513" y="805"/>
                  </a:lnTo>
                  <a:lnTo>
                    <a:pt x="169216" y="0"/>
                  </a:lnTo>
                  <a:lnTo>
                    <a:pt x="138620" y="8767"/>
                  </a:lnTo>
                  <a:lnTo>
                    <a:pt x="110342" y="26589"/>
                  </a:lnTo>
                  <a:lnTo>
                    <a:pt x="93892" y="40808"/>
                  </a:lnTo>
                  <a:lnTo>
                    <a:pt x="80810" y="61394"/>
                  </a:lnTo>
                  <a:lnTo>
                    <a:pt x="79980" y="65598"/>
                  </a:lnTo>
                  <a:lnTo>
                    <a:pt x="80936" y="74032"/>
                  </a:lnTo>
                  <a:lnTo>
                    <a:pt x="85595" y="80602"/>
                  </a:lnTo>
                  <a:lnTo>
                    <a:pt x="91663" y="86580"/>
                  </a:lnTo>
                  <a:lnTo>
                    <a:pt x="96714" y="93940"/>
                  </a:lnTo>
                  <a:lnTo>
                    <a:pt x="100458" y="96467"/>
                  </a:lnTo>
                  <a:lnTo>
                    <a:pt x="129442" y="105442"/>
                  </a:lnTo>
                  <a:lnTo>
                    <a:pt x="146068" y="106447"/>
                  </a:lnTo>
                  <a:lnTo>
                    <a:pt x="173382" y="100637"/>
                  </a:lnTo>
                  <a:lnTo>
                    <a:pt x="191336" y="87285"/>
                  </a:lnTo>
                  <a:lnTo>
                    <a:pt x="205204" y="65219"/>
                  </a:lnTo>
                  <a:lnTo>
                    <a:pt x="208262" y="56114"/>
                  </a:lnTo>
                  <a:lnTo>
                    <a:pt x="209436" y="42358"/>
                  </a:lnTo>
                  <a:lnTo>
                    <a:pt x="208769" y="41618"/>
                  </a:lnTo>
                  <a:lnTo>
                    <a:pt x="207617" y="41830"/>
                  </a:lnTo>
                  <a:lnTo>
                    <a:pt x="204072" y="43869"/>
                  </a:lnTo>
                  <a:lnTo>
                    <a:pt x="203222" y="72117"/>
                  </a:lnTo>
                  <a:lnTo>
                    <a:pt x="210110" y="103713"/>
                  </a:lnTo>
                  <a:lnTo>
                    <a:pt x="218126" y="132450"/>
                  </a:lnTo>
                  <a:lnTo>
                    <a:pt x="222141" y="163580"/>
                  </a:lnTo>
                  <a:lnTo>
                    <a:pt x="227077" y="189211"/>
                  </a:lnTo>
                  <a:lnTo>
                    <a:pt x="232304" y="217424"/>
                  </a:lnTo>
                  <a:lnTo>
                    <a:pt x="233459" y="240521"/>
                  </a:lnTo>
                  <a:lnTo>
                    <a:pt x="227886" y="271369"/>
                  </a:lnTo>
                  <a:lnTo>
                    <a:pt x="226007" y="278254"/>
                  </a:lnTo>
                  <a:lnTo>
                    <a:pt x="218275" y="289666"/>
                  </a:lnTo>
                  <a:lnTo>
                    <a:pt x="194340" y="312174"/>
                  </a:lnTo>
                  <a:lnTo>
                    <a:pt x="183033" y="318146"/>
                  </a:lnTo>
                  <a:lnTo>
                    <a:pt x="153460" y="322661"/>
                  </a:lnTo>
                  <a:lnTo>
                    <a:pt x="128802" y="322738"/>
                  </a:lnTo>
                  <a:lnTo>
                    <a:pt x="103623" y="318605"/>
                  </a:lnTo>
                  <a:lnTo>
                    <a:pt x="78994" y="312912"/>
                  </a:lnTo>
                  <a:lnTo>
                    <a:pt x="51350" y="302785"/>
                  </a:lnTo>
                  <a:lnTo>
                    <a:pt x="28880" y="287407"/>
                  </a:lnTo>
                  <a:lnTo>
                    <a:pt x="11558" y="265711"/>
                  </a:lnTo>
                  <a:lnTo>
                    <a:pt x="0" y="241223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SMARTInkShape-1181"/>
            <p:cNvSpPr/>
            <p:nvPr/>
          </p:nvSpPr>
          <p:spPr>
            <a:xfrm>
              <a:off x="3233799" y="4159250"/>
              <a:ext cx="124374" cy="125384"/>
            </a:xfrm>
            <a:custGeom>
              <a:avLst/>
              <a:gdLst/>
              <a:ahLst/>
              <a:cxnLst/>
              <a:rect l="0" t="0" r="0" b="0"/>
              <a:pathLst>
                <a:path w="124374" h="125384">
                  <a:moveTo>
                    <a:pt x="99951" y="0"/>
                  </a:moveTo>
                  <a:lnTo>
                    <a:pt x="72008" y="0"/>
                  </a:lnTo>
                  <a:lnTo>
                    <a:pt x="58119" y="3371"/>
                  </a:lnTo>
                  <a:lnTo>
                    <a:pt x="36418" y="15900"/>
                  </a:lnTo>
                  <a:lnTo>
                    <a:pt x="13441" y="36124"/>
                  </a:lnTo>
                  <a:lnTo>
                    <a:pt x="3920" y="52096"/>
                  </a:lnTo>
                  <a:lnTo>
                    <a:pt x="0" y="66861"/>
                  </a:lnTo>
                  <a:lnTo>
                    <a:pt x="964" y="75812"/>
                  </a:lnTo>
                  <a:lnTo>
                    <a:pt x="4451" y="84494"/>
                  </a:lnTo>
                  <a:lnTo>
                    <a:pt x="15053" y="97314"/>
                  </a:lnTo>
                  <a:lnTo>
                    <a:pt x="39956" y="115154"/>
                  </a:lnTo>
                  <a:lnTo>
                    <a:pt x="62542" y="123928"/>
                  </a:lnTo>
                  <a:lnTo>
                    <a:pt x="80399" y="125383"/>
                  </a:lnTo>
                  <a:lnTo>
                    <a:pt x="99432" y="119912"/>
                  </a:lnTo>
                  <a:lnTo>
                    <a:pt x="103839" y="118040"/>
                  </a:lnTo>
                  <a:lnTo>
                    <a:pt x="110615" y="112200"/>
                  </a:lnTo>
                  <a:lnTo>
                    <a:pt x="120714" y="96951"/>
                  </a:lnTo>
                  <a:lnTo>
                    <a:pt x="123977" y="81172"/>
                  </a:lnTo>
                  <a:lnTo>
                    <a:pt x="124373" y="57582"/>
                  </a:lnTo>
                  <a:lnTo>
                    <a:pt x="116477" y="34202"/>
                  </a:lnTo>
                  <a:lnTo>
                    <a:pt x="95859" y="6920"/>
                  </a:lnTo>
                  <a:lnTo>
                    <a:pt x="95105" y="4612"/>
                  </a:lnTo>
                  <a:lnTo>
                    <a:pt x="93899" y="3075"/>
                  </a:lnTo>
                  <a:lnTo>
                    <a:pt x="87251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SMARTInkShape-1182"/>
            <p:cNvSpPr/>
            <p:nvPr/>
          </p:nvSpPr>
          <p:spPr>
            <a:xfrm>
              <a:off x="3397250" y="4203700"/>
              <a:ext cx="63501" cy="100211"/>
            </a:xfrm>
            <a:custGeom>
              <a:avLst/>
              <a:gdLst/>
              <a:ahLst/>
              <a:cxnLst/>
              <a:rect l="0" t="0" r="0" b="0"/>
              <a:pathLst>
                <a:path w="63501" h="100211">
                  <a:moveTo>
                    <a:pt x="63500" y="0"/>
                  </a:moveTo>
                  <a:lnTo>
                    <a:pt x="60128" y="3369"/>
                  </a:lnTo>
                  <a:lnTo>
                    <a:pt x="58473" y="6906"/>
                  </a:lnTo>
                  <a:lnTo>
                    <a:pt x="58032" y="8837"/>
                  </a:lnTo>
                  <a:lnTo>
                    <a:pt x="39902" y="38499"/>
                  </a:lnTo>
                  <a:lnTo>
                    <a:pt x="17424" y="69829"/>
                  </a:lnTo>
                  <a:lnTo>
                    <a:pt x="2033" y="94567"/>
                  </a:lnTo>
                  <a:lnTo>
                    <a:pt x="401" y="100210"/>
                  </a:lnTo>
                  <a:lnTo>
                    <a:pt x="267" y="99967"/>
                  </a:lnTo>
                  <a:lnTo>
                    <a:pt x="0" y="889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SMARTInkShape-1183"/>
            <p:cNvSpPr/>
            <p:nvPr/>
          </p:nvSpPr>
          <p:spPr>
            <a:xfrm>
              <a:off x="3473450" y="4095750"/>
              <a:ext cx="6351" cy="6351"/>
            </a:xfrm>
            <a:custGeom>
              <a:avLst/>
              <a:gdLst/>
              <a:ahLst/>
              <a:cxnLst/>
              <a:rect l="0" t="0" r="0" b="0"/>
              <a:pathLst>
                <a:path w="6351" h="6351">
                  <a:moveTo>
                    <a:pt x="0" y="6350"/>
                  </a:moveTo>
                  <a:lnTo>
                    <a:pt x="635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SMARTInkShape-1184"/>
            <p:cNvSpPr/>
            <p:nvPr/>
          </p:nvSpPr>
          <p:spPr>
            <a:xfrm>
              <a:off x="3483200" y="4197350"/>
              <a:ext cx="122215" cy="152401"/>
            </a:xfrm>
            <a:custGeom>
              <a:avLst/>
              <a:gdLst/>
              <a:ahLst/>
              <a:cxnLst/>
              <a:rect l="0" t="0" r="0" b="0"/>
              <a:pathLst>
                <a:path w="122215" h="152401">
                  <a:moveTo>
                    <a:pt x="47400" y="0"/>
                  </a:moveTo>
                  <a:lnTo>
                    <a:pt x="44028" y="3371"/>
                  </a:lnTo>
                  <a:lnTo>
                    <a:pt x="42373" y="8787"/>
                  </a:lnTo>
                  <a:lnTo>
                    <a:pt x="36032" y="38913"/>
                  </a:lnTo>
                  <a:lnTo>
                    <a:pt x="30075" y="58773"/>
                  </a:lnTo>
                  <a:lnTo>
                    <a:pt x="26979" y="74800"/>
                  </a:lnTo>
                  <a:lnTo>
                    <a:pt x="22801" y="84044"/>
                  </a:lnTo>
                  <a:lnTo>
                    <a:pt x="12385" y="99595"/>
                  </a:lnTo>
                  <a:lnTo>
                    <a:pt x="9965" y="104942"/>
                  </a:lnTo>
                  <a:lnTo>
                    <a:pt x="0" y="117749"/>
                  </a:lnTo>
                  <a:lnTo>
                    <a:pt x="278" y="118716"/>
                  </a:lnTo>
                  <a:lnTo>
                    <a:pt x="1167" y="119360"/>
                  </a:lnTo>
                  <a:lnTo>
                    <a:pt x="1762" y="119083"/>
                  </a:lnTo>
                  <a:lnTo>
                    <a:pt x="2422" y="116897"/>
                  </a:lnTo>
                  <a:lnTo>
                    <a:pt x="3623" y="102915"/>
                  </a:lnTo>
                  <a:lnTo>
                    <a:pt x="17694" y="74147"/>
                  </a:lnTo>
                  <a:lnTo>
                    <a:pt x="37085" y="44884"/>
                  </a:lnTo>
                  <a:lnTo>
                    <a:pt x="62240" y="17862"/>
                  </a:lnTo>
                  <a:lnTo>
                    <a:pt x="83386" y="4633"/>
                  </a:lnTo>
                  <a:lnTo>
                    <a:pt x="86913" y="3795"/>
                  </a:lnTo>
                  <a:lnTo>
                    <a:pt x="89969" y="3940"/>
                  </a:lnTo>
                  <a:lnTo>
                    <a:pt x="109410" y="8018"/>
                  </a:lnTo>
                  <a:lnTo>
                    <a:pt x="112023" y="9580"/>
                  </a:lnTo>
                  <a:lnTo>
                    <a:pt x="113764" y="12031"/>
                  </a:lnTo>
                  <a:lnTo>
                    <a:pt x="122072" y="38308"/>
                  </a:lnTo>
                  <a:lnTo>
                    <a:pt x="122214" y="47364"/>
                  </a:lnTo>
                  <a:lnTo>
                    <a:pt x="117072" y="78440"/>
                  </a:lnTo>
                  <a:lnTo>
                    <a:pt x="107169" y="109427"/>
                  </a:lnTo>
                  <a:lnTo>
                    <a:pt x="104594" y="139522"/>
                  </a:lnTo>
                  <a:lnTo>
                    <a:pt x="104550" y="1524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SMARTInkShape-1185"/>
            <p:cNvSpPr/>
            <p:nvPr/>
          </p:nvSpPr>
          <p:spPr>
            <a:xfrm>
              <a:off x="3619500" y="4248251"/>
              <a:ext cx="158751" cy="323750"/>
            </a:xfrm>
            <a:custGeom>
              <a:avLst/>
              <a:gdLst/>
              <a:ahLst/>
              <a:cxnLst/>
              <a:rect l="0" t="0" r="0" b="0"/>
              <a:pathLst>
                <a:path w="158751" h="323750">
                  <a:moveTo>
                    <a:pt x="158750" y="18949"/>
                  </a:moveTo>
                  <a:lnTo>
                    <a:pt x="153282" y="13481"/>
                  </a:lnTo>
                  <a:lnTo>
                    <a:pt x="152660" y="9489"/>
                  </a:lnTo>
                  <a:lnTo>
                    <a:pt x="152477" y="3837"/>
                  </a:lnTo>
                  <a:lnTo>
                    <a:pt x="151745" y="2524"/>
                  </a:lnTo>
                  <a:lnTo>
                    <a:pt x="150552" y="1648"/>
                  </a:lnTo>
                  <a:lnTo>
                    <a:pt x="146639" y="676"/>
                  </a:lnTo>
                  <a:lnTo>
                    <a:pt x="132007" y="0"/>
                  </a:lnTo>
                  <a:lnTo>
                    <a:pt x="113843" y="6819"/>
                  </a:lnTo>
                  <a:lnTo>
                    <a:pt x="93905" y="18199"/>
                  </a:lnTo>
                  <a:lnTo>
                    <a:pt x="75358" y="38398"/>
                  </a:lnTo>
                  <a:lnTo>
                    <a:pt x="61829" y="64426"/>
                  </a:lnTo>
                  <a:lnTo>
                    <a:pt x="57560" y="89378"/>
                  </a:lnTo>
                  <a:lnTo>
                    <a:pt x="60642" y="100180"/>
                  </a:lnTo>
                  <a:lnTo>
                    <a:pt x="62300" y="102736"/>
                  </a:lnTo>
                  <a:lnTo>
                    <a:pt x="66023" y="105577"/>
                  </a:lnTo>
                  <a:lnTo>
                    <a:pt x="79233" y="111763"/>
                  </a:lnTo>
                  <a:lnTo>
                    <a:pt x="87190" y="113116"/>
                  </a:lnTo>
                  <a:lnTo>
                    <a:pt x="95429" y="111835"/>
                  </a:lnTo>
                  <a:lnTo>
                    <a:pt x="115735" y="106963"/>
                  </a:lnTo>
                  <a:lnTo>
                    <a:pt x="138212" y="87175"/>
                  </a:lnTo>
                  <a:lnTo>
                    <a:pt x="142566" y="79610"/>
                  </a:lnTo>
                  <a:lnTo>
                    <a:pt x="150872" y="50655"/>
                  </a:lnTo>
                  <a:lnTo>
                    <a:pt x="152098" y="37128"/>
                  </a:lnTo>
                  <a:lnTo>
                    <a:pt x="151493" y="35301"/>
                  </a:lnTo>
                  <a:lnTo>
                    <a:pt x="150383" y="34084"/>
                  </a:lnTo>
                  <a:lnTo>
                    <a:pt x="146906" y="32129"/>
                  </a:lnTo>
                  <a:lnTo>
                    <a:pt x="146620" y="32674"/>
                  </a:lnTo>
                  <a:lnTo>
                    <a:pt x="142700" y="58796"/>
                  </a:lnTo>
                  <a:lnTo>
                    <a:pt x="140291" y="83500"/>
                  </a:lnTo>
                  <a:lnTo>
                    <a:pt x="139817" y="114824"/>
                  </a:lnTo>
                  <a:lnTo>
                    <a:pt x="139734" y="141665"/>
                  </a:lnTo>
                  <a:lnTo>
                    <a:pt x="137829" y="171960"/>
                  </a:lnTo>
                  <a:lnTo>
                    <a:pt x="132794" y="201399"/>
                  </a:lnTo>
                  <a:lnTo>
                    <a:pt x="126834" y="227995"/>
                  </a:lnTo>
                  <a:lnTo>
                    <a:pt x="118719" y="253749"/>
                  </a:lnTo>
                  <a:lnTo>
                    <a:pt x="105495" y="277373"/>
                  </a:lnTo>
                  <a:lnTo>
                    <a:pt x="93452" y="290437"/>
                  </a:lnTo>
                  <a:lnTo>
                    <a:pt x="70806" y="305019"/>
                  </a:lnTo>
                  <a:lnTo>
                    <a:pt x="39751" y="316626"/>
                  </a:lnTo>
                  <a:lnTo>
                    <a:pt x="8683" y="322811"/>
                  </a:lnTo>
                  <a:lnTo>
                    <a:pt x="0" y="323749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SMARTInkShape-1186"/>
            <p:cNvSpPr/>
            <p:nvPr/>
          </p:nvSpPr>
          <p:spPr>
            <a:xfrm>
              <a:off x="2522609" y="3982532"/>
              <a:ext cx="149814" cy="150907"/>
            </a:xfrm>
            <a:custGeom>
              <a:avLst/>
              <a:gdLst/>
              <a:ahLst/>
              <a:cxnLst/>
              <a:rect l="0" t="0" r="0" b="0"/>
              <a:pathLst>
                <a:path w="149814" h="150907">
                  <a:moveTo>
                    <a:pt x="144391" y="75118"/>
                  </a:moveTo>
                  <a:lnTo>
                    <a:pt x="144391" y="47280"/>
                  </a:lnTo>
                  <a:lnTo>
                    <a:pt x="143684" y="22173"/>
                  </a:lnTo>
                  <a:lnTo>
                    <a:pt x="141018" y="13722"/>
                  </a:lnTo>
                  <a:lnTo>
                    <a:pt x="135602" y="7143"/>
                  </a:lnTo>
                  <a:lnTo>
                    <a:pt x="128490" y="2572"/>
                  </a:lnTo>
                  <a:lnTo>
                    <a:pt x="115847" y="0"/>
                  </a:lnTo>
                  <a:lnTo>
                    <a:pt x="91088" y="1012"/>
                  </a:lnTo>
                  <a:lnTo>
                    <a:pt x="69331" y="7770"/>
                  </a:lnTo>
                  <a:lnTo>
                    <a:pt x="49477" y="20589"/>
                  </a:lnTo>
                  <a:lnTo>
                    <a:pt x="22505" y="50062"/>
                  </a:lnTo>
                  <a:lnTo>
                    <a:pt x="3944" y="81512"/>
                  </a:lnTo>
                  <a:lnTo>
                    <a:pt x="0" y="97160"/>
                  </a:lnTo>
                  <a:lnTo>
                    <a:pt x="2840" y="108196"/>
                  </a:lnTo>
                  <a:lnTo>
                    <a:pt x="12792" y="129158"/>
                  </a:lnTo>
                  <a:lnTo>
                    <a:pt x="20990" y="136294"/>
                  </a:lnTo>
                  <a:lnTo>
                    <a:pt x="43502" y="146626"/>
                  </a:lnTo>
                  <a:lnTo>
                    <a:pt x="64672" y="150390"/>
                  </a:lnTo>
                  <a:lnTo>
                    <a:pt x="78857" y="150906"/>
                  </a:lnTo>
                  <a:lnTo>
                    <a:pt x="90805" y="147372"/>
                  </a:lnTo>
                  <a:lnTo>
                    <a:pt x="118753" y="133290"/>
                  </a:lnTo>
                  <a:lnTo>
                    <a:pt x="132404" y="117989"/>
                  </a:lnTo>
                  <a:lnTo>
                    <a:pt x="146042" y="90979"/>
                  </a:lnTo>
                  <a:lnTo>
                    <a:pt x="149813" y="68843"/>
                  </a:lnTo>
                  <a:lnTo>
                    <a:pt x="149760" y="54601"/>
                  </a:lnTo>
                  <a:lnTo>
                    <a:pt x="141865" y="32870"/>
                  </a:lnTo>
                  <a:lnTo>
                    <a:pt x="131691" y="17968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SMARTInkShape-1187"/>
            <p:cNvSpPr/>
            <p:nvPr/>
          </p:nvSpPr>
          <p:spPr>
            <a:xfrm>
              <a:off x="2712637" y="4070350"/>
              <a:ext cx="157564" cy="97824"/>
            </a:xfrm>
            <a:custGeom>
              <a:avLst/>
              <a:gdLst/>
              <a:ahLst/>
              <a:cxnLst/>
              <a:rect l="0" t="0" r="0" b="0"/>
              <a:pathLst>
                <a:path w="157564" h="97824">
                  <a:moveTo>
                    <a:pt x="11513" y="0"/>
                  </a:moveTo>
                  <a:lnTo>
                    <a:pt x="11513" y="3369"/>
                  </a:lnTo>
                  <a:lnTo>
                    <a:pt x="12217" y="4364"/>
                  </a:lnTo>
                  <a:lnTo>
                    <a:pt x="13393" y="5026"/>
                  </a:lnTo>
                  <a:lnTo>
                    <a:pt x="14884" y="5467"/>
                  </a:lnTo>
                  <a:lnTo>
                    <a:pt x="20351" y="9459"/>
                  </a:lnTo>
                  <a:lnTo>
                    <a:pt x="22496" y="15021"/>
                  </a:lnTo>
                  <a:lnTo>
                    <a:pt x="23067" y="18481"/>
                  </a:lnTo>
                  <a:lnTo>
                    <a:pt x="22038" y="21492"/>
                  </a:lnTo>
                  <a:lnTo>
                    <a:pt x="15257" y="29807"/>
                  </a:lnTo>
                  <a:lnTo>
                    <a:pt x="10370" y="43021"/>
                  </a:lnTo>
                  <a:lnTo>
                    <a:pt x="2819" y="56005"/>
                  </a:lnTo>
                  <a:lnTo>
                    <a:pt x="0" y="68021"/>
                  </a:lnTo>
                  <a:lnTo>
                    <a:pt x="1222" y="74445"/>
                  </a:lnTo>
                  <a:lnTo>
                    <a:pt x="5875" y="82029"/>
                  </a:lnTo>
                  <a:lnTo>
                    <a:pt x="10419" y="86552"/>
                  </a:lnTo>
                  <a:lnTo>
                    <a:pt x="28859" y="97335"/>
                  </a:lnTo>
                  <a:lnTo>
                    <a:pt x="38977" y="97823"/>
                  </a:lnTo>
                  <a:lnTo>
                    <a:pt x="66091" y="95758"/>
                  </a:lnTo>
                  <a:lnTo>
                    <a:pt x="86951" y="92028"/>
                  </a:lnTo>
                  <a:lnTo>
                    <a:pt x="112256" y="79378"/>
                  </a:lnTo>
                  <a:lnTo>
                    <a:pt x="139661" y="54940"/>
                  </a:lnTo>
                  <a:lnTo>
                    <a:pt x="152922" y="33854"/>
                  </a:lnTo>
                  <a:lnTo>
                    <a:pt x="156646" y="17636"/>
                  </a:lnTo>
                  <a:lnTo>
                    <a:pt x="157563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SMARTInkShape-1188"/>
            <p:cNvSpPr/>
            <p:nvPr/>
          </p:nvSpPr>
          <p:spPr>
            <a:xfrm>
              <a:off x="2927350" y="3987800"/>
              <a:ext cx="82551" cy="215901"/>
            </a:xfrm>
            <a:custGeom>
              <a:avLst/>
              <a:gdLst/>
              <a:ahLst/>
              <a:cxnLst/>
              <a:rect l="0" t="0" r="0" b="0"/>
              <a:pathLst>
                <a:path w="82551" h="215901">
                  <a:moveTo>
                    <a:pt x="82550" y="0"/>
                  </a:moveTo>
                  <a:lnTo>
                    <a:pt x="79177" y="0"/>
                  </a:lnTo>
                  <a:lnTo>
                    <a:pt x="78184" y="1411"/>
                  </a:lnTo>
                  <a:lnTo>
                    <a:pt x="69408" y="27611"/>
                  </a:lnTo>
                  <a:lnTo>
                    <a:pt x="57925" y="54607"/>
                  </a:lnTo>
                  <a:lnTo>
                    <a:pt x="49539" y="82188"/>
                  </a:lnTo>
                  <a:lnTo>
                    <a:pt x="42585" y="109332"/>
                  </a:lnTo>
                  <a:lnTo>
                    <a:pt x="29552" y="139424"/>
                  </a:lnTo>
                  <a:lnTo>
                    <a:pt x="19451" y="168049"/>
                  </a:lnTo>
                  <a:lnTo>
                    <a:pt x="8265" y="199695"/>
                  </a:lnTo>
                  <a:lnTo>
                    <a:pt x="6495" y="205875"/>
                  </a:lnTo>
                  <a:lnTo>
                    <a:pt x="0" y="2159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4" name="SMARTInkShape-Group126"/>
          <p:cNvGrpSpPr/>
          <p:nvPr/>
        </p:nvGrpSpPr>
        <p:grpSpPr>
          <a:xfrm>
            <a:off x="2254250" y="673100"/>
            <a:ext cx="1249118" cy="742951"/>
            <a:chOff x="2254250" y="673100"/>
            <a:chExt cx="1249118" cy="742951"/>
          </a:xfrm>
        </p:grpSpPr>
        <p:sp>
          <p:nvSpPr>
            <p:cNvPr id="64" name="SMARTInkShape-1189"/>
            <p:cNvSpPr/>
            <p:nvPr/>
          </p:nvSpPr>
          <p:spPr>
            <a:xfrm>
              <a:off x="2350381" y="1276350"/>
              <a:ext cx="24520" cy="139701"/>
            </a:xfrm>
            <a:custGeom>
              <a:avLst/>
              <a:gdLst/>
              <a:ahLst/>
              <a:cxnLst/>
              <a:rect l="0" t="0" r="0" b="0"/>
              <a:pathLst>
                <a:path w="24520" h="139701">
                  <a:moveTo>
                    <a:pt x="5469" y="0"/>
                  </a:moveTo>
                  <a:lnTo>
                    <a:pt x="5469" y="8838"/>
                  </a:lnTo>
                  <a:lnTo>
                    <a:pt x="0" y="36778"/>
                  </a:lnTo>
                  <a:lnTo>
                    <a:pt x="3657" y="63943"/>
                  </a:lnTo>
                  <a:lnTo>
                    <a:pt x="6991" y="93874"/>
                  </a:lnTo>
                  <a:lnTo>
                    <a:pt x="16421" y="124439"/>
                  </a:lnTo>
                  <a:lnTo>
                    <a:pt x="18065" y="138295"/>
                  </a:lnTo>
                  <a:lnTo>
                    <a:pt x="18805" y="138763"/>
                  </a:lnTo>
                  <a:lnTo>
                    <a:pt x="24519" y="1397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SMARTInkShape-1190"/>
            <p:cNvSpPr/>
            <p:nvPr/>
          </p:nvSpPr>
          <p:spPr>
            <a:xfrm>
              <a:off x="2254250" y="1212850"/>
              <a:ext cx="6351" cy="1"/>
            </a:xfrm>
            <a:custGeom>
              <a:avLst/>
              <a:gdLst/>
              <a:ahLst/>
              <a:cxnLst/>
              <a:rect l="0" t="0" r="0" b="0"/>
              <a:pathLst>
                <a:path w="6351" h="1">
                  <a:moveTo>
                    <a:pt x="6350" y="0"/>
                  </a:moveTo>
                  <a:lnTo>
                    <a:pt x="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SMARTInkShape-1191"/>
            <p:cNvSpPr/>
            <p:nvPr/>
          </p:nvSpPr>
          <p:spPr>
            <a:xfrm>
              <a:off x="2374900" y="1182531"/>
              <a:ext cx="152401" cy="187385"/>
            </a:xfrm>
            <a:custGeom>
              <a:avLst/>
              <a:gdLst/>
              <a:ahLst/>
              <a:cxnLst/>
              <a:rect l="0" t="0" r="0" b="0"/>
              <a:pathLst>
                <a:path w="152401" h="187385">
                  <a:moveTo>
                    <a:pt x="0" y="23969"/>
                  </a:moveTo>
                  <a:lnTo>
                    <a:pt x="4364" y="34108"/>
                  </a:lnTo>
                  <a:lnTo>
                    <a:pt x="9458" y="53822"/>
                  </a:lnTo>
                  <a:lnTo>
                    <a:pt x="21493" y="80717"/>
                  </a:lnTo>
                  <a:lnTo>
                    <a:pt x="33277" y="111325"/>
                  </a:lnTo>
                  <a:lnTo>
                    <a:pt x="45614" y="141334"/>
                  </a:lnTo>
                  <a:lnTo>
                    <a:pt x="51997" y="169029"/>
                  </a:lnTo>
                  <a:lnTo>
                    <a:pt x="56848" y="187384"/>
                  </a:lnTo>
                  <a:lnTo>
                    <a:pt x="56949" y="187240"/>
                  </a:lnTo>
                  <a:lnTo>
                    <a:pt x="56438" y="161893"/>
                  </a:lnTo>
                  <a:lnTo>
                    <a:pt x="50240" y="134155"/>
                  </a:lnTo>
                  <a:lnTo>
                    <a:pt x="44283" y="105299"/>
                  </a:lnTo>
                  <a:lnTo>
                    <a:pt x="39932" y="76288"/>
                  </a:lnTo>
                  <a:lnTo>
                    <a:pt x="36760" y="49818"/>
                  </a:lnTo>
                  <a:lnTo>
                    <a:pt x="32739" y="22332"/>
                  </a:lnTo>
                  <a:lnTo>
                    <a:pt x="32043" y="11175"/>
                  </a:lnTo>
                  <a:lnTo>
                    <a:pt x="33760" y="5817"/>
                  </a:lnTo>
                  <a:lnTo>
                    <a:pt x="35206" y="3402"/>
                  </a:lnTo>
                  <a:lnTo>
                    <a:pt x="36877" y="1790"/>
                  </a:lnTo>
                  <a:lnTo>
                    <a:pt x="40613" y="0"/>
                  </a:lnTo>
                  <a:lnTo>
                    <a:pt x="42597" y="228"/>
                  </a:lnTo>
                  <a:lnTo>
                    <a:pt x="46683" y="2364"/>
                  </a:lnTo>
                  <a:lnTo>
                    <a:pt x="52951" y="7532"/>
                  </a:lnTo>
                  <a:lnTo>
                    <a:pt x="70410" y="33381"/>
                  </a:lnTo>
                  <a:lnTo>
                    <a:pt x="86893" y="61419"/>
                  </a:lnTo>
                  <a:lnTo>
                    <a:pt x="98669" y="91704"/>
                  </a:lnTo>
                  <a:lnTo>
                    <a:pt x="106297" y="110831"/>
                  </a:lnTo>
                  <a:lnTo>
                    <a:pt x="113329" y="118548"/>
                  </a:lnTo>
                  <a:lnTo>
                    <a:pt x="128637" y="128546"/>
                  </a:lnTo>
                  <a:lnTo>
                    <a:pt x="139186" y="131251"/>
                  </a:lnTo>
                  <a:lnTo>
                    <a:pt x="152400" y="131919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SMARTInkShape-1192"/>
            <p:cNvSpPr/>
            <p:nvPr/>
          </p:nvSpPr>
          <p:spPr>
            <a:xfrm>
              <a:off x="2553673" y="1104900"/>
              <a:ext cx="119678" cy="156807"/>
            </a:xfrm>
            <a:custGeom>
              <a:avLst/>
              <a:gdLst/>
              <a:ahLst/>
              <a:cxnLst/>
              <a:rect l="0" t="0" r="0" b="0"/>
              <a:pathLst>
                <a:path w="119678" h="156807">
                  <a:moveTo>
                    <a:pt x="68877" y="0"/>
                  </a:moveTo>
                  <a:lnTo>
                    <a:pt x="60038" y="0"/>
                  </a:lnTo>
                  <a:lnTo>
                    <a:pt x="58044" y="1410"/>
                  </a:lnTo>
                  <a:lnTo>
                    <a:pt x="47895" y="11932"/>
                  </a:lnTo>
                  <a:lnTo>
                    <a:pt x="40501" y="18002"/>
                  </a:lnTo>
                  <a:lnTo>
                    <a:pt x="20079" y="45148"/>
                  </a:lnTo>
                  <a:lnTo>
                    <a:pt x="5919" y="76291"/>
                  </a:lnTo>
                  <a:lnTo>
                    <a:pt x="1069" y="97158"/>
                  </a:lnTo>
                  <a:lnTo>
                    <a:pt x="0" y="128401"/>
                  </a:lnTo>
                  <a:lnTo>
                    <a:pt x="2516" y="140321"/>
                  </a:lnTo>
                  <a:lnTo>
                    <a:pt x="5587" y="145054"/>
                  </a:lnTo>
                  <a:lnTo>
                    <a:pt x="14641" y="152192"/>
                  </a:lnTo>
                  <a:lnTo>
                    <a:pt x="28269" y="156806"/>
                  </a:lnTo>
                  <a:lnTo>
                    <a:pt x="44614" y="154802"/>
                  </a:lnTo>
                  <a:lnTo>
                    <a:pt x="69806" y="147098"/>
                  </a:lnTo>
                  <a:lnTo>
                    <a:pt x="92356" y="135933"/>
                  </a:lnTo>
                  <a:lnTo>
                    <a:pt x="119677" y="1143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SMARTInkShape-1193"/>
            <p:cNvSpPr/>
            <p:nvPr/>
          </p:nvSpPr>
          <p:spPr>
            <a:xfrm>
              <a:off x="2695527" y="1047750"/>
              <a:ext cx="109522" cy="150611"/>
            </a:xfrm>
            <a:custGeom>
              <a:avLst/>
              <a:gdLst/>
              <a:ahLst/>
              <a:cxnLst/>
              <a:rect l="0" t="0" r="0" b="0"/>
              <a:pathLst>
                <a:path w="109522" h="150611">
                  <a:moveTo>
                    <a:pt x="54023" y="0"/>
                  </a:moveTo>
                  <a:lnTo>
                    <a:pt x="50651" y="0"/>
                  </a:lnTo>
                  <a:lnTo>
                    <a:pt x="47115" y="3761"/>
                  </a:lnTo>
                  <a:lnTo>
                    <a:pt x="26352" y="33321"/>
                  </a:lnTo>
                  <a:lnTo>
                    <a:pt x="14428" y="59341"/>
                  </a:lnTo>
                  <a:lnTo>
                    <a:pt x="8202" y="75763"/>
                  </a:lnTo>
                  <a:lnTo>
                    <a:pt x="3992" y="103430"/>
                  </a:lnTo>
                  <a:lnTo>
                    <a:pt x="0" y="124954"/>
                  </a:lnTo>
                  <a:lnTo>
                    <a:pt x="1320" y="135732"/>
                  </a:lnTo>
                  <a:lnTo>
                    <a:pt x="6029" y="146364"/>
                  </a:lnTo>
                  <a:lnTo>
                    <a:pt x="9879" y="149717"/>
                  </a:lnTo>
                  <a:lnTo>
                    <a:pt x="11894" y="150610"/>
                  </a:lnTo>
                  <a:lnTo>
                    <a:pt x="17894" y="149723"/>
                  </a:lnTo>
                  <a:lnTo>
                    <a:pt x="41713" y="140757"/>
                  </a:lnTo>
                  <a:lnTo>
                    <a:pt x="73052" y="113890"/>
                  </a:lnTo>
                  <a:lnTo>
                    <a:pt x="91699" y="91824"/>
                  </a:lnTo>
                  <a:lnTo>
                    <a:pt x="105602" y="64076"/>
                  </a:lnTo>
                  <a:lnTo>
                    <a:pt x="109521" y="44621"/>
                  </a:lnTo>
                  <a:lnTo>
                    <a:pt x="107311" y="25449"/>
                  </a:lnTo>
                  <a:lnTo>
                    <a:pt x="102189" y="13105"/>
                  </a:lnTo>
                  <a:lnTo>
                    <a:pt x="98242" y="9353"/>
                  </a:lnTo>
                  <a:lnTo>
                    <a:pt x="93432" y="7684"/>
                  </a:lnTo>
                  <a:lnTo>
                    <a:pt x="74804" y="6524"/>
                  </a:lnTo>
                  <a:lnTo>
                    <a:pt x="47673" y="127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SMARTInkShape-1194"/>
            <p:cNvSpPr/>
            <p:nvPr/>
          </p:nvSpPr>
          <p:spPr>
            <a:xfrm>
              <a:off x="2844800" y="885176"/>
              <a:ext cx="139701" cy="225297"/>
            </a:xfrm>
            <a:custGeom>
              <a:avLst/>
              <a:gdLst/>
              <a:ahLst/>
              <a:cxnLst/>
              <a:rect l="0" t="0" r="0" b="0"/>
              <a:pathLst>
                <a:path w="139701" h="225297">
                  <a:moveTo>
                    <a:pt x="0" y="92724"/>
                  </a:moveTo>
                  <a:lnTo>
                    <a:pt x="0" y="120335"/>
                  </a:lnTo>
                  <a:lnTo>
                    <a:pt x="3369" y="147331"/>
                  </a:lnTo>
                  <a:lnTo>
                    <a:pt x="6467" y="174771"/>
                  </a:lnTo>
                  <a:lnTo>
                    <a:pt x="11739" y="203586"/>
                  </a:lnTo>
                  <a:lnTo>
                    <a:pt x="12675" y="225296"/>
                  </a:lnTo>
                  <a:lnTo>
                    <a:pt x="12699" y="196810"/>
                  </a:lnTo>
                  <a:lnTo>
                    <a:pt x="12699" y="167741"/>
                  </a:lnTo>
                  <a:lnTo>
                    <a:pt x="12700" y="143174"/>
                  </a:lnTo>
                  <a:lnTo>
                    <a:pt x="12700" y="114256"/>
                  </a:lnTo>
                  <a:lnTo>
                    <a:pt x="12700" y="84521"/>
                  </a:lnTo>
                  <a:lnTo>
                    <a:pt x="16071" y="55512"/>
                  </a:lnTo>
                  <a:lnTo>
                    <a:pt x="19167" y="35879"/>
                  </a:lnTo>
                  <a:lnTo>
                    <a:pt x="20539" y="33661"/>
                  </a:lnTo>
                  <a:lnTo>
                    <a:pt x="22159" y="32181"/>
                  </a:lnTo>
                  <a:lnTo>
                    <a:pt x="25841" y="30537"/>
                  </a:lnTo>
                  <a:lnTo>
                    <a:pt x="27809" y="30100"/>
                  </a:lnTo>
                  <a:lnTo>
                    <a:pt x="29828" y="30512"/>
                  </a:lnTo>
                  <a:lnTo>
                    <a:pt x="33952" y="32854"/>
                  </a:lnTo>
                  <a:lnTo>
                    <a:pt x="40241" y="41509"/>
                  </a:lnTo>
                  <a:lnTo>
                    <a:pt x="50802" y="68104"/>
                  </a:lnTo>
                  <a:lnTo>
                    <a:pt x="55268" y="88486"/>
                  </a:lnTo>
                  <a:lnTo>
                    <a:pt x="60149" y="117287"/>
                  </a:lnTo>
                  <a:lnTo>
                    <a:pt x="63057" y="147881"/>
                  </a:lnTo>
                  <a:lnTo>
                    <a:pt x="63491" y="162318"/>
                  </a:lnTo>
                  <a:lnTo>
                    <a:pt x="63497" y="159127"/>
                  </a:lnTo>
                  <a:lnTo>
                    <a:pt x="68966" y="135430"/>
                  </a:lnTo>
                  <a:lnTo>
                    <a:pt x="69675" y="110018"/>
                  </a:lnTo>
                  <a:lnTo>
                    <a:pt x="69798" y="83187"/>
                  </a:lnTo>
                  <a:lnTo>
                    <a:pt x="70540" y="57050"/>
                  </a:lnTo>
                  <a:lnTo>
                    <a:pt x="76753" y="26697"/>
                  </a:lnTo>
                  <a:lnTo>
                    <a:pt x="83197" y="3621"/>
                  </a:lnTo>
                  <a:lnTo>
                    <a:pt x="85804" y="1572"/>
                  </a:lnTo>
                  <a:lnTo>
                    <a:pt x="88951" y="206"/>
                  </a:lnTo>
                  <a:lnTo>
                    <a:pt x="91757" y="0"/>
                  </a:lnTo>
                  <a:lnTo>
                    <a:pt x="96753" y="1653"/>
                  </a:lnTo>
                  <a:lnTo>
                    <a:pt x="103534" y="6552"/>
                  </a:lnTo>
                  <a:lnTo>
                    <a:pt x="105986" y="12326"/>
                  </a:lnTo>
                  <a:lnTo>
                    <a:pt x="114685" y="39525"/>
                  </a:lnTo>
                  <a:lnTo>
                    <a:pt x="119471" y="70221"/>
                  </a:lnTo>
                  <a:lnTo>
                    <a:pt x="124780" y="98391"/>
                  </a:lnTo>
                  <a:lnTo>
                    <a:pt x="127510" y="126975"/>
                  </a:lnTo>
                  <a:lnTo>
                    <a:pt x="130283" y="132170"/>
                  </a:lnTo>
                  <a:lnTo>
                    <a:pt x="132010" y="133837"/>
                  </a:lnTo>
                  <a:lnTo>
                    <a:pt x="139700" y="137174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SMARTInkShape-1195"/>
            <p:cNvSpPr/>
            <p:nvPr/>
          </p:nvSpPr>
          <p:spPr>
            <a:xfrm>
              <a:off x="3035300" y="844550"/>
              <a:ext cx="19051" cy="147751"/>
            </a:xfrm>
            <a:custGeom>
              <a:avLst/>
              <a:gdLst/>
              <a:ahLst/>
              <a:cxnLst/>
              <a:rect l="0" t="0" r="0" b="0"/>
              <a:pathLst>
                <a:path w="19051" h="147751">
                  <a:moveTo>
                    <a:pt x="0" y="0"/>
                  </a:moveTo>
                  <a:lnTo>
                    <a:pt x="704" y="27851"/>
                  </a:lnTo>
                  <a:lnTo>
                    <a:pt x="5026" y="58051"/>
                  </a:lnTo>
                  <a:lnTo>
                    <a:pt x="7839" y="82817"/>
                  </a:lnTo>
                  <a:lnTo>
                    <a:pt x="11259" y="108028"/>
                  </a:lnTo>
                  <a:lnTo>
                    <a:pt x="13215" y="139449"/>
                  </a:lnTo>
                  <a:lnTo>
                    <a:pt x="15986" y="146172"/>
                  </a:lnTo>
                  <a:lnTo>
                    <a:pt x="17007" y="147543"/>
                  </a:lnTo>
                  <a:lnTo>
                    <a:pt x="17688" y="147750"/>
                  </a:lnTo>
                  <a:lnTo>
                    <a:pt x="19050" y="1460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SMARTInkShape-1196"/>
            <p:cNvSpPr/>
            <p:nvPr/>
          </p:nvSpPr>
          <p:spPr>
            <a:xfrm>
              <a:off x="3028950" y="774700"/>
              <a:ext cx="1" cy="6351"/>
            </a:xfrm>
            <a:custGeom>
              <a:avLst/>
              <a:gdLst/>
              <a:ahLst/>
              <a:cxnLst/>
              <a:rect l="0" t="0" r="0" b="0"/>
              <a:pathLst>
                <a:path w="1" h="6351">
                  <a:moveTo>
                    <a:pt x="0" y="0"/>
                  </a:moveTo>
                  <a:lnTo>
                    <a:pt x="0" y="63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SMARTInkShape-1197"/>
            <p:cNvSpPr/>
            <p:nvPr/>
          </p:nvSpPr>
          <p:spPr>
            <a:xfrm>
              <a:off x="3098800" y="763852"/>
              <a:ext cx="101601" cy="180892"/>
            </a:xfrm>
            <a:custGeom>
              <a:avLst/>
              <a:gdLst/>
              <a:ahLst/>
              <a:cxnLst/>
              <a:rect l="0" t="0" r="0" b="0"/>
              <a:pathLst>
                <a:path w="101601" h="180892">
                  <a:moveTo>
                    <a:pt x="0" y="42598"/>
                  </a:moveTo>
                  <a:lnTo>
                    <a:pt x="1881" y="70209"/>
                  </a:lnTo>
                  <a:lnTo>
                    <a:pt x="5466" y="97205"/>
                  </a:lnTo>
                  <a:lnTo>
                    <a:pt x="6088" y="121414"/>
                  </a:lnTo>
                  <a:lnTo>
                    <a:pt x="7004" y="149104"/>
                  </a:lnTo>
                  <a:lnTo>
                    <a:pt x="12581" y="180189"/>
                  </a:lnTo>
                  <a:lnTo>
                    <a:pt x="12622" y="180891"/>
                  </a:lnTo>
                  <a:lnTo>
                    <a:pt x="9306" y="175139"/>
                  </a:lnTo>
                  <a:lnTo>
                    <a:pt x="7224" y="167867"/>
                  </a:lnTo>
                  <a:lnTo>
                    <a:pt x="6427" y="137137"/>
                  </a:lnTo>
                  <a:lnTo>
                    <a:pt x="2001" y="106531"/>
                  </a:lnTo>
                  <a:lnTo>
                    <a:pt x="591" y="78161"/>
                  </a:lnTo>
                  <a:lnTo>
                    <a:pt x="880" y="51567"/>
                  </a:lnTo>
                  <a:lnTo>
                    <a:pt x="6942" y="21060"/>
                  </a:lnTo>
                  <a:lnTo>
                    <a:pt x="12874" y="7523"/>
                  </a:lnTo>
                  <a:lnTo>
                    <a:pt x="17010" y="2314"/>
                  </a:lnTo>
                  <a:lnTo>
                    <a:pt x="21201" y="0"/>
                  </a:lnTo>
                  <a:lnTo>
                    <a:pt x="23305" y="87"/>
                  </a:lnTo>
                  <a:lnTo>
                    <a:pt x="27527" y="2067"/>
                  </a:lnTo>
                  <a:lnTo>
                    <a:pt x="40349" y="14157"/>
                  </a:lnTo>
                  <a:lnTo>
                    <a:pt x="50408" y="32015"/>
                  </a:lnTo>
                  <a:lnTo>
                    <a:pt x="61330" y="61925"/>
                  </a:lnTo>
                  <a:lnTo>
                    <a:pt x="71959" y="90063"/>
                  </a:lnTo>
                  <a:lnTo>
                    <a:pt x="90132" y="113202"/>
                  </a:lnTo>
                  <a:lnTo>
                    <a:pt x="94857" y="116311"/>
                  </a:lnTo>
                  <a:lnTo>
                    <a:pt x="97104" y="117139"/>
                  </a:lnTo>
                  <a:lnTo>
                    <a:pt x="98603" y="118398"/>
                  </a:lnTo>
                  <a:lnTo>
                    <a:pt x="101600" y="125148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SMARTInkShape-1198"/>
            <p:cNvSpPr/>
            <p:nvPr/>
          </p:nvSpPr>
          <p:spPr>
            <a:xfrm>
              <a:off x="3259685" y="673100"/>
              <a:ext cx="243683" cy="400051"/>
            </a:xfrm>
            <a:custGeom>
              <a:avLst/>
              <a:gdLst/>
              <a:ahLst/>
              <a:cxnLst/>
              <a:rect l="0" t="0" r="0" b="0"/>
              <a:pathLst>
                <a:path w="243683" h="400051">
                  <a:moveTo>
                    <a:pt x="74065" y="0"/>
                  </a:moveTo>
                  <a:lnTo>
                    <a:pt x="59758" y="0"/>
                  </a:lnTo>
                  <a:lnTo>
                    <a:pt x="37754" y="8837"/>
                  </a:lnTo>
                  <a:lnTo>
                    <a:pt x="31350" y="16628"/>
                  </a:lnTo>
                  <a:lnTo>
                    <a:pt x="19259" y="44967"/>
                  </a:lnTo>
                  <a:lnTo>
                    <a:pt x="8727" y="71833"/>
                  </a:lnTo>
                  <a:lnTo>
                    <a:pt x="1083" y="93955"/>
                  </a:lnTo>
                  <a:lnTo>
                    <a:pt x="0" y="107374"/>
                  </a:lnTo>
                  <a:lnTo>
                    <a:pt x="5054" y="131353"/>
                  </a:lnTo>
                  <a:lnTo>
                    <a:pt x="10813" y="143576"/>
                  </a:lnTo>
                  <a:lnTo>
                    <a:pt x="15613" y="149184"/>
                  </a:lnTo>
                  <a:lnTo>
                    <a:pt x="22451" y="154028"/>
                  </a:lnTo>
                  <a:lnTo>
                    <a:pt x="37604" y="157349"/>
                  </a:lnTo>
                  <a:lnTo>
                    <a:pt x="52129" y="154963"/>
                  </a:lnTo>
                  <a:lnTo>
                    <a:pt x="81602" y="140414"/>
                  </a:lnTo>
                  <a:lnTo>
                    <a:pt x="93073" y="128700"/>
                  </a:lnTo>
                  <a:lnTo>
                    <a:pt x="100942" y="112921"/>
                  </a:lnTo>
                  <a:lnTo>
                    <a:pt x="105173" y="82367"/>
                  </a:lnTo>
                  <a:lnTo>
                    <a:pt x="103743" y="63445"/>
                  </a:lnTo>
                  <a:lnTo>
                    <a:pt x="98851" y="48197"/>
                  </a:lnTo>
                  <a:lnTo>
                    <a:pt x="94252" y="41882"/>
                  </a:lnTo>
                  <a:lnTo>
                    <a:pt x="84436" y="35065"/>
                  </a:lnTo>
                  <a:lnTo>
                    <a:pt x="76745" y="32732"/>
                  </a:lnTo>
                  <a:lnTo>
                    <a:pt x="72198" y="32186"/>
                  </a:lnTo>
                  <a:lnTo>
                    <a:pt x="70703" y="32746"/>
                  </a:lnTo>
                  <a:lnTo>
                    <a:pt x="69707" y="33825"/>
                  </a:lnTo>
                  <a:lnTo>
                    <a:pt x="69042" y="35249"/>
                  </a:lnTo>
                  <a:lnTo>
                    <a:pt x="68107" y="43997"/>
                  </a:lnTo>
                  <a:lnTo>
                    <a:pt x="76588" y="71250"/>
                  </a:lnTo>
                  <a:lnTo>
                    <a:pt x="94866" y="99889"/>
                  </a:lnTo>
                  <a:lnTo>
                    <a:pt x="120741" y="128543"/>
                  </a:lnTo>
                  <a:lnTo>
                    <a:pt x="142692" y="152857"/>
                  </a:lnTo>
                  <a:lnTo>
                    <a:pt x="164483" y="179817"/>
                  </a:lnTo>
                  <a:lnTo>
                    <a:pt x="188814" y="208265"/>
                  </a:lnTo>
                  <a:lnTo>
                    <a:pt x="210134" y="234569"/>
                  </a:lnTo>
                  <a:lnTo>
                    <a:pt x="229981" y="265370"/>
                  </a:lnTo>
                  <a:lnTo>
                    <a:pt x="241714" y="291837"/>
                  </a:lnTo>
                  <a:lnTo>
                    <a:pt x="243682" y="310366"/>
                  </a:lnTo>
                  <a:lnTo>
                    <a:pt x="236527" y="337422"/>
                  </a:lnTo>
                  <a:lnTo>
                    <a:pt x="223801" y="355858"/>
                  </a:lnTo>
                  <a:lnTo>
                    <a:pt x="196173" y="375981"/>
                  </a:lnTo>
                  <a:lnTo>
                    <a:pt x="166527" y="394457"/>
                  </a:lnTo>
                  <a:lnTo>
                    <a:pt x="156615" y="4000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7" name="SMARTInkShape-Group127"/>
          <p:cNvGrpSpPr/>
          <p:nvPr/>
        </p:nvGrpSpPr>
        <p:grpSpPr>
          <a:xfrm>
            <a:off x="2165350" y="1739900"/>
            <a:ext cx="152401" cy="44451"/>
            <a:chOff x="2165350" y="1739900"/>
            <a:chExt cx="152401" cy="44451"/>
          </a:xfrm>
        </p:grpSpPr>
        <p:sp>
          <p:nvSpPr>
            <p:cNvPr id="75" name="SMARTInkShape-1199"/>
            <p:cNvSpPr/>
            <p:nvPr/>
          </p:nvSpPr>
          <p:spPr>
            <a:xfrm>
              <a:off x="2190750" y="1739900"/>
              <a:ext cx="127001" cy="12701"/>
            </a:xfrm>
            <a:custGeom>
              <a:avLst/>
              <a:gdLst/>
              <a:ahLst/>
              <a:cxnLst/>
              <a:rect l="0" t="0" r="0" b="0"/>
              <a:pathLst>
                <a:path w="127001" h="12701">
                  <a:moveTo>
                    <a:pt x="0" y="12700"/>
                  </a:moveTo>
                  <a:lnTo>
                    <a:pt x="5466" y="12700"/>
                  </a:lnTo>
                  <a:lnTo>
                    <a:pt x="20048" y="7672"/>
                  </a:lnTo>
                  <a:lnTo>
                    <a:pt x="51444" y="6466"/>
                  </a:lnTo>
                  <a:lnTo>
                    <a:pt x="70041" y="4503"/>
                  </a:lnTo>
                  <a:lnTo>
                    <a:pt x="101624" y="592"/>
                  </a:lnTo>
                  <a:lnTo>
                    <a:pt x="12700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SMARTInkShape-1200"/>
            <p:cNvSpPr/>
            <p:nvPr/>
          </p:nvSpPr>
          <p:spPr>
            <a:xfrm>
              <a:off x="2165350" y="1772995"/>
              <a:ext cx="133351" cy="11356"/>
            </a:xfrm>
            <a:custGeom>
              <a:avLst/>
              <a:gdLst/>
              <a:ahLst/>
              <a:cxnLst/>
              <a:rect l="0" t="0" r="0" b="0"/>
              <a:pathLst>
                <a:path w="133351" h="11356">
                  <a:moveTo>
                    <a:pt x="0" y="11355"/>
                  </a:moveTo>
                  <a:lnTo>
                    <a:pt x="27610" y="9472"/>
                  </a:lnTo>
                  <a:lnTo>
                    <a:pt x="54606" y="5886"/>
                  </a:lnTo>
                  <a:lnTo>
                    <a:pt x="82046" y="814"/>
                  </a:lnTo>
                  <a:lnTo>
                    <a:pt x="101450" y="0"/>
                  </a:lnTo>
                  <a:lnTo>
                    <a:pt x="133350" y="5005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1" name="SMARTInkShape-Group128"/>
          <p:cNvGrpSpPr/>
          <p:nvPr/>
        </p:nvGrpSpPr>
        <p:grpSpPr>
          <a:xfrm>
            <a:off x="2159000" y="3714750"/>
            <a:ext cx="298451" cy="190501"/>
            <a:chOff x="2159000" y="3714750"/>
            <a:chExt cx="298451" cy="190501"/>
          </a:xfrm>
        </p:grpSpPr>
        <p:sp>
          <p:nvSpPr>
            <p:cNvPr id="78" name="SMARTInkShape-1201"/>
            <p:cNvSpPr/>
            <p:nvPr/>
          </p:nvSpPr>
          <p:spPr>
            <a:xfrm>
              <a:off x="2159000" y="3714750"/>
              <a:ext cx="241301" cy="31751"/>
            </a:xfrm>
            <a:custGeom>
              <a:avLst/>
              <a:gdLst/>
              <a:ahLst/>
              <a:cxnLst/>
              <a:rect l="0" t="0" r="0" b="0"/>
              <a:pathLst>
                <a:path w="241301" h="31751">
                  <a:moveTo>
                    <a:pt x="0" y="0"/>
                  </a:moveTo>
                  <a:lnTo>
                    <a:pt x="29371" y="0"/>
                  </a:lnTo>
                  <a:lnTo>
                    <a:pt x="58352" y="1880"/>
                  </a:lnTo>
                  <a:lnTo>
                    <a:pt x="84787" y="5026"/>
                  </a:lnTo>
                  <a:lnTo>
                    <a:pt x="114961" y="7839"/>
                  </a:lnTo>
                  <a:lnTo>
                    <a:pt x="146245" y="13141"/>
                  </a:lnTo>
                  <a:lnTo>
                    <a:pt x="177857" y="19179"/>
                  </a:lnTo>
                  <a:lnTo>
                    <a:pt x="205803" y="23557"/>
                  </a:lnTo>
                  <a:lnTo>
                    <a:pt x="225607" y="26735"/>
                  </a:lnTo>
                  <a:lnTo>
                    <a:pt x="241300" y="317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SMARTInkShape-1202"/>
            <p:cNvSpPr/>
            <p:nvPr/>
          </p:nvSpPr>
          <p:spPr>
            <a:xfrm>
              <a:off x="2159000" y="3784600"/>
              <a:ext cx="222251" cy="31751"/>
            </a:xfrm>
            <a:custGeom>
              <a:avLst/>
              <a:gdLst/>
              <a:ahLst/>
              <a:cxnLst/>
              <a:rect l="0" t="0" r="0" b="0"/>
              <a:pathLst>
                <a:path w="222251" h="31751">
                  <a:moveTo>
                    <a:pt x="0" y="0"/>
                  </a:moveTo>
                  <a:lnTo>
                    <a:pt x="3370" y="0"/>
                  </a:lnTo>
                  <a:lnTo>
                    <a:pt x="27134" y="5467"/>
                  </a:lnTo>
                  <a:lnTo>
                    <a:pt x="56918" y="6879"/>
                  </a:lnTo>
                  <a:lnTo>
                    <a:pt x="85851" y="10662"/>
                  </a:lnTo>
                  <a:lnTo>
                    <a:pt x="116766" y="12801"/>
                  </a:lnTo>
                  <a:lnTo>
                    <a:pt x="148270" y="17590"/>
                  </a:lnTo>
                  <a:lnTo>
                    <a:pt x="178536" y="23478"/>
                  </a:lnTo>
                  <a:lnTo>
                    <a:pt x="206558" y="29907"/>
                  </a:lnTo>
                  <a:lnTo>
                    <a:pt x="222250" y="317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SMARTInkShape-1203"/>
            <p:cNvSpPr/>
            <p:nvPr/>
          </p:nvSpPr>
          <p:spPr>
            <a:xfrm>
              <a:off x="2184400" y="3854450"/>
              <a:ext cx="273051" cy="50801"/>
            </a:xfrm>
            <a:custGeom>
              <a:avLst/>
              <a:gdLst/>
              <a:ahLst/>
              <a:cxnLst/>
              <a:rect l="0" t="0" r="0" b="0"/>
              <a:pathLst>
                <a:path w="273051" h="50801">
                  <a:moveTo>
                    <a:pt x="0" y="0"/>
                  </a:moveTo>
                  <a:lnTo>
                    <a:pt x="3369" y="0"/>
                  </a:lnTo>
                  <a:lnTo>
                    <a:pt x="6906" y="1880"/>
                  </a:lnTo>
                  <a:lnTo>
                    <a:pt x="8838" y="3371"/>
                  </a:lnTo>
                  <a:lnTo>
                    <a:pt x="39821" y="7839"/>
                  </a:lnTo>
                  <a:lnTo>
                    <a:pt x="69654" y="13141"/>
                  </a:lnTo>
                  <a:lnTo>
                    <a:pt x="95867" y="17129"/>
                  </a:lnTo>
                  <a:lnTo>
                    <a:pt x="123981" y="21252"/>
                  </a:lnTo>
                  <a:lnTo>
                    <a:pt x="154820" y="27320"/>
                  </a:lnTo>
                  <a:lnTo>
                    <a:pt x="170946" y="30912"/>
                  </a:lnTo>
                  <a:lnTo>
                    <a:pt x="202035" y="36786"/>
                  </a:lnTo>
                  <a:lnTo>
                    <a:pt x="230198" y="41750"/>
                  </a:lnTo>
                  <a:lnTo>
                    <a:pt x="259098" y="47804"/>
                  </a:lnTo>
                  <a:lnTo>
                    <a:pt x="273050" y="508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3" name="SMARTInkShape-Group129"/>
          <p:cNvGrpSpPr/>
          <p:nvPr/>
        </p:nvGrpSpPr>
        <p:grpSpPr>
          <a:xfrm>
            <a:off x="3924300" y="4356100"/>
            <a:ext cx="1790701" cy="806451"/>
            <a:chOff x="3924300" y="4356100"/>
            <a:chExt cx="1790701" cy="806451"/>
          </a:xfrm>
        </p:grpSpPr>
        <p:sp>
          <p:nvSpPr>
            <p:cNvPr id="82" name="SMARTInkShape-1204"/>
            <p:cNvSpPr/>
            <p:nvPr/>
          </p:nvSpPr>
          <p:spPr>
            <a:xfrm>
              <a:off x="5530850" y="5010546"/>
              <a:ext cx="184151" cy="151387"/>
            </a:xfrm>
            <a:custGeom>
              <a:avLst/>
              <a:gdLst/>
              <a:ahLst/>
              <a:cxnLst/>
              <a:rect l="0" t="0" r="0" b="0"/>
              <a:pathLst>
                <a:path w="184151" h="151387">
                  <a:moveTo>
                    <a:pt x="0" y="50404"/>
                  </a:moveTo>
                  <a:lnTo>
                    <a:pt x="0" y="53775"/>
                  </a:lnTo>
                  <a:lnTo>
                    <a:pt x="705" y="54768"/>
                  </a:lnTo>
                  <a:lnTo>
                    <a:pt x="1881" y="55430"/>
                  </a:lnTo>
                  <a:lnTo>
                    <a:pt x="32046" y="64582"/>
                  </a:lnTo>
                  <a:lnTo>
                    <a:pt x="36180" y="66206"/>
                  </a:lnTo>
                  <a:lnTo>
                    <a:pt x="44537" y="66129"/>
                  </a:lnTo>
                  <a:lnTo>
                    <a:pt x="74883" y="61487"/>
                  </a:lnTo>
                  <a:lnTo>
                    <a:pt x="79555" y="59910"/>
                  </a:lnTo>
                  <a:lnTo>
                    <a:pt x="86628" y="54393"/>
                  </a:lnTo>
                  <a:lnTo>
                    <a:pt x="104253" y="35982"/>
                  </a:lnTo>
                  <a:lnTo>
                    <a:pt x="112421" y="30353"/>
                  </a:lnTo>
                  <a:lnTo>
                    <a:pt x="115164" y="27159"/>
                  </a:lnTo>
                  <a:lnTo>
                    <a:pt x="123298" y="11167"/>
                  </a:lnTo>
                  <a:lnTo>
                    <a:pt x="123826" y="8724"/>
                  </a:lnTo>
                  <a:lnTo>
                    <a:pt x="123473" y="6389"/>
                  </a:lnTo>
                  <a:lnTo>
                    <a:pt x="122532" y="4128"/>
                  </a:lnTo>
                  <a:lnTo>
                    <a:pt x="121199" y="2620"/>
                  </a:lnTo>
                  <a:lnTo>
                    <a:pt x="117836" y="944"/>
                  </a:lnTo>
                  <a:lnTo>
                    <a:pt x="108605" y="0"/>
                  </a:lnTo>
                  <a:lnTo>
                    <a:pt x="81799" y="6564"/>
                  </a:lnTo>
                  <a:lnTo>
                    <a:pt x="57001" y="17912"/>
                  </a:lnTo>
                  <a:lnTo>
                    <a:pt x="36790" y="34447"/>
                  </a:lnTo>
                  <a:lnTo>
                    <a:pt x="21090" y="57364"/>
                  </a:lnTo>
                  <a:lnTo>
                    <a:pt x="16429" y="69726"/>
                  </a:lnTo>
                  <a:lnTo>
                    <a:pt x="14357" y="82274"/>
                  </a:lnTo>
                  <a:lnTo>
                    <a:pt x="17199" y="93026"/>
                  </a:lnTo>
                  <a:lnTo>
                    <a:pt x="34459" y="120143"/>
                  </a:lnTo>
                  <a:lnTo>
                    <a:pt x="47447" y="133705"/>
                  </a:lnTo>
                  <a:lnTo>
                    <a:pt x="72323" y="144966"/>
                  </a:lnTo>
                  <a:lnTo>
                    <a:pt x="95982" y="149918"/>
                  </a:lnTo>
                  <a:lnTo>
                    <a:pt x="120867" y="151386"/>
                  </a:lnTo>
                  <a:lnTo>
                    <a:pt x="144232" y="149939"/>
                  </a:lnTo>
                  <a:lnTo>
                    <a:pt x="175444" y="141854"/>
                  </a:lnTo>
                  <a:lnTo>
                    <a:pt x="184150" y="139304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SMARTInkShape-1205"/>
            <p:cNvSpPr/>
            <p:nvPr/>
          </p:nvSpPr>
          <p:spPr>
            <a:xfrm>
              <a:off x="5100443" y="5035572"/>
              <a:ext cx="328697" cy="126979"/>
            </a:xfrm>
            <a:custGeom>
              <a:avLst/>
              <a:gdLst/>
              <a:ahLst/>
              <a:cxnLst/>
              <a:rect l="0" t="0" r="0" b="0"/>
              <a:pathLst>
                <a:path w="328697" h="126979">
                  <a:moveTo>
                    <a:pt x="106557" y="6328"/>
                  </a:moveTo>
                  <a:lnTo>
                    <a:pt x="106557" y="2956"/>
                  </a:lnTo>
                  <a:lnTo>
                    <a:pt x="105851" y="1963"/>
                  </a:lnTo>
                  <a:lnTo>
                    <a:pt x="104675" y="1301"/>
                  </a:lnTo>
                  <a:lnTo>
                    <a:pt x="97718" y="239"/>
                  </a:lnTo>
                  <a:lnTo>
                    <a:pt x="81986" y="0"/>
                  </a:lnTo>
                  <a:lnTo>
                    <a:pt x="54390" y="8818"/>
                  </a:lnTo>
                  <a:lnTo>
                    <a:pt x="30792" y="22054"/>
                  </a:lnTo>
                  <a:lnTo>
                    <a:pt x="17002" y="34114"/>
                  </a:lnTo>
                  <a:lnTo>
                    <a:pt x="3311" y="55046"/>
                  </a:lnTo>
                  <a:lnTo>
                    <a:pt x="0" y="67721"/>
                  </a:lnTo>
                  <a:lnTo>
                    <a:pt x="1108" y="74300"/>
                  </a:lnTo>
                  <a:lnTo>
                    <a:pt x="2390" y="77043"/>
                  </a:lnTo>
                  <a:lnTo>
                    <a:pt x="3951" y="78871"/>
                  </a:lnTo>
                  <a:lnTo>
                    <a:pt x="7567" y="80902"/>
                  </a:lnTo>
                  <a:lnTo>
                    <a:pt x="28655" y="82385"/>
                  </a:lnTo>
                  <a:lnTo>
                    <a:pt x="41062" y="79114"/>
                  </a:lnTo>
                  <a:lnTo>
                    <a:pt x="62123" y="62750"/>
                  </a:lnTo>
                  <a:lnTo>
                    <a:pt x="93837" y="37173"/>
                  </a:lnTo>
                  <a:lnTo>
                    <a:pt x="111597" y="20313"/>
                  </a:lnTo>
                  <a:lnTo>
                    <a:pt x="112033" y="20590"/>
                  </a:lnTo>
                  <a:lnTo>
                    <a:pt x="112519" y="22779"/>
                  </a:lnTo>
                  <a:lnTo>
                    <a:pt x="112791" y="27979"/>
                  </a:lnTo>
                  <a:lnTo>
                    <a:pt x="110974" y="31943"/>
                  </a:lnTo>
                  <a:lnTo>
                    <a:pt x="109501" y="33988"/>
                  </a:lnTo>
                  <a:lnTo>
                    <a:pt x="107429" y="43607"/>
                  </a:lnTo>
                  <a:lnTo>
                    <a:pt x="106591" y="74347"/>
                  </a:lnTo>
                  <a:lnTo>
                    <a:pt x="107277" y="80303"/>
                  </a:lnTo>
                  <a:lnTo>
                    <a:pt x="111631" y="90884"/>
                  </a:lnTo>
                  <a:lnTo>
                    <a:pt x="115397" y="96355"/>
                  </a:lnTo>
                  <a:lnTo>
                    <a:pt x="118095" y="98096"/>
                  </a:lnTo>
                  <a:lnTo>
                    <a:pt x="128633" y="100546"/>
                  </a:lnTo>
                  <a:lnTo>
                    <a:pt x="149010" y="101442"/>
                  </a:lnTo>
                  <a:lnTo>
                    <a:pt x="161625" y="98166"/>
                  </a:lnTo>
                  <a:lnTo>
                    <a:pt x="178530" y="85669"/>
                  </a:lnTo>
                  <a:lnTo>
                    <a:pt x="208157" y="57064"/>
                  </a:lnTo>
                  <a:lnTo>
                    <a:pt x="231192" y="29033"/>
                  </a:lnTo>
                  <a:lnTo>
                    <a:pt x="237011" y="25755"/>
                  </a:lnTo>
                  <a:lnTo>
                    <a:pt x="239525" y="20053"/>
                  </a:lnTo>
                  <a:lnTo>
                    <a:pt x="239652" y="20417"/>
                  </a:lnTo>
                  <a:lnTo>
                    <a:pt x="239873" y="27956"/>
                  </a:lnTo>
                  <a:lnTo>
                    <a:pt x="238010" y="31933"/>
                  </a:lnTo>
                  <a:lnTo>
                    <a:pt x="234830" y="37463"/>
                  </a:lnTo>
                  <a:lnTo>
                    <a:pt x="222899" y="65261"/>
                  </a:lnTo>
                  <a:lnTo>
                    <a:pt x="212610" y="82462"/>
                  </a:lnTo>
                  <a:lnTo>
                    <a:pt x="183135" y="113896"/>
                  </a:lnTo>
                  <a:lnTo>
                    <a:pt x="182868" y="110794"/>
                  </a:lnTo>
                  <a:lnTo>
                    <a:pt x="184688" y="107320"/>
                  </a:lnTo>
                  <a:lnTo>
                    <a:pt x="204834" y="79434"/>
                  </a:lnTo>
                  <a:lnTo>
                    <a:pt x="222918" y="58398"/>
                  </a:lnTo>
                  <a:lnTo>
                    <a:pt x="254112" y="26813"/>
                  </a:lnTo>
                  <a:lnTo>
                    <a:pt x="265975" y="18960"/>
                  </a:lnTo>
                  <a:lnTo>
                    <a:pt x="288957" y="13919"/>
                  </a:lnTo>
                  <a:lnTo>
                    <a:pt x="303923" y="12923"/>
                  </a:lnTo>
                  <a:lnTo>
                    <a:pt x="309046" y="14667"/>
                  </a:lnTo>
                  <a:lnTo>
                    <a:pt x="318083" y="21537"/>
                  </a:lnTo>
                  <a:lnTo>
                    <a:pt x="324532" y="30982"/>
                  </a:lnTo>
                  <a:lnTo>
                    <a:pt x="327540" y="42717"/>
                  </a:lnTo>
                  <a:lnTo>
                    <a:pt x="328696" y="71117"/>
                  </a:lnTo>
                  <a:lnTo>
                    <a:pt x="328079" y="90413"/>
                  </a:lnTo>
                  <a:lnTo>
                    <a:pt x="323731" y="102816"/>
                  </a:lnTo>
                  <a:lnTo>
                    <a:pt x="317822" y="113686"/>
                  </a:lnTo>
                  <a:lnTo>
                    <a:pt x="316107" y="126978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SMARTInkShape-1206"/>
            <p:cNvSpPr/>
            <p:nvPr/>
          </p:nvSpPr>
          <p:spPr>
            <a:xfrm>
              <a:off x="4972429" y="4979773"/>
              <a:ext cx="139322" cy="112785"/>
            </a:xfrm>
            <a:custGeom>
              <a:avLst/>
              <a:gdLst/>
              <a:ahLst/>
              <a:cxnLst/>
              <a:rect l="0" t="0" r="0" b="0"/>
              <a:pathLst>
                <a:path w="139322" h="112785">
                  <a:moveTo>
                    <a:pt x="69471" y="24027"/>
                  </a:moveTo>
                  <a:lnTo>
                    <a:pt x="69471" y="27398"/>
                  </a:lnTo>
                  <a:lnTo>
                    <a:pt x="68765" y="28391"/>
                  </a:lnTo>
                  <a:lnTo>
                    <a:pt x="67589" y="29053"/>
                  </a:lnTo>
                  <a:lnTo>
                    <a:pt x="66099" y="29494"/>
                  </a:lnTo>
                  <a:lnTo>
                    <a:pt x="62563" y="33747"/>
                  </a:lnTo>
                  <a:lnTo>
                    <a:pt x="41802" y="64374"/>
                  </a:lnTo>
                  <a:lnTo>
                    <a:pt x="20109" y="93884"/>
                  </a:lnTo>
                  <a:lnTo>
                    <a:pt x="10488" y="107440"/>
                  </a:lnTo>
                  <a:lnTo>
                    <a:pt x="6097" y="110488"/>
                  </a:lnTo>
                  <a:lnTo>
                    <a:pt x="0" y="112784"/>
                  </a:lnTo>
                  <a:lnTo>
                    <a:pt x="5470" y="102759"/>
                  </a:lnTo>
                  <a:lnTo>
                    <a:pt x="28444" y="72845"/>
                  </a:lnTo>
                  <a:lnTo>
                    <a:pt x="57222" y="43521"/>
                  </a:lnTo>
                  <a:lnTo>
                    <a:pt x="85209" y="20131"/>
                  </a:lnTo>
                  <a:lnTo>
                    <a:pt x="111699" y="3261"/>
                  </a:lnTo>
                  <a:lnTo>
                    <a:pt x="121101" y="0"/>
                  </a:lnTo>
                  <a:lnTo>
                    <a:pt x="123647" y="247"/>
                  </a:lnTo>
                  <a:lnTo>
                    <a:pt x="134974" y="4215"/>
                  </a:lnTo>
                  <a:lnTo>
                    <a:pt x="136423" y="5174"/>
                  </a:lnTo>
                  <a:lnTo>
                    <a:pt x="137389" y="6519"/>
                  </a:lnTo>
                  <a:lnTo>
                    <a:pt x="139321" y="11327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SMARTInkShape-1207"/>
            <p:cNvSpPr/>
            <p:nvPr/>
          </p:nvSpPr>
          <p:spPr>
            <a:xfrm>
              <a:off x="4794553" y="4813300"/>
              <a:ext cx="164390" cy="234831"/>
            </a:xfrm>
            <a:custGeom>
              <a:avLst/>
              <a:gdLst/>
              <a:ahLst/>
              <a:cxnLst/>
              <a:rect l="0" t="0" r="0" b="0"/>
              <a:pathLst>
                <a:path w="164390" h="234831">
                  <a:moveTo>
                    <a:pt x="94947" y="0"/>
                  </a:moveTo>
                  <a:lnTo>
                    <a:pt x="94947" y="5467"/>
                  </a:lnTo>
                  <a:lnTo>
                    <a:pt x="84115" y="22904"/>
                  </a:lnTo>
                  <a:lnTo>
                    <a:pt x="73747" y="51307"/>
                  </a:lnTo>
                  <a:lnTo>
                    <a:pt x="64601" y="81369"/>
                  </a:lnTo>
                  <a:lnTo>
                    <a:pt x="49938" y="112603"/>
                  </a:lnTo>
                  <a:lnTo>
                    <a:pt x="33453" y="142735"/>
                  </a:lnTo>
                  <a:lnTo>
                    <a:pt x="14263" y="170456"/>
                  </a:lnTo>
                  <a:lnTo>
                    <a:pt x="722" y="189379"/>
                  </a:lnTo>
                  <a:lnTo>
                    <a:pt x="380" y="189047"/>
                  </a:lnTo>
                  <a:lnTo>
                    <a:pt x="0" y="186797"/>
                  </a:lnTo>
                  <a:lnTo>
                    <a:pt x="605" y="185914"/>
                  </a:lnTo>
                  <a:lnTo>
                    <a:pt x="8561" y="181011"/>
                  </a:lnTo>
                  <a:lnTo>
                    <a:pt x="35245" y="156325"/>
                  </a:lnTo>
                  <a:lnTo>
                    <a:pt x="64365" y="141520"/>
                  </a:lnTo>
                  <a:lnTo>
                    <a:pt x="93923" y="131592"/>
                  </a:lnTo>
                  <a:lnTo>
                    <a:pt x="107191" y="130923"/>
                  </a:lnTo>
                  <a:lnTo>
                    <a:pt x="129586" y="136241"/>
                  </a:lnTo>
                  <a:lnTo>
                    <a:pt x="143232" y="142046"/>
                  </a:lnTo>
                  <a:lnTo>
                    <a:pt x="150038" y="148033"/>
                  </a:lnTo>
                  <a:lnTo>
                    <a:pt x="160157" y="163375"/>
                  </a:lnTo>
                  <a:lnTo>
                    <a:pt x="163422" y="175799"/>
                  </a:lnTo>
                  <a:lnTo>
                    <a:pt x="164389" y="188417"/>
                  </a:lnTo>
                  <a:lnTo>
                    <a:pt x="160853" y="196865"/>
                  </a:lnTo>
                  <a:lnTo>
                    <a:pt x="147084" y="213786"/>
                  </a:lnTo>
                  <a:lnTo>
                    <a:pt x="131561" y="223113"/>
                  </a:lnTo>
                  <a:lnTo>
                    <a:pt x="102989" y="231880"/>
                  </a:lnTo>
                  <a:lnTo>
                    <a:pt x="76231" y="234343"/>
                  </a:lnTo>
                  <a:lnTo>
                    <a:pt x="53933" y="234830"/>
                  </a:lnTo>
                  <a:lnTo>
                    <a:pt x="44733" y="231133"/>
                  </a:lnTo>
                  <a:lnTo>
                    <a:pt x="23762" y="217644"/>
                  </a:lnTo>
                  <a:lnTo>
                    <a:pt x="16078" y="207401"/>
                  </a:lnTo>
                  <a:lnTo>
                    <a:pt x="14033" y="202009"/>
                  </a:lnTo>
                  <a:lnTo>
                    <a:pt x="15005" y="195380"/>
                  </a:lnTo>
                  <a:lnTo>
                    <a:pt x="17789" y="188435"/>
                  </a:lnTo>
                  <a:lnTo>
                    <a:pt x="31447" y="1714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SMARTInkShape-1208"/>
            <p:cNvSpPr/>
            <p:nvPr/>
          </p:nvSpPr>
          <p:spPr>
            <a:xfrm>
              <a:off x="4362472" y="4727826"/>
              <a:ext cx="398918" cy="263275"/>
            </a:xfrm>
            <a:custGeom>
              <a:avLst/>
              <a:gdLst/>
              <a:ahLst/>
              <a:cxnLst/>
              <a:rect l="0" t="0" r="0" b="0"/>
              <a:pathLst>
                <a:path w="398918" h="263275">
                  <a:moveTo>
                    <a:pt x="6328" y="34674"/>
                  </a:moveTo>
                  <a:lnTo>
                    <a:pt x="2957" y="34674"/>
                  </a:lnTo>
                  <a:lnTo>
                    <a:pt x="1963" y="35379"/>
                  </a:lnTo>
                  <a:lnTo>
                    <a:pt x="1301" y="36555"/>
                  </a:lnTo>
                  <a:lnTo>
                    <a:pt x="239" y="43512"/>
                  </a:lnTo>
                  <a:lnTo>
                    <a:pt x="0" y="55873"/>
                  </a:lnTo>
                  <a:lnTo>
                    <a:pt x="1869" y="60088"/>
                  </a:lnTo>
                  <a:lnTo>
                    <a:pt x="3355" y="62200"/>
                  </a:lnTo>
                  <a:lnTo>
                    <a:pt x="12189" y="68543"/>
                  </a:lnTo>
                  <a:lnTo>
                    <a:pt x="23743" y="71520"/>
                  </a:lnTo>
                  <a:lnTo>
                    <a:pt x="54170" y="72663"/>
                  </a:lnTo>
                  <a:lnTo>
                    <a:pt x="76142" y="67682"/>
                  </a:lnTo>
                  <a:lnTo>
                    <a:pt x="90356" y="61230"/>
                  </a:lnTo>
                  <a:lnTo>
                    <a:pt x="102800" y="50695"/>
                  </a:lnTo>
                  <a:lnTo>
                    <a:pt x="121905" y="26127"/>
                  </a:lnTo>
                  <a:lnTo>
                    <a:pt x="126310" y="11772"/>
                  </a:lnTo>
                  <a:lnTo>
                    <a:pt x="125827" y="10234"/>
                  </a:lnTo>
                  <a:lnTo>
                    <a:pt x="123409" y="6643"/>
                  </a:lnTo>
                  <a:lnTo>
                    <a:pt x="114709" y="655"/>
                  </a:lnTo>
                  <a:lnTo>
                    <a:pt x="111744" y="0"/>
                  </a:lnTo>
                  <a:lnTo>
                    <a:pt x="109060" y="269"/>
                  </a:lnTo>
                  <a:lnTo>
                    <a:pt x="80968" y="14977"/>
                  </a:lnTo>
                  <a:lnTo>
                    <a:pt x="57479" y="41775"/>
                  </a:lnTo>
                  <a:lnTo>
                    <a:pt x="36713" y="72872"/>
                  </a:lnTo>
                  <a:lnTo>
                    <a:pt x="27825" y="96311"/>
                  </a:lnTo>
                  <a:lnTo>
                    <a:pt x="27171" y="106518"/>
                  </a:lnTo>
                  <a:lnTo>
                    <a:pt x="32500" y="128436"/>
                  </a:lnTo>
                  <a:lnTo>
                    <a:pt x="34359" y="133165"/>
                  </a:lnTo>
                  <a:lnTo>
                    <a:pt x="40188" y="140301"/>
                  </a:lnTo>
                  <a:lnTo>
                    <a:pt x="55428" y="150632"/>
                  </a:lnTo>
                  <a:lnTo>
                    <a:pt x="71205" y="153933"/>
                  </a:lnTo>
                  <a:lnTo>
                    <a:pt x="95500" y="154344"/>
                  </a:lnTo>
                  <a:lnTo>
                    <a:pt x="127013" y="146449"/>
                  </a:lnTo>
                  <a:lnTo>
                    <a:pt x="156749" y="133946"/>
                  </a:lnTo>
                  <a:lnTo>
                    <a:pt x="183736" y="122069"/>
                  </a:lnTo>
                  <a:lnTo>
                    <a:pt x="215286" y="104949"/>
                  </a:lnTo>
                  <a:lnTo>
                    <a:pt x="227533" y="99066"/>
                  </a:lnTo>
                  <a:lnTo>
                    <a:pt x="231170" y="98570"/>
                  </a:lnTo>
                  <a:lnTo>
                    <a:pt x="232423" y="99143"/>
                  </a:lnTo>
                  <a:lnTo>
                    <a:pt x="233258" y="100231"/>
                  </a:lnTo>
                  <a:lnTo>
                    <a:pt x="233814" y="101662"/>
                  </a:lnTo>
                  <a:lnTo>
                    <a:pt x="233480" y="103321"/>
                  </a:lnTo>
                  <a:lnTo>
                    <a:pt x="217196" y="133017"/>
                  </a:lnTo>
                  <a:lnTo>
                    <a:pt x="205842" y="149184"/>
                  </a:lnTo>
                  <a:lnTo>
                    <a:pt x="176879" y="175617"/>
                  </a:lnTo>
                  <a:lnTo>
                    <a:pt x="161137" y="190339"/>
                  </a:lnTo>
                  <a:lnTo>
                    <a:pt x="153670" y="193017"/>
                  </a:lnTo>
                  <a:lnTo>
                    <a:pt x="153945" y="192447"/>
                  </a:lnTo>
                  <a:lnTo>
                    <a:pt x="180329" y="163383"/>
                  </a:lnTo>
                  <a:lnTo>
                    <a:pt x="208045" y="142412"/>
                  </a:lnTo>
                  <a:lnTo>
                    <a:pt x="236516" y="123950"/>
                  </a:lnTo>
                  <a:lnTo>
                    <a:pt x="265737" y="106714"/>
                  </a:lnTo>
                  <a:lnTo>
                    <a:pt x="282078" y="100704"/>
                  </a:lnTo>
                  <a:lnTo>
                    <a:pt x="291396" y="101180"/>
                  </a:lnTo>
                  <a:lnTo>
                    <a:pt x="299536" y="103743"/>
                  </a:lnTo>
                  <a:lnTo>
                    <a:pt x="310510" y="111137"/>
                  </a:lnTo>
                  <a:lnTo>
                    <a:pt x="312832" y="113166"/>
                  </a:lnTo>
                  <a:lnTo>
                    <a:pt x="315413" y="119183"/>
                  </a:lnTo>
                  <a:lnTo>
                    <a:pt x="316101" y="122763"/>
                  </a:lnTo>
                  <a:lnTo>
                    <a:pt x="314984" y="130504"/>
                  </a:lnTo>
                  <a:lnTo>
                    <a:pt x="307703" y="157256"/>
                  </a:lnTo>
                  <a:lnTo>
                    <a:pt x="287308" y="186686"/>
                  </a:lnTo>
                  <a:lnTo>
                    <a:pt x="277573" y="200559"/>
                  </a:lnTo>
                  <a:lnTo>
                    <a:pt x="273166" y="203650"/>
                  </a:lnTo>
                  <a:lnTo>
                    <a:pt x="267057" y="205979"/>
                  </a:lnTo>
                  <a:lnTo>
                    <a:pt x="271116" y="201025"/>
                  </a:lnTo>
                  <a:lnTo>
                    <a:pt x="272178" y="197273"/>
                  </a:lnTo>
                  <a:lnTo>
                    <a:pt x="290630" y="176085"/>
                  </a:lnTo>
                  <a:lnTo>
                    <a:pt x="318123" y="155270"/>
                  </a:lnTo>
                  <a:lnTo>
                    <a:pt x="344949" y="139219"/>
                  </a:lnTo>
                  <a:lnTo>
                    <a:pt x="366805" y="131969"/>
                  </a:lnTo>
                  <a:lnTo>
                    <a:pt x="376090" y="131538"/>
                  </a:lnTo>
                  <a:lnTo>
                    <a:pt x="384920" y="133698"/>
                  </a:lnTo>
                  <a:lnTo>
                    <a:pt x="387839" y="135262"/>
                  </a:lnTo>
                  <a:lnTo>
                    <a:pt x="389785" y="137010"/>
                  </a:lnTo>
                  <a:lnTo>
                    <a:pt x="396280" y="148256"/>
                  </a:lnTo>
                  <a:lnTo>
                    <a:pt x="398917" y="159972"/>
                  </a:lnTo>
                  <a:lnTo>
                    <a:pt x="392974" y="187686"/>
                  </a:lnTo>
                  <a:lnTo>
                    <a:pt x="388426" y="199340"/>
                  </a:lnTo>
                  <a:lnTo>
                    <a:pt x="369981" y="226092"/>
                  </a:lnTo>
                  <a:lnTo>
                    <a:pt x="343419" y="256237"/>
                  </a:lnTo>
                  <a:lnTo>
                    <a:pt x="336528" y="263274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SMARTInkShape-1209"/>
            <p:cNvSpPr/>
            <p:nvPr/>
          </p:nvSpPr>
          <p:spPr>
            <a:xfrm>
              <a:off x="4085989" y="4645941"/>
              <a:ext cx="224572" cy="192760"/>
            </a:xfrm>
            <a:custGeom>
              <a:avLst/>
              <a:gdLst/>
              <a:ahLst/>
              <a:cxnLst/>
              <a:rect l="0" t="0" r="0" b="0"/>
              <a:pathLst>
                <a:path w="224572" h="192760">
                  <a:moveTo>
                    <a:pt x="54211" y="14959"/>
                  </a:moveTo>
                  <a:lnTo>
                    <a:pt x="50840" y="14959"/>
                  </a:lnTo>
                  <a:lnTo>
                    <a:pt x="49846" y="15664"/>
                  </a:lnTo>
                  <a:lnTo>
                    <a:pt x="49184" y="16840"/>
                  </a:lnTo>
                  <a:lnTo>
                    <a:pt x="48743" y="18329"/>
                  </a:lnTo>
                  <a:lnTo>
                    <a:pt x="30869" y="49800"/>
                  </a:lnTo>
                  <a:lnTo>
                    <a:pt x="20336" y="78866"/>
                  </a:lnTo>
                  <a:lnTo>
                    <a:pt x="9759" y="101473"/>
                  </a:lnTo>
                  <a:lnTo>
                    <a:pt x="6232" y="107032"/>
                  </a:lnTo>
                  <a:lnTo>
                    <a:pt x="2086" y="116349"/>
                  </a:lnTo>
                  <a:lnTo>
                    <a:pt x="411" y="118536"/>
                  </a:lnTo>
                  <a:lnTo>
                    <a:pt x="0" y="119993"/>
                  </a:lnTo>
                  <a:lnTo>
                    <a:pt x="431" y="120965"/>
                  </a:lnTo>
                  <a:lnTo>
                    <a:pt x="1425" y="121613"/>
                  </a:lnTo>
                  <a:lnTo>
                    <a:pt x="2086" y="121339"/>
                  </a:lnTo>
                  <a:lnTo>
                    <a:pt x="2528" y="120451"/>
                  </a:lnTo>
                  <a:lnTo>
                    <a:pt x="10295" y="96887"/>
                  </a:lnTo>
                  <a:lnTo>
                    <a:pt x="26270" y="65146"/>
                  </a:lnTo>
                  <a:lnTo>
                    <a:pt x="50348" y="33928"/>
                  </a:lnTo>
                  <a:lnTo>
                    <a:pt x="67648" y="16346"/>
                  </a:lnTo>
                  <a:lnTo>
                    <a:pt x="95386" y="882"/>
                  </a:lnTo>
                  <a:lnTo>
                    <a:pt x="104496" y="0"/>
                  </a:lnTo>
                  <a:lnTo>
                    <a:pt x="112543" y="1960"/>
                  </a:lnTo>
                  <a:lnTo>
                    <a:pt x="121040" y="7031"/>
                  </a:lnTo>
                  <a:lnTo>
                    <a:pt x="125776" y="10965"/>
                  </a:lnTo>
                  <a:lnTo>
                    <a:pt x="132408" y="23888"/>
                  </a:lnTo>
                  <a:lnTo>
                    <a:pt x="135471" y="37752"/>
                  </a:lnTo>
                  <a:lnTo>
                    <a:pt x="131436" y="60148"/>
                  </a:lnTo>
                  <a:lnTo>
                    <a:pt x="125148" y="77972"/>
                  </a:lnTo>
                  <a:lnTo>
                    <a:pt x="107687" y="109405"/>
                  </a:lnTo>
                  <a:lnTo>
                    <a:pt x="92689" y="128829"/>
                  </a:lnTo>
                  <a:lnTo>
                    <a:pt x="92344" y="120382"/>
                  </a:lnTo>
                  <a:lnTo>
                    <a:pt x="94207" y="116376"/>
                  </a:lnTo>
                  <a:lnTo>
                    <a:pt x="97387" y="110833"/>
                  </a:lnTo>
                  <a:lnTo>
                    <a:pt x="101152" y="101314"/>
                  </a:lnTo>
                  <a:lnTo>
                    <a:pt x="108940" y="91909"/>
                  </a:lnTo>
                  <a:lnTo>
                    <a:pt x="137278" y="65727"/>
                  </a:lnTo>
                  <a:lnTo>
                    <a:pt x="162263" y="49002"/>
                  </a:lnTo>
                  <a:lnTo>
                    <a:pt x="187581" y="38695"/>
                  </a:lnTo>
                  <a:lnTo>
                    <a:pt x="196506" y="37973"/>
                  </a:lnTo>
                  <a:lnTo>
                    <a:pt x="211357" y="43258"/>
                  </a:lnTo>
                  <a:lnTo>
                    <a:pt x="215775" y="47057"/>
                  </a:lnTo>
                  <a:lnTo>
                    <a:pt x="223209" y="62407"/>
                  </a:lnTo>
                  <a:lnTo>
                    <a:pt x="224571" y="70384"/>
                  </a:lnTo>
                  <a:lnTo>
                    <a:pt x="220491" y="98117"/>
                  </a:lnTo>
                  <a:lnTo>
                    <a:pt x="214396" y="129339"/>
                  </a:lnTo>
                  <a:lnTo>
                    <a:pt x="204404" y="157648"/>
                  </a:lnTo>
                  <a:lnTo>
                    <a:pt x="200624" y="180812"/>
                  </a:lnTo>
                  <a:lnTo>
                    <a:pt x="200261" y="192759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SMARTInkShape-1210"/>
            <p:cNvSpPr/>
            <p:nvPr/>
          </p:nvSpPr>
          <p:spPr>
            <a:xfrm>
              <a:off x="4794250" y="4432300"/>
              <a:ext cx="127001" cy="311151"/>
            </a:xfrm>
            <a:custGeom>
              <a:avLst/>
              <a:gdLst/>
              <a:ahLst/>
              <a:cxnLst/>
              <a:rect l="0" t="0" r="0" b="0"/>
              <a:pathLst>
                <a:path w="127001" h="311151">
                  <a:moveTo>
                    <a:pt x="127000" y="0"/>
                  </a:moveTo>
                  <a:lnTo>
                    <a:pt x="127000" y="3370"/>
                  </a:lnTo>
                  <a:lnTo>
                    <a:pt x="125118" y="6907"/>
                  </a:lnTo>
                  <a:lnTo>
                    <a:pt x="121930" y="12241"/>
                  </a:lnTo>
                  <a:lnTo>
                    <a:pt x="112073" y="38875"/>
                  </a:lnTo>
                  <a:lnTo>
                    <a:pt x="99331" y="68722"/>
                  </a:lnTo>
                  <a:lnTo>
                    <a:pt x="90892" y="94132"/>
                  </a:lnTo>
                  <a:lnTo>
                    <a:pt x="80474" y="123690"/>
                  </a:lnTo>
                  <a:lnTo>
                    <a:pt x="71900" y="154790"/>
                  </a:lnTo>
                  <a:lnTo>
                    <a:pt x="60736" y="185642"/>
                  </a:lnTo>
                  <a:lnTo>
                    <a:pt x="48491" y="213676"/>
                  </a:lnTo>
                  <a:lnTo>
                    <a:pt x="35926" y="243306"/>
                  </a:lnTo>
                  <a:lnTo>
                    <a:pt x="23972" y="269568"/>
                  </a:lnTo>
                  <a:lnTo>
                    <a:pt x="11372" y="295880"/>
                  </a:lnTo>
                  <a:lnTo>
                    <a:pt x="0" y="3111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SMARTInkShape-1211"/>
            <p:cNvSpPr/>
            <p:nvPr/>
          </p:nvSpPr>
          <p:spPr>
            <a:xfrm>
              <a:off x="4667250" y="4445000"/>
              <a:ext cx="107951" cy="247651"/>
            </a:xfrm>
            <a:custGeom>
              <a:avLst/>
              <a:gdLst/>
              <a:ahLst/>
              <a:cxnLst/>
              <a:rect l="0" t="0" r="0" b="0"/>
              <a:pathLst>
                <a:path w="107951" h="247651">
                  <a:moveTo>
                    <a:pt x="107950" y="0"/>
                  </a:moveTo>
                  <a:lnTo>
                    <a:pt x="107950" y="3371"/>
                  </a:lnTo>
                  <a:lnTo>
                    <a:pt x="106068" y="6907"/>
                  </a:lnTo>
                  <a:lnTo>
                    <a:pt x="104578" y="8838"/>
                  </a:lnTo>
                  <a:lnTo>
                    <a:pt x="102923" y="14746"/>
                  </a:lnTo>
                  <a:lnTo>
                    <a:pt x="100363" y="39206"/>
                  </a:lnTo>
                  <a:lnTo>
                    <a:pt x="89700" y="65599"/>
                  </a:lnTo>
                  <a:lnTo>
                    <a:pt x="80905" y="91403"/>
                  </a:lnTo>
                  <a:lnTo>
                    <a:pt x="69362" y="119510"/>
                  </a:lnTo>
                  <a:lnTo>
                    <a:pt x="57005" y="145712"/>
                  </a:lnTo>
                  <a:lnTo>
                    <a:pt x="44407" y="171350"/>
                  </a:lnTo>
                  <a:lnTo>
                    <a:pt x="27508" y="201926"/>
                  </a:lnTo>
                  <a:lnTo>
                    <a:pt x="8714" y="231674"/>
                  </a:lnTo>
                  <a:lnTo>
                    <a:pt x="2895" y="238840"/>
                  </a:lnTo>
                  <a:lnTo>
                    <a:pt x="0" y="2476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SMARTInkShape-1212"/>
            <p:cNvSpPr/>
            <p:nvPr/>
          </p:nvSpPr>
          <p:spPr>
            <a:xfrm>
              <a:off x="4441341" y="4465334"/>
              <a:ext cx="142607" cy="201917"/>
            </a:xfrm>
            <a:custGeom>
              <a:avLst/>
              <a:gdLst/>
              <a:ahLst/>
              <a:cxnLst/>
              <a:rect l="0" t="0" r="0" b="0"/>
              <a:pathLst>
                <a:path w="142607" h="201917">
                  <a:moveTo>
                    <a:pt x="3659" y="43166"/>
                  </a:moveTo>
                  <a:lnTo>
                    <a:pt x="288" y="46536"/>
                  </a:lnTo>
                  <a:lnTo>
                    <a:pt x="0" y="47530"/>
                  </a:lnTo>
                  <a:lnTo>
                    <a:pt x="514" y="48192"/>
                  </a:lnTo>
                  <a:lnTo>
                    <a:pt x="2967" y="49633"/>
                  </a:lnTo>
                  <a:lnTo>
                    <a:pt x="21902" y="64420"/>
                  </a:lnTo>
                  <a:lnTo>
                    <a:pt x="42853" y="72111"/>
                  </a:lnTo>
                  <a:lnTo>
                    <a:pt x="73653" y="74546"/>
                  </a:lnTo>
                  <a:lnTo>
                    <a:pt x="98231" y="69773"/>
                  </a:lnTo>
                  <a:lnTo>
                    <a:pt x="112898" y="63357"/>
                  </a:lnTo>
                  <a:lnTo>
                    <a:pt x="137641" y="45141"/>
                  </a:lnTo>
                  <a:lnTo>
                    <a:pt x="140818" y="37929"/>
                  </a:lnTo>
                  <a:lnTo>
                    <a:pt x="142606" y="25935"/>
                  </a:lnTo>
                  <a:lnTo>
                    <a:pt x="141142" y="19515"/>
                  </a:lnTo>
                  <a:lnTo>
                    <a:pt x="139764" y="16815"/>
                  </a:lnTo>
                  <a:lnTo>
                    <a:pt x="134471" y="11934"/>
                  </a:lnTo>
                  <a:lnTo>
                    <a:pt x="119574" y="3051"/>
                  </a:lnTo>
                  <a:lnTo>
                    <a:pt x="107227" y="0"/>
                  </a:lnTo>
                  <a:lnTo>
                    <a:pt x="98843" y="1168"/>
                  </a:lnTo>
                  <a:lnTo>
                    <a:pt x="84307" y="7674"/>
                  </a:lnTo>
                  <a:lnTo>
                    <a:pt x="58572" y="27281"/>
                  </a:lnTo>
                  <a:lnTo>
                    <a:pt x="36848" y="52022"/>
                  </a:lnTo>
                  <a:lnTo>
                    <a:pt x="18760" y="80506"/>
                  </a:lnTo>
                  <a:lnTo>
                    <a:pt x="12601" y="103462"/>
                  </a:lnTo>
                  <a:lnTo>
                    <a:pt x="10777" y="124766"/>
                  </a:lnTo>
                  <a:lnTo>
                    <a:pt x="14113" y="137993"/>
                  </a:lnTo>
                  <a:lnTo>
                    <a:pt x="24382" y="160361"/>
                  </a:lnTo>
                  <a:lnTo>
                    <a:pt x="37786" y="174002"/>
                  </a:lnTo>
                  <a:lnTo>
                    <a:pt x="67472" y="193632"/>
                  </a:lnTo>
                  <a:lnTo>
                    <a:pt x="92559" y="201916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SMARTInkShape-1213"/>
            <p:cNvSpPr/>
            <p:nvPr/>
          </p:nvSpPr>
          <p:spPr>
            <a:xfrm>
              <a:off x="4236203" y="4419622"/>
              <a:ext cx="145298" cy="184129"/>
            </a:xfrm>
            <a:custGeom>
              <a:avLst/>
              <a:gdLst/>
              <a:ahLst/>
              <a:cxnLst/>
              <a:rect l="0" t="0" r="0" b="0"/>
              <a:pathLst>
                <a:path w="145298" h="184129">
                  <a:moveTo>
                    <a:pt x="145297" y="6328"/>
                  </a:moveTo>
                  <a:lnTo>
                    <a:pt x="141925" y="2957"/>
                  </a:lnTo>
                  <a:lnTo>
                    <a:pt x="138389" y="1301"/>
                  </a:lnTo>
                  <a:lnTo>
                    <a:pt x="108932" y="0"/>
                  </a:lnTo>
                  <a:lnTo>
                    <a:pt x="82871" y="5757"/>
                  </a:lnTo>
                  <a:lnTo>
                    <a:pt x="56609" y="19751"/>
                  </a:lnTo>
                  <a:lnTo>
                    <a:pt x="44496" y="28521"/>
                  </a:lnTo>
                  <a:lnTo>
                    <a:pt x="16436" y="59389"/>
                  </a:lnTo>
                  <a:lnTo>
                    <a:pt x="4967" y="76848"/>
                  </a:lnTo>
                  <a:lnTo>
                    <a:pt x="0" y="104645"/>
                  </a:lnTo>
                  <a:lnTo>
                    <a:pt x="3344" y="115641"/>
                  </a:lnTo>
                  <a:lnTo>
                    <a:pt x="17294" y="141843"/>
                  </a:lnTo>
                  <a:lnTo>
                    <a:pt x="44401" y="168342"/>
                  </a:lnTo>
                  <a:lnTo>
                    <a:pt x="67824" y="180277"/>
                  </a:lnTo>
                  <a:lnTo>
                    <a:pt x="81797" y="184128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SMARTInkShape-1214"/>
            <p:cNvSpPr/>
            <p:nvPr/>
          </p:nvSpPr>
          <p:spPr>
            <a:xfrm>
              <a:off x="3924300" y="4356100"/>
              <a:ext cx="133351" cy="57151"/>
            </a:xfrm>
            <a:custGeom>
              <a:avLst/>
              <a:gdLst/>
              <a:ahLst/>
              <a:cxnLst/>
              <a:rect l="0" t="0" r="0" b="0"/>
              <a:pathLst>
                <a:path w="133351" h="57151">
                  <a:moveTo>
                    <a:pt x="0" y="0"/>
                  </a:moveTo>
                  <a:lnTo>
                    <a:pt x="3371" y="3370"/>
                  </a:lnTo>
                  <a:lnTo>
                    <a:pt x="6907" y="5026"/>
                  </a:lnTo>
                  <a:lnTo>
                    <a:pt x="23487" y="11950"/>
                  </a:lnTo>
                  <a:lnTo>
                    <a:pt x="50213" y="24206"/>
                  </a:lnTo>
                  <a:lnTo>
                    <a:pt x="76084" y="33630"/>
                  </a:lnTo>
                  <a:lnTo>
                    <a:pt x="102282" y="42992"/>
                  </a:lnTo>
                  <a:lnTo>
                    <a:pt x="133350" y="571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9" name="SMARTInkShape-Group130"/>
          <p:cNvGrpSpPr/>
          <p:nvPr/>
        </p:nvGrpSpPr>
        <p:grpSpPr>
          <a:xfrm>
            <a:off x="2946400" y="1004868"/>
            <a:ext cx="393701" cy="390867"/>
            <a:chOff x="2946400" y="1004868"/>
            <a:chExt cx="393701" cy="390867"/>
          </a:xfrm>
        </p:grpSpPr>
        <p:sp>
          <p:nvSpPr>
            <p:cNvPr id="94" name="SMARTInkShape-1215"/>
            <p:cNvSpPr/>
            <p:nvPr/>
          </p:nvSpPr>
          <p:spPr>
            <a:xfrm>
              <a:off x="3111500" y="1004868"/>
              <a:ext cx="228601" cy="214333"/>
            </a:xfrm>
            <a:custGeom>
              <a:avLst/>
              <a:gdLst/>
              <a:ahLst/>
              <a:cxnLst/>
              <a:rect l="0" t="0" r="0" b="0"/>
              <a:pathLst>
                <a:path w="228601" h="214333">
                  <a:moveTo>
                    <a:pt x="0" y="106382"/>
                  </a:moveTo>
                  <a:lnTo>
                    <a:pt x="705" y="78544"/>
                  </a:lnTo>
                  <a:lnTo>
                    <a:pt x="8838" y="57656"/>
                  </a:lnTo>
                  <a:lnTo>
                    <a:pt x="27146" y="36393"/>
                  </a:lnTo>
                  <a:lnTo>
                    <a:pt x="51144" y="19754"/>
                  </a:lnTo>
                  <a:lnTo>
                    <a:pt x="82595" y="7197"/>
                  </a:lnTo>
                  <a:lnTo>
                    <a:pt x="107958" y="372"/>
                  </a:lnTo>
                  <a:lnTo>
                    <a:pt x="119948" y="0"/>
                  </a:lnTo>
                  <a:lnTo>
                    <a:pt x="133925" y="3757"/>
                  </a:lnTo>
                  <a:lnTo>
                    <a:pt x="140191" y="7383"/>
                  </a:lnTo>
                  <a:lnTo>
                    <a:pt x="142144" y="10044"/>
                  </a:lnTo>
                  <a:lnTo>
                    <a:pt x="144314" y="16763"/>
                  </a:lnTo>
                  <a:lnTo>
                    <a:pt x="145001" y="37644"/>
                  </a:lnTo>
                  <a:lnTo>
                    <a:pt x="140173" y="55911"/>
                  </a:lnTo>
                  <a:lnTo>
                    <a:pt x="129413" y="74729"/>
                  </a:lnTo>
                  <a:lnTo>
                    <a:pt x="107172" y="98169"/>
                  </a:lnTo>
                  <a:lnTo>
                    <a:pt x="76803" y="120247"/>
                  </a:lnTo>
                  <a:lnTo>
                    <a:pt x="49161" y="140128"/>
                  </a:lnTo>
                  <a:lnTo>
                    <a:pt x="46543" y="144428"/>
                  </a:lnTo>
                  <a:lnTo>
                    <a:pt x="45846" y="146563"/>
                  </a:lnTo>
                  <a:lnTo>
                    <a:pt x="46086" y="147986"/>
                  </a:lnTo>
                  <a:lnTo>
                    <a:pt x="46951" y="148934"/>
                  </a:lnTo>
                  <a:lnTo>
                    <a:pt x="49795" y="149988"/>
                  </a:lnTo>
                  <a:lnTo>
                    <a:pt x="77869" y="154170"/>
                  </a:lnTo>
                  <a:lnTo>
                    <a:pt x="105025" y="163692"/>
                  </a:lnTo>
                  <a:lnTo>
                    <a:pt x="132772" y="175401"/>
                  </a:lnTo>
                  <a:lnTo>
                    <a:pt x="158636" y="186233"/>
                  </a:lnTo>
                  <a:lnTo>
                    <a:pt x="184127" y="195166"/>
                  </a:lnTo>
                  <a:lnTo>
                    <a:pt x="196134" y="200169"/>
                  </a:lnTo>
                  <a:lnTo>
                    <a:pt x="210827" y="209508"/>
                  </a:lnTo>
                  <a:lnTo>
                    <a:pt x="228600" y="214332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SMARTInkShape-1216"/>
            <p:cNvSpPr/>
            <p:nvPr/>
          </p:nvSpPr>
          <p:spPr>
            <a:xfrm>
              <a:off x="3136900" y="1092200"/>
              <a:ext cx="6351" cy="177801"/>
            </a:xfrm>
            <a:custGeom>
              <a:avLst/>
              <a:gdLst/>
              <a:ahLst/>
              <a:cxnLst/>
              <a:rect l="0" t="0" r="0" b="0"/>
              <a:pathLst>
                <a:path w="6351" h="177801">
                  <a:moveTo>
                    <a:pt x="6350" y="0"/>
                  </a:moveTo>
                  <a:lnTo>
                    <a:pt x="6350" y="30037"/>
                  </a:lnTo>
                  <a:lnTo>
                    <a:pt x="6350" y="59642"/>
                  </a:lnTo>
                  <a:lnTo>
                    <a:pt x="6350" y="83288"/>
                  </a:lnTo>
                  <a:lnTo>
                    <a:pt x="6350" y="113191"/>
                  </a:lnTo>
                  <a:lnTo>
                    <a:pt x="1985" y="139481"/>
                  </a:lnTo>
                  <a:lnTo>
                    <a:pt x="116" y="170322"/>
                  </a:lnTo>
                  <a:lnTo>
                    <a:pt x="0" y="1778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SMARTInkShape-1217"/>
            <p:cNvSpPr/>
            <p:nvPr/>
          </p:nvSpPr>
          <p:spPr>
            <a:xfrm>
              <a:off x="2946400" y="1143000"/>
              <a:ext cx="69851" cy="69851"/>
            </a:xfrm>
            <a:custGeom>
              <a:avLst/>
              <a:gdLst/>
              <a:ahLst/>
              <a:cxnLst/>
              <a:rect l="0" t="0" r="0" b="0"/>
              <a:pathLst>
                <a:path w="69851" h="69851">
                  <a:moveTo>
                    <a:pt x="0" y="69850"/>
                  </a:moveTo>
                  <a:lnTo>
                    <a:pt x="0" y="66478"/>
                  </a:lnTo>
                  <a:lnTo>
                    <a:pt x="1881" y="62942"/>
                  </a:lnTo>
                  <a:lnTo>
                    <a:pt x="22781" y="35713"/>
                  </a:lnTo>
                  <a:lnTo>
                    <a:pt x="52408" y="11265"/>
                  </a:lnTo>
                  <a:lnTo>
                    <a:pt x="6985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SMARTInkShape-1218"/>
            <p:cNvSpPr/>
            <p:nvPr/>
          </p:nvSpPr>
          <p:spPr>
            <a:xfrm>
              <a:off x="2965450" y="1212850"/>
              <a:ext cx="82551" cy="82551"/>
            </a:xfrm>
            <a:custGeom>
              <a:avLst/>
              <a:gdLst/>
              <a:ahLst/>
              <a:cxnLst/>
              <a:rect l="0" t="0" r="0" b="0"/>
              <a:pathLst>
                <a:path w="82551" h="82551">
                  <a:moveTo>
                    <a:pt x="0" y="82550"/>
                  </a:moveTo>
                  <a:lnTo>
                    <a:pt x="0" y="77082"/>
                  </a:lnTo>
                  <a:lnTo>
                    <a:pt x="24570" y="46169"/>
                  </a:lnTo>
                  <a:lnTo>
                    <a:pt x="51242" y="20523"/>
                  </a:lnTo>
                  <a:lnTo>
                    <a:pt x="76046" y="1919"/>
                  </a:lnTo>
                  <a:lnTo>
                    <a:pt x="8255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SMARTInkShape-1219"/>
            <p:cNvSpPr/>
            <p:nvPr/>
          </p:nvSpPr>
          <p:spPr>
            <a:xfrm>
              <a:off x="2953034" y="1219200"/>
              <a:ext cx="152117" cy="176535"/>
            </a:xfrm>
            <a:custGeom>
              <a:avLst/>
              <a:gdLst/>
              <a:ahLst/>
              <a:cxnLst/>
              <a:rect l="0" t="0" r="0" b="0"/>
              <a:pathLst>
                <a:path w="152117" h="176535">
                  <a:moveTo>
                    <a:pt x="12416" y="0"/>
                  </a:moveTo>
                  <a:lnTo>
                    <a:pt x="12416" y="27837"/>
                  </a:lnTo>
                  <a:lnTo>
                    <a:pt x="12416" y="58014"/>
                  </a:lnTo>
                  <a:lnTo>
                    <a:pt x="12416" y="84602"/>
                  </a:lnTo>
                  <a:lnTo>
                    <a:pt x="12416" y="113451"/>
                  </a:lnTo>
                  <a:lnTo>
                    <a:pt x="6948" y="143487"/>
                  </a:lnTo>
                  <a:lnTo>
                    <a:pt x="4576" y="150320"/>
                  </a:lnTo>
                  <a:lnTo>
                    <a:pt x="1876" y="155708"/>
                  </a:lnTo>
                  <a:lnTo>
                    <a:pt x="0" y="167094"/>
                  </a:lnTo>
                  <a:lnTo>
                    <a:pt x="1723" y="171395"/>
                  </a:lnTo>
                  <a:lnTo>
                    <a:pt x="3171" y="173530"/>
                  </a:lnTo>
                  <a:lnTo>
                    <a:pt x="4841" y="174953"/>
                  </a:lnTo>
                  <a:lnTo>
                    <a:pt x="8579" y="176534"/>
                  </a:lnTo>
                  <a:lnTo>
                    <a:pt x="10563" y="176251"/>
                  </a:lnTo>
                  <a:lnTo>
                    <a:pt x="40187" y="160771"/>
                  </a:lnTo>
                  <a:lnTo>
                    <a:pt x="69719" y="148158"/>
                  </a:lnTo>
                  <a:lnTo>
                    <a:pt x="101200" y="133349"/>
                  </a:lnTo>
                  <a:lnTo>
                    <a:pt x="132505" y="116181"/>
                  </a:lnTo>
                  <a:lnTo>
                    <a:pt x="152116" y="1079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5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114550"/>
            <a:ext cx="9118600" cy="264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8"/>
          <p:cNvPicPr>
            <a:picLocks noChangeAspect="1" noChangeArrowheads="1"/>
          </p:cNvPicPr>
          <p:nvPr/>
        </p:nvPicPr>
        <p:blipFill>
          <a:blip r:embed="rId3" cstate="print"/>
          <a:srcRect t="8417" b="5882"/>
          <a:stretch>
            <a:fillRect/>
          </a:stretch>
        </p:blipFill>
        <p:spPr bwMode="auto">
          <a:xfrm>
            <a:off x="1549854" y="0"/>
            <a:ext cx="6755946" cy="2425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6" name="SMARTInkShape-Group207"/>
          <p:cNvGrpSpPr/>
          <p:nvPr/>
        </p:nvGrpSpPr>
        <p:grpSpPr>
          <a:xfrm>
            <a:off x="1413630" y="3968750"/>
            <a:ext cx="4071215" cy="787401"/>
            <a:chOff x="1413630" y="3968750"/>
            <a:chExt cx="4071215" cy="787401"/>
          </a:xfrm>
        </p:grpSpPr>
        <p:sp>
          <p:nvSpPr>
            <p:cNvPr id="4" name="SMARTInkShape-1633"/>
            <p:cNvSpPr/>
            <p:nvPr/>
          </p:nvSpPr>
          <p:spPr>
            <a:xfrm>
              <a:off x="1413630" y="4007218"/>
              <a:ext cx="141914" cy="131540"/>
            </a:xfrm>
            <a:custGeom>
              <a:avLst/>
              <a:gdLst/>
              <a:ahLst/>
              <a:cxnLst/>
              <a:rect l="0" t="0" r="0" b="0"/>
              <a:pathLst>
                <a:path w="141914" h="131540">
                  <a:moveTo>
                    <a:pt x="123070" y="25032"/>
                  </a:moveTo>
                  <a:lnTo>
                    <a:pt x="119698" y="25032"/>
                  </a:lnTo>
                  <a:lnTo>
                    <a:pt x="118705" y="24326"/>
                  </a:lnTo>
                  <a:lnTo>
                    <a:pt x="118043" y="23150"/>
                  </a:lnTo>
                  <a:lnTo>
                    <a:pt x="117602" y="21660"/>
                  </a:lnTo>
                  <a:lnTo>
                    <a:pt x="109928" y="12166"/>
                  </a:lnTo>
                  <a:lnTo>
                    <a:pt x="101816" y="3832"/>
                  </a:lnTo>
                  <a:lnTo>
                    <a:pt x="95749" y="1498"/>
                  </a:lnTo>
                  <a:lnTo>
                    <a:pt x="83728" y="0"/>
                  </a:lnTo>
                  <a:lnTo>
                    <a:pt x="58020" y="8502"/>
                  </a:lnTo>
                  <a:lnTo>
                    <a:pt x="38933" y="21714"/>
                  </a:lnTo>
                  <a:lnTo>
                    <a:pt x="13755" y="46984"/>
                  </a:lnTo>
                  <a:lnTo>
                    <a:pt x="681" y="76214"/>
                  </a:lnTo>
                  <a:lnTo>
                    <a:pt x="0" y="86820"/>
                  </a:lnTo>
                  <a:lnTo>
                    <a:pt x="5313" y="105127"/>
                  </a:lnTo>
                  <a:lnTo>
                    <a:pt x="14487" y="118065"/>
                  </a:lnTo>
                  <a:lnTo>
                    <a:pt x="22129" y="122824"/>
                  </a:lnTo>
                  <a:lnTo>
                    <a:pt x="48809" y="131323"/>
                  </a:lnTo>
                  <a:lnTo>
                    <a:pt x="60431" y="131539"/>
                  </a:lnTo>
                  <a:lnTo>
                    <a:pt x="91433" y="127417"/>
                  </a:lnTo>
                  <a:lnTo>
                    <a:pt x="110403" y="120122"/>
                  </a:lnTo>
                  <a:lnTo>
                    <a:pt x="119321" y="112920"/>
                  </a:lnTo>
                  <a:lnTo>
                    <a:pt x="136818" y="92632"/>
                  </a:lnTo>
                  <a:lnTo>
                    <a:pt x="140549" y="80025"/>
                  </a:lnTo>
                  <a:lnTo>
                    <a:pt x="141913" y="58893"/>
                  </a:lnTo>
                  <a:lnTo>
                    <a:pt x="138687" y="46196"/>
                  </a:lnTo>
                  <a:lnTo>
                    <a:pt x="129246" y="26913"/>
                  </a:lnTo>
                  <a:lnTo>
                    <a:pt x="120919" y="16937"/>
                  </a:lnTo>
                  <a:lnTo>
                    <a:pt x="116704" y="14378"/>
                  </a:lnTo>
                  <a:lnTo>
                    <a:pt x="110740" y="12451"/>
                  </a:lnTo>
                  <a:lnTo>
                    <a:pt x="110402" y="21181"/>
                  </a:lnTo>
                  <a:lnTo>
                    <a:pt x="112266" y="25201"/>
                  </a:lnTo>
                  <a:lnTo>
                    <a:pt x="116720" y="31382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SMARTInkShape-1634"/>
            <p:cNvSpPr/>
            <p:nvPr/>
          </p:nvSpPr>
          <p:spPr>
            <a:xfrm>
              <a:off x="1613302" y="4025900"/>
              <a:ext cx="120249" cy="126697"/>
            </a:xfrm>
            <a:custGeom>
              <a:avLst/>
              <a:gdLst/>
              <a:ahLst/>
              <a:cxnLst/>
              <a:rect l="0" t="0" r="0" b="0"/>
              <a:pathLst>
                <a:path w="120249" h="126697">
                  <a:moveTo>
                    <a:pt x="69448" y="0"/>
                  </a:moveTo>
                  <a:lnTo>
                    <a:pt x="74915" y="0"/>
                  </a:lnTo>
                  <a:lnTo>
                    <a:pt x="72165" y="0"/>
                  </a:lnTo>
                  <a:lnTo>
                    <a:pt x="68774" y="1881"/>
                  </a:lnTo>
                  <a:lnTo>
                    <a:pt x="66882" y="3371"/>
                  </a:lnTo>
                  <a:lnTo>
                    <a:pt x="43657" y="9459"/>
                  </a:lnTo>
                  <a:lnTo>
                    <a:pt x="17090" y="30514"/>
                  </a:lnTo>
                  <a:lnTo>
                    <a:pt x="4183" y="54452"/>
                  </a:lnTo>
                  <a:lnTo>
                    <a:pt x="956" y="67560"/>
                  </a:lnTo>
                  <a:lnTo>
                    <a:pt x="0" y="80382"/>
                  </a:lnTo>
                  <a:lnTo>
                    <a:pt x="3088" y="93117"/>
                  </a:lnTo>
                  <a:lnTo>
                    <a:pt x="11842" y="105828"/>
                  </a:lnTo>
                  <a:lnTo>
                    <a:pt x="23373" y="115161"/>
                  </a:lnTo>
                  <a:lnTo>
                    <a:pt x="53791" y="123538"/>
                  </a:lnTo>
                  <a:lnTo>
                    <a:pt x="79957" y="126696"/>
                  </a:lnTo>
                  <a:lnTo>
                    <a:pt x="100608" y="126234"/>
                  </a:lnTo>
                  <a:lnTo>
                    <a:pt x="120248" y="1206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SMARTInkShape-1635"/>
            <p:cNvSpPr/>
            <p:nvPr/>
          </p:nvSpPr>
          <p:spPr>
            <a:xfrm>
              <a:off x="1778103" y="4051300"/>
              <a:ext cx="95148" cy="92294"/>
            </a:xfrm>
            <a:custGeom>
              <a:avLst/>
              <a:gdLst/>
              <a:ahLst/>
              <a:cxnLst/>
              <a:rect l="0" t="0" r="0" b="0"/>
              <a:pathLst>
                <a:path w="95148" h="92294">
                  <a:moveTo>
                    <a:pt x="31647" y="0"/>
                  </a:moveTo>
                  <a:lnTo>
                    <a:pt x="26179" y="0"/>
                  </a:lnTo>
                  <a:lnTo>
                    <a:pt x="16536" y="8838"/>
                  </a:lnTo>
                  <a:lnTo>
                    <a:pt x="14347" y="12865"/>
                  </a:lnTo>
                  <a:lnTo>
                    <a:pt x="2539" y="40470"/>
                  </a:lnTo>
                  <a:lnTo>
                    <a:pt x="0" y="68626"/>
                  </a:lnTo>
                  <a:lnTo>
                    <a:pt x="1824" y="74715"/>
                  </a:lnTo>
                  <a:lnTo>
                    <a:pt x="8744" y="84373"/>
                  </a:lnTo>
                  <a:lnTo>
                    <a:pt x="12766" y="86888"/>
                  </a:lnTo>
                  <a:lnTo>
                    <a:pt x="28272" y="92293"/>
                  </a:lnTo>
                  <a:lnTo>
                    <a:pt x="48525" y="88585"/>
                  </a:lnTo>
                  <a:lnTo>
                    <a:pt x="71339" y="78102"/>
                  </a:lnTo>
                  <a:lnTo>
                    <a:pt x="77039" y="73988"/>
                  </a:lnTo>
                  <a:lnTo>
                    <a:pt x="84215" y="64334"/>
                  </a:lnTo>
                  <a:lnTo>
                    <a:pt x="92892" y="41669"/>
                  </a:lnTo>
                  <a:lnTo>
                    <a:pt x="95120" y="10685"/>
                  </a:lnTo>
                  <a:lnTo>
                    <a:pt x="95147" y="63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SMARTInkShape-1636"/>
            <p:cNvSpPr/>
            <p:nvPr/>
          </p:nvSpPr>
          <p:spPr>
            <a:xfrm>
              <a:off x="1936774" y="3968750"/>
              <a:ext cx="19027" cy="152401"/>
            </a:xfrm>
            <a:custGeom>
              <a:avLst/>
              <a:gdLst/>
              <a:ahLst/>
              <a:cxnLst/>
              <a:rect l="0" t="0" r="0" b="0"/>
              <a:pathLst>
                <a:path w="19027" h="152401">
                  <a:moveTo>
                    <a:pt x="19026" y="0"/>
                  </a:moveTo>
                  <a:lnTo>
                    <a:pt x="15654" y="3371"/>
                  </a:lnTo>
                  <a:lnTo>
                    <a:pt x="13999" y="6907"/>
                  </a:lnTo>
                  <a:lnTo>
                    <a:pt x="9069" y="32738"/>
                  </a:lnTo>
                  <a:lnTo>
                    <a:pt x="10588" y="46938"/>
                  </a:lnTo>
                  <a:lnTo>
                    <a:pt x="6087" y="78404"/>
                  </a:lnTo>
                  <a:lnTo>
                    <a:pt x="605" y="109423"/>
                  </a:lnTo>
                  <a:lnTo>
                    <a:pt x="0" y="140537"/>
                  </a:lnTo>
                  <a:lnTo>
                    <a:pt x="1868" y="145481"/>
                  </a:lnTo>
                  <a:lnTo>
                    <a:pt x="6326" y="1524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SMARTInkShape-1637"/>
            <p:cNvSpPr/>
            <p:nvPr/>
          </p:nvSpPr>
          <p:spPr>
            <a:xfrm>
              <a:off x="1991094" y="4032327"/>
              <a:ext cx="345707" cy="100505"/>
            </a:xfrm>
            <a:custGeom>
              <a:avLst/>
              <a:gdLst/>
              <a:ahLst/>
              <a:cxnLst/>
              <a:rect l="0" t="0" r="0" b="0"/>
              <a:pathLst>
                <a:path w="345707" h="100505">
                  <a:moveTo>
                    <a:pt x="72656" y="6273"/>
                  </a:moveTo>
                  <a:lnTo>
                    <a:pt x="67188" y="805"/>
                  </a:lnTo>
                  <a:lnTo>
                    <a:pt x="48706" y="0"/>
                  </a:lnTo>
                  <a:lnTo>
                    <a:pt x="42491" y="1838"/>
                  </a:lnTo>
                  <a:lnTo>
                    <a:pt x="33144" y="8722"/>
                  </a:lnTo>
                  <a:lnTo>
                    <a:pt x="11465" y="30109"/>
                  </a:lnTo>
                  <a:lnTo>
                    <a:pt x="714" y="45587"/>
                  </a:lnTo>
                  <a:lnTo>
                    <a:pt x="0" y="48710"/>
                  </a:lnTo>
                  <a:lnTo>
                    <a:pt x="2297" y="64577"/>
                  </a:lnTo>
                  <a:lnTo>
                    <a:pt x="3172" y="66309"/>
                  </a:lnTo>
                  <a:lnTo>
                    <a:pt x="4461" y="67463"/>
                  </a:lnTo>
                  <a:lnTo>
                    <a:pt x="7775" y="68746"/>
                  </a:lnTo>
                  <a:lnTo>
                    <a:pt x="33702" y="69760"/>
                  </a:lnTo>
                  <a:lnTo>
                    <a:pt x="41467" y="66005"/>
                  </a:lnTo>
                  <a:lnTo>
                    <a:pt x="48210" y="60337"/>
                  </a:lnTo>
                  <a:lnTo>
                    <a:pt x="63591" y="35805"/>
                  </a:lnTo>
                  <a:lnTo>
                    <a:pt x="65769" y="25721"/>
                  </a:lnTo>
                  <a:lnTo>
                    <a:pt x="66296" y="19090"/>
                  </a:lnTo>
                  <a:lnTo>
                    <a:pt x="67011" y="40345"/>
                  </a:lnTo>
                  <a:lnTo>
                    <a:pt x="71375" y="48040"/>
                  </a:lnTo>
                  <a:lnTo>
                    <a:pt x="92972" y="70984"/>
                  </a:lnTo>
                  <a:lnTo>
                    <a:pt x="99559" y="73839"/>
                  </a:lnTo>
                  <a:lnTo>
                    <a:pt x="119420" y="79480"/>
                  </a:lnTo>
                  <a:lnTo>
                    <a:pt x="148867" y="74499"/>
                  </a:lnTo>
                  <a:lnTo>
                    <a:pt x="157327" y="70462"/>
                  </a:lnTo>
                  <a:lnTo>
                    <a:pt x="185074" y="49191"/>
                  </a:lnTo>
                  <a:lnTo>
                    <a:pt x="205893" y="25440"/>
                  </a:lnTo>
                  <a:lnTo>
                    <a:pt x="206710" y="53698"/>
                  </a:lnTo>
                  <a:lnTo>
                    <a:pt x="216545" y="84494"/>
                  </a:lnTo>
                  <a:lnTo>
                    <a:pt x="218681" y="100504"/>
                  </a:lnTo>
                  <a:lnTo>
                    <a:pt x="218705" y="71428"/>
                  </a:lnTo>
                  <a:lnTo>
                    <a:pt x="225613" y="45636"/>
                  </a:lnTo>
                  <a:lnTo>
                    <a:pt x="231571" y="33928"/>
                  </a:lnTo>
                  <a:lnTo>
                    <a:pt x="236418" y="28442"/>
                  </a:lnTo>
                  <a:lnTo>
                    <a:pt x="255070" y="16988"/>
                  </a:lnTo>
                  <a:lnTo>
                    <a:pt x="270873" y="13916"/>
                  </a:lnTo>
                  <a:lnTo>
                    <a:pt x="295176" y="17948"/>
                  </a:lnTo>
                  <a:lnTo>
                    <a:pt x="326691" y="27583"/>
                  </a:lnTo>
                  <a:lnTo>
                    <a:pt x="345706" y="38023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SMARTInkShape-1638"/>
            <p:cNvSpPr/>
            <p:nvPr/>
          </p:nvSpPr>
          <p:spPr>
            <a:xfrm>
              <a:off x="1625600" y="4178300"/>
              <a:ext cx="19051" cy="158751"/>
            </a:xfrm>
            <a:custGeom>
              <a:avLst/>
              <a:gdLst/>
              <a:ahLst/>
              <a:cxnLst/>
              <a:rect l="0" t="0" r="0" b="0"/>
              <a:pathLst>
                <a:path w="19051" h="158751">
                  <a:moveTo>
                    <a:pt x="19050" y="0"/>
                  </a:moveTo>
                  <a:lnTo>
                    <a:pt x="18344" y="28543"/>
                  </a:lnTo>
                  <a:lnTo>
                    <a:pt x="13582" y="57563"/>
                  </a:lnTo>
                  <a:lnTo>
                    <a:pt x="7804" y="86995"/>
                  </a:lnTo>
                  <a:lnTo>
                    <a:pt x="1750" y="113923"/>
                  </a:lnTo>
                  <a:lnTo>
                    <a:pt x="153" y="143578"/>
                  </a:lnTo>
                  <a:lnTo>
                    <a:pt x="0" y="1587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SMARTInkShape-1639"/>
            <p:cNvSpPr/>
            <p:nvPr/>
          </p:nvSpPr>
          <p:spPr>
            <a:xfrm>
              <a:off x="1682750" y="4229217"/>
              <a:ext cx="298451" cy="151281"/>
            </a:xfrm>
            <a:custGeom>
              <a:avLst/>
              <a:gdLst/>
              <a:ahLst/>
              <a:cxnLst/>
              <a:rect l="0" t="0" r="0" b="0"/>
              <a:pathLst>
                <a:path w="298451" h="151281">
                  <a:moveTo>
                    <a:pt x="0" y="37983"/>
                  </a:moveTo>
                  <a:lnTo>
                    <a:pt x="0" y="47442"/>
                  </a:lnTo>
                  <a:lnTo>
                    <a:pt x="1881" y="51124"/>
                  </a:lnTo>
                  <a:lnTo>
                    <a:pt x="14926" y="65525"/>
                  </a:lnTo>
                  <a:lnTo>
                    <a:pt x="20980" y="67862"/>
                  </a:lnTo>
                  <a:lnTo>
                    <a:pt x="36364" y="69363"/>
                  </a:lnTo>
                  <a:lnTo>
                    <a:pt x="64787" y="60862"/>
                  </a:lnTo>
                  <a:lnTo>
                    <a:pt x="87407" y="48530"/>
                  </a:lnTo>
                  <a:lnTo>
                    <a:pt x="93645" y="42435"/>
                  </a:lnTo>
                  <a:lnTo>
                    <a:pt x="104916" y="27280"/>
                  </a:lnTo>
                  <a:lnTo>
                    <a:pt x="107550" y="11426"/>
                  </a:lnTo>
                  <a:lnTo>
                    <a:pt x="105891" y="6659"/>
                  </a:lnTo>
                  <a:lnTo>
                    <a:pt x="104460" y="4400"/>
                  </a:lnTo>
                  <a:lnTo>
                    <a:pt x="102801" y="2894"/>
                  </a:lnTo>
                  <a:lnTo>
                    <a:pt x="99076" y="1221"/>
                  </a:lnTo>
                  <a:lnTo>
                    <a:pt x="86747" y="0"/>
                  </a:lnTo>
                  <a:lnTo>
                    <a:pt x="82534" y="1816"/>
                  </a:lnTo>
                  <a:lnTo>
                    <a:pt x="58894" y="18183"/>
                  </a:lnTo>
                  <a:lnTo>
                    <a:pt x="42672" y="47803"/>
                  </a:lnTo>
                  <a:lnTo>
                    <a:pt x="35130" y="79366"/>
                  </a:lnTo>
                  <a:lnTo>
                    <a:pt x="35133" y="88360"/>
                  </a:lnTo>
                  <a:lnTo>
                    <a:pt x="40885" y="105633"/>
                  </a:lnTo>
                  <a:lnTo>
                    <a:pt x="50135" y="118391"/>
                  </a:lnTo>
                  <a:lnTo>
                    <a:pt x="61813" y="127737"/>
                  </a:lnTo>
                  <a:lnTo>
                    <a:pt x="82765" y="136511"/>
                  </a:lnTo>
                  <a:lnTo>
                    <a:pt x="108954" y="139178"/>
                  </a:lnTo>
                  <a:lnTo>
                    <a:pt x="121096" y="135640"/>
                  </a:lnTo>
                  <a:lnTo>
                    <a:pt x="151753" y="122966"/>
                  </a:lnTo>
                  <a:lnTo>
                    <a:pt x="166397" y="115688"/>
                  </a:lnTo>
                  <a:lnTo>
                    <a:pt x="191839" y="92776"/>
                  </a:lnTo>
                  <a:lnTo>
                    <a:pt x="212525" y="65250"/>
                  </a:lnTo>
                  <a:lnTo>
                    <a:pt x="216781" y="57586"/>
                  </a:lnTo>
                  <a:lnTo>
                    <a:pt x="221929" y="51086"/>
                  </a:lnTo>
                  <a:lnTo>
                    <a:pt x="222247" y="71263"/>
                  </a:lnTo>
                  <a:lnTo>
                    <a:pt x="216782" y="98804"/>
                  </a:lnTo>
                  <a:lnTo>
                    <a:pt x="210190" y="128261"/>
                  </a:lnTo>
                  <a:lnTo>
                    <a:pt x="209834" y="134080"/>
                  </a:lnTo>
                  <a:lnTo>
                    <a:pt x="207794" y="139019"/>
                  </a:lnTo>
                  <a:lnTo>
                    <a:pt x="204107" y="144567"/>
                  </a:lnTo>
                  <a:lnTo>
                    <a:pt x="203279" y="151280"/>
                  </a:lnTo>
                  <a:lnTo>
                    <a:pt x="203201" y="137330"/>
                  </a:lnTo>
                  <a:lnTo>
                    <a:pt x="214031" y="106740"/>
                  </a:lnTo>
                  <a:lnTo>
                    <a:pt x="224399" y="75939"/>
                  </a:lnTo>
                  <a:lnTo>
                    <a:pt x="239980" y="48076"/>
                  </a:lnTo>
                  <a:lnTo>
                    <a:pt x="249506" y="36605"/>
                  </a:lnTo>
                  <a:lnTo>
                    <a:pt x="253884" y="33842"/>
                  </a:lnTo>
                  <a:lnTo>
                    <a:pt x="260315" y="32287"/>
                  </a:lnTo>
                  <a:lnTo>
                    <a:pt x="272181" y="31762"/>
                  </a:lnTo>
                  <a:lnTo>
                    <a:pt x="274587" y="32424"/>
                  </a:lnTo>
                  <a:lnTo>
                    <a:pt x="276191" y="33572"/>
                  </a:lnTo>
                  <a:lnTo>
                    <a:pt x="277260" y="35042"/>
                  </a:lnTo>
                  <a:lnTo>
                    <a:pt x="278679" y="36022"/>
                  </a:lnTo>
                  <a:lnTo>
                    <a:pt x="282137" y="37111"/>
                  </a:lnTo>
                  <a:lnTo>
                    <a:pt x="283341" y="38813"/>
                  </a:lnTo>
                  <a:lnTo>
                    <a:pt x="285274" y="49801"/>
                  </a:lnTo>
                  <a:lnTo>
                    <a:pt x="286244" y="55230"/>
                  </a:lnTo>
                  <a:lnTo>
                    <a:pt x="290734" y="72094"/>
                  </a:lnTo>
                  <a:lnTo>
                    <a:pt x="292019" y="102112"/>
                  </a:lnTo>
                  <a:lnTo>
                    <a:pt x="292099" y="126422"/>
                  </a:lnTo>
                  <a:lnTo>
                    <a:pt x="298450" y="126883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SMARTInkShape-1640"/>
            <p:cNvSpPr/>
            <p:nvPr/>
          </p:nvSpPr>
          <p:spPr>
            <a:xfrm>
              <a:off x="2044700" y="4229101"/>
              <a:ext cx="100236" cy="132270"/>
            </a:xfrm>
            <a:custGeom>
              <a:avLst/>
              <a:gdLst/>
              <a:ahLst/>
              <a:cxnLst/>
              <a:rect l="0" t="0" r="0" b="0"/>
              <a:pathLst>
                <a:path w="100236" h="132270">
                  <a:moveTo>
                    <a:pt x="57150" y="6349"/>
                  </a:moveTo>
                  <a:lnTo>
                    <a:pt x="57150" y="2978"/>
                  </a:lnTo>
                  <a:lnTo>
                    <a:pt x="56444" y="1984"/>
                  </a:lnTo>
                  <a:lnTo>
                    <a:pt x="55268" y="1322"/>
                  </a:lnTo>
                  <a:lnTo>
                    <a:pt x="48361" y="391"/>
                  </a:lnTo>
                  <a:lnTo>
                    <a:pt x="17662" y="9"/>
                  </a:lnTo>
                  <a:lnTo>
                    <a:pt x="8584" y="0"/>
                  </a:lnTo>
                  <a:lnTo>
                    <a:pt x="5461" y="1881"/>
                  </a:lnTo>
                  <a:lnTo>
                    <a:pt x="3641" y="3370"/>
                  </a:lnTo>
                  <a:lnTo>
                    <a:pt x="1618" y="6906"/>
                  </a:lnTo>
                  <a:lnTo>
                    <a:pt x="142" y="14071"/>
                  </a:lnTo>
                  <a:lnTo>
                    <a:pt x="94" y="15730"/>
                  </a:lnTo>
                  <a:lnTo>
                    <a:pt x="768" y="16836"/>
                  </a:lnTo>
                  <a:lnTo>
                    <a:pt x="1923" y="17573"/>
                  </a:lnTo>
                  <a:lnTo>
                    <a:pt x="3399" y="18065"/>
                  </a:lnTo>
                  <a:lnTo>
                    <a:pt x="32739" y="40402"/>
                  </a:lnTo>
                  <a:lnTo>
                    <a:pt x="63433" y="57035"/>
                  </a:lnTo>
                  <a:lnTo>
                    <a:pt x="76180" y="65346"/>
                  </a:lnTo>
                  <a:lnTo>
                    <a:pt x="92294" y="80544"/>
                  </a:lnTo>
                  <a:lnTo>
                    <a:pt x="96993" y="87773"/>
                  </a:lnTo>
                  <a:lnTo>
                    <a:pt x="100235" y="99775"/>
                  </a:lnTo>
                  <a:lnTo>
                    <a:pt x="99111" y="106197"/>
                  </a:lnTo>
                  <a:lnTo>
                    <a:pt x="92641" y="119440"/>
                  </a:lnTo>
                  <a:lnTo>
                    <a:pt x="89983" y="121960"/>
                  </a:lnTo>
                  <a:lnTo>
                    <a:pt x="67456" y="130920"/>
                  </a:lnTo>
                  <a:lnTo>
                    <a:pt x="59143" y="132269"/>
                  </a:lnTo>
                  <a:lnTo>
                    <a:pt x="29626" y="126818"/>
                  </a:lnTo>
                  <a:lnTo>
                    <a:pt x="17636" y="122085"/>
                  </a:lnTo>
                  <a:lnTo>
                    <a:pt x="4604" y="112092"/>
                  </a:lnTo>
                  <a:lnTo>
                    <a:pt x="2046" y="107909"/>
                  </a:lnTo>
                  <a:lnTo>
                    <a:pt x="606" y="99705"/>
                  </a:lnTo>
                  <a:lnTo>
                    <a:pt x="0" y="88899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SMARTInkShape-1641"/>
            <p:cNvSpPr/>
            <p:nvPr/>
          </p:nvSpPr>
          <p:spPr>
            <a:xfrm>
              <a:off x="2368550" y="4133850"/>
              <a:ext cx="57151" cy="126617"/>
            </a:xfrm>
            <a:custGeom>
              <a:avLst/>
              <a:gdLst/>
              <a:ahLst/>
              <a:cxnLst/>
              <a:rect l="0" t="0" r="0" b="0"/>
              <a:pathLst>
                <a:path w="57151" h="126617">
                  <a:moveTo>
                    <a:pt x="57150" y="0"/>
                  </a:moveTo>
                  <a:lnTo>
                    <a:pt x="57150" y="3371"/>
                  </a:lnTo>
                  <a:lnTo>
                    <a:pt x="48311" y="23764"/>
                  </a:lnTo>
                  <a:lnTo>
                    <a:pt x="30483" y="52096"/>
                  </a:lnTo>
                  <a:lnTo>
                    <a:pt x="17008" y="83546"/>
                  </a:lnTo>
                  <a:lnTo>
                    <a:pt x="5028" y="113615"/>
                  </a:lnTo>
                  <a:lnTo>
                    <a:pt x="2235" y="118229"/>
                  </a:lnTo>
                  <a:lnTo>
                    <a:pt x="87" y="126616"/>
                  </a:lnTo>
                  <a:lnTo>
                    <a:pt x="0" y="1206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SMARTInkShape-1642"/>
            <p:cNvSpPr/>
            <p:nvPr/>
          </p:nvSpPr>
          <p:spPr>
            <a:xfrm>
              <a:off x="2368811" y="4140200"/>
              <a:ext cx="101340" cy="88901"/>
            </a:xfrm>
            <a:custGeom>
              <a:avLst/>
              <a:gdLst/>
              <a:ahLst/>
              <a:cxnLst/>
              <a:rect l="0" t="0" r="0" b="0"/>
              <a:pathLst>
                <a:path w="101340" h="88901">
                  <a:moveTo>
                    <a:pt x="6089" y="0"/>
                  </a:moveTo>
                  <a:lnTo>
                    <a:pt x="2717" y="0"/>
                  </a:lnTo>
                  <a:lnTo>
                    <a:pt x="1724" y="705"/>
                  </a:lnTo>
                  <a:lnTo>
                    <a:pt x="1062" y="1881"/>
                  </a:lnTo>
                  <a:lnTo>
                    <a:pt x="0" y="8838"/>
                  </a:lnTo>
                  <a:lnTo>
                    <a:pt x="3187" y="18298"/>
                  </a:lnTo>
                  <a:lnTo>
                    <a:pt x="10443" y="24124"/>
                  </a:lnTo>
                  <a:lnTo>
                    <a:pt x="37663" y="39869"/>
                  </a:lnTo>
                  <a:lnTo>
                    <a:pt x="67461" y="64465"/>
                  </a:lnTo>
                  <a:lnTo>
                    <a:pt x="98829" y="86733"/>
                  </a:lnTo>
                  <a:lnTo>
                    <a:pt x="101339" y="889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SMARTInkShape-1643"/>
            <p:cNvSpPr/>
            <p:nvPr/>
          </p:nvSpPr>
          <p:spPr>
            <a:xfrm>
              <a:off x="2604133" y="4032250"/>
              <a:ext cx="87802" cy="100337"/>
            </a:xfrm>
            <a:custGeom>
              <a:avLst/>
              <a:gdLst/>
              <a:ahLst/>
              <a:cxnLst/>
              <a:rect l="0" t="0" r="0" b="0"/>
              <a:pathLst>
                <a:path w="87802" h="100337">
                  <a:moveTo>
                    <a:pt x="81917" y="19050"/>
                  </a:moveTo>
                  <a:lnTo>
                    <a:pt x="78545" y="15678"/>
                  </a:lnTo>
                  <a:lnTo>
                    <a:pt x="75009" y="14023"/>
                  </a:lnTo>
                  <a:lnTo>
                    <a:pt x="73078" y="13582"/>
                  </a:lnTo>
                  <a:lnTo>
                    <a:pt x="51476" y="1751"/>
                  </a:lnTo>
                  <a:lnTo>
                    <a:pt x="41958" y="346"/>
                  </a:lnTo>
                  <a:lnTo>
                    <a:pt x="37581" y="2035"/>
                  </a:lnTo>
                  <a:lnTo>
                    <a:pt x="29023" y="8868"/>
                  </a:lnTo>
                  <a:lnTo>
                    <a:pt x="10186" y="38280"/>
                  </a:lnTo>
                  <a:lnTo>
                    <a:pt x="4175" y="46646"/>
                  </a:lnTo>
                  <a:lnTo>
                    <a:pt x="791" y="59290"/>
                  </a:lnTo>
                  <a:lnTo>
                    <a:pt x="0" y="67743"/>
                  </a:lnTo>
                  <a:lnTo>
                    <a:pt x="1529" y="74323"/>
                  </a:lnTo>
                  <a:lnTo>
                    <a:pt x="8260" y="84296"/>
                  </a:lnTo>
                  <a:lnTo>
                    <a:pt x="17090" y="93060"/>
                  </a:lnTo>
                  <a:lnTo>
                    <a:pt x="27744" y="98755"/>
                  </a:lnTo>
                  <a:lnTo>
                    <a:pt x="35733" y="100336"/>
                  </a:lnTo>
                  <a:lnTo>
                    <a:pt x="51534" y="97854"/>
                  </a:lnTo>
                  <a:lnTo>
                    <a:pt x="77399" y="84571"/>
                  </a:lnTo>
                  <a:lnTo>
                    <a:pt x="82966" y="80390"/>
                  </a:lnTo>
                  <a:lnTo>
                    <a:pt x="85911" y="74299"/>
                  </a:lnTo>
                  <a:lnTo>
                    <a:pt x="87801" y="58891"/>
                  </a:lnTo>
                  <a:lnTo>
                    <a:pt x="84758" y="46455"/>
                  </a:lnTo>
                  <a:lnTo>
                    <a:pt x="77408" y="34680"/>
                  </a:lnTo>
                  <a:lnTo>
                    <a:pt x="71957" y="27757"/>
                  </a:lnTo>
                  <a:lnTo>
                    <a:pt x="67876" y="19097"/>
                  </a:lnTo>
                  <a:lnTo>
                    <a:pt x="65093" y="14837"/>
                  </a:lnTo>
                  <a:lnTo>
                    <a:pt x="62821" y="8472"/>
                  </a:lnTo>
                  <a:lnTo>
                    <a:pt x="56517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SMARTInkShape-1644"/>
            <p:cNvSpPr/>
            <p:nvPr/>
          </p:nvSpPr>
          <p:spPr>
            <a:xfrm>
              <a:off x="2724150" y="3987800"/>
              <a:ext cx="101465" cy="144787"/>
            </a:xfrm>
            <a:custGeom>
              <a:avLst/>
              <a:gdLst/>
              <a:ahLst/>
              <a:cxnLst/>
              <a:rect l="0" t="0" r="0" b="0"/>
              <a:pathLst>
                <a:path w="101465" h="144787">
                  <a:moveTo>
                    <a:pt x="19050" y="0"/>
                  </a:moveTo>
                  <a:lnTo>
                    <a:pt x="8066" y="20704"/>
                  </a:lnTo>
                  <a:lnTo>
                    <a:pt x="6450" y="48780"/>
                  </a:lnTo>
                  <a:lnTo>
                    <a:pt x="4481" y="71744"/>
                  </a:lnTo>
                  <a:lnTo>
                    <a:pt x="262" y="102201"/>
                  </a:lnTo>
                  <a:lnTo>
                    <a:pt x="0" y="126679"/>
                  </a:lnTo>
                  <a:lnTo>
                    <a:pt x="0" y="112064"/>
                  </a:lnTo>
                  <a:lnTo>
                    <a:pt x="11555" y="81574"/>
                  </a:lnTo>
                  <a:lnTo>
                    <a:pt x="17543" y="67828"/>
                  </a:lnTo>
                  <a:lnTo>
                    <a:pt x="27597" y="55324"/>
                  </a:lnTo>
                  <a:lnTo>
                    <a:pt x="31785" y="52810"/>
                  </a:lnTo>
                  <a:lnTo>
                    <a:pt x="39992" y="51395"/>
                  </a:lnTo>
                  <a:lnTo>
                    <a:pt x="47407" y="51770"/>
                  </a:lnTo>
                  <a:lnTo>
                    <a:pt x="67844" y="59673"/>
                  </a:lnTo>
                  <a:lnTo>
                    <a:pt x="80324" y="68519"/>
                  </a:lnTo>
                  <a:lnTo>
                    <a:pt x="93765" y="83123"/>
                  </a:lnTo>
                  <a:lnTo>
                    <a:pt x="98117" y="91271"/>
                  </a:lnTo>
                  <a:lnTo>
                    <a:pt x="101141" y="112216"/>
                  </a:lnTo>
                  <a:lnTo>
                    <a:pt x="101464" y="121522"/>
                  </a:lnTo>
                  <a:lnTo>
                    <a:pt x="99658" y="126447"/>
                  </a:lnTo>
                  <a:lnTo>
                    <a:pt x="92749" y="135357"/>
                  </a:lnTo>
                  <a:lnTo>
                    <a:pt x="83298" y="141784"/>
                  </a:lnTo>
                  <a:lnTo>
                    <a:pt x="74932" y="144786"/>
                  </a:lnTo>
                  <a:lnTo>
                    <a:pt x="68345" y="143606"/>
                  </a:lnTo>
                  <a:lnTo>
                    <a:pt x="36629" y="129021"/>
                  </a:lnTo>
                  <a:lnTo>
                    <a:pt x="6364" y="101599"/>
                  </a:lnTo>
                  <a:lnTo>
                    <a:pt x="2828" y="97366"/>
                  </a:lnTo>
                  <a:lnTo>
                    <a:pt x="0" y="889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SMARTInkShape-1645"/>
            <p:cNvSpPr/>
            <p:nvPr/>
          </p:nvSpPr>
          <p:spPr>
            <a:xfrm>
              <a:off x="2838450" y="4038600"/>
              <a:ext cx="87532" cy="164719"/>
            </a:xfrm>
            <a:custGeom>
              <a:avLst/>
              <a:gdLst/>
              <a:ahLst/>
              <a:cxnLst/>
              <a:rect l="0" t="0" r="0" b="0"/>
              <a:pathLst>
                <a:path w="87532" h="164719">
                  <a:moveTo>
                    <a:pt x="50800" y="0"/>
                  </a:moveTo>
                  <a:lnTo>
                    <a:pt x="50800" y="9459"/>
                  </a:lnTo>
                  <a:lnTo>
                    <a:pt x="48918" y="13141"/>
                  </a:lnTo>
                  <a:lnTo>
                    <a:pt x="47429" y="15111"/>
                  </a:lnTo>
                  <a:lnTo>
                    <a:pt x="45773" y="21062"/>
                  </a:lnTo>
                  <a:lnTo>
                    <a:pt x="45332" y="24624"/>
                  </a:lnTo>
                  <a:lnTo>
                    <a:pt x="49994" y="48800"/>
                  </a:lnTo>
                  <a:lnTo>
                    <a:pt x="54205" y="57202"/>
                  </a:lnTo>
                  <a:lnTo>
                    <a:pt x="71794" y="86786"/>
                  </a:lnTo>
                  <a:lnTo>
                    <a:pt x="79693" y="103717"/>
                  </a:lnTo>
                  <a:lnTo>
                    <a:pt x="87409" y="133350"/>
                  </a:lnTo>
                  <a:lnTo>
                    <a:pt x="87531" y="141111"/>
                  </a:lnTo>
                  <a:lnTo>
                    <a:pt x="85234" y="146912"/>
                  </a:lnTo>
                  <a:lnTo>
                    <a:pt x="73947" y="160756"/>
                  </a:lnTo>
                  <a:lnTo>
                    <a:pt x="69789" y="163169"/>
                  </a:lnTo>
                  <a:lnTo>
                    <a:pt x="61371" y="164718"/>
                  </a:lnTo>
                  <a:lnTo>
                    <a:pt x="32873" y="155630"/>
                  </a:lnTo>
                  <a:lnTo>
                    <a:pt x="21101" y="147263"/>
                  </a:lnTo>
                  <a:lnTo>
                    <a:pt x="13846" y="140474"/>
                  </a:lnTo>
                  <a:lnTo>
                    <a:pt x="9681" y="132753"/>
                  </a:lnTo>
                  <a:lnTo>
                    <a:pt x="7125" y="125323"/>
                  </a:lnTo>
                  <a:lnTo>
                    <a:pt x="1616" y="114805"/>
                  </a:lnTo>
                  <a:lnTo>
                    <a:pt x="0" y="1079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SMARTInkShape-1646"/>
            <p:cNvSpPr/>
            <p:nvPr/>
          </p:nvSpPr>
          <p:spPr>
            <a:xfrm>
              <a:off x="2870200" y="3994150"/>
              <a:ext cx="19051" cy="1"/>
            </a:xfrm>
            <a:custGeom>
              <a:avLst/>
              <a:gdLst/>
              <a:ahLst/>
              <a:cxnLst/>
              <a:rect l="0" t="0" r="0" b="0"/>
              <a:pathLst>
                <a:path w="19051" h="1">
                  <a:moveTo>
                    <a:pt x="0" y="0"/>
                  </a:moveTo>
                  <a:lnTo>
                    <a:pt x="1905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SMARTInkShape-1647"/>
            <p:cNvSpPr/>
            <p:nvPr/>
          </p:nvSpPr>
          <p:spPr>
            <a:xfrm>
              <a:off x="2940050" y="3982706"/>
              <a:ext cx="69851" cy="119395"/>
            </a:xfrm>
            <a:custGeom>
              <a:avLst/>
              <a:gdLst/>
              <a:ahLst/>
              <a:cxnLst/>
              <a:rect l="0" t="0" r="0" b="0"/>
              <a:pathLst>
                <a:path w="69851" h="119395">
                  <a:moveTo>
                    <a:pt x="0" y="49544"/>
                  </a:moveTo>
                  <a:lnTo>
                    <a:pt x="0" y="65275"/>
                  </a:lnTo>
                  <a:lnTo>
                    <a:pt x="705" y="66382"/>
                  </a:lnTo>
                  <a:lnTo>
                    <a:pt x="1881" y="67119"/>
                  </a:lnTo>
                  <a:lnTo>
                    <a:pt x="5775" y="67938"/>
                  </a:lnTo>
                  <a:lnTo>
                    <a:pt x="20394" y="68507"/>
                  </a:lnTo>
                  <a:lnTo>
                    <a:pt x="25056" y="66673"/>
                  </a:lnTo>
                  <a:lnTo>
                    <a:pt x="27287" y="65197"/>
                  </a:lnTo>
                  <a:lnTo>
                    <a:pt x="43095" y="60751"/>
                  </a:lnTo>
                  <a:lnTo>
                    <a:pt x="52649" y="53482"/>
                  </a:lnTo>
                  <a:lnTo>
                    <a:pt x="55149" y="49413"/>
                  </a:lnTo>
                  <a:lnTo>
                    <a:pt x="63055" y="24532"/>
                  </a:lnTo>
                  <a:lnTo>
                    <a:pt x="63412" y="15754"/>
                  </a:lnTo>
                  <a:lnTo>
                    <a:pt x="61579" y="11478"/>
                  </a:lnTo>
                  <a:lnTo>
                    <a:pt x="59118" y="7225"/>
                  </a:lnTo>
                  <a:lnTo>
                    <a:pt x="58024" y="2984"/>
                  </a:lnTo>
                  <a:lnTo>
                    <a:pt x="57027" y="1570"/>
                  </a:lnTo>
                  <a:lnTo>
                    <a:pt x="55657" y="628"/>
                  </a:lnTo>
                  <a:lnTo>
                    <a:pt x="54038" y="0"/>
                  </a:lnTo>
                  <a:lnTo>
                    <a:pt x="52253" y="287"/>
                  </a:lnTo>
                  <a:lnTo>
                    <a:pt x="44319" y="3935"/>
                  </a:lnTo>
                  <a:lnTo>
                    <a:pt x="42246" y="4321"/>
                  </a:lnTo>
                  <a:lnTo>
                    <a:pt x="35957" y="8236"/>
                  </a:lnTo>
                  <a:lnTo>
                    <a:pt x="23281" y="25467"/>
                  </a:lnTo>
                  <a:lnTo>
                    <a:pt x="20930" y="32023"/>
                  </a:lnTo>
                  <a:lnTo>
                    <a:pt x="16050" y="47729"/>
                  </a:lnTo>
                  <a:lnTo>
                    <a:pt x="10321" y="60216"/>
                  </a:lnTo>
                  <a:lnTo>
                    <a:pt x="9996" y="68633"/>
                  </a:lnTo>
                  <a:lnTo>
                    <a:pt x="15912" y="92762"/>
                  </a:lnTo>
                  <a:lnTo>
                    <a:pt x="21418" y="98855"/>
                  </a:lnTo>
                  <a:lnTo>
                    <a:pt x="48821" y="115073"/>
                  </a:lnTo>
                  <a:lnTo>
                    <a:pt x="58053" y="118113"/>
                  </a:lnTo>
                  <a:lnTo>
                    <a:pt x="69850" y="119394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SMARTInkShape-1648"/>
            <p:cNvSpPr/>
            <p:nvPr/>
          </p:nvSpPr>
          <p:spPr>
            <a:xfrm>
              <a:off x="3042904" y="4006850"/>
              <a:ext cx="68597" cy="93996"/>
            </a:xfrm>
            <a:custGeom>
              <a:avLst/>
              <a:gdLst/>
              <a:ahLst/>
              <a:cxnLst/>
              <a:rect l="0" t="0" r="0" b="0"/>
              <a:pathLst>
                <a:path w="68597" h="93996">
                  <a:moveTo>
                    <a:pt x="68596" y="0"/>
                  </a:moveTo>
                  <a:lnTo>
                    <a:pt x="41069" y="0"/>
                  </a:lnTo>
                  <a:lnTo>
                    <a:pt x="36841" y="1881"/>
                  </a:lnTo>
                  <a:lnTo>
                    <a:pt x="34726" y="3371"/>
                  </a:lnTo>
                  <a:lnTo>
                    <a:pt x="13562" y="34550"/>
                  </a:lnTo>
                  <a:lnTo>
                    <a:pt x="0" y="58921"/>
                  </a:lnTo>
                  <a:lnTo>
                    <a:pt x="287" y="61153"/>
                  </a:lnTo>
                  <a:lnTo>
                    <a:pt x="6634" y="76186"/>
                  </a:lnTo>
                  <a:lnTo>
                    <a:pt x="10718" y="80427"/>
                  </a:lnTo>
                  <a:lnTo>
                    <a:pt x="28841" y="91015"/>
                  </a:lnTo>
                  <a:lnTo>
                    <a:pt x="41216" y="93995"/>
                  </a:lnTo>
                  <a:lnTo>
                    <a:pt x="49606" y="92810"/>
                  </a:lnTo>
                  <a:lnTo>
                    <a:pt x="68596" y="889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SMARTInkShape-1649"/>
            <p:cNvSpPr/>
            <p:nvPr/>
          </p:nvSpPr>
          <p:spPr>
            <a:xfrm>
              <a:off x="3194050" y="3981450"/>
              <a:ext cx="6351" cy="120651"/>
            </a:xfrm>
            <a:custGeom>
              <a:avLst/>
              <a:gdLst/>
              <a:ahLst/>
              <a:cxnLst/>
              <a:rect l="0" t="0" r="0" b="0"/>
              <a:pathLst>
                <a:path w="6351" h="120651">
                  <a:moveTo>
                    <a:pt x="6350" y="0"/>
                  </a:moveTo>
                  <a:lnTo>
                    <a:pt x="6350" y="3371"/>
                  </a:lnTo>
                  <a:lnTo>
                    <a:pt x="4468" y="6907"/>
                  </a:lnTo>
                  <a:lnTo>
                    <a:pt x="1985" y="10831"/>
                  </a:lnTo>
                  <a:lnTo>
                    <a:pt x="588" y="17712"/>
                  </a:lnTo>
                  <a:lnTo>
                    <a:pt x="51" y="44834"/>
                  </a:lnTo>
                  <a:lnTo>
                    <a:pt x="4" y="76178"/>
                  </a:lnTo>
                  <a:lnTo>
                    <a:pt x="0" y="105943"/>
                  </a:lnTo>
                  <a:lnTo>
                    <a:pt x="0" y="1206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SMARTInkShape-1650"/>
            <p:cNvSpPr/>
            <p:nvPr/>
          </p:nvSpPr>
          <p:spPr>
            <a:xfrm>
              <a:off x="3155950" y="4044950"/>
              <a:ext cx="50801" cy="12701"/>
            </a:xfrm>
            <a:custGeom>
              <a:avLst/>
              <a:gdLst/>
              <a:ahLst/>
              <a:cxnLst/>
              <a:rect l="0" t="0" r="0" b="0"/>
              <a:pathLst>
                <a:path w="50801" h="12701">
                  <a:moveTo>
                    <a:pt x="0" y="0"/>
                  </a:moveTo>
                  <a:lnTo>
                    <a:pt x="0" y="5467"/>
                  </a:lnTo>
                  <a:lnTo>
                    <a:pt x="705" y="5761"/>
                  </a:lnTo>
                  <a:lnTo>
                    <a:pt x="3370" y="6088"/>
                  </a:lnTo>
                  <a:lnTo>
                    <a:pt x="6907" y="8115"/>
                  </a:lnTo>
                  <a:lnTo>
                    <a:pt x="10831" y="10662"/>
                  </a:lnTo>
                  <a:lnTo>
                    <a:pt x="17712" y="12096"/>
                  </a:lnTo>
                  <a:lnTo>
                    <a:pt x="50800" y="127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SMARTInkShape-1651"/>
            <p:cNvSpPr/>
            <p:nvPr/>
          </p:nvSpPr>
          <p:spPr>
            <a:xfrm>
              <a:off x="3276600" y="4032250"/>
              <a:ext cx="25401" cy="76201"/>
            </a:xfrm>
            <a:custGeom>
              <a:avLst/>
              <a:gdLst/>
              <a:ahLst/>
              <a:cxnLst/>
              <a:rect l="0" t="0" r="0" b="0"/>
              <a:pathLst>
                <a:path w="25401" h="76201">
                  <a:moveTo>
                    <a:pt x="25400" y="0"/>
                  </a:moveTo>
                  <a:lnTo>
                    <a:pt x="19932" y="5467"/>
                  </a:lnTo>
                  <a:lnTo>
                    <a:pt x="18519" y="11245"/>
                  </a:lnTo>
                  <a:lnTo>
                    <a:pt x="14737" y="17834"/>
                  </a:lnTo>
                  <a:lnTo>
                    <a:pt x="7311" y="48801"/>
                  </a:lnTo>
                  <a:lnTo>
                    <a:pt x="5834" y="60570"/>
                  </a:lnTo>
                  <a:lnTo>
                    <a:pt x="1361" y="69689"/>
                  </a:lnTo>
                  <a:lnTo>
                    <a:pt x="0" y="762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SMARTInkShape-1652"/>
            <p:cNvSpPr/>
            <p:nvPr/>
          </p:nvSpPr>
          <p:spPr>
            <a:xfrm>
              <a:off x="3289300" y="3975100"/>
              <a:ext cx="6351" cy="6351"/>
            </a:xfrm>
            <a:custGeom>
              <a:avLst/>
              <a:gdLst/>
              <a:ahLst/>
              <a:cxnLst/>
              <a:rect l="0" t="0" r="0" b="0"/>
              <a:pathLst>
                <a:path w="6351" h="6351">
                  <a:moveTo>
                    <a:pt x="6350" y="0"/>
                  </a:moveTo>
                  <a:lnTo>
                    <a:pt x="0" y="63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SMARTInkShape-1653"/>
            <p:cNvSpPr/>
            <p:nvPr/>
          </p:nvSpPr>
          <p:spPr>
            <a:xfrm>
              <a:off x="3340100" y="4000500"/>
              <a:ext cx="63501" cy="101488"/>
            </a:xfrm>
            <a:custGeom>
              <a:avLst/>
              <a:gdLst/>
              <a:ahLst/>
              <a:cxnLst/>
              <a:rect l="0" t="0" r="0" b="0"/>
              <a:pathLst>
                <a:path w="63501" h="101488">
                  <a:moveTo>
                    <a:pt x="0" y="0"/>
                  </a:moveTo>
                  <a:lnTo>
                    <a:pt x="0" y="3371"/>
                  </a:lnTo>
                  <a:lnTo>
                    <a:pt x="1881" y="6907"/>
                  </a:lnTo>
                  <a:lnTo>
                    <a:pt x="8838" y="18297"/>
                  </a:lnTo>
                  <a:lnTo>
                    <a:pt x="21437" y="48980"/>
                  </a:lnTo>
                  <a:lnTo>
                    <a:pt x="30271" y="80679"/>
                  </a:lnTo>
                  <a:lnTo>
                    <a:pt x="32260" y="92886"/>
                  </a:lnTo>
                  <a:lnTo>
                    <a:pt x="38020" y="101487"/>
                  </a:lnTo>
                  <a:lnTo>
                    <a:pt x="38076" y="98195"/>
                  </a:lnTo>
                  <a:lnTo>
                    <a:pt x="39971" y="94677"/>
                  </a:lnTo>
                  <a:lnTo>
                    <a:pt x="53026" y="77029"/>
                  </a:lnTo>
                  <a:lnTo>
                    <a:pt x="62015" y="46281"/>
                  </a:lnTo>
                  <a:lnTo>
                    <a:pt x="63500" y="381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SMARTInkShape-1654"/>
            <p:cNvSpPr/>
            <p:nvPr/>
          </p:nvSpPr>
          <p:spPr>
            <a:xfrm>
              <a:off x="3435350" y="4013287"/>
              <a:ext cx="101601" cy="119568"/>
            </a:xfrm>
            <a:custGeom>
              <a:avLst/>
              <a:gdLst/>
              <a:ahLst/>
              <a:cxnLst/>
              <a:rect l="0" t="0" r="0" b="0"/>
              <a:pathLst>
                <a:path w="101601" h="119568">
                  <a:moveTo>
                    <a:pt x="0" y="12613"/>
                  </a:moveTo>
                  <a:lnTo>
                    <a:pt x="0" y="18080"/>
                  </a:lnTo>
                  <a:lnTo>
                    <a:pt x="4364" y="23858"/>
                  </a:lnTo>
                  <a:lnTo>
                    <a:pt x="5467" y="27723"/>
                  </a:lnTo>
                  <a:lnTo>
                    <a:pt x="6467" y="29036"/>
                  </a:lnTo>
                  <a:lnTo>
                    <a:pt x="29808" y="41720"/>
                  </a:lnTo>
                  <a:lnTo>
                    <a:pt x="48754" y="44131"/>
                  </a:lnTo>
                  <a:lnTo>
                    <a:pt x="56005" y="44259"/>
                  </a:lnTo>
                  <a:lnTo>
                    <a:pt x="62050" y="42435"/>
                  </a:lnTo>
                  <a:lnTo>
                    <a:pt x="83699" y="29433"/>
                  </a:lnTo>
                  <a:lnTo>
                    <a:pt x="86588" y="25263"/>
                  </a:lnTo>
                  <a:lnTo>
                    <a:pt x="88578" y="21057"/>
                  </a:lnTo>
                  <a:lnTo>
                    <a:pt x="92959" y="14722"/>
                  </a:lnTo>
                  <a:lnTo>
                    <a:pt x="94948" y="7516"/>
                  </a:lnTo>
                  <a:lnTo>
                    <a:pt x="95160" y="3263"/>
                  </a:lnTo>
                  <a:lnTo>
                    <a:pt x="94484" y="2146"/>
                  </a:lnTo>
                  <a:lnTo>
                    <a:pt x="93328" y="1402"/>
                  </a:lnTo>
                  <a:lnTo>
                    <a:pt x="88331" y="354"/>
                  </a:lnTo>
                  <a:lnTo>
                    <a:pt x="80321" y="0"/>
                  </a:lnTo>
                  <a:lnTo>
                    <a:pt x="70679" y="3310"/>
                  </a:lnTo>
                  <a:lnTo>
                    <a:pt x="64809" y="8713"/>
                  </a:lnTo>
                  <a:lnTo>
                    <a:pt x="36492" y="40225"/>
                  </a:lnTo>
                  <a:lnTo>
                    <a:pt x="23628" y="61309"/>
                  </a:lnTo>
                  <a:lnTo>
                    <a:pt x="20406" y="73999"/>
                  </a:lnTo>
                  <a:lnTo>
                    <a:pt x="19451" y="86697"/>
                  </a:lnTo>
                  <a:lnTo>
                    <a:pt x="21110" y="93282"/>
                  </a:lnTo>
                  <a:lnTo>
                    <a:pt x="22540" y="96025"/>
                  </a:lnTo>
                  <a:lnTo>
                    <a:pt x="27891" y="100955"/>
                  </a:lnTo>
                  <a:lnTo>
                    <a:pt x="42530" y="111317"/>
                  </a:lnTo>
                  <a:lnTo>
                    <a:pt x="74173" y="119567"/>
                  </a:lnTo>
                  <a:lnTo>
                    <a:pt x="80708" y="118239"/>
                  </a:lnTo>
                  <a:lnTo>
                    <a:pt x="88354" y="115405"/>
                  </a:lnTo>
                  <a:lnTo>
                    <a:pt x="101600" y="114213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SMARTInkShape-1655"/>
            <p:cNvSpPr/>
            <p:nvPr/>
          </p:nvSpPr>
          <p:spPr>
            <a:xfrm>
              <a:off x="2882900" y="4229100"/>
              <a:ext cx="31751" cy="171451"/>
            </a:xfrm>
            <a:custGeom>
              <a:avLst/>
              <a:gdLst/>
              <a:ahLst/>
              <a:cxnLst/>
              <a:rect l="0" t="0" r="0" b="0"/>
              <a:pathLst>
                <a:path w="31751" h="171451">
                  <a:moveTo>
                    <a:pt x="31750" y="0"/>
                  </a:moveTo>
                  <a:lnTo>
                    <a:pt x="31750" y="3371"/>
                  </a:lnTo>
                  <a:lnTo>
                    <a:pt x="29868" y="6907"/>
                  </a:lnTo>
                  <a:lnTo>
                    <a:pt x="27385" y="10831"/>
                  </a:lnTo>
                  <a:lnTo>
                    <a:pt x="26282" y="14926"/>
                  </a:lnTo>
                  <a:lnTo>
                    <a:pt x="22106" y="45203"/>
                  </a:lnTo>
                  <a:lnTo>
                    <a:pt x="17571" y="73154"/>
                  </a:lnTo>
                  <a:lnTo>
                    <a:pt x="10291" y="100998"/>
                  </a:lnTo>
                  <a:lnTo>
                    <a:pt x="4987" y="131389"/>
                  </a:lnTo>
                  <a:lnTo>
                    <a:pt x="985" y="149896"/>
                  </a:lnTo>
                  <a:lnTo>
                    <a:pt x="0" y="1714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SMARTInkShape-1656"/>
            <p:cNvSpPr/>
            <p:nvPr/>
          </p:nvSpPr>
          <p:spPr>
            <a:xfrm>
              <a:off x="2959100" y="4262484"/>
              <a:ext cx="250591" cy="136770"/>
            </a:xfrm>
            <a:custGeom>
              <a:avLst/>
              <a:gdLst/>
              <a:ahLst/>
              <a:cxnLst/>
              <a:rect l="0" t="0" r="0" b="0"/>
              <a:pathLst>
                <a:path w="250591" h="136770">
                  <a:moveTo>
                    <a:pt x="0" y="61866"/>
                  </a:moveTo>
                  <a:lnTo>
                    <a:pt x="0" y="67333"/>
                  </a:lnTo>
                  <a:lnTo>
                    <a:pt x="5467" y="73605"/>
                  </a:lnTo>
                  <a:lnTo>
                    <a:pt x="9459" y="74281"/>
                  </a:lnTo>
                  <a:lnTo>
                    <a:pt x="30092" y="74541"/>
                  </a:lnTo>
                  <a:lnTo>
                    <a:pt x="36422" y="72673"/>
                  </a:lnTo>
                  <a:lnTo>
                    <a:pt x="65093" y="53194"/>
                  </a:lnTo>
                  <a:lnTo>
                    <a:pt x="80201" y="38044"/>
                  </a:lnTo>
                  <a:lnTo>
                    <a:pt x="86009" y="27918"/>
                  </a:lnTo>
                  <a:lnTo>
                    <a:pt x="88329" y="17818"/>
                  </a:lnTo>
                  <a:lnTo>
                    <a:pt x="88519" y="15567"/>
                  </a:lnTo>
                  <a:lnTo>
                    <a:pt x="86849" y="11184"/>
                  </a:lnTo>
                  <a:lnTo>
                    <a:pt x="85416" y="9028"/>
                  </a:lnTo>
                  <a:lnTo>
                    <a:pt x="83755" y="7591"/>
                  </a:lnTo>
                  <a:lnTo>
                    <a:pt x="80028" y="5993"/>
                  </a:lnTo>
                  <a:lnTo>
                    <a:pt x="70592" y="5094"/>
                  </a:lnTo>
                  <a:lnTo>
                    <a:pt x="58859" y="8199"/>
                  </a:lnTo>
                  <a:lnTo>
                    <a:pt x="49816" y="13587"/>
                  </a:lnTo>
                  <a:lnTo>
                    <a:pt x="36076" y="26799"/>
                  </a:lnTo>
                  <a:lnTo>
                    <a:pt x="25836" y="44878"/>
                  </a:lnTo>
                  <a:lnTo>
                    <a:pt x="12738" y="76071"/>
                  </a:lnTo>
                  <a:lnTo>
                    <a:pt x="7611" y="96892"/>
                  </a:lnTo>
                  <a:lnTo>
                    <a:pt x="6724" y="106894"/>
                  </a:lnTo>
                  <a:lnTo>
                    <a:pt x="8397" y="111982"/>
                  </a:lnTo>
                  <a:lnTo>
                    <a:pt x="9831" y="114327"/>
                  </a:lnTo>
                  <a:lnTo>
                    <a:pt x="12198" y="115889"/>
                  </a:lnTo>
                  <a:lnTo>
                    <a:pt x="22272" y="118089"/>
                  </a:lnTo>
                  <a:lnTo>
                    <a:pt x="42478" y="118893"/>
                  </a:lnTo>
                  <a:lnTo>
                    <a:pt x="71116" y="110166"/>
                  </a:lnTo>
                  <a:lnTo>
                    <a:pt x="102593" y="94444"/>
                  </a:lnTo>
                  <a:lnTo>
                    <a:pt x="122126" y="82203"/>
                  </a:lnTo>
                  <a:lnTo>
                    <a:pt x="151141" y="50574"/>
                  </a:lnTo>
                  <a:lnTo>
                    <a:pt x="155368" y="44382"/>
                  </a:lnTo>
                  <a:lnTo>
                    <a:pt x="156495" y="41743"/>
                  </a:lnTo>
                  <a:lnTo>
                    <a:pt x="157952" y="39984"/>
                  </a:lnTo>
                  <a:lnTo>
                    <a:pt x="162668" y="36803"/>
                  </a:lnTo>
                  <a:lnTo>
                    <a:pt x="165005" y="30418"/>
                  </a:lnTo>
                  <a:lnTo>
                    <a:pt x="165072" y="33576"/>
                  </a:lnTo>
                  <a:lnTo>
                    <a:pt x="163206" y="37063"/>
                  </a:lnTo>
                  <a:lnTo>
                    <a:pt x="161720" y="38980"/>
                  </a:lnTo>
                  <a:lnTo>
                    <a:pt x="160070" y="44874"/>
                  </a:lnTo>
                  <a:lnTo>
                    <a:pt x="153854" y="68617"/>
                  </a:lnTo>
                  <a:lnTo>
                    <a:pt x="138100" y="99240"/>
                  </a:lnTo>
                  <a:lnTo>
                    <a:pt x="132406" y="111686"/>
                  </a:lnTo>
                  <a:lnTo>
                    <a:pt x="120755" y="125250"/>
                  </a:lnTo>
                  <a:lnTo>
                    <a:pt x="120681" y="121960"/>
                  </a:lnTo>
                  <a:lnTo>
                    <a:pt x="122545" y="118443"/>
                  </a:lnTo>
                  <a:lnTo>
                    <a:pt x="124030" y="116517"/>
                  </a:lnTo>
                  <a:lnTo>
                    <a:pt x="130110" y="89860"/>
                  </a:lnTo>
                  <a:lnTo>
                    <a:pt x="146738" y="61371"/>
                  </a:lnTo>
                  <a:lnTo>
                    <a:pt x="163648" y="35120"/>
                  </a:lnTo>
                  <a:lnTo>
                    <a:pt x="192210" y="9722"/>
                  </a:lnTo>
                  <a:lnTo>
                    <a:pt x="205196" y="2044"/>
                  </a:lnTo>
                  <a:lnTo>
                    <a:pt x="213729" y="0"/>
                  </a:lnTo>
                  <a:lnTo>
                    <a:pt x="220344" y="973"/>
                  </a:lnTo>
                  <a:lnTo>
                    <a:pt x="239808" y="11295"/>
                  </a:lnTo>
                  <a:lnTo>
                    <a:pt x="244164" y="15401"/>
                  </a:lnTo>
                  <a:lnTo>
                    <a:pt x="250561" y="29267"/>
                  </a:lnTo>
                  <a:lnTo>
                    <a:pt x="250590" y="38910"/>
                  </a:lnTo>
                  <a:lnTo>
                    <a:pt x="246026" y="69754"/>
                  </a:lnTo>
                  <a:lnTo>
                    <a:pt x="236852" y="99462"/>
                  </a:lnTo>
                  <a:lnTo>
                    <a:pt x="227263" y="124655"/>
                  </a:lnTo>
                  <a:lnTo>
                    <a:pt x="224478" y="129283"/>
                  </a:lnTo>
                  <a:lnTo>
                    <a:pt x="222543" y="136769"/>
                  </a:lnTo>
                  <a:lnTo>
                    <a:pt x="223151" y="136496"/>
                  </a:lnTo>
                  <a:lnTo>
                    <a:pt x="227377" y="133446"/>
                  </a:lnTo>
                  <a:lnTo>
                    <a:pt x="231113" y="132484"/>
                  </a:lnTo>
                  <a:lnTo>
                    <a:pt x="232392" y="131522"/>
                  </a:lnTo>
                  <a:lnTo>
                    <a:pt x="234950" y="125366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SMARTInkShape-1657"/>
            <p:cNvSpPr/>
            <p:nvPr/>
          </p:nvSpPr>
          <p:spPr>
            <a:xfrm>
              <a:off x="3258010" y="4267200"/>
              <a:ext cx="100996" cy="120538"/>
            </a:xfrm>
            <a:custGeom>
              <a:avLst/>
              <a:gdLst/>
              <a:ahLst/>
              <a:cxnLst/>
              <a:rect l="0" t="0" r="0" b="0"/>
              <a:pathLst>
                <a:path w="100996" h="120538">
                  <a:moveTo>
                    <a:pt x="69390" y="0"/>
                  </a:moveTo>
                  <a:lnTo>
                    <a:pt x="38949" y="0"/>
                  </a:lnTo>
                  <a:lnTo>
                    <a:pt x="7228" y="0"/>
                  </a:lnTo>
                  <a:lnTo>
                    <a:pt x="6782" y="705"/>
                  </a:lnTo>
                  <a:lnTo>
                    <a:pt x="6286" y="3371"/>
                  </a:lnTo>
                  <a:lnTo>
                    <a:pt x="6859" y="4364"/>
                  </a:lnTo>
                  <a:lnTo>
                    <a:pt x="7947" y="5026"/>
                  </a:lnTo>
                  <a:lnTo>
                    <a:pt x="9378" y="5467"/>
                  </a:lnTo>
                  <a:lnTo>
                    <a:pt x="38213" y="25438"/>
                  </a:lnTo>
                  <a:lnTo>
                    <a:pt x="68116" y="43129"/>
                  </a:lnTo>
                  <a:lnTo>
                    <a:pt x="86071" y="56026"/>
                  </a:lnTo>
                  <a:lnTo>
                    <a:pt x="95577" y="68027"/>
                  </a:lnTo>
                  <a:lnTo>
                    <a:pt x="98667" y="76330"/>
                  </a:lnTo>
                  <a:lnTo>
                    <a:pt x="100995" y="102469"/>
                  </a:lnTo>
                  <a:lnTo>
                    <a:pt x="99193" y="107396"/>
                  </a:lnTo>
                  <a:lnTo>
                    <a:pt x="97726" y="109697"/>
                  </a:lnTo>
                  <a:lnTo>
                    <a:pt x="88917" y="116307"/>
                  </a:lnTo>
                  <a:lnTo>
                    <a:pt x="77370" y="119363"/>
                  </a:lnTo>
                  <a:lnTo>
                    <a:pt x="49043" y="120537"/>
                  </a:lnTo>
                  <a:lnTo>
                    <a:pt x="30458" y="119922"/>
                  </a:lnTo>
                  <a:lnTo>
                    <a:pt x="10291" y="109816"/>
                  </a:lnTo>
                  <a:lnTo>
                    <a:pt x="4788" y="105722"/>
                  </a:lnTo>
                  <a:lnTo>
                    <a:pt x="1872" y="101550"/>
                  </a:lnTo>
                  <a:lnTo>
                    <a:pt x="231" y="95235"/>
                  </a:lnTo>
                  <a:lnTo>
                    <a:pt x="0" y="93123"/>
                  </a:lnTo>
                  <a:lnTo>
                    <a:pt x="1626" y="88895"/>
                  </a:lnTo>
                  <a:lnTo>
                    <a:pt x="5890" y="825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SMARTInkShape-1658"/>
            <p:cNvSpPr/>
            <p:nvPr/>
          </p:nvSpPr>
          <p:spPr>
            <a:xfrm>
              <a:off x="3556000" y="4203700"/>
              <a:ext cx="50801" cy="12701"/>
            </a:xfrm>
            <a:custGeom>
              <a:avLst/>
              <a:gdLst/>
              <a:ahLst/>
              <a:cxnLst/>
              <a:rect l="0" t="0" r="0" b="0"/>
              <a:pathLst>
                <a:path w="50801" h="12701">
                  <a:moveTo>
                    <a:pt x="0" y="12700"/>
                  </a:moveTo>
                  <a:lnTo>
                    <a:pt x="3370" y="12700"/>
                  </a:lnTo>
                  <a:lnTo>
                    <a:pt x="4364" y="11994"/>
                  </a:lnTo>
                  <a:lnTo>
                    <a:pt x="5026" y="10818"/>
                  </a:lnTo>
                  <a:lnTo>
                    <a:pt x="5467" y="9329"/>
                  </a:lnTo>
                  <a:lnTo>
                    <a:pt x="6467" y="8335"/>
                  </a:lnTo>
                  <a:lnTo>
                    <a:pt x="9459" y="7232"/>
                  </a:lnTo>
                  <a:lnTo>
                    <a:pt x="21062" y="4584"/>
                  </a:lnTo>
                  <a:lnTo>
                    <a:pt x="28411" y="2037"/>
                  </a:lnTo>
                  <a:lnTo>
                    <a:pt x="5080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SMARTInkShape-1659"/>
            <p:cNvSpPr/>
            <p:nvPr/>
          </p:nvSpPr>
          <p:spPr>
            <a:xfrm>
              <a:off x="3524250" y="4267200"/>
              <a:ext cx="101601" cy="6316"/>
            </a:xfrm>
            <a:custGeom>
              <a:avLst/>
              <a:gdLst/>
              <a:ahLst/>
              <a:cxnLst/>
              <a:rect l="0" t="0" r="0" b="0"/>
              <a:pathLst>
                <a:path w="101601" h="6316">
                  <a:moveTo>
                    <a:pt x="0" y="0"/>
                  </a:moveTo>
                  <a:lnTo>
                    <a:pt x="0" y="3371"/>
                  </a:lnTo>
                  <a:lnTo>
                    <a:pt x="705" y="4364"/>
                  </a:lnTo>
                  <a:lnTo>
                    <a:pt x="1881" y="5026"/>
                  </a:lnTo>
                  <a:lnTo>
                    <a:pt x="8788" y="5957"/>
                  </a:lnTo>
                  <a:lnTo>
                    <a:pt x="36989" y="6315"/>
                  </a:lnTo>
                  <a:lnTo>
                    <a:pt x="63484" y="5639"/>
                  </a:lnTo>
                  <a:lnTo>
                    <a:pt x="93243" y="392"/>
                  </a:lnTo>
                  <a:lnTo>
                    <a:pt x="10160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SMARTInkShape-1660"/>
            <p:cNvSpPr/>
            <p:nvPr/>
          </p:nvSpPr>
          <p:spPr>
            <a:xfrm>
              <a:off x="3746500" y="4070350"/>
              <a:ext cx="12701" cy="190501"/>
            </a:xfrm>
            <a:custGeom>
              <a:avLst/>
              <a:gdLst/>
              <a:ahLst/>
              <a:cxnLst/>
              <a:rect l="0" t="0" r="0" b="0"/>
              <a:pathLst>
                <a:path w="12701" h="190501">
                  <a:moveTo>
                    <a:pt x="12700" y="0"/>
                  </a:moveTo>
                  <a:lnTo>
                    <a:pt x="9329" y="3370"/>
                  </a:lnTo>
                  <a:lnTo>
                    <a:pt x="9041" y="5774"/>
                  </a:lnTo>
                  <a:lnTo>
                    <a:pt x="12515" y="36126"/>
                  </a:lnTo>
                  <a:lnTo>
                    <a:pt x="12675" y="65957"/>
                  </a:lnTo>
                  <a:lnTo>
                    <a:pt x="9324" y="94481"/>
                  </a:lnTo>
                  <a:lnTo>
                    <a:pt x="6232" y="120498"/>
                  </a:lnTo>
                  <a:lnTo>
                    <a:pt x="1440" y="146019"/>
                  </a:lnTo>
                  <a:lnTo>
                    <a:pt x="126" y="175358"/>
                  </a:lnTo>
                  <a:lnTo>
                    <a:pt x="0" y="1905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SMARTInkShape-1661"/>
            <p:cNvSpPr/>
            <p:nvPr/>
          </p:nvSpPr>
          <p:spPr>
            <a:xfrm>
              <a:off x="3715011" y="4165600"/>
              <a:ext cx="107690" cy="6351"/>
            </a:xfrm>
            <a:custGeom>
              <a:avLst/>
              <a:gdLst/>
              <a:ahLst/>
              <a:cxnLst/>
              <a:rect l="0" t="0" r="0" b="0"/>
              <a:pathLst>
                <a:path w="107690" h="6351">
                  <a:moveTo>
                    <a:pt x="6089" y="0"/>
                  </a:moveTo>
                  <a:lnTo>
                    <a:pt x="0" y="0"/>
                  </a:lnTo>
                  <a:lnTo>
                    <a:pt x="29778" y="0"/>
                  </a:lnTo>
                  <a:lnTo>
                    <a:pt x="46385" y="705"/>
                  </a:lnTo>
                  <a:lnTo>
                    <a:pt x="76076" y="5761"/>
                  </a:lnTo>
                  <a:lnTo>
                    <a:pt x="107689" y="63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SMARTInkShape-1662"/>
            <p:cNvSpPr/>
            <p:nvPr/>
          </p:nvSpPr>
          <p:spPr>
            <a:xfrm>
              <a:off x="3810999" y="4152900"/>
              <a:ext cx="78595" cy="82440"/>
            </a:xfrm>
            <a:custGeom>
              <a:avLst/>
              <a:gdLst/>
              <a:ahLst/>
              <a:cxnLst/>
              <a:rect l="0" t="0" r="0" b="0"/>
              <a:pathLst>
                <a:path w="78595" h="82440">
                  <a:moveTo>
                    <a:pt x="56151" y="12700"/>
                  </a:moveTo>
                  <a:lnTo>
                    <a:pt x="41224" y="12700"/>
                  </a:lnTo>
                  <a:lnTo>
                    <a:pt x="37052" y="14581"/>
                  </a:lnTo>
                  <a:lnTo>
                    <a:pt x="16814" y="27626"/>
                  </a:lnTo>
                  <a:lnTo>
                    <a:pt x="9845" y="37270"/>
                  </a:lnTo>
                  <a:lnTo>
                    <a:pt x="0" y="59190"/>
                  </a:lnTo>
                  <a:lnTo>
                    <a:pt x="373" y="61332"/>
                  </a:lnTo>
                  <a:lnTo>
                    <a:pt x="4158" y="69839"/>
                  </a:lnTo>
                  <a:lnTo>
                    <a:pt x="4556" y="71959"/>
                  </a:lnTo>
                  <a:lnTo>
                    <a:pt x="8486" y="78314"/>
                  </a:lnTo>
                  <a:lnTo>
                    <a:pt x="14035" y="80667"/>
                  </a:lnTo>
                  <a:lnTo>
                    <a:pt x="36003" y="82439"/>
                  </a:lnTo>
                  <a:lnTo>
                    <a:pt x="42022" y="80619"/>
                  </a:lnTo>
                  <a:lnTo>
                    <a:pt x="68421" y="63449"/>
                  </a:lnTo>
                  <a:lnTo>
                    <a:pt x="72188" y="59244"/>
                  </a:lnTo>
                  <a:lnTo>
                    <a:pt x="78175" y="45309"/>
                  </a:lnTo>
                  <a:lnTo>
                    <a:pt x="78594" y="42200"/>
                  </a:lnTo>
                  <a:lnTo>
                    <a:pt x="75787" y="29894"/>
                  </a:lnTo>
                  <a:lnTo>
                    <a:pt x="73580" y="25516"/>
                  </a:lnTo>
                  <a:lnTo>
                    <a:pt x="66413" y="16956"/>
                  </a:lnTo>
                  <a:lnTo>
                    <a:pt x="62358" y="14591"/>
                  </a:lnTo>
                  <a:lnTo>
                    <a:pt x="60289" y="13961"/>
                  </a:lnTo>
                  <a:lnTo>
                    <a:pt x="58909" y="12835"/>
                  </a:lnTo>
                  <a:lnTo>
                    <a:pt x="56514" y="7343"/>
                  </a:lnTo>
                  <a:lnTo>
                    <a:pt x="56151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SMARTInkShape-1663"/>
            <p:cNvSpPr/>
            <p:nvPr/>
          </p:nvSpPr>
          <p:spPr>
            <a:xfrm>
              <a:off x="3956050" y="4064000"/>
              <a:ext cx="19051" cy="165101"/>
            </a:xfrm>
            <a:custGeom>
              <a:avLst/>
              <a:gdLst/>
              <a:ahLst/>
              <a:cxnLst/>
              <a:rect l="0" t="0" r="0" b="0"/>
              <a:pathLst>
                <a:path w="19051" h="165101">
                  <a:moveTo>
                    <a:pt x="19050" y="0"/>
                  </a:moveTo>
                  <a:lnTo>
                    <a:pt x="15678" y="3371"/>
                  </a:lnTo>
                  <a:lnTo>
                    <a:pt x="14023" y="6907"/>
                  </a:lnTo>
                  <a:lnTo>
                    <a:pt x="12734" y="38279"/>
                  </a:lnTo>
                  <a:lnTo>
                    <a:pt x="11999" y="64360"/>
                  </a:lnTo>
                  <a:lnTo>
                    <a:pt x="7233" y="95363"/>
                  </a:lnTo>
                  <a:lnTo>
                    <a:pt x="6427" y="124521"/>
                  </a:lnTo>
                  <a:lnTo>
                    <a:pt x="263" y="154135"/>
                  </a:lnTo>
                  <a:lnTo>
                    <a:pt x="0" y="1651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SMARTInkShape-1664"/>
            <p:cNvSpPr/>
            <p:nvPr/>
          </p:nvSpPr>
          <p:spPr>
            <a:xfrm>
              <a:off x="3920693" y="4133850"/>
              <a:ext cx="92508" cy="12701"/>
            </a:xfrm>
            <a:custGeom>
              <a:avLst/>
              <a:gdLst/>
              <a:ahLst/>
              <a:cxnLst/>
              <a:rect l="0" t="0" r="0" b="0"/>
              <a:pathLst>
                <a:path w="92508" h="12701">
                  <a:moveTo>
                    <a:pt x="9957" y="0"/>
                  </a:moveTo>
                  <a:lnTo>
                    <a:pt x="0" y="0"/>
                  </a:lnTo>
                  <a:lnTo>
                    <a:pt x="2992" y="0"/>
                  </a:lnTo>
                  <a:lnTo>
                    <a:pt x="15459" y="5026"/>
                  </a:lnTo>
                  <a:lnTo>
                    <a:pt x="45379" y="6272"/>
                  </a:lnTo>
                  <a:lnTo>
                    <a:pt x="62763" y="7040"/>
                  </a:lnTo>
                  <a:lnTo>
                    <a:pt x="92507" y="127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SMARTInkShape-1665"/>
            <p:cNvSpPr/>
            <p:nvPr/>
          </p:nvSpPr>
          <p:spPr>
            <a:xfrm>
              <a:off x="4009794" y="4146550"/>
              <a:ext cx="124057" cy="95251"/>
            </a:xfrm>
            <a:custGeom>
              <a:avLst/>
              <a:gdLst/>
              <a:ahLst/>
              <a:cxnLst/>
              <a:rect l="0" t="0" r="0" b="0"/>
              <a:pathLst>
                <a:path w="124057" h="95251">
                  <a:moveTo>
                    <a:pt x="79606" y="0"/>
                  </a:moveTo>
                  <a:lnTo>
                    <a:pt x="64440" y="0"/>
                  </a:lnTo>
                  <a:lnTo>
                    <a:pt x="60400" y="1881"/>
                  </a:lnTo>
                  <a:lnTo>
                    <a:pt x="58335" y="3370"/>
                  </a:lnTo>
                  <a:lnTo>
                    <a:pt x="29927" y="15110"/>
                  </a:lnTo>
                  <a:lnTo>
                    <a:pt x="23895" y="21062"/>
                  </a:lnTo>
                  <a:lnTo>
                    <a:pt x="6284" y="47925"/>
                  </a:lnTo>
                  <a:lnTo>
                    <a:pt x="2092" y="57000"/>
                  </a:lnTo>
                  <a:lnTo>
                    <a:pt x="413" y="59166"/>
                  </a:lnTo>
                  <a:lnTo>
                    <a:pt x="0" y="61317"/>
                  </a:lnTo>
                  <a:lnTo>
                    <a:pt x="429" y="63455"/>
                  </a:lnTo>
                  <a:lnTo>
                    <a:pt x="4405" y="69836"/>
                  </a:lnTo>
                  <a:lnTo>
                    <a:pt x="6189" y="71958"/>
                  </a:lnTo>
                  <a:lnTo>
                    <a:pt x="10052" y="74314"/>
                  </a:lnTo>
                  <a:lnTo>
                    <a:pt x="18281" y="75827"/>
                  </a:lnTo>
                  <a:lnTo>
                    <a:pt x="24589" y="76089"/>
                  </a:lnTo>
                  <a:lnTo>
                    <a:pt x="34299" y="72796"/>
                  </a:lnTo>
                  <a:lnTo>
                    <a:pt x="47464" y="63330"/>
                  </a:lnTo>
                  <a:lnTo>
                    <a:pt x="51915" y="58485"/>
                  </a:lnTo>
                  <a:lnTo>
                    <a:pt x="62649" y="43206"/>
                  </a:lnTo>
                  <a:lnTo>
                    <a:pt x="66895" y="40369"/>
                  </a:lnTo>
                  <a:lnTo>
                    <a:pt x="73123" y="38398"/>
                  </a:lnTo>
                  <a:lnTo>
                    <a:pt x="79518" y="38103"/>
                  </a:lnTo>
                  <a:lnTo>
                    <a:pt x="79580" y="41471"/>
                  </a:lnTo>
                  <a:lnTo>
                    <a:pt x="86071" y="60868"/>
                  </a:lnTo>
                  <a:lnTo>
                    <a:pt x="107148" y="90749"/>
                  </a:lnTo>
                  <a:lnTo>
                    <a:pt x="113248" y="93249"/>
                  </a:lnTo>
                  <a:lnTo>
                    <a:pt x="124056" y="952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SMARTInkShape-1666"/>
            <p:cNvSpPr/>
            <p:nvPr/>
          </p:nvSpPr>
          <p:spPr>
            <a:xfrm>
              <a:off x="4184673" y="4070350"/>
              <a:ext cx="44428" cy="165101"/>
            </a:xfrm>
            <a:custGeom>
              <a:avLst/>
              <a:gdLst/>
              <a:ahLst/>
              <a:cxnLst/>
              <a:rect l="0" t="0" r="0" b="0"/>
              <a:pathLst>
                <a:path w="44428" h="165101">
                  <a:moveTo>
                    <a:pt x="6327" y="0"/>
                  </a:moveTo>
                  <a:lnTo>
                    <a:pt x="2955" y="0"/>
                  </a:lnTo>
                  <a:lnTo>
                    <a:pt x="1962" y="705"/>
                  </a:lnTo>
                  <a:lnTo>
                    <a:pt x="1300" y="1881"/>
                  </a:lnTo>
                  <a:lnTo>
                    <a:pt x="238" y="5467"/>
                  </a:lnTo>
                  <a:lnTo>
                    <a:pt x="0" y="20578"/>
                  </a:lnTo>
                  <a:lnTo>
                    <a:pt x="8817" y="48120"/>
                  </a:lnTo>
                  <a:lnTo>
                    <a:pt x="19080" y="77404"/>
                  </a:lnTo>
                  <a:lnTo>
                    <a:pt x="28496" y="101132"/>
                  </a:lnTo>
                  <a:lnTo>
                    <a:pt x="34672" y="127913"/>
                  </a:lnTo>
                  <a:lnTo>
                    <a:pt x="42654" y="158251"/>
                  </a:lnTo>
                  <a:lnTo>
                    <a:pt x="44427" y="1651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SMARTInkShape-1667"/>
            <p:cNvSpPr/>
            <p:nvPr/>
          </p:nvSpPr>
          <p:spPr>
            <a:xfrm>
              <a:off x="3898902" y="4319387"/>
              <a:ext cx="196849" cy="112914"/>
            </a:xfrm>
            <a:custGeom>
              <a:avLst/>
              <a:gdLst/>
              <a:ahLst/>
              <a:cxnLst/>
              <a:rect l="0" t="0" r="0" b="0"/>
              <a:pathLst>
                <a:path w="196849" h="112914">
                  <a:moveTo>
                    <a:pt x="25398" y="30363"/>
                  </a:moveTo>
                  <a:lnTo>
                    <a:pt x="19930" y="30363"/>
                  </a:lnTo>
                  <a:lnTo>
                    <a:pt x="13658" y="35830"/>
                  </a:lnTo>
                  <a:lnTo>
                    <a:pt x="14043" y="36830"/>
                  </a:lnTo>
                  <a:lnTo>
                    <a:pt x="16353" y="39822"/>
                  </a:lnTo>
                  <a:lnTo>
                    <a:pt x="17850" y="45385"/>
                  </a:lnTo>
                  <a:lnTo>
                    <a:pt x="18249" y="48844"/>
                  </a:lnTo>
                  <a:lnTo>
                    <a:pt x="16811" y="54569"/>
                  </a:lnTo>
                  <a:lnTo>
                    <a:pt x="14526" y="60171"/>
                  </a:lnTo>
                  <a:lnTo>
                    <a:pt x="6278" y="91675"/>
                  </a:lnTo>
                  <a:lnTo>
                    <a:pt x="642" y="105775"/>
                  </a:lnTo>
                  <a:lnTo>
                    <a:pt x="5" y="112818"/>
                  </a:lnTo>
                  <a:lnTo>
                    <a:pt x="0" y="109513"/>
                  </a:lnTo>
                  <a:lnTo>
                    <a:pt x="1880" y="105993"/>
                  </a:lnTo>
                  <a:lnTo>
                    <a:pt x="3369" y="104066"/>
                  </a:lnTo>
                  <a:lnTo>
                    <a:pt x="5024" y="98162"/>
                  </a:lnTo>
                  <a:lnTo>
                    <a:pt x="7837" y="86905"/>
                  </a:lnTo>
                  <a:lnTo>
                    <a:pt x="11948" y="78776"/>
                  </a:lnTo>
                  <a:lnTo>
                    <a:pt x="31394" y="49397"/>
                  </a:lnTo>
                  <a:lnTo>
                    <a:pt x="36529" y="41644"/>
                  </a:lnTo>
                  <a:lnTo>
                    <a:pt x="58997" y="22006"/>
                  </a:lnTo>
                  <a:lnTo>
                    <a:pt x="65260" y="19593"/>
                  </a:lnTo>
                  <a:lnTo>
                    <a:pt x="77408" y="18044"/>
                  </a:lnTo>
                  <a:lnTo>
                    <a:pt x="79121" y="18622"/>
                  </a:lnTo>
                  <a:lnTo>
                    <a:pt x="80263" y="19714"/>
                  </a:lnTo>
                  <a:lnTo>
                    <a:pt x="83752" y="24620"/>
                  </a:lnTo>
                  <a:lnTo>
                    <a:pt x="91252" y="32599"/>
                  </a:lnTo>
                  <a:lnTo>
                    <a:pt x="93472" y="38647"/>
                  </a:lnTo>
                  <a:lnTo>
                    <a:pt x="95144" y="66459"/>
                  </a:lnTo>
                  <a:lnTo>
                    <a:pt x="94522" y="82596"/>
                  </a:lnTo>
                  <a:lnTo>
                    <a:pt x="88904" y="100177"/>
                  </a:lnTo>
                  <a:lnTo>
                    <a:pt x="88899" y="96831"/>
                  </a:lnTo>
                  <a:lnTo>
                    <a:pt x="101763" y="68248"/>
                  </a:lnTo>
                  <a:lnTo>
                    <a:pt x="109878" y="55699"/>
                  </a:lnTo>
                  <a:lnTo>
                    <a:pt x="116567" y="46562"/>
                  </a:lnTo>
                  <a:lnTo>
                    <a:pt x="131764" y="16837"/>
                  </a:lnTo>
                  <a:lnTo>
                    <a:pt x="149677" y="1734"/>
                  </a:lnTo>
                  <a:lnTo>
                    <a:pt x="154246" y="0"/>
                  </a:lnTo>
                  <a:lnTo>
                    <a:pt x="156452" y="243"/>
                  </a:lnTo>
                  <a:lnTo>
                    <a:pt x="160785" y="2394"/>
                  </a:lnTo>
                  <a:lnTo>
                    <a:pt x="173557" y="13575"/>
                  </a:lnTo>
                  <a:lnTo>
                    <a:pt x="179912" y="23193"/>
                  </a:lnTo>
                  <a:lnTo>
                    <a:pt x="188264" y="50208"/>
                  </a:lnTo>
                  <a:lnTo>
                    <a:pt x="190367" y="81085"/>
                  </a:lnTo>
                  <a:lnTo>
                    <a:pt x="190495" y="109189"/>
                  </a:lnTo>
                  <a:lnTo>
                    <a:pt x="191202" y="110430"/>
                  </a:lnTo>
                  <a:lnTo>
                    <a:pt x="192378" y="111258"/>
                  </a:lnTo>
                  <a:lnTo>
                    <a:pt x="196848" y="112913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SMARTInkShape-1668"/>
            <p:cNvSpPr/>
            <p:nvPr/>
          </p:nvSpPr>
          <p:spPr>
            <a:xfrm>
              <a:off x="4140595" y="4331582"/>
              <a:ext cx="120256" cy="94369"/>
            </a:xfrm>
            <a:custGeom>
              <a:avLst/>
              <a:gdLst/>
              <a:ahLst/>
              <a:cxnLst/>
              <a:rect l="0" t="0" r="0" b="0"/>
              <a:pathLst>
                <a:path w="120256" h="94369">
                  <a:moveTo>
                    <a:pt x="69455" y="5468"/>
                  </a:moveTo>
                  <a:lnTo>
                    <a:pt x="66083" y="2096"/>
                  </a:lnTo>
                  <a:lnTo>
                    <a:pt x="62547" y="441"/>
                  </a:lnTo>
                  <a:lnTo>
                    <a:pt x="60616" y="0"/>
                  </a:lnTo>
                  <a:lnTo>
                    <a:pt x="58623" y="412"/>
                  </a:lnTo>
                  <a:lnTo>
                    <a:pt x="39014" y="12017"/>
                  </a:lnTo>
                  <a:lnTo>
                    <a:pt x="34053" y="16845"/>
                  </a:lnTo>
                  <a:lnTo>
                    <a:pt x="26588" y="26791"/>
                  </a:lnTo>
                  <a:lnTo>
                    <a:pt x="13663" y="38712"/>
                  </a:lnTo>
                  <a:lnTo>
                    <a:pt x="2606" y="57876"/>
                  </a:lnTo>
                  <a:lnTo>
                    <a:pt x="197" y="68449"/>
                  </a:lnTo>
                  <a:lnTo>
                    <a:pt x="0" y="70739"/>
                  </a:lnTo>
                  <a:lnTo>
                    <a:pt x="1662" y="75164"/>
                  </a:lnTo>
                  <a:lnTo>
                    <a:pt x="3093" y="77332"/>
                  </a:lnTo>
                  <a:lnTo>
                    <a:pt x="4752" y="78777"/>
                  </a:lnTo>
                  <a:lnTo>
                    <a:pt x="8478" y="80383"/>
                  </a:lnTo>
                  <a:lnTo>
                    <a:pt x="24178" y="81555"/>
                  </a:lnTo>
                  <a:lnTo>
                    <a:pt x="30046" y="79736"/>
                  </a:lnTo>
                  <a:lnTo>
                    <a:pt x="58210" y="62567"/>
                  </a:lnTo>
                  <a:lnTo>
                    <a:pt x="65163" y="57656"/>
                  </a:lnTo>
                  <a:lnTo>
                    <a:pt x="72338" y="47663"/>
                  </a:lnTo>
                  <a:lnTo>
                    <a:pt x="74264" y="42330"/>
                  </a:lnTo>
                  <a:lnTo>
                    <a:pt x="75483" y="40626"/>
                  </a:lnTo>
                  <a:lnTo>
                    <a:pt x="77001" y="39490"/>
                  </a:lnTo>
                  <a:lnTo>
                    <a:pt x="82065" y="37257"/>
                  </a:lnTo>
                  <a:lnTo>
                    <a:pt x="82859" y="64887"/>
                  </a:lnTo>
                  <a:lnTo>
                    <a:pt x="87224" y="72619"/>
                  </a:lnTo>
                  <a:lnTo>
                    <a:pt x="93691" y="79378"/>
                  </a:lnTo>
                  <a:lnTo>
                    <a:pt x="113527" y="92476"/>
                  </a:lnTo>
                  <a:lnTo>
                    <a:pt x="120255" y="94368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SMARTInkShape-1669"/>
            <p:cNvSpPr/>
            <p:nvPr/>
          </p:nvSpPr>
          <p:spPr>
            <a:xfrm>
              <a:off x="4279900" y="4337153"/>
              <a:ext cx="117587" cy="220860"/>
            </a:xfrm>
            <a:custGeom>
              <a:avLst/>
              <a:gdLst/>
              <a:ahLst/>
              <a:cxnLst/>
              <a:rect l="0" t="0" r="0" b="0"/>
              <a:pathLst>
                <a:path w="117587" h="220860">
                  <a:moveTo>
                    <a:pt x="82550" y="25297"/>
                  </a:moveTo>
                  <a:lnTo>
                    <a:pt x="82550" y="21925"/>
                  </a:lnTo>
                  <a:lnTo>
                    <a:pt x="80668" y="18389"/>
                  </a:lnTo>
                  <a:lnTo>
                    <a:pt x="67438" y="3859"/>
                  </a:lnTo>
                  <a:lnTo>
                    <a:pt x="63369" y="1657"/>
                  </a:lnTo>
                  <a:lnTo>
                    <a:pt x="55007" y="244"/>
                  </a:lnTo>
                  <a:lnTo>
                    <a:pt x="45304" y="0"/>
                  </a:lnTo>
                  <a:lnTo>
                    <a:pt x="39420" y="1824"/>
                  </a:lnTo>
                  <a:lnTo>
                    <a:pt x="29894" y="8744"/>
                  </a:lnTo>
                  <a:lnTo>
                    <a:pt x="27397" y="14647"/>
                  </a:lnTo>
                  <a:lnTo>
                    <a:pt x="25582" y="21269"/>
                  </a:lnTo>
                  <a:lnTo>
                    <a:pt x="22423" y="26564"/>
                  </a:lnTo>
                  <a:lnTo>
                    <a:pt x="22004" y="28964"/>
                  </a:lnTo>
                  <a:lnTo>
                    <a:pt x="22431" y="31269"/>
                  </a:lnTo>
                  <a:lnTo>
                    <a:pt x="24520" y="37884"/>
                  </a:lnTo>
                  <a:lnTo>
                    <a:pt x="24813" y="40039"/>
                  </a:lnTo>
                  <a:lnTo>
                    <a:pt x="27020" y="44313"/>
                  </a:lnTo>
                  <a:lnTo>
                    <a:pt x="34187" y="52807"/>
                  </a:lnTo>
                  <a:lnTo>
                    <a:pt x="43682" y="59161"/>
                  </a:lnTo>
                  <a:lnTo>
                    <a:pt x="52061" y="62142"/>
                  </a:lnTo>
                  <a:lnTo>
                    <a:pt x="58651" y="60958"/>
                  </a:lnTo>
                  <a:lnTo>
                    <a:pt x="90049" y="51647"/>
                  </a:lnTo>
                  <a:lnTo>
                    <a:pt x="94820" y="47356"/>
                  </a:lnTo>
                  <a:lnTo>
                    <a:pt x="106030" y="31911"/>
                  </a:lnTo>
                  <a:lnTo>
                    <a:pt x="107939" y="19058"/>
                  </a:lnTo>
                  <a:lnTo>
                    <a:pt x="102922" y="30895"/>
                  </a:lnTo>
                  <a:lnTo>
                    <a:pt x="101651" y="60087"/>
                  </a:lnTo>
                  <a:lnTo>
                    <a:pt x="102320" y="76292"/>
                  </a:lnTo>
                  <a:lnTo>
                    <a:pt x="107069" y="102498"/>
                  </a:lnTo>
                  <a:lnTo>
                    <a:pt x="112860" y="133379"/>
                  </a:lnTo>
                  <a:lnTo>
                    <a:pt x="116054" y="164450"/>
                  </a:lnTo>
                  <a:lnTo>
                    <a:pt x="117586" y="168866"/>
                  </a:lnTo>
                  <a:lnTo>
                    <a:pt x="117407" y="177534"/>
                  </a:lnTo>
                  <a:lnTo>
                    <a:pt x="112691" y="201200"/>
                  </a:lnTo>
                  <a:lnTo>
                    <a:pt x="103504" y="213430"/>
                  </a:lnTo>
                  <a:lnTo>
                    <a:pt x="97303" y="219251"/>
                  </a:lnTo>
                  <a:lnTo>
                    <a:pt x="93105" y="220859"/>
                  </a:lnTo>
                  <a:lnTo>
                    <a:pt x="80033" y="218394"/>
                  </a:lnTo>
                  <a:lnTo>
                    <a:pt x="48783" y="205117"/>
                  </a:lnTo>
                  <a:lnTo>
                    <a:pt x="23997" y="191799"/>
                  </a:lnTo>
                  <a:lnTo>
                    <a:pt x="4343" y="166120"/>
                  </a:lnTo>
                  <a:lnTo>
                    <a:pt x="0" y="152297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SMARTInkShape-1670"/>
            <p:cNvSpPr/>
            <p:nvPr/>
          </p:nvSpPr>
          <p:spPr>
            <a:xfrm>
              <a:off x="4419601" y="4356212"/>
              <a:ext cx="88900" cy="101375"/>
            </a:xfrm>
            <a:custGeom>
              <a:avLst/>
              <a:gdLst/>
              <a:ahLst/>
              <a:cxnLst/>
              <a:rect l="0" t="0" r="0" b="0"/>
              <a:pathLst>
                <a:path w="88900" h="101375">
                  <a:moveTo>
                    <a:pt x="12699" y="12588"/>
                  </a:moveTo>
                  <a:lnTo>
                    <a:pt x="12699" y="21426"/>
                  </a:lnTo>
                  <a:lnTo>
                    <a:pt x="14580" y="25453"/>
                  </a:lnTo>
                  <a:lnTo>
                    <a:pt x="16069" y="27514"/>
                  </a:lnTo>
                  <a:lnTo>
                    <a:pt x="18166" y="37158"/>
                  </a:lnTo>
                  <a:lnTo>
                    <a:pt x="12530" y="65580"/>
                  </a:lnTo>
                  <a:lnTo>
                    <a:pt x="4891" y="88234"/>
                  </a:lnTo>
                  <a:lnTo>
                    <a:pt x="2173" y="92775"/>
                  </a:lnTo>
                  <a:lnTo>
                    <a:pt x="23" y="101374"/>
                  </a:lnTo>
                  <a:lnTo>
                    <a:pt x="0" y="89268"/>
                  </a:lnTo>
                  <a:lnTo>
                    <a:pt x="1881" y="83592"/>
                  </a:lnTo>
                  <a:lnTo>
                    <a:pt x="14925" y="53383"/>
                  </a:lnTo>
                  <a:lnTo>
                    <a:pt x="29638" y="23910"/>
                  </a:lnTo>
                  <a:lnTo>
                    <a:pt x="46565" y="4232"/>
                  </a:lnTo>
                  <a:lnTo>
                    <a:pt x="50799" y="1818"/>
                  </a:lnTo>
                  <a:lnTo>
                    <a:pt x="62244" y="0"/>
                  </a:lnTo>
                  <a:lnTo>
                    <a:pt x="68320" y="4979"/>
                  </a:lnTo>
                  <a:lnTo>
                    <a:pt x="74256" y="10019"/>
                  </a:lnTo>
                  <a:lnTo>
                    <a:pt x="78393" y="11446"/>
                  </a:lnTo>
                  <a:lnTo>
                    <a:pt x="79778" y="13238"/>
                  </a:lnTo>
                  <a:lnTo>
                    <a:pt x="81728" y="21795"/>
                  </a:lnTo>
                  <a:lnTo>
                    <a:pt x="83011" y="29819"/>
                  </a:lnTo>
                  <a:lnTo>
                    <a:pt x="87526" y="44815"/>
                  </a:lnTo>
                  <a:lnTo>
                    <a:pt x="88862" y="75543"/>
                  </a:lnTo>
                  <a:lnTo>
                    <a:pt x="88899" y="95138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SMARTInkShape-1671"/>
            <p:cNvSpPr/>
            <p:nvPr/>
          </p:nvSpPr>
          <p:spPr>
            <a:xfrm>
              <a:off x="4565650" y="4375150"/>
              <a:ext cx="6351" cy="88901"/>
            </a:xfrm>
            <a:custGeom>
              <a:avLst/>
              <a:gdLst/>
              <a:ahLst/>
              <a:cxnLst/>
              <a:rect l="0" t="0" r="0" b="0"/>
              <a:pathLst>
                <a:path w="6351" h="88901">
                  <a:moveTo>
                    <a:pt x="6350" y="0"/>
                  </a:moveTo>
                  <a:lnTo>
                    <a:pt x="2978" y="3370"/>
                  </a:lnTo>
                  <a:lnTo>
                    <a:pt x="1323" y="6907"/>
                  </a:lnTo>
                  <a:lnTo>
                    <a:pt x="51" y="36239"/>
                  </a:lnTo>
                  <a:lnTo>
                    <a:pt x="3" y="67673"/>
                  </a:lnTo>
                  <a:lnTo>
                    <a:pt x="0" y="889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SMARTInkShape-1672"/>
            <p:cNvSpPr/>
            <p:nvPr/>
          </p:nvSpPr>
          <p:spPr>
            <a:xfrm>
              <a:off x="4603750" y="4318000"/>
              <a:ext cx="12701" cy="1"/>
            </a:xfrm>
            <a:custGeom>
              <a:avLst/>
              <a:gdLst/>
              <a:ahLst/>
              <a:cxnLst/>
              <a:rect l="0" t="0" r="0" b="0"/>
              <a:pathLst>
                <a:path w="12701" h="1">
                  <a:moveTo>
                    <a:pt x="0" y="0"/>
                  </a:moveTo>
                  <a:lnTo>
                    <a:pt x="1270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SMARTInkShape-1673"/>
            <p:cNvSpPr/>
            <p:nvPr/>
          </p:nvSpPr>
          <p:spPr>
            <a:xfrm>
              <a:off x="4667251" y="4242084"/>
              <a:ext cx="50800" cy="234667"/>
            </a:xfrm>
            <a:custGeom>
              <a:avLst/>
              <a:gdLst/>
              <a:ahLst/>
              <a:cxnLst/>
              <a:rect l="0" t="0" r="0" b="0"/>
              <a:pathLst>
                <a:path w="50800" h="234667">
                  <a:moveTo>
                    <a:pt x="50799" y="12416"/>
                  </a:moveTo>
                  <a:lnTo>
                    <a:pt x="47427" y="9045"/>
                  </a:lnTo>
                  <a:lnTo>
                    <a:pt x="43891" y="7389"/>
                  </a:lnTo>
                  <a:lnTo>
                    <a:pt x="41960" y="6948"/>
                  </a:lnTo>
                  <a:lnTo>
                    <a:pt x="33086" y="1876"/>
                  </a:lnTo>
                  <a:lnTo>
                    <a:pt x="17805" y="0"/>
                  </a:lnTo>
                  <a:lnTo>
                    <a:pt x="16103" y="611"/>
                  </a:lnTo>
                  <a:lnTo>
                    <a:pt x="14968" y="1723"/>
                  </a:lnTo>
                  <a:lnTo>
                    <a:pt x="14212" y="3171"/>
                  </a:lnTo>
                  <a:lnTo>
                    <a:pt x="13002" y="4136"/>
                  </a:lnTo>
                  <a:lnTo>
                    <a:pt x="9776" y="5208"/>
                  </a:lnTo>
                  <a:lnTo>
                    <a:pt x="5990" y="9447"/>
                  </a:lnTo>
                  <a:lnTo>
                    <a:pt x="2662" y="16035"/>
                  </a:lnTo>
                  <a:lnTo>
                    <a:pt x="154" y="44253"/>
                  </a:lnTo>
                  <a:lnTo>
                    <a:pt x="12" y="71455"/>
                  </a:lnTo>
                  <a:lnTo>
                    <a:pt x="0" y="101564"/>
                  </a:lnTo>
                  <a:lnTo>
                    <a:pt x="1881" y="126765"/>
                  </a:lnTo>
                  <a:lnTo>
                    <a:pt x="5760" y="157766"/>
                  </a:lnTo>
                  <a:lnTo>
                    <a:pt x="6880" y="172448"/>
                  </a:lnTo>
                  <a:lnTo>
                    <a:pt x="14177" y="202867"/>
                  </a:lnTo>
                  <a:lnTo>
                    <a:pt x="18087" y="216468"/>
                  </a:lnTo>
                  <a:lnTo>
                    <a:pt x="19049" y="234666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SMARTInkShape-1674"/>
            <p:cNvSpPr/>
            <p:nvPr/>
          </p:nvSpPr>
          <p:spPr>
            <a:xfrm>
              <a:off x="4648200" y="4394200"/>
              <a:ext cx="120651" cy="31751"/>
            </a:xfrm>
            <a:custGeom>
              <a:avLst/>
              <a:gdLst/>
              <a:ahLst/>
              <a:cxnLst/>
              <a:rect l="0" t="0" r="0" b="0"/>
              <a:pathLst>
                <a:path w="120651" h="31751">
                  <a:moveTo>
                    <a:pt x="0" y="0"/>
                  </a:moveTo>
                  <a:lnTo>
                    <a:pt x="8838" y="0"/>
                  </a:lnTo>
                  <a:lnTo>
                    <a:pt x="38279" y="7839"/>
                  </a:lnTo>
                  <a:lnTo>
                    <a:pt x="50853" y="11259"/>
                  </a:lnTo>
                  <a:lnTo>
                    <a:pt x="63515" y="14154"/>
                  </a:lnTo>
                  <a:lnTo>
                    <a:pt x="76205" y="17599"/>
                  </a:lnTo>
                  <a:lnTo>
                    <a:pt x="88901" y="20501"/>
                  </a:lnTo>
                  <a:lnTo>
                    <a:pt x="101600" y="23948"/>
                  </a:lnTo>
                  <a:lnTo>
                    <a:pt x="109361" y="25460"/>
                  </a:lnTo>
                  <a:lnTo>
                    <a:pt x="120650" y="317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SMARTInkShape-1675"/>
            <p:cNvSpPr/>
            <p:nvPr/>
          </p:nvSpPr>
          <p:spPr>
            <a:xfrm>
              <a:off x="4794250" y="4387850"/>
              <a:ext cx="12701" cy="88901"/>
            </a:xfrm>
            <a:custGeom>
              <a:avLst/>
              <a:gdLst/>
              <a:ahLst/>
              <a:cxnLst/>
              <a:rect l="0" t="0" r="0" b="0"/>
              <a:pathLst>
                <a:path w="12701" h="88901">
                  <a:moveTo>
                    <a:pt x="12700" y="0"/>
                  </a:moveTo>
                  <a:lnTo>
                    <a:pt x="12700" y="3371"/>
                  </a:lnTo>
                  <a:lnTo>
                    <a:pt x="6938" y="23473"/>
                  </a:lnTo>
                  <a:lnTo>
                    <a:pt x="5819" y="34550"/>
                  </a:lnTo>
                  <a:lnTo>
                    <a:pt x="905" y="55123"/>
                  </a:lnTo>
                  <a:lnTo>
                    <a:pt x="4" y="86593"/>
                  </a:lnTo>
                  <a:lnTo>
                    <a:pt x="0" y="889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SMARTInkShape-1676"/>
            <p:cNvSpPr/>
            <p:nvPr/>
          </p:nvSpPr>
          <p:spPr>
            <a:xfrm>
              <a:off x="4838700" y="4356100"/>
              <a:ext cx="6351" cy="6351"/>
            </a:xfrm>
            <a:custGeom>
              <a:avLst/>
              <a:gdLst/>
              <a:ahLst/>
              <a:cxnLst/>
              <a:rect l="0" t="0" r="0" b="0"/>
              <a:pathLst>
                <a:path w="6351" h="6351">
                  <a:moveTo>
                    <a:pt x="0" y="0"/>
                  </a:moveTo>
                  <a:lnTo>
                    <a:pt x="6350" y="63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SMARTInkShape-1677"/>
            <p:cNvSpPr/>
            <p:nvPr/>
          </p:nvSpPr>
          <p:spPr>
            <a:xfrm>
              <a:off x="4858100" y="4388811"/>
              <a:ext cx="69501" cy="94290"/>
            </a:xfrm>
            <a:custGeom>
              <a:avLst/>
              <a:gdLst/>
              <a:ahLst/>
              <a:cxnLst/>
              <a:rect l="0" t="0" r="0" b="0"/>
              <a:pathLst>
                <a:path w="69501" h="94290">
                  <a:moveTo>
                    <a:pt x="69500" y="18089"/>
                  </a:moveTo>
                  <a:lnTo>
                    <a:pt x="69500" y="12621"/>
                  </a:lnTo>
                  <a:lnTo>
                    <a:pt x="68794" y="12327"/>
                  </a:lnTo>
                  <a:lnTo>
                    <a:pt x="66128" y="12000"/>
                  </a:lnTo>
                  <a:lnTo>
                    <a:pt x="65135" y="11208"/>
                  </a:lnTo>
                  <a:lnTo>
                    <a:pt x="64032" y="8445"/>
                  </a:lnTo>
                  <a:lnTo>
                    <a:pt x="63032" y="7426"/>
                  </a:lnTo>
                  <a:lnTo>
                    <a:pt x="56358" y="3910"/>
                  </a:lnTo>
                  <a:lnTo>
                    <a:pt x="52370" y="1203"/>
                  </a:lnTo>
                  <a:lnTo>
                    <a:pt x="48245" y="0"/>
                  </a:lnTo>
                  <a:lnTo>
                    <a:pt x="46158" y="385"/>
                  </a:lnTo>
                  <a:lnTo>
                    <a:pt x="37738" y="4191"/>
                  </a:lnTo>
                  <a:lnTo>
                    <a:pt x="29514" y="6915"/>
                  </a:lnTo>
                  <a:lnTo>
                    <a:pt x="20023" y="12191"/>
                  </a:lnTo>
                  <a:lnTo>
                    <a:pt x="15759" y="16173"/>
                  </a:lnTo>
                  <a:lnTo>
                    <a:pt x="2313" y="41494"/>
                  </a:lnTo>
                  <a:lnTo>
                    <a:pt x="0" y="60717"/>
                  </a:lnTo>
                  <a:lnTo>
                    <a:pt x="1687" y="67138"/>
                  </a:lnTo>
                  <a:lnTo>
                    <a:pt x="14585" y="89070"/>
                  </a:lnTo>
                  <a:lnTo>
                    <a:pt x="18752" y="91969"/>
                  </a:lnTo>
                  <a:lnTo>
                    <a:pt x="25050" y="94289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SMARTInkShape-1678"/>
            <p:cNvSpPr/>
            <p:nvPr/>
          </p:nvSpPr>
          <p:spPr>
            <a:xfrm>
              <a:off x="4940678" y="4425951"/>
              <a:ext cx="88523" cy="114300"/>
            </a:xfrm>
            <a:custGeom>
              <a:avLst/>
              <a:gdLst/>
              <a:ahLst/>
              <a:cxnLst/>
              <a:rect l="0" t="0" r="0" b="0"/>
              <a:pathLst>
                <a:path w="88523" h="114300">
                  <a:moveTo>
                    <a:pt x="69472" y="6349"/>
                  </a:moveTo>
                  <a:lnTo>
                    <a:pt x="69472" y="260"/>
                  </a:lnTo>
                  <a:lnTo>
                    <a:pt x="50369" y="0"/>
                  </a:lnTo>
                  <a:lnTo>
                    <a:pt x="44988" y="1881"/>
                  </a:lnTo>
                  <a:lnTo>
                    <a:pt x="17453" y="21198"/>
                  </a:lnTo>
                  <a:lnTo>
                    <a:pt x="3934" y="39335"/>
                  </a:lnTo>
                  <a:lnTo>
                    <a:pt x="1538" y="45939"/>
                  </a:lnTo>
                  <a:lnTo>
                    <a:pt x="0" y="54934"/>
                  </a:lnTo>
                  <a:lnTo>
                    <a:pt x="5122" y="67889"/>
                  </a:lnTo>
                  <a:lnTo>
                    <a:pt x="9091" y="72639"/>
                  </a:lnTo>
                  <a:lnTo>
                    <a:pt x="12767" y="74616"/>
                  </a:lnTo>
                  <a:lnTo>
                    <a:pt x="27328" y="79649"/>
                  </a:lnTo>
                  <a:lnTo>
                    <a:pt x="48255" y="75610"/>
                  </a:lnTo>
                  <a:lnTo>
                    <a:pt x="63118" y="65222"/>
                  </a:lnTo>
                  <a:lnTo>
                    <a:pt x="67354" y="63559"/>
                  </a:lnTo>
                  <a:lnTo>
                    <a:pt x="73705" y="59362"/>
                  </a:lnTo>
                  <a:lnTo>
                    <a:pt x="82061" y="57174"/>
                  </a:lnTo>
                  <a:lnTo>
                    <a:pt x="82139" y="60527"/>
                  </a:lnTo>
                  <a:lnTo>
                    <a:pt x="80275" y="64059"/>
                  </a:lnTo>
                  <a:lnTo>
                    <a:pt x="77801" y="67981"/>
                  </a:lnTo>
                  <a:lnTo>
                    <a:pt x="76212" y="76248"/>
                  </a:lnTo>
                  <a:lnTo>
                    <a:pt x="75898" y="88046"/>
                  </a:lnTo>
                  <a:lnTo>
                    <a:pt x="77737" y="93929"/>
                  </a:lnTo>
                  <a:lnTo>
                    <a:pt x="80200" y="98895"/>
                  </a:lnTo>
                  <a:lnTo>
                    <a:pt x="82293" y="105658"/>
                  </a:lnTo>
                  <a:lnTo>
                    <a:pt x="88522" y="114299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SMARTInkShape-1679"/>
            <p:cNvSpPr/>
            <p:nvPr/>
          </p:nvSpPr>
          <p:spPr>
            <a:xfrm>
              <a:off x="5086350" y="4432300"/>
              <a:ext cx="63501" cy="127001"/>
            </a:xfrm>
            <a:custGeom>
              <a:avLst/>
              <a:gdLst/>
              <a:ahLst/>
              <a:cxnLst/>
              <a:rect l="0" t="0" r="0" b="0"/>
              <a:pathLst>
                <a:path w="63501" h="127001">
                  <a:moveTo>
                    <a:pt x="63500" y="0"/>
                  </a:moveTo>
                  <a:lnTo>
                    <a:pt x="63500" y="3370"/>
                  </a:lnTo>
                  <a:lnTo>
                    <a:pt x="62794" y="4364"/>
                  </a:lnTo>
                  <a:lnTo>
                    <a:pt x="61618" y="5026"/>
                  </a:lnTo>
                  <a:lnTo>
                    <a:pt x="60128" y="5467"/>
                  </a:lnTo>
                  <a:lnTo>
                    <a:pt x="59135" y="6467"/>
                  </a:lnTo>
                  <a:lnTo>
                    <a:pt x="46370" y="34172"/>
                  </a:lnTo>
                  <a:lnTo>
                    <a:pt x="33849" y="63657"/>
                  </a:lnTo>
                  <a:lnTo>
                    <a:pt x="20459" y="90844"/>
                  </a:lnTo>
                  <a:lnTo>
                    <a:pt x="11158" y="103665"/>
                  </a:lnTo>
                  <a:lnTo>
                    <a:pt x="7068" y="114990"/>
                  </a:lnTo>
                  <a:lnTo>
                    <a:pt x="5418" y="116876"/>
                  </a:lnTo>
                  <a:lnTo>
                    <a:pt x="3612" y="118134"/>
                  </a:lnTo>
                  <a:lnTo>
                    <a:pt x="2407" y="119678"/>
                  </a:lnTo>
                  <a:lnTo>
                    <a:pt x="0" y="1270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SMARTInkShape-1680"/>
            <p:cNvSpPr/>
            <p:nvPr/>
          </p:nvSpPr>
          <p:spPr>
            <a:xfrm>
              <a:off x="5086350" y="4483100"/>
              <a:ext cx="69851" cy="38101"/>
            </a:xfrm>
            <a:custGeom>
              <a:avLst/>
              <a:gdLst/>
              <a:ahLst/>
              <a:cxnLst/>
              <a:rect l="0" t="0" r="0" b="0"/>
              <a:pathLst>
                <a:path w="69851" h="38101">
                  <a:moveTo>
                    <a:pt x="0" y="0"/>
                  </a:moveTo>
                  <a:lnTo>
                    <a:pt x="0" y="5467"/>
                  </a:lnTo>
                  <a:lnTo>
                    <a:pt x="3370" y="9459"/>
                  </a:lnTo>
                  <a:lnTo>
                    <a:pt x="31963" y="25439"/>
                  </a:lnTo>
                  <a:lnTo>
                    <a:pt x="52944" y="35283"/>
                  </a:lnTo>
                  <a:lnTo>
                    <a:pt x="69850" y="381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SMARTInkShape-1681"/>
            <p:cNvSpPr/>
            <p:nvPr/>
          </p:nvSpPr>
          <p:spPr>
            <a:xfrm>
              <a:off x="5175250" y="4527550"/>
              <a:ext cx="57151" cy="69851"/>
            </a:xfrm>
            <a:custGeom>
              <a:avLst/>
              <a:gdLst/>
              <a:ahLst/>
              <a:cxnLst/>
              <a:rect l="0" t="0" r="0" b="0"/>
              <a:pathLst>
                <a:path w="57151" h="69851">
                  <a:moveTo>
                    <a:pt x="57150" y="0"/>
                  </a:moveTo>
                  <a:lnTo>
                    <a:pt x="53778" y="0"/>
                  </a:lnTo>
                  <a:lnTo>
                    <a:pt x="52785" y="705"/>
                  </a:lnTo>
                  <a:lnTo>
                    <a:pt x="52123" y="1881"/>
                  </a:lnTo>
                  <a:lnTo>
                    <a:pt x="51682" y="3370"/>
                  </a:lnTo>
                  <a:lnTo>
                    <a:pt x="31711" y="33253"/>
                  </a:lnTo>
                  <a:lnTo>
                    <a:pt x="19046" y="50374"/>
                  </a:lnTo>
                  <a:lnTo>
                    <a:pt x="9171" y="61327"/>
                  </a:lnTo>
                  <a:lnTo>
                    <a:pt x="7604" y="65591"/>
                  </a:lnTo>
                  <a:lnTo>
                    <a:pt x="6480" y="67011"/>
                  </a:lnTo>
                  <a:lnTo>
                    <a:pt x="0" y="698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SMARTInkShape-1682"/>
            <p:cNvSpPr/>
            <p:nvPr/>
          </p:nvSpPr>
          <p:spPr>
            <a:xfrm>
              <a:off x="5270500" y="4489450"/>
              <a:ext cx="1" cy="6351"/>
            </a:xfrm>
            <a:custGeom>
              <a:avLst/>
              <a:gdLst/>
              <a:ahLst/>
              <a:cxnLst/>
              <a:rect l="0" t="0" r="0" b="0"/>
              <a:pathLst>
                <a:path w="1" h="6351">
                  <a:moveTo>
                    <a:pt x="0" y="0"/>
                  </a:moveTo>
                  <a:lnTo>
                    <a:pt x="0" y="63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SMARTInkShape-1683"/>
            <p:cNvSpPr/>
            <p:nvPr/>
          </p:nvSpPr>
          <p:spPr>
            <a:xfrm>
              <a:off x="5240034" y="4540250"/>
              <a:ext cx="93967" cy="95138"/>
            </a:xfrm>
            <a:custGeom>
              <a:avLst/>
              <a:gdLst/>
              <a:ahLst/>
              <a:cxnLst/>
              <a:rect l="0" t="0" r="0" b="0"/>
              <a:pathLst>
                <a:path w="93967" h="95138">
                  <a:moveTo>
                    <a:pt x="74916" y="0"/>
                  </a:moveTo>
                  <a:lnTo>
                    <a:pt x="56618" y="0"/>
                  </a:lnTo>
                  <a:lnTo>
                    <a:pt x="50791" y="1881"/>
                  </a:lnTo>
                  <a:lnTo>
                    <a:pt x="22506" y="17712"/>
                  </a:lnTo>
                  <a:lnTo>
                    <a:pt x="11934" y="32321"/>
                  </a:lnTo>
                  <a:lnTo>
                    <a:pt x="642" y="55318"/>
                  </a:lnTo>
                  <a:lnTo>
                    <a:pt x="0" y="58045"/>
                  </a:lnTo>
                  <a:lnTo>
                    <a:pt x="1168" y="64838"/>
                  </a:lnTo>
                  <a:lnTo>
                    <a:pt x="5792" y="74715"/>
                  </a:lnTo>
                  <a:lnTo>
                    <a:pt x="10328" y="79773"/>
                  </a:lnTo>
                  <a:lnTo>
                    <a:pt x="28494" y="92369"/>
                  </a:lnTo>
                  <a:lnTo>
                    <a:pt x="44326" y="94870"/>
                  </a:lnTo>
                  <a:lnTo>
                    <a:pt x="54720" y="95137"/>
                  </a:lnTo>
                  <a:lnTo>
                    <a:pt x="60765" y="93318"/>
                  </a:lnTo>
                  <a:lnTo>
                    <a:pt x="73767" y="83030"/>
                  </a:lnTo>
                  <a:lnTo>
                    <a:pt x="84854" y="71774"/>
                  </a:lnTo>
                  <a:lnTo>
                    <a:pt x="90953" y="61404"/>
                  </a:lnTo>
                  <a:lnTo>
                    <a:pt x="93073" y="52844"/>
                  </a:lnTo>
                  <a:lnTo>
                    <a:pt x="93966" y="254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SMARTInkShape-1684"/>
            <p:cNvSpPr/>
            <p:nvPr/>
          </p:nvSpPr>
          <p:spPr>
            <a:xfrm>
              <a:off x="5341613" y="4591050"/>
              <a:ext cx="143232" cy="165101"/>
            </a:xfrm>
            <a:custGeom>
              <a:avLst/>
              <a:gdLst/>
              <a:ahLst/>
              <a:cxnLst/>
              <a:rect l="0" t="0" r="0" b="0"/>
              <a:pathLst>
                <a:path w="143232" h="165101">
                  <a:moveTo>
                    <a:pt x="81287" y="0"/>
                  </a:moveTo>
                  <a:lnTo>
                    <a:pt x="81287" y="3371"/>
                  </a:lnTo>
                  <a:lnTo>
                    <a:pt x="79405" y="6907"/>
                  </a:lnTo>
                  <a:lnTo>
                    <a:pt x="77915" y="8838"/>
                  </a:lnTo>
                  <a:lnTo>
                    <a:pt x="76260" y="14746"/>
                  </a:lnTo>
                  <a:lnTo>
                    <a:pt x="73447" y="26006"/>
                  </a:lnTo>
                  <a:lnTo>
                    <a:pt x="63451" y="46646"/>
                  </a:lnTo>
                  <a:lnTo>
                    <a:pt x="40805" y="71268"/>
                  </a:lnTo>
                  <a:lnTo>
                    <a:pt x="11597" y="93319"/>
                  </a:lnTo>
                  <a:lnTo>
                    <a:pt x="0" y="95136"/>
                  </a:lnTo>
                  <a:lnTo>
                    <a:pt x="2482" y="95216"/>
                  </a:lnTo>
                  <a:lnTo>
                    <a:pt x="5810" y="93353"/>
                  </a:lnTo>
                  <a:lnTo>
                    <a:pt x="35104" y="74050"/>
                  </a:lnTo>
                  <a:lnTo>
                    <a:pt x="63525" y="61380"/>
                  </a:lnTo>
                  <a:lnTo>
                    <a:pt x="89130" y="57706"/>
                  </a:lnTo>
                  <a:lnTo>
                    <a:pt x="100295" y="58103"/>
                  </a:lnTo>
                  <a:lnTo>
                    <a:pt x="113808" y="62292"/>
                  </a:lnTo>
                  <a:lnTo>
                    <a:pt x="139536" y="78351"/>
                  </a:lnTo>
                  <a:lnTo>
                    <a:pt x="142453" y="84447"/>
                  </a:lnTo>
                  <a:lnTo>
                    <a:pt x="143231" y="88048"/>
                  </a:lnTo>
                  <a:lnTo>
                    <a:pt x="143044" y="91154"/>
                  </a:lnTo>
                  <a:lnTo>
                    <a:pt x="135811" y="106827"/>
                  </a:lnTo>
                  <a:lnTo>
                    <a:pt x="129979" y="112860"/>
                  </a:lnTo>
                  <a:lnTo>
                    <a:pt x="102330" y="137870"/>
                  </a:lnTo>
                  <a:lnTo>
                    <a:pt x="74937" y="1651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7" name="SMARTInkShape-1685"/>
          <p:cNvSpPr/>
          <p:nvPr/>
        </p:nvSpPr>
        <p:spPr>
          <a:xfrm>
            <a:off x="2638768" y="83859"/>
            <a:ext cx="630593" cy="372961"/>
          </a:xfrm>
          <a:custGeom>
            <a:avLst/>
            <a:gdLst/>
            <a:ahLst/>
            <a:cxnLst/>
            <a:rect l="0" t="0" r="0" b="0"/>
            <a:pathLst>
              <a:path w="630593" h="372961">
                <a:moveTo>
                  <a:pt x="479082" y="11391"/>
                </a:moveTo>
                <a:lnTo>
                  <a:pt x="475711" y="8020"/>
                </a:lnTo>
                <a:lnTo>
                  <a:pt x="453042" y="5629"/>
                </a:lnTo>
                <a:lnTo>
                  <a:pt x="428170" y="4509"/>
                </a:lnTo>
                <a:lnTo>
                  <a:pt x="406360" y="1747"/>
                </a:lnTo>
                <a:lnTo>
                  <a:pt x="382555" y="49"/>
                </a:lnTo>
                <a:lnTo>
                  <a:pt x="358570" y="0"/>
                </a:lnTo>
                <a:lnTo>
                  <a:pt x="336150" y="2330"/>
                </a:lnTo>
                <a:lnTo>
                  <a:pt x="312546" y="5717"/>
                </a:lnTo>
                <a:lnTo>
                  <a:pt x="288649" y="10280"/>
                </a:lnTo>
                <a:lnTo>
                  <a:pt x="266269" y="17012"/>
                </a:lnTo>
                <a:lnTo>
                  <a:pt x="237207" y="32106"/>
                </a:lnTo>
                <a:lnTo>
                  <a:pt x="207351" y="46613"/>
                </a:lnTo>
                <a:lnTo>
                  <a:pt x="176162" y="66590"/>
                </a:lnTo>
                <a:lnTo>
                  <a:pt x="144578" y="90384"/>
                </a:lnTo>
                <a:lnTo>
                  <a:pt x="116249" y="115308"/>
                </a:lnTo>
                <a:lnTo>
                  <a:pt x="86609" y="140567"/>
                </a:lnTo>
                <a:lnTo>
                  <a:pt x="62227" y="169296"/>
                </a:lnTo>
                <a:lnTo>
                  <a:pt x="41597" y="196780"/>
                </a:lnTo>
                <a:lnTo>
                  <a:pt x="25450" y="222797"/>
                </a:lnTo>
                <a:lnTo>
                  <a:pt x="4399" y="251803"/>
                </a:lnTo>
                <a:lnTo>
                  <a:pt x="0" y="264996"/>
                </a:lnTo>
                <a:lnTo>
                  <a:pt x="895" y="284324"/>
                </a:lnTo>
                <a:lnTo>
                  <a:pt x="9000" y="303456"/>
                </a:lnTo>
                <a:lnTo>
                  <a:pt x="23709" y="322530"/>
                </a:lnTo>
                <a:lnTo>
                  <a:pt x="37275" y="331473"/>
                </a:lnTo>
                <a:lnTo>
                  <a:pt x="65609" y="346334"/>
                </a:lnTo>
                <a:lnTo>
                  <a:pt x="91910" y="355304"/>
                </a:lnTo>
                <a:lnTo>
                  <a:pt x="113683" y="360150"/>
                </a:lnTo>
                <a:lnTo>
                  <a:pt x="137471" y="364656"/>
                </a:lnTo>
                <a:lnTo>
                  <a:pt x="162155" y="369010"/>
                </a:lnTo>
                <a:lnTo>
                  <a:pt x="187236" y="371416"/>
                </a:lnTo>
                <a:lnTo>
                  <a:pt x="212495" y="372485"/>
                </a:lnTo>
                <a:lnTo>
                  <a:pt x="237832" y="372960"/>
                </a:lnTo>
                <a:lnTo>
                  <a:pt x="263204" y="371290"/>
                </a:lnTo>
                <a:lnTo>
                  <a:pt x="289297" y="368196"/>
                </a:lnTo>
                <a:lnTo>
                  <a:pt x="317357" y="364469"/>
                </a:lnTo>
                <a:lnTo>
                  <a:pt x="342528" y="360461"/>
                </a:lnTo>
                <a:lnTo>
                  <a:pt x="366180" y="355622"/>
                </a:lnTo>
                <a:lnTo>
                  <a:pt x="390803" y="348767"/>
                </a:lnTo>
                <a:lnTo>
                  <a:pt x="413976" y="339136"/>
                </a:lnTo>
                <a:lnTo>
                  <a:pt x="436740" y="327799"/>
                </a:lnTo>
                <a:lnTo>
                  <a:pt x="460969" y="315706"/>
                </a:lnTo>
                <a:lnTo>
                  <a:pt x="483967" y="303275"/>
                </a:lnTo>
                <a:lnTo>
                  <a:pt x="505947" y="289989"/>
                </a:lnTo>
                <a:lnTo>
                  <a:pt x="537450" y="266643"/>
                </a:lnTo>
                <a:lnTo>
                  <a:pt x="564971" y="241145"/>
                </a:lnTo>
                <a:lnTo>
                  <a:pt x="590294" y="212267"/>
                </a:lnTo>
                <a:lnTo>
                  <a:pt x="610811" y="186229"/>
                </a:lnTo>
                <a:lnTo>
                  <a:pt x="624730" y="164089"/>
                </a:lnTo>
                <a:lnTo>
                  <a:pt x="630148" y="133563"/>
                </a:lnTo>
                <a:lnTo>
                  <a:pt x="630592" y="126705"/>
                </a:lnTo>
                <a:lnTo>
                  <a:pt x="625442" y="111560"/>
                </a:lnTo>
                <a:lnTo>
                  <a:pt x="608259" y="82212"/>
                </a:lnTo>
                <a:lnTo>
                  <a:pt x="594114" y="70854"/>
                </a:lnTo>
                <a:lnTo>
                  <a:pt x="564436" y="56526"/>
                </a:lnTo>
                <a:lnTo>
                  <a:pt x="540300" y="48384"/>
                </a:lnTo>
                <a:lnTo>
                  <a:pt x="513110" y="42414"/>
                </a:lnTo>
                <a:lnTo>
                  <a:pt x="482681" y="37408"/>
                </a:lnTo>
                <a:lnTo>
                  <a:pt x="466665" y="35086"/>
                </a:lnTo>
                <a:lnTo>
                  <a:pt x="448931" y="34243"/>
                </a:lnTo>
                <a:lnTo>
                  <a:pt x="430054" y="34386"/>
                </a:lnTo>
                <a:lnTo>
                  <a:pt x="410413" y="35188"/>
                </a:lnTo>
                <a:lnTo>
                  <a:pt x="392380" y="36428"/>
                </a:lnTo>
                <a:lnTo>
                  <a:pt x="375420" y="37960"/>
                </a:lnTo>
                <a:lnTo>
                  <a:pt x="344815" y="41543"/>
                </a:lnTo>
                <a:lnTo>
                  <a:pt x="319454" y="45488"/>
                </a:lnTo>
                <a:lnTo>
                  <a:pt x="294932" y="49491"/>
                </a:lnTo>
              </a:path>
            </a:pathLst>
          </a:custGeom>
          <a:ln w="1905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SMARTInkShape-1686"/>
          <p:cNvSpPr/>
          <p:nvPr/>
        </p:nvSpPr>
        <p:spPr>
          <a:xfrm>
            <a:off x="2832301" y="1194482"/>
            <a:ext cx="279033" cy="272072"/>
          </a:xfrm>
          <a:custGeom>
            <a:avLst/>
            <a:gdLst/>
            <a:ahLst/>
            <a:cxnLst/>
            <a:rect l="0" t="0" r="0" b="0"/>
            <a:pathLst>
              <a:path w="279033" h="272072">
                <a:moveTo>
                  <a:pt x="241099" y="37418"/>
                </a:moveTo>
                <a:lnTo>
                  <a:pt x="241099" y="34046"/>
                </a:lnTo>
                <a:lnTo>
                  <a:pt x="239217" y="30510"/>
                </a:lnTo>
                <a:lnTo>
                  <a:pt x="237728" y="28579"/>
                </a:lnTo>
                <a:lnTo>
                  <a:pt x="232310" y="26434"/>
                </a:lnTo>
                <a:lnTo>
                  <a:pt x="221326" y="23345"/>
                </a:lnTo>
                <a:lnTo>
                  <a:pt x="211016" y="17961"/>
                </a:lnTo>
                <a:lnTo>
                  <a:pt x="208344" y="15980"/>
                </a:lnTo>
                <a:lnTo>
                  <a:pt x="201611" y="13778"/>
                </a:lnTo>
                <a:lnTo>
                  <a:pt x="172451" y="12172"/>
                </a:lnTo>
                <a:lnTo>
                  <a:pt x="145876" y="12743"/>
                </a:lnTo>
                <a:lnTo>
                  <a:pt x="119476" y="20859"/>
                </a:lnTo>
                <a:lnTo>
                  <a:pt x="90493" y="33389"/>
                </a:lnTo>
                <a:lnTo>
                  <a:pt x="65534" y="45271"/>
                </a:lnTo>
                <a:lnTo>
                  <a:pt x="38768" y="65838"/>
                </a:lnTo>
                <a:lnTo>
                  <a:pt x="17049" y="96819"/>
                </a:lnTo>
                <a:lnTo>
                  <a:pt x="9692" y="113579"/>
                </a:lnTo>
                <a:lnTo>
                  <a:pt x="2096" y="145309"/>
                </a:lnTo>
                <a:lnTo>
                  <a:pt x="0" y="177057"/>
                </a:lnTo>
                <a:lnTo>
                  <a:pt x="564" y="191289"/>
                </a:lnTo>
                <a:lnTo>
                  <a:pt x="12667" y="221530"/>
                </a:lnTo>
                <a:lnTo>
                  <a:pt x="20998" y="235122"/>
                </a:lnTo>
                <a:lnTo>
                  <a:pt x="34508" y="248966"/>
                </a:lnTo>
                <a:lnTo>
                  <a:pt x="54943" y="261490"/>
                </a:lnTo>
                <a:lnTo>
                  <a:pt x="85177" y="270116"/>
                </a:lnTo>
                <a:lnTo>
                  <a:pt x="114471" y="272071"/>
                </a:lnTo>
                <a:lnTo>
                  <a:pt x="140871" y="265421"/>
                </a:lnTo>
                <a:lnTo>
                  <a:pt x="170724" y="255356"/>
                </a:lnTo>
                <a:lnTo>
                  <a:pt x="185283" y="248355"/>
                </a:lnTo>
                <a:lnTo>
                  <a:pt x="215761" y="229915"/>
                </a:lnTo>
                <a:lnTo>
                  <a:pt x="229201" y="218788"/>
                </a:lnTo>
                <a:lnTo>
                  <a:pt x="252274" y="189779"/>
                </a:lnTo>
                <a:lnTo>
                  <a:pt x="266365" y="162533"/>
                </a:lnTo>
                <a:lnTo>
                  <a:pt x="277306" y="133060"/>
                </a:lnTo>
                <a:lnTo>
                  <a:pt x="279032" y="102276"/>
                </a:lnTo>
                <a:lnTo>
                  <a:pt x="277268" y="86739"/>
                </a:lnTo>
                <a:lnTo>
                  <a:pt x="272019" y="61342"/>
                </a:lnTo>
                <a:lnTo>
                  <a:pt x="258620" y="42990"/>
                </a:lnTo>
                <a:lnTo>
                  <a:pt x="233174" y="20230"/>
                </a:lnTo>
                <a:lnTo>
                  <a:pt x="218603" y="11080"/>
                </a:lnTo>
                <a:lnTo>
                  <a:pt x="189845" y="4499"/>
                </a:lnTo>
                <a:lnTo>
                  <a:pt x="158489" y="0"/>
                </a:lnTo>
                <a:lnTo>
                  <a:pt x="133137" y="1334"/>
                </a:lnTo>
                <a:lnTo>
                  <a:pt x="110332" y="6265"/>
                </a:lnTo>
                <a:lnTo>
                  <a:pt x="82349" y="12018"/>
                </a:lnTo>
              </a:path>
            </a:pathLst>
          </a:custGeom>
          <a:ln w="1905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7" name="SMARTInkShape-Group210"/>
          <p:cNvGrpSpPr/>
          <p:nvPr/>
        </p:nvGrpSpPr>
        <p:grpSpPr>
          <a:xfrm>
            <a:off x="5125067" y="3949700"/>
            <a:ext cx="1212234" cy="329094"/>
            <a:chOff x="5125067" y="3949700"/>
            <a:chExt cx="1212234" cy="329094"/>
          </a:xfrm>
        </p:grpSpPr>
        <p:sp>
          <p:nvSpPr>
            <p:cNvPr id="59" name="SMARTInkShape-1687"/>
            <p:cNvSpPr/>
            <p:nvPr/>
          </p:nvSpPr>
          <p:spPr>
            <a:xfrm>
              <a:off x="5125067" y="3969011"/>
              <a:ext cx="143982" cy="161016"/>
            </a:xfrm>
            <a:custGeom>
              <a:avLst/>
              <a:gdLst/>
              <a:ahLst/>
              <a:cxnLst/>
              <a:rect l="0" t="0" r="0" b="0"/>
              <a:pathLst>
                <a:path w="143982" h="161016">
                  <a:moveTo>
                    <a:pt x="120033" y="6089"/>
                  </a:moveTo>
                  <a:lnTo>
                    <a:pt x="116661" y="6089"/>
                  </a:lnTo>
                  <a:lnTo>
                    <a:pt x="89950" y="131"/>
                  </a:lnTo>
                  <a:lnTo>
                    <a:pt x="87278" y="0"/>
                  </a:lnTo>
                  <a:lnTo>
                    <a:pt x="72849" y="4860"/>
                  </a:lnTo>
                  <a:lnTo>
                    <a:pt x="60583" y="11291"/>
                  </a:lnTo>
                  <a:lnTo>
                    <a:pt x="30986" y="33876"/>
                  </a:lnTo>
                  <a:lnTo>
                    <a:pt x="14353" y="50592"/>
                  </a:lnTo>
                  <a:lnTo>
                    <a:pt x="4064" y="70853"/>
                  </a:lnTo>
                  <a:lnTo>
                    <a:pt x="0" y="99623"/>
                  </a:lnTo>
                  <a:lnTo>
                    <a:pt x="362" y="109748"/>
                  </a:lnTo>
                  <a:lnTo>
                    <a:pt x="2875" y="121304"/>
                  </a:lnTo>
                  <a:lnTo>
                    <a:pt x="11628" y="136339"/>
                  </a:lnTo>
                  <a:lnTo>
                    <a:pt x="23159" y="146360"/>
                  </a:lnTo>
                  <a:lnTo>
                    <a:pt x="51480" y="160469"/>
                  </a:lnTo>
                  <a:lnTo>
                    <a:pt x="63459" y="161015"/>
                  </a:lnTo>
                  <a:lnTo>
                    <a:pt x="94003" y="153752"/>
                  </a:lnTo>
                  <a:lnTo>
                    <a:pt x="120925" y="140235"/>
                  </a:lnTo>
                  <a:lnTo>
                    <a:pt x="132605" y="128464"/>
                  </a:lnTo>
                  <a:lnTo>
                    <a:pt x="140534" y="116039"/>
                  </a:lnTo>
                  <a:lnTo>
                    <a:pt x="143981" y="100050"/>
                  </a:lnTo>
                  <a:lnTo>
                    <a:pt x="141631" y="85277"/>
                  </a:lnTo>
                  <a:lnTo>
                    <a:pt x="133811" y="63280"/>
                  </a:lnTo>
                  <a:lnTo>
                    <a:pt x="115653" y="36617"/>
                  </a:lnTo>
                  <a:lnTo>
                    <a:pt x="83961" y="13418"/>
                  </a:lnTo>
                  <a:lnTo>
                    <a:pt x="75583" y="6089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SMARTInkShape-1688"/>
            <p:cNvSpPr/>
            <p:nvPr/>
          </p:nvSpPr>
          <p:spPr>
            <a:xfrm>
              <a:off x="5302275" y="3987800"/>
              <a:ext cx="95226" cy="145724"/>
            </a:xfrm>
            <a:custGeom>
              <a:avLst/>
              <a:gdLst/>
              <a:ahLst/>
              <a:cxnLst/>
              <a:rect l="0" t="0" r="0" b="0"/>
              <a:pathLst>
                <a:path w="95226" h="145724">
                  <a:moveTo>
                    <a:pt x="19025" y="38100"/>
                  </a:moveTo>
                  <a:lnTo>
                    <a:pt x="19025" y="41471"/>
                  </a:lnTo>
                  <a:lnTo>
                    <a:pt x="13263" y="66643"/>
                  </a:lnTo>
                  <a:lnTo>
                    <a:pt x="12020" y="96806"/>
                  </a:lnTo>
                  <a:lnTo>
                    <a:pt x="4839" y="126967"/>
                  </a:lnTo>
                  <a:lnTo>
                    <a:pt x="615" y="138728"/>
                  </a:lnTo>
                  <a:lnTo>
                    <a:pt x="0" y="145723"/>
                  </a:lnTo>
                  <a:lnTo>
                    <a:pt x="681" y="130130"/>
                  </a:lnTo>
                  <a:lnTo>
                    <a:pt x="6442" y="100667"/>
                  </a:lnTo>
                  <a:lnTo>
                    <a:pt x="15085" y="69727"/>
                  </a:lnTo>
                  <a:lnTo>
                    <a:pt x="30439" y="39965"/>
                  </a:lnTo>
                  <a:lnTo>
                    <a:pt x="42844" y="17884"/>
                  </a:lnTo>
                  <a:lnTo>
                    <a:pt x="58336" y="4637"/>
                  </a:lnTo>
                  <a:lnTo>
                    <a:pt x="64954" y="2061"/>
                  </a:lnTo>
                  <a:lnTo>
                    <a:pt x="95225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SMARTInkShape-1689"/>
            <p:cNvSpPr/>
            <p:nvPr/>
          </p:nvSpPr>
          <p:spPr>
            <a:xfrm>
              <a:off x="5391150" y="3989044"/>
              <a:ext cx="177093" cy="289750"/>
            </a:xfrm>
            <a:custGeom>
              <a:avLst/>
              <a:gdLst/>
              <a:ahLst/>
              <a:cxnLst/>
              <a:rect l="0" t="0" r="0" b="0"/>
              <a:pathLst>
                <a:path w="177093" h="289750">
                  <a:moveTo>
                    <a:pt x="139700" y="24156"/>
                  </a:moveTo>
                  <a:lnTo>
                    <a:pt x="124773" y="9229"/>
                  </a:lnTo>
                  <a:lnTo>
                    <a:pt x="107666" y="1556"/>
                  </a:lnTo>
                  <a:lnTo>
                    <a:pt x="101239" y="0"/>
                  </a:lnTo>
                  <a:lnTo>
                    <a:pt x="94148" y="1190"/>
                  </a:lnTo>
                  <a:lnTo>
                    <a:pt x="64727" y="11669"/>
                  </a:lnTo>
                  <a:lnTo>
                    <a:pt x="51163" y="19750"/>
                  </a:lnTo>
                  <a:lnTo>
                    <a:pt x="38207" y="32963"/>
                  </a:lnTo>
                  <a:lnTo>
                    <a:pt x="27313" y="50284"/>
                  </a:lnTo>
                  <a:lnTo>
                    <a:pt x="17311" y="71728"/>
                  </a:lnTo>
                  <a:lnTo>
                    <a:pt x="16630" y="80812"/>
                  </a:lnTo>
                  <a:lnTo>
                    <a:pt x="17437" y="85210"/>
                  </a:lnTo>
                  <a:lnTo>
                    <a:pt x="25313" y="98141"/>
                  </a:lnTo>
                  <a:lnTo>
                    <a:pt x="36584" y="107539"/>
                  </a:lnTo>
                  <a:lnTo>
                    <a:pt x="44717" y="110604"/>
                  </a:lnTo>
                  <a:lnTo>
                    <a:pt x="71754" y="112840"/>
                  </a:lnTo>
                  <a:lnTo>
                    <a:pt x="82691" y="112254"/>
                  </a:lnTo>
                  <a:lnTo>
                    <a:pt x="96075" y="107957"/>
                  </a:lnTo>
                  <a:lnTo>
                    <a:pt x="109158" y="98303"/>
                  </a:lnTo>
                  <a:lnTo>
                    <a:pt x="115542" y="91682"/>
                  </a:lnTo>
                  <a:lnTo>
                    <a:pt x="123348" y="76069"/>
                  </a:lnTo>
                  <a:lnTo>
                    <a:pt x="126519" y="57655"/>
                  </a:lnTo>
                  <a:lnTo>
                    <a:pt x="126905" y="47784"/>
                  </a:lnTo>
                  <a:lnTo>
                    <a:pt x="126231" y="46258"/>
                  </a:lnTo>
                  <a:lnTo>
                    <a:pt x="125076" y="45241"/>
                  </a:lnTo>
                  <a:lnTo>
                    <a:pt x="121524" y="43607"/>
                  </a:lnTo>
                  <a:lnTo>
                    <a:pt x="121232" y="44179"/>
                  </a:lnTo>
                  <a:lnTo>
                    <a:pt x="120726" y="52079"/>
                  </a:lnTo>
                  <a:lnTo>
                    <a:pt x="131485" y="82413"/>
                  </a:lnTo>
                  <a:lnTo>
                    <a:pt x="141850" y="113201"/>
                  </a:lnTo>
                  <a:lnTo>
                    <a:pt x="155359" y="143554"/>
                  </a:lnTo>
                  <a:lnTo>
                    <a:pt x="166760" y="168345"/>
                  </a:lnTo>
                  <a:lnTo>
                    <a:pt x="174215" y="192859"/>
                  </a:lnTo>
                  <a:lnTo>
                    <a:pt x="177092" y="220463"/>
                  </a:lnTo>
                  <a:lnTo>
                    <a:pt x="175709" y="239895"/>
                  </a:lnTo>
                  <a:lnTo>
                    <a:pt x="168919" y="262053"/>
                  </a:lnTo>
                  <a:lnTo>
                    <a:pt x="159490" y="275658"/>
                  </a:lnTo>
                  <a:lnTo>
                    <a:pt x="144387" y="285255"/>
                  </a:lnTo>
                  <a:lnTo>
                    <a:pt x="120321" y="289749"/>
                  </a:lnTo>
                  <a:lnTo>
                    <a:pt x="93303" y="288756"/>
                  </a:lnTo>
                  <a:lnTo>
                    <a:pt x="71154" y="282001"/>
                  </a:lnTo>
                  <a:lnTo>
                    <a:pt x="44707" y="270449"/>
                  </a:lnTo>
                  <a:lnTo>
                    <a:pt x="28847" y="260193"/>
                  </a:lnTo>
                  <a:lnTo>
                    <a:pt x="5604" y="233636"/>
                  </a:lnTo>
                  <a:lnTo>
                    <a:pt x="2490" y="226383"/>
                  </a:lnTo>
                  <a:lnTo>
                    <a:pt x="0" y="214656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SMARTInkShape-1690"/>
            <p:cNvSpPr/>
            <p:nvPr/>
          </p:nvSpPr>
          <p:spPr>
            <a:xfrm>
              <a:off x="5589363" y="3981593"/>
              <a:ext cx="341538" cy="120508"/>
            </a:xfrm>
            <a:custGeom>
              <a:avLst/>
              <a:gdLst/>
              <a:ahLst/>
              <a:cxnLst/>
              <a:rect l="0" t="0" r="0" b="0"/>
              <a:pathLst>
                <a:path w="341538" h="120508">
                  <a:moveTo>
                    <a:pt x="87537" y="31607"/>
                  </a:moveTo>
                  <a:lnTo>
                    <a:pt x="84166" y="31607"/>
                  </a:lnTo>
                  <a:lnTo>
                    <a:pt x="83173" y="30901"/>
                  </a:lnTo>
                  <a:lnTo>
                    <a:pt x="82510" y="29725"/>
                  </a:lnTo>
                  <a:lnTo>
                    <a:pt x="82069" y="28235"/>
                  </a:lnTo>
                  <a:lnTo>
                    <a:pt x="81069" y="27242"/>
                  </a:lnTo>
                  <a:lnTo>
                    <a:pt x="74395" y="23767"/>
                  </a:lnTo>
                  <a:lnTo>
                    <a:pt x="70407" y="21067"/>
                  </a:lnTo>
                  <a:lnTo>
                    <a:pt x="66283" y="19867"/>
                  </a:lnTo>
                  <a:lnTo>
                    <a:pt x="56623" y="22562"/>
                  </a:lnTo>
                  <a:lnTo>
                    <a:pt x="32391" y="33858"/>
                  </a:lnTo>
                  <a:lnTo>
                    <a:pt x="19770" y="46855"/>
                  </a:lnTo>
                  <a:lnTo>
                    <a:pt x="3239" y="73792"/>
                  </a:lnTo>
                  <a:lnTo>
                    <a:pt x="0" y="86596"/>
                  </a:lnTo>
                  <a:lnTo>
                    <a:pt x="1124" y="95087"/>
                  </a:lnTo>
                  <a:lnTo>
                    <a:pt x="3975" y="102859"/>
                  </a:lnTo>
                  <a:lnTo>
                    <a:pt x="13598" y="115900"/>
                  </a:lnTo>
                  <a:lnTo>
                    <a:pt x="19633" y="118459"/>
                  </a:lnTo>
                  <a:lnTo>
                    <a:pt x="23217" y="119141"/>
                  </a:lnTo>
                  <a:lnTo>
                    <a:pt x="30963" y="118018"/>
                  </a:lnTo>
                  <a:lnTo>
                    <a:pt x="51629" y="113254"/>
                  </a:lnTo>
                  <a:lnTo>
                    <a:pt x="81191" y="93482"/>
                  </a:lnTo>
                  <a:lnTo>
                    <a:pt x="88950" y="85212"/>
                  </a:lnTo>
                  <a:lnTo>
                    <a:pt x="97798" y="66419"/>
                  </a:lnTo>
                  <a:lnTo>
                    <a:pt x="106283" y="36155"/>
                  </a:lnTo>
                  <a:lnTo>
                    <a:pt x="106560" y="32006"/>
                  </a:lnTo>
                  <a:lnTo>
                    <a:pt x="107292" y="53690"/>
                  </a:lnTo>
                  <a:lnTo>
                    <a:pt x="119452" y="82460"/>
                  </a:lnTo>
                  <a:lnTo>
                    <a:pt x="124299" y="90191"/>
                  </a:lnTo>
                  <a:lnTo>
                    <a:pt x="138909" y="100904"/>
                  </a:lnTo>
                  <a:lnTo>
                    <a:pt x="155215" y="111262"/>
                  </a:lnTo>
                  <a:lnTo>
                    <a:pt x="162536" y="112870"/>
                  </a:lnTo>
                  <a:lnTo>
                    <a:pt x="170493" y="111703"/>
                  </a:lnTo>
                  <a:lnTo>
                    <a:pt x="181025" y="107079"/>
                  </a:lnTo>
                  <a:lnTo>
                    <a:pt x="202967" y="87480"/>
                  </a:lnTo>
                  <a:lnTo>
                    <a:pt x="216567" y="59708"/>
                  </a:lnTo>
                  <a:lnTo>
                    <a:pt x="222199" y="39915"/>
                  </a:lnTo>
                  <a:lnTo>
                    <a:pt x="224998" y="34594"/>
                  </a:lnTo>
                  <a:lnTo>
                    <a:pt x="226941" y="26625"/>
                  </a:lnTo>
                  <a:lnTo>
                    <a:pt x="227745" y="26169"/>
                  </a:lnTo>
                  <a:lnTo>
                    <a:pt x="232678" y="25377"/>
                  </a:lnTo>
                  <a:lnTo>
                    <a:pt x="232980" y="26042"/>
                  </a:lnTo>
                  <a:lnTo>
                    <a:pt x="233580" y="55295"/>
                  </a:lnTo>
                  <a:lnTo>
                    <a:pt x="227629" y="86891"/>
                  </a:lnTo>
                  <a:lnTo>
                    <a:pt x="227498" y="89629"/>
                  </a:lnTo>
                  <a:lnTo>
                    <a:pt x="225471" y="94554"/>
                  </a:lnTo>
                  <a:lnTo>
                    <a:pt x="222924" y="99094"/>
                  </a:lnTo>
                  <a:lnTo>
                    <a:pt x="221155" y="106520"/>
                  </a:lnTo>
                  <a:lnTo>
                    <a:pt x="220360" y="106949"/>
                  </a:lnTo>
                  <a:lnTo>
                    <a:pt x="217595" y="107425"/>
                  </a:lnTo>
                  <a:lnTo>
                    <a:pt x="216575" y="106847"/>
                  </a:lnTo>
                  <a:lnTo>
                    <a:pt x="215896" y="105755"/>
                  </a:lnTo>
                  <a:lnTo>
                    <a:pt x="214940" y="100849"/>
                  </a:lnTo>
                  <a:lnTo>
                    <a:pt x="214805" y="98935"/>
                  </a:lnTo>
                  <a:lnTo>
                    <a:pt x="216537" y="94926"/>
                  </a:lnTo>
                  <a:lnTo>
                    <a:pt x="217987" y="92870"/>
                  </a:lnTo>
                  <a:lnTo>
                    <a:pt x="227681" y="61305"/>
                  </a:lnTo>
                  <a:lnTo>
                    <a:pt x="232373" y="50450"/>
                  </a:lnTo>
                  <a:lnTo>
                    <a:pt x="257282" y="19018"/>
                  </a:lnTo>
                  <a:lnTo>
                    <a:pt x="263168" y="11195"/>
                  </a:lnTo>
                  <a:lnTo>
                    <a:pt x="270487" y="5366"/>
                  </a:lnTo>
                  <a:lnTo>
                    <a:pt x="278445" y="2305"/>
                  </a:lnTo>
                  <a:lnTo>
                    <a:pt x="302226" y="0"/>
                  </a:lnTo>
                  <a:lnTo>
                    <a:pt x="308308" y="1802"/>
                  </a:lnTo>
                  <a:lnTo>
                    <a:pt x="310917" y="3270"/>
                  </a:lnTo>
                  <a:lnTo>
                    <a:pt x="317961" y="12078"/>
                  </a:lnTo>
                  <a:lnTo>
                    <a:pt x="325653" y="26796"/>
                  </a:lnTo>
                  <a:lnTo>
                    <a:pt x="330950" y="34407"/>
                  </a:lnTo>
                  <a:lnTo>
                    <a:pt x="339965" y="65278"/>
                  </a:lnTo>
                  <a:lnTo>
                    <a:pt x="341445" y="95710"/>
                  </a:lnTo>
                  <a:lnTo>
                    <a:pt x="341537" y="120507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SMARTInkShape-1691"/>
            <p:cNvSpPr/>
            <p:nvPr/>
          </p:nvSpPr>
          <p:spPr>
            <a:xfrm>
              <a:off x="5981700" y="4013200"/>
              <a:ext cx="12701" cy="76201"/>
            </a:xfrm>
            <a:custGeom>
              <a:avLst/>
              <a:gdLst/>
              <a:ahLst/>
              <a:cxnLst/>
              <a:rect l="0" t="0" r="0" b="0"/>
              <a:pathLst>
                <a:path w="12701" h="76201">
                  <a:moveTo>
                    <a:pt x="12700" y="0"/>
                  </a:moveTo>
                  <a:lnTo>
                    <a:pt x="9328" y="3370"/>
                  </a:lnTo>
                  <a:lnTo>
                    <a:pt x="7673" y="6907"/>
                  </a:lnTo>
                  <a:lnTo>
                    <a:pt x="1358" y="38279"/>
                  </a:lnTo>
                  <a:lnTo>
                    <a:pt x="34" y="69296"/>
                  </a:lnTo>
                  <a:lnTo>
                    <a:pt x="0" y="762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SMARTInkShape-1692"/>
            <p:cNvSpPr/>
            <p:nvPr/>
          </p:nvSpPr>
          <p:spPr>
            <a:xfrm>
              <a:off x="6038850" y="3949700"/>
              <a:ext cx="6351" cy="12701"/>
            </a:xfrm>
            <a:custGeom>
              <a:avLst/>
              <a:gdLst/>
              <a:ahLst/>
              <a:cxnLst/>
              <a:rect l="0" t="0" r="0" b="0"/>
              <a:pathLst>
                <a:path w="6351" h="12701">
                  <a:moveTo>
                    <a:pt x="0" y="0"/>
                  </a:moveTo>
                  <a:lnTo>
                    <a:pt x="0" y="3371"/>
                  </a:lnTo>
                  <a:lnTo>
                    <a:pt x="1882" y="6907"/>
                  </a:lnTo>
                  <a:lnTo>
                    <a:pt x="6350" y="127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SMARTInkShape-1693"/>
            <p:cNvSpPr/>
            <p:nvPr/>
          </p:nvSpPr>
          <p:spPr>
            <a:xfrm>
              <a:off x="6032500" y="3975123"/>
              <a:ext cx="112675" cy="113981"/>
            </a:xfrm>
            <a:custGeom>
              <a:avLst/>
              <a:gdLst/>
              <a:ahLst/>
              <a:cxnLst/>
              <a:rect l="0" t="0" r="0" b="0"/>
              <a:pathLst>
                <a:path w="112675" h="113981">
                  <a:moveTo>
                    <a:pt x="88900" y="6327"/>
                  </a:moveTo>
                  <a:lnTo>
                    <a:pt x="88900" y="2955"/>
                  </a:lnTo>
                  <a:lnTo>
                    <a:pt x="88194" y="1962"/>
                  </a:lnTo>
                  <a:lnTo>
                    <a:pt x="87018" y="1300"/>
                  </a:lnTo>
                  <a:lnTo>
                    <a:pt x="80061" y="238"/>
                  </a:lnTo>
                  <a:lnTo>
                    <a:pt x="62233" y="0"/>
                  </a:lnTo>
                  <a:lnTo>
                    <a:pt x="40854" y="6445"/>
                  </a:lnTo>
                  <a:lnTo>
                    <a:pt x="31876" y="11236"/>
                  </a:lnTo>
                  <a:lnTo>
                    <a:pt x="26678" y="12392"/>
                  </a:lnTo>
                  <a:lnTo>
                    <a:pt x="26252" y="13192"/>
                  </a:lnTo>
                  <a:lnTo>
                    <a:pt x="25512" y="21490"/>
                  </a:lnTo>
                  <a:lnTo>
                    <a:pt x="27331" y="25531"/>
                  </a:lnTo>
                  <a:lnTo>
                    <a:pt x="28804" y="27596"/>
                  </a:lnTo>
                  <a:lnTo>
                    <a:pt x="45176" y="38090"/>
                  </a:lnTo>
                  <a:lnTo>
                    <a:pt x="57365" y="46312"/>
                  </a:lnTo>
                  <a:lnTo>
                    <a:pt x="86796" y="70799"/>
                  </a:lnTo>
                  <a:lnTo>
                    <a:pt x="103013" y="80889"/>
                  </a:lnTo>
                  <a:lnTo>
                    <a:pt x="110642" y="91057"/>
                  </a:lnTo>
                  <a:lnTo>
                    <a:pt x="112674" y="96431"/>
                  </a:lnTo>
                  <a:lnTo>
                    <a:pt x="112510" y="98851"/>
                  </a:lnTo>
                  <a:lnTo>
                    <a:pt x="110447" y="103423"/>
                  </a:lnTo>
                  <a:lnTo>
                    <a:pt x="108909" y="104924"/>
                  </a:lnTo>
                  <a:lnTo>
                    <a:pt x="96559" y="112027"/>
                  </a:lnTo>
                  <a:lnTo>
                    <a:pt x="74560" y="113980"/>
                  </a:lnTo>
                  <a:lnTo>
                    <a:pt x="46794" y="108783"/>
                  </a:lnTo>
                  <a:lnTo>
                    <a:pt x="21187" y="99163"/>
                  </a:lnTo>
                  <a:lnTo>
                    <a:pt x="6910" y="90719"/>
                  </a:lnTo>
                  <a:lnTo>
                    <a:pt x="0" y="88877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SMARTInkShape-1694"/>
            <p:cNvSpPr/>
            <p:nvPr/>
          </p:nvSpPr>
          <p:spPr>
            <a:xfrm>
              <a:off x="6127836" y="3976473"/>
              <a:ext cx="209465" cy="125628"/>
            </a:xfrm>
            <a:custGeom>
              <a:avLst/>
              <a:gdLst/>
              <a:ahLst/>
              <a:cxnLst/>
              <a:rect l="0" t="0" r="0" b="0"/>
              <a:pathLst>
                <a:path w="209465" h="125628">
                  <a:moveTo>
                    <a:pt x="44364" y="11327"/>
                  </a:moveTo>
                  <a:lnTo>
                    <a:pt x="44364" y="20786"/>
                  </a:lnTo>
                  <a:lnTo>
                    <a:pt x="31498" y="49630"/>
                  </a:lnTo>
                  <a:lnTo>
                    <a:pt x="28062" y="58690"/>
                  </a:lnTo>
                  <a:lnTo>
                    <a:pt x="20485" y="89063"/>
                  </a:lnTo>
                  <a:lnTo>
                    <a:pt x="12496" y="104580"/>
                  </a:lnTo>
                  <a:lnTo>
                    <a:pt x="9033" y="109923"/>
                  </a:lnTo>
                  <a:lnTo>
                    <a:pt x="7495" y="114649"/>
                  </a:lnTo>
                  <a:lnTo>
                    <a:pt x="6379" y="116191"/>
                  </a:lnTo>
                  <a:lnTo>
                    <a:pt x="4929" y="117220"/>
                  </a:lnTo>
                  <a:lnTo>
                    <a:pt x="3257" y="117905"/>
                  </a:lnTo>
                  <a:lnTo>
                    <a:pt x="2143" y="119068"/>
                  </a:lnTo>
                  <a:lnTo>
                    <a:pt x="574" y="122664"/>
                  </a:lnTo>
                  <a:lnTo>
                    <a:pt x="354" y="122240"/>
                  </a:lnTo>
                  <a:lnTo>
                    <a:pt x="0" y="116491"/>
                  </a:lnTo>
                  <a:lnTo>
                    <a:pt x="1834" y="112629"/>
                  </a:lnTo>
                  <a:lnTo>
                    <a:pt x="3310" y="110612"/>
                  </a:lnTo>
                  <a:lnTo>
                    <a:pt x="11160" y="80081"/>
                  </a:lnTo>
                  <a:lnTo>
                    <a:pt x="21167" y="49282"/>
                  </a:lnTo>
                  <a:lnTo>
                    <a:pt x="30827" y="33705"/>
                  </a:lnTo>
                  <a:lnTo>
                    <a:pt x="46733" y="16504"/>
                  </a:lnTo>
                  <a:lnTo>
                    <a:pt x="67538" y="1717"/>
                  </a:lnTo>
                  <a:lnTo>
                    <a:pt x="74890" y="0"/>
                  </a:lnTo>
                  <a:lnTo>
                    <a:pt x="82860" y="1118"/>
                  </a:lnTo>
                  <a:lnTo>
                    <a:pt x="100990" y="6519"/>
                  </a:lnTo>
                  <a:lnTo>
                    <a:pt x="103282" y="8122"/>
                  </a:lnTo>
                  <a:lnTo>
                    <a:pt x="112028" y="20833"/>
                  </a:lnTo>
                  <a:lnTo>
                    <a:pt x="117721" y="33507"/>
                  </a:lnTo>
                  <a:lnTo>
                    <a:pt x="120189" y="59168"/>
                  </a:lnTo>
                  <a:lnTo>
                    <a:pt x="115420" y="81141"/>
                  </a:lnTo>
                  <a:lnTo>
                    <a:pt x="109005" y="95355"/>
                  </a:lnTo>
                  <a:lnTo>
                    <a:pt x="91072" y="118682"/>
                  </a:lnTo>
                  <a:lnTo>
                    <a:pt x="90319" y="120997"/>
                  </a:lnTo>
                  <a:lnTo>
                    <a:pt x="89111" y="122540"/>
                  </a:lnTo>
                  <a:lnTo>
                    <a:pt x="85888" y="124254"/>
                  </a:lnTo>
                  <a:lnTo>
                    <a:pt x="84746" y="124006"/>
                  </a:lnTo>
                  <a:lnTo>
                    <a:pt x="83986" y="123135"/>
                  </a:lnTo>
                  <a:lnTo>
                    <a:pt x="83140" y="120286"/>
                  </a:lnTo>
                  <a:lnTo>
                    <a:pt x="82765" y="116668"/>
                  </a:lnTo>
                  <a:lnTo>
                    <a:pt x="84479" y="112708"/>
                  </a:lnTo>
                  <a:lnTo>
                    <a:pt x="85924" y="110664"/>
                  </a:lnTo>
                  <a:lnTo>
                    <a:pt x="98078" y="80084"/>
                  </a:lnTo>
                  <a:lnTo>
                    <a:pt x="109484" y="57442"/>
                  </a:lnTo>
                  <a:lnTo>
                    <a:pt x="137592" y="26241"/>
                  </a:lnTo>
                  <a:lnTo>
                    <a:pt x="153744" y="15004"/>
                  </a:lnTo>
                  <a:lnTo>
                    <a:pt x="159534" y="12961"/>
                  </a:lnTo>
                  <a:lnTo>
                    <a:pt x="162066" y="13122"/>
                  </a:lnTo>
                  <a:lnTo>
                    <a:pt x="173371" y="16937"/>
                  </a:lnTo>
                  <a:lnTo>
                    <a:pt x="174818" y="17889"/>
                  </a:lnTo>
                  <a:lnTo>
                    <a:pt x="175783" y="19230"/>
                  </a:lnTo>
                  <a:lnTo>
                    <a:pt x="182570" y="37420"/>
                  </a:lnTo>
                  <a:lnTo>
                    <a:pt x="188958" y="67213"/>
                  </a:lnTo>
                  <a:lnTo>
                    <a:pt x="190286" y="96910"/>
                  </a:lnTo>
                  <a:lnTo>
                    <a:pt x="191102" y="114737"/>
                  </a:lnTo>
                  <a:lnTo>
                    <a:pt x="193777" y="120317"/>
                  </a:lnTo>
                  <a:lnTo>
                    <a:pt x="196183" y="122086"/>
                  </a:lnTo>
                  <a:lnTo>
                    <a:pt x="209464" y="125627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5" name="SMARTInkShape-Group211"/>
          <p:cNvGrpSpPr/>
          <p:nvPr/>
        </p:nvGrpSpPr>
        <p:grpSpPr>
          <a:xfrm>
            <a:off x="6459577" y="3930796"/>
            <a:ext cx="871661" cy="253855"/>
            <a:chOff x="6459577" y="3930796"/>
            <a:chExt cx="871661" cy="253855"/>
          </a:xfrm>
        </p:grpSpPr>
        <p:sp>
          <p:nvSpPr>
            <p:cNvPr id="68" name="SMARTInkShape-1695"/>
            <p:cNvSpPr/>
            <p:nvPr/>
          </p:nvSpPr>
          <p:spPr>
            <a:xfrm>
              <a:off x="6680200" y="4051300"/>
              <a:ext cx="31751" cy="82551"/>
            </a:xfrm>
            <a:custGeom>
              <a:avLst/>
              <a:gdLst/>
              <a:ahLst/>
              <a:cxnLst/>
              <a:rect l="0" t="0" r="0" b="0"/>
              <a:pathLst>
                <a:path w="31751" h="82551">
                  <a:moveTo>
                    <a:pt x="31750" y="0"/>
                  </a:moveTo>
                  <a:lnTo>
                    <a:pt x="31750" y="3370"/>
                  </a:lnTo>
                  <a:lnTo>
                    <a:pt x="31044" y="4364"/>
                  </a:lnTo>
                  <a:lnTo>
                    <a:pt x="29867" y="5026"/>
                  </a:lnTo>
                  <a:lnTo>
                    <a:pt x="28378" y="5467"/>
                  </a:lnTo>
                  <a:lnTo>
                    <a:pt x="24842" y="9720"/>
                  </a:lnTo>
                  <a:lnTo>
                    <a:pt x="21625" y="16314"/>
                  </a:lnTo>
                  <a:lnTo>
                    <a:pt x="18401" y="27960"/>
                  </a:lnTo>
                  <a:lnTo>
                    <a:pt x="10548" y="41053"/>
                  </a:lnTo>
                  <a:lnTo>
                    <a:pt x="5297" y="60320"/>
                  </a:lnTo>
                  <a:lnTo>
                    <a:pt x="2354" y="67025"/>
                  </a:lnTo>
                  <a:lnTo>
                    <a:pt x="0" y="825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SMARTInkShape-1696"/>
            <p:cNvSpPr/>
            <p:nvPr/>
          </p:nvSpPr>
          <p:spPr>
            <a:xfrm>
              <a:off x="6459577" y="3930796"/>
              <a:ext cx="182226" cy="215755"/>
            </a:xfrm>
            <a:custGeom>
              <a:avLst/>
              <a:gdLst/>
              <a:ahLst/>
              <a:cxnLst/>
              <a:rect l="0" t="0" r="0" b="0"/>
              <a:pathLst>
                <a:path w="182226" h="215755">
                  <a:moveTo>
                    <a:pt x="131723" y="152254"/>
                  </a:moveTo>
                  <a:lnTo>
                    <a:pt x="131723" y="148883"/>
                  </a:lnTo>
                  <a:lnTo>
                    <a:pt x="131017" y="147889"/>
                  </a:lnTo>
                  <a:lnTo>
                    <a:pt x="129840" y="147227"/>
                  </a:lnTo>
                  <a:lnTo>
                    <a:pt x="128351" y="146786"/>
                  </a:lnTo>
                  <a:lnTo>
                    <a:pt x="127358" y="145081"/>
                  </a:lnTo>
                  <a:lnTo>
                    <a:pt x="125255" y="136644"/>
                  </a:lnTo>
                  <a:lnTo>
                    <a:pt x="118581" y="127115"/>
                  </a:lnTo>
                  <a:lnTo>
                    <a:pt x="91760" y="99603"/>
                  </a:lnTo>
                  <a:lnTo>
                    <a:pt x="85504" y="97103"/>
                  </a:lnTo>
                  <a:lnTo>
                    <a:pt x="66619" y="95498"/>
                  </a:lnTo>
                  <a:lnTo>
                    <a:pt x="52068" y="98592"/>
                  </a:lnTo>
                  <a:lnTo>
                    <a:pt x="25958" y="110041"/>
                  </a:lnTo>
                  <a:lnTo>
                    <a:pt x="13210" y="119677"/>
                  </a:lnTo>
                  <a:lnTo>
                    <a:pt x="3866" y="131469"/>
                  </a:lnTo>
                  <a:lnTo>
                    <a:pt x="814" y="139723"/>
                  </a:lnTo>
                  <a:lnTo>
                    <a:pt x="0" y="143900"/>
                  </a:lnTo>
                  <a:lnTo>
                    <a:pt x="978" y="152304"/>
                  </a:lnTo>
                  <a:lnTo>
                    <a:pt x="3764" y="160037"/>
                  </a:lnTo>
                  <a:lnTo>
                    <a:pt x="13342" y="176423"/>
                  </a:lnTo>
                  <a:lnTo>
                    <a:pt x="16113" y="178950"/>
                  </a:lnTo>
                  <a:lnTo>
                    <a:pt x="22955" y="181758"/>
                  </a:lnTo>
                  <a:lnTo>
                    <a:pt x="52637" y="183806"/>
                  </a:lnTo>
                  <a:lnTo>
                    <a:pt x="81378" y="172044"/>
                  </a:lnTo>
                  <a:lnTo>
                    <a:pt x="98225" y="163292"/>
                  </a:lnTo>
                  <a:lnTo>
                    <a:pt x="112155" y="149879"/>
                  </a:lnTo>
                  <a:lnTo>
                    <a:pt x="133770" y="120191"/>
                  </a:lnTo>
                  <a:lnTo>
                    <a:pt x="154997" y="88712"/>
                  </a:lnTo>
                  <a:lnTo>
                    <a:pt x="166868" y="58982"/>
                  </a:lnTo>
                  <a:lnTo>
                    <a:pt x="174807" y="28885"/>
                  </a:lnTo>
                  <a:lnTo>
                    <a:pt x="182225" y="1519"/>
                  </a:lnTo>
                  <a:lnTo>
                    <a:pt x="181619" y="964"/>
                  </a:lnTo>
                  <a:lnTo>
                    <a:pt x="177029" y="0"/>
                  </a:lnTo>
                  <a:lnTo>
                    <a:pt x="174325" y="27471"/>
                  </a:lnTo>
                  <a:lnTo>
                    <a:pt x="167340" y="54463"/>
                  </a:lnTo>
                  <a:lnTo>
                    <a:pt x="163531" y="82607"/>
                  </a:lnTo>
                  <a:lnTo>
                    <a:pt x="158629" y="106374"/>
                  </a:lnTo>
                  <a:lnTo>
                    <a:pt x="150652" y="137808"/>
                  </a:lnTo>
                  <a:lnTo>
                    <a:pt x="145653" y="164609"/>
                  </a:lnTo>
                  <a:lnTo>
                    <a:pt x="144530" y="194185"/>
                  </a:lnTo>
                  <a:lnTo>
                    <a:pt x="150773" y="215754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SMARTInkShape-1697"/>
            <p:cNvSpPr/>
            <p:nvPr/>
          </p:nvSpPr>
          <p:spPr>
            <a:xfrm>
              <a:off x="6718300" y="3975100"/>
              <a:ext cx="1" cy="12701"/>
            </a:xfrm>
            <a:custGeom>
              <a:avLst/>
              <a:gdLst/>
              <a:ahLst/>
              <a:cxnLst/>
              <a:rect l="0" t="0" r="0" b="0"/>
              <a:pathLst>
                <a:path w="1" h="12701">
                  <a:moveTo>
                    <a:pt x="0" y="0"/>
                  </a:moveTo>
                  <a:lnTo>
                    <a:pt x="0" y="127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SMARTInkShape-1698"/>
            <p:cNvSpPr/>
            <p:nvPr/>
          </p:nvSpPr>
          <p:spPr>
            <a:xfrm>
              <a:off x="6775854" y="4000635"/>
              <a:ext cx="101060" cy="152266"/>
            </a:xfrm>
            <a:custGeom>
              <a:avLst/>
              <a:gdLst/>
              <a:ahLst/>
              <a:cxnLst/>
              <a:rect l="0" t="0" r="0" b="0"/>
              <a:pathLst>
                <a:path w="101060" h="152266">
                  <a:moveTo>
                    <a:pt x="24996" y="50665"/>
                  </a:moveTo>
                  <a:lnTo>
                    <a:pt x="19528" y="56132"/>
                  </a:lnTo>
                  <a:lnTo>
                    <a:pt x="19939" y="56426"/>
                  </a:lnTo>
                  <a:lnTo>
                    <a:pt x="22278" y="56753"/>
                  </a:lnTo>
                  <a:lnTo>
                    <a:pt x="31545" y="62006"/>
                  </a:lnTo>
                  <a:lnTo>
                    <a:pt x="43223" y="63096"/>
                  </a:lnTo>
                  <a:lnTo>
                    <a:pt x="67443" y="57874"/>
                  </a:lnTo>
                  <a:lnTo>
                    <a:pt x="70932" y="56176"/>
                  </a:lnTo>
                  <a:lnTo>
                    <a:pt x="93360" y="36344"/>
                  </a:lnTo>
                  <a:lnTo>
                    <a:pt x="97714" y="29483"/>
                  </a:lnTo>
                  <a:lnTo>
                    <a:pt x="99648" y="24082"/>
                  </a:lnTo>
                  <a:lnTo>
                    <a:pt x="101059" y="5063"/>
                  </a:lnTo>
                  <a:lnTo>
                    <a:pt x="99694" y="3330"/>
                  </a:lnTo>
                  <a:lnTo>
                    <a:pt x="94413" y="1405"/>
                  </a:lnTo>
                  <a:lnTo>
                    <a:pt x="76806" y="0"/>
                  </a:lnTo>
                  <a:lnTo>
                    <a:pt x="51574" y="6790"/>
                  </a:lnTo>
                  <a:lnTo>
                    <a:pt x="46948" y="8715"/>
                  </a:lnTo>
                  <a:lnTo>
                    <a:pt x="20831" y="35370"/>
                  </a:lnTo>
                  <a:lnTo>
                    <a:pt x="8912" y="53392"/>
                  </a:lnTo>
                  <a:lnTo>
                    <a:pt x="1645" y="74722"/>
                  </a:lnTo>
                  <a:lnTo>
                    <a:pt x="0" y="96104"/>
                  </a:lnTo>
                  <a:lnTo>
                    <a:pt x="3087" y="111087"/>
                  </a:lnTo>
                  <a:lnTo>
                    <a:pt x="11840" y="124463"/>
                  </a:lnTo>
                  <a:lnTo>
                    <a:pt x="23371" y="137364"/>
                  </a:lnTo>
                  <a:lnTo>
                    <a:pt x="39095" y="146752"/>
                  </a:lnTo>
                  <a:lnTo>
                    <a:pt x="57597" y="151175"/>
                  </a:lnTo>
                  <a:lnTo>
                    <a:pt x="69446" y="152265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SMARTInkShape-1699"/>
            <p:cNvSpPr/>
            <p:nvPr/>
          </p:nvSpPr>
          <p:spPr>
            <a:xfrm>
              <a:off x="6896100" y="4006889"/>
              <a:ext cx="124782" cy="164395"/>
            </a:xfrm>
            <a:custGeom>
              <a:avLst/>
              <a:gdLst/>
              <a:ahLst/>
              <a:cxnLst/>
              <a:rect l="0" t="0" r="0" b="0"/>
              <a:pathLst>
                <a:path w="124782" h="164395">
                  <a:moveTo>
                    <a:pt x="120650" y="31711"/>
                  </a:moveTo>
                  <a:lnTo>
                    <a:pt x="117278" y="31711"/>
                  </a:lnTo>
                  <a:lnTo>
                    <a:pt x="116285" y="31005"/>
                  </a:lnTo>
                  <a:lnTo>
                    <a:pt x="115623" y="29829"/>
                  </a:lnTo>
                  <a:lnTo>
                    <a:pt x="115182" y="28339"/>
                  </a:lnTo>
                  <a:lnTo>
                    <a:pt x="110929" y="24803"/>
                  </a:lnTo>
                  <a:lnTo>
                    <a:pt x="105040" y="20174"/>
                  </a:lnTo>
                  <a:lnTo>
                    <a:pt x="96347" y="10340"/>
                  </a:lnTo>
                  <a:lnTo>
                    <a:pt x="82405" y="3349"/>
                  </a:lnTo>
                  <a:lnTo>
                    <a:pt x="68775" y="630"/>
                  </a:lnTo>
                  <a:lnTo>
                    <a:pt x="43524" y="0"/>
                  </a:lnTo>
                  <a:lnTo>
                    <a:pt x="38629" y="1860"/>
                  </a:lnTo>
                  <a:lnTo>
                    <a:pt x="36336" y="3343"/>
                  </a:lnTo>
                  <a:lnTo>
                    <a:pt x="34807" y="5038"/>
                  </a:lnTo>
                  <a:lnTo>
                    <a:pt x="33108" y="8802"/>
                  </a:lnTo>
                  <a:lnTo>
                    <a:pt x="32153" y="14888"/>
                  </a:lnTo>
                  <a:lnTo>
                    <a:pt x="35240" y="24531"/>
                  </a:lnTo>
                  <a:lnTo>
                    <a:pt x="59594" y="53658"/>
                  </a:lnTo>
                  <a:lnTo>
                    <a:pt x="78146" y="74851"/>
                  </a:lnTo>
                  <a:lnTo>
                    <a:pt x="98613" y="96206"/>
                  </a:lnTo>
                  <a:lnTo>
                    <a:pt x="119339" y="124559"/>
                  </a:lnTo>
                  <a:lnTo>
                    <a:pt x="123595" y="133184"/>
                  </a:lnTo>
                  <a:lnTo>
                    <a:pt x="124730" y="137459"/>
                  </a:lnTo>
                  <a:lnTo>
                    <a:pt x="124781" y="141015"/>
                  </a:lnTo>
                  <a:lnTo>
                    <a:pt x="121482" y="150097"/>
                  </a:lnTo>
                  <a:lnTo>
                    <a:pt x="116036" y="160000"/>
                  </a:lnTo>
                  <a:lnTo>
                    <a:pt x="112014" y="162811"/>
                  </a:lnTo>
                  <a:lnTo>
                    <a:pt x="102412" y="164394"/>
                  </a:lnTo>
                  <a:lnTo>
                    <a:pt x="72734" y="159534"/>
                  </a:lnTo>
                  <a:lnTo>
                    <a:pt x="56123" y="155584"/>
                  </a:lnTo>
                  <a:lnTo>
                    <a:pt x="27798" y="138338"/>
                  </a:lnTo>
                  <a:lnTo>
                    <a:pt x="12050" y="129234"/>
                  </a:lnTo>
                  <a:lnTo>
                    <a:pt x="0" y="114261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SMARTInkShape-1700"/>
            <p:cNvSpPr/>
            <p:nvPr/>
          </p:nvSpPr>
          <p:spPr>
            <a:xfrm>
              <a:off x="7086600" y="4089400"/>
              <a:ext cx="120651" cy="12701"/>
            </a:xfrm>
            <a:custGeom>
              <a:avLst/>
              <a:gdLst/>
              <a:ahLst/>
              <a:cxnLst/>
              <a:rect l="0" t="0" r="0" b="0"/>
              <a:pathLst>
                <a:path w="120651" h="12701">
                  <a:moveTo>
                    <a:pt x="0" y="0"/>
                  </a:moveTo>
                  <a:lnTo>
                    <a:pt x="3371" y="3370"/>
                  </a:lnTo>
                  <a:lnTo>
                    <a:pt x="6907" y="5026"/>
                  </a:lnTo>
                  <a:lnTo>
                    <a:pt x="34204" y="11341"/>
                  </a:lnTo>
                  <a:lnTo>
                    <a:pt x="63822" y="12520"/>
                  </a:lnTo>
                  <a:lnTo>
                    <a:pt x="91921" y="12676"/>
                  </a:lnTo>
                  <a:lnTo>
                    <a:pt x="120650" y="127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SMARTInkShape-1701"/>
            <p:cNvSpPr/>
            <p:nvPr/>
          </p:nvSpPr>
          <p:spPr>
            <a:xfrm>
              <a:off x="7200900" y="4051300"/>
              <a:ext cx="130338" cy="133351"/>
            </a:xfrm>
            <a:custGeom>
              <a:avLst/>
              <a:gdLst/>
              <a:ahLst/>
              <a:cxnLst/>
              <a:rect l="0" t="0" r="0" b="0"/>
              <a:pathLst>
                <a:path w="130338" h="133351">
                  <a:moveTo>
                    <a:pt x="19050" y="0"/>
                  </a:moveTo>
                  <a:lnTo>
                    <a:pt x="22421" y="0"/>
                  </a:lnTo>
                  <a:lnTo>
                    <a:pt x="25957" y="1881"/>
                  </a:lnTo>
                  <a:lnTo>
                    <a:pt x="33976" y="8838"/>
                  </a:lnTo>
                  <a:lnTo>
                    <a:pt x="40030" y="10983"/>
                  </a:lnTo>
                  <a:lnTo>
                    <a:pt x="68695" y="19456"/>
                  </a:lnTo>
                  <a:lnTo>
                    <a:pt x="99415" y="33890"/>
                  </a:lnTo>
                  <a:lnTo>
                    <a:pt x="118759" y="42571"/>
                  </a:lnTo>
                  <a:lnTo>
                    <a:pt x="129888" y="44339"/>
                  </a:lnTo>
                  <a:lnTo>
                    <a:pt x="130337" y="45082"/>
                  </a:lnTo>
                  <a:lnTo>
                    <a:pt x="129930" y="46282"/>
                  </a:lnTo>
                  <a:lnTo>
                    <a:pt x="118333" y="59373"/>
                  </a:lnTo>
                  <a:lnTo>
                    <a:pt x="88138" y="75346"/>
                  </a:lnTo>
                  <a:lnTo>
                    <a:pt x="57050" y="95416"/>
                  </a:lnTo>
                  <a:lnTo>
                    <a:pt x="25948" y="118783"/>
                  </a:lnTo>
                  <a:lnTo>
                    <a:pt x="0" y="1333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0" name="SMARTInkShape-Group212"/>
          <p:cNvGrpSpPr/>
          <p:nvPr/>
        </p:nvGrpSpPr>
        <p:grpSpPr>
          <a:xfrm>
            <a:off x="7429500" y="3975100"/>
            <a:ext cx="1319455" cy="671691"/>
            <a:chOff x="7429500" y="3975100"/>
            <a:chExt cx="1319455" cy="671691"/>
          </a:xfrm>
        </p:grpSpPr>
        <p:sp>
          <p:nvSpPr>
            <p:cNvPr id="76" name="SMARTInkShape-1702"/>
            <p:cNvSpPr/>
            <p:nvPr/>
          </p:nvSpPr>
          <p:spPr>
            <a:xfrm>
              <a:off x="7429500" y="4007073"/>
              <a:ext cx="228601" cy="144802"/>
            </a:xfrm>
            <a:custGeom>
              <a:avLst/>
              <a:gdLst/>
              <a:ahLst/>
              <a:cxnLst/>
              <a:rect l="0" t="0" r="0" b="0"/>
              <a:pathLst>
                <a:path w="228601" h="144802">
                  <a:moveTo>
                    <a:pt x="0" y="31527"/>
                  </a:moveTo>
                  <a:lnTo>
                    <a:pt x="5467" y="31527"/>
                  </a:lnTo>
                  <a:lnTo>
                    <a:pt x="21253" y="46453"/>
                  </a:lnTo>
                  <a:lnTo>
                    <a:pt x="23557" y="52507"/>
                  </a:lnTo>
                  <a:lnTo>
                    <a:pt x="25292" y="83694"/>
                  </a:lnTo>
                  <a:lnTo>
                    <a:pt x="24672" y="102927"/>
                  </a:lnTo>
                  <a:lnTo>
                    <a:pt x="13843" y="133967"/>
                  </a:lnTo>
                  <a:lnTo>
                    <a:pt x="13038" y="137844"/>
                  </a:lnTo>
                  <a:lnTo>
                    <a:pt x="7262" y="144801"/>
                  </a:lnTo>
                  <a:lnTo>
                    <a:pt x="6958" y="144437"/>
                  </a:lnTo>
                  <a:lnTo>
                    <a:pt x="6619" y="142152"/>
                  </a:lnTo>
                  <a:lnTo>
                    <a:pt x="8351" y="138784"/>
                  </a:lnTo>
                  <a:lnTo>
                    <a:pt x="10767" y="134935"/>
                  </a:lnTo>
                  <a:lnTo>
                    <a:pt x="19494" y="106593"/>
                  </a:lnTo>
                  <a:lnTo>
                    <a:pt x="30397" y="75827"/>
                  </a:lnTo>
                  <a:lnTo>
                    <a:pt x="41775" y="57588"/>
                  </a:lnTo>
                  <a:lnTo>
                    <a:pt x="71453" y="30360"/>
                  </a:lnTo>
                  <a:lnTo>
                    <a:pt x="94662" y="14538"/>
                  </a:lnTo>
                  <a:lnTo>
                    <a:pt x="96974" y="13850"/>
                  </a:lnTo>
                  <a:lnTo>
                    <a:pt x="103307" y="14969"/>
                  </a:lnTo>
                  <a:lnTo>
                    <a:pt x="112924" y="19565"/>
                  </a:lnTo>
                  <a:lnTo>
                    <a:pt x="117921" y="24094"/>
                  </a:lnTo>
                  <a:lnTo>
                    <a:pt x="123997" y="33871"/>
                  </a:lnTo>
                  <a:lnTo>
                    <a:pt x="131850" y="59255"/>
                  </a:lnTo>
                  <a:lnTo>
                    <a:pt x="131977" y="69956"/>
                  </a:lnTo>
                  <a:lnTo>
                    <a:pt x="127353" y="99391"/>
                  </a:lnTo>
                  <a:lnTo>
                    <a:pt x="127069" y="109451"/>
                  </a:lnTo>
                  <a:lnTo>
                    <a:pt x="126341" y="110993"/>
                  </a:lnTo>
                  <a:lnTo>
                    <a:pt x="125148" y="112021"/>
                  </a:lnTo>
                  <a:lnTo>
                    <a:pt x="120912" y="113956"/>
                  </a:lnTo>
                  <a:lnTo>
                    <a:pt x="126140" y="114066"/>
                  </a:lnTo>
                  <a:lnTo>
                    <a:pt x="126427" y="113364"/>
                  </a:lnTo>
                  <a:lnTo>
                    <a:pt x="127535" y="108299"/>
                  </a:lnTo>
                  <a:lnTo>
                    <a:pt x="137816" y="81169"/>
                  </a:lnTo>
                  <a:lnTo>
                    <a:pt x="151568" y="50424"/>
                  </a:lnTo>
                  <a:lnTo>
                    <a:pt x="175796" y="21302"/>
                  </a:lnTo>
                  <a:lnTo>
                    <a:pt x="188275" y="5492"/>
                  </a:lnTo>
                  <a:lnTo>
                    <a:pt x="195626" y="2317"/>
                  </a:lnTo>
                  <a:lnTo>
                    <a:pt x="211373" y="0"/>
                  </a:lnTo>
                  <a:lnTo>
                    <a:pt x="213587" y="1336"/>
                  </a:lnTo>
                  <a:lnTo>
                    <a:pt x="224341" y="14102"/>
                  </a:lnTo>
                  <a:lnTo>
                    <a:pt x="226707" y="20489"/>
                  </a:lnTo>
                  <a:lnTo>
                    <a:pt x="228489" y="51928"/>
                  </a:lnTo>
                  <a:lnTo>
                    <a:pt x="228589" y="79957"/>
                  </a:lnTo>
                  <a:lnTo>
                    <a:pt x="228600" y="107727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SMARTInkShape-1703"/>
            <p:cNvSpPr/>
            <p:nvPr/>
          </p:nvSpPr>
          <p:spPr>
            <a:xfrm>
              <a:off x="7734468" y="4019667"/>
              <a:ext cx="88733" cy="139447"/>
            </a:xfrm>
            <a:custGeom>
              <a:avLst/>
              <a:gdLst/>
              <a:ahLst/>
              <a:cxnLst/>
              <a:rect l="0" t="0" r="0" b="0"/>
              <a:pathLst>
                <a:path w="88733" h="139447">
                  <a:moveTo>
                    <a:pt x="25232" y="50683"/>
                  </a:moveTo>
                  <a:lnTo>
                    <a:pt x="21860" y="50683"/>
                  </a:lnTo>
                  <a:lnTo>
                    <a:pt x="18324" y="52564"/>
                  </a:lnTo>
                  <a:lnTo>
                    <a:pt x="14400" y="55047"/>
                  </a:lnTo>
                  <a:lnTo>
                    <a:pt x="8225" y="57150"/>
                  </a:lnTo>
                  <a:lnTo>
                    <a:pt x="4033" y="60142"/>
                  </a:lnTo>
                  <a:lnTo>
                    <a:pt x="3337" y="61222"/>
                  </a:lnTo>
                  <a:lnTo>
                    <a:pt x="3579" y="61942"/>
                  </a:lnTo>
                  <a:lnTo>
                    <a:pt x="4447" y="62422"/>
                  </a:lnTo>
                  <a:lnTo>
                    <a:pt x="5025" y="63448"/>
                  </a:lnTo>
                  <a:lnTo>
                    <a:pt x="5668" y="66469"/>
                  </a:lnTo>
                  <a:lnTo>
                    <a:pt x="7250" y="66851"/>
                  </a:lnTo>
                  <a:lnTo>
                    <a:pt x="22744" y="63075"/>
                  </a:lnTo>
                  <a:lnTo>
                    <a:pt x="40146" y="51881"/>
                  </a:lnTo>
                  <a:lnTo>
                    <a:pt x="47212" y="42022"/>
                  </a:lnTo>
                  <a:lnTo>
                    <a:pt x="51837" y="32012"/>
                  </a:lnTo>
                  <a:lnTo>
                    <a:pt x="53552" y="29769"/>
                  </a:lnTo>
                  <a:lnTo>
                    <a:pt x="55458" y="23513"/>
                  </a:lnTo>
                  <a:lnTo>
                    <a:pt x="56681" y="11371"/>
                  </a:lnTo>
                  <a:lnTo>
                    <a:pt x="54966" y="6634"/>
                  </a:lnTo>
                  <a:lnTo>
                    <a:pt x="53521" y="4384"/>
                  </a:lnTo>
                  <a:lnTo>
                    <a:pt x="51852" y="2883"/>
                  </a:lnTo>
                  <a:lnTo>
                    <a:pt x="45418" y="278"/>
                  </a:lnTo>
                  <a:lnTo>
                    <a:pt x="41247" y="0"/>
                  </a:lnTo>
                  <a:lnTo>
                    <a:pt x="39436" y="1372"/>
                  </a:lnTo>
                  <a:lnTo>
                    <a:pt x="32812" y="9339"/>
                  </a:lnTo>
                  <a:lnTo>
                    <a:pt x="22931" y="17893"/>
                  </a:lnTo>
                  <a:lnTo>
                    <a:pt x="8467" y="46785"/>
                  </a:lnTo>
                  <a:lnTo>
                    <a:pt x="1746" y="68336"/>
                  </a:lnTo>
                  <a:lnTo>
                    <a:pt x="0" y="100036"/>
                  </a:lnTo>
                  <a:lnTo>
                    <a:pt x="611" y="108601"/>
                  </a:lnTo>
                  <a:lnTo>
                    <a:pt x="3236" y="114759"/>
                  </a:lnTo>
                  <a:lnTo>
                    <a:pt x="12051" y="125564"/>
                  </a:lnTo>
                  <a:lnTo>
                    <a:pt x="23599" y="134331"/>
                  </a:lnTo>
                  <a:lnTo>
                    <a:pt x="35958" y="138026"/>
                  </a:lnTo>
                  <a:lnTo>
                    <a:pt x="61228" y="139446"/>
                  </a:lnTo>
                  <a:lnTo>
                    <a:pt x="88732" y="126883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SMARTInkShape-1704"/>
            <p:cNvSpPr/>
            <p:nvPr/>
          </p:nvSpPr>
          <p:spPr>
            <a:xfrm>
              <a:off x="7905750" y="3975100"/>
              <a:ext cx="25401" cy="171451"/>
            </a:xfrm>
            <a:custGeom>
              <a:avLst/>
              <a:gdLst/>
              <a:ahLst/>
              <a:cxnLst/>
              <a:rect l="0" t="0" r="0" b="0"/>
              <a:pathLst>
                <a:path w="25401" h="171451">
                  <a:moveTo>
                    <a:pt x="25400" y="0"/>
                  </a:moveTo>
                  <a:lnTo>
                    <a:pt x="24694" y="22781"/>
                  </a:lnTo>
                  <a:lnTo>
                    <a:pt x="19932" y="51291"/>
                  </a:lnTo>
                  <a:lnTo>
                    <a:pt x="18518" y="81366"/>
                  </a:lnTo>
                  <a:lnTo>
                    <a:pt x="12177" y="112602"/>
                  </a:lnTo>
                  <a:lnTo>
                    <a:pt x="7501" y="139364"/>
                  </a:lnTo>
                  <a:lnTo>
                    <a:pt x="0" y="1714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SMARTInkShape-1705"/>
            <p:cNvSpPr/>
            <p:nvPr/>
          </p:nvSpPr>
          <p:spPr>
            <a:xfrm>
              <a:off x="7880350" y="4038600"/>
              <a:ext cx="95251" cy="31751"/>
            </a:xfrm>
            <a:custGeom>
              <a:avLst/>
              <a:gdLst/>
              <a:ahLst/>
              <a:cxnLst/>
              <a:rect l="0" t="0" r="0" b="0"/>
              <a:pathLst>
                <a:path w="95251" h="31751">
                  <a:moveTo>
                    <a:pt x="0" y="0"/>
                  </a:moveTo>
                  <a:lnTo>
                    <a:pt x="0" y="3371"/>
                  </a:lnTo>
                  <a:lnTo>
                    <a:pt x="705" y="4364"/>
                  </a:lnTo>
                  <a:lnTo>
                    <a:pt x="1882" y="5026"/>
                  </a:lnTo>
                  <a:lnTo>
                    <a:pt x="3371" y="5467"/>
                  </a:lnTo>
                  <a:lnTo>
                    <a:pt x="4364" y="6467"/>
                  </a:lnTo>
                  <a:lnTo>
                    <a:pt x="7839" y="13141"/>
                  </a:lnTo>
                  <a:lnTo>
                    <a:pt x="9459" y="15111"/>
                  </a:lnTo>
                  <a:lnTo>
                    <a:pt x="21852" y="21253"/>
                  </a:lnTo>
                  <a:lnTo>
                    <a:pt x="49043" y="24171"/>
                  </a:lnTo>
                  <a:lnTo>
                    <a:pt x="95250" y="317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SMARTInkShape-1706"/>
            <p:cNvSpPr/>
            <p:nvPr/>
          </p:nvSpPr>
          <p:spPr>
            <a:xfrm>
              <a:off x="7998250" y="4057734"/>
              <a:ext cx="155151" cy="82331"/>
            </a:xfrm>
            <a:custGeom>
              <a:avLst/>
              <a:gdLst/>
              <a:ahLst/>
              <a:cxnLst/>
              <a:rect l="0" t="0" r="0" b="0"/>
              <a:pathLst>
                <a:path w="155151" h="82331">
                  <a:moveTo>
                    <a:pt x="98000" y="12616"/>
                  </a:moveTo>
                  <a:lnTo>
                    <a:pt x="98000" y="9244"/>
                  </a:lnTo>
                  <a:lnTo>
                    <a:pt x="97294" y="8251"/>
                  </a:lnTo>
                  <a:lnTo>
                    <a:pt x="96117" y="7589"/>
                  </a:lnTo>
                  <a:lnTo>
                    <a:pt x="94628" y="7148"/>
                  </a:lnTo>
                  <a:lnTo>
                    <a:pt x="85134" y="1356"/>
                  </a:lnTo>
                  <a:lnTo>
                    <a:pt x="61635" y="0"/>
                  </a:lnTo>
                  <a:lnTo>
                    <a:pt x="45007" y="5002"/>
                  </a:lnTo>
                  <a:lnTo>
                    <a:pt x="23906" y="14844"/>
                  </a:lnTo>
                  <a:lnTo>
                    <a:pt x="17327" y="20897"/>
                  </a:lnTo>
                  <a:lnTo>
                    <a:pt x="743" y="48712"/>
                  </a:lnTo>
                  <a:lnTo>
                    <a:pt x="0" y="52202"/>
                  </a:lnTo>
                  <a:lnTo>
                    <a:pt x="212" y="55234"/>
                  </a:lnTo>
                  <a:lnTo>
                    <a:pt x="2327" y="60485"/>
                  </a:lnTo>
                  <a:lnTo>
                    <a:pt x="5619" y="65170"/>
                  </a:lnTo>
                  <a:lnTo>
                    <a:pt x="9434" y="67723"/>
                  </a:lnTo>
                  <a:lnTo>
                    <a:pt x="13481" y="69563"/>
                  </a:lnTo>
                  <a:lnTo>
                    <a:pt x="17632" y="72733"/>
                  </a:lnTo>
                  <a:lnTo>
                    <a:pt x="19727" y="73155"/>
                  </a:lnTo>
                  <a:lnTo>
                    <a:pt x="21829" y="72731"/>
                  </a:lnTo>
                  <a:lnTo>
                    <a:pt x="26751" y="71083"/>
                  </a:lnTo>
                  <a:lnTo>
                    <a:pt x="36751" y="69450"/>
                  </a:lnTo>
                  <a:lnTo>
                    <a:pt x="52426" y="60978"/>
                  </a:lnTo>
                  <a:lnTo>
                    <a:pt x="58459" y="55042"/>
                  </a:lnTo>
                  <a:lnTo>
                    <a:pt x="76777" y="23825"/>
                  </a:lnTo>
                  <a:lnTo>
                    <a:pt x="84926" y="13094"/>
                  </a:lnTo>
                  <a:lnTo>
                    <a:pt x="88560" y="12757"/>
                  </a:lnTo>
                  <a:lnTo>
                    <a:pt x="89589" y="13415"/>
                  </a:lnTo>
                  <a:lnTo>
                    <a:pt x="90276" y="14560"/>
                  </a:lnTo>
                  <a:lnTo>
                    <a:pt x="91243" y="19541"/>
                  </a:lnTo>
                  <a:lnTo>
                    <a:pt x="91643" y="48981"/>
                  </a:lnTo>
                  <a:lnTo>
                    <a:pt x="93528" y="55354"/>
                  </a:lnTo>
                  <a:lnTo>
                    <a:pt x="106576" y="77250"/>
                  </a:lnTo>
                  <a:lnTo>
                    <a:pt x="112630" y="80147"/>
                  </a:lnTo>
                  <a:lnTo>
                    <a:pt x="137075" y="82330"/>
                  </a:lnTo>
                  <a:lnTo>
                    <a:pt x="141943" y="80524"/>
                  </a:lnTo>
                  <a:lnTo>
                    <a:pt x="146458" y="78075"/>
                  </a:lnTo>
                  <a:lnTo>
                    <a:pt x="155150" y="76116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SMARTInkShape-1707"/>
            <p:cNvSpPr/>
            <p:nvPr/>
          </p:nvSpPr>
          <p:spPr>
            <a:xfrm>
              <a:off x="8192105" y="3987800"/>
              <a:ext cx="24796" cy="184151"/>
            </a:xfrm>
            <a:custGeom>
              <a:avLst/>
              <a:gdLst/>
              <a:ahLst/>
              <a:cxnLst/>
              <a:rect l="0" t="0" r="0" b="0"/>
              <a:pathLst>
                <a:path w="24796" h="184151">
                  <a:moveTo>
                    <a:pt x="24795" y="0"/>
                  </a:moveTo>
                  <a:lnTo>
                    <a:pt x="19327" y="0"/>
                  </a:lnTo>
                  <a:lnTo>
                    <a:pt x="15335" y="3371"/>
                  </a:lnTo>
                  <a:lnTo>
                    <a:pt x="13535" y="8788"/>
                  </a:lnTo>
                  <a:lnTo>
                    <a:pt x="7195" y="38871"/>
                  </a:lnTo>
                  <a:lnTo>
                    <a:pt x="6031" y="63652"/>
                  </a:lnTo>
                  <a:lnTo>
                    <a:pt x="2458" y="89337"/>
                  </a:lnTo>
                  <a:lnTo>
                    <a:pt x="0" y="120187"/>
                  </a:lnTo>
                  <a:lnTo>
                    <a:pt x="1396" y="150845"/>
                  </a:lnTo>
                  <a:lnTo>
                    <a:pt x="5745" y="1841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SMARTInkShape-1708"/>
            <p:cNvSpPr/>
            <p:nvPr/>
          </p:nvSpPr>
          <p:spPr>
            <a:xfrm>
              <a:off x="7710186" y="4318000"/>
              <a:ext cx="100315" cy="152401"/>
            </a:xfrm>
            <a:custGeom>
              <a:avLst/>
              <a:gdLst/>
              <a:ahLst/>
              <a:cxnLst/>
              <a:rect l="0" t="0" r="0" b="0"/>
              <a:pathLst>
                <a:path w="100315" h="152401">
                  <a:moveTo>
                    <a:pt x="87614" y="0"/>
                  </a:moveTo>
                  <a:lnTo>
                    <a:pt x="73308" y="0"/>
                  </a:lnTo>
                  <a:lnTo>
                    <a:pt x="68791" y="1881"/>
                  </a:lnTo>
                  <a:lnTo>
                    <a:pt x="38562" y="30037"/>
                  </a:lnTo>
                  <a:lnTo>
                    <a:pt x="16869" y="55068"/>
                  </a:lnTo>
                  <a:lnTo>
                    <a:pt x="5224" y="83111"/>
                  </a:lnTo>
                  <a:lnTo>
                    <a:pt x="0" y="104689"/>
                  </a:lnTo>
                  <a:lnTo>
                    <a:pt x="1167" y="113791"/>
                  </a:lnTo>
                  <a:lnTo>
                    <a:pt x="7665" y="131133"/>
                  </a:lnTo>
                  <a:lnTo>
                    <a:pt x="15392" y="137773"/>
                  </a:lnTo>
                  <a:lnTo>
                    <a:pt x="39323" y="149324"/>
                  </a:lnTo>
                  <a:lnTo>
                    <a:pt x="68894" y="151994"/>
                  </a:lnTo>
                  <a:lnTo>
                    <a:pt x="100314" y="1524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SMARTInkShape-1709"/>
            <p:cNvSpPr/>
            <p:nvPr/>
          </p:nvSpPr>
          <p:spPr>
            <a:xfrm>
              <a:off x="7831768" y="4344628"/>
              <a:ext cx="130996" cy="140883"/>
            </a:xfrm>
            <a:custGeom>
              <a:avLst/>
              <a:gdLst/>
              <a:ahLst/>
              <a:cxnLst/>
              <a:rect l="0" t="0" r="0" b="0"/>
              <a:pathLst>
                <a:path w="130996" h="140883">
                  <a:moveTo>
                    <a:pt x="118432" y="24172"/>
                  </a:moveTo>
                  <a:lnTo>
                    <a:pt x="97178" y="2917"/>
                  </a:lnTo>
                  <a:lnTo>
                    <a:pt x="91111" y="614"/>
                  </a:lnTo>
                  <a:lnTo>
                    <a:pt x="87518" y="0"/>
                  </a:lnTo>
                  <a:lnTo>
                    <a:pt x="81644" y="1199"/>
                  </a:lnTo>
                  <a:lnTo>
                    <a:pt x="60840" y="13566"/>
                  </a:lnTo>
                  <a:lnTo>
                    <a:pt x="30817" y="38937"/>
                  </a:lnTo>
                  <a:lnTo>
                    <a:pt x="19093" y="56533"/>
                  </a:lnTo>
                  <a:lnTo>
                    <a:pt x="9271" y="73271"/>
                  </a:lnTo>
                  <a:lnTo>
                    <a:pt x="5441" y="78071"/>
                  </a:lnTo>
                  <a:lnTo>
                    <a:pt x="1185" y="89049"/>
                  </a:lnTo>
                  <a:lnTo>
                    <a:pt x="0" y="100278"/>
                  </a:lnTo>
                  <a:lnTo>
                    <a:pt x="1825" y="109973"/>
                  </a:lnTo>
                  <a:lnTo>
                    <a:pt x="10190" y="123364"/>
                  </a:lnTo>
                  <a:lnTo>
                    <a:pt x="25659" y="135461"/>
                  </a:lnTo>
                  <a:lnTo>
                    <a:pt x="33925" y="140191"/>
                  </a:lnTo>
                  <a:lnTo>
                    <a:pt x="44184" y="140882"/>
                  </a:lnTo>
                  <a:lnTo>
                    <a:pt x="75477" y="131776"/>
                  </a:lnTo>
                  <a:lnTo>
                    <a:pt x="86640" y="127029"/>
                  </a:lnTo>
                  <a:lnTo>
                    <a:pt x="96306" y="120216"/>
                  </a:lnTo>
                  <a:lnTo>
                    <a:pt x="103424" y="110602"/>
                  </a:lnTo>
                  <a:lnTo>
                    <a:pt x="123254" y="79781"/>
                  </a:lnTo>
                  <a:lnTo>
                    <a:pt x="128798" y="63696"/>
                  </a:lnTo>
                  <a:lnTo>
                    <a:pt x="130995" y="32721"/>
                  </a:lnTo>
                  <a:lnTo>
                    <a:pt x="129189" y="26090"/>
                  </a:lnTo>
                  <a:lnTo>
                    <a:pt x="122282" y="16084"/>
                  </a:lnTo>
                  <a:lnTo>
                    <a:pt x="118261" y="13521"/>
                  </a:lnTo>
                  <a:lnTo>
                    <a:pt x="116201" y="12838"/>
                  </a:lnTo>
                  <a:lnTo>
                    <a:pt x="114828" y="11677"/>
                  </a:lnTo>
                  <a:lnTo>
                    <a:pt x="113302" y="8505"/>
                  </a:lnTo>
                  <a:lnTo>
                    <a:pt x="112190" y="7377"/>
                  </a:lnTo>
                  <a:lnTo>
                    <a:pt x="105732" y="5122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SMARTInkShape-1710"/>
            <p:cNvSpPr/>
            <p:nvPr/>
          </p:nvSpPr>
          <p:spPr>
            <a:xfrm>
              <a:off x="7989925" y="4350710"/>
              <a:ext cx="226976" cy="111976"/>
            </a:xfrm>
            <a:custGeom>
              <a:avLst/>
              <a:gdLst/>
              <a:ahLst/>
              <a:cxnLst/>
              <a:rect l="0" t="0" r="0" b="0"/>
              <a:pathLst>
                <a:path w="226976" h="111976">
                  <a:moveTo>
                    <a:pt x="99975" y="11740"/>
                  </a:moveTo>
                  <a:lnTo>
                    <a:pt x="90515" y="2280"/>
                  </a:lnTo>
                  <a:lnTo>
                    <a:pt x="86833" y="479"/>
                  </a:lnTo>
                  <a:lnTo>
                    <a:pt x="84864" y="0"/>
                  </a:lnTo>
                  <a:lnTo>
                    <a:pt x="75350" y="2695"/>
                  </a:lnTo>
                  <a:lnTo>
                    <a:pt x="59493" y="10632"/>
                  </a:lnTo>
                  <a:lnTo>
                    <a:pt x="30109" y="37322"/>
                  </a:lnTo>
                  <a:lnTo>
                    <a:pt x="3862" y="66783"/>
                  </a:lnTo>
                  <a:lnTo>
                    <a:pt x="0" y="76105"/>
                  </a:lnTo>
                  <a:lnTo>
                    <a:pt x="978" y="82915"/>
                  </a:lnTo>
                  <a:lnTo>
                    <a:pt x="2227" y="86706"/>
                  </a:lnTo>
                  <a:lnTo>
                    <a:pt x="4471" y="89234"/>
                  </a:lnTo>
                  <a:lnTo>
                    <a:pt x="10726" y="92043"/>
                  </a:lnTo>
                  <a:lnTo>
                    <a:pt x="29046" y="94092"/>
                  </a:lnTo>
                  <a:lnTo>
                    <a:pt x="36936" y="90439"/>
                  </a:lnTo>
                  <a:lnTo>
                    <a:pt x="61915" y="71696"/>
                  </a:lnTo>
                  <a:lnTo>
                    <a:pt x="87278" y="43736"/>
                  </a:lnTo>
                  <a:lnTo>
                    <a:pt x="110310" y="21169"/>
                  </a:lnTo>
                  <a:lnTo>
                    <a:pt x="118643" y="18210"/>
                  </a:lnTo>
                  <a:lnTo>
                    <a:pt x="122283" y="21496"/>
                  </a:lnTo>
                  <a:lnTo>
                    <a:pt x="124001" y="26894"/>
                  </a:lnTo>
                  <a:lnTo>
                    <a:pt x="128665" y="54216"/>
                  </a:lnTo>
                  <a:lnTo>
                    <a:pt x="142377" y="83715"/>
                  </a:lnTo>
                  <a:lnTo>
                    <a:pt x="149384" y="95703"/>
                  </a:lnTo>
                  <a:lnTo>
                    <a:pt x="164036" y="106433"/>
                  </a:lnTo>
                  <a:lnTo>
                    <a:pt x="172191" y="110270"/>
                  </a:lnTo>
                  <a:lnTo>
                    <a:pt x="180518" y="111975"/>
                  </a:lnTo>
                  <a:lnTo>
                    <a:pt x="188923" y="110852"/>
                  </a:lnTo>
                  <a:lnTo>
                    <a:pt x="205818" y="104381"/>
                  </a:lnTo>
                  <a:lnTo>
                    <a:pt x="218511" y="95006"/>
                  </a:lnTo>
                  <a:lnTo>
                    <a:pt x="223213" y="89199"/>
                  </a:lnTo>
                  <a:lnTo>
                    <a:pt x="226975" y="8159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SMARTInkShape-1711"/>
            <p:cNvSpPr/>
            <p:nvPr/>
          </p:nvSpPr>
          <p:spPr>
            <a:xfrm>
              <a:off x="8242300" y="4255460"/>
              <a:ext cx="25401" cy="221291"/>
            </a:xfrm>
            <a:custGeom>
              <a:avLst/>
              <a:gdLst/>
              <a:ahLst/>
              <a:cxnLst/>
              <a:rect l="0" t="0" r="0" b="0"/>
              <a:pathLst>
                <a:path w="25401" h="221291">
                  <a:moveTo>
                    <a:pt x="25400" y="11740"/>
                  </a:moveTo>
                  <a:lnTo>
                    <a:pt x="25400" y="6272"/>
                  </a:lnTo>
                  <a:lnTo>
                    <a:pt x="19932" y="0"/>
                  </a:lnTo>
                  <a:lnTo>
                    <a:pt x="19638" y="385"/>
                  </a:lnTo>
                  <a:lnTo>
                    <a:pt x="13303" y="28305"/>
                  </a:lnTo>
                  <a:lnTo>
                    <a:pt x="10937" y="57371"/>
                  </a:lnTo>
                  <a:lnTo>
                    <a:pt x="7709" y="81939"/>
                  </a:lnTo>
                  <a:lnTo>
                    <a:pt x="4871" y="108975"/>
                  </a:lnTo>
                  <a:lnTo>
                    <a:pt x="1443" y="137446"/>
                  </a:lnTo>
                  <a:lnTo>
                    <a:pt x="285" y="168980"/>
                  </a:lnTo>
                  <a:lnTo>
                    <a:pt x="37" y="198278"/>
                  </a:lnTo>
                  <a:lnTo>
                    <a:pt x="0" y="22129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SMARTInkShape-1712"/>
            <p:cNvSpPr/>
            <p:nvPr/>
          </p:nvSpPr>
          <p:spPr>
            <a:xfrm>
              <a:off x="8204461" y="4362736"/>
              <a:ext cx="177450" cy="137649"/>
            </a:xfrm>
            <a:custGeom>
              <a:avLst/>
              <a:gdLst/>
              <a:ahLst/>
              <a:cxnLst/>
              <a:rect l="0" t="0" r="0" b="0"/>
              <a:pathLst>
                <a:path w="177450" h="137649">
                  <a:moveTo>
                    <a:pt x="6089" y="6064"/>
                  </a:moveTo>
                  <a:lnTo>
                    <a:pt x="0" y="6064"/>
                  </a:lnTo>
                  <a:lnTo>
                    <a:pt x="8600" y="6064"/>
                  </a:lnTo>
                  <a:lnTo>
                    <a:pt x="36521" y="11531"/>
                  </a:lnTo>
                  <a:lnTo>
                    <a:pt x="66270" y="17323"/>
                  </a:lnTo>
                  <a:lnTo>
                    <a:pt x="96537" y="18574"/>
                  </a:lnTo>
                  <a:lnTo>
                    <a:pt x="120694" y="16845"/>
                  </a:lnTo>
                  <a:lnTo>
                    <a:pt x="151608" y="10921"/>
                  </a:lnTo>
                  <a:lnTo>
                    <a:pt x="167460" y="5998"/>
                  </a:lnTo>
                  <a:lnTo>
                    <a:pt x="168703" y="4609"/>
                  </a:lnTo>
                  <a:lnTo>
                    <a:pt x="169531" y="2977"/>
                  </a:lnTo>
                  <a:lnTo>
                    <a:pt x="170789" y="1889"/>
                  </a:lnTo>
                  <a:lnTo>
                    <a:pt x="176511" y="0"/>
                  </a:lnTo>
                  <a:lnTo>
                    <a:pt x="176853" y="610"/>
                  </a:lnTo>
                  <a:lnTo>
                    <a:pt x="177449" y="11948"/>
                  </a:lnTo>
                  <a:lnTo>
                    <a:pt x="168693" y="39213"/>
                  </a:lnTo>
                  <a:lnTo>
                    <a:pt x="156166" y="68559"/>
                  </a:lnTo>
                  <a:lnTo>
                    <a:pt x="144284" y="99652"/>
                  </a:lnTo>
                  <a:lnTo>
                    <a:pt x="129045" y="130479"/>
                  </a:lnTo>
                  <a:lnTo>
                    <a:pt x="127194" y="137648"/>
                  </a:lnTo>
                  <a:lnTo>
                    <a:pt x="127042" y="137531"/>
                  </a:lnTo>
                  <a:lnTo>
                    <a:pt x="126778" y="130420"/>
                  </a:lnTo>
                  <a:lnTo>
                    <a:pt x="128638" y="126479"/>
                  </a:lnTo>
                  <a:lnTo>
                    <a:pt x="133089" y="120364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SMARTInkShape-1713"/>
            <p:cNvSpPr/>
            <p:nvPr/>
          </p:nvSpPr>
          <p:spPr>
            <a:xfrm>
              <a:off x="8413827" y="4279977"/>
              <a:ext cx="6274" cy="18974"/>
            </a:xfrm>
            <a:custGeom>
              <a:avLst/>
              <a:gdLst/>
              <a:ahLst/>
              <a:cxnLst/>
              <a:rect l="0" t="0" r="0" b="0"/>
              <a:pathLst>
                <a:path w="6274" h="18974">
                  <a:moveTo>
                    <a:pt x="6273" y="6273"/>
                  </a:moveTo>
                  <a:lnTo>
                    <a:pt x="0" y="0"/>
                  </a:lnTo>
                  <a:lnTo>
                    <a:pt x="3317" y="3316"/>
                  </a:lnTo>
                  <a:lnTo>
                    <a:pt x="4959" y="6840"/>
                  </a:lnTo>
                  <a:lnTo>
                    <a:pt x="6273" y="18973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SMARTInkShape-1714"/>
            <p:cNvSpPr/>
            <p:nvPr/>
          </p:nvSpPr>
          <p:spPr>
            <a:xfrm>
              <a:off x="8420212" y="4324350"/>
              <a:ext cx="158639" cy="177361"/>
            </a:xfrm>
            <a:custGeom>
              <a:avLst/>
              <a:gdLst/>
              <a:ahLst/>
              <a:cxnLst/>
              <a:rect l="0" t="0" r="0" b="0"/>
              <a:pathLst>
                <a:path w="158639" h="177361">
                  <a:moveTo>
                    <a:pt x="57038" y="0"/>
                  </a:moveTo>
                  <a:lnTo>
                    <a:pt x="57038" y="27995"/>
                  </a:lnTo>
                  <a:lnTo>
                    <a:pt x="52011" y="54347"/>
                  </a:lnTo>
                  <a:lnTo>
                    <a:pt x="49864" y="69310"/>
                  </a:lnTo>
                  <a:lnTo>
                    <a:pt x="41428" y="93600"/>
                  </a:lnTo>
                  <a:lnTo>
                    <a:pt x="30017" y="125210"/>
                  </a:lnTo>
                  <a:lnTo>
                    <a:pt x="17755" y="152046"/>
                  </a:lnTo>
                  <a:lnTo>
                    <a:pt x="8539" y="167590"/>
                  </a:lnTo>
                  <a:lnTo>
                    <a:pt x="267" y="177360"/>
                  </a:lnTo>
                  <a:lnTo>
                    <a:pt x="0" y="174299"/>
                  </a:lnTo>
                  <a:lnTo>
                    <a:pt x="1819" y="170834"/>
                  </a:lnTo>
                  <a:lnTo>
                    <a:pt x="4979" y="165532"/>
                  </a:lnTo>
                  <a:lnTo>
                    <a:pt x="18188" y="135549"/>
                  </a:lnTo>
                  <a:lnTo>
                    <a:pt x="34024" y="107678"/>
                  </a:lnTo>
                  <a:lnTo>
                    <a:pt x="50741" y="77609"/>
                  </a:lnTo>
                  <a:lnTo>
                    <a:pt x="59883" y="64832"/>
                  </a:lnTo>
                  <a:lnTo>
                    <a:pt x="85791" y="44041"/>
                  </a:lnTo>
                  <a:lnTo>
                    <a:pt x="95739" y="39860"/>
                  </a:lnTo>
                  <a:lnTo>
                    <a:pt x="118659" y="38254"/>
                  </a:lnTo>
                  <a:lnTo>
                    <a:pt x="125112" y="40050"/>
                  </a:lnTo>
                  <a:lnTo>
                    <a:pt x="135003" y="46951"/>
                  </a:lnTo>
                  <a:lnTo>
                    <a:pt x="137550" y="52852"/>
                  </a:lnTo>
                  <a:lnTo>
                    <a:pt x="139408" y="83287"/>
                  </a:lnTo>
                  <a:lnTo>
                    <a:pt x="137653" y="101818"/>
                  </a:lnTo>
                  <a:lnTo>
                    <a:pt x="133113" y="132673"/>
                  </a:lnTo>
                  <a:lnTo>
                    <a:pt x="127846" y="156265"/>
                  </a:lnTo>
                  <a:lnTo>
                    <a:pt x="128938" y="159915"/>
                  </a:lnTo>
                  <a:lnTo>
                    <a:pt x="133913" y="165853"/>
                  </a:lnTo>
                  <a:lnTo>
                    <a:pt x="138947" y="168962"/>
                  </a:lnTo>
                  <a:lnTo>
                    <a:pt x="144242" y="170344"/>
                  </a:lnTo>
                  <a:lnTo>
                    <a:pt x="158638" y="1714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SMARTInkShape-1715"/>
            <p:cNvSpPr/>
            <p:nvPr/>
          </p:nvSpPr>
          <p:spPr>
            <a:xfrm>
              <a:off x="8559800" y="4356100"/>
              <a:ext cx="189155" cy="290691"/>
            </a:xfrm>
            <a:custGeom>
              <a:avLst/>
              <a:gdLst/>
              <a:ahLst/>
              <a:cxnLst/>
              <a:rect l="0" t="0" r="0" b="0"/>
              <a:pathLst>
                <a:path w="189155" h="290691">
                  <a:moveTo>
                    <a:pt x="171450" y="0"/>
                  </a:moveTo>
                  <a:lnTo>
                    <a:pt x="156339" y="0"/>
                  </a:lnTo>
                  <a:lnTo>
                    <a:pt x="131698" y="8838"/>
                  </a:lnTo>
                  <a:lnTo>
                    <a:pt x="104526" y="27887"/>
                  </a:lnTo>
                  <a:lnTo>
                    <a:pt x="85298" y="45187"/>
                  </a:lnTo>
                  <a:lnTo>
                    <a:pt x="63155" y="71933"/>
                  </a:lnTo>
                  <a:lnTo>
                    <a:pt x="57940" y="95132"/>
                  </a:lnTo>
                  <a:lnTo>
                    <a:pt x="57384" y="106425"/>
                  </a:lnTo>
                  <a:lnTo>
                    <a:pt x="58011" y="109050"/>
                  </a:lnTo>
                  <a:lnTo>
                    <a:pt x="59135" y="110800"/>
                  </a:lnTo>
                  <a:lnTo>
                    <a:pt x="60590" y="111966"/>
                  </a:lnTo>
                  <a:lnTo>
                    <a:pt x="69380" y="113608"/>
                  </a:lnTo>
                  <a:lnTo>
                    <a:pt x="96649" y="114239"/>
                  </a:lnTo>
                  <a:lnTo>
                    <a:pt x="106690" y="110509"/>
                  </a:lnTo>
                  <a:lnTo>
                    <a:pt x="137509" y="89911"/>
                  </a:lnTo>
                  <a:lnTo>
                    <a:pt x="156858" y="69704"/>
                  </a:lnTo>
                  <a:lnTo>
                    <a:pt x="162848" y="62024"/>
                  </a:lnTo>
                  <a:lnTo>
                    <a:pt x="172742" y="53733"/>
                  </a:lnTo>
                  <a:lnTo>
                    <a:pt x="175552" y="49046"/>
                  </a:lnTo>
                  <a:lnTo>
                    <a:pt x="177741" y="38480"/>
                  </a:lnTo>
                  <a:lnTo>
                    <a:pt x="177798" y="65246"/>
                  </a:lnTo>
                  <a:lnTo>
                    <a:pt x="177800" y="90655"/>
                  </a:lnTo>
                  <a:lnTo>
                    <a:pt x="178505" y="118191"/>
                  </a:lnTo>
                  <a:lnTo>
                    <a:pt x="182164" y="148692"/>
                  </a:lnTo>
                  <a:lnTo>
                    <a:pt x="184267" y="180072"/>
                  </a:lnTo>
                  <a:lnTo>
                    <a:pt x="188338" y="211007"/>
                  </a:lnTo>
                  <a:lnTo>
                    <a:pt x="189154" y="237655"/>
                  </a:lnTo>
                  <a:lnTo>
                    <a:pt x="183465" y="264098"/>
                  </a:lnTo>
                  <a:lnTo>
                    <a:pt x="178906" y="273305"/>
                  </a:lnTo>
                  <a:lnTo>
                    <a:pt x="168406" y="282454"/>
                  </a:lnTo>
                  <a:lnTo>
                    <a:pt x="160455" y="287342"/>
                  </a:lnTo>
                  <a:lnTo>
                    <a:pt x="144674" y="290690"/>
                  </a:lnTo>
                  <a:lnTo>
                    <a:pt x="123221" y="288311"/>
                  </a:lnTo>
                  <a:lnTo>
                    <a:pt x="95052" y="276116"/>
                  </a:lnTo>
                  <a:lnTo>
                    <a:pt x="70575" y="264237"/>
                  </a:lnTo>
                  <a:lnTo>
                    <a:pt x="42705" y="251780"/>
                  </a:lnTo>
                  <a:lnTo>
                    <a:pt x="15491" y="236811"/>
                  </a:lnTo>
                  <a:lnTo>
                    <a:pt x="0" y="2286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019800" cy="1122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3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482328"/>
            <a:ext cx="3736975" cy="3661172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ffectLst>
            <a:outerShdw dist="35921" dir="2700000" algn="ctr" rotWithShape="0">
              <a:srgbClr val="808080">
                <a:alpha val="75000"/>
              </a:srgbClr>
            </a:outerShdw>
          </a:effectLst>
        </p:spPr>
      </p:pic>
      <p:pic>
        <p:nvPicPr>
          <p:cNvPr id="45060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62400" y="971550"/>
            <a:ext cx="2743200" cy="18204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61" name="AutoShape 7"/>
          <p:cNvSpPr>
            <a:spLocks noChangeArrowheads="1"/>
          </p:cNvSpPr>
          <p:nvPr/>
        </p:nvSpPr>
        <p:spPr bwMode="auto">
          <a:xfrm flipV="1">
            <a:off x="4495800" y="1276350"/>
            <a:ext cx="1066800" cy="628650"/>
          </a:xfrm>
          <a:custGeom>
            <a:avLst/>
            <a:gdLst>
              <a:gd name="T0" fmla="*/ 1821542956 w 21600"/>
              <a:gd name="T1" fmla="*/ 0 h 21600"/>
              <a:gd name="T2" fmla="*/ 1821542956 w 21600"/>
              <a:gd name="T3" fmla="*/ 710466445 h 21600"/>
              <a:gd name="T4" fmla="*/ 389006207 w 21600"/>
              <a:gd name="T5" fmla="*/ 1262220398 h 21600"/>
              <a:gd name="T6" fmla="*/ 2147483647 w 21600"/>
              <a:gd name="T7" fmla="*/ 355233223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2920 h 21600"/>
              <a:gd name="T14" fmla="*/ 18233 w 21600"/>
              <a:gd name="T15" fmla="*/ 9238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0" y="0"/>
                </a:lnTo>
                <a:lnTo>
                  <a:pt x="15120" y="2920"/>
                </a:lnTo>
                <a:lnTo>
                  <a:pt x="12427" y="2920"/>
                </a:lnTo>
                <a:cubicBezTo>
                  <a:pt x="5564" y="2920"/>
                  <a:pt x="0" y="7056"/>
                  <a:pt x="0" y="12158"/>
                </a:cubicBezTo>
                <a:lnTo>
                  <a:pt x="0" y="21600"/>
                </a:lnTo>
                <a:lnTo>
                  <a:pt x="6458" y="21600"/>
                </a:lnTo>
                <a:lnTo>
                  <a:pt x="6458" y="12158"/>
                </a:lnTo>
                <a:cubicBezTo>
                  <a:pt x="6458" y="10545"/>
                  <a:pt x="9130" y="9238"/>
                  <a:pt x="12427" y="9238"/>
                </a:cubicBezTo>
                <a:lnTo>
                  <a:pt x="15120" y="9238"/>
                </a:lnTo>
                <a:lnTo>
                  <a:pt x="15120" y="12158"/>
                </a:lnTo>
                <a:close/>
              </a:path>
            </a:pathLst>
          </a:custGeom>
          <a:solidFill>
            <a:srgbClr val="FFFFFF"/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143" name="SMARTInkShape-Group131"/>
          <p:cNvGrpSpPr/>
          <p:nvPr/>
        </p:nvGrpSpPr>
        <p:grpSpPr>
          <a:xfrm>
            <a:off x="5238836" y="3937000"/>
            <a:ext cx="1441365" cy="202880"/>
            <a:chOff x="5238836" y="3937000"/>
            <a:chExt cx="1441365" cy="202880"/>
          </a:xfrm>
        </p:grpSpPr>
        <p:sp>
          <p:nvSpPr>
            <p:cNvPr id="137" name="SMARTInkShape-1220"/>
            <p:cNvSpPr/>
            <p:nvPr/>
          </p:nvSpPr>
          <p:spPr>
            <a:xfrm>
              <a:off x="5238836" y="4007068"/>
              <a:ext cx="171233" cy="132812"/>
            </a:xfrm>
            <a:custGeom>
              <a:avLst/>
              <a:gdLst/>
              <a:ahLst/>
              <a:cxnLst/>
              <a:rect l="0" t="0" r="0" b="0"/>
              <a:pathLst>
                <a:path w="171233" h="132812">
                  <a:moveTo>
                    <a:pt x="38014" y="56932"/>
                  </a:moveTo>
                  <a:lnTo>
                    <a:pt x="38014" y="44516"/>
                  </a:lnTo>
                  <a:lnTo>
                    <a:pt x="41384" y="47686"/>
                  </a:lnTo>
                  <a:lnTo>
                    <a:pt x="41671" y="49356"/>
                  </a:lnTo>
                  <a:lnTo>
                    <a:pt x="41157" y="51176"/>
                  </a:lnTo>
                  <a:lnTo>
                    <a:pt x="40109" y="53095"/>
                  </a:lnTo>
                  <a:lnTo>
                    <a:pt x="36407" y="68358"/>
                  </a:lnTo>
                  <a:lnTo>
                    <a:pt x="23102" y="98679"/>
                  </a:lnTo>
                  <a:lnTo>
                    <a:pt x="4938" y="127657"/>
                  </a:lnTo>
                  <a:lnTo>
                    <a:pt x="208" y="132811"/>
                  </a:lnTo>
                  <a:lnTo>
                    <a:pt x="0" y="129665"/>
                  </a:lnTo>
                  <a:lnTo>
                    <a:pt x="1834" y="126182"/>
                  </a:lnTo>
                  <a:lnTo>
                    <a:pt x="4295" y="122281"/>
                  </a:lnTo>
                  <a:lnTo>
                    <a:pt x="17043" y="92660"/>
                  </a:lnTo>
                  <a:lnTo>
                    <a:pt x="29564" y="62423"/>
                  </a:lnTo>
                  <a:lnTo>
                    <a:pt x="36607" y="44683"/>
                  </a:lnTo>
                  <a:lnTo>
                    <a:pt x="55064" y="17646"/>
                  </a:lnTo>
                  <a:lnTo>
                    <a:pt x="65487" y="9856"/>
                  </a:lnTo>
                  <a:lnTo>
                    <a:pt x="73357" y="7235"/>
                  </a:lnTo>
                  <a:lnTo>
                    <a:pt x="81124" y="6276"/>
                  </a:lnTo>
                  <a:lnTo>
                    <a:pt x="85437" y="9546"/>
                  </a:lnTo>
                  <a:lnTo>
                    <a:pt x="87314" y="13057"/>
                  </a:lnTo>
                  <a:lnTo>
                    <a:pt x="88616" y="23846"/>
                  </a:lnTo>
                  <a:lnTo>
                    <a:pt x="88805" y="51557"/>
                  </a:lnTo>
                  <a:lnTo>
                    <a:pt x="82465" y="75954"/>
                  </a:lnTo>
                  <a:lnTo>
                    <a:pt x="82464" y="70512"/>
                  </a:lnTo>
                  <a:lnTo>
                    <a:pt x="87533" y="60372"/>
                  </a:lnTo>
                  <a:lnTo>
                    <a:pt x="110132" y="29201"/>
                  </a:lnTo>
                  <a:lnTo>
                    <a:pt x="125793" y="8219"/>
                  </a:lnTo>
                  <a:lnTo>
                    <a:pt x="131825" y="3532"/>
                  </a:lnTo>
                  <a:lnTo>
                    <a:pt x="137562" y="1448"/>
                  </a:lnTo>
                  <a:lnTo>
                    <a:pt x="153463" y="0"/>
                  </a:lnTo>
                  <a:lnTo>
                    <a:pt x="158233" y="1760"/>
                  </a:lnTo>
                  <a:lnTo>
                    <a:pt x="160494" y="3217"/>
                  </a:lnTo>
                  <a:lnTo>
                    <a:pt x="162000" y="4894"/>
                  </a:lnTo>
                  <a:lnTo>
                    <a:pt x="169112" y="21862"/>
                  </a:lnTo>
                  <a:lnTo>
                    <a:pt x="171232" y="50635"/>
                  </a:lnTo>
                  <a:lnTo>
                    <a:pt x="170600" y="59072"/>
                  </a:lnTo>
                  <a:lnTo>
                    <a:pt x="165272" y="89545"/>
                  </a:lnTo>
                  <a:lnTo>
                    <a:pt x="165014" y="95032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8" name="SMARTInkShape-1221"/>
            <p:cNvSpPr/>
            <p:nvPr/>
          </p:nvSpPr>
          <p:spPr>
            <a:xfrm>
              <a:off x="5473700" y="3994551"/>
              <a:ext cx="322671" cy="126565"/>
            </a:xfrm>
            <a:custGeom>
              <a:avLst/>
              <a:gdLst/>
              <a:ahLst/>
              <a:cxnLst/>
              <a:rect l="0" t="0" r="0" b="0"/>
              <a:pathLst>
                <a:path w="322671" h="126565">
                  <a:moveTo>
                    <a:pt x="0" y="44049"/>
                  </a:moveTo>
                  <a:lnTo>
                    <a:pt x="0" y="49516"/>
                  </a:lnTo>
                  <a:lnTo>
                    <a:pt x="8838" y="59160"/>
                  </a:lnTo>
                  <a:lnTo>
                    <a:pt x="14747" y="61347"/>
                  </a:lnTo>
                  <a:lnTo>
                    <a:pt x="45608" y="63067"/>
                  </a:lnTo>
                  <a:lnTo>
                    <a:pt x="50373" y="61204"/>
                  </a:lnTo>
                  <a:lnTo>
                    <a:pt x="71959" y="41899"/>
                  </a:lnTo>
                  <a:lnTo>
                    <a:pt x="78313" y="32200"/>
                  </a:lnTo>
                  <a:lnTo>
                    <a:pt x="81295" y="20391"/>
                  </a:lnTo>
                  <a:lnTo>
                    <a:pt x="82177" y="11325"/>
                  </a:lnTo>
                  <a:lnTo>
                    <a:pt x="80502" y="6457"/>
                  </a:lnTo>
                  <a:lnTo>
                    <a:pt x="79068" y="4170"/>
                  </a:lnTo>
                  <a:lnTo>
                    <a:pt x="77406" y="2646"/>
                  </a:lnTo>
                  <a:lnTo>
                    <a:pt x="70984" y="0"/>
                  </a:lnTo>
                  <a:lnTo>
                    <a:pt x="68472" y="1658"/>
                  </a:lnTo>
                  <a:lnTo>
                    <a:pt x="59083" y="11159"/>
                  </a:lnTo>
                  <a:lnTo>
                    <a:pt x="44439" y="39760"/>
                  </a:lnTo>
                  <a:lnTo>
                    <a:pt x="31748" y="69071"/>
                  </a:lnTo>
                  <a:lnTo>
                    <a:pt x="29632" y="73430"/>
                  </a:lnTo>
                  <a:lnTo>
                    <a:pt x="29162" y="82036"/>
                  </a:lnTo>
                  <a:lnTo>
                    <a:pt x="34609" y="99059"/>
                  </a:lnTo>
                  <a:lnTo>
                    <a:pt x="42480" y="110941"/>
                  </a:lnTo>
                  <a:lnTo>
                    <a:pt x="46631" y="115641"/>
                  </a:lnTo>
                  <a:lnTo>
                    <a:pt x="52709" y="118201"/>
                  </a:lnTo>
                  <a:lnTo>
                    <a:pt x="72218" y="123637"/>
                  </a:lnTo>
                  <a:lnTo>
                    <a:pt x="96682" y="119933"/>
                  </a:lnTo>
                  <a:lnTo>
                    <a:pt x="127241" y="105337"/>
                  </a:lnTo>
                  <a:lnTo>
                    <a:pt x="156960" y="80656"/>
                  </a:lnTo>
                  <a:lnTo>
                    <a:pt x="176514" y="58086"/>
                  </a:lnTo>
                  <a:lnTo>
                    <a:pt x="179109" y="57343"/>
                  </a:lnTo>
                  <a:lnTo>
                    <a:pt x="183153" y="56866"/>
                  </a:lnTo>
                  <a:lnTo>
                    <a:pt x="183486" y="57533"/>
                  </a:lnTo>
                  <a:lnTo>
                    <a:pt x="183855" y="60153"/>
                  </a:lnTo>
                  <a:lnTo>
                    <a:pt x="182136" y="63671"/>
                  </a:lnTo>
                  <a:lnTo>
                    <a:pt x="180690" y="65596"/>
                  </a:lnTo>
                  <a:lnTo>
                    <a:pt x="172886" y="95028"/>
                  </a:lnTo>
                  <a:lnTo>
                    <a:pt x="171382" y="102689"/>
                  </a:lnTo>
                  <a:lnTo>
                    <a:pt x="166568" y="110968"/>
                  </a:lnTo>
                  <a:lnTo>
                    <a:pt x="161380" y="117891"/>
                  </a:lnTo>
                  <a:lnTo>
                    <a:pt x="159918" y="122258"/>
                  </a:lnTo>
                  <a:lnTo>
                    <a:pt x="158822" y="123704"/>
                  </a:lnTo>
                  <a:lnTo>
                    <a:pt x="152486" y="126564"/>
                  </a:lnTo>
                  <a:lnTo>
                    <a:pt x="152425" y="123217"/>
                  </a:lnTo>
                  <a:lnTo>
                    <a:pt x="154292" y="119687"/>
                  </a:lnTo>
                  <a:lnTo>
                    <a:pt x="161240" y="108300"/>
                  </a:lnTo>
                  <a:lnTo>
                    <a:pt x="173598" y="78677"/>
                  </a:lnTo>
                  <a:lnTo>
                    <a:pt x="186035" y="51822"/>
                  </a:lnTo>
                  <a:lnTo>
                    <a:pt x="193454" y="43271"/>
                  </a:lnTo>
                  <a:lnTo>
                    <a:pt x="213021" y="28124"/>
                  </a:lnTo>
                  <a:lnTo>
                    <a:pt x="219907" y="25924"/>
                  </a:lnTo>
                  <a:lnTo>
                    <a:pt x="224266" y="25409"/>
                  </a:lnTo>
                  <a:lnTo>
                    <a:pt x="228555" y="27062"/>
                  </a:lnTo>
                  <a:lnTo>
                    <a:pt x="243413" y="39936"/>
                  </a:lnTo>
                  <a:lnTo>
                    <a:pt x="245767" y="45984"/>
                  </a:lnTo>
                  <a:lnTo>
                    <a:pt x="247575" y="77284"/>
                  </a:lnTo>
                  <a:lnTo>
                    <a:pt x="247617" y="83045"/>
                  </a:lnTo>
                  <a:lnTo>
                    <a:pt x="245753" y="87956"/>
                  </a:lnTo>
                  <a:lnTo>
                    <a:pt x="243278" y="92491"/>
                  </a:lnTo>
                  <a:lnTo>
                    <a:pt x="241691" y="101150"/>
                  </a:lnTo>
                  <a:lnTo>
                    <a:pt x="241322" y="107173"/>
                  </a:lnTo>
                  <a:lnTo>
                    <a:pt x="241301" y="98677"/>
                  </a:lnTo>
                  <a:lnTo>
                    <a:pt x="243182" y="94669"/>
                  </a:lnTo>
                  <a:lnTo>
                    <a:pt x="245664" y="90534"/>
                  </a:lnTo>
                  <a:lnTo>
                    <a:pt x="250759" y="76650"/>
                  </a:lnTo>
                  <a:lnTo>
                    <a:pt x="271108" y="48913"/>
                  </a:lnTo>
                  <a:lnTo>
                    <a:pt x="301906" y="27891"/>
                  </a:lnTo>
                  <a:lnTo>
                    <a:pt x="306571" y="26284"/>
                  </a:lnTo>
                  <a:lnTo>
                    <a:pt x="308097" y="26562"/>
                  </a:lnTo>
                  <a:lnTo>
                    <a:pt x="309115" y="27451"/>
                  </a:lnTo>
                  <a:lnTo>
                    <a:pt x="312427" y="32076"/>
                  </a:lnTo>
                  <a:lnTo>
                    <a:pt x="319868" y="39958"/>
                  </a:lnTo>
                  <a:lnTo>
                    <a:pt x="322079" y="45993"/>
                  </a:lnTo>
                  <a:lnTo>
                    <a:pt x="322670" y="49578"/>
                  </a:lnTo>
                  <a:lnTo>
                    <a:pt x="321443" y="57324"/>
                  </a:lnTo>
                  <a:lnTo>
                    <a:pt x="314359" y="86416"/>
                  </a:lnTo>
                  <a:lnTo>
                    <a:pt x="311573" y="100645"/>
                  </a:lnTo>
                  <a:lnTo>
                    <a:pt x="311150" y="120249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9" name="SMARTInkShape-1222"/>
            <p:cNvSpPr/>
            <p:nvPr/>
          </p:nvSpPr>
          <p:spPr>
            <a:xfrm>
              <a:off x="5873750" y="3937000"/>
              <a:ext cx="107654" cy="202742"/>
            </a:xfrm>
            <a:custGeom>
              <a:avLst/>
              <a:gdLst/>
              <a:ahLst/>
              <a:cxnLst/>
              <a:rect l="0" t="0" r="0" b="0"/>
              <a:pathLst>
                <a:path w="107654" h="202742">
                  <a:moveTo>
                    <a:pt x="0" y="0"/>
                  </a:moveTo>
                  <a:lnTo>
                    <a:pt x="6271" y="0"/>
                  </a:lnTo>
                  <a:lnTo>
                    <a:pt x="2954" y="3369"/>
                  </a:lnTo>
                  <a:lnTo>
                    <a:pt x="1313" y="6906"/>
                  </a:lnTo>
                  <a:lnTo>
                    <a:pt x="51" y="35547"/>
                  </a:lnTo>
                  <a:lnTo>
                    <a:pt x="10" y="62786"/>
                  </a:lnTo>
                  <a:lnTo>
                    <a:pt x="1" y="88758"/>
                  </a:lnTo>
                  <a:lnTo>
                    <a:pt x="0" y="114272"/>
                  </a:lnTo>
                  <a:lnTo>
                    <a:pt x="0" y="142675"/>
                  </a:lnTo>
                  <a:lnTo>
                    <a:pt x="0" y="170153"/>
                  </a:lnTo>
                  <a:lnTo>
                    <a:pt x="0" y="167694"/>
                  </a:lnTo>
                  <a:lnTo>
                    <a:pt x="1880" y="164370"/>
                  </a:lnTo>
                  <a:lnTo>
                    <a:pt x="4364" y="160542"/>
                  </a:lnTo>
                  <a:lnTo>
                    <a:pt x="17129" y="130976"/>
                  </a:lnTo>
                  <a:lnTo>
                    <a:pt x="27542" y="113403"/>
                  </a:lnTo>
                  <a:lnTo>
                    <a:pt x="45685" y="94122"/>
                  </a:lnTo>
                  <a:lnTo>
                    <a:pt x="52289" y="91221"/>
                  </a:lnTo>
                  <a:lnTo>
                    <a:pt x="64656" y="89358"/>
                  </a:lnTo>
                  <a:lnTo>
                    <a:pt x="69422" y="90985"/>
                  </a:lnTo>
                  <a:lnTo>
                    <a:pt x="71681" y="92405"/>
                  </a:lnTo>
                  <a:lnTo>
                    <a:pt x="87538" y="96756"/>
                  </a:lnTo>
                  <a:lnTo>
                    <a:pt x="90108" y="98371"/>
                  </a:lnTo>
                  <a:lnTo>
                    <a:pt x="97097" y="107384"/>
                  </a:lnTo>
                  <a:lnTo>
                    <a:pt x="105700" y="135556"/>
                  </a:lnTo>
                  <a:lnTo>
                    <a:pt x="107653" y="156645"/>
                  </a:lnTo>
                  <a:lnTo>
                    <a:pt x="104490" y="169336"/>
                  </a:lnTo>
                  <a:lnTo>
                    <a:pt x="93014" y="189265"/>
                  </a:lnTo>
                  <a:lnTo>
                    <a:pt x="86966" y="195360"/>
                  </a:lnTo>
                  <a:lnTo>
                    <a:pt x="80278" y="199716"/>
                  </a:lnTo>
                  <a:lnTo>
                    <a:pt x="74955" y="201650"/>
                  </a:lnTo>
                  <a:lnTo>
                    <a:pt x="64620" y="202741"/>
                  </a:lnTo>
                  <a:lnTo>
                    <a:pt x="58587" y="201114"/>
                  </a:lnTo>
                  <a:lnTo>
                    <a:pt x="39550" y="192197"/>
                  </a:lnTo>
                  <a:lnTo>
                    <a:pt x="34511" y="190548"/>
                  </a:lnTo>
                  <a:lnTo>
                    <a:pt x="29919" y="187464"/>
                  </a:lnTo>
                  <a:lnTo>
                    <a:pt x="28412" y="184948"/>
                  </a:lnTo>
                  <a:lnTo>
                    <a:pt x="24114" y="172653"/>
                  </a:lnTo>
                  <a:lnTo>
                    <a:pt x="21300" y="167751"/>
                  </a:lnTo>
                  <a:lnTo>
                    <a:pt x="19050" y="1587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0" name="SMARTInkShape-1223"/>
            <p:cNvSpPr/>
            <p:nvPr/>
          </p:nvSpPr>
          <p:spPr>
            <a:xfrm>
              <a:off x="6076950" y="4000500"/>
              <a:ext cx="57151" cy="113920"/>
            </a:xfrm>
            <a:custGeom>
              <a:avLst/>
              <a:gdLst/>
              <a:ahLst/>
              <a:cxnLst/>
              <a:rect l="0" t="0" r="0" b="0"/>
              <a:pathLst>
                <a:path w="57151" h="113920">
                  <a:moveTo>
                    <a:pt x="6350" y="31750"/>
                  </a:moveTo>
                  <a:lnTo>
                    <a:pt x="6350" y="46675"/>
                  </a:lnTo>
                  <a:lnTo>
                    <a:pt x="4467" y="50848"/>
                  </a:lnTo>
                  <a:lnTo>
                    <a:pt x="2978" y="52949"/>
                  </a:lnTo>
                  <a:lnTo>
                    <a:pt x="882" y="62646"/>
                  </a:lnTo>
                  <a:lnTo>
                    <a:pt x="34" y="93417"/>
                  </a:lnTo>
                  <a:lnTo>
                    <a:pt x="0" y="113919"/>
                  </a:lnTo>
                  <a:lnTo>
                    <a:pt x="0" y="83401"/>
                  </a:lnTo>
                  <a:lnTo>
                    <a:pt x="0" y="55784"/>
                  </a:lnTo>
                  <a:lnTo>
                    <a:pt x="3371" y="41066"/>
                  </a:lnTo>
                  <a:lnTo>
                    <a:pt x="17007" y="11338"/>
                  </a:lnTo>
                  <a:lnTo>
                    <a:pt x="24155" y="1632"/>
                  </a:lnTo>
                  <a:lnTo>
                    <a:pt x="26727" y="725"/>
                  </a:lnTo>
                  <a:lnTo>
                    <a:pt x="5715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1" name="SMARTInkShape-1224"/>
            <p:cNvSpPr/>
            <p:nvPr/>
          </p:nvSpPr>
          <p:spPr>
            <a:xfrm>
              <a:off x="6159879" y="3975484"/>
              <a:ext cx="317122" cy="131886"/>
            </a:xfrm>
            <a:custGeom>
              <a:avLst/>
              <a:gdLst/>
              <a:ahLst/>
              <a:cxnLst/>
              <a:rect l="0" t="0" r="0" b="0"/>
              <a:pathLst>
                <a:path w="317122" h="131886">
                  <a:moveTo>
                    <a:pt x="75821" y="44066"/>
                  </a:moveTo>
                  <a:lnTo>
                    <a:pt x="75821" y="38598"/>
                  </a:lnTo>
                  <a:lnTo>
                    <a:pt x="75114" y="38303"/>
                  </a:lnTo>
                  <a:lnTo>
                    <a:pt x="72449" y="37976"/>
                  </a:lnTo>
                  <a:lnTo>
                    <a:pt x="68912" y="35949"/>
                  </a:lnTo>
                  <a:lnTo>
                    <a:pt x="66982" y="34422"/>
                  </a:lnTo>
                  <a:lnTo>
                    <a:pt x="64989" y="34108"/>
                  </a:lnTo>
                  <a:lnTo>
                    <a:pt x="62955" y="34604"/>
                  </a:lnTo>
                  <a:lnTo>
                    <a:pt x="58814" y="36333"/>
                  </a:lnTo>
                  <a:lnTo>
                    <a:pt x="44922" y="40904"/>
                  </a:lnTo>
                  <a:lnTo>
                    <a:pt x="39039" y="46423"/>
                  </a:lnTo>
                  <a:lnTo>
                    <a:pt x="33367" y="52875"/>
                  </a:lnTo>
                  <a:lnTo>
                    <a:pt x="22947" y="61178"/>
                  </a:lnTo>
                  <a:lnTo>
                    <a:pt x="10487" y="80350"/>
                  </a:lnTo>
                  <a:lnTo>
                    <a:pt x="1539" y="104399"/>
                  </a:lnTo>
                  <a:lnTo>
                    <a:pt x="0" y="115406"/>
                  </a:lnTo>
                  <a:lnTo>
                    <a:pt x="1671" y="119988"/>
                  </a:lnTo>
                  <a:lnTo>
                    <a:pt x="3104" y="122196"/>
                  </a:lnTo>
                  <a:lnTo>
                    <a:pt x="4764" y="123670"/>
                  </a:lnTo>
                  <a:lnTo>
                    <a:pt x="8492" y="125306"/>
                  </a:lnTo>
                  <a:lnTo>
                    <a:pt x="14556" y="126228"/>
                  </a:lnTo>
                  <a:lnTo>
                    <a:pt x="18724" y="124561"/>
                  </a:lnTo>
                  <a:lnTo>
                    <a:pt x="43209" y="102041"/>
                  </a:lnTo>
                  <a:lnTo>
                    <a:pt x="47214" y="96174"/>
                  </a:lnTo>
                  <a:lnTo>
                    <a:pt x="58175" y="69891"/>
                  </a:lnTo>
                  <a:lnTo>
                    <a:pt x="62831" y="63512"/>
                  </a:lnTo>
                  <a:lnTo>
                    <a:pt x="63809" y="73969"/>
                  </a:lnTo>
                  <a:lnTo>
                    <a:pt x="67478" y="80835"/>
                  </a:lnTo>
                  <a:lnTo>
                    <a:pt x="69586" y="90787"/>
                  </a:lnTo>
                  <a:lnTo>
                    <a:pt x="84373" y="115072"/>
                  </a:lnTo>
                  <a:lnTo>
                    <a:pt x="90441" y="117958"/>
                  </a:lnTo>
                  <a:lnTo>
                    <a:pt x="121636" y="125597"/>
                  </a:lnTo>
                  <a:lnTo>
                    <a:pt x="140870" y="125709"/>
                  </a:lnTo>
                  <a:lnTo>
                    <a:pt x="171038" y="113738"/>
                  </a:lnTo>
                  <a:lnTo>
                    <a:pt x="184625" y="105414"/>
                  </a:lnTo>
                  <a:lnTo>
                    <a:pt x="198468" y="91906"/>
                  </a:lnTo>
                  <a:lnTo>
                    <a:pt x="218990" y="60401"/>
                  </a:lnTo>
                  <a:lnTo>
                    <a:pt x="220590" y="58382"/>
                  </a:lnTo>
                  <a:lnTo>
                    <a:pt x="223183" y="57484"/>
                  </a:lnTo>
                  <a:lnTo>
                    <a:pt x="228134" y="56778"/>
                  </a:lnTo>
                  <a:lnTo>
                    <a:pt x="228217" y="77160"/>
                  </a:lnTo>
                  <a:lnTo>
                    <a:pt x="222132" y="108517"/>
                  </a:lnTo>
                  <a:lnTo>
                    <a:pt x="215600" y="131885"/>
                  </a:lnTo>
                  <a:lnTo>
                    <a:pt x="213673" y="130604"/>
                  </a:lnTo>
                  <a:lnTo>
                    <a:pt x="212173" y="129275"/>
                  </a:lnTo>
                  <a:lnTo>
                    <a:pt x="210505" y="125916"/>
                  </a:lnTo>
                  <a:lnTo>
                    <a:pt x="209433" y="118011"/>
                  </a:lnTo>
                  <a:lnTo>
                    <a:pt x="215653" y="88128"/>
                  </a:lnTo>
                  <a:lnTo>
                    <a:pt x="220912" y="62088"/>
                  </a:lnTo>
                  <a:lnTo>
                    <a:pt x="224958" y="43762"/>
                  </a:lnTo>
                  <a:lnTo>
                    <a:pt x="233995" y="28296"/>
                  </a:lnTo>
                  <a:lnTo>
                    <a:pt x="249151" y="10673"/>
                  </a:lnTo>
                  <a:lnTo>
                    <a:pt x="259037" y="3988"/>
                  </a:lnTo>
                  <a:lnTo>
                    <a:pt x="267534" y="912"/>
                  </a:lnTo>
                  <a:lnTo>
                    <a:pt x="274520" y="0"/>
                  </a:lnTo>
                  <a:lnTo>
                    <a:pt x="284428" y="3099"/>
                  </a:lnTo>
                  <a:lnTo>
                    <a:pt x="292931" y="8487"/>
                  </a:lnTo>
                  <a:lnTo>
                    <a:pt x="302125" y="21699"/>
                  </a:lnTo>
                  <a:lnTo>
                    <a:pt x="307894" y="33753"/>
                  </a:lnTo>
                  <a:lnTo>
                    <a:pt x="315628" y="63131"/>
                  </a:lnTo>
                  <a:lnTo>
                    <a:pt x="317121" y="94866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2" name="SMARTInkShape-1225"/>
            <p:cNvSpPr/>
            <p:nvPr/>
          </p:nvSpPr>
          <p:spPr>
            <a:xfrm>
              <a:off x="6540500" y="3950101"/>
              <a:ext cx="139701" cy="163617"/>
            </a:xfrm>
            <a:custGeom>
              <a:avLst/>
              <a:gdLst/>
              <a:ahLst/>
              <a:cxnLst/>
              <a:rect l="0" t="0" r="0" b="0"/>
              <a:pathLst>
                <a:path w="139701" h="163617">
                  <a:moveTo>
                    <a:pt x="0" y="63099"/>
                  </a:moveTo>
                  <a:lnTo>
                    <a:pt x="0" y="66468"/>
                  </a:lnTo>
                  <a:lnTo>
                    <a:pt x="705" y="67463"/>
                  </a:lnTo>
                  <a:lnTo>
                    <a:pt x="1881" y="68125"/>
                  </a:lnTo>
                  <a:lnTo>
                    <a:pt x="3371" y="68566"/>
                  </a:lnTo>
                  <a:lnTo>
                    <a:pt x="8838" y="72558"/>
                  </a:lnTo>
                  <a:lnTo>
                    <a:pt x="21667" y="74837"/>
                  </a:lnTo>
                  <a:lnTo>
                    <a:pt x="52822" y="75037"/>
                  </a:lnTo>
                  <a:lnTo>
                    <a:pt x="74069" y="66953"/>
                  </a:lnTo>
                  <a:lnTo>
                    <a:pt x="86649" y="58084"/>
                  </a:lnTo>
                  <a:lnTo>
                    <a:pt x="96542" y="48128"/>
                  </a:lnTo>
                  <a:lnTo>
                    <a:pt x="99352" y="42804"/>
                  </a:lnTo>
                  <a:lnTo>
                    <a:pt x="101403" y="20469"/>
                  </a:lnTo>
                  <a:lnTo>
                    <a:pt x="99631" y="14048"/>
                  </a:lnTo>
                  <a:lnTo>
                    <a:pt x="92743" y="4177"/>
                  </a:lnTo>
                  <a:lnTo>
                    <a:pt x="88727" y="1632"/>
                  </a:lnTo>
                  <a:lnTo>
                    <a:pt x="83884" y="502"/>
                  </a:lnTo>
                  <a:lnTo>
                    <a:pt x="77027" y="0"/>
                  </a:lnTo>
                  <a:lnTo>
                    <a:pt x="65234" y="3089"/>
                  </a:lnTo>
                  <a:lnTo>
                    <a:pt x="48607" y="11159"/>
                  </a:lnTo>
                  <a:lnTo>
                    <a:pt x="35959" y="22387"/>
                  </a:lnTo>
                  <a:lnTo>
                    <a:pt x="18184" y="47520"/>
                  </a:lnTo>
                  <a:lnTo>
                    <a:pt x="14323" y="64126"/>
                  </a:lnTo>
                  <a:lnTo>
                    <a:pt x="15302" y="74373"/>
                  </a:lnTo>
                  <a:lnTo>
                    <a:pt x="21701" y="89957"/>
                  </a:lnTo>
                  <a:lnTo>
                    <a:pt x="36201" y="119735"/>
                  </a:lnTo>
                  <a:lnTo>
                    <a:pt x="47259" y="133579"/>
                  </a:lnTo>
                  <a:lnTo>
                    <a:pt x="71194" y="150661"/>
                  </a:lnTo>
                  <a:lnTo>
                    <a:pt x="99228" y="161044"/>
                  </a:lnTo>
                  <a:lnTo>
                    <a:pt x="112107" y="163616"/>
                  </a:lnTo>
                  <a:lnTo>
                    <a:pt x="118734" y="162335"/>
                  </a:lnTo>
                  <a:lnTo>
                    <a:pt x="126433" y="157649"/>
                  </a:lnTo>
                  <a:lnTo>
                    <a:pt x="130981" y="153098"/>
                  </a:lnTo>
                  <a:lnTo>
                    <a:pt x="136801" y="143308"/>
                  </a:lnTo>
                  <a:lnTo>
                    <a:pt x="139700" y="132949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1" name="SMARTInkShape-Group132"/>
          <p:cNvGrpSpPr/>
          <p:nvPr/>
        </p:nvGrpSpPr>
        <p:grpSpPr>
          <a:xfrm>
            <a:off x="7641741" y="3498850"/>
            <a:ext cx="1165710" cy="419101"/>
            <a:chOff x="7641741" y="3498850"/>
            <a:chExt cx="1165710" cy="419101"/>
          </a:xfrm>
        </p:grpSpPr>
        <p:sp>
          <p:nvSpPr>
            <p:cNvPr id="144" name="SMARTInkShape-1226"/>
            <p:cNvSpPr/>
            <p:nvPr/>
          </p:nvSpPr>
          <p:spPr>
            <a:xfrm>
              <a:off x="7645400" y="3689350"/>
              <a:ext cx="38101" cy="228601"/>
            </a:xfrm>
            <a:custGeom>
              <a:avLst/>
              <a:gdLst/>
              <a:ahLst/>
              <a:cxnLst/>
              <a:rect l="0" t="0" r="0" b="0"/>
              <a:pathLst>
                <a:path w="38101" h="228601">
                  <a:moveTo>
                    <a:pt x="38100" y="0"/>
                  </a:moveTo>
                  <a:lnTo>
                    <a:pt x="37393" y="22781"/>
                  </a:lnTo>
                  <a:lnTo>
                    <a:pt x="31191" y="47068"/>
                  </a:lnTo>
                  <a:lnTo>
                    <a:pt x="27116" y="70625"/>
                  </a:lnTo>
                  <a:lnTo>
                    <a:pt x="24025" y="95479"/>
                  </a:lnTo>
                  <a:lnTo>
                    <a:pt x="20524" y="122599"/>
                  </a:lnTo>
                  <a:lnTo>
                    <a:pt x="17605" y="149214"/>
                  </a:lnTo>
                  <a:lnTo>
                    <a:pt x="10297" y="180540"/>
                  </a:lnTo>
                  <a:lnTo>
                    <a:pt x="4988" y="208517"/>
                  </a:lnTo>
                  <a:lnTo>
                    <a:pt x="0" y="2286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5" name="SMARTInkShape-1227"/>
            <p:cNvSpPr/>
            <p:nvPr/>
          </p:nvSpPr>
          <p:spPr>
            <a:xfrm>
              <a:off x="7641741" y="3594134"/>
              <a:ext cx="145731" cy="132932"/>
            </a:xfrm>
            <a:custGeom>
              <a:avLst/>
              <a:gdLst/>
              <a:ahLst/>
              <a:cxnLst/>
              <a:rect l="0" t="0" r="0" b="0"/>
              <a:pathLst>
                <a:path w="145731" h="132932">
                  <a:moveTo>
                    <a:pt x="3659" y="44416"/>
                  </a:moveTo>
                  <a:lnTo>
                    <a:pt x="3659" y="41044"/>
                  </a:lnTo>
                  <a:lnTo>
                    <a:pt x="1776" y="37507"/>
                  </a:lnTo>
                  <a:lnTo>
                    <a:pt x="287" y="35577"/>
                  </a:lnTo>
                  <a:lnTo>
                    <a:pt x="0" y="33584"/>
                  </a:lnTo>
                  <a:lnTo>
                    <a:pt x="5264" y="13974"/>
                  </a:lnTo>
                  <a:lnTo>
                    <a:pt x="12442" y="4456"/>
                  </a:lnTo>
                  <a:lnTo>
                    <a:pt x="20261" y="1962"/>
                  </a:lnTo>
                  <a:lnTo>
                    <a:pt x="49774" y="141"/>
                  </a:lnTo>
                  <a:lnTo>
                    <a:pt x="73837" y="0"/>
                  </a:lnTo>
                  <a:lnTo>
                    <a:pt x="92655" y="6717"/>
                  </a:lnTo>
                  <a:lnTo>
                    <a:pt x="122440" y="25696"/>
                  </a:lnTo>
                  <a:lnTo>
                    <a:pt x="134572" y="38164"/>
                  </a:lnTo>
                  <a:lnTo>
                    <a:pt x="144993" y="58389"/>
                  </a:lnTo>
                  <a:lnTo>
                    <a:pt x="145730" y="68500"/>
                  </a:lnTo>
                  <a:lnTo>
                    <a:pt x="140456" y="89860"/>
                  </a:lnTo>
                  <a:lnTo>
                    <a:pt x="131287" y="104839"/>
                  </a:lnTo>
                  <a:lnTo>
                    <a:pt x="119634" y="114843"/>
                  </a:lnTo>
                  <a:lnTo>
                    <a:pt x="91942" y="126762"/>
                  </a:lnTo>
                  <a:lnTo>
                    <a:pt x="73326" y="131373"/>
                  </a:lnTo>
                  <a:lnTo>
                    <a:pt x="51442" y="132931"/>
                  </a:lnTo>
                  <a:lnTo>
                    <a:pt x="37886" y="129830"/>
                  </a:lnTo>
                  <a:lnTo>
                    <a:pt x="16359" y="120616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6" name="SMARTInkShape-1228"/>
            <p:cNvSpPr/>
            <p:nvPr/>
          </p:nvSpPr>
          <p:spPr>
            <a:xfrm>
              <a:off x="7861300" y="3498850"/>
              <a:ext cx="31751" cy="241301"/>
            </a:xfrm>
            <a:custGeom>
              <a:avLst/>
              <a:gdLst/>
              <a:ahLst/>
              <a:cxnLst/>
              <a:rect l="0" t="0" r="0" b="0"/>
              <a:pathLst>
                <a:path w="31751" h="241301">
                  <a:moveTo>
                    <a:pt x="31750" y="0"/>
                  </a:moveTo>
                  <a:lnTo>
                    <a:pt x="27385" y="10138"/>
                  </a:lnTo>
                  <a:lnTo>
                    <a:pt x="21211" y="39787"/>
                  </a:lnTo>
                  <a:lnTo>
                    <a:pt x="17595" y="70601"/>
                  </a:lnTo>
                  <a:lnTo>
                    <a:pt x="12269" y="97354"/>
                  </a:lnTo>
                  <a:lnTo>
                    <a:pt x="8103" y="125741"/>
                  </a:lnTo>
                  <a:lnTo>
                    <a:pt x="4988" y="152027"/>
                  </a:lnTo>
                  <a:lnTo>
                    <a:pt x="1478" y="177689"/>
                  </a:lnTo>
                  <a:lnTo>
                    <a:pt x="292" y="208274"/>
                  </a:lnTo>
                  <a:lnTo>
                    <a:pt x="6" y="239529"/>
                  </a:lnTo>
                  <a:lnTo>
                    <a:pt x="0" y="2413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7" name="SMARTInkShape-1229"/>
            <p:cNvSpPr/>
            <p:nvPr/>
          </p:nvSpPr>
          <p:spPr>
            <a:xfrm>
              <a:off x="7918931" y="3619760"/>
              <a:ext cx="139220" cy="101341"/>
            </a:xfrm>
            <a:custGeom>
              <a:avLst/>
              <a:gdLst/>
              <a:ahLst/>
              <a:cxnLst/>
              <a:rect l="0" t="0" r="0" b="0"/>
              <a:pathLst>
                <a:path w="139220" h="101341">
                  <a:moveTo>
                    <a:pt x="88419" y="6090"/>
                  </a:moveTo>
                  <a:lnTo>
                    <a:pt x="85047" y="2718"/>
                  </a:lnTo>
                  <a:lnTo>
                    <a:pt x="81510" y="1063"/>
                  </a:lnTo>
                  <a:lnTo>
                    <a:pt x="70120" y="0"/>
                  </a:lnTo>
                  <a:lnTo>
                    <a:pt x="64294" y="1737"/>
                  </a:lnTo>
                  <a:lnTo>
                    <a:pt x="35303" y="21115"/>
                  </a:lnTo>
                  <a:lnTo>
                    <a:pt x="22743" y="30219"/>
                  </a:lnTo>
                  <a:lnTo>
                    <a:pt x="4999" y="54187"/>
                  </a:lnTo>
                  <a:lnTo>
                    <a:pt x="1142" y="63927"/>
                  </a:lnTo>
                  <a:lnTo>
                    <a:pt x="0" y="71282"/>
                  </a:lnTo>
                  <a:lnTo>
                    <a:pt x="1614" y="75752"/>
                  </a:lnTo>
                  <a:lnTo>
                    <a:pt x="8399" y="84368"/>
                  </a:lnTo>
                  <a:lnTo>
                    <a:pt x="12401" y="86742"/>
                  </a:lnTo>
                  <a:lnTo>
                    <a:pt x="14457" y="87374"/>
                  </a:lnTo>
                  <a:lnTo>
                    <a:pt x="20505" y="86195"/>
                  </a:lnTo>
                  <a:lnTo>
                    <a:pt x="39284" y="77734"/>
                  </a:lnTo>
                  <a:lnTo>
                    <a:pt x="58689" y="64622"/>
                  </a:lnTo>
                  <a:lnTo>
                    <a:pt x="82030" y="34811"/>
                  </a:lnTo>
                  <a:lnTo>
                    <a:pt x="84160" y="33703"/>
                  </a:lnTo>
                  <a:lnTo>
                    <a:pt x="84874" y="32260"/>
                  </a:lnTo>
                  <a:lnTo>
                    <a:pt x="84644" y="30591"/>
                  </a:lnTo>
                  <a:lnTo>
                    <a:pt x="83785" y="28775"/>
                  </a:lnTo>
                  <a:lnTo>
                    <a:pt x="83919" y="28268"/>
                  </a:lnTo>
                  <a:lnTo>
                    <a:pt x="87687" y="30926"/>
                  </a:lnTo>
                  <a:lnTo>
                    <a:pt x="88201" y="34694"/>
                  </a:lnTo>
                  <a:lnTo>
                    <a:pt x="89080" y="46651"/>
                  </a:lnTo>
                  <a:lnTo>
                    <a:pt x="92769" y="54954"/>
                  </a:lnTo>
                  <a:lnTo>
                    <a:pt x="95586" y="66037"/>
                  </a:lnTo>
                  <a:lnTo>
                    <a:pt x="108996" y="83241"/>
                  </a:lnTo>
                  <a:lnTo>
                    <a:pt x="139219" y="10134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8" name="SMARTInkShape-1230"/>
            <p:cNvSpPr/>
            <p:nvPr/>
          </p:nvSpPr>
          <p:spPr>
            <a:xfrm>
              <a:off x="8115300" y="3588010"/>
              <a:ext cx="91476" cy="125667"/>
            </a:xfrm>
            <a:custGeom>
              <a:avLst/>
              <a:gdLst/>
              <a:ahLst/>
              <a:cxnLst/>
              <a:rect l="0" t="0" r="0" b="0"/>
              <a:pathLst>
                <a:path w="91476" h="125667">
                  <a:moveTo>
                    <a:pt x="76200" y="6090"/>
                  </a:moveTo>
                  <a:lnTo>
                    <a:pt x="64266" y="1063"/>
                  </a:lnTo>
                  <a:lnTo>
                    <a:pt x="48442" y="0"/>
                  </a:lnTo>
                  <a:lnTo>
                    <a:pt x="17749" y="6222"/>
                  </a:lnTo>
                  <a:lnTo>
                    <a:pt x="11886" y="9206"/>
                  </a:lnTo>
                  <a:lnTo>
                    <a:pt x="10041" y="10988"/>
                  </a:lnTo>
                  <a:lnTo>
                    <a:pt x="6836" y="17623"/>
                  </a:lnTo>
                  <a:lnTo>
                    <a:pt x="9865" y="25186"/>
                  </a:lnTo>
                  <a:lnTo>
                    <a:pt x="21114" y="39448"/>
                  </a:lnTo>
                  <a:lnTo>
                    <a:pt x="44631" y="61499"/>
                  </a:lnTo>
                  <a:lnTo>
                    <a:pt x="74093" y="86792"/>
                  </a:lnTo>
                  <a:lnTo>
                    <a:pt x="90645" y="103108"/>
                  </a:lnTo>
                  <a:lnTo>
                    <a:pt x="91475" y="106045"/>
                  </a:lnTo>
                  <a:lnTo>
                    <a:pt x="90513" y="113074"/>
                  </a:lnTo>
                  <a:lnTo>
                    <a:pt x="89271" y="115513"/>
                  </a:lnTo>
                  <a:lnTo>
                    <a:pt x="87735" y="117137"/>
                  </a:lnTo>
                  <a:lnTo>
                    <a:pt x="77458" y="124325"/>
                  </a:lnTo>
                  <a:lnTo>
                    <a:pt x="70642" y="125666"/>
                  </a:lnTo>
                  <a:lnTo>
                    <a:pt x="62911" y="124380"/>
                  </a:lnTo>
                  <a:lnTo>
                    <a:pt x="33022" y="113833"/>
                  </a:lnTo>
                  <a:lnTo>
                    <a:pt x="7657" y="99211"/>
                  </a:lnTo>
                  <a:lnTo>
                    <a:pt x="3402" y="94984"/>
                  </a:lnTo>
                  <a:lnTo>
                    <a:pt x="0" y="8864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9" name="SMARTInkShape-1231"/>
            <p:cNvSpPr/>
            <p:nvPr/>
          </p:nvSpPr>
          <p:spPr>
            <a:xfrm>
              <a:off x="8280693" y="3553497"/>
              <a:ext cx="234658" cy="135733"/>
            </a:xfrm>
            <a:custGeom>
              <a:avLst/>
              <a:gdLst/>
              <a:ahLst/>
              <a:cxnLst/>
              <a:rect l="0" t="0" r="0" b="0"/>
              <a:pathLst>
                <a:path w="234658" h="135733">
                  <a:moveTo>
                    <a:pt x="50507" y="34253"/>
                  </a:moveTo>
                  <a:lnTo>
                    <a:pt x="50507" y="37624"/>
                  </a:lnTo>
                  <a:lnTo>
                    <a:pt x="48624" y="41159"/>
                  </a:lnTo>
                  <a:lnTo>
                    <a:pt x="47135" y="43090"/>
                  </a:lnTo>
                  <a:lnTo>
                    <a:pt x="45480" y="48998"/>
                  </a:lnTo>
                  <a:lnTo>
                    <a:pt x="42667" y="60259"/>
                  </a:lnTo>
                  <a:lnTo>
                    <a:pt x="29253" y="89320"/>
                  </a:lnTo>
                  <a:lnTo>
                    <a:pt x="14517" y="118216"/>
                  </a:lnTo>
                  <a:lnTo>
                    <a:pt x="8876" y="126550"/>
                  </a:lnTo>
                  <a:lnTo>
                    <a:pt x="7309" y="131247"/>
                  </a:lnTo>
                  <a:lnTo>
                    <a:pt x="6187" y="132783"/>
                  </a:lnTo>
                  <a:lnTo>
                    <a:pt x="4733" y="133805"/>
                  </a:lnTo>
                  <a:lnTo>
                    <a:pt x="0" y="135732"/>
                  </a:lnTo>
                  <a:lnTo>
                    <a:pt x="3164" y="132445"/>
                  </a:lnTo>
                  <a:lnTo>
                    <a:pt x="4771" y="127048"/>
                  </a:lnTo>
                  <a:lnTo>
                    <a:pt x="9173" y="108713"/>
                  </a:lnTo>
                  <a:lnTo>
                    <a:pt x="23914" y="78473"/>
                  </a:lnTo>
                  <a:lnTo>
                    <a:pt x="40602" y="46921"/>
                  </a:lnTo>
                  <a:lnTo>
                    <a:pt x="61179" y="18569"/>
                  </a:lnTo>
                  <a:lnTo>
                    <a:pt x="82267" y="3225"/>
                  </a:lnTo>
                  <a:lnTo>
                    <a:pt x="86497" y="867"/>
                  </a:lnTo>
                  <a:lnTo>
                    <a:pt x="90729" y="0"/>
                  </a:lnTo>
                  <a:lnTo>
                    <a:pt x="99191" y="920"/>
                  </a:lnTo>
                  <a:lnTo>
                    <a:pt x="111890" y="5405"/>
                  </a:lnTo>
                  <a:lnTo>
                    <a:pt x="116593" y="9201"/>
                  </a:lnTo>
                  <a:lnTo>
                    <a:pt x="130078" y="28490"/>
                  </a:lnTo>
                  <a:lnTo>
                    <a:pt x="132467" y="48323"/>
                  </a:lnTo>
                  <a:lnTo>
                    <a:pt x="126555" y="79945"/>
                  </a:lnTo>
                  <a:lnTo>
                    <a:pt x="121801" y="88400"/>
                  </a:lnTo>
                  <a:lnTo>
                    <a:pt x="114351" y="97346"/>
                  </a:lnTo>
                  <a:lnTo>
                    <a:pt x="117478" y="97632"/>
                  </a:lnTo>
                  <a:lnTo>
                    <a:pt x="118439" y="96967"/>
                  </a:lnTo>
                  <a:lnTo>
                    <a:pt x="119078" y="95817"/>
                  </a:lnTo>
                  <a:lnTo>
                    <a:pt x="133187" y="65787"/>
                  </a:lnTo>
                  <a:lnTo>
                    <a:pt x="147649" y="38701"/>
                  </a:lnTo>
                  <a:lnTo>
                    <a:pt x="155064" y="28468"/>
                  </a:lnTo>
                  <a:lnTo>
                    <a:pt x="175332" y="7732"/>
                  </a:lnTo>
                  <a:lnTo>
                    <a:pt x="185877" y="4052"/>
                  </a:lnTo>
                  <a:lnTo>
                    <a:pt x="191340" y="3190"/>
                  </a:lnTo>
                  <a:lnTo>
                    <a:pt x="196119" y="4690"/>
                  </a:lnTo>
                  <a:lnTo>
                    <a:pt x="204937" y="11400"/>
                  </a:lnTo>
                  <a:lnTo>
                    <a:pt x="211348" y="20818"/>
                  </a:lnTo>
                  <a:lnTo>
                    <a:pt x="214345" y="35916"/>
                  </a:lnTo>
                  <a:lnTo>
                    <a:pt x="215496" y="67030"/>
                  </a:lnTo>
                  <a:lnTo>
                    <a:pt x="217474" y="92861"/>
                  </a:lnTo>
                  <a:lnTo>
                    <a:pt x="222071" y="113205"/>
                  </a:lnTo>
                  <a:lnTo>
                    <a:pt x="225065" y="118261"/>
                  </a:lnTo>
                  <a:lnTo>
                    <a:pt x="228748" y="120979"/>
                  </a:lnTo>
                  <a:lnTo>
                    <a:pt x="234657" y="123153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0" name="SMARTInkShape-1232"/>
            <p:cNvSpPr/>
            <p:nvPr/>
          </p:nvSpPr>
          <p:spPr>
            <a:xfrm>
              <a:off x="8589026" y="3582544"/>
              <a:ext cx="218425" cy="144907"/>
            </a:xfrm>
            <a:custGeom>
              <a:avLst/>
              <a:gdLst/>
              <a:ahLst/>
              <a:cxnLst/>
              <a:rect l="0" t="0" r="0" b="0"/>
              <a:pathLst>
                <a:path w="218425" h="144907">
                  <a:moveTo>
                    <a:pt x="110474" y="11556"/>
                  </a:moveTo>
                  <a:lnTo>
                    <a:pt x="105006" y="11556"/>
                  </a:lnTo>
                  <a:lnTo>
                    <a:pt x="92637" y="1429"/>
                  </a:lnTo>
                  <a:lnTo>
                    <a:pt x="85849" y="0"/>
                  </a:lnTo>
                  <a:lnTo>
                    <a:pt x="78127" y="1245"/>
                  </a:lnTo>
                  <a:lnTo>
                    <a:pt x="61673" y="7793"/>
                  </a:lnTo>
                  <a:lnTo>
                    <a:pt x="33008" y="25531"/>
                  </a:lnTo>
                  <a:lnTo>
                    <a:pt x="18219" y="35844"/>
                  </a:lnTo>
                  <a:lnTo>
                    <a:pt x="5650" y="51970"/>
                  </a:lnTo>
                  <a:lnTo>
                    <a:pt x="855" y="60327"/>
                  </a:lnTo>
                  <a:lnTo>
                    <a:pt x="0" y="63824"/>
                  </a:lnTo>
                  <a:lnTo>
                    <a:pt x="135" y="66863"/>
                  </a:lnTo>
                  <a:lnTo>
                    <a:pt x="2168" y="72120"/>
                  </a:lnTo>
                  <a:lnTo>
                    <a:pt x="11221" y="83414"/>
                  </a:lnTo>
                  <a:lnTo>
                    <a:pt x="19088" y="85825"/>
                  </a:lnTo>
                  <a:lnTo>
                    <a:pt x="38015" y="87373"/>
                  </a:lnTo>
                  <a:lnTo>
                    <a:pt x="51062" y="84272"/>
                  </a:lnTo>
                  <a:lnTo>
                    <a:pt x="68112" y="76197"/>
                  </a:lnTo>
                  <a:lnTo>
                    <a:pt x="85932" y="61085"/>
                  </a:lnTo>
                  <a:lnTo>
                    <a:pt x="107629" y="32910"/>
                  </a:lnTo>
                  <a:lnTo>
                    <a:pt x="109208" y="28573"/>
                  </a:lnTo>
                  <a:lnTo>
                    <a:pt x="110336" y="27134"/>
                  </a:lnTo>
                  <a:lnTo>
                    <a:pt x="113469" y="25533"/>
                  </a:lnTo>
                  <a:lnTo>
                    <a:pt x="114587" y="25814"/>
                  </a:lnTo>
                  <a:lnTo>
                    <a:pt x="115332" y="26705"/>
                  </a:lnTo>
                  <a:lnTo>
                    <a:pt x="116162" y="29578"/>
                  </a:lnTo>
                  <a:lnTo>
                    <a:pt x="117333" y="35866"/>
                  </a:lnTo>
                  <a:lnTo>
                    <a:pt x="131558" y="64420"/>
                  </a:lnTo>
                  <a:lnTo>
                    <a:pt x="156984" y="95610"/>
                  </a:lnTo>
                  <a:lnTo>
                    <a:pt x="186945" y="120983"/>
                  </a:lnTo>
                  <a:lnTo>
                    <a:pt x="218424" y="144906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71" name="SMARTInkShape-Group133"/>
          <p:cNvGrpSpPr/>
          <p:nvPr/>
        </p:nvGrpSpPr>
        <p:grpSpPr>
          <a:xfrm>
            <a:off x="3968750" y="3517900"/>
            <a:ext cx="3429001" cy="329783"/>
            <a:chOff x="3968750" y="3517900"/>
            <a:chExt cx="3429001" cy="329783"/>
          </a:xfrm>
        </p:grpSpPr>
        <p:sp>
          <p:nvSpPr>
            <p:cNvPr id="152" name="SMARTInkShape-1233"/>
            <p:cNvSpPr/>
            <p:nvPr/>
          </p:nvSpPr>
          <p:spPr>
            <a:xfrm>
              <a:off x="3968750" y="3702050"/>
              <a:ext cx="196851" cy="6349"/>
            </a:xfrm>
            <a:custGeom>
              <a:avLst/>
              <a:gdLst/>
              <a:ahLst/>
              <a:cxnLst/>
              <a:rect l="0" t="0" r="0" b="0"/>
              <a:pathLst>
                <a:path w="196851" h="6349">
                  <a:moveTo>
                    <a:pt x="0" y="0"/>
                  </a:moveTo>
                  <a:lnTo>
                    <a:pt x="3371" y="0"/>
                  </a:lnTo>
                  <a:lnTo>
                    <a:pt x="27135" y="5467"/>
                  </a:lnTo>
                  <a:lnTo>
                    <a:pt x="52554" y="6174"/>
                  </a:lnTo>
                  <a:lnTo>
                    <a:pt x="79385" y="6298"/>
                  </a:lnTo>
                  <a:lnTo>
                    <a:pt x="105523" y="6334"/>
                  </a:lnTo>
                  <a:lnTo>
                    <a:pt x="131140" y="6344"/>
                  </a:lnTo>
                  <a:lnTo>
                    <a:pt x="155900" y="6348"/>
                  </a:lnTo>
                  <a:lnTo>
                    <a:pt x="181705" y="4467"/>
                  </a:lnTo>
                  <a:lnTo>
                    <a:pt x="19685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3" name="SMARTInkShape-1234"/>
            <p:cNvSpPr/>
            <p:nvPr/>
          </p:nvSpPr>
          <p:spPr>
            <a:xfrm>
              <a:off x="4254500" y="3517900"/>
              <a:ext cx="196851" cy="271663"/>
            </a:xfrm>
            <a:custGeom>
              <a:avLst/>
              <a:gdLst/>
              <a:ahLst/>
              <a:cxnLst/>
              <a:rect l="0" t="0" r="0" b="0"/>
              <a:pathLst>
                <a:path w="196851" h="271663">
                  <a:moveTo>
                    <a:pt x="0" y="50800"/>
                  </a:moveTo>
                  <a:lnTo>
                    <a:pt x="0" y="54171"/>
                  </a:lnTo>
                  <a:lnTo>
                    <a:pt x="1880" y="57706"/>
                  </a:lnTo>
                  <a:lnTo>
                    <a:pt x="8837" y="69098"/>
                  </a:lnTo>
                  <a:lnTo>
                    <a:pt x="19098" y="97868"/>
                  </a:lnTo>
                  <a:lnTo>
                    <a:pt x="25413" y="121425"/>
                  </a:lnTo>
                  <a:lnTo>
                    <a:pt x="31753" y="148161"/>
                  </a:lnTo>
                  <a:lnTo>
                    <a:pt x="36219" y="178425"/>
                  </a:lnTo>
                  <a:lnTo>
                    <a:pt x="39423" y="207852"/>
                  </a:lnTo>
                  <a:lnTo>
                    <a:pt x="43457" y="236339"/>
                  </a:lnTo>
                  <a:lnTo>
                    <a:pt x="45096" y="263580"/>
                  </a:lnTo>
                  <a:lnTo>
                    <a:pt x="49908" y="271662"/>
                  </a:lnTo>
                  <a:lnTo>
                    <a:pt x="50912" y="271419"/>
                  </a:lnTo>
                  <a:lnTo>
                    <a:pt x="53907" y="269268"/>
                  </a:lnTo>
                  <a:lnTo>
                    <a:pt x="59559" y="260717"/>
                  </a:lnTo>
                  <a:lnTo>
                    <a:pt x="71770" y="234162"/>
                  </a:lnTo>
                  <a:lnTo>
                    <a:pt x="87162" y="202651"/>
                  </a:lnTo>
                  <a:lnTo>
                    <a:pt x="99595" y="172777"/>
                  </a:lnTo>
                  <a:lnTo>
                    <a:pt x="112216" y="141582"/>
                  </a:lnTo>
                  <a:lnTo>
                    <a:pt x="128263" y="109997"/>
                  </a:lnTo>
                  <a:lnTo>
                    <a:pt x="146424" y="78294"/>
                  </a:lnTo>
                  <a:lnTo>
                    <a:pt x="166454" y="46823"/>
                  </a:lnTo>
                  <a:lnTo>
                    <a:pt x="187480" y="18033"/>
                  </a:lnTo>
                  <a:lnTo>
                    <a:pt x="193759" y="9419"/>
                  </a:lnTo>
                  <a:lnTo>
                    <a:pt x="19685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" name="SMARTInkShape-1235"/>
            <p:cNvSpPr/>
            <p:nvPr/>
          </p:nvSpPr>
          <p:spPr>
            <a:xfrm>
              <a:off x="4423145" y="3638691"/>
              <a:ext cx="110559" cy="163570"/>
            </a:xfrm>
            <a:custGeom>
              <a:avLst/>
              <a:gdLst/>
              <a:ahLst/>
              <a:cxnLst/>
              <a:rect l="0" t="0" r="0" b="0"/>
              <a:pathLst>
                <a:path w="110559" h="163570">
                  <a:moveTo>
                    <a:pt x="28205" y="82409"/>
                  </a:moveTo>
                  <a:lnTo>
                    <a:pt x="41034" y="82409"/>
                  </a:lnTo>
                  <a:lnTo>
                    <a:pt x="46372" y="80526"/>
                  </a:lnTo>
                  <a:lnTo>
                    <a:pt x="74985" y="60332"/>
                  </a:lnTo>
                  <a:lnTo>
                    <a:pt x="89865" y="44129"/>
                  </a:lnTo>
                  <a:lnTo>
                    <a:pt x="107388" y="18893"/>
                  </a:lnTo>
                  <a:lnTo>
                    <a:pt x="110558" y="1484"/>
                  </a:lnTo>
                  <a:lnTo>
                    <a:pt x="109212" y="941"/>
                  </a:lnTo>
                  <a:lnTo>
                    <a:pt x="96431" y="0"/>
                  </a:lnTo>
                  <a:lnTo>
                    <a:pt x="86363" y="3270"/>
                  </a:lnTo>
                  <a:lnTo>
                    <a:pt x="71072" y="12079"/>
                  </a:lnTo>
                  <a:lnTo>
                    <a:pt x="39882" y="41452"/>
                  </a:lnTo>
                  <a:lnTo>
                    <a:pt x="20372" y="68412"/>
                  </a:lnTo>
                  <a:lnTo>
                    <a:pt x="8636" y="88374"/>
                  </a:lnTo>
                  <a:lnTo>
                    <a:pt x="202" y="117087"/>
                  </a:lnTo>
                  <a:lnTo>
                    <a:pt x="0" y="126279"/>
                  </a:lnTo>
                  <a:lnTo>
                    <a:pt x="5621" y="143676"/>
                  </a:lnTo>
                  <a:lnTo>
                    <a:pt x="13229" y="150326"/>
                  </a:lnTo>
                  <a:lnTo>
                    <a:pt x="22958" y="154927"/>
                  </a:lnTo>
                  <a:lnTo>
                    <a:pt x="50693" y="162649"/>
                  </a:lnTo>
                  <a:lnTo>
                    <a:pt x="70772" y="163569"/>
                  </a:lnTo>
                  <a:lnTo>
                    <a:pt x="104405" y="158609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5" name="SMARTInkShape-1236"/>
            <p:cNvSpPr/>
            <p:nvPr/>
          </p:nvSpPr>
          <p:spPr>
            <a:xfrm>
              <a:off x="4611389" y="3651272"/>
              <a:ext cx="115528" cy="164898"/>
            </a:xfrm>
            <a:custGeom>
              <a:avLst/>
              <a:gdLst/>
              <a:ahLst/>
              <a:cxnLst/>
              <a:rect l="0" t="0" r="0" b="0"/>
              <a:pathLst>
                <a:path w="115528" h="164898">
                  <a:moveTo>
                    <a:pt x="68561" y="6328"/>
                  </a:moveTo>
                  <a:lnTo>
                    <a:pt x="59722" y="6328"/>
                  </a:lnTo>
                  <a:lnTo>
                    <a:pt x="55695" y="4445"/>
                  </a:lnTo>
                  <a:lnTo>
                    <a:pt x="53634" y="2956"/>
                  </a:lnTo>
                  <a:lnTo>
                    <a:pt x="35821" y="565"/>
                  </a:lnTo>
                  <a:lnTo>
                    <a:pt x="9709" y="0"/>
                  </a:lnTo>
                  <a:lnTo>
                    <a:pt x="5245" y="1868"/>
                  </a:lnTo>
                  <a:lnTo>
                    <a:pt x="3066" y="3354"/>
                  </a:lnTo>
                  <a:lnTo>
                    <a:pt x="646" y="6888"/>
                  </a:lnTo>
                  <a:lnTo>
                    <a:pt x="0" y="8818"/>
                  </a:lnTo>
                  <a:lnTo>
                    <a:pt x="277" y="10809"/>
                  </a:lnTo>
                  <a:lnTo>
                    <a:pt x="2463" y="14904"/>
                  </a:lnTo>
                  <a:lnTo>
                    <a:pt x="21515" y="34687"/>
                  </a:lnTo>
                  <a:lnTo>
                    <a:pt x="50005" y="55121"/>
                  </a:lnTo>
                  <a:lnTo>
                    <a:pt x="76300" y="78074"/>
                  </a:lnTo>
                  <a:lnTo>
                    <a:pt x="101067" y="107471"/>
                  </a:lnTo>
                  <a:lnTo>
                    <a:pt x="114669" y="130871"/>
                  </a:lnTo>
                  <a:lnTo>
                    <a:pt x="115527" y="135217"/>
                  </a:lnTo>
                  <a:lnTo>
                    <a:pt x="114600" y="143811"/>
                  </a:lnTo>
                  <a:lnTo>
                    <a:pt x="111835" y="150450"/>
                  </a:lnTo>
                  <a:lnTo>
                    <a:pt x="104311" y="160463"/>
                  </a:lnTo>
                  <a:lnTo>
                    <a:pt x="98325" y="163026"/>
                  </a:lnTo>
                  <a:lnTo>
                    <a:pt x="69710" y="164897"/>
                  </a:lnTo>
                  <a:lnTo>
                    <a:pt x="60604" y="164292"/>
                  </a:lnTo>
                  <a:lnTo>
                    <a:pt x="31079" y="154239"/>
                  </a:lnTo>
                  <a:lnTo>
                    <a:pt x="24150" y="150147"/>
                  </a:lnTo>
                  <a:lnTo>
                    <a:pt x="20601" y="145976"/>
                  </a:lnTo>
                  <a:lnTo>
                    <a:pt x="19653" y="143876"/>
                  </a:lnTo>
                  <a:lnTo>
                    <a:pt x="18317" y="142477"/>
                  </a:lnTo>
                  <a:lnTo>
                    <a:pt x="14951" y="140922"/>
                  </a:lnTo>
                  <a:lnTo>
                    <a:pt x="13770" y="139802"/>
                  </a:lnTo>
                  <a:lnTo>
                    <a:pt x="11411" y="133328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6" name="SMARTInkShape-1237"/>
            <p:cNvSpPr/>
            <p:nvPr/>
          </p:nvSpPr>
          <p:spPr>
            <a:xfrm>
              <a:off x="4769577" y="3657684"/>
              <a:ext cx="131870" cy="164720"/>
            </a:xfrm>
            <a:custGeom>
              <a:avLst/>
              <a:gdLst/>
              <a:ahLst/>
              <a:cxnLst/>
              <a:rect l="0" t="0" r="0" b="0"/>
              <a:pathLst>
                <a:path w="131870" h="164720">
                  <a:moveTo>
                    <a:pt x="88173" y="12616"/>
                  </a:moveTo>
                  <a:lnTo>
                    <a:pt x="84801" y="9244"/>
                  </a:lnTo>
                  <a:lnTo>
                    <a:pt x="81264" y="7589"/>
                  </a:lnTo>
                  <a:lnTo>
                    <a:pt x="53330" y="555"/>
                  </a:lnTo>
                  <a:lnTo>
                    <a:pt x="31007" y="0"/>
                  </a:lnTo>
                  <a:lnTo>
                    <a:pt x="15785" y="5002"/>
                  </a:lnTo>
                  <a:lnTo>
                    <a:pt x="4792" y="10750"/>
                  </a:lnTo>
                  <a:lnTo>
                    <a:pt x="1725" y="14844"/>
                  </a:lnTo>
                  <a:lnTo>
                    <a:pt x="0" y="21115"/>
                  </a:lnTo>
                  <a:lnTo>
                    <a:pt x="1167" y="23221"/>
                  </a:lnTo>
                  <a:lnTo>
                    <a:pt x="9554" y="29556"/>
                  </a:lnTo>
                  <a:lnTo>
                    <a:pt x="39360" y="51272"/>
                  </a:lnTo>
                  <a:lnTo>
                    <a:pt x="69383" y="71956"/>
                  </a:lnTo>
                  <a:lnTo>
                    <a:pt x="92692" y="90712"/>
                  </a:lnTo>
                  <a:lnTo>
                    <a:pt x="119762" y="120174"/>
                  </a:lnTo>
                  <a:lnTo>
                    <a:pt x="126907" y="128858"/>
                  </a:lnTo>
                  <a:lnTo>
                    <a:pt x="130929" y="140974"/>
                  </a:lnTo>
                  <a:lnTo>
                    <a:pt x="131869" y="146805"/>
                  </a:lnTo>
                  <a:lnTo>
                    <a:pt x="128525" y="153629"/>
                  </a:lnTo>
                  <a:lnTo>
                    <a:pt x="123039" y="159955"/>
                  </a:lnTo>
                  <a:lnTo>
                    <a:pt x="118251" y="162766"/>
                  </a:lnTo>
                  <a:lnTo>
                    <a:pt x="98492" y="164719"/>
                  </a:lnTo>
                  <a:lnTo>
                    <a:pt x="69514" y="164271"/>
                  </a:lnTo>
                  <a:lnTo>
                    <a:pt x="46170" y="156171"/>
                  </a:lnTo>
                  <a:lnTo>
                    <a:pt x="31624" y="145916"/>
                  </a:lnTo>
                  <a:lnTo>
                    <a:pt x="27761" y="141710"/>
                  </a:lnTo>
                  <a:lnTo>
                    <a:pt x="24673" y="133266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7" name="SMARTInkShape-1238"/>
            <p:cNvSpPr/>
            <p:nvPr/>
          </p:nvSpPr>
          <p:spPr>
            <a:xfrm>
              <a:off x="4978503" y="3695700"/>
              <a:ext cx="31648" cy="151983"/>
            </a:xfrm>
            <a:custGeom>
              <a:avLst/>
              <a:gdLst/>
              <a:ahLst/>
              <a:cxnLst/>
              <a:rect l="0" t="0" r="0" b="0"/>
              <a:pathLst>
                <a:path w="31648" h="151983">
                  <a:moveTo>
                    <a:pt x="31647" y="0"/>
                  </a:moveTo>
                  <a:lnTo>
                    <a:pt x="31647" y="3371"/>
                  </a:lnTo>
                  <a:lnTo>
                    <a:pt x="29764" y="6906"/>
                  </a:lnTo>
                  <a:lnTo>
                    <a:pt x="28275" y="8837"/>
                  </a:lnTo>
                  <a:lnTo>
                    <a:pt x="26620" y="14745"/>
                  </a:lnTo>
                  <a:lnTo>
                    <a:pt x="23530" y="42042"/>
                  </a:lnTo>
                  <a:lnTo>
                    <a:pt x="16481" y="69374"/>
                  </a:lnTo>
                  <a:lnTo>
                    <a:pt x="12658" y="99519"/>
                  </a:lnTo>
                  <a:lnTo>
                    <a:pt x="3859" y="129704"/>
                  </a:lnTo>
                  <a:lnTo>
                    <a:pt x="417" y="145291"/>
                  </a:lnTo>
                  <a:lnTo>
                    <a:pt x="0" y="150995"/>
                  </a:lnTo>
                  <a:lnTo>
                    <a:pt x="670" y="151462"/>
                  </a:lnTo>
                  <a:lnTo>
                    <a:pt x="3298" y="151982"/>
                  </a:lnTo>
                  <a:lnTo>
                    <a:pt x="4280" y="151417"/>
                  </a:lnTo>
                  <a:lnTo>
                    <a:pt x="4935" y="150333"/>
                  </a:lnTo>
                  <a:lnTo>
                    <a:pt x="5373" y="148904"/>
                  </a:lnTo>
                  <a:lnTo>
                    <a:pt x="12597" y="1397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8" name="SMARTInkShape-1239"/>
            <p:cNvSpPr/>
            <p:nvPr/>
          </p:nvSpPr>
          <p:spPr>
            <a:xfrm>
              <a:off x="5068926" y="3695700"/>
              <a:ext cx="106325" cy="130215"/>
            </a:xfrm>
            <a:custGeom>
              <a:avLst/>
              <a:gdLst/>
              <a:ahLst/>
              <a:cxnLst/>
              <a:rect l="0" t="0" r="0" b="0"/>
              <a:pathLst>
                <a:path w="106325" h="130215">
                  <a:moveTo>
                    <a:pt x="99974" y="0"/>
                  </a:moveTo>
                  <a:lnTo>
                    <a:pt x="94506" y="0"/>
                  </a:lnTo>
                  <a:lnTo>
                    <a:pt x="63792" y="14925"/>
                  </a:lnTo>
                  <a:lnTo>
                    <a:pt x="34345" y="40470"/>
                  </a:lnTo>
                  <a:lnTo>
                    <a:pt x="6604" y="69863"/>
                  </a:lnTo>
                  <a:lnTo>
                    <a:pt x="2031" y="78323"/>
                  </a:lnTo>
                  <a:lnTo>
                    <a:pt x="0" y="86786"/>
                  </a:lnTo>
                  <a:lnTo>
                    <a:pt x="976" y="95251"/>
                  </a:lnTo>
                  <a:lnTo>
                    <a:pt x="3765" y="103011"/>
                  </a:lnTo>
                  <a:lnTo>
                    <a:pt x="13183" y="115623"/>
                  </a:lnTo>
                  <a:lnTo>
                    <a:pt x="16713" y="119415"/>
                  </a:lnTo>
                  <a:lnTo>
                    <a:pt x="26280" y="123628"/>
                  </a:lnTo>
                  <a:lnTo>
                    <a:pt x="52195" y="130214"/>
                  </a:lnTo>
                  <a:lnTo>
                    <a:pt x="81937" y="127844"/>
                  </a:lnTo>
                  <a:lnTo>
                    <a:pt x="106324" y="1270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9" name="SMARTInkShape-1240"/>
            <p:cNvSpPr/>
            <p:nvPr/>
          </p:nvSpPr>
          <p:spPr>
            <a:xfrm>
              <a:off x="5265139" y="3568700"/>
              <a:ext cx="37112" cy="254001"/>
            </a:xfrm>
            <a:custGeom>
              <a:avLst/>
              <a:gdLst/>
              <a:ahLst/>
              <a:cxnLst/>
              <a:rect l="0" t="0" r="0" b="0"/>
              <a:pathLst>
                <a:path w="37112" h="254001">
                  <a:moveTo>
                    <a:pt x="37111" y="0"/>
                  </a:moveTo>
                  <a:lnTo>
                    <a:pt x="37111" y="3371"/>
                  </a:lnTo>
                  <a:lnTo>
                    <a:pt x="35228" y="6906"/>
                  </a:lnTo>
                  <a:lnTo>
                    <a:pt x="32746" y="10831"/>
                  </a:lnTo>
                  <a:lnTo>
                    <a:pt x="31348" y="17712"/>
                  </a:lnTo>
                  <a:lnTo>
                    <a:pt x="30838" y="43105"/>
                  </a:lnTo>
                  <a:lnTo>
                    <a:pt x="30071" y="74652"/>
                  </a:lnTo>
                  <a:lnTo>
                    <a:pt x="26401" y="101062"/>
                  </a:lnTo>
                  <a:lnTo>
                    <a:pt x="25295" y="123233"/>
                  </a:lnTo>
                  <a:lnTo>
                    <a:pt x="22921" y="145315"/>
                  </a:lnTo>
                  <a:lnTo>
                    <a:pt x="17619" y="175700"/>
                  </a:lnTo>
                  <a:lnTo>
                    <a:pt x="11580" y="202577"/>
                  </a:lnTo>
                  <a:lnTo>
                    <a:pt x="6588" y="230201"/>
                  </a:lnTo>
                  <a:lnTo>
                    <a:pt x="4024" y="238249"/>
                  </a:lnTo>
                  <a:lnTo>
                    <a:pt x="496" y="246745"/>
                  </a:lnTo>
                  <a:lnTo>
                    <a:pt x="0" y="249163"/>
                  </a:lnTo>
                  <a:lnTo>
                    <a:pt x="376" y="250775"/>
                  </a:lnTo>
                  <a:lnTo>
                    <a:pt x="1331" y="251850"/>
                  </a:lnTo>
                  <a:lnTo>
                    <a:pt x="5361" y="2540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0" name="SMARTInkShape-1241"/>
            <p:cNvSpPr/>
            <p:nvPr/>
          </p:nvSpPr>
          <p:spPr>
            <a:xfrm>
              <a:off x="5334000" y="3683117"/>
              <a:ext cx="138335" cy="139584"/>
            </a:xfrm>
            <a:custGeom>
              <a:avLst/>
              <a:gdLst/>
              <a:ahLst/>
              <a:cxnLst/>
              <a:rect l="0" t="0" r="0" b="0"/>
              <a:pathLst>
                <a:path w="138335" h="139584">
                  <a:moveTo>
                    <a:pt x="0" y="44333"/>
                  </a:moveTo>
                  <a:lnTo>
                    <a:pt x="0" y="49800"/>
                  </a:lnTo>
                  <a:lnTo>
                    <a:pt x="3370" y="53792"/>
                  </a:lnTo>
                  <a:lnTo>
                    <a:pt x="6907" y="55592"/>
                  </a:lnTo>
                  <a:lnTo>
                    <a:pt x="34840" y="62738"/>
                  </a:lnTo>
                  <a:lnTo>
                    <a:pt x="63906" y="63298"/>
                  </a:lnTo>
                  <a:lnTo>
                    <a:pt x="92797" y="63374"/>
                  </a:lnTo>
                  <a:lnTo>
                    <a:pt x="105733" y="60009"/>
                  </a:lnTo>
                  <a:lnTo>
                    <a:pt x="125105" y="45491"/>
                  </a:lnTo>
                  <a:lnTo>
                    <a:pt x="130390" y="39908"/>
                  </a:lnTo>
                  <a:lnTo>
                    <a:pt x="135092" y="32724"/>
                  </a:lnTo>
                  <a:lnTo>
                    <a:pt x="138334" y="20746"/>
                  </a:lnTo>
                  <a:lnTo>
                    <a:pt x="137211" y="14329"/>
                  </a:lnTo>
                  <a:lnTo>
                    <a:pt x="132612" y="6750"/>
                  </a:lnTo>
                  <a:lnTo>
                    <a:pt x="130742" y="4461"/>
                  </a:lnTo>
                  <a:lnTo>
                    <a:pt x="124900" y="1916"/>
                  </a:lnTo>
                  <a:lnTo>
                    <a:pt x="102711" y="0"/>
                  </a:lnTo>
                  <a:lnTo>
                    <a:pt x="90718" y="3288"/>
                  </a:lnTo>
                  <a:lnTo>
                    <a:pt x="78228" y="12102"/>
                  </a:lnTo>
                  <a:lnTo>
                    <a:pt x="68960" y="23650"/>
                  </a:lnTo>
                  <a:lnTo>
                    <a:pt x="57312" y="51303"/>
                  </a:lnTo>
                  <a:lnTo>
                    <a:pt x="47997" y="78149"/>
                  </a:lnTo>
                  <a:lnTo>
                    <a:pt x="50362" y="95038"/>
                  </a:lnTo>
                  <a:lnTo>
                    <a:pt x="59487" y="118125"/>
                  </a:lnTo>
                  <a:lnTo>
                    <a:pt x="65478" y="124871"/>
                  </a:lnTo>
                  <a:lnTo>
                    <a:pt x="78668" y="132636"/>
                  </a:lnTo>
                  <a:lnTo>
                    <a:pt x="89996" y="136494"/>
                  </a:lnTo>
                  <a:lnTo>
                    <a:pt x="120650" y="139583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1" name="SMARTInkShape-1242"/>
            <p:cNvSpPr/>
            <p:nvPr/>
          </p:nvSpPr>
          <p:spPr>
            <a:xfrm>
              <a:off x="5803900" y="3569361"/>
              <a:ext cx="164218" cy="246990"/>
            </a:xfrm>
            <a:custGeom>
              <a:avLst/>
              <a:gdLst/>
              <a:ahLst/>
              <a:cxnLst/>
              <a:rect l="0" t="0" r="0" b="0"/>
              <a:pathLst>
                <a:path w="164218" h="246990">
                  <a:moveTo>
                    <a:pt x="158750" y="56489"/>
                  </a:moveTo>
                  <a:lnTo>
                    <a:pt x="162121" y="56489"/>
                  </a:lnTo>
                  <a:lnTo>
                    <a:pt x="163114" y="55782"/>
                  </a:lnTo>
                  <a:lnTo>
                    <a:pt x="163776" y="54606"/>
                  </a:lnTo>
                  <a:lnTo>
                    <a:pt x="164217" y="53117"/>
                  </a:lnTo>
                  <a:lnTo>
                    <a:pt x="163806" y="51419"/>
                  </a:lnTo>
                  <a:lnTo>
                    <a:pt x="160560" y="44952"/>
                  </a:lnTo>
                  <a:lnTo>
                    <a:pt x="159555" y="38190"/>
                  </a:lnTo>
                  <a:lnTo>
                    <a:pt x="155344" y="30482"/>
                  </a:lnTo>
                  <a:lnTo>
                    <a:pt x="148768" y="23058"/>
                  </a:lnTo>
                  <a:lnTo>
                    <a:pt x="125545" y="6886"/>
                  </a:lnTo>
                  <a:lnTo>
                    <a:pt x="113653" y="2693"/>
                  </a:lnTo>
                  <a:lnTo>
                    <a:pt x="92143" y="0"/>
                  </a:lnTo>
                  <a:lnTo>
                    <a:pt x="69942" y="4539"/>
                  </a:lnTo>
                  <a:lnTo>
                    <a:pt x="55687" y="10913"/>
                  </a:lnTo>
                  <a:lnTo>
                    <a:pt x="33952" y="29380"/>
                  </a:lnTo>
                  <a:lnTo>
                    <a:pt x="24562" y="45164"/>
                  </a:lnTo>
                  <a:lnTo>
                    <a:pt x="15068" y="70166"/>
                  </a:lnTo>
                  <a:lnTo>
                    <a:pt x="8280" y="99668"/>
                  </a:lnTo>
                  <a:lnTo>
                    <a:pt x="6732" y="129458"/>
                  </a:lnTo>
                  <a:lnTo>
                    <a:pt x="6462" y="154152"/>
                  </a:lnTo>
                  <a:lnTo>
                    <a:pt x="6372" y="182711"/>
                  </a:lnTo>
                  <a:lnTo>
                    <a:pt x="6353" y="211765"/>
                  </a:lnTo>
                  <a:lnTo>
                    <a:pt x="6350" y="235031"/>
                  </a:lnTo>
                  <a:lnTo>
                    <a:pt x="4467" y="240028"/>
                  </a:lnTo>
                  <a:lnTo>
                    <a:pt x="0" y="246989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2" name="SMARTInkShape-1243"/>
            <p:cNvSpPr/>
            <p:nvPr/>
          </p:nvSpPr>
          <p:spPr>
            <a:xfrm>
              <a:off x="5746750" y="3727450"/>
              <a:ext cx="152401" cy="6351"/>
            </a:xfrm>
            <a:custGeom>
              <a:avLst/>
              <a:gdLst/>
              <a:ahLst/>
              <a:cxnLst/>
              <a:rect l="0" t="0" r="0" b="0"/>
              <a:pathLst>
                <a:path w="152401" h="6351">
                  <a:moveTo>
                    <a:pt x="0" y="6350"/>
                  </a:moveTo>
                  <a:lnTo>
                    <a:pt x="3371" y="6350"/>
                  </a:lnTo>
                  <a:lnTo>
                    <a:pt x="6906" y="4467"/>
                  </a:lnTo>
                  <a:lnTo>
                    <a:pt x="8837" y="2978"/>
                  </a:lnTo>
                  <a:lnTo>
                    <a:pt x="21668" y="882"/>
                  </a:lnTo>
                  <a:lnTo>
                    <a:pt x="53025" y="115"/>
                  </a:lnTo>
                  <a:lnTo>
                    <a:pt x="76858" y="34"/>
                  </a:lnTo>
                  <a:lnTo>
                    <a:pt x="106826" y="5"/>
                  </a:lnTo>
                  <a:lnTo>
                    <a:pt x="137671" y="0"/>
                  </a:lnTo>
                  <a:lnTo>
                    <a:pt x="15240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3" name="SMARTInkShape-1244"/>
            <p:cNvSpPr/>
            <p:nvPr/>
          </p:nvSpPr>
          <p:spPr>
            <a:xfrm>
              <a:off x="5962650" y="3695700"/>
              <a:ext cx="139701" cy="107830"/>
            </a:xfrm>
            <a:custGeom>
              <a:avLst/>
              <a:gdLst/>
              <a:ahLst/>
              <a:cxnLst/>
              <a:rect l="0" t="0" r="0" b="0"/>
              <a:pathLst>
                <a:path w="139701" h="107830">
                  <a:moveTo>
                    <a:pt x="0" y="12700"/>
                  </a:moveTo>
                  <a:lnTo>
                    <a:pt x="0" y="27809"/>
                  </a:lnTo>
                  <a:lnTo>
                    <a:pt x="1882" y="31879"/>
                  </a:lnTo>
                  <a:lnTo>
                    <a:pt x="3371" y="33954"/>
                  </a:lnTo>
                  <a:lnTo>
                    <a:pt x="5467" y="43612"/>
                  </a:lnTo>
                  <a:lnTo>
                    <a:pt x="6880" y="55155"/>
                  </a:lnTo>
                  <a:lnTo>
                    <a:pt x="11341" y="70291"/>
                  </a:lnTo>
                  <a:lnTo>
                    <a:pt x="14177" y="82679"/>
                  </a:lnTo>
                  <a:lnTo>
                    <a:pt x="18088" y="96137"/>
                  </a:lnTo>
                  <a:lnTo>
                    <a:pt x="22385" y="101053"/>
                  </a:lnTo>
                  <a:lnTo>
                    <a:pt x="28292" y="104885"/>
                  </a:lnTo>
                  <a:lnTo>
                    <a:pt x="33270" y="106586"/>
                  </a:lnTo>
                  <a:lnTo>
                    <a:pt x="55351" y="107829"/>
                  </a:lnTo>
                  <a:lnTo>
                    <a:pt x="67826" y="104542"/>
                  </a:lnTo>
                  <a:lnTo>
                    <a:pt x="89770" y="87552"/>
                  </a:lnTo>
                  <a:lnTo>
                    <a:pt x="106460" y="69393"/>
                  </a:lnTo>
                  <a:lnTo>
                    <a:pt x="122679" y="40189"/>
                  </a:lnTo>
                  <a:lnTo>
                    <a:pt x="131457" y="20927"/>
                  </a:lnTo>
                  <a:lnTo>
                    <a:pt x="133213" y="15650"/>
                  </a:lnTo>
                  <a:lnTo>
                    <a:pt x="138209" y="6515"/>
                  </a:lnTo>
                  <a:lnTo>
                    <a:pt x="13970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4" name="SMARTInkShape-1245"/>
            <p:cNvSpPr/>
            <p:nvPr/>
          </p:nvSpPr>
          <p:spPr>
            <a:xfrm>
              <a:off x="6137230" y="3676672"/>
              <a:ext cx="79038" cy="117879"/>
            </a:xfrm>
            <a:custGeom>
              <a:avLst/>
              <a:gdLst/>
              <a:ahLst/>
              <a:cxnLst/>
              <a:rect l="0" t="0" r="0" b="0"/>
              <a:pathLst>
                <a:path w="79038" h="117879">
                  <a:moveTo>
                    <a:pt x="60370" y="6328"/>
                  </a:moveTo>
                  <a:lnTo>
                    <a:pt x="60370" y="860"/>
                  </a:lnTo>
                  <a:lnTo>
                    <a:pt x="59663" y="565"/>
                  </a:lnTo>
                  <a:lnTo>
                    <a:pt x="47539" y="0"/>
                  </a:lnTo>
                  <a:lnTo>
                    <a:pt x="42202" y="1868"/>
                  </a:lnTo>
                  <a:lnTo>
                    <a:pt x="26489" y="10104"/>
                  </a:lnTo>
                  <a:lnTo>
                    <a:pt x="10709" y="15709"/>
                  </a:lnTo>
                  <a:lnTo>
                    <a:pt x="8211" y="17521"/>
                  </a:lnTo>
                  <a:lnTo>
                    <a:pt x="505" y="27575"/>
                  </a:lnTo>
                  <a:lnTo>
                    <a:pt x="0" y="29664"/>
                  </a:lnTo>
                  <a:lnTo>
                    <a:pt x="366" y="31762"/>
                  </a:lnTo>
                  <a:lnTo>
                    <a:pt x="4256" y="38088"/>
                  </a:lnTo>
                  <a:lnTo>
                    <a:pt x="20899" y="60773"/>
                  </a:lnTo>
                  <a:lnTo>
                    <a:pt x="52013" y="78270"/>
                  </a:lnTo>
                  <a:lnTo>
                    <a:pt x="72908" y="95226"/>
                  </a:lnTo>
                  <a:lnTo>
                    <a:pt x="76526" y="99461"/>
                  </a:lnTo>
                  <a:lnTo>
                    <a:pt x="79037" y="106673"/>
                  </a:lnTo>
                  <a:lnTo>
                    <a:pt x="77368" y="109251"/>
                  </a:lnTo>
                  <a:lnTo>
                    <a:pt x="75936" y="110927"/>
                  </a:lnTo>
                  <a:lnTo>
                    <a:pt x="72461" y="112788"/>
                  </a:lnTo>
                  <a:lnTo>
                    <a:pt x="55290" y="116027"/>
                  </a:lnTo>
                  <a:lnTo>
                    <a:pt x="52749" y="117561"/>
                  </a:lnTo>
                  <a:lnTo>
                    <a:pt x="49645" y="117878"/>
                  </a:lnTo>
                  <a:lnTo>
                    <a:pt x="27010" y="113981"/>
                  </a:lnTo>
                  <a:lnTo>
                    <a:pt x="18814" y="109329"/>
                  </a:lnTo>
                  <a:lnTo>
                    <a:pt x="11916" y="104187"/>
                  </a:lnTo>
                  <a:lnTo>
                    <a:pt x="7556" y="102738"/>
                  </a:lnTo>
                  <a:lnTo>
                    <a:pt x="6110" y="101645"/>
                  </a:lnTo>
                  <a:lnTo>
                    <a:pt x="3220" y="95228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5" name="SMARTInkShape-1246"/>
            <p:cNvSpPr/>
            <p:nvPr/>
          </p:nvSpPr>
          <p:spPr>
            <a:xfrm>
              <a:off x="6261100" y="3664060"/>
              <a:ext cx="95251" cy="120541"/>
            </a:xfrm>
            <a:custGeom>
              <a:avLst/>
              <a:gdLst/>
              <a:ahLst/>
              <a:cxnLst/>
              <a:rect l="0" t="0" r="0" b="0"/>
              <a:pathLst>
                <a:path w="95251" h="120541">
                  <a:moveTo>
                    <a:pt x="0" y="50690"/>
                  </a:moveTo>
                  <a:lnTo>
                    <a:pt x="3371" y="54061"/>
                  </a:lnTo>
                  <a:lnTo>
                    <a:pt x="8788" y="55716"/>
                  </a:lnTo>
                  <a:lnTo>
                    <a:pt x="39265" y="57015"/>
                  </a:lnTo>
                  <a:lnTo>
                    <a:pt x="70798" y="45482"/>
                  </a:lnTo>
                  <a:lnTo>
                    <a:pt x="75679" y="41085"/>
                  </a:lnTo>
                  <a:lnTo>
                    <a:pt x="86009" y="27813"/>
                  </a:lnTo>
                  <a:lnTo>
                    <a:pt x="88043" y="21177"/>
                  </a:lnTo>
                  <a:lnTo>
                    <a:pt x="88865" y="4128"/>
                  </a:lnTo>
                  <a:lnTo>
                    <a:pt x="88172" y="2715"/>
                  </a:lnTo>
                  <a:lnTo>
                    <a:pt x="87002" y="1772"/>
                  </a:lnTo>
                  <a:lnTo>
                    <a:pt x="83429" y="262"/>
                  </a:lnTo>
                  <a:lnTo>
                    <a:pt x="79439" y="0"/>
                  </a:lnTo>
                  <a:lnTo>
                    <a:pt x="75758" y="1820"/>
                  </a:lnTo>
                  <a:lnTo>
                    <a:pt x="67645" y="8737"/>
                  </a:lnTo>
                  <a:lnTo>
                    <a:pt x="55024" y="29928"/>
                  </a:lnTo>
                  <a:lnTo>
                    <a:pt x="42332" y="60425"/>
                  </a:lnTo>
                  <a:lnTo>
                    <a:pt x="33004" y="83227"/>
                  </a:lnTo>
                  <a:lnTo>
                    <a:pt x="34187" y="90081"/>
                  </a:lnTo>
                  <a:lnTo>
                    <a:pt x="38823" y="99990"/>
                  </a:lnTo>
                  <a:lnTo>
                    <a:pt x="46709" y="109660"/>
                  </a:lnTo>
                  <a:lnTo>
                    <a:pt x="54626" y="112176"/>
                  </a:lnTo>
                  <a:lnTo>
                    <a:pt x="77279" y="114629"/>
                  </a:lnTo>
                  <a:lnTo>
                    <a:pt x="95250" y="12054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6" name="SMARTInkShape-1247"/>
            <p:cNvSpPr/>
            <p:nvPr/>
          </p:nvSpPr>
          <p:spPr>
            <a:xfrm>
              <a:off x="6446249" y="3676655"/>
              <a:ext cx="87258" cy="120532"/>
            </a:xfrm>
            <a:custGeom>
              <a:avLst/>
              <a:gdLst/>
              <a:ahLst/>
              <a:cxnLst/>
              <a:rect l="0" t="0" r="0" b="0"/>
              <a:pathLst>
                <a:path w="87258" h="120532">
                  <a:moveTo>
                    <a:pt x="56151" y="12695"/>
                  </a:moveTo>
                  <a:lnTo>
                    <a:pt x="56151" y="9323"/>
                  </a:lnTo>
                  <a:lnTo>
                    <a:pt x="55444" y="8330"/>
                  </a:lnTo>
                  <a:lnTo>
                    <a:pt x="54268" y="7668"/>
                  </a:lnTo>
                  <a:lnTo>
                    <a:pt x="45319" y="5814"/>
                  </a:lnTo>
                  <a:lnTo>
                    <a:pt x="39144" y="2032"/>
                  </a:lnTo>
                  <a:lnTo>
                    <a:pt x="32140" y="598"/>
                  </a:lnTo>
                  <a:lnTo>
                    <a:pt x="6681" y="0"/>
                  </a:lnTo>
                  <a:lnTo>
                    <a:pt x="0" y="5462"/>
                  </a:lnTo>
                  <a:lnTo>
                    <a:pt x="373" y="6462"/>
                  </a:lnTo>
                  <a:lnTo>
                    <a:pt x="29899" y="37240"/>
                  </a:lnTo>
                  <a:lnTo>
                    <a:pt x="60667" y="62054"/>
                  </a:lnTo>
                  <a:lnTo>
                    <a:pt x="68307" y="71299"/>
                  </a:lnTo>
                  <a:lnTo>
                    <a:pt x="73547" y="78251"/>
                  </a:lnTo>
                  <a:lnTo>
                    <a:pt x="83019" y="86838"/>
                  </a:lnTo>
                  <a:lnTo>
                    <a:pt x="86455" y="97301"/>
                  </a:lnTo>
                  <a:lnTo>
                    <a:pt x="87257" y="102742"/>
                  </a:lnTo>
                  <a:lnTo>
                    <a:pt x="85733" y="107515"/>
                  </a:lnTo>
                  <a:lnTo>
                    <a:pt x="79006" y="116325"/>
                  </a:lnTo>
                  <a:lnTo>
                    <a:pt x="73129" y="118724"/>
                  </a:lnTo>
                  <a:lnTo>
                    <a:pt x="54283" y="120531"/>
                  </a:lnTo>
                  <a:lnTo>
                    <a:pt x="28901" y="114553"/>
                  </a:lnTo>
                  <a:lnTo>
                    <a:pt x="27400" y="113760"/>
                  </a:lnTo>
                  <a:lnTo>
                    <a:pt x="26400" y="112528"/>
                  </a:lnTo>
                  <a:lnTo>
                    <a:pt x="25733" y="110999"/>
                  </a:lnTo>
                  <a:lnTo>
                    <a:pt x="24583" y="109982"/>
                  </a:lnTo>
                  <a:lnTo>
                    <a:pt x="18051" y="107945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7" name="SMARTInkShape-1248"/>
            <p:cNvSpPr/>
            <p:nvPr/>
          </p:nvSpPr>
          <p:spPr>
            <a:xfrm>
              <a:off x="6763063" y="3702050"/>
              <a:ext cx="207951" cy="101497"/>
            </a:xfrm>
            <a:custGeom>
              <a:avLst/>
              <a:gdLst/>
              <a:ahLst/>
              <a:cxnLst/>
              <a:rect l="0" t="0" r="0" b="0"/>
              <a:pathLst>
                <a:path w="207951" h="101497">
                  <a:moveTo>
                    <a:pt x="31437" y="25400"/>
                  </a:moveTo>
                  <a:lnTo>
                    <a:pt x="28065" y="28769"/>
                  </a:lnTo>
                  <a:lnTo>
                    <a:pt x="26410" y="32306"/>
                  </a:lnTo>
                  <a:lnTo>
                    <a:pt x="25969" y="34237"/>
                  </a:lnTo>
                  <a:lnTo>
                    <a:pt x="21977" y="40325"/>
                  </a:lnTo>
                  <a:lnTo>
                    <a:pt x="9112" y="55840"/>
                  </a:lnTo>
                  <a:lnTo>
                    <a:pt x="748" y="77356"/>
                  </a:lnTo>
                  <a:lnTo>
                    <a:pt x="0" y="84382"/>
                  </a:lnTo>
                  <a:lnTo>
                    <a:pt x="1707" y="88772"/>
                  </a:lnTo>
                  <a:lnTo>
                    <a:pt x="5182" y="93969"/>
                  </a:lnTo>
                  <a:lnTo>
                    <a:pt x="12524" y="98242"/>
                  </a:lnTo>
                  <a:lnTo>
                    <a:pt x="15300" y="98654"/>
                  </a:lnTo>
                  <a:lnTo>
                    <a:pt x="42340" y="92052"/>
                  </a:lnTo>
                  <a:lnTo>
                    <a:pt x="61346" y="82406"/>
                  </a:lnTo>
                  <a:lnTo>
                    <a:pt x="80047" y="66316"/>
                  </a:lnTo>
                  <a:lnTo>
                    <a:pt x="86449" y="64334"/>
                  </a:lnTo>
                  <a:lnTo>
                    <a:pt x="94564" y="63532"/>
                  </a:lnTo>
                  <a:lnTo>
                    <a:pt x="95619" y="74333"/>
                  </a:lnTo>
                  <a:lnTo>
                    <a:pt x="103772" y="84699"/>
                  </a:lnTo>
                  <a:lnTo>
                    <a:pt x="107799" y="87033"/>
                  </a:lnTo>
                  <a:lnTo>
                    <a:pt x="111942" y="88774"/>
                  </a:lnTo>
                  <a:lnTo>
                    <a:pt x="124114" y="95642"/>
                  </a:lnTo>
                  <a:lnTo>
                    <a:pt x="138625" y="99833"/>
                  </a:lnTo>
                  <a:lnTo>
                    <a:pt x="168975" y="101496"/>
                  </a:lnTo>
                  <a:lnTo>
                    <a:pt x="181706" y="98197"/>
                  </a:lnTo>
                  <a:lnTo>
                    <a:pt x="191045" y="92752"/>
                  </a:lnTo>
                  <a:lnTo>
                    <a:pt x="204893" y="74931"/>
                  </a:lnTo>
                  <a:lnTo>
                    <a:pt x="207306" y="68345"/>
                  </a:lnTo>
                  <a:lnTo>
                    <a:pt x="207950" y="64613"/>
                  </a:lnTo>
                  <a:lnTo>
                    <a:pt x="206782" y="56703"/>
                  </a:lnTo>
                  <a:lnTo>
                    <a:pt x="197647" y="27490"/>
                  </a:lnTo>
                  <a:lnTo>
                    <a:pt x="195148" y="20920"/>
                  </a:lnTo>
                  <a:lnTo>
                    <a:pt x="185595" y="6513"/>
                  </a:lnTo>
                  <a:lnTo>
                    <a:pt x="183837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8" name="SMARTInkShape-1249"/>
            <p:cNvSpPr/>
            <p:nvPr/>
          </p:nvSpPr>
          <p:spPr>
            <a:xfrm>
              <a:off x="7054856" y="3702050"/>
              <a:ext cx="19045" cy="88502"/>
            </a:xfrm>
            <a:custGeom>
              <a:avLst/>
              <a:gdLst/>
              <a:ahLst/>
              <a:cxnLst/>
              <a:rect l="0" t="0" r="0" b="0"/>
              <a:pathLst>
                <a:path w="19045" h="88502">
                  <a:moveTo>
                    <a:pt x="19044" y="0"/>
                  </a:moveTo>
                  <a:lnTo>
                    <a:pt x="13576" y="5467"/>
                  </a:lnTo>
                  <a:lnTo>
                    <a:pt x="8505" y="15609"/>
                  </a:lnTo>
                  <a:lnTo>
                    <a:pt x="6984" y="24302"/>
                  </a:lnTo>
                  <a:lnTo>
                    <a:pt x="4589" y="43605"/>
                  </a:lnTo>
                  <a:lnTo>
                    <a:pt x="900" y="57844"/>
                  </a:lnTo>
                  <a:lnTo>
                    <a:pt x="0" y="87557"/>
                  </a:lnTo>
                  <a:lnTo>
                    <a:pt x="704" y="88003"/>
                  </a:lnTo>
                  <a:lnTo>
                    <a:pt x="3366" y="88501"/>
                  </a:lnTo>
                  <a:lnTo>
                    <a:pt x="4358" y="87929"/>
                  </a:lnTo>
                  <a:lnTo>
                    <a:pt x="5020" y="86840"/>
                  </a:lnTo>
                  <a:lnTo>
                    <a:pt x="6344" y="825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9" name="SMARTInkShape-1250"/>
            <p:cNvSpPr/>
            <p:nvPr/>
          </p:nvSpPr>
          <p:spPr>
            <a:xfrm>
              <a:off x="7188200" y="3600450"/>
              <a:ext cx="19051" cy="152401"/>
            </a:xfrm>
            <a:custGeom>
              <a:avLst/>
              <a:gdLst/>
              <a:ahLst/>
              <a:cxnLst/>
              <a:rect l="0" t="0" r="0" b="0"/>
              <a:pathLst>
                <a:path w="19051" h="152401">
                  <a:moveTo>
                    <a:pt x="19050" y="0"/>
                  </a:moveTo>
                  <a:lnTo>
                    <a:pt x="19050" y="3371"/>
                  </a:lnTo>
                  <a:lnTo>
                    <a:pt x="17167" y="6906"/>
                  </a:lnTo>
                  <a:lnTo>
                    <a:pt x="15678" y="8837"/>
                  </a:lnTo>
                  <a:lnTo>
                    <a:pt x="14023" y="14745"/>
                  </a:lnTo>
                  <a:lnTo>
                    <a:pt x="12168" y="43569"/>
                  </a:lnTo>
                  <a:lnTo>
                    <a:pt x="7708" y="69674"/>
                  </a:lnTo>
                  <a:lnTo>
                    <a:pt x="6618" y="95215"/>
                  </a:lnTo>
                  <a:lnTo>
                    <a:pt x="1358" y="125114"/>
                  </a:lnTo>
                  <a:lnTo>
                    <a:pt x="0" y="1524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0" name="SMARTInkShape-1251"/>
            <p:cNvSpPr/>
            <p:nvPr/>
          </p:nvSpPr>
          <p:spPr>
            <a:xfrm>
              <a:off x="7137400" y="3569980"/>
              <a:ext cx="260351" cy="208271"/>
            </a:xfrm>
            <a:custGeom>
              <a:avLst/>
              <a:gdLst/>
              <a:ahLst/>
              <a:cxnLst/>
              <a:rect l="0" t="0" r="0" b="0"/>
              <a:pathLst>
                <a:path w="260351" h="208271">
                  <a:moveTo>
                    <a:pt x="0" y="119370"/>
                  </a:moveTo>
                  <a:lnTo>
                    <a:pt x="0" y="115998"/>
                  </a:lnTo>
                  <a:lnTo>
                    <a:pt x="705" y="115005"/>
                  </a:lnTo>
                  <a:lnTo>
                    <a:pt x="1882" y="114343"/>
                  </a:lnTo>
                  <a:lnTo>
                    <a:pt x="3371" y="113902"/>
                  </a:lnTo>
                  <a:lnTo>
                    <a:pt x="11537" y="108829"/>
                  </a:lnTo>
                  <a:lnTo>
                    <a:pt x="39205" y="101790"/>
                  </a:lnTo>
                  <a:lnTo>
                    <a:pt x="69994" y="95138"/>
                  </a:lnTo>
                  <a:lnTo>
                    <a:pt x="99737" y="87216"/>
                  </a:lnTo>
                  <a:lnTo>
                    <a:pt x="126885" y="72618"/>
                  </a:lnTo>
                  <a:lnTo>
                    <a:pt x="149989" y="56985"/>
                  </a:lnTo>
                  <a:lnTo>
                    <a:pt x="171273" y="29106"/>
                  </a:lnTo>
                  <a:lnTo>
                    <a:pt x="175866" y="19247"/>
                  </a:lnTo>
                  <a:lnTo>
                    <a:pt x="177765" y="0"/>
                  </a:lnTo>
                  <a:lnTo>
                    <a:pt x="177796" y="11040"/>
                  </a:lnTo>
                  <a:lnTo>
                    <a:pt x="172332" y="38226"/>
                  </a:lnTo>
                  <a:lnTo>
                    <a:pt x="170918" y="63202"/>
                  </a:lnTo>
                  <a:lnTo>
                    <a:pt x="166458" y="94580"/>
                  </a:lnTo>
                  <a:lnTo>
                    <a:pt x="161997" y="124585"/>
                  </a:lnTo>
                  <a:lnTo>
                    <a:pt x="159035" y="154882"/>
                  </a:lnTo>
                  <a:lnTo>
                    <a:pt x="158753" y="179674"/>
                  </a:lnTo>
                  <a:lnTo>
                    <a:pt x="159455" y="166489"/>
                  </a:lnTo>
                  <a:lnTo>
                    <a:pt x="166589" y="136446"/>
                  </a:lnTo>
                  <a:lnTo>
                    <a:pt x="172904" y="105172"/>
                  </a:lnTo>
                  <a:lnTo>
                    <a:pt x="178230" y="90939"/>
                  </a:lnTo>
                  <a:lnTo>
                    <a:pt x="181519" y="84862"/>
                  </a:lnTo>
                  <a:lnTo>
                    <a:pt x="182981" y="79808"/>
                  </a:lnTo>
                  <a:lnTo>
                    <a:pt x="184780" y="78179"/>
                  </a:lnTo>
                  <a:lnTo>
                    <a:pt x="194981" y="75349"/>
                  </a:lnTo>
                  <a:lnTo>
                    <a:pt x="197901" y="76991"/>
                  </a:lnTo>
                  <a:lnTo>
                    <a:pt x="199666" y="78417"/>
                  </a:lnTo>
                  <a:lnTo>
                    <a:pt x="201628" y="83764"/>
                  </a:lnTo>
                  <a:lnTo>
                    <a:pt x="204614" y="94709"/>
                  </a:lnTo>
                  <a:lnTo>
                    <a:pt x="213263" y="115938"/>
                  </a:lnTo>
                  <a:lnTo>
                    <a:pt x="218923" y="145154"/>
                  </a:lnTo>
                  <a:lnTo>
                    <a:pt x="230795" y="174065"/>
                  </a:lnTo>
                  <a:lnTo>
                    <a:pt x="251298" y="202604"/>
                  </a:lnTo>
                  <a:lnTo>
                    <a:pt x="260350" y="20827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77" name="SMARTInkShape-Group134"/>
          <p:cNvGrpSpPr/>
          <p:nvPr/>
        </p:nvGrpSpPr>
        <p:grpSpPr>
          <a:xfrm>
            <a:off x="7734868" y="3042935"/>
            <a:ext cx="488383" cy="252335"/>
            <a:chOff x="7734868" y="3042935"/>
            <a:chExt cx="488383" cy="252335"/>
          </a:xfrm>
        </p:grpSpPr>
        <p:sp>
          <p:nvSpPr>
            <p:cNvPr id="172" name="SMARTInkShape-1252"/>
            <p:cNvSpPr/>
            <p:nvPr/>
          </p:nvSpPr>
          <p:spPr>
            <a:xfrm>
              <a:off x="7734868" y="3187700"/>
              <a:ext cx="113733" cy="107570"/>
            </a:xfrm>
            <a:custGeom>
              <a:avLst/>
              <a:gdLst/>
              <a:ahLst/>
              <a:cxnLst/>
              <a:rect l="0" t="0" r="0" b="0"/>
              <a:pathLst>
                <a:path w="113733" h="107570">
                  <a:moveTo>
                    <a:pt x="113732" y="50800"/>
                  </a:moveTo>
                  <a:lnTo>
                    <a:pt x="113732" y="41961"/>
                  </a:lnTo>
                  <a:lnTo>
                    <a:pt x="110360" y="32501"/>
                  </a:lnTo>
                  <a:lnTo>
                    <a:pt x="108661" y="30134"/>
                  </a:lnTo>
                  <a:lnTo>
                    <a:pt x="104893" y="27504"/>
                  </a:lnTo>
                  <a:lnTo>
                    <a:pt x="95433" y="22652"/>
                  </a:lnTo>
                  <a:lnTo>
                    <a:pt x="91655" y="22156"/>
                  </a:lnTo>
                  <a:lnTo>
                    <a:pt x="62015" y="26433"/>
                  </a:lnTo>
                  <a:lnTo>
                    <a:pt x="34432" y="39654"/>
                  </a:lnTo>
                  <a:lnTo>
                    <a:pt x="5902" y="58335"/>
                  </a:lnTo>
                  <a:lnTo>
                    <a:pt x="2307" y="64966"/>
                  </a:lnTo>
                  <a:lnTo>
                    <a:pt x="0" y="80721"/>
                  </a:lnTo>
                  <a:lnTo>
                    <a:pt x="1565" y="87147"/>
                  </a:lnTo>
                  <a:lnTo>
                    <a:pt x="8319" y="97020"/>
                  </a:lnTo>
                  <a:lnTo>
                    <a:pt x="17744" y="103613"/>
                  </a:lnTo>
                  <a:lnTo>
                    <a:pt x="29474" y="106664"/>
                  </a:lnTo>
                  <a:lnTo>
                    <a:pt x="41885" y="107569"/>
                  </a:lnTo>
                  <a:lnTo>
                    <a:pt x="54500" y="104466"/>
                  </a:lnTo>
                  <a:lnTo>
                    <a:pt x="67175" y="99078"/>
                  </a:lnTo>
                  <a:lnTo>
                    <a:pt x="73755" y="93188"/>
                  </a:lnTo>
                  <a:lnTo>
                    <a:pt x="97547" y="65666"/>
                  </a:lnTo>
                  <a:lnTo>
                    <a:pt x="104385" y="38492"/>
                  </a:lnTo>
                  <a:lnTo>
                    <a:pt x="102992" y="31688"/>
                  </a:lnTo>
                  <a:lnTo>
                    <a:pt x="94382" y="14294"/>
                  </a:lnTo>
                  <a:lnTo>
                    <a:pt x="86156" y="4547"/>
                  </a:lnTo>
                  <a:lnTo>
                    <a:pt x="81954" y="2021"/>
                  </a:lnTo>
                  <a:lnTo>
                    <a:pt x="70533" y="117"/>
                  </a:lnTo>
                  <a:lnTo>
                    <a:pt x="62932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3" name="SMARTInkShape-1253"/>
            <p:cNvSpPr/>
            <p:nvPr/>
          </p:nvSpPr>
          <p:spPr>
            <a:xfrm>
              <a:off x="7931150" y="3042935"/>
              <a:ext cx="113777" cy="240016"/>
            </a:xfrm>
            <a:custGeom>
              <a:avLst/>
              <a:gdLst/>
              <a:ahLst/>
              <a:cxnLst/>
              <a:rect l="0" t="0" r="0" b="0"/>
              <a:pathLst>
                <a:path w="113777" h="240016">
                  <a:moveTo>
                    <a:pt x="101600" y="74915"/>
                  </a:moveTo>
                  <a:lnTo>
                    <a:pt x="101600" y="71544"/>
                  </a:lnTo>
                  <a:lnTo>
                    <a:pt x="111652" y="55141"/>
                  </a:lnTo>
                  <a:lnTo>
                    <a:pt x="113776" y="38788"/>
                  </a:lnTo>
                  <a:lnTo>
                    <a:pt x="110773" y="26188"/>
                  </a:lnTo>
                  <a:lnTo>
                    <a:pt x="105440" y="19627"/>
                  </a:lnTo>
                  <a:lnTo>
                    <a:pt x="78168" y="3056"/>
                  </a:lnTo>
                  <a:lnTo>
                    <a:pt x="65571" y="0"/>
                  </a:lnTo>
                  <a:lnTo>
                    <a:pt x="59011" y="1167"/>
                  </a:lnTo>
                  <a:lnTo>
                    <a:pt x="53037" y="4744"/>
                  </a:lnTo>
                  <a:lnTo>
                    <a:pt x="42447" y="14689"/>
                  </a:lnTo>
                  <a:lnTo>
                    <a:pt x="32191" y="32574"/>
                  </a:lnTo>
                  <a:lnTo>
                    <a:pt x="21929" y="62492"/>
                  </a:lnTo>
                  <a:lnTo>
                    <a:pt x="19618" y="89550"/>
                  </a:lnTo>
                  <a:lnTo>
                    <a:pt x="19218" y="113588"/>
                  </a:lnTo>
                  <a:lnTo>
                    <a:pt x="19100" y="138583"/>
                  </a:lnTo>
                  <a:lnTo>
                    <a:pt x="22431" y="168943"/>
                  </a:lnTo>
                  <a:lnTo>
                    <a:pt x="20449" y="195322"/>
                  </a:lnTo>
                  <a:lnTo>
                    <a:pt x="19233" y="223912"/>
                  </a:lnTo>
                  <a:lnTo>
                    <a:pt x="17250" y="231210"/>
                  </a:lnTo>
                  <a:lnTo>
                    <a:pt x="15733" y="234144"/>
                  </a:lnTo>
                  <a:lnTo>
                    <a:pt x="14016" y="236102"/>
                  </a:lnTo>
                  <a:lnTo>
                    <a:pt x="10228" y="238275"/>
                  </a:lnTo>
                  <a:lnTo>
                    <a:pt x="0" y="240015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4" name="SMARTInkShape-1254"/>
            <p:cNvSpPr/>
            <p:nvPr/>
          </p:nvSpPr>
          <p:spPr>
            <a:xfrm>
              <a:off x="7880350" y="3181350"/>
              <a:ext cx="196851" cy="25401"/>
            </a:xfrm>
            <a:custGeom>
              <a:avLst/>
              <a:gdLst/>
              <a:ahLst/>
              <a:cxnLst/>
              <a:rect l="0" t="0" r="0" b="0"/>
              <a:pathLst>
                <a:path w="196851" h="25401">
                  <a:moveTo>
                    <a:pt x="0" y="25400"/>
                  </a:moveTo>
                  <a:lnTo>
                    <a:pt x="0" y="19931"/>
                  </a:lnTo>
                  <a:lnTo>
                    <a:pt x="705" y="19637"/>
                  </a:lnTo>
                  <a:lnTo>
                    <a:pt x="27136" y="19072"/>
                  </a:lnTo>
                  <a:lnTo>
                    <a:pt x="51847" y="19054"/>
                  </a:lnTo>
                  <a:lnTo>
                    <a:pt x="81292" y="17169"/>
                  </a:lnTo>
                  <a:lnTo>
                    <a:pt x="104989" y="14023"/>
                  </a:lnTo>
                  <a:lnTo>
                    <a:pt x="130592" y="13091"/>
                  </a:lnTo>
                  <a:lnTo>
                    <a:pt x="158205" y="9406"/>
                  </a:lnTo>
                  <a:lnTo>
                    <a:pt x="186666" y="4871"/>
                  </a:lnTo>
                  <a:lnTo>
                    <a:pt x="19685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5" name="SMARTInkShape-1255"/>
            <p:cNvSpPr/>
            <p:nvPr/>
          </p:nvSpPr>
          <p:spPr>
            <a:xfrm>
              <a:off x="8097797" y="3062118"/>
              <a:ext cx="112754" cy="214483"/>
            </a:xfrm>
            <a:custGeom>
              <a:avLst/>
              <a:gdLst/>
              <a:ahLst/>
              <a:cxnLst/>
              <a:rect l="0" t="0" r="0" b="0"/>
              <a:pathLst>
                <a:path w="112754" h="214483">
                  <a:moveTo>
                    <a:pt x="112753" y="36682"/>
                  </a:moveTo>
                  <a:lnTo>
                    <a:pt x="112753" y="33311"/>
                  </a:lnTo>
                  <a:lnTo>
                    <a:pt x="110870" y="29774"/>
                  </a:lnTo>
                  <a:lnTo>
                    <a:pt x="94454" y="12111"/>
                  </a:lnTo>
                  <a:lnTo>
                    <a:pt x="88628" y="8123"/>
                  </a:lnTo>
                  <a:lnTo>
                    <a:pt x="71161" y="988"/>
                  </a:lnTo>
                  <a:lnTo>
                    <a:pt x="55274" y="0"/>
                  </a:lnTo>
                  <a:lnTo>
                    <a:pt x="32554" y="7514"/>
                  </a:lnTo>
                  <a:lnTo>
                    <a:pt x="25838" y="13370"/>
                  </a:lnTo>
                  <a:lnTo>
                    <a:pt x="20502" y="21381"/>
                  </a:lnTo>
                  <a:lnTo>
                    <a:pt x="9152" y="49874"/>
                  </a:lnTo>
                  <a:lnTo>
                    <a:pt x="1297" y="79947"/>
                  </a:lnTo>
                  <a:lnTo>
                    <a:pt x="0" y="104691"/>
                  </a:lnTo>
                  <a:lnTo>
                    <a:pt x="3772" y="129897"/>
                  </a:lnTo>
                  <a:lnTo>
                    <a:pt x="8652" y="154533"/>
                  </a:lnTo>
                  <a:lnTo>
                    <a:pt x="10822" y="185341"/>
                  </a:lnTo>
                  <a:lnTo>
                    <a:pt x="11153" y="214482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6" name="SMARTInkShape-1256"/>
            <p:cNvSpPr/>
            <p:nvPr/>
          </p:nvSpPr>
          <p:spPr>
            <a:xfrm>
              <a:off x="8001000" y="3175000"/>
              <a:ext cx="222251" cy="6351"/>
            </a:xfrm>
            <a:custGeom>
              <a:avLst/>
              <a:gdLst/>
              <a:ahLst/>
              <a:cxnLst/>
              <a:rect l="0" t="0" r="0" b="0"/>
              <a:pathLst>
                <a:path w="222251" h="6351">
                  <a:moveTo>
                    <a:pt x="0" y="0"/>
                  </a:moveTo>
                  <a:lnTo>
                    <a:pt x="27851" y="0"/>
                  </a:lnTo>
                  <a:lnTo>
                    <a:pt x="50741" y="704"/>
                  </a:lnTo>
                  <a:lnTo>
                    <a:pt x="79554" y="4364"/>
                  </a:lnTo>
                  <a:lnTo>
                    <a:pt x="110432" y="5761"/>
                  </a:lnTo>
                  <a:lnTo>
                    <a:pt x="141220" y="6175"/>
                  </a:lnTo>
                  <a:lnTo>
                    <a:pt x="167823" y="6298"/>
                  </a:lnTo>
                  <a:lnTo>
                    <a:pt x="196132" y="6338"/>
                  </a:lnTo>
                  <a:lnTo>
                    <a:pt x="222250" y="63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8" name="SMARTInkShape-Group135"/>
          <p:cNvGrpSpPr/>
          <p:nvPr/>
        </p:nvGrpSpPr>
        <p:grpSpPr>
          <a:xfrm>
            <a:off x="4191000" y="3060700"/>
            <a:ext cx="3155951" cy="323530"/>
            <a:chOff x="4191000" y="3060700"/>
            <a:chExt cx="3155951" cy="323530"/>
          </a:xfrm>
        </p:grpSpPr>
        <p:sp>
          <p:nvSpPr>
            <p:cNvPr id="178" name="SMARTInkShape-1257"/>
            <p:cNvSpPr/>
            <p:nvPr/>
          </p:nvSpPr>
          <p:spPr>
            <a:xfrm>
              <a:off x="4579715" y="3213100"/>
              <a:ext cx="119058" cy="152390"/>
            </a:xfrm>
            <a:custGeom>
              <a:avLst/>
              <a:gdLst/>
              <a:ahLst/>
              <a:cxnLst/>
              <a:rect l="0" t="0" r="0" b="0"/>
              <a:pathLst>
                <a:path w="119058" h="152390">
                  <a:moveTo>
                    <a:pt x="74835" y="0"/>
                  </a:moveTo>
                  <a:lnTo>
                    <a:pt x="45601" y="0"/>
                  </a:lnTo>
                  <a:lnTo>
                    <a:pt x="28347" y="5069"/>
                  </a:lnTo>
                  <a:lnTo>
                    <a:pt x="3242" y="15731"/>
                  </a:lnTo>
                  <a:lnTo>
                    <a:pt x="682" y="19455"/>
                  </a:lnTo>
                  <a:lnTo>
                    <a:pt x="0" y="21438"/>
                  </a:lnTo>
                  <a:lnTo>
                    <a:pt x="250" y="23464"/>
                  </a:lnTo>
                  <a:lnTo>
                    <a:pt x="2409" y="27595"/>
                  </a:lnTo>
                  <a:lnTo>
                    <a:pt x="4678" y="28980"/>
                  </a:lnTo>
                  <a:lnTo>
                    <a:pt x="34771" y="40480"/>
                  </a:lnTo>
                  <a:lnTo>
                    <a:pt x="65499" y="61778"/>
                  </a:lnTo>
                  <a:lnTo>
                    <a:pt x="97158" y="86817"/>
                  </a:lnTo>
                  <a:lnTo>
                    <a:pt x="113450" y="103723"/>
                  </a:lnTo>
                  <a:lnTo>
                    <a:pt x="117556" y="115713"/>
                  </a:lnTo>
                  <a:lnTo>
                    <a:pt x="119057" y="132115"/>
                  </a:lnTo>
                  <a:lnTo>
                    <a:pt x="117721" y="135349"/>
                  </a:lnTo>
                  <a:lnTo>
                    <a:pt x="104959" y="147871"/>
                  </a:lnTo>
                  <a:lnTo>
                    <a:pt x="98571" y="150386"/>
                  </a:lnTo>
                  <a:lnTo>
                    <a:pt x="69662" y="152222"/>
                  </a:lnTo>
                  <a:lnTo>
                    <a:pt x="38920" y="152389"/>
                  </a:lnTo>
                  <a:lnTo>
                    <a:pt x="26172" y="149025"/>
                  </a:lnTo>
                  <a:lnTo>
                    <a:pt x="23342" y="147327"/>
                  </a:lnTo>
                  <a:lnTo>
                    <a:pt x="11335" y="1333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9" name="SMARTInkShape-1258"/>
            <p:cNvSpPr/>
            <p:nvPr/>
          </p:nvSpPr>
          <p:spPr>
            <a:xfrm>
              <a:off x="4737589" y="3219450"/>
              <a:ext cx="151136" cy="164780"/>
            </a:xfrm>
            <a:custGeom>
              <a:avLst/>
              <a:gdLst/>
              <a:ahLst/>
              <a:cxnLst/>
              <a:rect l="0" t="0" r="0" b="0"/>
              <a:pathLst>
                <a:path w="151136" h="164780">
                  <a:moveTo>
                    <a:pt x="94761" y="0"/>
                  </a:moveTo>
                  <a:lnTo>
                    <a:pt x="68319" y="704"/>
                  </a:lnTo>
                  <a:lnTo>
                    <a:pt x="37574" y="10124"/>
                  </a:lnTo>
                  <a:lnTo>
                    <a:pt x="14601" y="15731"/>
                  </a:lnTo>
                  <a:lnTo>
                    <a:pt x="5080" y="21437"/>
                  </a:lnTo>
                  <a:lnTo>
                    <a:pt x="1986" y="25519"/>
                  </a:lnTo>
                  <a:lnTo>
                    <a:pt x="243" y="31784"/>
                  </a:lnTo>
                  <a:lnTo>
                    <a:pt x="0" y="33890"/>
                  </a:lnTo>
                  <a:lnTo>
                    <a:pt x="541" y="35292"/>
                  </a:lnTo>
                  <a:lnTo>
                    <a:pt x="1608" y="36228"/>
                  </a:lnTo>
                  <a:lnTo>
                    <a:pt x="4676" y="37972"/>
                  </a:lnTo>
                  <a:lnTo>
                    <a:pt x="11781" y="42922"/>
                  </a:lnTo>
                  <a:lnTo>
                    <a:pt x="38390" y="52994"/>
                  </a:lnTo>
                  <a:lnTo>
                    <a:pt x="69462" y="63510"/>
                  </a:lnTo>
                  <a:lnTo>
                    <a:pt x="101124" y="79154"/>
                  </a:lnTo>
                  <a:lnTo>
                    <a:pt x="129491" y="99593"/>
                  </a:lnTo>
                  <a:lnTo>
                    <a:pt x="146019" y="115732"/>
                  </a:lnTo>
                  <a:lnTo>
                    <a:pt x="149292" y="121522"/>
                  </a:lnTo>
                  <a:lnTo>
                    <a:pt x="151135" y="132119"/>
                  </a:lnTo>
                  <a:lnTo>
                    <a:pt x="149684" y="138212"/>
                  </a:lnTo>
                  <a:lnTo>
                    <a:pt x="143020" y="147489"/>
                  </a:lnTo>
                  <a:lnTo>
                    <a:pt x="136670" y="153744"/>
                  </a:lnTo>
                  <a:lnTo>
                    <a:pt x="117875" y="161461"/>
                  </a:lnTo>
                  <a:lnTo>
                    <a:pt x="90698" y="164779"/>
                  </a:lnTo>
                  <a:lnTo>
                    <a:pt x="63011" y="1587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0" name="SMARTInkShape-1259"/>
            <p:cNvSpPr/>
            <p:nvPr/>
          </p:nvSpPr>
          <p:spPr>
            <a:xfrm>
              <a:off x="7207250" y="3194050"/>
              <a:ext cx="139701" cy="6351"/>
            </a:xfrm>
            <a:custGeom>
              <a:avLst/>
              <a:gdLst/>
              <a:ahLst/>
              <a:cxnLst/>
              <a:rect l="0" t="0" r="0" b="0"/>
              <a:pathLst>
                <a:path w="139701" h="6351">
                  <a:moveTo>
                    <a:pt x="0" y="6350"/>
                  </a:moveTo>
                  <a:lnTo>
                    <a:pt x="3371" y="6350"/>
                  </a:lnTo>
                  <a:lnTo>
                    <a:pt x="6907" y="4467"/>
                  </a:lnTo>
                  <a:lnTo>
                    <a:pt x="8838" y="2977"/>
                  </a:lnTo>
                  <a:lnTo>
                    <a:pt x="14746" y="1322"/>
                  </a:lnTo>
                  <a:lnTo>
                    <a:pt x="40616" y="174"/>
                  </a:lnTo>
                  <a:lnTo>
                    <a:pt x="66910" y="50"/>
                  </a:lnTo>
                  <a:lnTo>
                    <a:pt x="92184" y="14"/>
                  </a:lnTo>
                  <a:lnTo>
                    <a:pt x="13970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1" name="SMARTInkShape-1260"/>
            <p:cNvSpPr/>
            <p:nvPr/>
          </p:nvSpPr>
          <p:spPr>
            <a:xfrm>
              <a:off x="7240014" y="3060700"/>
              <a:ext cx="49787" cy="241301"/>
            </a:xfrm>
            <a:custGeom>
              <a:avLst/>
              <a:gdLst/>
              <a:ahLst/>
              <a:cxnLst/>
              <a:rect l="0" t="0" r="0" b="0"/>
              <a:pathLst>
                <a:path w="49787" h="241301">
                  <a:moveTo>
                    <a:pt x="49786" y="0"/>
                  </a:moveTo>
                  <a:lnTo>
                    <a:pt x="46414" y="3369"/>
                  </a:lnTo>
                  <a:lnTo>
                    <a:pt x="44759" y="6906"/>
                  </a:lnTo>
                  <a:lnTo>
                    <a:pt x="43512" y="33408"/>
                  </a:lnTo>
                  <a:lnTo>
                    <a:pt x="38382" y="62546"/>
                  </a:lnTo>
                  <a:lnTo>
                    <a:pt x="32608" y="88538"/>
                  </a:lnTo>
                  <a:lnTo>
                    <a:pt x="28511" y="110611"/>
                  </a:lnTo>
                  <a:lnTo>
                    <a:pt x="22455" y="132651"/>
                  </a:lnTo>
                  <a:lnTo>
                    <a:pt x="12995" y="163010"/>
                  </a:lnTo>
                  <a:lnTo>
                    <a:pt x="7604" y="187998"/>
                  </a:lnTo>
                  <a:lnTo>
                    <a:pt x="1271" y="216851"/>
                  </a:lnTo>
                  <a:lnTo>
                    <a:pt x="0" y="225964"/>
                  </a:lnTo>
                  <a:lnTo>
                    <a:pt x="1319" y="232838"/>
                  </a:lnTo>
                  <a:lnTo>
                    <a:pt x="5336" y="2413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2" name="SMARTInkShape-1261"/>
            <p:cNvSpPr/>
            <p:nvPr/>
          </p:nvSpPr>
          <p:spPr>
            <a:xfrm>
              <a:off x="7150176" y="3143250"/>
              <a:ext cx="6275" cy="1"/>
            </a:xfrm>
            <a:custGeom>
              <a:avLst/>
              <a:gdLst/>
              <a:ahLst/>
              <a:cxnLst/>
              <a:rect l="0" t="0" r="0" b="0"/>
              <a:pathLst>
                <a:path w="6275" h="1">
                  <a:moveTo>
                    <a:pt x="6274" y="0"/>
                  </a:moveTo>
                  <a:lnTo>
                    <a:pt x="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3" name="SMARTInkShape-1262"/>
            <p:cNvSpPr/>
            <p:nvPr/>
          </p:nvSpPr>
          <p:spPr>
            <a:xfrm>
              <a:off x="4387850" y="3194532"/>
              <a:ext cx="107951" cy="177319"/>
            </a:xfrm>
            <a:custGeom>
              <a:avLst/>
              <a:gdLst/>
              <a:ahLst/>
              <a:cxnLst/>
              <a:rect l="0" t="0" r="0" b="0"/>
              <a:pathLst>
                <a:path w="107951" h="177319">
                  <a:moveTo>
                    <a:pt x="0" y="113818"/>
                  </a:moveTo>
                  <a:lnTo>
                    <a:pt x="8837" y="113818"/>
                  </a:lnTo>
                  <a:lnTo>
                    <a:pt x="12865" y="111935"/>
                  </a:lnTo>
                  <a:lnTo>
                    <a:pt x="42738" y="94719"/>
                  </a:lnTo>
                  <a:lnTo>
                    <a:pt x="55948" y="82919"/>
                  </a:lnTo>
                  <a:lnTo>
                    <a:pt x="71675" y="53206"/>
                  </a:lnTo>
                  <a:lnTo>
                    <a:pt x="75305" y="35653"/>
                  </a:lnTo>
                  <a:lnTo>
                    <a:pt x="75229" y="22846"/>
                  </a:lnTo>
                  <a:lnTo>
                    <a:pt x="70696" y="5011"/>
                  </a:lnTo>
                  <a:lnTo>
                    <a:pt x="69708" y="3180"/>
                  </a:lnTo>
                  <a:lnTo>
                    <a:pt x="68345" y="1958"/>
                  </a:lnTo>
                  <a:lnTo>
                    <a:pt x="66730" y="1145"/>
                  </a:lnTo>
                  <a:lnTo>
                    <a:pt x="57715" y="0"/>
                  </a:lnTo>
                  <a:lnTo>
                    <a:pt x="51992" y="1613"/>
                  </a:lnTo>
                  <a:lnTo>
                    <a:pt x="42921" y="8369"/>
                  </a:lnTo>
                  <a:lnTo>
                    <a:pt x="33177" y="19309"/>
                  </a:lnTo>
                  <a:lnTo>
                    <a:pt x="14149" y="45914"/>
                  </a:lnTo>
                  <a:lnTo>
                    <a:pt x="4519" y="73122"/>
                  </a:lnTo>
                  <a:lnTo>
                    <a:pt x="892" y="100604"/>
                  </a:lnTo>
                  <a:lnTo>
                    <a:pt x="2056" y="126416"/>
                  </a:lnTo>
                  <a:lnTo>
                    <a:pt x="8873" y="148527"/>
                  </a:lnTo>
                  <a:lnTo>
                    <a:pt x="21678" y="162123"/>
                  </a:lnTo>
                  <a:lnTo>
                    <a:pt x="35507" y="171717"/>
                  </a:lnTo>
                  <a:lnTo>
                    <a:pt x="51913" y="175658"/>
                  </a:lnTo>
                  <a:lnTo>
                    <a:pt x="80814" y="177099"/>
                  </a:lnTo>
                  <a:lnTo>
                    <a:pt x="107950" y="177318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4" name="SMARTInkShape-1263"/>
            <p:cNvSpPr/>
            <p:nvPr/>
          </p:nvSpPr>
          <p:spPr>
            <a:xfrm>
              <a:off x="4191000" y="3105150"/>
              <a:ext cx="146051" cy="253566"/>
            </a:xfrm>
            <a:custGeom>
              <a:avLst/>
              <a:gdLst/>
              <a:ahLst/>
              <a:cxnLst/>
              <a:rect l="0" t="0" r="0" b="0"/>
              <a:pathLst>
                <a:path w="146051" h="253566">
                  <a:moveTo>
                    <a:pt x="0" y="19050"/>
                  </a:moveTo>
                  <a:lnTo>
                    <a:pt x="704" y="34949"/>
                  </a:lnTo>
                  <a:lnTo>
                    <a:pt x="8837" y="61916"/>
                  </a:lnTo>
                  <a:lnTo>
                    <a:pt x="21370" y="93657"/>
                  </a:lnTo>
                  <a:lnTo>
                    <a:pt x="29771" y="119393"/>
                  </a:lnTo>
                  <a:lnTo>
                    <a:pt x="40178" y="148342"/>
                  </a:lnTo>
                  <a:lnTo>
                    <a:pt x="48045" y="175107"/>
                  </a:lnTo>
                  <a:lnTo>
                    <a:pt x="57022" y="205673"/>
                  </a:lnTo>
                  <a:lnTo>
                    <a:pt x="67716" y="233864"/>
                  </a:lnTo>
                  <a:lnTo>
                    <a:pt x="82177" y="253565"/>
                  </a:lnTo>
                  <a:lnTo>
                    <a:pt x="85811" y="250499"/>
                  </a:lnTo>
                  <a:lnTo>
                    <a:pt x="87526" y="245154"/>
                  </a:lnTo>
                  <a:lnTo>
                    <a:pt x="90373" y="234210"/>
                  </a:lnTo>
                  <a:lnTo>
                    <a:pt x="98971" y="203546"/>
                  </a:lnTo>
                  <a:lnTo>
                    <a:pt x="101527" y="178685"/>
                  </a:lnTo>
                  <a:lnTo>
                    <a:pt x="106438" y="149997"/>
                  </a:lnTo>
                  <a:lnTo>
                    <a:pt x="112362" y="123309"/>
                  </a:lnTo>
                  <a:lnTo>
                    <a:pt x="118586" y="97526"/>
                  </a:lnTo>
                  <a:lnTo>
                    <a:pt x="124898" y="72719"/>
                  </a:lnTo>
                  <a:lnTo>
                    <a:pt x="135468" y="41848"/>
                  </a:lnTo>
                  <a:lnTo>
                    <a:pt x="141023" y="21145"/>
                  </a:lnTo>
                  <a:lnTo>
                    <a:pt x="143816" y="15748"/>
                  </a:lnTo>
                  <a:lnTo>
                    <a:pt x="145608" y="6532"/>
                  </a:lnTo>
                  <a:lnTo>
                    <a:pt x="14605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5" name="SMARTInkShape-1264"/>
            <p:cNvSpPr/>
            <p:nvPr/>
          </p:nvSpPr>
          <p:spPr>
            <a:xfrm>
              <a:off x="4965700" y="3238500"/>
              <a:ext cx="19051" cy="120237"/>
            </a:xfrm>
            <a:custGeom>
              <a:avLst/>
              <a:gdLst/>
              <a:ahLst/>
              <a:cxnLst/>
              <a:rect l="0" t="0" r="0" b="0"/>
              <a:pathLst>
                <a:path w="19051" h="120237">
                  <a:moveTo>
                    <a:pt x="19050" y="0"/>
                  </a:moveTo>
                  <a:lnTo>
                    <a:pt x="18343" y="16605"/>
                  </a:lnTo>
                  <a:lnTo>
                    <a:pt x="10211" y="44963"/>
                  </a:lnTo>
                  <a:lnTo>
                    <a:pt x="4976" y="76267"/>
                  </a:lnTo>
                  <a:lnTo>
                    <a:pt x="437" y="105516"/>
                  </a:lnTo>
                  <a:lnTo>
                    <a:pt x="6" y="120236"/>
                  </a:lnTo>
                  <a:lnTo>
                    <a:pt x="0" y="1016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6" name="SMARTInkShape-1265"/>
            <p:cNvSpPr/>
            <p:nvPr/>
          </p:nvSpPr>
          <p:spPr>
            <a:xfrm>
              <a:off x="4991100" y="3168650"/>
              <a:ext cx="6351" cy="1"/>
            </a:xfrm>
            <a:custGeom>
              <a:avLst/>
              <a:gdLst/>
              <a:ahLst/>
              <a:cxnLst/>
              <a:rect l="0" t="0" r="0" b="0"/>
              <a:pathLst>
                <a:path w="6351" h="1">
                  <a:moveTo>
                    <a:pt x="0" y="0"/>
                  </a:moveTo>
                  <a:lnTo>
                    <a:pt x="635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7" name="SMARTInkShape-1266"/>
            <p:cNvSpPr/>
            <p:nvPr/>
          </p:nvSpPr>
          <p:spPr>
            <a:xfrm>
              <a:off x="5080403" y="3213100"/>
              <a:ext cx="139298" cy="144608"/>
            </a:xfrm>
            <a:custGeom>
              <a:avLst/>
              <a:gdLst/>
              <a:ahLst/>
              <a:cxnLst/>
              <a:rect l="0" t="0" r="0" b="0"/>
              <a:pathLst>
                <a:path w="139298" h="144608">
                  <a:moveTo>
                    <a:pt x="88497" y="0"/>
                  </a:moveTo>
                  <a:lnTo>
                    <a:pt x="85125" y="3369"/>
                  </a:lnTo>
                  <a:lnTo>
                    <a:pt x="81588" y="5026"/>
                  </a:lnTo>
                  <a:lnTo>
                    <a:pt x="79658" y="5466"/>
                  </a:lnTo>
                  <a:lnTo>
                    <a:pt x="51148" y="24206"/>
                  </a:lnTo>
                  <a:lnTo>
                    <a:pt x="33611" y="37002"/>
                  </a:lnTo>
                  <a:lnTo>
                    <a:pt x="14198" y="57284"/>
                  </a:lnTo>
                  <a:lnTo>
                    <a:pt x="4206" y="77480"/>
                  </a:lnTo>
                  <a:lnTo>
                    <a:pt x="203" y="101210"/>
                  </a:lnTo>
                  <a:lnTo>
                    <a:pt x="0" y="105574"/>
                  </a:lnTo>
                  <a:lnTo>
                    <a:pt x="3540" y="114184"/>
                  </a:lnTo>
                  <a:lnTo>
                    <a:pt x="17309" y="131209"/>
                  </a:lnTo>
                  <a:lnTo>
                    <a:pt x="25342" y="135925"/>
                  </a:lnTo>
                  <a:lnTo>
                    <a:pt x="52308" y="144393"/>
                  </a:lnTo>
                  <a:lnTo>
                    <a:pt x="63946" y="144607"/>
                  </a:lnTo>
                  <a:lnTo>
                    <a:pt x="94959" y="140484"/>
                  </a:lnTo>
                  <a:lnTo>
                    <a:pt x="113929" y="133189"/>
                  </a:lnTo>
                  <a:lnTo>
                    <a:pt x="139297" y="1143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8" name="SMARTInkShape-1267"/>
            <p:cNvSpPr/>
            <p:nvPr/>
          </p:nvSpPr>
          <p:spPr>
            <a:xfrm>
              <a:off x="5295900" y="3117850"/>
              <a:ext cx="1" cy="215901"/>
            </a:xfrm>
            <a:custGeom>
              <a:avLst/>
              <a:gdLst/>
              <a:ahLst/>
              <a:cxnLst/>
              <a:rect l="0" t="0" r="0" b="0"/>
              <a:pathLst>
                <a:path w="1" h="215901">
                  <a:moveTo>
                    <a:pt x="0" y="0"/>
                  </a:moveTo>
                  <a:lnTo>
                    <a:pt x="0" y="28666"/>
                  </a:lnTo>
                  <a:lnTo>
                    <a:pt x="0" y="57580"/>
                  </a:lnTo>
                  <a:lnTo>
                    <a:pt x="0" y="83068"/>
                  </a:lnTo>
                  <a:lnTo>
                    <a:pt x="0" y="109592"/>
                  </a:lnTo>
                  <a:lnTo>
                    <a:pt x="0" y="139474"/>
                  </a:lnTo>
                  <a:lnTo>
                    <a:pt x="0" y="169941"/>
                  </a:lnTo>
                  <a:lnTo>
                    <a:pt x="0" y="201505"/>
                  </a:lnTo>
                  <a:lnTo>
                    <a:pt x="0" y="2159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9" name="SMARTInkShape-1268"/>
            <p:cNvSpPr/>
            <p:nvPr/>
          </p:nvSpPr>
          <p:spPr>
            <a:xfrm>
              <a:off x="5378450" y="3125563"/>
              <a:ext cx="151032" cy="144303"/>
            </a:xfrm>
            <a:custGeom>
              <a:avLst/>
              <a:gdLst/>
              <a:ahLst/>
              <a:cxnLst/>
              <a:rect l="0" t="0" r="0" b="0"/>
              <a:pathLst>
                <a:path w="151032" h="144303">
                  <a:moveTo>
                    <a:pt x="0" y="81187"/>
                  </a:moveTo>
                  <a:lnTo>
                    <a:pt x="0" y="84556"/>
                  </a:lnTo>
                  <a:lnTo>
                    <a:pt x="704" y="85549"/>
                  </a:lnTo>
                  <a:lnTo>
                    <a:pt x="1880" y="86213"/>
                  </a:lnTo>
                  <a:lnTo>
                    <a:pt x="3371" y="86654"/>
                  </a:lnTo>
                  <a:lnTo>
                    <a:pt x="11536" y="91726"/>
                  </a:lnTo>
                  <a:lnTo>
                    <a:pt x="40357" y="93801"/>
                  </a:lnTo>
                  <a:lnTo>
                    <a:pt x="70930" y="85041"/>
                  </a:lnTo>
                  <a:lnTo>
                    <a:pt x="99860" y="74787"/>
                  </a:lnTo>
                  <a:lnTo>
                    <a:pt x="122536" y="63540"/>
                  </a:lnTo>
                  <a:lnTo>
                    <a:pt x="134693" y="52831"/>
                  </a:lnTo>
                  <a:lnTo>
                    <a:pt x="147785" y="32393"/>
                  </a:lnTo>
                  <a:lnTo>
                    <a:pt x="151031" y="19770"/>
                  </a:lnTo>
                  <a:lnTo>
                    <a:pt x="149911" y="13202"/>
                  </a:lnTo>
                  <a:lnTo>
                    <a:pt x="145312" y="5540"/>
                  </a:lnTo>
                  <a:lnTo>
                    <a:pt x="141488" y="1705"/>
                  </a:lnTo>
                  <a:lnTo>
                    <a:pt x="137437" y="0"/>
                  </a:lnTo>
                  <a:lnTo>
                    <a:pt x="131402" y="1124"/>
                  </a:lnTo>
                  <a:lnTo>
                    <a:pt x="120073" y="3841"/>
                  </a:lnTo>
                  <a:lnTo>
                    <a:pt x="116032" y="4224"/>
                  </a:lnTo>
                  <a:lnTo>
                    <a:pt x="112631" y="5889"/>
                  </a:lnTo>
                  <a:lnTo>
                    <a:pt x="83466" y="30686"/>
                  </a:lnTo>
                  <a:lnTo>
                    <a:pt x="61502" y="56661"/>
                  </a:lnTo>
                  <a:lnTo>
                    <a:pt x="43603" y="84280"/>
                  </a:lnTo>
                  <a:lnTo>
                    <a:pt x="36359" y="101153"/>
                  </a:lnTo>
                  <a:lnTo>
                    <a:pt x="35678" y="111463"/>
                  </a:lnTo>
                  <a:lnTo>
                    <a:pt x="38486" y="128839"/>
                  </a:lnTo>
                  <a:lnTo>
                    <a:pt x="44943" y="138133"/>
                  </a:lnTo>
                  <a:lnTo>
                    <a:pt x="46896" y="140317"/>
                  </a:lnTo>
                  <a:lnTo>
                    <a:pt x="52828" y="142744"/>
                  </a:lnTo>
                  <a:lnTo>
                    <a:pt x="68133" y="144302"/>
                  </a:lnTo>
                  <a:lnTo>
                    <a:pt x="74495" y="142635"/>
                  </a:lnTo>
                  <a:lnTo>
                    <a:pt x="80381" y="140246"/>
                  </a:lnTo>
                  <a:lnTo>
                    <a:pt x="90923" y="138197"/>
                  </a:lnTo>
                  <a:lnTo>
                    <a:pt x="101162" y="133422"/>
                  </a:lnTo>
                  <a:lnTo>
                    <a:pt x="103425" y="132943"/>
                  </a:lnTo>
                  <a:lnTo>
                    <a:pt x="104933" y="131919"/>
                  </a:lnTo>
                  <a:lnTo>
                    <a:pt x="105939" y="130530"/>
                  </a:lnTo>
                  <a:lnTo>
                    <a:pt x="107950" y="125637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0" name="SMARTInkShape-1269"/>
            <p:cNvSpPr/>
            <p:nvPr/>
          </p:nvSpPr>
          <p:spPr>
            <a:xfrm>
              <a:off x="5760247" y="3175076"/>
              <a:ext cx="151604" cy="158675"/>
            </a:xfrm>
            <a:custGeom>
              <a:avLst/>
              <a:gdLst/>
              <a:ahLst/>
              <a:cxnLst/>
              <a:rect l="0" t="0" r="0" b="0"/>
              <a:pathLst>
                <a:path w="151604" h="158675">
                  <a:moveTo>
                    <a:pt x="151603" y="6274"/>
                  </a:moveTo>
                  <a:lnTo>
                    <a:pt x="148231" y="2901"/>
                  </a:lnTo>
                  <a:lnTo>
                    <a:pt x="144694" y="1246"/>
                  </a:lnTo>
                  <a:lnTo>
                    <a:pt x="124936" y="0"/>
                  </a:lnTo>
                  <a:lnTo>
                    <a:pt x="93418" y="11464"/>
                  </a:lnTo>
                  <a:lnTo>
                    <a:pt x="62566" y="29962"/>
                  </a:lnTo>
                  <a:lnTo>
                    <a:pt x="33617" y="47275"/>
                  </a:lnTo>
                  <a:lnTo>
                    <a:pt x="8299" y="73135"/>
                  </a:lnTo>
                  <a:lnTo>
                    <a:pt x="3246" y="83966"/>
                  </a:lnTo>
                  <a:lnTo>
                    <a:pt x="0" y="104797"/>
                  </a:lnTo>
                  <a:lnTo>
                    <a:pt x="2809" y="118171"/>
                  </a:lnTo>
                  <a:lnTo>
                    <a:pt x="9978" y="126796"/>
                  </a:lnTo>
                  <a:lnTo>
                    <a:pt x="28456" y="140461"/>
                  </a:lnTo>
                  <a:lnTo>
                    <a:pt x="56859" y="152155"/>
                  </a:lnTo>
                  <a:lnTo>
                    <a:pt x="88103" y="158674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1" name="SMARTInkShape-1270"/>
            <p:cNvSpPr/>
            <p:nvPr/>
          </p:nvSpPr>
          <p:spPr>
            <a:xfrm>
              <a:off x="5964006" y="3206750"/>
              <a:ext cx="303445" cy="145728"/>
            </a:xfrm>
            <a:custGeom>
              <a:avLst/>
              <a:gdLst/>
              <a:ahLst/>
              <a:cxnLst/>
              <a:rect l="0" t="0" r="0" b="0"/>
              <a:pathLst>
                <a:path w="303445" h="145728">
                  <a:moveTo>
                    <a:pt x="81194" y="50800"/>
                  </a:moveTo>
                  <a:lnTo>
                    <a:pt x="66267" y="50800"/>
                  </a:lnTo>
                  <a:lnTo>
                    <a:pt x="62095" y="52680"/>
                  </a:lnTo>
                  <a:lnTo>
                    <a:pt x="47189" y="62336"/>
                  </a:lnTo>
                  <a:lnTo>
                    <a:pt x="19514" y="93252"/>
                  </a:lnTo>
                  <a:lnTo>
                    <a:pt x="3223" y="118543"/>
                  </a:lnTo>
                  <a:lnTo>
                    <a:pt x="0" y="131236"/>
                  </a:lnTo>
                  <a:lnTo>
                    <a:pt x="1128" y="137819"/>
                  </a:lnTo>
                  <a:lnTo>
                    <a:pt x="2417" y="140563"/>
                  </a:lnTo>
                  <a:lnTo>
                    <a:pt x="3980" y="142392"/>
                  </a:lnTo>
                  <a:lnTo>
                    <a:pt x="7600" y="144424"/>
                  </a:lnTo>
                  <a:lnTo>
                    <a:pt x="16378" y="145727"/>
                  </a:lnTo>
                  <a:lnTo>
                    <a:pt x="27024" y="145248"/>
                  </a:lnTo>
                  <a:lnTo>
                    <a:pt x="47441" y="137197"/>
                  </a:lnTo>
                  <a:lnTo>
                    <a:pt x="60060" y="127748"/>
                  </a:lnTo>
                  <a:lnTo>
                    <a:pt x="81030" y="100222"/>
                  </a:lnTo>
                  <a:lnTo>
                    <a:pt x="84648" y="92521"/>
                  </a:lnTo>
                  <a:lnTo>
                    <a:pt x="87509" y="76413"/>
                  </a:lnTo>
                  <a:lnTo>
                    <a:pt x="88247" y="104040"/>
                  </a:lnTo>
                  <a:lnTo>
                    <a:pt x="92613" y="115806"/>
                  </a:lnTo>
                  <a:lnTo>
                    <a:pt x="105256" y="135358"/>
                  </a:lnTo>
                  <a:lnTo>
                    <a:pt x="112113" y="140827"/>
                  </a:lnTo>
                  <a:lnTo>
                    <a:pt x="121746" y="143728"/>
                  </a:lnTo>
                  <a:lnTo>
                    <a:pt x="141806" y="145591"/>
                  </a:lnTo>
                  <a:lnTo>
                    <a:pt x="163721" y="140889"/>
                  </a:lnTo>
                  <a:lnTo>
                    <a:pt x="195437" y="124671"/>
                  </a:lnTo>
                  <a:lnTo>
                    <a:pt x="208960" y="116275"/>
                  </a:lnTo>
                  <a:lnTo>
                    <a:pt x="215119" y="109063"/>
                  </a:lnTo>
                  <a:lnTo>
                    <a:pt x="224117" y="88570"/>
                  </a:lnTo>
                  <a:lnTo>
                    <a:pt x="228507" y="72083"/>
                  </a:lnTo>
                  <a:lnTo>
                    <a:pt x="231332" y="66609"/>
                  </a:lnTo>
                  <a:lnTo>
                    <a:pt x="233504" y="57560"/>
                  </a:lnTo>
                  <a:lnTo>
                    <a:pt x="233593" y="85042"/>
                  </a:lnTo>
                  <a:lnTo>
                    <a:pt x="234298" y="116147"/>
                  </a:lnTo>
                  <a:lnTo>
                    <a:pt x="239682" y="132002"/>
                  </a:lnTo>
                  <a:lnTo>
                    <a:pt x="240474" y="131745"/>
                  </a:lnTo>
                  <a:lnTo>
                    <a:pt x="243236" y="129578"/>
                  </a:lnTo>
                  <a:lnTo>
                    <a:pt x="244935" y="126265"/>
                  </a:lnTo>
                  <a:lnTo>
                    <a:pt x="245387" y="124393"/>
                  </a:lnTo>
                  <a:lnTo>
                    <a:pt x="240478" y="94843"/>
                  </a:lnTo>
                  <a:lnTo>
                    <a:pt x="239990" y="63518"/>
                  </a:lnTo>
                  <a:lnTo>
                    <a:pt x="240653" y="36171"/>
                  </a:lnTo>
                  <a:lnTo>
                    <a:pt x="245015" y="24044"/>
                  </a:lnTo>
                  <a:lnTo>
                    <a:pt x="254869" y="10962"/>
                  </a:lnTo>
                  <a:lnTo>
                    <a:pt x="259042" y="8398"/>
                  </a:lnTo>
                  <a:lnTo>
                    <a:pt x="264659" y="7261"/>
                  </a:lnTo>
                  <a:lnTo>
                    <a:pt x="278311" y="5913"/>
                  </a:lnTo>
                  <a:lnTo>
                    <a:pt x="291841" y="1377"/>
                  </a:lnTo>
                  <a:lnTo>
                    <a:pt x="303444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2" name="SMARTInkShape-1271"/>
            <p:cNvSpPr/>
            <p:nvPr/>
          </p:nvSpPr>
          <p:spPr>
            <a:xfrm>
              <a:off x="6350000" y="3201504"/>
              <a:ext cx="107951" cy="137485"/>
            </a:xfrm>
            <a:custGeom>
              <a:avLst/>
              <a:gdLst/>
              <a:ahLst/>
              <a:cxnLst/>
              <a:rect l="0" t="0" r="0" b="0"/>
              <a:pathLst>
                <a:path w="107951" h="137485">
                  <a:moveTo>
                    <a:pt x="19050" y="11596"/>
                  </a:moveTo>
                  <a:lnTo>
                    <a:pt x="19050" y="14965"/>
                  </a:lnTo>
                  <a:lnTo>
                    <a:pt x="17167" y="18502"/>
                  </a:lnTo>
                  <a:lnTo>
                    <a:pt x="10211" y="26521"/>
                  </a:lnTo>
                  <a:lnTo>
                    <a:pt x="8066" y="32575"/>
                  </a:lnTo>
                  <a:lnTo>
                    <a:pt x="4976" y="43918"/>
                  </a:lnTo>
                  <a:lnTo>
                    <a:pt x="2211" y="52772"/>
                  </a:lnTo>
                  <a:lnTo>
                    <a:pt x="194" y="83702"/>
                  </a:lnTo>
                  <a:lnTo>
                    <a:pt x="17" y="114673"/>
                  </a:lnTo>
                  <a:lnTo>
                    <a:pt x="0" y="137484"/>
                  </a:lnTo>
                  <a:lnTo>
                    <a:pt x="0" y="108548"/>
                  </a:lnTo>
                  <a:lnTo>
                    <a:pt x="5026" y="80834"/>
                  </a:lnTo>
                  <a:lnTo>
                    <a:pt x="7173" y="68473"/>
                  </a:lnTo>
                  <a:lnTo>
                    <a:pt x="20577" y="40331"/>
                  </a:lnTo>
                  <a:lnTo>
                    <a:pt x="35948" y="10960"/>
                  </a:lnTo>
                  <a:lnTo>
                    <a:pt x="40201" y="7785"/>
                  </a:lnTo>
                  <a:lnTo>
                    <a:pt x="53749" y="1383"/>
                  </a:lnTo>
                  <a:lnTo>
                    <a:pt x="61752" y="0"/>
                  </a:lnTo>
                  <a:lnTo>
                    <a:pt x="70013" y="1268"/>
                  </a:lnTo>
                  <a:lnTo>
                    <a:pt x="100913" y="9455"/>
                  </a:lnTo>
                  <a:lnTo>
                    <a:pt x="107950" y="11596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3" name="SMARTInkShape-1272"/>
            <p:cNvSpPr/>
            <p:nvPr/>
          </p:nvSpPr>
          <p:spPr>
            <a:xfrm>
              <a:off x="6502400" y="3225800"/>
              <a:ext cx="25401" cy="114301"/>
            </a:xfrm>
            <a:custGeom>
              <a:avLst/>
              <a:gdLst/>
              <a:ahLst/>
              <a:cxnLst/>
              <a:rect l="0" t="0" r="0" b="0"/>
              <a:pathLst>
                <a:path w="25401" h="114301">
                  <a:moveTo>
                    <a:pt x="25400" y="0"/>
                  </a:moveTo>
                  <a:lnTo>
                    <a:pt x="22028" y="3369"/>
                  </a:lnTo>
                  <a:lnTo>
                    <a:pt x="20373" y="6906"/>
                  </a:lnTo>
                  <a:lnTo>
                    <a:pt x="14737" y="34840"/>
                  </a:lnTo>
                  <a:lnTo>
                    <a:pt x="12968" y="63906"/>
                  </a:lnTo>
                  <a:lnTo>
                    <a:pt x="12047" y="83909"/>
                  </a:lnTo>
                  <a:lnTo>
                    <a:pt x="6236" y="104930"/>
                  </a:lnTo>
                  <a:lnTo>
                    <a:pt x="0" y="1143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4" name="SMARTInkShape-1273"/>
            <p:cNvSpPr/>
            <p:nvPr/>
          </p:nvSpPr>
          <p:spPr>
            <a:xfrm>
              <a:off x="6546850" y="3117850"/>
              <a:ext cx="6351" cy="6351"/>
            </a:xfrm>
            <a:custGeom>
              <a:avLst/>
              <a:gdLst/>
              <a:ahLst/>
              <a:cxnLst/>
              <a:rect l="0" t="0" r="0" b="0"/>
              <a:pathLst>
                <a:path w="6351" h="6351">
                  <a:moveTo>
                    <a:pt x="6350" y="0"/>
                  </a:moveTo>
                  <a:lnTo>
                    <a:pt x="2978" y="0"/>
                  </a:lnTo>
                  <a:lnTo>
                    <a:pt x="1985" y="704"/>
                  </a:lnTo>
                  <a:lnTo>
                    <a:pt x="1323" y="1881"/>
                  </a:lnTo>
                  <a:lnTo>
                    <a:pt x="0" y="63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5" name="SMARTInkShape-1274"/>
            <p:cNvSpPr/>
            <p:nvPr/>
          </p:nvSpPr>
          <p:spPr>
            <a:xfrm>
              <a:off x="6604000" y="3195129"/>
              <a:ext cx="94846" cy="106872"/>
            </a:xfrm>
            <a:custGeom>
              <a:avLst/>
              <a:gdLst/>
              <a:ahLst/>
              <a:cxnLst/>
              <a:rect l="0" t="0" r="0" b="0"/>
              <a:pathLst>
                <a:path w="94846" h="106872">
                  <a:moveTo>
                    <a:pt x="0" y="56071"/>
                  </a:moveTo>
                  <a:lnTo>
                    <a:pt x="17129" y="72494"/>
                  </a:lnTo>
                  <a:lnTo>
                    <a:pt x="23341" y="74341"/>
                  </a:lnTo>
                  <a:lnTo>
                    <a:pt x="37245" y="75017"/>
                  </a:lnTo>
                  <a:lnTo>
                    <a:pt x="53164" y="70031"/>
                  </a:lnTo>
                  <a:lnTo>
                    <a:pt x="65689" y="63577"/>
                  </a:lnTo>
                  <a:lnTo>
                    <a:pt x="77631" y="53043"/>
                  </a:lnTo>
                  <a:lnTo>
                    <a:pt x="90647" y="32667"/>
                  </a:lnTo>
                  <a:lnTo>
                    <a:pt x="93884" y="23421"/>
                  </a:lnTo>
                  <a:lnTo>
                    <a:pt x="94845" y="12844"/>
                  </a:lnTo>
                  <a:lnTo>
                    <a:pt x="94274" y="10319"/>
                  </a:lnTo>
                  <a:lnTo>
                    <a:pt x="93188" y="8635"/>
                  </a:lnTo>
                  <a:lnTo>
                    <a:pt x="83005" y="2563"/>
                  </a:lnTo>
                  <a:lnTo>
                    <a:pt x="74845" y="0"/>
                  </a:lnTo>
                  <a:lnTo>
                    <a:pt x="68306" y="1282"/>
                  </a:lnTo>
                  <a:lnTo>
                    <a:pt x="56692" y="4089"/>
                  </a:lnTo>
                  <a:lnTo>
                    <a:pt x="52612" y="4483"/>
                  </a:lnTo>
                  <a:lnTo>
                    <a:pt x="44315" y="8683"/>
                  </a:lnTo>
                  <a:lnTo>
                    <a:pt x="30860" y="19506"/>
                  </a:lnTo>
                  <a:lnTo>
                    <a:pt x="17040" y="41574"/>
                  </a:lnTo>
                  <a:lnTo>
                    <a:pt x="13985" y="54049"/>
                  </a:lnTo>
                  <a:lnTo>
                    <a:pt x="13081" y="66681"/>
                  </a:lnTo>
                  <a:lnTo>
                    <a:pt x="16184" y="79361"/>
                  </a:lnTo>
                  <a:lnTo>
                    <a:pt x="21570" y="88684"/>
                  </a:lnTo>
                  <a:lnTo>
                    <a:pt x="34783" y="98157"/>
                  </a:lnTo>
                  <a:lnTo>
                    <a:pt x="46838" y="103975"/>
                  </a:lnTo>
                  <a:lnTo>
                    <a:pt x="69850" y="106871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6" name="SMARTInkShape-1275"/>
            <p:cNvSpPr/>
            <p:nvPr/>
          </p:nvSpPr>
          <p:spPr>
            <a:xfrm>
              <a:off x="6770447" y="3188604"/>
              <a:ext cx="129708" cy="148499"/>
            </a:xfrm>
            <a:custGeom>
              <a:avLst/>
              <a:gdLst/>
              <a:ahLst/>
              <a:cxnLst/>
              <a:rect l="0" t="0" r="0" b="0"/>
              <a:pathLst>
                <a:path w="129708" h="148499">
                  <a:moveTo>
                    <a:pt x="81203" y="11796"/>
                  </a:moveTo>
                  <a:lnTo>
                    <a:pt x="77831" y="11796"/>
                  </a:lnTo>
                  <a:lnTo>
                    <a:pt x="74294" y="9913"/>
                  </a:lnTo>
                  <a:lnTo>
                    <a:pt x="70371" y="7430"/>
                  </a:lnTo>
                  <a:lnTo>
                    <a:pt x="63490" y="6033"/>
                  </a:lnTo>
                  <a:lnTo>
                    <a:pt x="33437" y="454"/>
                  </a:lnTo>
                  <a:lnTo>
                    <a:pt x="30309" y="0"/>
                  </a:lnTo>
                  <a:lnTo>
                    <a:pt x="10295" y="4642"/>
                  </a:lnTo>
                  <a:lnTo>
                    <a:pt x="5474" y="6969"/>
                  </a:lnTo>
                  <a:lnTo>
                    <a:pt x="0" y="10841"/>
                  </a:lnTo>
                  <a:lnTo>
                    <a:pt x="256" y="11866"/>
                  </a:lnTo>
                  <a:lnTo>
                    <a:pt x="2423" y="14883"/>
                  </a:lnTo>
                  <a:lnTo>
                    <a:pt x="16596" y="26504"/>
                  </a:lnTo>
                  <a:lnTo>
                    <a:pt x="19081" y="30067"/>
                  </a:lnTo>
                  <a:lnTo>
                    <a:pt x="27486" y="35910"/>
                  </a:lnTo>
                  <a:lnTo>
                    <a:pt x="55548" y="51974"/>
                  </a:lnTo>
                  <a:lnTo>
                    <a:pt x="85515" y="67799"/>
                  </a:lnTo>
                  <a:lnTo>
                    <a:pt x="102628" y="83186"/>
                  </a:lnTo>
                  <a:lnTo>
                    <a:pt x="126838" y="114649"/>
                  </a:lnTo>
                  <a:lnTo>
                    <a:pt x="129707" y="120537"/>
                  </a:lnTo>
                  <a:lnTo>
                    <a:pt x="129100" y="127388"/>
                  </a:lnTo>
                  <a:lnTo>
                    <a:pt x="126480" y="134431"/>
                  </a:lnTo>
                  <a:lnTo>
                    <a:pt x="122963" y="139912"/>
                  </a:lnTo>
                  <a:lnTo>
                    <a:pt x="120330" y="141657"/>
                  </a:lnTo>
                  <a:lnTo>
                    <a:pt x="107850" y="146338"/>
                  </a:lnTo>
                  <a:lnTo>
                    <a:pt x="105317" y="148057"/>
                  </a:lnTo>
                  <a:lnTo>
                    <a:pt x="102217" y="148498"/>
                  </a:lnTo>
                  <a:lnTo>
                    <a:pt x="74522" y="141169"/>
                  </a:lnTo>
                  <a:lnTo>
                    <a:pt x="61270" y="138792"/>
                  </a:lnTo>
                  <a:lnTo>
                    <a:pt x="52562" y="133933"/>
                  </a:lnTo>
                  <a:lnTo>
                    <a:pt x="47777" y="130050"/>
                  </a:lnTo>
                  <a:lnTo>
                    <a:pt x="45179" y="125970"/>
                  </a:lnTo>
                  <a:lnTo>
                    <a:pt x="43717" y="119709"/>
                  </a:lnTo>
                  <a:lnTo>
                    <a:pt x="43103" y="113396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7" name="SMARTInkShape-1276"/>
            <p:cNvSpPr/>
            <p:nvPr/>
          </p:nvSpPr>
          <p:spPr>
            <a:xfrm>
              <a:off x="7105650" y="3238500"/>
              <a:ext cx="25401" cy="95251"/>
            </a:xfrm>
            <a:custGeom>
              <a:avLst/>
              <a:gdLst/>
              <a:ahLst/>
              <a:cxnLst/>
              <a:rect l="0" t="0" r="0" b="0"/>
              <a:pathLst>
                <a:path w="25401" h="95251">
                  <a:moveTo>
                    <a:pt x="25400" y="0"/>
                  </a:moveTo>
                  <a:lnTo>
                    <a:pt x="25400" y="3371"/>
                  </a:lnTo>
                  <a:lnTo>
                    <a:pt x="17560" y="33844"/>
                  </a:lnTo>
                  <a:lnTo>
                    <a:pt x="11245" y="63125"/>
                  </a:lnTo>
                  <a:lnTo>
                    <a:pt x="7800" y="76089"/>
                  </a:lnTo>
                  <a:lnTo>
                    <a:pt x="7317" y="80359"/>
                  </a:lnTo>
                  <a:lnTo>
                    <a:pt x="6288" y="83206"/>
                  </a:lnTo>
                  <a:lnTo>
                    <a:pt x="4898" y="85104"/>
                  </a:lnTo>
                  <a:lnTo>
                    <a:pt x="3264" y="86369"/>
                  </a:lnTo>
                  <a:lnTo>
                    <a:pt x="1451" y="89656"/>
                  </a:lnTo>
                  <a:lnTo>
                    <a:pt x="0" y="952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9" name="SMARTInkShape-1277"/>
          <p:cNvSpPr/>
          <p:nvPr/>
        </p:nvSpPr>
        <p:spPr>
          <a:xfrm>
            <a:off x="3956050" y="3251200"/>
            <a:ext cx="152401" cy="12701"/>
          </a:xfrm>
          <a:custGeom>
            <a:avLst/>
            <a:gdLst/>
            <a:ahLst/>
            <a:cxnLst/>
            <a:rect l="0" t="0" r="0" b="0"/>
            <a:pathLst>
              <a:path w="152401" h="12701">
                <a:moveTo>
                  <a:pt x="0" y="12700"/>
                </a:moveTo>
                <a:lnTo>
                  <a:pt x="9459" y="12700"/>
                </a:lnTo>
                <a:lnTo>
                  <a:pt x="38536" y="6937"/>
                </a:lnTo>
                <a:lnTo>
                  <a:pt x="67902" y="3056"/>
                </a:lnTo>
                <a:lnTo>
                  <a:pt x="94865" y="603"/>
                </a:lnTo>
                <a:lnTo>
                  <a:pt x="152400" y="0"/>
                </a:lnTo>
              </a:path>
            </a:pathLst>
          </a:custGeom>
          <a:ln w="1905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19" name="SMARTInkShape-Group137"/>
          <p:cNvGrpSpPr/>
          <p:nvPr/>
        </p:nvGrpSpPr>
        <p:grpSpPr>
          <a:xfrm>
            <a:off x="6785561" y="2521544"/>
            <a:ext cx="2237790" cy="475657"/>
            <a:chOff x="6785561" y="2521544"/>
            <a:chExt cx="2237790" cy="475657"/>
          </a:xfrm>
        </p:grpSpPr>
        <p:sp>
          <p:nvSpPr>
            <p:cNvPr id="200" name="SMARTInkShape-1278"/>
            <p:cNvSpPr/>
            <p:nvPr/>
          </p:nvSpPr>
          <p:spPr>
            <a:xfrm>
              <a:off x="7734300" y="2578100"/>
              <a:ext cx="31751" cy="228601"/>
            </a:xfrm>
            <a:custGeom>
              <a:avLst/>
              <a:gdLst/>
              <a:ahLst/>
              <a:cxnLst/>
              <a:rect l="0" t="0" r="0" b="0"/>
              <a:pathLst>
                <a:path w="31751" h="228601">
                  <a:moveTo>
                    <a:pt x="31750" y="0"/>
                  </a:moveTo>
                  <a:lnTo>
                    <a:pt x="26723" y="11932"/>
                  </a:lnTo>
                  <a:lnTo>
                    <a:pt x="23634" y="39146"/>
                  </a:lnTo>
                  <a:lnTo>
                    <a:pt x="19955" y="70449"/>
                  </a:lnTo>
                  <a:lnTo>
                    <a:pt x="15947" y="96916"/>
                  </a:lnTo>
                  <a:lnTo>
                    <a:pt x="13661" y="126003"/>
                  </a:lnTo>
                  <a:lnTo>
                    <a:pt x="9614" y="153594"/>
                  </a:lnTo>
                  <a:lnTo>
                    <a:pt x="7317" y="179642"/>
                  </a:lnTo>
                  <a:lnTo>
                    <a:pt x="1451" y="208398"/>
                  </a:lnTo>
                  <a:lnTo>
                    <a:pt x="0" y="2286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1" name="SMARTInkShape-1279"/>
            <p:cNvSpPr/>
            <p:nvPr/>
          </p:nvSpPr>
          <p:spPr>
            <a:xfrm>
              <a:off x="7683500" y="2705100"/>
              <a:ext cx="101601" cy="25401"/>
            </a:xfrm>
            <a:custGeom>
              <a:avLst/>
              <a:gdLst/>
              <a:ahLst/>
              <a:cxnLst/>
              <a:rect l="0" t="0" r="0" b="0"/>
              <a:pathLst>
                <a:path w="101601" h="25401">
                  <a:moveTo>
                    <a:pt x="0" y="25400"/>
                  </a:moveTo>
                  <a:lnTo>
                    <a:pt x="0" y="19931"/>
                  </a:lnTo>
                  <a:lnTo>
                    <a:pt x="705" y="19637"/>
                  </a:lnTo>
                  <a:lnTo>
                    <a:pt x="3371" y="19311"/>
                  </a:lnTo>
                  <a:lnTo>
                    <a:pt x="6907" y="17284"/>
                  </a:lnTo>
                  <a:lnTo>
                    <a:pt x="10831" y="14737"/>
                  </a:lnTo>
                  <a:lnTo>
                    <a:pt x="14926" y="13604"/>
                  </a:lnTo>
                  <a:lnTo>
                    <a:pt x="37347" y="10936"/>
                  </a:lnTo>
                  <a:lnTo>
                    <a:pt x="47642" y="8389"/>
                  </a:lnTo>
                  <a:lnTo>
                    <a:pt x="78623" y="6617"/>
                  </a:lnTo>
                  <a:lnTo>
                    <a:pt x="10160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2" name="SMARTInkShape-1280"/>
            <p:cNvSpPr/>
            <p:nvPr/>
          </p:nvSpPr>
          <p:spPr>
            <a:xfrm>
              <a:off x="7816850" y="2680775"/>
              <a:ext cx="82430" cy="112905"/>
            </a:xfrm>
            <a:custGeom>
              <a:avLst/>
              <a:gdLst/>
              <a:ahLst/>
              <a:cxnLst/>
              <a:rect l="0" t="0" r="0" b="0"/>
              <a:pathLst>
                <a:path w="82430" h="112905">
                  <a:moveTo>
                    <a:pt x="0" y="49725"/>
                  </a:moveTo>
                  <a:lnTo>
                    <a:pt x="3371" y="49725"/>
                  </a:lnTo>
                  <a:lnTo>
                    <a:pt x="6907" y="51606"/>
                  </a:lnTo>
                  <a:lnTo>
                    <a:pt x="8838" y="53094"/>
                  </a:lnTo>
                  <a:lnTo>
                    <a:pt x="10831" y="53382"/>
                  </a:lnTo>
                  <a:lnTo>
                    <a:pt x="32322" y="49999"/>
                  </a:lnTo>
                  <a:lnTo>
                    <a:pt x="40471" y="49142"/>
                  </a:lnTo>
                  <a:lnTo>
                    <a:pt x="67982" y="41891"/>
                  </a:lnTo>
                  <a:lnTo>
                    <a:pt x="70722" y="40269"/>
                  </a:lnTo>
                  <a:lnTo>
                    <a:pt x="77947" y="31243"/>
                  </a:lnTo>
                  <a:lnTo>
                    <a:pt x="81184" y="23003"/>
                  </a:lnTo>
                  <a:lnTo>
                    <a:pt x="82429" y="7481"/>
                  </a:lnTo>
                  <a:lnTo>
                    <a:pt x="80615" y="4374"/>
                  </a:lnTo>
                  <a:lnTo>
                    <a:pt x="79144" y="2558"/>
                  </a:lnTo>
                  <a:lnTo>
                    <a:pt x="73745" y="538"/>
                  </a:lnTo>
                  <a:lnTo>
                    <a:pt x="70329" y="0"/>
                  </a:lnTo>
                  <a:lnTo>
                    <a:pt x="62772" y="1283"/>
                  </a:lnTo>
                  <a:lnTo>
                    <a:pt x="33822" y="13878"/>
                  </a:lnTo>
                  <a:lnTo>
                    <a:pt x="24524" y="20131"/>
                  </a:lnTo>
                  <a:lnTo>
                    <a:pt x="13930" y="33195"/>
                  </a:lnTo>
                  <a:lnTo>
                    <a:pt x="9718" y="42613"/>
                  </a:lnTo>
                  <a:lnTo>
                    <a:pt x="1620" y="73733"/>
                  </a:lnTo>
                  <a:lnTo>
                    <a:pt x="1424" y="82267"/>
                  </a:lnTo>
                  <a:lnTo>
                    <a:pt x="8932" y="99209"/>
                  </a:lnTo>
                  <a:lnTo>
                    <a:pt x="12906" y="103468"/>
                  </a:lnTo>
                  <a:lnTo>
                    <a:pt x="28379" y="110790"/>
                  </a:lnTo>
                  <a:lnTo>
                    <a:pt x="45425" y="112904"/>
                  </a:lnTo>
                  <a:lnTo>
                    <a:pt x="50293" y="111201"/>
                  </a:lnTo>
                  <a:lnTo>
                    <a:pt x="57150" y="106875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3" name="SMARTInkShape-1281"/>
            <p:cNvSpPr/>
            <p:nvPr/>
          </p:nvSpPr>
          <p:spPr>
            <a:xfrm>
              <a:off x="6785561" y="2730500"/>
              <a:ext cx="223805" cy="144797"/>
            </a:xfrm>
            <a:custGeom>
              <a:avLst/>
              <a:gdLst/>
              <a:ahLst/>
              <a:cxnLst/>
              <a:rect l="0" t="0" r="0" b="0"/>
              <a:pathLst>
                <a:path w="223805" h="144797">
                  <a:moveTo>
                    <a:pt x="34339" y="50800"/>
                  </a:moveTo>
                  <a:lnTo>
                    <a:pt x="15240" y="71779"/>
                  </a:lnTo>
                  <a:lnTo>
                    <a:pt x="2585" y="100445"/>
                  </a:lnTo>
                  <a:lnTo>
                    <a:pt x="468" y="105062"/>
                  </a:lnTo>
                  <a:lnTo>
                    <a:pt x="0" y="113956"/>
                  </a:lnTo>
                  <a:lnTo>
                    <a:pt x="2953" y="130351"/>
                  </a:lnTo>
                  <a:lnTo>
                    <a:pt x="5808" y="135075"/>
                  </a:lnTo>
                  <a:lnTo>
                    <a:pt x="14753" y="141699"/>
                  </a:lnTo>
                  <a:lnTo>
                    <a:pt x="26341" y="144760"/>
                  </a:lnTo>
                  <a:lnTo>
                    <a:pt x="32666" y="143594"/>
                  </a:lnTo>
                  <a:lnTo>
                    <a:pt x="38534" y="141431"/>
                  </a:lnTo>
                  <a:lnTo>
                    <a:pt x="57895" y="136556"/>
                  </a:lnTo>
                  <a:lnTo>
                    <a:pt x="69539" y="128913"/>
                  </a:lnTo>
                  <a:lnTo>
                    <a:pt x="80802" y="118505"/>
                  </a:lnTo>
                  <a:lnTo>
                    <a:pt x="83211" y="114287"/>
                  </a:lnTo>
                  <a:lnTo>
                    <a:pt x="85025" y="102853"/>
                  </a:lnTo>
                  <a:lnTo>
                    <a:pt x="85836" y="112503"/>
                  </a:lnTo>
                  <a:lnTo>
                    <a:pt x="90162" y="120712"/>
                  </a:lnTo>
                  <a:lnTo>
                    <a:pt x="90605" y="122808"/>
                  </a:lnTo>
                  <a:lnTo>
                    <a:pt x="94598" y="129128"/>
                  </a:lnTo>
                  <a:lnTo>
                    <a:pt x="100248" y="135470"/>
                  </a:lnTo>
                  <a:lnTo>
                    <a:pt x="113134" y="141816"/>
                  </a:lnTo>
                  <a:lnTo>
                    <a:pt x="126986" y="144796"/>
                  </a:lnTo>
                  <a:lnTo>
                    <a:pt x="155481" y="138976"/>
                  </a:lnTo>
                  <a:lnTo>
                    <a:pt x="186097" y="124656"/>
                  </a:lnTo>
                  <a:lnTo>
                    <a:pt x="200738" y="115565"/>
                  </a:lnTo>
                  <a:lnTo>
                    <a:pt x="219243" y="91600"/>
                  </a:lnTo>
                  <a:lnTo>
                    <a:pt x="223180" y="78489"/>
                  </a:lnTo>
                  <a:lnTo>
                    <a:pt x="223804" y="57052"/>
                  </a:lnTo>
                  <a:lnTo>
                    <a:pt x="215957" y="34132"/>
                  </a:lnTo>
                  <a:lnTo>
                    <a:pt x="209898" y="24615"/>
                  </a:lnTo>
                  <a:lnTo>
                    <a:pt x="182677" y="2845"/>
                  </a:lnTo>
                  <a:lnTo>
                    <a:pt x="174039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4" name="SMARTInkShape-1282"/>
            <p:cNvSpPr/>
            <p:nvPr/>
          </p:nvSpPr>
          <p:spPr>
            <a:xfrm>
              <a:off x="7068904" y="2654300"/>
              <a:ext cx="81197" cy="328703"/>
            </a:xfrm>
            <a:custGeom>
              <a:avLst/>
              <a:gdLst/>
              <a:ahLst/>
              <a:cxnLst/>
              <a:rect l="0" t="0" r="0" b="0"/>
              <a:pathLst>
                <a:path w="81197" h="328703">
                  <a:moveTo>
                    <a:pt x="81196" y="0"/>
                  </a:moveTo>
                  <a:lnTo>
                    <a:pt x="81196" y="3369"/>
                  </a:lnTo>
                  <a:lnTo>
                    <a:pt x="70364" y="29248"/>
                  </a:lnTo>
                  <a:lnTo>
                    <a:pt x="60215" y="60209"/>
                  </a:lnTo>
                  <a:lnTo>
                    <a:pt x="50755" y="91687"/>
                  </a:lnTo>
                  <a:lnTo>
                    <a:pt x="45794" y="115539"/>
                  </a:lnTo>
                  <a:lnTo>
                    <a:pt x="41237" y="140249"/>
                  </a:lnTo>
                  <a:lnTo>
                    <a:pt x="34978" y="167226"/>
                  </a:lnTo>
                  <a:lnTo>
                    <a:pt x="27493" y="194972"/>
                  </a:lnTo>
                  <a:lnTo>
                    <a:pt x="19463" y="221414"/>
                  </a:lnTo>
                  <a:lnTo>
                    <a:pt x="13070" y="245397"/>
                  </a:lnTo>
                  <a:lnTo>
                    <a:pt x="5506" y="274969"/>
                  </a:lnTo>
                  <a:lnTo>
                    <a:pt x="0" y="303924"/>
                  </a:lnTo>
                  <a:lnTo>
                    <a:pt x="1130" y="313347"/>
                  </a:lnTo>
                  <a:lnTo>
                    <a:pt x="5192" y="326831"/>
                  </a:lnTo>
                  <a:lnTo>
                    <a:pt x="6536" y="327954"/>
                  </a:lnTo>
                  <a:lnTo>
                    <a:pt x="8139" y="328702"/>
                  </a:lnTo>
                  <a:lnTo>
                    <a:pt x="9208" y="328496"/>
                  </a:lnTo>
                  <a:lnTo>
                    <a:pt x="9921" y="327653"/>
                  </a:lnTo>
                  <a:lnTo>
                    <a:pt x="11346" y="3238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5" name="SMARTInkShape-1283"/>
            <p:cNvSpPr/>
            <p:nvPr/>
          </p:nvSpPr>
          <p:spPr>
            <a:xfrm>
              <a:off x="7232650" y="2794000"/>
              <a:ext cx="50801" cy="203201"/>
            </a:xfrm>
            <a:custGeom>
              <a:avLst/>
              <a:gdLst/>
              <a:ahLst/>
              <a:cxnLst/>
              <a:rect l="0" t="0" r="0" b="0"/>
              <a:pathLst>
                <a:path w="50801" h="203201">
                  <a:moveTo>
                    <a:pt x="50800" y="0"/>
                  </a:moveTo>
                  <a:lnTo>
                    <a:pt x="50093" y="10137"/>
                  </a:lnTo>
                  <a:lnTo>
                    <a:pt x="45773" y="27610"/>
                  </a:lnTo>
                  <a:lnTo>
                    <a:pt x="41340" y="57977"/>
                  </a:lnTo>
                  <a:lnTo>
                    <a:pt x="32318" y="84285"/>
                  </a:lnTo>
                  <a:lnTo>
                    <a:pt x="24079" y="113324"/>
                  </a:lnTo>
                  <a:lnTo>
                    <a:pt x="17168" y="140899"/>
                  </a:lnTo>
                  <a:lnTo>
                    <a:pt x="9218" y="169726"/>
                  </a:lnTo>
                  <a:lnTo>
                    <a:pt x="6494" y="184423"/>
                  </a:lnTo>
                  <a:lnTo>
                    <a:pt x="0" y="2032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6" name="SMARTInkShape-1284"/>
            <p:cNvSpPr/>
            <p:nvPr/>
          </p:nvSpPr>
          <p:spPr>
            <a:xfrm>
              <a:off x="7258050" y="2712870"/>
              <a:ext cx="149949" cy="124000"/>
            </a:xfrm>
            <a:custGeom>
              <a:avLst/>
              <a:gdLst/>
              <a:ahLst/>
              <a:cxnLst/>
              <a:rect l="0" t="0" r="0" b="0"/>
              <a:pathLst>
                <a:path w="149949" h="124000">
                  <a:moveTo>
                    <a:pt x="0" y="49380"/>
                  </a:moveTo>
                  <a:lnTo>
                    <a:pt x="0" y="37169"/>
                  </a:lnTo>
                  <a:lnTo>
                    <a:pt x="1882" y="31488"/>
                  </a:lnTo>
                  <a:lnTo>
                    <a:pt x="3371" y="28985"/>
                  </a:lnTo>
                  <a:lnTo>
                    <a:pt x="23765" y="12209"/>
                  </a:lnTo>
                  <a:lnTo>
                    <a:pt x="33845" y="8165"/>
                  </a:lnTo>
                  <a:lnTo>
                    <a:pt x="63775" y="991"/>
                  </a:lnTo>
                  <a:lnTo>
                    <a:pt x="82630" y="0"/>
                  </a:lnTo>
                  <a:lnTo>
                    <a:pt x="114310" y="7512"/>
                  </a:lnTo>
                  <a:lnTo>
                    <a:pt x="129981" y="16904"/>
                  </a:lnTo>
                  <a:lnTo>
                    <a:pt x="143561" y="28625"/>
                  </a:lnTo>
                  <a:lnTo>
                    <a:pt x="148472" y="38744"/>
                  </a:lnTo>
                  <a:lnTo>
                    <a:pt x="149948" y="50296"/>
                  </a:lnTo>
                  <a:lnTo>
                    <a:pt x="145146" y="73078"/>
                  </a:lnTo>
                  <a:lnTo>
                    <a:pt x="140003" y="83195"/>
                  </a:lnTo>
                  <a:lnTo>
                    <a:pt x="125207" y="99381"/>
                  </a:lnTo>
                  <a:lnTo>
                    <a:pt x="95014" y="114333"/>
                  </a:lnTo>
                  <a:lnTo>
                    <a:pt x="65351" y="123610"/>
                  </a:lnTo>
                  <a:lnTo>
                    <a:pt x="55150" y="123999"/>
                  </a:lnTo>
                  <a:lnTo>
                    <a:pt x="31877" y="119997"/>
                  </a:lnTo>
                  <a:lnTo>
                    <a:pt x="29012" y="118330"/>
                  </a:lnTo>
                  <a:lnTo>
                    <a:pt x="19050" y="10653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7" name="SMARTInkShape-1285"/>
            <p:cNvSpPr/>
            <p:nvPr/>
          </p:nvSpPr>
          <p:spPr>
            <a:xfrm>
              <a:off x="7467623" y="2705227"/>
              <a:ext cx="95228" cy="126645"/>
            </a:xfrm>
            <a:custGeom>
              <a:avLst/>
              <a:gdLst/>
              <a:ahLst/>
              <a:cxnLst/>
              <a:rect l="0" t="0" r="0" b="0"/>
              <a:pathLst>
                <a:path w="95228" h="126645">
                  <a:moveTo>
                    <a:pt x="12677" y="25273"/>
                  </a:moveTo>
                  <a:lnTo>
                    <a:pt x="12677" y="34111"/>
                  </a:lnTo>
                  <a:lnTo>
                    <a:pt x="6915" y="63772"/>
                  </a:lnTo>
                  <a:lnTo>
                    <a:pt x="6378" y="95102"/>
                  </a:lnTo>
                  <a:lnTo>
                    <a:pt x="5636" y="109306"/>
                  </a:lnTo>
                  <a:lnTo>
                    <a:pt x="53" y="126644"/>
                  </a:lnTo>
                  <a:lnTo>
                    <a:pt x="0" y="123434"/>
                  </a:lnTo>
                  <a:lnTo>
                    <a:pt x="10808" y="93961"/>
                  </a:lnTo>
                  <a:lnTo>
                    <a:pt x="19075" y="67612"/>
                  </a:lnTo>
                  <a:lnTo>
                    <a:pt x="29617" y="36544"/>
                  </a:lnTo>
                  <a:lnTo>
                    <a:pt x="38077" y="16053"/>
                  </a:lnTo>
                  <a:lnTo>
                    <a:pt x="46543" y="4794"/>
                  </a:lnTo>
                  <a:lnTo>
                    <a:pt x="52659" y="2060"/>
                  </a:lnTo>
                  <a:lnTo>
                    <a:pt x="75053" y="0"/>
                  </a:lnTo>
                  <a:lnTo>
                    <a:pt x="81086" y="1810"/>
                  </a:lnTo>
                  <a:lnTo>
                    <a:pt x="86119" y="4261"/>
                  </a:lnTo>
                  <a:lnTo>
                    <a:pt x="95227" y="6223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8" name="SMARTInkShape-1286"/>
            <p:cNvSpPr/>
            <p:nvPr/>
          </p:nvSpPr>
          <p:spPr>
            <a:xfrm>
              <a:off x="7553960" y="2692400"/>
              <a:ext cx="121895" cy="120318"/>
            </a:xfrm>
            <a:custGeom>
              <a:avLst/>
              <a:gdLst/>
              <a:ahLst/>
              <a:cxnLst/>
              <a:rect l="0" t="0" r="0" b="0"/>
              <a:pathLst>
                <a:path w="121895" h="120318">
                  <a:moveTo>
                    <a:pt x="97790" y="44450"/>
                  </a:moveTo>
                  <a:lnTo>
                    <a:pt x="97790" y="34806"/>
                  </a:lnTo>
                  <a:lnTo>
                    <a:pt x="95907" y="31227"/>
                  </a:lnTo>
                  <a:lnTo>
                    <a:pt x="94418" y="29284"/>
                  </a:lnTo>
                  <a:lnTo>
                    <a:pt x="88999" y="27126"/>
                  </a:lnTo>
                  <a:lnTo>
                    <a:pt x="57477" y="25467"/>
                  </a:lnTo>
                  <a:lnTo>
                    <a:pt x="49064" y="25429"/>
                  </a:lnTo>
                  <a:lnTo>
                    <a:pt x="40620" y="29176"/>
                  </a:lnTo>
                  <a:lnTo>
                    <a:pt x="23703" y="43078"/>
                  </a:lnTo>
                  <a:lnTo>
                    <a:pt x="14375" y="55253"/>
                  </a:lnTo>
                  <a:lnTo>
                    <a:pt x="533" y="85919"/>
                  </a:lnTo>
                  <a:lnTo>
                    <a:pt x="0" y="94865"/>
                  </a:lnTo>
                  <a:lnTo>
                    <a:pt x="5408" y="112107"/>
                  </a:lnTo>
                  <a:lnTo>
                    <a:pt x="7979" y="114953"/>
                  </a:lnTo>
                  <a:lnTo>
                    <a:pt x="14599" y="118118"/>
                  </a:lnTo>
                  <a:lnTo>
                    <a:pt x="41391" y="120317"/>
                  </a:lnTo>
                  <a:lnTo>
                    <a:pt x="52967" y="119796"/>
                  </a:lnTo>
                  <a:lnTo>
                    <a:pt x="79666" y="111792"/>
                  </a:lnTo>
                  <a:lnTo>
                    <a:pt x="94693" y="102346"/>
                  </a:lnTo>
                  <a:lnTo>
                    <a:pt x="104712" y="90609"/>
                  </a:lnTo>
                  <a:lnTo>
                    <a:pt x="118821" y="60112"/>
                  </a:lnTo>
                  <a:lnTo>
                    <a:pt x="121894" y="46816"/>
                  </a:lnTo>
                  <a:lnTo>
                    <a:pt x="120732" y="38210"/>
                  </a:lnTo>
                  <a:lnTo>
                    <a:pt x="114237" y="21188"/>
                  </a:lnTo>
                  <a:lnTo>
                    <a:pt x="9779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9" name="SMARTInkShape-1287"/>
            <p:cNvSpPr/>
            <p:nvPr/>
          </p:nvSpPr>
          <p:spPr>
            <a:xfrm>
              <a:off x="8909460" y="2616317"/>
              <a:ext cx="113891" cy="164984"/>
            </a:xfrm>
            <a:custGeom>
              <a:avLst/>
              <a:gdLst/>
              <a:ahLst/>
              <a:cxnLst/>
              <a:rect l="0" t="0" r="0" b="0"/>
              <a:pathLst>
                <a:path w="113891" h="164984">
                  <a:moveTo>
                    <a:pt x="37690" y="63383"/>
                  </a:moveTo>
                  <a:lnTo>
                    <a:pt x="32222" y="63383"/>
                  </a:lnTo>
                  <a:lnTo>
                    <a:pt x="25273" y="69471"/>
                  </a:lnTo>
                  <a:lnTo>
                    <a:pt x="39923" y="69726"/>
                  </a:lnTo>
                  <a:lnTo>
                    <a:pt x="69608" y="56866"/>
                  </a:lnTo>
                  <a:lnTo>
                    <a:pt x="83036" y="48532"/>
                  </a:lnTo>
                  <a:lnTo>
                    <a:pt x="96139" y="35728"/>
                  </a:lnTo>
                  <a:lnTo>
                    <a:pt x="105109" y="16859"/>
                  </a:lnTo>
                  <a:lnTo>
                    <a:pt x="106460" y="11426"/>
                  </a:lnTo>
                  <a:lnTo>
                    <a:pt x="106113" y="8989"/>
                  </a:lnTo>
                  <a:lnTo>
                    <a:pt x="103847" y="4400"/>
                  </a:lnTo>
                  <a:lnTo>
                    <a:pt x="101551" y="2894"/>
                  </a:lnTo>
                  <a:lnTo>
                    <a:pt x="91575" y="774"/>
                  </a:lnTo>
                  <a:lnTo>
                    <a:pt x="68033" y="0"/>
                  </a:lnTo>
                  <a:lnTo>
                    <a:pt x="57995" y="3698"/>
                  </a:lnTo>
                  <a:lnTo>
                    <a:pt x="31374" y="22257"/>
                  </a:lnTo>
                  <a:lnTo>
                    <a:pt x="21711" y="33110"/>
                  </a:lnTo>
                  <a:lnTo>
                    <a:pt x="9080" y="61687"/>
                  </a:lnTo>
                  <a:lnTo>
                    <a:pt x="979" y="91539"/>
                  </a:lnTo>
                  <a:lnTo>
                    <a:pt x="0" y="108648"/>
                  </a:lnTo>
                  <a:lnTo>
                    <a:pt x="3536" y="119014"/>
                  </a:lnTo>
                  <a:lnTo>
                    <a:pt x="10514" y="128323"/>
                  </a:lnTo>
                  <a:lnTo>
                    <a:pt x="34921" y="150076"/>
                  </a:lnTo>
                  <a:lnTo>
                    <a:pt x="45632" y="154829"/>
                  </a:lnTo>
                  <a:lnTo>
                    <a:pt x="73125" y="161252"/>
                  </a:lnTo>
                  <a:lnTo>
                    <a:pt x="102910" y="164246"/>
                  </a:lnTo>
                  <a:lnTo>
                    <a:pt x="113890" y="164983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0" name="SMARTInkShape-1288"/>
            <p:cNvSpPr/>
            <p:nvPr/>
          </p:nvSpPr>
          <p:spPr>
            <a:xfrm>
              <a:off x="8744639" y="2521544"/>
              <a:ext cx="119962" cy="252089"/>
            </a:xfrm>
            <a:custGeom>
              <a:avLst/>
              <a:gdLst/>
              <a:ahLst/>
              <a:cxnLst/>
              <a:rect l="0" t="0" r="0" b="0"/>
              <a:pathLst>
                <a:path w="119962" h="252089">
                  <a:moveTo>
                    <a:pt x="119961" y="132756"/>
                  </a:moveTo>
                  <a:lnTo>
                    <a:pt x="116589" y="132756"/>
                  </a:lnTo>
                  <a:lnTo>
                    <a:pt x="113052" y="134637"/>
                  </a:lnTo>
                  <a:lnTo>
                    <a:pt x="89923" y="147682"/>
                  </a:lnTo>
                  <a:lnTo>
                    <a:pt x="59425" y="160282"/>
                  </a:lnTo>
                  <a:lnTo>
                    <a:pt x="29881" y="187279"/>
                  </a:lnTo>
                  <a:lnTo>
                    <a:pt x="11089" y="215796"/>
                  </a:lnTo>
                  <a:lnTo>
                    <a:pt x="2799" y="230738"/>
                  </a:lnTo>
                  <a:lnTo>
                    <a:pt x="0" y="242107"/>
                  </a:lnTo>
                  <a:lnTo>
                    <a:pt x="1497" y="246737"/>
                  </a:lnTo>
                  <a:lnTo>
                    <a:pt x="2885" y="248959"/>
                  </a:lnTo>
                  <a:lnTo>
                    <a:pt x="5222" y="250442"/>
                  </a:lnTo>
                  <a:lnTo>
                    <a:pt x="11580" y="252088"/>
                  </a:lnTo>
                  <a:lnTo>
                    <a:pt x="19109" y="250939"/>
                  </a:lnTo>
                  <a:lnTo>
                    <a:pt x="48852" y="240488"/>
                  </a:lnTo>
                  <a:lnTo>
                    <a:pt x="62438" y="232409"/>
                  </a:lnTo>
                  <a:lnTo>
                    <a:pt x="75400" y="219198"/>
                  </a:lnTo>
                  <a:lnTo>
                    <a:pt x="95957" y="189581"/>
                  </a:lnTo>
                  <a:lnTo>
                    <a:pt x="106701" y="162559"/>
                  </a:lnTo>
                  <a:lnTo>
                    <a:pt x="113445" y="138528"/>
                  </a:lnTo>
                  <a:lnTo>
                    <a:pt x="118030" y="113535"/>
                  </a:lnTo>
                  <a:lnTo>
                    <a:pt x="119388" y="88255"/>
                  </a:lnTo>
                  <a:lnTo>
                    <a:pt x="117909" y="64771"/>
                  </a:lnTo>
                  <a:lnTo>
                    <a:pt x="114459" y="37873"/>
                  </a:lnTo>
                  <a:lnTo>
                    <a:pt x="113684" y="6180"/>
                  </a:lnTo>
                  <a:lnTo>
                    <a:pt x="114365" y="3922"/>
                  </a:lnTo>
                  <a:lnTo>
                    <a:pt x="115524" y="2416"/>
                  </a:lnTo>
                  <a:lnTo>
                    <a:pt x="119085" y="0"/>
                  </a:lnTo>
                  <a:lnTo>
                    <a:pt x="119701" y="6324"/>
                  </a:lnTo>
                  <a:lnTo>
                    <a:pt x="116251" y="26172"/>
                  </a:lnTo>
                  <a:lnTo>
                    <a:pt x="119019" y="54237"/>
                  </a:lnTo>
                  <a:lnTo>
                    <a:pt x="117799" y="83149"/>
                  </a:lnTo>
                  <a:lnTo>
                    <a:pt x="111087" y="114059"/>
                  </a:lnTo>
                  <a:lnTo>
                    <a:pt x="102045" y="145561"/>
                  </a:lnTo>
                  <a:lnTo>
                    <a:pt x="96777" y="173474"/>
                  </a:lnTo>
                  <a:lnTo>
                    <a:pt x="95216" y="197031"/>
                  </a:lnTo>
                  <a:lnTo>
                    <a:pt x="94647" y="227140"/>
                  </a:lnTo>
                  <a:lnTo>
                    <a:pt x="94561" y="234356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1" name="SMARTInkShape-1289"/>
            <p:cNvSpPr/>
            <p:nvPr/>
          </p:nvSpPr>
          <p:spPr>
            <a:xfrm>
              <a:off x="8705850" y="2692400"/>
              <a:ext cx="19051" cy="88805"/>
            </a:xfrm>
            <a:custGeom>
              <a:avLst/>
              <a:gdLst/>
              <a:ahLst/>
              <a:cxnLst/>
              <a:rect l="0" t="0" r="0" b="0"/>
              <a:pathLst>
                <a:path w="19051" h="88805">
                  <a:moveTo>
                    <a:pt x="19050" y="0"/>
                  </a:moveTo>
                  <a:lnTo>
                    <a:pt x="18343" y="12242"/>
                  </a:lnTo>
                  <a:lnTo>
                    <a:pt x="8924" y="40602"/>
                  </a:lnTo>
                  <a:lnTo>
                    <a:pt x="4977" y="60231"/>
                  </a:lnTo>
                  <a:lnTo>
                    <a:pt x="2212" y="66985"/>
                  </a:lnTo>
                  <a:lnTo>
                    <a:pt x="2" y="88804"/>
                  </a:lnTo>
                  <a:lnTo>
                    <a:pt x="0" y="825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2" name="SMARTInkShape-1290"/>
            <p:cNvSpPr/>
            <p:nvPr/>
          </p:nvSpPr>
          <p:spPr>
            <a:xfrm>
              <a:off x="8547100" y="2655181"/>
              <a:ext cx="107723" cy="113330"/>
            </a:xfrm>
            <a:custGeom>
              <a:avLst/>
              <a:gdLst/>
              <a:ahLst/>
              <a:cxnLst/>
              <a:rect l="0" t="0" r="0" b="0"/>
              <a:pathLst>
                <a:path w="107723" h="113330">
                  <a:moveTo>
                    <a:pt x="95250" y="5469"/>
                  </a:moveTo>
                  <a:lnTo>
                    <a:pt x="91878" y="2098"/>
                  </a:lnTo>
                  <a:lnTo>
                    <a:pt x="86459" y="442"/>
                  </a:lnTo>
                  <a:lnTo>
                    <a:pt x="83039" y="0"/>
                  </a:lnTo>
                  <a:lnTo>
                    <a:pt x="77358" y="1392"/>
                  </a:lnTo>
                  <a:lnTo>
                    <a:pt x="74855" y="2750"/>
                  </a:lnTo>
                  <a:lnTo>
                    <a:pt x="48522" y="6991"/>
                  </a:lnTo>
                  <a:lnTo>
                    <a:pt x="41320" y="9674"/>
                  </a:lnTo>
                  <a:lnTo>
                    <a:pt x="30743" y="11889"/>
                  </a:lnTo>
                  <a:lnTo>
                    <a:pt x="28963" y="13276"/>
                  </a:lnTo>
                  <a:lnTo>
                    <a:pt x="27775" y="14906"/>
                  </a:lnTo>
                  <a:lnTo>
                    <a:pt x="26276" y="15993"/>
                  </a:lnTo>
                  <a:lnTo>
                    <a:pt x="22731" y="17202"/>
                  </a:lnTo>
                  <a:lnTo>
                    <a:pt x="22211" y="18229"/>
                  </a:lnTo>
                  <a:lnTo>
                    <a:pt x="22567" y="19621"/>
                  </a:lnTo>
                  <a:lnTo>
                    <a:pt x="28210" y="26921"/>
                  </a:lnTo>
                  <a:lnTo>
                    <a:pt x="40277" y="39359"/>
                  </a:lnTo>
                  <a:lnTo>
                    <a:pt x="70598" y="52038"/>
                  </a:lnTo>
                  <a:lnTo>
                    <a:pt x="90327" y="61208"/>
                  </a:lnTo>
                  <a:lnTo>
                    <a:pt x="102100" y="71215"/>
                  </a:lnTo>
                  <a:lnTo>
                    <a:pt x="105350" y="76553"/>
                  </a:lnTo>
                  <a:lnTo>
                    <a:pt x="107178" y="83523"/>
                  </a:lnTo>
                  <a:lnTo>
                    <a:pt x="107722" y="93428"/>
                  </a:lnTo>
                  <a:lnTo>
                    <a:pt x="105967" y="99359"/>
                  </a:lnTo>
                  <a:lnTo>
                    <a:pt x="104510" y="101930"/>
                  </a:lnTo>
                  <a:lnTo>
                    <a:pt x="102128" y="103643"/>
                  </a:lnTo>
                  <a:lnTo>
                    <a:pt x="75982" y="111893"/>
                  </a:lnTo>
                  <a:lnTo>
                    <a:pt x="46552" y="113329"/>
                  </a:lnTo>
                  <a:lnTo>
                    <a:pt x="29629" y="112695"/>
                  </a:lnTo>
                  <a:lnTo>
                    <a:pt x="0" y="100719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3" name="SMARTInkShape-1291"/>
            <p:cNvSpPr/>
            <p:nvPr/>
          </p:nvSpPr>
          <p:spPr>
            <a:xfrm>
              <a:off x="8394706" y="2655696"/>
              <a:ext cx="101595" cy="144248"/>
            </a:xfrm>
            <a:custGeom>
              <a:avLst/>
              <a:gdLst/>
              <a:ahLst/>
              <a:cxnLst/>
              <a:rect l="0" t="0" r="0" b="0"/>
              <a:pathLst>
                <a:path w="101595" h="144248">
                  <a:moveTo>
                    <a:pt x="38094" y="43054"/>
                  </a:moveTo>
                  <a:lnTo>
                    <a:pt x="34722" y="43054"/>
                  </a:lnTo>
                  <a:lnTo>
                    <a:pt x="33729" y="44465"/>
                  </a:lnTo>
                  <a:lnTo>
                    <a:pt x="26834" y="70664"/>
                  </a:lnTo>
                  <a:lnTo>
                    <a:pt x="22307" y="94290"/>
                  </a:lnTo>
                  <a:lnTo>
                    <a:pt x="10491" y="123153"/>
                  </a:lnTo>
                  <a:lnTo>
                    <a:pt x="5007" y="137701"/>
                  </a:lnTo>
                  <a:lnTo>
                    <a:pt x="287" y="144247"/>
                  </a:lnTo>
                  <a:lnTo>
                    <a:pt x="0" y="126345"/>
                  </a:lnTo>
                  <a:lnTo>
                    <a:pt x="8832" y="95457"/>
                  </a:lnTo>
                  <a:lnTo>
                    <a:pt x="22070" y="68769"/>
                  </a:lnTo>
                  <a:lnTo>
                    <a:pt x="38273" y="43116"/>
                  </a:lnTo>
                  <a:lnTo>
                    <a:pt x="55061" y="21036"/>
                  </a:lnTo>
                  <a:lnTo>
                    <a:pt x="72435" y="5677"/>
                  </a:lnTo>
                  <a:lnTo>
                    <a:pt x="73687" y="3319"/>
                  </a:lnTo>
                  <a:lnTo>
                    <a:pt x="75228" y="1747"/>
                  </a:lnTo>
                  <a:lnTo>
                    <a:pt x="78820" y="0"/>
                  </a:lnTo>
                  <a:lnTo>
                    <a:pt x="80768" y="241"/>
                  </a:lnTo>
                  <a:lnTo>
                    <a:pt x="84812" y="2389"/>
                  </a:lnTo>
                  <a:lnTo>
                    <a:pt x="91055" y="7565"/>
                  </a:lnTo>
                  <a:lnTo>
                    <a:pt x="97374" y="16937"/>
                  </a:lnTo>
                  <a:lnTo>
                    <a:pt x="100342" y="28652"/>
                  </a:lnTo>
                  <a:lnTo>
                    <a:pt x="101428" y="56364"/>
                  </a:lnTo>
                  <a:lnTo>
                    <a:pt x="100814" y="68019"/>
                  </a:lnTo>
                  <a:lnTo>
                    <a:pt x="91462" y="95745"/>
                  </a:lnTo>
                  <a:lnTo>
                    <a:pt x="88993" y="117619"/>
                  </a:lnTo>
                  <a:lnTo>
                    <a:pt x="89666" y="118164"/>
                  </a:lnTo>
                  <a:lnTo>
                    <a:pt x="93982" y="118930"/>
                  </a:lnTo>
                  <a:lnTo>
                    <a:pt x="101594" y="119254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4" name="SMARTInkShape-1292"/>
            <p:cNvSpPr/>
            <p:nvPr/>
          </p:nvSpPr>
          <p:spPr>
            <a:xfrm>
              <a:off x="8382000" y="2584450"/>
              <a:ext cx="6351" cy="6351"/>
            </a:xfrm>
            <a:custGeom>
              <a:avLst/>
              <a:gdLst/>
              <a:ahLst/>
              <a:cxnLst/>
              <a:rect l="0" t="0" r="0" b="0"/>
              <a:pathLst>
                <a:path w="6351" h="6351">
                  <a:moveTo>
                    <a:pt x="6350" y="0"/>
                  </a:moveTo>
                  <a:lnTo>
                    <a:pt x="6350" y="6088"/>
                  </a:lnTo>
                  <a:lnTo>
                    <a:pt x="0" y="63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5" name="SMARTInkShape-1293"/>
            <p:cNvSpPr/>
            <p:nvPr/>
          </p:nvSpPr>
          <p:spPr>
            <a:xfrm>
              <a:off x="8331200" y="2660650"/>
              <a:ext cx="44451" cy="142186"/>
            </a:xfrm>
            <a:custGeom>
              <a:avLst/>
              <a:gdLst/>
              <a:ahLst/>
              <a:cxnLst/>
              <a:rect l="0" t="0" r="0" b="0"/>
              <a:pathLst>
                <a:path w="44451" h="142186">
                  <a:moveTo>
                    <a:pt x="44450" y="0"/>
                  </a:moveTo>
                  <a:lnTo>
                    <a:pt x="44450" y="29371"/>
                  </a:lnTo>
                  <a:lnTo>
                    <a:pt x="42567" y="56470"/>
                  </a:lnTo>
                  <a:lnTo>
                    <a:pt x="32239" y="85787"/>
                  </a:lnTo>
                  <a:lnTo>
                    <a:pt x="20976" y="112978"/>
                  </a:lnTo>
                  <a:lnTo>
                    <a:pt x="3632" y="141309"/>
                  </a:lnTo>
                  <a:lnTo>
                    <a:pt x="2420" y="142185"/>
                  </a:lnTo>
                  <a:lnTo>
                    <a:pt x="1613" y="142062"/>
                  </a:lnTo>
                  <a:lnTo>
                    <a:pt x="1075" y="141273"/>
                  </a:lnTo>
                  <a:lnTo>
                    <a:pt x="0" y="1333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6" name="SMARTInkShape-1294"/>
            <p:cNvSpPr/>
            <p:nvPr/>
          </p:nvSpPr>
          <p:spPr>
            <a:xfrm>
              <a:off x="8001006" y="2636930"/>
              <a:ext cx="139695" cy="137638"/>
            </a:xfrm>
            <a:custGeom>
              <a:avLst/>
              <a:gdLst/>
              <a:ahLst/>
              <a:cxnLst/>
              <a:rect l="0" t="0" r="0" b="0"/>
              <a:pathLst>
                <a:path w="139695" h="137638">
                  <a:moveTo>
                    <a:pt x="38094" y="49120"/>
                  </a:moveTo>
                  <a:lnTo>
                    <a:pt x="34722" y="52491"/>
                  </a:lnTo>
                  <a:lnTo>
                    <a:pt x="33067" y="57908"/>
                  </a:lnTo>
                  <a:lnTo>
                    <a:pt x="31626" y="64315"/>
                  </a:lnTo>
                  <a:lnTo>
                    <a:pt x="16840" y="95128"/>
                  </a:lnTo>
                  <a:lnTo>
                    <a:pt x="11357" y="116736"/>
                  </a:lnTo>
                  <a:lnTo>
                    <a:pt x="8571" y="122210"/>
                  </a:lnTo>
                  <a:lnTo>
                    <a:pt x="6299" y="129258"/>
                  </a:lnTo>
                  <a:lnTo>
                    <a:pt x="280" y="137637"/>
                  </a:lnTo>
                  <a:lnTo>
                    <a:pt x="0" y="119711"/>
                  </a:lnTo>
                  <a:lnTo>
                    <a:pt x="6902" y="92830"/>
                  </a:lnTo>
                  <a:lnTo>
                    <a:pt x="14920" y="68024"/>
                  </a:lnTo>
                  <a:lnTo>
                    <a:pt x="23298" y="39081"/>
                  </a:lnTo>
                  <a:lnTo>
                    <a:pt x="30338" y="23018"/>
                  </a:lnTo>
                  <a:lnTo>
                    <a:pt x="41048" y="10027"/>
                  </a:lnTo>
                  <a:lnTo>
                    <a:pt x="49049" y="3994"/>
                  </a:lnTo>
                  <a:lnTo>
                    <a:pt x="57309" y="840"/>
                  </a:lnTo>
                  <a:lnTo>
                    <a:pt x="61487" y="0"/>
                  </a:lnTo>
                  <a:lnTo>
                    <a:pt x="77479" y="2188"/>
                  </a:lnTo>
                  <a:lnTo>
                    <a:pt x="100101" y="13290"/>
                  </a:lnTo>
                  <a:lnTo>
                    <a:pt x="106338" y="19318"/>
                  </a:lnTo>
                  <a:lnTo>
                    <a:pt x="121974" y="39499"/>
                  </a:lnTo>
                  <a:lnTo>
                    <a:pt x="129703" y="68575"/>
                  </a:lnTo>
                  <a:lnTo>
                    <a:pt x="133023" y="97467"/>
                  </a:lnTo>
                  <a:lnTo>
                    <a:pt x="133316" y="119802"/>
                  </a:lnTo>
                  <a:lnTo>
                    <a:pt x="134030" y="121640"/>
                  </a:lnTo>
                  <a:lnTo>
                    <a:pt x="135212" y="122867"/>
                  </a:lnTo>
                  <a:lnTo>
                    <a:pt x="136705" y="123684"/>
                  </a:lnTo>
                  <a:lnTo>
                    <a:pt x="137701" y="124934"/>
                  </a:lnTo>
                  <a:lnTo>
                    <a:pt x="139694" y="13167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7" name="SMARTInkShape-1295"/>
            <p:cNvSpPr/>
            <p:nvPr/>
          </p:nvSpPr>
          <p:spPr>
            <a:xfrm>
              <a:off x="7969250" y="2616200"/>
              <a:ext cx="1" cy="12701"/>
            </a:xfrm>
            <a:custGeom>
              <a:avLst/>
              <a:gdLst/>
              <a:ahLst/>
              <a:cxnLst/>
              <a:rect l="0" t="0" r="0" b="0"/>
              <a:pathLst>
                <a:path w="1" h="12701">
                  <a:moveTo>
                    <a:pt x="0" y="0"/>
                  </a:moveTo>
                  <a:lnTo>
                    <a:pt x="0" y="127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8" name="SMARTInkShape-1296"/>
            <p:cNvSpPr/>
            <p:nvPr/>
          </p:nvSpPr>
          <p:spPr>
            <a:xfrm>
              <a:off x="7956550" y="2686050"/>
              <a:ext cx="19051" cy="107951"/>
            </a:xfrm>
            <a:custGeom>
              <a:avLst/>
              <a:gdLst/>
              <a:ahLst/>
              <a:cxnLst/>
              <a:rect l="0" t="0" r="0" b="0"/>
              <a:pathLst>
                <a:path w="19051" h="107951">
                  <a:moveTo>
                    <a:pt x="19050" y="0"/>
                  </a:moveTo>
                  <a:lnTo>
                    <a:pt x="13582" y="5466"/>
                  </a:lnTo>
                  <a:lnTo>
                    <a:pt x="7255" y="36179"/>
                  </a:lnTo>
                  <a:lnTo>
                    <a:pt x="6429" y="66868"/>
                  </a:lnTo>
                  <a:lnTo>
                    <a:pt x="592" y="98007"/>
                  </a:lnTo>
                  <a:lnTo>
                    <a:pt x="0" y="1079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39" name="SMARTInkShape-Group138"/>
          <p:cNvGrpSpPr/>
          <p:nvPr/>
        </p:nvGrpSpPr>
        <p:grpSpPr>
          <a:xfrm>
            <a:off x="3924300" y="2629161"/>
            <a:ext cx="2616201" cy="353966"/>
            <a:chOff x="3924300" y="2629161"/>
            <a:chExt cx="2616201" cy="353966"/>
          </a:xfrm>
        </p:grpSpPr>
        <p:sp>
          <p:nvSpPr>
            <p:cNvPr id="220" name="SMARTInkShape-1297"/>
            <p:cNvSpPr/>
            <p:nvPr/>
          </p:nvSpPr>
          <p:spPr>
            <a:xfrm>
              <a:off x="4178300" y="2844800"/>
              <a:ext cx="69851" cy="19051"/>
            </a:xfrm>
            <a:custGeom>
              <a:avLst/>
              <a:gdLst/>
              <a:ahLst/>
              <a:cxnLst/>
              <a:rect l="0" t="0" r="0" b="0"/>
              <a:pathLst>
                <a:path w="69851" h="19051">
                  <a:moveTo>
                    <a:pt x="0" y="19050"/>
                  </a:moveTo>
                  <a:lnTo>
                    <a:pt x="0" y="15679"/>
                  </a:lnTo>
                  <a:lnTo>
                    <a:pt x="1411" y="14685"/>
                  </a:lnTo>
                  <a:lnTo>
                    <a:pt x="29852" y="3938"/>
                  </a:lnTo>
                  <a:lnTo>
                    <a:pt x="55853" y="517"/>
                  </a:lnTo>
                  <a:lnTo>
                    <a:pt x="6985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1" name="SMARTInkShape-1298"/>
            <p:cNvSpPr/>
            <p:nvPr/>
          </p:nvSpPr>
          <p:spPr>
            <a:xfrm>
              <a:off x="4140461" y="2762250"/>
              <a:ext cx="196590" cy="215811"/>
            </a:xfrm>
            <a:custGeom>
              <a:avLst/>
              <a:gdLst/>
              <a:ahLst/>
              <a:cxnLst/>
              <a:rect l="0" t="0" r="0" b="0"/>
              <a:pathLst>
                <a:path w="196590" h="215811">
                  <a:moveTo>
                    <a:pt x="50539" y="0"/>
                  </a:moveTo>
                  <a:lnTo>
                    <a:pt x="50539" y="8838"/>
                  </a:lnTo>
                  <a:lnTo>
                    <a:pt x="40412" y="39204"/>
                  </a:lnTo>
                  <a:lnTo>
                    <a:pt x="34807" y="69994"/>
                  </a:lnTo>
                  <a:lnTo>
                    <a:pt x="26369" y="99641"/>
                  </a:lnTo>
                  <a:lnTo>
                    <a:pt x="13726" y="126612"/>
                  </a:lnTo>
                  <a:lnTo>
                    <a:pt x="2731" y="157993"/>
                  </a:lnTo>
                  <a:lnTo>
                    <a:pt x="0" y="186013"/>
                  </a:lnTo>
                  <a:lnTo>
                    <a:pt x="521" y="198185"/>
                  </a:lnTo>
                  <a:lnTo>
                    <a:pt x="3143" y="204029"/>
                  </a:lnTo>
                  <a:lnTo>
                    <a:pt x="5537" y="205869"/>
                  </a:lnTo>
                  <a:lnTo>
                    <a:pt x="28284" y="213590"/>
                  </a:lnTo>
                  <a:lnTo>
                    <a:pt x="53041" y="215443"/>
                  </a:lnTo>
                  <a:lnTo>
                    <a:pt x="81528" y="215810"/>
                  </a:lnTo>
                  <a:lnTo>
                    <a:pt x="108244" y="211517"/>
                  </a:lnTo>
                  <a:lnTo>
                    <a:pt x="138084" y="208057"/>
                  </a:lnTo>
                  <a:lnTo>
                    <a:pt x="166645" y="203133"/>
                  </a:lnTo>
                  <a:lnTo>
                    <a:pt x="196589" y="1968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2" name="SMARTInkShape-1299"/>
            <p:cNvSpPr/>
            <p:nvPr/>
          </p:nvSpPr>
          <p:spPr>
            <a:xfrm>
              <a:off x="3924300" y="2844800"/>
              <a:ext cx="107951" cy="6351"/>
            </a:xfrm>
            <a:custGeom>
              <a:avLst/>
              <a:gdLst/>
              <a:ahLst/>
              <a:cxnLst/>
              <a:rect l="0" t="0" r="0" b="0"/>
              <a:pathLst>
                <a:path w="107951" h="6351">
                  <a:moveTo>
                    <a:pt x="0" y="6350"/>
                  </a:moveTo>
                  <a:lnTo>
                    <a:pt x="27837" y="6350"/>
                  </a:lnTo>
                  <a:lnTo>
                    <a:pt x="58013" y="5644"/>
                  </a:lnTo>
                  <a:lnTo>
                    <a:pt x="85642" y="881"/>
                  </a:lnTo>
                  <a:lnTo>
                    <a:pt x="10795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3" name="SMARTInkShape-1300"/>
            <p:cNvSpPr/>
            <p:nvPr/>
          </p:nvSpPr>
          <p:spPr>
            <a:xfrm>
              <a:off x="6375400" y="2749550"/>
              <a:ext cx="146051" cy="25401"/>
            </a:xfrm>
            <a:custGeom>
              <a:avLst/>
              <a:gdLst/>
              <a:ahLst/>
              <a:cxnLst/>
              <a:rect l="0" t="0" r="0" b="0"/>
              <a:pathLst>
                <a:path w="146051" h="25401">
                  <a:moveTo>
                    <a:pt x="0" y="25400"/>
                  </a:moveTo>
                  <a:lnTo>
                    <a:pt x="3371" y="25400"/>
                  </a:lnTo>
                  <a:lnTo>
                    <a:pt x="4364" y="24694"/>
                  </a:lnTo>
                  <a:lnTo>
                    <a:pt x="5026" y="23517"/>
                  </a:lnTo>
                  <a:lnTo>
                    <a:pt x="5467" y="22029"/>
                  </a:lnTo>
                  <a:lnTo>
                    <a:pt x="9720" y="18492"/>
                  </a:lnTo>
                  <a:lnTo>
                    <a:pt x="16313" y="15273"/>
                  </a:lnTo>
                  <a:lnTo>
                    <a:pt x="46418" y="7823"/>
                  </a:lnTo>
                  <a:lnTo>
                    <a:pt x="75753" y="2180"/>
                  </a:lnTo>
                  <a:lnTo>
                    <a:pt x="102515" y="287"/>
                  </a:lnTo>
                  <a:lnTo>
                    <a:pt x="132663" y="10"/>
                  </a:lnTo>
                  <a:lnTo>
                    <a:pt x="14605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4" name="SMARTInkShape-1301"/>
            <p:cNvSpPr/>
            <p:nvPr/>
          </p:nvSpPr>
          <p:spPr>
            <a:xfrm>
              <a:off x="5187956" y="2776579"/>
              <a:ext cx="120645" cy="93622"/>
            </a:xfrm>
            <a:custGeom>
              <a:avLst/>
              <a:gdLst/>
              <a:ahLst/>
              <a:cxnLst/>
              <a:rect l="0" t="0" r="0" b="0"/>
              <a:pathLst>
                <a:path w="120645" h="93622">
                  <a:moveTo>
                    <a:pt x="12694" y="11071"/>
                  </a:moveTo>
                  <a:lnTo>
                    <a:pt x="12694" y="19909"/>
                  </a:lnTo>
                  <a:lnTo>
                    <a:pt x="10811" y="23935"/>
                  </a:lnTo>
                  <a:lnTo>
                    <a:pt x="9322" y="25997"/>
                  </a:lnTo>
                  <a:lnTo>
                    <a:pt x="7226" y="35640"/>
                  </a:lnTo>
                  <a:lnTo>
                    <a:pt x="6378" y="66388"/>
                  </a:lnTo>
                  <a:lnTo>
                    <a:pt x="5653" y="72345"/>
                  </a:lnTo>
                  <a:lnTo>
                    <a:pt x="0" y="93579"/>
                  </a:lnTo>
                  <a:lnTo>
                    <a:pt x="700" y="71544"/>
                  </a:lnTo>
                  <a:lnTo>
                    <a:pt x="12859" y="40885"/>
                  </a:lnTo>
                  <a:lnTo>
                    <a:pt x="17706" y="29965"/>
                  </a:lnTo>
                  <a:lnTo>
                    <a:pt x="28368" y="16590"/>
                  </a:lnTo>
                  <a:lnTo>
                    <a:pt x="45419" y="3051"/>
                  </a:lnTo>
                  <a:lnTo>
                    <a:pt x="54048" y="450"/>
                  </a:lnTo>
                  <a:lnTo>
                    <a:pt x="63528" y="0"/>
                  </a:lnTo>
                  <a:lnTo>
                    <a:pt x="70095" y="2152"/>
                  </a:lnTo>
                  <a:lnTo>
                    <a:pt x="77758" y="7329"/>
                  </a:lnTo>
                  <a:lnTo>
                    <a:pt x="88821" y="24393"/>
                  </a:lnTo>
                  <a:lnTo>
                    <a:pt x="98762" y="45018"/>
                  </a:lnTo>
                  <a:lnTo>
                    <a:pt x="106951" y="75436"/>
                  </a:lnTo>
                  <a:lnTo>
                    <a:pt x="111019" y="86036"/>
                  </a:lnTo>
                  <a:lnTo>
                    <a:pt x="112816" y="88565"/>
                  </a:lnTo>
                  <a:lnTo>
                    <a:pt x="120644" y="93621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5" name="SMARTInkShape-1302"/>
            <p:cNvSpPr/>
            <p:nvPr/>
          </p:nvSpPr>
          <p:spPr>
            <a:xfrm>
              <a:off x="5354335" y="2774950"/>
              <a:ext cx="87616" cy="88502"/>
            </a:xfrm>
            <a:custGeom>
              <a:avLst/>
              <a:gdLst/>
              <a:ahLst/>
              <a:cxnLst/>
              <a:rect l="0" t="0" r="0" b="0"/>
              <a:pathLst>
                <a:path w="87616" h="88502">
                  <a:moveTo>
                    <a:pt x="87615" y="0"/>
                  </a:moveTo>
                  <a:lnTo>
                    <a:pt x="72688" y="0"/>
                  </a:lnTo>
                  <a:lnTo>
                    <a:pt x="42994" y="12865"/>
                  </a:lnTo>
                  <a:lnTo>
                    <a:pt x="30413" y="20979"/>
                  </a:lnTo>
                  <a:lnTo>
                    <a:pt x="19631" y="32322"/>
                  </a:lnTo>
                  <a:lnTo>
                    <a:pt x="1610" y="61273"/>
                  </a:lnTo>
                  <a:lnTo>
                    <a:pt x="0" y="68624"/>
                  </a:lnTo>
                  <a:lnTo>
                    <a:pt x="1167" y="74715"/>
                  </a:lnTo>
                  <a:lnTo>
                    <a:pt x="2467" y="77326"/>
                  </a:lnTo>
                  <a:lnTo>
                    <a:pt x="7673" y="82109"/>
                  </a:lnTo>
                  <a:lnTo>
                    <a:pt x="13984" y="85881"/>
                  </a:lnTo>
                  <a:lnTo>
                    <a:pt x="19142" y="87558"/>
                  </a:lnTo>
                  <a:lnTo>
                    <a:pt x="32754" y="88501"/>
                  </a:lnTo>
                  <a:lnTo>
                    <a:pt x="63297" y="83397"/>
                  </a:lnTo>
                  <a:lnTo>
                    <a:pt x="71633" y="81045"/>
                  </a:lnTo>
                  <a:lnTo>
                    <a:pt x="81265" y="762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6" name="SMARTInkShape-1303"/>
            <p:cNvSpPr/>
            <p:nvPr/>
          </p:nvSpPr>
          <p:spPr>
            <a:xfrm>
              <a:off x="5493710" y="2679700"/>
              <a:ext cx="126041" cy="183713"/>
            </a:xfrm>
            <a:custGeom>
              <a:avLst/>
              <a:gdLst/>
              <a:ahLst/>
              <a:cxnLst/>
              <a:rect l="0" t="0" r="0" b="0"/>
              <a:pathLst>
                <a:path w="126041" h="183713">
                  <a:moveTo>
                    <a:pt x="11740" y="0"/>
                  </a:moveTo>
                  <a:lnTo>
                    <a:pt x="6272" y="0"/>
                  </a:lnTo>
                  <a:lnTo>
                    <a:pt x="2280" y="3369"/>
                  </a:lnTo>
                  <a:lnTo>
                    <a:pt x="479" y="6906"/>
                  </a:lnTo>
                  <a:lnTo>
                    <a:pt x="0" y="8837"/>
                  </a:lnTo>
                  <a:lnTo>
                    <a:pt x="4857" y="39204"/>
                  </a:lnTo>
                  <a:lnTo>
                    <a:pt x="7165" y="65599"/>
                  </a:lnTo>
                  <a:lnTo>
                    <a:pt x="12266" y="89522"/>
                  </a:lnTo>
                  <a:lnTo>
                    <a:pt x="16938" y="119518"/>
                  </a:lnTo>
                  <a:lnTo>
                    <a:pt x="17862" y="145825"/>
                  </a:lnTo>
                  <a:lnTo>
                    <a:pt x="18058" y="171027"/>
                  </a:lnTo>
                  <a:lnTo>
                    <a:pt x="16193" y="176671"/>
                  </a:lnTo>
                  <a:lnTo>
                    <a:pt x="11999" y="183712"/>
                  </a:lnTo>
                  <a:lnTo>
                    <a:pt x="11741" y="156205"/>
                  </a:lnTo>
                  <a:lnTo>
                    <a:pt x="18647" y="124783"/>
                  </a:lnTo>
                  <a:lnTo>
                    <a:pt x="26665" y="99436"/>
                  </a:lnTo>
                  <a:lnTo>
                    <a:pt x="44734" y="75519"/>
                  </a:lnTo>
                  <a:lnTo>
                    <a:pt x="51332" y="72368"/>
                  </a:lnTo>
                  <a:lnTo>
                    <a:pt x="55068" y="71528"/>
                  </a:lnTo>
                  <a:lnTo>
                    <a:pt x="58265" y="71675"/>
                  </a:lnTo>
                  <a:lnTo>
                    <a:pt x="70721" y="75463"/>
                  </a:lnTo>
                  <a:lnTo>
                    <a:pt x="75112" y="79635"/>
                  </a:lnTo>
                  <a:lnTo>
                    <a:pt x="83680" y="90439"/>
                  </a:lnTo>
                  <a:lnTo>
                    <a:pt x="86047" y="98756"/>
                  </a:lnTo>
                  <a:lnTo>
                    <a:pt x="92759" y="126756"/>
                  </a:lnTo>
                  <a:lnTo>
                    <a:pt x="98873" y="145582"/>
                  </a:lnTo>
                  <a:lnTo>
                    <a:pt x="100560" y="153603"/>
                  </a:lnTo>
                  <a:lnTo>
                    <a:pt x="105476" y="162085"/>
                  </a:lnTo>
                  <a:lnTo>
                    <a:pt x="109374" y="166816"/>
                  </a:lnTo>
                  <a:lnTo>
                    <a:pt x="113458" y="169390"/>
                  </a:lnTo>
                  <a:lnTo>
                    <a:pt x="119574" y="171177"/>
                  </a:lnTo>
                  <a:lnTo>
                    <a:pt x="126040" y="1714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7" name="SMARTInkShape-1304"/>
            <p:cNvSpPr/>
            <p:nvPr/>
          </p:nvSpPr>
          <p:spPr>
            <a:xfrm>
              <a:off x="5657850" y="2724543"/>
              <a:ext cx="106584" cy="113728"/>
            </a:xfrm>
            <a:custGeom>
              <a:avLst/>
              <a:gdLst/>
              <a:ahLst/>
              <a:cxnLst/>
              <a:rect l="0" t="0" r="0" b="0"/>
              <a:pathLst>
                <a:path w="106584" h="113728">
                  <a:moveTo>
                    <a:pt x="0" y="44057"/>
                  </a:moveTo>
                  <a:lnTo>
                    <a:pt x="0" y="47426"/>
                  </a:lnTo>
                  <a:lnTo>
                    <a:pt x="705" y="48419"/>
                  </a:lnTo>
                  <a:lnTo>
                    <a:pt x="1880" y="49083"/>
                  </a:lnTo>
                  <a:lnTo>
                    <a:pt x="6479" y="49818"/>
                  </a:lnTo>
                  <a:lnTo>
                    <a:pt x="34304" y="49648"/>
                  </a:lnTo>
                  <a:lnTo>
                    <a:pt x="65004" y="40276"/>
                  </a:lnTo>
                  <a:lnTo>
                    <a:pt x="86702" y="34674"/>
                  </a:lnTo>
                  <a:lnTo>
                    <a:pt x="96087" y="28967"/>
                  </a:lnTo>
                  <a:lnTo>
                    <a:pt x="103337" y="19437"/>
                  </a:lnTo>
                  <a:lnTo>
                    <a:pt x="106583" y="11047"/>
                  </a:lnTo>
                  <a:lnTo>
                    <a:pt x="106333" y="8645"/>
                  </a:lnTo>
                  <a:lnTo>
                    <a:pt x="104173" y="4093"/>
                  </a:lnTo>
                  <a:lnTo>
                    <a:pt x="102610" y="2599"/>
                  </a:lnTo>
                  <a:lnTo>
                    <a:pt x="98990" y="935"/>
                  </a:lnTo>
                  <a:lnTo>
                    <a:pt x="89616" y="0"/>
                  </a:lnTo>
                  <a:lnTo>
                    <a:pt x="77901" y="3093"/>
                  </a:lnTo>
                  <a:lnTo>
                    <a:pt x="49509" y="14542"/>
                  </a:lnTo>
                  <a:lnTo>
                    <a:pt x="34738" y="24179"/>
                  </a:lnTo>
                  <a:lnTo>
                    <a:pt x="14009" y="51773"/>
                  </a:lnTo>
                  <a:lnTo>
                    <a:pt x="3499" y="71006"/>
                  </a:lnTo>
                  <a:lnTo>
                    <a:pt x="1554" y="79787"/>
                  </a:lnTo>
                  <a:lnTo>
                    <a:pt x="2571" y="88394"/>
                  </a:lnTo>
                  <a:lnTo>
                    <a:pt x="3831" y="92664"/>
                  </a:lnTo>
                  <a:lnTo>
                    <a:pt x="8993" y="99292"/>
                  </a:lnTo>
                  <a:lnTo>
                    <a:pt x="23804" y="109295"/>
                  </a:lnTo>
                  <a:lnTo>
                    <a:pt x="39508" y="112540"/>
                  </a:lnTo>
                  <a:lnTo>
                    <a:pt x="68152" y="113727"/>
                  </a:lnTo>
                  <a:lnTo>
                    <a:pt x="77561" y="113121"/>
                  </a:lnTo>
                  <a:lnTo>
                    <a:pt x="95250" y="107557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8" name="SMARTInkShape-1305"/>
            <p:cNvSpPr/>
            <p:nvPr/>
          </p:nvSpPr>
          <p:spPr>
            <a:xfrm>
              <a:off x="5851357" y="2724150"/>
              <a:ext cx="122599" cy="120651"/>
            </a:xfrm>
            <a:custGeom>
              <a:avLst/>
              <a:gdLst/>
              <a:ahLst/>
              <a:cxnLst/>
              <a:rect l="0" t="0" r="0" b="0"/>
              <a:pathLst>
                <a:path w="122599" h="120651">
                  <a:moveTo>
                    <a:pt x="60493" y="0"/>
                  </a:moveTo>
                  <a:lnTo>
                    <a:pt x="40098" y="0"/>
                  </a:lnTo>
                  <a:lnTo>
                    <a:pt x="11439" y="7839"/>
                  </a:lnTo>
                  <a:lnTo>
                    <a:pt x="445" y="15785"/>
                  </a:lnTo>
                  <a:lnTo>
                    <a:pt x="0" y="17578"/>
                  </a:lnTo>
                  <a:lnTo>
                    <a:pt x="409" y="19479"/>
                  </a:lnTo>
                  <a:lnTo>
                    <a:pt x="4354" y="25526"/>
                  </a:lnTo>
                  <a:lnTo>
                    <a:pt x="6133" y="27601"/>
                  </a:lnTo>
                  <a:lnTo>
                    <a:pt x="9991" y="29905"/>
                  </a:lnTo>
                  <a:lnTo>
                    <a:pt x="36735" y="40480"/>
                  </a:lnTo>
                  <a:lnTo>
                    <a:pt x="67870" y="56309"/>
                  </a:lnTo>
                  <a:lnTo>
                    <a:pt x="96845" y="71341"/>
                  </a:lnTo>
                  <a:lnTo>
                    <a:pt x="119286" y="90732"/>
                  </a:lnTo>
                  <a:lnTo>
                    <a:pt x="121900" y="97004"/>
                  </a:lnTo>
                  <a:lnTo>
                    <a:pt x="122598" y="100652"/>
                  </a:lnTo>
                  <a:lnTo>
                    <a:pt x="121490" y="106588"/>
                  </a:lnTo>
                  <a:lnTo>
                    <a:pt x="120207" y="109159"/>
                  </a:lnTo>
                  <a:lnTo>
                    <a:pt x="115019" y="113895"/>
                  </a:lnTo>
                  <a:lnTo>
                    <a:pt x="108010" y="117648"/>
                  </a:lnTo>
                  <a:lnTo>
                    <a:pt x="84484" y="120253"/>
                  </a:lnTo>
                  <a:lnTo>
                    <a:pt x="55839" y="120596"/>
                  </a:lnTo>
                  <a:lnTo>
                    <a:pt x="26809" y="120646"/>
                  </a:lnTo>
                  <a:lnTo>
                    <a:pt x="16043" y="1206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9" name="SMARTInkShape-1306"/>
            <p:cNvSpPr/>
            <p:nvPr/>
          </p:nvSpPr>
          <p:spPr>
            <a:xfrm>
              <a:off x="4197350" y="2730500"/>
              <a:ext cx="101601" cy="25401"/>
            </a:xfrm>
            <a:custGeom>
              <a:avLst/>
              <a:gdLst/>
              <a:ahLst/>
              <a:cxnLst/>
              <a:rect l="0" t="0" r="0" b="0"/>
              <a:pathLst>
                <a:path w="101601" h="25401">
                  <a:moveTo>
                    <a:pt x="0" y="25400"/>
                  </a:moveTo>
                  <a:lnTo>
                    <a:pt x="3371" y="25400"/>
                  </a:lnTo>
                  <a:lnTo>
                    <a:pt x="33844" y="12534"/>
                  </a:lnTo>
                  <a:lnTo>
                    <a:pt x="53302" y="8182"/>
                  </a:lnTo>
                  <a:lnTo>
                    <a:pt x="81789" y="3339"/>
                  </a:lnTo>
                  <a:lnTo>
                    <a:pt x="10160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0" name="SMARTInkShape-1307"/>
            <p:cNvSpPr/>
            <p:nvPr/>
          </p:nvSpPr>
          <p:spPr>
            <a:xfrm>
              <a:off x="4419600" y="2762250"/>
              <a:ext cx="19051" cy="184151"/>
            </a:xfrm>
            <a:custGeom>
              <a:avLst/>
              <a:gdLst/>
              <a:ahLst/>
              <a:cxnLst/>
              <a:rect l="0" t="0" r="0" b="0"/>
              <a:pathLst>
                <a:path w="19051" h="184151">
                  <a:moveTo>
                    <a:pt x="19050" y="0"/>
                  </a:moveTo>
                  <a:lnTo>
                    <a:pt x="19050" y="29768"/>
                  </a:lnTo>
                  <a:lnTo>
                    <a:pt x="19050" y="56757"/>
                  </a:lnTo>
                  <a:lnTo>
                    <a:pt x="14685" y="86835"/>
                  </a:lnTo>
                  <a:lnTo>
                    <a:pt x="13091" y="115772"/>
                  </a:lnTo>
                  <a:lnTo>
                    <a:pt x="9406" y="145085"/>
                  </a:lnTo>
                  <a:lnTo>
                    <a:pt x="5822" y="174542"/>
                  </a:lnTo>
                  <a:lnTo>
                    <a:pt x="0" y="1841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1" name="SMARTInkShape-1308"/>
            <p:cNvSpPr/>
            <p:nvPr/>
          </p:nvSpPr>
          <p:spPr>
            <a:xfrm>
              <a:off x="4396890" y="2681125"/>
              <a:ext cx="206861" cy="233526"/>
            </a:xfrm>
            <a:custGeom>
              <a:avLst/>
              <a:gdLst/>
              <a:ahLst/>
              <a:cxnLst/>
              <a:rect l="0" t="0" r="0" b="0"/>
              <a:pathLst>
                <a:path w="206861" h="233526">
                  <a:moveTo>
                    <a:pt x="3660" y="74775"/>
                  </a:moveTo>
                  <a:lnTo>
                    <a:pt x="3660" y="71404"/>
                  </a:lnTo>
                  <a:lnTo>
                    <a:pt x="1777" y="67867"/>
                  </a:lnTo>
                  <a:lnTo>
                    <a:pt x="288" y="65936"/>
                  </a:lnTo>
                  <a:lnTo>
                    <a:pt x="0" y="63238"/>
                  </a:lnTo>
                  <a:lnTo>
                    <a:pt x="4656" y="40637"/>
                  </a:lnTo>
                  <a:lnTo>
                    <a:pt x="10216" y="32321"/>
                  </a:lnTo>
                  <a:lnTo>
                    <a:pt x="36868" y="12498"/>
                  </a:lnTo>
                  <a:lnTo>
                    <a:pt x="65462" y="5715"/>
                  </a:lnTo>
                  <a:lnTo>
                    <a:pt x="92223" y="194"/>
                  </a:lnTo>
                  <a:lnTo>
                    <a:pt x="104405" y="0"/>
                  </a:lnTo>
                  <a:lnTo>
                    <a:pt x="131523" y="4137"/>
                  </a:lnTo>
                  <a:lnTo>
                    <a:pt x="141862" y="8337"/>
                  </a:lnTo>
                  <a:lnTo>
                    <a:pt x="150454" y="14907"/>
                  </a:lnTo>
                  <a:lnTo>
                    <a:pt x="156625" y="22532"/>
                  </a:lnTo>
                  <a:lnTo>
                    <a:pt x="159838" y="30624"/>
                  </a:lnTo>
                  <a:lnTo>
                    <a:pt x="160696" y="34758"/>
                  </a:lnTo>
                  <a:lnTo>
                    <a:pt x="159767" y="43112"/>
                  </a:lnTo>
                  <a:lnTo>
                    <a:pt x="153395" y="57631"/>
                  </a:lnTo>
                  <a:lnTo>
                    <a:pt x="146407" y="67861"/>
                  </a:lnTo>
                  <a:lnTo>
                    <a:pt x="117725" y="89300"/>
                  </a:lnTo>
                  <a:lnTo>
                    <a:pt x="86244" y="104197"/>
                  </a:lnTo>
                  <a:lnTo>
                    <a:pt x="66580" y="114964"/>
                  </a:lnTo>
                  <a:lnTo>
                    <a:pt x="52477" y="127689"/>
                  </a:lnTo>
                  <a:lnTo>
                    <a:pt x="51726" y="129100"/>
                  </a:lnTo>
                  <a:lnTo>
                    <a:pt x="51933" y="130042"/>
                  </a:lnTo>
                  <a:lnTo>
                    <a:pt x="52774" y="130670"/>
                  </a:lnTo>
                  <a:lnTo>
                    <a:pt x="53710" y="133247"/>
                  </a:lnTo>
                  <a:lnTo>
                    <a:pt x="53960" y="134924"/>
                  </a:lnTo>
                  <a:lnTo>
                    <a:pt x="54832" y="136041"/>
                  </a:lnTo>
                  <a:lnTo>
                    <a:pt x="86418" y="152981"/>
                  </a:lnTo>
                  <a:lnTo>
                    <a:pt x="115855" y="175258"/>
                  </a:lnTo>
                  <a:lnTo>
                    <a:pt x="146710" y="194277"/>
                  </a:lnTo>
                  <a:lnTo>
                    <a:pt x="177173" y="216531"/>
                  </a:lnTo>
                  <a:lnTo>
                    <a:pt x="199949" y="231516"/>
                  </a:lnTo>
                  <a:lnTo>
                    <a:pt x="206860" y="233525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2" name="SMARTInkShape-1309"/>
            <p:cNvSpPr/>
            <p:nvPr/>
          </p:nvSpPr>
          <p:spPr>
            <a:xfrm>
              <a:off x="4883150" y="2838450"/>
              <a:ext cx="12701" cy="144677"/>
            </a:xfrm>
            <a:custGeom>
              <a:avLst/>
              <a:gdLst/>
              <a:ahLst/>
              <a:cxnLst/>
              <a:rect l="0" t="0" r="0" b="0"/>
              <a:pathLst>
                <a:path w="12701" h="144677">
                  <a:moveTo>
                    <a:pt x="12700" y="0"/>
                  </a:moveTo>
                  <a:lnTo>
                    <a:pt x="9328" y="3371"/>
                  </a:lnTo>
                  <a:lnTo>
                    <a:pt x="7673" y="6906"/>
                  </a:lnTo>
                  <a:lnTo>
                    <a:pt x="1358" y="38279"/>
                  </a:lnTo>
                  <a:lnTo>
                    <a:pt x="178" y="64360"/>
                  </a:lnTo>
                  <a:lnTo>
                    <a:pt x="22" y="95363"/>
                  </a:lnTo>
                  <a:lnTo>
                    <a:pt x="1" y="124521"/>
                  </a:lnTo>
                  <a:lnTo>
                    <a:pt x="0" y="144676"/>
                  </a:lnTo>
                  <a:lnTo>
                    <a:pt x="0" y="1397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3" name="SMARTInkShape-1310"/>
            <p:cNvSpPr/>
            <p:nvPr/>
          </p:nvSpPr>
          <p:spPr>
            <a:xfrm>
              <a:off x="4876800" y="2768794"/>
              <a:ext cx="131954" cy="106366"/>
            </a:xfrm>
            <a:custGeom>
              <a:avLst/>
              <a:gdLst/>
              <a:ahLst/>
              <a:cxnLst/>
              <a:rect l="0" t="0" r="0" b="0"/>
              <a:pathLst>
                <a:path w="131954" h="106366">
                  <a:moveTo>
                    <a:pt x="0" y="25206"/>
                  </a:moveTo>
                  <a:lnTo>
                    <a:pt x="0" y="19737"/>
                  </a:lnTo>
                  <a:lnTo>
                    <a:pt x="8837" y="10094"/>
                  </a:lnTo>
                  <a:lnTo>
                    <a:pt x="14746" y="7905"/>
                  </a:lnTo>
                  <a:lnTo>
                    <a:pt x="26006" y="4792"/>
                  </a:lnTo>
                  <a:lnTo>
                    <a:pt x="38279" y="1283"/>
                  </a:lnTo>
                  <a:lnTo>
                    <a:pt x="64360" y="0"/>
                  </a:lnTo>
                  <a:lnTo>
                    <a:pt x="89068" y="1724"/>
                  </a:lnTo>
                  <a:lnTo>
                    <a:pt x="100969" y="5597"/>
                  </a:lnTo>
                  <a:lnTo>
                    <a:pt x="110961" y="12021"/>
                  </a:lnTo>
                  <a:lnTo>
                    <a:pt x="121149" y="23573"/>
                  </a:lnTo>
                  <a:lnTo>
                    <a:pt x="130207" y="40117"/>
                  </a:lnTo>
                  <a:lnTo>
                    <a:pt x="131953" y="48530"/>
                  </a:lnTo>
                  <a:lnTo>
                    <a:pt x="130847" y="56973"/>
                  </a:lnTo>
                  <a:lnTo>
                    <a:pt x="127298" y="65431"/>
                  </a:lnTo>
                  <a:lnTo>
                    <a:pt x="109547" y="86590"/>
                  </a:lnTo>
                  <a:lnTo>
                    <a:pt x="97213" y="95917"/>
                  </a:lnTo>
                  <a:lnTo>
                    <a:pt x="67018" y="105448"/>
                  </a:lnTo>
                  <a:lnTo>
                    <a:pt x="51372" y="106365"/>
                  </a:lnTo>
                  <a:lnTo>
                    <a:pt x="25400" y="101406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4" name="SMARTInkShape-1311"/>
            <p:cNvSpPr/>
            <p:nvPr/>
          </p:nvSpPr>
          <p:spPr>
            <a:xfrm>
              <a:off x="5099050" y="2794000"/>
              <a:ext cx="6351" cy="95251"/>
            </a:xfrm>
            <a:custGeom>
              <a:avLst/>
              <a:gdLst/>
              <a:ahLst/>
              <a:cxnLst/>
              <a:rect l="0" t="0" r="0" b="0"/>
              <a:pathLst>
                <a:path w="6351" h="95251">
                  <a:moveTo>
                    <a:pt x="6350" y="0"/>
                  </a:moveTo>
                  <a:lnTo>
                    <a:pt x="1985" y="10137"/>
                  </a:lnTo>
                  <a:lnTo>
                    <a:pt x="174" y="39082"/>
                  </a:lnTo>
                  <a:lnTo>
                    <a:pt x="14" y="70510"/>
                  </a:lnTo>
                  <a:lnTo>
                    <a:pt x="0" y="952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5" name="SMARTInkShape-1312"/>
            <p:cNvSpPr/>
            <p:nvPr/>
          </p:nvSpPr>
          <p:spPr>
            <a:xfrm>
              <a:off x="6439427" y="2654376"/>
              <a:ext cx="101074" cy="184075"/>
            </a:xfrm>
            <a:custGeom>
              <a:avLst/>
              <a:gdLst/>
              <a:ahLst/>
              <a:cxnLst/>
              <a:rect l="0" t="0" r="0" b="0"/>
              <a:pathLst>
                <a:path w="101074" h="184075">
                  <a:moveTo>
                    <a:pt x="101073" y="6274"/>
                  </a:moveTo>
                  <a:lnTo>
                    <a:pt x="97701" y="2903"/>
                  </a:lnTo>
                  <a:lnTo>
                    <a:pt x="94164" y="1247"/>
                  </a:lnTo>
                  <a:lnTo>
                    <a:pt x="67664" y="0"/>
                  </a:lnTo>
                  <a:lnTo>
                    <a:pt x="39915" y="5398"/>
                  </a:lnTo>
                  <a:lnTo>
                    <a:pt x="31322" y="9647"/>
                  </a:lnTo>
                  <a:lnTo>
                    <a:pt x="17680" y="20502"/>
                  </a:lnTo>
                  <a:lnTo>
                    <a:pt x="14620" y="25062"/>
                  </a:lnTo>
                  <a:lnTo>
                    <a:pt x="3478" y="54431"/>
                  </a:lnTo>
                  <a:lnTo>
                    <a:pt x="0" y="82961"/>
                  </a:lnTo>
                  <a:lnTo>
                    <a:pt x="413" y="94684"/>
                  </a:lnTo>
                  <a:lnTo>
                    <a:pt x="4971" y="121485"/>
                  </a:lnTo>
                  <a:lnTo>
                    <a:pt x="11214" y="149915"/>
                  </a:lnTo>
                  <a:lnTo>
                    <a:pt x="18331" y="180998"/>
                  </a:lnTo>
                  <a:lnTo>
                    <a:pt x="18523" y="184074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6" name="SMARTInkShape-1313"/>
            <p:cNvSpPr/>
            <p:nvPr/>
          </p:nvSpPr>
          <p:spPr>
            <a:xfrm>
              <a:off x="6286500" y="2749550"/>
              <a:ext cx="152401" cy="31751"/>
            </a:xfrm>
            <a:custGeom>
              <a:avLst/>
              <a:gdLst/>
              <a:ahLst/>
              <a:cxnLst/>
              <a:rect l="0" t="0" r="0" b="0"/>
              <a:pathLst>
                <a:path w="152401" h="31751">
                  <a:moveTo>
                    <a:pt x="0" y="31750"/>
                  </a:moveTo>
                  <a:lnTo>
                    <a:pt x="3371" y="31750"/>
                  </a:lnTo>
                  <a:lnTo>
                    <a:pt x="33845" y="23910"/>
                  </a:lnTo>
                  <a:lnTo>
                    <a:pt x="64480" y="18983"/>
                  </a:lnTo>
                  <a:lnTo>
                    <a:pt x="93981" y="14149"/>
                  </a:lnTo>
                  <a:lnTo>
                    <a:pt x="120398" y="9614"/>
                  </a:lnTo>
                  <a:lnTo>
                    <a:pt x="143578" y="4897"/>
                  </a:lnTo>
                  <a:lnTo>
                    <a:pt x="15240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7" name="SMARTInkShape-1314"/>
            <p:cNvSpPr/>
            <p:nvPr/>
          </p:nvSpPr>
          <p:spPr>
            <a:xfrm>
              <a:off x="6337468" y="2629161"/>
              <a:ext cx="101433" cy="228340"/>
            </a:xfrm>
            <a:custGeom>
              <a:avLst/>
              <a:gdLst/>
              <a:ahLst/>
              <a:cxnLst/>
              <a:rect l="0" t="0" r="0" b="0"/>
              <a:pathLst>
                <a:path w="101433" h="228340">
                  <a:moveTo>
                    <a:pt x="101432" y="6089"/>
                  </a:moveTo>
                  <a:lnTo>
                    <a:pt x="98060" y="6089"/>
                  </a:lnTo>
                  <a:lnTo>
                    <a:pt x="94523" y="4206"/>
                  </a:lnTo>
                  <a:lnTo>
                    <a:pt x="92593" y="2718"/>
                  </a:lnTo>
                  <a:lnTo>
                    <a:pt x="86684" y="1061"/>
                  </a:lnTo>
                  <a:lnTo>
                    <a:pt x="68023" y="0"/>
                  </a:lnTo>
                  <a:lnTo>
                    <a:pt x="53510" y="3187"/>
                  </a:lnTo>
                  <a:lnTo>
                    <a:pt x="35965" y="11291"/>
                  </a:lnTo>
                  <a:lnTo>
                    <a:pt x="18038" y="26406"/>
                  </a:lnTo>
                  <a:lnTo>
                    <a:pt x="4176" y="54186"/>
                  </a:lnTo>
                  <a:lnTo>
                    <a:pt x="690" y="76659"/>
                  </a:lnTo>
                  <a:lnTo>
                    <a:pt x="0" y="103362"/>
                  </a:lnTo>
                  <a:lnTo>
                    <a:pt x="3236" y="132234"/>
                  </a:lnTo>
                  <a:lnTo>
                    <a:pt x="5794" y="159699"/>
                  </a:lnTo>
                  <a:lnTo>
                    <a:pt x="7948" y="176016"/>
                  </a:lnTo>
                  <a:lnTo>
                    <a:pt x="11625" y="194170"/>
                  </a:lnTo>
                  <a:lnTo>
                    <a:pt x="12452" y="216474"/>
                  </a:lnTo>
                  <a:lnTo>
                    <a:pt x="10615" y="221420"/>
                  </a:lnTo>
                  <a:lnTo>
                    <a:pt x="6182" y="228339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8" name="SMARTInkShape-1315"/>
            <p:cNvSpPr/>
            <p:nvPr/>
          </p:nvSpPr>
          <p:spPr>
            <a:xfrm>
              <a:off x="6172610" y="2743200"/>
              <a:ext cx="118845" cy="126518"/>
            </a:xfrm>
            <a:custGeom>
              <a:avLst/>
              <a:gdLst/>
              <a:ahLst/>
              <a:cxnLst/>
              <a:rect l="0" t="0" r="0" b="0"/>
              <a:pathLst>
                <a:path w="118845" h="126518">
                  <a:moveTo>
                    <a:pt x="88490" y="19050"/>
                  </a:moveTo>
                  <a:lnTo>
                    <a:pt x="76246" y="19754"/>
                  </a:lnTo>
                  <a:lnTo>
                    <a:pt x="52985" y="27888"/>
                  </a:lnTo>
                  <a:lnTo>
                    <a:pt x="21680" y="45716"/>
                  </a:lnTo>
                  <a:lnTo>
                    <a:pt x="14582" y="54185"/>
                  </a:lnTo>
                  <a:lnTo>
                    <a:pt x="2713" y="77926"/>
                  </a:lnTo>
                  <a:lnTo>
                    <a:pt x="0" y="99430"/>
                  </a:lnTo>
                  <a:lnTo>
                    <a:pt x="3535" y="107926"/>
                  </a:lnTo>
                  <a:lnTo>
                    <a:pt x="9809" y="115701"/>
                  </a:lnTo>
                  <a:lnTo>
                    <a:pt x="17302" y="121506"/>
                  </a:lnTo>
                  <a:lnTo>
                    <a:pt x="27216" y="124559"/>
                  </a:lnTo>
                  <a:lnTo>
                    <a:pt x="47459" y="126517"/>
                  </a:lnTo>
                  <a:lnTo>
                    <a:pt x="76238" y="120029"/>
                  </a:lnTo>
                  <a:lnTo>
                    <a:pt x="97908" y="112060"/>
                  </a:lnTo>
                  <a:lnTo>
                    <a:pt x="105140" y="106012"/>
                  </a:lnTo>
                  <a:lnTo>
                    <a:pt x="115532" y="90634"/>
                  </a:lnTo>
                  <a:lnTo>
                    <a:pt x="118844" y="78202"/>
                  </a:lnTo>
                  <a:lnTo>
                    <a:pt x="116456" y="62212"/>
                  </a:lnTo>
                  <a:lnTo>
                    <a:pt x="111279" y="47438"/>
                  </a:lnTo>
                  <a:lnTo>
                    <a:pt x="105438" y="40369"/>
                  </a:lnTo>
                  <a:lnTo>
                    <a:pt x="74411" y="13150"/>
                  </a:lnTo>
                  <a:lnTo>
                    <a:pt x="5674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47" name="SMARTInkShape-Group139"/>
          <p:cNvGrpSpPr/>
          <p:nvPr/>
        </p:nvGrpSpPr>
        <p:grpSpPr>
          <a:xfrm>
            <a:off x="5871021" y="1485900"/>
            <a:ext cx="1247330" cy="472814"/>
            <a:chOff x="5871021" y="1485900"/>
            <a:chExt cx="1247330" cy="472814"/>
          </a:xfrm>
        </p:grpSpPr>
        <p:sp>
          <p:nvSpPr>
            <p:cNvPr id="240" name="SMARTInkShape-1316"/>
            <p:cNvSpPr/>
            <p:nvPr/>
          </p:nvSpPr>
          <p:spPr>
            <a:xfrm>
              <a:off x="7092950" y="1485900"/>
              <a:ext cx="25401" cy="247651"/>
            </a:xfrm>
            <a:custGeom>
              <a:avLst/>
              <a:gdLst/>
              <a:ahLst/>
              <a:cxnLst/>
              <a:rect l="0" t="0" r="0" b="0"/>
              <a:pathLst>
                <a:path w="25401" h="247651">
                  <a:moveTo>
                    <a:pt x="25400" y="0"/>
                  </a:moveTo>
                  <a:lnTo>
                    <a:pt x="22028" y="3371"/>
                  </a:lnTo>
                  <a:lnTo>
                    <a:pt x="19932" y="15580"/>
                  </a:lnTo>
                  <a:lnTo>
                    <a:pt x="19166" y="46710"/>
                  </a:lnTo>
                  <a:lnTo>
                    <a:pt x="19084" y="74281"/>
                  </a:lnTo>
                  <a:lnTo>
                    <a:pt x="18359" y="97220"/>
                  </a:lnTo>
                  <a:lnTo>
                    <a:pt x="15685" y="121524"/>
                  </a:lnTo>
                  <a:lnTo>
                    <a:pt x="14027" y="148320"/>
                  </a:lnTo>
                  <a:lnTo>
                    <a:pt x="12583" y="175280"/>
                  </a:lnTo>
                  <a:lnTo>
                    <a:pt x="9590" y="199022"/>
                  </a:lnTo>
                  <a:lnTo>
                    <a:pt x="3939" y="228850"/>
                  </a:lnTo>
                  <a:lnTo>
                    <a:pt x="0" y="2476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1" name="SMARTInkShape-1317"/>
            <p:cNvSpPr/>
            <p:nvPr/>
          </p:nvSpPr>
          <p:spPr>
            <a:xfrm>
              <a:off x="6997700" y="1511300"/>
              <a:ext cx="31751" cy="264998"/>
            </a:xfrm>
            <a:custGeom>
              <a:avLst/>
              <a:gdLst/>
              <a:ahLst/>
              <a:cxnLst/>
              <a:rect l="0" t="0" r="0" b="0"/>
              <a:pathLst>
                <a:path w="31751" h="264998">
                  <a:moveTo>
                    <a:pt x="31750" y="0"/>
                  </a:moveTo>
                  <a:lnTo>
                    <a:pt x="31750" y="3371"/>
                  </a:lnTo>
                  <a:lnTo>
                    <a:pt x="31043" y="4364"/>
                  </a:lnTo>
                  <a:lnTo>
                    <a:pt x="29867" y="5025"/>
                  </a:lnTo>
                  <a:lnTo>
                    <a:pt x="28378" y="5467"/>
                  </a:lnTo>
                  <a:lnTo>
                    <a:pt x="27385" y="7172"/>
                  </a:lnTo>
                  <a:lnTo>
                    <a:pt x="25661" y="23949"/>
                  </a:lnTo>
                  <a:lnTo>
                    <a:pt x="25434" y="53326"/>
                  </a:lnTo>
                  <a:lnTo>
                    <a:pt x="25410" y="78829"/>
                  </a:lnTo>
                  <a:lnTo>
                    <a:pt x="25403" y="108729"/>
                  </a:lnTo>
                  <a:lnTo>
                    <a:pt x="25400" y="130168"/>
                  </a:lnTo>
                  <a:lnTo>
                    <a:pt x="25400" y="153808"/>
                  </a:lnTo>
                  <a:lnTo>
                    <a:pt x="23518" y="176544"/>
                  </a:lnTo>
                  <a:lnTo>
                    <a:pt x="18491" y="207296"/>
                  </a:lnTo>
                  <a:lnTo>
                    <a:pt x="10473" y="236228"/>
                  </a:lnTo>
                  <a:lnTo>
                    <a:pt x="5011" y="258079"/>
                  </a:lnTo>
                  <a:lnTo>
                    <a:pt x="989" y="264997"/>
                  </a:lnTo>
                  <a:lnTo>
                    <a:pt x="659" y="264859"/>
                  </a:lnTo>
                  <a:lnTo>
                    <a:pt x="0" y="2603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2" name="SMARTInkShape-1318"/>
            <p:cNvSpPr/>
            <p:nvPr/>
          </p:nvSpPr>
          <p:spPr>
            <a:xfrm>
              <a:off x="6782213" y="1639259"/>
              <a:ext cx="132533" cy="157448"/>
            </a:xfrm>
            <a:custGeom>
              <a:avLst/>
              <a:gdLst/>
              <a:ahLst/>
              <a:cxnLst/>
              <a:rect l="0" t="0" r="0" b="0"/>
              <a:pathLst>
                <a:path w="132533" h="157448">
                  <a:moveTo>
                    <a:pt x="31337" y="87941"/>
                  </a:moveTo>
                  <a:lnTo>
                    <a:pt x="25869" y="87941"/>
                  </a:lnTo>
                  <a:lnTo>
                    <a:pt x="47077" y="87235"/>
                  </a:lnTo>
                  <a:lnTo>
                    <a:pt x="75998" y="77108"/>
                  </a:lnTo>
                  <a:lnTo>
                    <a:pt x="103135" y="63930"/>
                  </a:lnTo>
                  <a:lnTo>
                    <a:pt x="121077" y="48604"/>
                  </a:lnTo>
                  <a:lnTo>
                    <a:pt x="128324" y="38263"/>
                  </a:lnTo>
                  <a:lnTo>
                    <a:pt x="131569" y="26262"/>
                  </a:lnTo>
                  <a:lnTo>
                    <a:pt x="132532" y="17141"/>
                  </a:lnTo>
                  <a:lnTo>
                    <a:pt x="130875" y="12258"/>
                  </a:lnTo>
                  <a:lnTo>
                    <a:pt x="129444" y="9969"/>
                  </a:lnTo>
                  <a:lnTo>
                    <a:pt x="120692" y="3376"/>
                  </a:lnTo>
                  <a:lnTo>
                    <a:pt x="109160" y="325"/>
                  </a:lnTo>
                  <a:lnTo>
                    <a:pt x="87552" y="0"/>
                  </a:lnTo>
                  <a:lnTo>
                    <a:pt x="69161" y="4891"/>
                  </a:lnTo>
                  <a:lnTo>
                    <a:pt x="37651" y="22814"/>
                  </a:lnTo>
                  <a:lnTo>
                    <a:pt x="21997" y="35169"/>
                  </a:lnTo>
                  <a:lnTo>
                    <a:pt x="11793" y="51138"/>
                  </a:lnTo>
                  <a:lnTo>
                    <a:pt x="2728" y="75496"/>
                  </a:lnTo>
                  <a:lnTo>
                    <a:pt x="0" y="107023"/>
                  </a:lnTo>
                  <a:lnTo>
                    <a:pt x="3081" y="126051"/>
                  </a:lnTo>
                  <a:lnTo>
                    <a:pt x="11831" y="141722"/>
                  </a:lnTo>
                  <a:lnTo>
                    <a:pt x="23363" y="151932"/>
                  </a:lnTo>
                  <a:lnTo>
                    <a:pt x="31554" y="155187"/>
                  </a:lnTo>
                  <a:lnTo>
                    <a:pt x="57602" y="157447"/>
                  </a:lnTo>
                  <a:lnTo>
                    <a:pt x="76748" y="156277"/>
                  </a:lnTo>
                  <a:lnTo>
                    <a:pt x="107537" y="145091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3" name="SMARTInkShape-1319"/>
            <p:cNvSpPr/>
            <p:nvPr/>
          </p:nvSpPr>
          <p:spPr>
            <a:xfrm>
              <a:off x="6579582" y="1644650"/>
              <a:ext cx="157769" cy="200058"/>
            </a:xfrm>
            <a:custGeom>
              <a:avLst/>
              <a:gdLst/>
              <a:ahLst/>
              <a:cxnLst/>
              <a:rect l="0" t="0" r="0" b="0"/>
              <a:pathLst>
                <a:path w="157769" h="200058">
                  <a:moveTo>
                    <a:pt x="157768" y="0"/>
                  </a:moveTo>
                  <a:lnTo>
                    <a:pt x="148929" y="0"/>
                  </a:lnTo>
                  <a:lnTo>
                    <a:pt x="144902" y="1881"/>
                  </a:lnTo>
                  <a:lnTo>
                    <a:pt x="142841" y="3370"/>
                  </a:lnTo>
                  <a:lnTo>
                    <a:pt x="115596" y="11535"/>
                  </a:lnTo>
                  <a:lnTo>
                    <a:pt x="86486" y="26005"/>
                  </a:lnTo>
                  <a:lnTo>
                    <a:pt x="63975" y="40160"/>
                  </a:lnTo>
                  <a:lnTo>
                    <a:pt x="37406" y="60536"/>
                  </a:lnTo>
                  <a:lnTo>
                    <a:pt x="21524" y="77203"/>
                  </a:lnTo>
                  <a:lnTo>
                    <a:pt x="6102" y="108081"/>
                  </a:lnTo>
                  <a:lnTo>
                    <a:pt x="1117" y="127038"/>
                  </a:lnTo>
                  <a:lnTo>
                    <a:pt x="0" y="158049"/>
                  </a:lnTo>
                  <a:lnTo>
                    <a:pt x="2510" y="168081"/>
                  </a:lnTo>
                  <a:lnTo>
                    <a:pt x="7860" y="175361"/>
                  </a:lnTo>
                  <a:lnTo>
                    <a:pt x="26165" y="189156"/>
                  </a:lnTo>
                  <a:lnTo>
                    <a:pt x="36011" y="193430"/>
                  </a:lnTo>
                  <a:lnTo>
                    <a:pt x="66865" y="200057"/>
                  </a:lnTo>
                  <a:lnTo>
                    <a:pt x="94978" y="197411"/>
                  </a:lnTo>
                  <a:lnTo>
                    <a:pt x="103520" y="195217"/>
                  </a:lnTo>
                  <a:lnTo>
                    <a:pt x="113318" y="1905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4" name="SMARTInkShape-1320"/>
            <p:cNvSpPr/>
            <p:nvPr/>
          </p:nvSpPr>
          <p:spPr>
            <a:xfrm>
              <a:off x="6032500" y="1771650"/>
              <a:ext cx="76201" cy="19051"/>
            </a:xfrm>
            <a:custGeom>
              <a:avLst/>
              <a:gdLst/>
              <a:ahLst/>
              <a:cxnLst/>
              <a:rect l="0" t="0" r="0" b="0"/>
              <a:pathLst>
                <a:path w="76201" h="19051">
                  <a:moveTo>
                    <a:pt x="0" y="19050"/>
                  </a:moveTo>
                  <a:lnTo>
                    <a:pt x="3371" y="19050"/>
                  </a:lnTo>
                  <a:lnTo>
                    <a:pt x="4364" y="18344"/>
                  </a:lnTo>
                  <a:lnTo>
                    <a:pt x="5026" y="17167"/>
                  </a:lnTo>
                  <a:lnTo>
                    <a:pt x="5467" y="15677"/>
                  </a:lnTo>
                  <a:lnTo>
                    <a:pt x="6467" y="14684"/>
                  </a:lnTo>
                  <a:lnTo>
                    <a:pt x="22199" y="8509"/>
                  </a:lnTo>
                  <a:lnTo>
                    <a:pt x="51020" y="2175"/>
                  </a:lnTo>
                  <a:lnTo>
                    <a:pt x="7620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5" name="SMARTInkShape-1321"/>
            <p:cNvSpPr/>
            <p:nvPr/>
          </p:nvSpPr>
          <p:spPr>
            <a:xfrm>
              <a:off x="6109082" y="1600284"/>
              <a:ext cx="132969" cy="279317"/>
            </a:xfrm>
            <a:custGeom>
              <a:avLst/>
              <a:gdLst/>
              <a:ahLst/>
              <a:cxnLst/>
              <a:rect l="0" t="0" r="0" b="0"/>
              <a:pathLst>
                <a:path w="132969" h="279317">
                  <a:moveTo>
                    <a:pt x="132968" y="12616"/>
                  </a:moveTo>
                  <a:lnTo>
                    <a:pt x="132968" y="9244"/>
                  </a:lnTo>
                  <a:lnTo>
                    <a:pt x="132261" y="8250"/>
                  </a:lnTo>
                  <a:lnTo>
                    <a:pt x="131085" y="7588"/>
                  </a:lnTo>
                  <a:lnTo>
                    <a:pt x="129596" y="7147"/>
                  </a:lnTo>
                  <a:lnTo>
                    <a:pt x="121431" y="2076"/>
                  </a:lnTo>
                  <a:lnTo>
                    <a:pt x="92806" y="41"/>
                  </a:lnTo>
                  <a:lnTo>
                    <a:pt x="87142" y="0"/>
                  </a:lnTo>
                  <a:lnTo>
                    <a:pt x="77088" y="3715"/>
                  </a:lnTo>
                  <a:lnTo>
                    <a:pt x="45503" y="25648"/>
                  </a:lnTo>
                  <a:lnTo>
                    <a:pt x="27417" y="45686"/>
                  </a:lnTo>
                  <a:lnTo>
                    <a:pt x="15326" y="70732"/>
                  </a:lnTo>
                  <a:lnTo>
                    <a:pt x="6143" y="102123"/>
                  </a:lnTo>
                  <a:lnTo>
                    <a:pt x="1550" y="127096"/>
                  </a:lnTo>
                  <a:lnTo>
                    <a:pt x="0" y="157447"/>
                  </a:lnTo>
                  <a:lnTo>
                    <a:pt x="399" y="188893"/>
                  </a:lnTo>
                  <a:lnTo>
                    <a:pt x="4658" y="220401"/>
                  </a:lnTo>
                  <a:lnTo>
                    <a:pt x="7460" y="238810"/>
                  </a:lnTo>
                  <a:lnTo>
                    <a:pt x="16492" y="269919"/>
                  </a:lnTo>
                  <a:lnTo>
                    <a:pt x="18668" y="279316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6" name="SMARTInkShape-1322"/>
            <p:cNvSpPr/>
            <p:nvPr/>
          </p:nvSpPr>
          <p:spPr>
            <a:xfrm>
              <a:off x="5871021" y="1774514"/>
              <a:ext cx="142430" cy="184200"/>
            </a:xfrm>
            <a:custGeom>
              <a:avLst/>
              <a:gdLst/>
              <a:ahLst/>
              <a:cxnLst/>
              <a:rect l="0" t="0" r="0" b="0"/>
              <a:pathLst>
                <a:path w="142430" h="184200">
                  <a:moveTo>
                    <a:pt x="142429" y="9836"/>
                  </a:moveTo>
                  <a:lnTo>
                    <a:pt x="142429" y="6463"/>
                  </a:lnTo>
                  <a:lnTo>
                    <a:pt x="141722" y="5470"/>
                  </a:lnTo>
                  <a:lnTo>
                    <a:pt x="140546" y="4808"/>
                  </a:lnTo>
                  <a:lnTo>
                    <a:pt x="126528" y="0"/>
                  </a:lnTo>
                  <a:lnTo>
                    <a:pt x="114591" y="2844"/>
                  </a:lnTo>
                  <a:lnTo>
                    <a:pt x="90332" y="15518"/>
                  </a:lnTo>
                  <a:lnTo>
                    <a:pt x="58882" y="42966"/>
                  </a:lnTo>
                  <a:lnTo>
                    <a:pt x="34987" y="67964"/>
                  </a:lnTo>
                  <a:lnTo>
                    <a:pt x="17828" y="99347"/>
                  </a:lnTo>
                  <a:lnTo>
                    <a:pt x="7435" y="129351"/>
                  </a:lnTo>
                  <a:lnTo>
                    <a:pt x="0" y="154956"/>
                  </a:lnTo>
                  <a:lnTo>
                    <a:pt x="1046" y="165115"/>
                  </a:lnTo>
                  <a:lnTo>
                    <a:pt x="3861" y="172452"/>
                  </a:lnTo>
                  <a:lnTo>
                    <a:pt x="5600" y="175397"/>
                  </a:lnTo>
                  <a:lnTo>
                    <a:pt x="8172" y="177360"/>
                  </a:lnTo>
                  <a:lnTo>
                    <a:pt x="26450" y="184140"/>
                  </a:lnTo>
                  <a:lnTo>
                    <a:pt x="36554" y="184199"/>
                  </a:lnTo>
                  <a:lnTo>
                    <a:pt x="56917" y="178490"/>
                  </a:lnTo>
                  <a:lnTo>
                    <a:pt x="83962" y="165498"/>
                  </a:lnTo>
                  <a:lnTo>
                    <a:pt x="103232" y="152775"/>
                  </a:lnTo>
                  <a:lnTo>
                    <a:pt x="123818" y="127097"/>
                  </a:lnTo>
                  <a:lnTo>
                    <a:pt x="132924" y="104416"/>
                  </a:lnTo>
                  <a:lnTo>
                    <a:pt x="134439" y="86542"/>
                  </a:lnTo>
                  <a:lnTo>
                    <a:pt x="132292" y="76617"/>
                  </a:lnTo>
                  <a:lnTo>
                    <a:pt x="118132" y="49413"/>
                  </a:lnTo>
                  <a:lnTo>
                    <a:pt x="112580" y="40831"/>
                  </a:lnTo>
                  <a:lnTo>
                    <a:pt x="96808" y="27226"/>
                  </a:lnTo>
                  <a:lnTo>
                    <a:pt x="90167" y="24620"/>
                  </a:lnTo>
                  <a:lnTo>
                    <a:pt x="77777" y="22947"/>
                  </a:lnTo>
                  <a:lnTo>
                    <a:pt x="76045" y="22105"/>
                  </a:lnTo>
                  <a:lnTo>
                    <a:pt x="74888" y="20837"/>
                  </a:lnTo>
                  <a:lnTo>
                    <a:pt x="72579" y="16186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7" name="SMARTInkShape-Group140"/>
          <p:cNvGrpSpPr/>
          <p:nvPr/>
        </p:nvGrpSpPr>
        <p:grpSpPr>
          <a:xfrm>
            <a:off x="7554848" y="877977"/>
            <a:ext cx="1346177" cy="435609"/>
            <a:chOff x="7554848" y="877977"/>
            <a:chExt cx="1346177" cy="435609"/>
          </a:xfrm>
        </p:grpSpPr>
        <p:sp>
          <p:nvSpPr>
            <p:cNvPr id="248" name="SMARTInkShape-1323"/>
            <p:cNvSpPr/>
            <p:nvPr/>
          </p:nvSpPr>
          <p:spPr>
            <a:xfrm>
              <a:off x="7950200" y="1092200"/>
              <a:ext cx="177801" cy="69851"/>
            </a:xfrm>
            <a:custGeom>
              <a:avLst/>
              <a:gdLst/>
              <a:ahLst/>
              <a:cxnLst/>
              <a:rect l="0" t="0" r="0" b="0"/>
              <a:pathLst>
                <a:path w="177801" h="69851">
                  <a:moveTo>
                    <a:pt x="0" y="69850"/>
                  </a:moveTo>
                  <a:lnTo>
                    <a:pt x="5774" y="64779"/>
                  </a:lnTo>
                  <a:lnTo>
                    <a:pt x="33845" y="50750"/>
                  </a:lnTo>
                  <a:lnTo>
                    <a:pt x="64481" y="40210"/>
                  </a:lnTo>
                  <a:lnTo>
                    <a:pt x="95860" y="31747"/>
                  </a:lnTo>
                  <a:lnTo>
                    <a:pt x="120831" y="23518"/>
                  </a:lnTo>
                  <a:lnTo>
                    <a:pt x="151180" y="11464"/>
                  </a:lnTo>
                  <a:lnTo>
                    <a:pt x="17780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9" name="SMARTInkShape-1324"/>
            <p:cNvSpPr/>
            <p:nvPr/>
          </p:nvSpPr>
          <p:spPr>
            <a:xfrm>
              <a:off x="8026400" y="965200"/>
              <a:ext cx="44451" cy="266701"/>
            </a:xfrm>
            <a:custGeom>
              <a:avLst/>
              <a:gdLst/>
              <a:ahLst/>
              <a:cxnLst/>
              <a:rect l="0" t="0" r="0" b="0"/>
              <a:pathLst>
                <a:path w="44451" h="266701">
                  <a:moveTo>
                    <a:pt x="44450" y="0"/>
                  </a:moveTo>
                  <a:lnTo>
                    <a:pt x="41078" y="0"/>
                  </a:lnTo>
                  <a:lnTo>
                    <a:pt x="40085" y="1410"/>
                  </a:lnTo>
                  <a:lnTo>
                    <a:pt x="38492" y="13813"/>
                  </a:lnTo>
                  <a:lnTo>
                    <a:pt x="33080" y="43445"/>
                  </a:lnTo>
                  <a:lnTo>
                    <a:pt x="25244" y="73414"/>
                  </a:lnTo>
                  <a:lnTo>
                    <a:pt x="19002" y="102656"/>
                  </a:lnTo>
                  <a:lnTo>
                    <a:pt x="12686" y="133661"/>
                  </a:lnTo>
                  <a:lnTo>
                    <a:pt x="8226" y="165191"/>
                  </a:lnTo>
                  <a:lnTo>
                    <a:pt x="6905" y="194996"/>
                  </a:lnTo>
                  <a:lnTo>
                    <a:pt x="4633" y="219819"/>
                  </a:lnTo>
                  <a:lnTo>
                    <a:pt x="914" y="243798"/>
                  </a:lnTo>
                  <a:lnTo>
                    <a:pt x="2288" y="251346"/>
                  </a:lnTo>
                  <a:lnTo>
                    <a:pt x="3641" y="254348"/>
                  </a:lnTo>
                  <a:lnTo>
                    <a:pt x="3839" y="256347"/>
                  </a:lnTo>
                  <a:lnTo>
                    <a:pt x="3264" y="257682"/>
                  </a:lnTo>
                  <a:lnTo>
                    <a:pt x="2175" y="258571"/>
                  </a:lnTo>
                  <a:lnTo>
                    <a:pt x="967" y="261441"/>
                  </a:lnTo>
                  <a:lnTo>
                    <a:pt x="0" y="2667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0" name="SMARTInkShape-1325"/>
            <p:cNvSpPr/>
            <p:nvPr/>
          </p:nvSpPr>
          <p:spPr>
            <a:xfrm>
              <a:off x="7816850" y="1104900"/>
              <a:ext cx="144414" cy="182753"/>
            </a:xfrm>
            <a:custGeom>
              <a:avLst/>
              <a:gdLst/>
              <a:ahLst/>
              <a:cxnLst/>
              <a:rect l="0" t="0" r="0" b="0"/>
              <a:pathLst>
                <a:path w="144414" h="182753">
                  <a:moveTo>
                    <a:pt x="0" y="44450"/>
                  </a:moveTo>
                  <a:lnTo>
                    <a:pt x="5467" y="44450"/>
                  </a:lnTo>
                  <a:lnTo>
                    <a:pt x="6325" y="74303"/>
                  </a:lnTo>
                  <a:lnTo>
                    <a:pt x="4464" y="102186"/>
                  </a:lnTo>
                  <a:lnTo>
                    <a:pt x="586" y="133427"/>
                  </a:lnTo>
                  <a:lnTo>
                    <a:pt x="76" y="161738"/>
                  </a:lnTo>
                  <a:lnTo>
                    <a:pt x="1916" y="169014"/>
                  </a:lnTo>
                  <a:lnTo>
                    <a:pt x="3394" y="171942"/>
                  </a:lnTo>
                  <a:lnTo>
                    <a:pt x="8798" y="177077"/>
                  </a:lnTo>
                  <a:lnTo>
                    <a:pt x="15905" y="181006"/>
                  </a:lnTo>
                  <a:lnTo>
                    <a:pt x="23765" y="182752"/>
                  </a:lnTo>
                  <a:lnTo>
                    <a:pt x="31964" y="181646"/>
                  </a:lnTo>
                  <a:lnTo>
                    <a:pt x="46394" y="175176"/>
                  </a:lnTo>
                  <a:lnTo>
                    <a:pt x="76455" y="155581"/>
                  </a:lnTo>
                  <a:lnTo>
                    <a:pt x="104612" y="126582"/>
                  </a:lnTo>
                  <a:lnTo>
                    <a:pt x="122525" y="100811"/>
                  </a:lnTo>
                  <a:lnTo>
                    <a:pt x="137769" y="73038"/>
                  </a:lnTo>
                  <a:lnTo>
                    <a:pt x="142370" y="62095"/>
                  </a:lnTo>
                  <a:lnTo>
                    <a:pt x="144413" y="50175"/>
                  </a:lnTo>
                  <a:lnTo>
                    <a:pt x="143441" y="39703"/>
                  </a:lnTo>
                  <a:lnTo>
                    <a:pt x="137068" y="21482"/>
                  </a:lnTo>
                  <a:lnTo>
                    <a:pt x="128209" y="8002"/>
                  </a:lnTo>
                  <a:lnTo>
                    <a:pt x="12065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1" name="SMARTInkShape-1326"/>
            <p:cNvSpPr/>
            <p:nvPr/>
          </p:nvSpPr>
          <p:spPr>
            <a:xfrm>
              <a:off x="7554848" y="1104900"/>
              <a:ext cx="190463" cy="208686"/>
            </a:xfrm>
            <a:custGeom>
              <a:avLst/>
              <a:gdLst/>
              <a:ahLst/>
              <a:cxnLst/>
              <a:rect l="0" t="0" r="0" b="0"/>
              <a:pathLst>
                <a:path w="190463" h="208686">
                  <a:moveTo>
                    <a:pt x="135002" y="0"/>
                  </a:moveTo>
                  <a:lnTo>
                    <a:pt x="131630" y="3370"/>
                  </a:lnTo>
                  <a:lnTo>
                    <a:pt x="126211" y="5024"/>
                  </a:lnTo>
                  <a:lnTo>
                    <a:pt x="96129" y="13140"/>
                  </a:lnTo>
                  <a:lnTo>
                    <a:pt x="75741" y="22942"/>
                  </a:lnTo>
                  <a:lnTo>
                    <a:pt x="55589" y="39253"/>
                  </a:lnTo>
                  <a:lnTo>
                    <a:pt x="32767" y="67098"/>
                  </a:lnTo>
                  <a:lnTo>
                    <a:pt x="17533" y="91454"/>
                  </a:lnTo>
                  <a:lnTo>
                    <a:pt x="7454" y="116545"/>
                  </a:lnTo>
                  <a:lnTo>
                    <a:pt x="0" y="141855"/>
                  </a:lnTo>
                  <a:lnTo>
                    <a:pt x="63" y="163857"/>
                  </a:lnTo>
                  <a:lnTo>
                    <a:pt x="4551" y="183781"/>
                  </a:lnTo>
                  <a:lnTo>
                    <a:pt x="12113" y="194804"/>
                  </a:lnTo>
                  <a:lnTo>
                    <a:pt x="17092" y="199719"/>
                  </a:lnTo>
                  <a:lnTo>
                    <a:pt x="28268" y="205180"/>
                  </a:lnTo>
                  <a:lnTo>
                    <a:pt x="56062" y="208685"/>
                  </a:lnTo>
                  <a:lnTo>
                    <a:pt x="80410" y="205923"/>
                  </a:lnTo>
                  <a:lnTo>
                    <a:pt x="105499" y="197263"/>
                  </a:lnTo>
                  <a:lnTo>
                    <a:pt x="134191" y="180990"/>
                  </a:lnTo>
                  <a:lnTo>
                    <a:pt x="160242" y="158126"/>
                  </a:lnTo>
                  <a:lnTo>
                    <a:pt x="171619" y="145772"/>
                  </a:lnTo>
                  <a:lnTo>
                    <a:pt x="181992" y="126211"/>
                  </a:lnTo>
                  <a:lnTo>
                    <a:pt x="189935" y="94676"/>
                  </a:lnTo>
                  <a:lnTo>
                    <a:pt x="190462" y="79471"/>
                  </a:lnTo>
                  <a:lnTo>
                    <a:pt x="185049" y="58213"/>
                  </a:lnTo>
                  <a:lnTo>
                    <a:pt x="183182" y="53625"/>
                  </a:lnTo>
                  <a:lnTo>
                    <a:pt x="177346" y="46645"/>
                  </a:lnTo>
                  <a:lnTo>
                    <a:pt x="162101" y="36416"/>
                  </a:lnTo>
                  <a:lnTo>
                    <a:pt x="153066" y="33131"/>
                  </a:lnTo>
                  <a:lnTo>
                    <a:pt x="141352" y="317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2" name="SMARTInkShape-1327"/>
            <p:cNvSpPr/>
            <p:nvPr/>
          </p:nvSpPr>
          <p:spPr>
            <a:xfrm>
              <a:off x="8754150" y="937263"/>
              <a:ext cx="146875" cy="205510"/>
            </a:xfrm>
            <a:custGeom>
              <a:avLst/>
              <a:gdLst/>
              <a:ahLst/>
              <a:cxnLst/>
              <a:rect l="0" t="0" r="0" b="0"/>
              <a:pathLst>
                <a:path w="146875" h="205510">
                  <a:moveTo>
                    <a:pt x="2500" y="91437"/>
                  </a:moveTo>
                  <a:lnTo>
                    <a:pt x="2500" y="94807"/>
                  </a:lnTo>
                  <a:lnTo>
                    <a:pt x="3205" y="95800"/>
                  </a:lnTo>
                  <a:lnTo>
                    <a:pt x="4382" y="96461"/>
                  </a:lnTo>
                  <a:lnTo>
                    <a:pt x="11338" y="97525"/>
                  </a:lnTo>
                  <a:lnTo>
                    <a:pt x="37342" y="97066"/>
                  </a:lnTo>
                  <a:lnTo>
                    <a:pt x="66406" y="88945"/>
                  </a:lnTo>
                  <a:lnTo>
                    <a:pt x="94658" y="76806"/>
                  </a:lnTo>
                  <a:lnTo>
                    <a:pt x="124022" y="60974"/>
                  </a:lnTo>
                  <a:lnTo>
                    <a:pt x="140072" y="41517"/>
                  </a:lnTo>
                  <a:lnTo>
                    <a:pt x="144782" y="32562"/>
                  </a:lnTo>
                  <a:lnTo>
                    <a:pt x="146874" y="23876"/>
                  </a:lnTo>
                  <a:lnTo>
                    <a:pt x="145923" y="17195"/>
                  </a:lnTo>
                  <a:lnTo>
                    <a:pt x="141420" y="9467"/>
                  </a:lnTo>
                  <a:lnTo>
                    <a:pt x="139563" y="7156"/>
                  </a:lnTo>
                  <a:lnTo>
                    <a:pt x="126837" y="534"/>
                  </a:lnTo>
                  <a:lnTo>
                    <a:pt x="117496" y="0"/>
                  </a:lnTo>
                  <a:lnTo>
                    <a:pt x="86291" y="7978"/>
                  </a:lnTo>
                  <a:lnTo>
                    <a:pt x="66368" y="19044"/>
                  </a:lnTo>
                  <a:lnTo>
                    <a:pt x="40672" y="43269"/>
                  </a:lnTo>
                  <a:lnTo>
                    <a:pt x="18585" y="71651"/>
                  </a:lnTo>
                  <a:lnTo>
                    <a:pt x="5702" y="102004"/>
                  </a:lnTo>
                  <a:lnTo>
                    <a:pt x="0" y="123261"/>
                  </a:lnTo>
                  <a:lnTo>
                    <a:pt x="2151" y="145708"/>
                  </a:lnTo>
                  <a:lnTo>
                    <a:pt x="7963" y="162628"/>
                  </a:lnTo>
                  <a:lnTo>
                    <a:pt x="19012" y="180028"/>
                  </a:lnTo>
                  <a:lnTo>
                    <a:pt x="44081" y="199929"/>
                  </a:lnTo>
                  <a:lnTo>
                    <a:pt x="64052" y="204015"/>
                  </a:lnTo>
                  <a:lnTo>
                    <a:pt x="95612" y="205509"/>
                  </a:lnTo>
                  <a:lnTo>
                    <a:pt x="105265" y="204929"/>
                  </a:lnTo>
                  <a:lnTo>
                    <a:pt x="117930" y="200637"/>
                  </a:lnTo>
                  <a:lnTo>
                    <a:pt x="135850" y="186687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3" name="SMARTInkShape-1328"/>
            <p:cNvSpPr/>
            <p:nvPr/>
          </p:nvSpPr>
          <p:spPr>
            <a:xfrm>
              <a:off x="8461750" y="877977"/>
              <a:ext cx="212351" cy="337369"/>
            </a:xfrm>
            <a:custGeom>
              <a:avLst/>
              <a:gdLst/>
              <a:ahLst/>
              <a:cxnLst/>
              <a:rect l="0" t="0" r="0" b="0"/>
              <a:pathLst>
                <a:path w="212351" h="337369">
                  <a:moveTo>
                    <a:pt x="148850" y="144373"/>
                  </a:moveTo>
                  <a:lnTo>
                    <a:pt x="145478" y="144373"/>
                  </a:lnTo>
                  <a:lnTo>
                    <a:pt x="141941" y="142491"/>
                  </a:lnTo>
                  <a:lnTo>
                    <a:pt x="140011" y="141001"/>
                  </a:lnTo>
                  <a:lnTo>
                    <a:pt x="134102" y="139347"/>
                  </a:lnTo>
                  <a:lnTo>
                    <a:pt x="130551" y="138905"/>
                  </a:lnTo>
                  <a:lnTo>
                    <a:pt x="118812" y="141655"/>
                  </a:lnTo>
                  <a:lnTo>
                    <a:pt x="88853" y="155750"/>
                  </a:lnTo>
                  <a:lnTo>
                    <a:pt x="59574" y="177760"/>
                  </a:lnTo>
                  <a:lnTo>
                    <a:pt x="35056" y="208088"/>
                  </a:lnTo>
                  <a:lnTo>
                    <a:pt x="23881" y="228868"/>
                  </a:lnTo>
                  <a:lnTo>
                    <a:pt x="16102" y="252899"/>
                  </a:lnTo>
                  <a:lnTo>
                    <a:pt x="7151" y="282931"/>
                  </a:lnTo>
                  <a:lnTo>
                    <a:pt x="0" y="308541"/>
                  </a:lnTo>
                  <a:lnTo>
                    <a:pt x="1085" y="318701"/>
                  </a:lnTo>
                  <a:lnTo>
                    <a:pt x="5662" y="328984"/>
                  </a:lnTo>
                  <a:lnTo>
                    <a:pt x="11487" y="336498"/>
                  </a:lnTo>
                  <a:lnTo>
                    <a:pt x="14941" y="337368"/>
                  </a:lnTo>
                  <a:lnTo>
                    <a:pt x="29916" y="335219"/>
                  </a:lnTo>
                  <a:lnTo>
                    <a:pt x="41661" y="331969"/>
                  </a:lnTo>
                  <a:lnTo>
                    <a:pt x="66450" y="313995"/>
                  </a:lnTo>
                  <a:lnTo>
                    <a:pt x="98070" y="283832"/>
                  </a:lnTo>
                  <a:lnTo>
                    <a:pt x="122747" y="252850"/>
                  </a:lnTo>
                  <a:lnTo>
                    <a:pt x="137431" y="223707"/>
                  </a:lnTo>
                  <a:lnTo>
                    <a:pt x="150718" y="192025"/>
                  </a:lnTo>
                  <a:lnTo>
                    <a:pt x="159323" y="168373"/>
                  </a:lnTo>
                  <a:lnTo>
                    <a:pt x="165969" y="145632"/>
                  </a:lnTo>
                  <a:lnTo>
                    <a:pt x="171274" y="123766"/>
                  </a:lnTo>
                  <a:lnTo>
                    <a:pt x="175984" y="102287"/>
                  </a:lnTo>
                  <a:lnTo>
                    <a:pt x="178548" y="80982"/>
                  </a:lnTo>
                  <a:lnTo>
                    <a:pt x="179992" y="52918"/>
                  </a:lnTo>
                  <a:lnTo>
                    <a:pt x="179814" y="22942"/>
                  </a:lnTo>
                  <a:lnTo>
                    <a:pt x="174508" y="0"/>
                  </a:lnTo>
                  <a:lnTo>
                    <a:pt x="174422" y="147"/>
                  </a:lnTo>
                  <a:lnTo>
                    <a:pt x="174253" y="26894"/>
                  </a:lnTo>
                  <a:lnTo>
                    <a:pt x="176132" y="51630"/>
                  </a:lnTo>
                  <a:lnTo>
                    <a:pt x="179276" y="75265"/>
                  </a:lnTo>
                  <a:lnTo>
                    <a:pt x="182089" y="102024"/>
                  </a:lnTo>
                  <a:lnTo>
                    <a:pt x="187391" y="130413"/>
                  </a:lnTo>
                  <a:lnTo>
                    <a:pt x="191548" y="156699"/>
                  </a:lnTo>
                  <a:lnTo>
                    <a:pt x="194661" y="182361"/>
                  </a:lnTo>
                  <a:lnTo>
                    <a:pt x="198664" y="212946"/>
                  </a:lnTo>
                  <a:lnTo>
                    <a:pt x="205031" y="243371"/>
                  </a:lnTo>
                  <a:lnTo>
                    <a:pt x="207450" y="250226"/>
                  </a:lnTo>
                  <a:lnTo>
                    <a:pt x="210171" y="255623"/>
                  </a:lnTo>
                  <a:lnTo>
                    <a:pt x="212350" y="265023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4" name="SMARTInkShape-1329"/>
            <p:cNvSpPr/>
            <p:nvPr/>
          </p:nvSpPr>
          <p:spPr>
            <a:xfrm>
              <a:off x="8432800" y="977900"/>
              <a:ext cx="6351" cy="12701"/>
            </a:xfrm>
            <a:custGeom>
              <a:avLst/>
              <a:gdLst/>
              <a:ahLst/>
              <a:cxnLst/>
              <a:rect l="0" t="0" r="0" b="0"/>
              <a:pathLst>
                <a:path w="6351" h="12701">
                  <a:moveTo>
                    <a:pt x="6350" y="0"/>
                  </a:moveTo>
                  <a:lnTo>
                    <a:pt x="2978" y="0"/>
                  </a:lnTo>
                  <a:lnTo>
                    <a:pt x="1985" y="704"/>
                  </a:lnTo>
                  <a:lnTo>
                    <a:pt x="1323" y="1880"/>
                  </a:lnTo>
                  <a:lnTo>
                    <a:pt x="173" y="6467"/>
                  </a:lnTo>
                  <a:lnTo>
                    <a:pt x="0" y="127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5" name="SMARTInkShape-1330"/>
            <p:cNvSpPr/>
            <p:nvPr/>
          </p:nvSpPr>
          <p:spPr>
            <a:xfrm>
              <a:off x="8369300" y="1041400"/>
              <a:ext cx="23922" cy="188729"/>
            </a:xfrm>
            <a:custGeom>
              <a:avLst/>
              <a:gdLst/>
              <a:ahLst/>
              <a:cxnLst/>
              <a:rect l="0" t="0" r="0" b="0"/>
              <a:pathLst>
                <a:path w="23922" h="188729">
                  <a:moveTo>
                    <a:pt x="0" y="0"/>
                  </a:moveTo>
                  <a:lnTo>
                    <a:pt x="3371" y="0"/>
                  </a:lnTo>
                  <a:lnTo>
                    <a:pt x="4364" y="704"/>
                  </a:lnTo>
                  <a:lnTo>
                    <a:pt x="5026" y="1880"/>
                  </a:lnTo>
                  <a:lnTo>
                    <a:pt x="5467" y="3370"/>
                  </a:lnTo>
                  <a:lnTo>
                    <a:pt x="15109" y="18297"/>
                  </a:lnTo>
                  <a:lnTo>
                    <a:pt x="20411" y="47067"/>
                  </a:lnTo>
                  <a:lnTo>
                    <a:pt x="23921" y="72507"/>
                  </a:lnTo>
                  <a:lnTo>
                    <a:pt x="23079" y="100505"/>
                  </a:lnTo>
                  <a:lnTo>
                    <a:pt x="18363" y="126675"/>
                  </a:lnTo>
                  <a:lnTo>
                    <a:pt x="13817" y="157430"/>
                  </a:lnTo>
                  <a:lnTo>
                    <a:pt x="12213" y="178114"/>
                  </a:lnTo>
                  <a:lnTo>
                    <a:pt x="9107" y="186516"/>
                  </a:lnTo>
                  <a:lnTo>
                    <a:pt x="9598" y="187843"/>
                  </a:lnTo>
                  <a:lnTo>
                    <a:pt x="10631" y="188728"/>
                  </a:lnTo>
                  <a:lnTo>
                    <a:pt x="10615" y="188614"/>
                  </a:lnTo>
                  <a:lnTo>
                    <a:pt x="6350" y="1841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6" name="SMARTInkShape-1331"/>
            <p:cNvSpPr/>
            <p:nvPr/>
          </p:nvSpPr>
          <p:spPr>
            <a:xfrm>
              <a:off x="8178800" y="1047750"/>
              <a:ext cx="138310" cy="196065"/>
            </a:xfrm>
            <a:custGeom>
              <a:avLst/>
              <a:gdLst/>
              <a:ahLst/>
              <a:cxnLst/>
              <a:rect l="0" t="0" r="0" b="0"/>
              <a:pathLst>
                <a:path w="138310" h="196065">
                  <a:moveTo>
                    <a:pt x="95250" y="0"/>
                  </a:moveTo>
                  <a:lnTo>
                    <a:pt x="91878" y="0"/>
                  </a:lnTo>
                  <a:lnTo>
                    <a:pt x="90885" y="704"/>
                  </a:lnTo>
                  <a:lnTo>
                    <a:pt x="90223" y="1880"/>
                  </a:lnTo>
                  <a:lnTo>
                    <a:pt x="89782" y="3370"/>
                  </a:lnTo>
                  <a:lnTo>
                    <a:pt x="88782" y="4363"/>
                  </a:lnTo>
                  <a:lnTo>
                    <a:pt x="69160" y="15022"/>
                  </a:lnTo>
                  <a:lnTo>
                    <a:pt x="60372" y="21492"/>
                  </a:lnTo>
                  <a:lnTo>
                    <a:pt x="30195" y="36531"/>
                  </a:lnTo>
                  <a:lnTo>
                    <a:pt x="4626" y="58999"/>
                  </a:lnTo>
                  <a:lnTo>
                    <a:pt x="3789" y="60499"/>
                  </a:lnTo>
                  <a:lnTo>
                    <a:pt x="3936" y="61498"/>
                  </a:lnTo>
                  <a:lnTo>
                    <a:pt x="4740" y="62165"/>
                  </a:lnTo>
                  <a:lnTo>
                    <a:pt x="5635" y="64788"/>
                  </a:lnTo>
                  <a:lnTo>
                    <a:pt x="5874" y="66475"/>
                  </a:lnTo>
                  <a:lnTo>
                    <a:pt x="7442" y="67600"/>
                  </a:lnTo>
                  <a:lnTo>
                    <a:pt x="36190" y="75229"/>
                  </a:lnTo>
                  <a:lnTo>
                    <a:pt x="64085" y="81097"/>
                  </a:lnTo>
                  <a:lnTo>
                    <a:pt x="80840" y="84000"/>
                  </a:lnTo>
                  <a:lnTo>
                    <a:pt x="107854" y="94030"/>
                  </a:lnTo>
                  <a:lnTo>
                    <a:pt x="127571" y="109209"/>
                  </a:lnTo>
                  <a:lnTo>
                    <a:pt x="135008" y="119533"/>
                  </a:lnTo>
                  <a:lnTo>
                    <a:pt x="138309" y="134900"/>
                  </a:lnTo>
                  <a:lnTo>
                    <a:pt x="135917" y="149487"/>
                  </a:lnTo>
                  <a:lnTo>
                    <a:pt x="127368" y="162747"/>
                  </a:lnTo>
                  <a:lnTo>
                    <a:pt x="115899" y="175612"/>
                  </a:lnTo>
                  <a:lnTo>
                    <a:pt x="85504" y="192237"/>
                  </a:lnTo>
                  <a:lnTo>
                    <a:pt x="63534" y="195939"/>
                  </a:lnTo>
                  <a:lnTo>
                    <a:pt x="36172" y="196064"/>
                  </a:lnTo>
                  <a:lnTo>
                    <a:pt x="24045" y="191756"/>
                  </a:lnTo>
                  <a:lnTo>
                    <a:pt x="6518" y="177749"/>
                  </a:lnTo>
                  <a:lnTo>
                    <a:pt x="0" y="1714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67" name="SMARTInkShape-Group141"/>
          <p:cNvGrpSpPr/>
          <p:nvPr/>
        </p:nvGrpSpPr>
        <p:grpSpPr>
          <a:xfrm>
            <a:off x="5435600" y="954994"/>
            <a:ext cx="1765301" cy="549957"/>
            <a:chOff x="5435600" y="954994"/>
            <a:chExt cx="1765301" cy="549957"/>
          </a:xfrm>
        </p:grpSpPr>
        <p:sp>
          <p:nvSpPr>
            <p:cNvPr id="258" name="SMARTInkShape-1332"/>
            <p:cNvSpPr/>
            <p:nvPr/>
          </p:nvSpPr>
          <p:spPr>
            <a:xfrm>
              <a:off x="6966518" y="954994"/>
              <a:ext cx="234383" cy="346263"/>
            </a:xfrm>
            <a:custGeom>
              <a:avLst/>
              <a:gdLst/>
              <a:ahLst/>
              <a:cxnLst/>
              <a:rect l="0" t="0" r="0" b="0"/>
              <a:pathLst>
                <a:path w="234383" h="346263">
                  <a:moveTo>
                    <a:pt x="145482" y="207056"/>
                  </a:moveTo>
                  <a:lnTo>
                    <a:pt x="145482" y="203684"/>
                  </a:lnTo>
                  <a:lnTo>
                    <a:pt x="144775" y="202690"/>
                  </a:lnTo>
                  <a:lnTo>
                    <a:pt x="143599" y="202028"/>
                  </a:lnTo>
                  <a:lnTo>
                    <a:pt x="122008" y="194995"/>
                  </a:lnTo>
                  <a:lnTo>
                    <a:pt x="99473" y="194440"/>
                  </a:lnTo>
                  <a:lnTo>
                    <a:pt x="89521" y="198155"/>
                  </a:lnTo>
                  <a:lnTo>
                    <a:pt x="62252" y="221091"/>
                  </a:lnTo>
                  <a:lnTo>
                    <a:pt x="39279" y="247301"/>
                  </a:lnTo>
                  <a:lnTo>
                    <a:pt x="23467" y="271191"/>
                  </a:lnTo>
                  <a:lnTo>
                    <a:pt x="5903" y="301176"/>
                  </a:lnTo>
                  <a:lnTo>
                    <a:pt x="710" y="322413"/>
                  </a:lnTo>
                  <a:lnTo>
                    <a:pt x="0" y="331467"/>
                  </a:lnTo>
                  <a:lnTo>
                    <a:pt x="1221" y="335153"/>
                  </a:lnTo>
                  <a:lnTo>
                    <a:pt x="6341" y="341127"/>
                  </a:lnTo>
                  <a:lnTo>
                    <a:pt x="13321" y="344254"/>
                  </a:lnTo>
                  <a:lnTo>
                    <a:pt x="32671" y="346262"/>
                  </a:lnTo>
                  <a:lnTo>
                    <a:pt x="54044" y="343237"/>
                  </a:lnTo>
                  <a:lnTo>
                    <a:pt x="82185" y="330119"/>
                  </a:lnTo>
                  <a:lnTo>
                    <a:pt x="105952" y="313839"/>
                  </a:lnTo>
                  <a:lnTo>
                    <a:pt x="137386" y="287493"/>
                  </a:lnTo>
                  <a:lnTo>
                    <a:pt x="155782" y="261698"/>
                  </a:lnTo>
                  <a:lnTo>
                    <a:pt x="170171" y="231713"/>
                  </a:lnTo>
                  <a:lnTo>
                    <a:pt x="183371" y="200484"/>
                  </a:lnTo>
                  <a:lnTo>
                    <a:pt x="194337" y="168890"/>
                  </a:lnTo>
                  <a:lnTo>
                    <a:pt x="200174" y="137186"/>
                  </a:lnTo>
                  <a:lnTo>
                    <a:pt x="201903" y="105449"/>
                  </a:lnTo>
                  <a:lnTo>
                    <a:pt x="202415" y="73703"/>
                  </a:lnTo>
                  <a:lnTo>
                    <a:pt x="200687" y="45717"/>
                  </a:lnTo>
                  <a:lnTo>
                    <a:pt x="196155" y="15770"/>
                  </a:lnTo>
                  <a:lnTo>
                    <a:pt x="190890" y="188"/>
                  </a:lnTo>
                  <a:lnTo>
                    <a:pt x="190570" y="0"/>
                  </a:lnTo>
                  <a:lnTo>
                    <a:pt x="190214" y="1672"/>
                  </a:lnTo>
                  <a:lnTo>
                    <a:pt x="190652" y="31870"/>
                  </a:lnTo>
                  <a:lnTo>
                    <a:pt x="194299" y="58800"/>
                  </a:lnTo>
                  <a:lnTo>
                    <a:pt x="196399" y="89122"/>
                  </a:lnTo>
                  <a:lnTo>
                    <a:pt x="199391" y="109956"/>
                  </a:lnTo>
                  <a:lnTo>
                    <a:pt x="201191" y="132855"/>
                  </a:lnTo>
                  <a:lnTo>
                    <a:pt x="202697" y="157144"/>
                  </a:lnTo>
                  <a:lnTo>
                    <a:pt x="205717" y="182051"/>
                  </a:lnTo>
                  <a:lnTo>
                    <a:pt x="209412" y="205349"/>
                  </a:lnTo>
                  <a:lnTo>
                    <a:pt x="213405" y="227463"/>
                  </a:lnTo>
                  <a:lnTo>
                    <a:pt x="217532" y="249051"/>
                  </a:lnTo>
                  <a:lnTo>
                    <a:pt x="221719" y="270406"/>
                  </a:lnTo>
                  <a:lnTo>
                    <a:pt x="225932" y="291655"/>
                  </a:lnTo>
                  <a:lnTo>
                    <a:pt x="231565" y="319924"/>
                  </a:lnTo>
                  <a:lnTo>
                    <a:pt x="234382" y="334056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9" name="SMARTInkShape-1333"/>
            <p:cNvSpPr/>
            <p:nvPr/>
          </p:nvSpPr>
          <p:spPr>
            <a:xfrm>
              <a:off x="6705600" y="1124925"/>
              <a:ext cx="167652" cy="195876"/>
            </a:xfrm>
            <a:custGeom>
              <a:avLst/>
              <a:gdLst/>
              <a:ahLst/>
              <a:cxnLst/>
              <a:rect l="0" t="0" r="0" b="0"/>
              <a:pathLst>
                <a:path w="167652" h="195876">
                  <a:moveTo>
                    <a:pt x="0" y="75225"/>
                  </a:moveTo>
                  <a:lnTo>
                    <a:pt x="14926" y="90151"/>
                  </a:lnTo>
                  <a:lnTo>
                    <a:pt x="22860" y="92441"/>
                  </a:lnTo>
                  <a:lnTo>
                    <a:pt x="51302" y="94032"/>
                  </a:lnTo>
                  <a:lnTo>
                    <a:pt x="76299" y="92344"/>
                  </a:lnTo>
                  <a:lnTo>
                    <a:pt x="107963" y="83436"/>
                  </a:lnTo>
                  <a:lnTo>
                    <a:pt x="126297" y="76559"/>
                  </a:lnTo>
                  <a:lnTo>
                    <a:pt x="149911" y="57909"/>
                  </a:lnTo>
                  <a:lnTo>
                    <a:pt x="164493" y="37074"/>
                  </a:lnTo>
                  <a:lnTo>
                    <a:pt x="166812" y="32858"/>
                  </a:lnTo>
                  <a:lnTo>
                    <a:pt x="167651" y="28635"/>
                  </a:lnTo>
                  <a:lnTo>
                    <a:pt x="166703" y="20180"/>
                  </a:lnTo>
                  <a:lnTo>
                    <a:pt x="162204" y="10858"/>
                  </a:lnTo>
                  <a:lnTo>
                    <a:pt x="153030" y="3628"/>
                  </a:lnTo>
                  <a:lnTo>
                    <a:pt x="141375" y="388"/>
                  </a:lnTo>
                  <a:lnTo>
                    <a:pt x="119726" y="0"/>
                  </a:lnTo>
                  <a:lnTo>
                    <a:pt x="101326" y="4879"/>
                  </a:lnTo>
                  <a:lnTo>
                    <a:pt x="69812" y="22800"/>
                  </a:lnTo>
                  <a:lnTo>
                    <a:pt x="49510" y="40044"/>
                  </a:lnTo>
                  <a:lnTo>
                    <a:pt x="40585" y="51122"/>
                  </a:lnTo>
                  <a:lnTo>
                    <a:pt x="35676" y="63101"/>
                  </a:lnTo>
                  <a:lnTo>
                    <a:pt x="32525" y="91408"/>
                  </a:lnTo>
                  <a:lnTo>
                    <a:pt x="32608" y="119109"/>
                  </a:lnTo>
                  <a:lnTo>
                    <a:pt x="40608" y="147978"/>
                  </a:lnTo>
                  <a:lnTo>
                    <a:pt x="53423" y="164985"/>
                  </a:lnTo>
                  <a:lnTo>
                    <a:pt x="70626" y="176687"/>
                  </a:lnTo>
                  <a:lnTo>
                    <a:pt x="101702" y="189228"/>
                  </a:lnTo>
                  <a:lnTo>
                    <a:pt x="133350" y="195875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0" name="SMARTInkShape-1334"/>
            <p:cNvSpPr/>
            <p:nvPr/>
          </p:nvSpPr>
          <p:spPr>
            <a:xfrm>
              <a:off x="6521450" y="1143000"/>
              <a:ext cx="132598" cy="209279"/>
            </a:xfrm>
            <a:custGeom>
              <a:avLst/>
              <a:gdLst/>
              <a:ahLst/>
              <a:cxnLst/>
              <a:rect l="0" t="0" r="0" b="0"/>
              <a:pathLst>
                <a:path w="132598" h="209279">
                  <a:moveTo>
                    <a:pt x="114300" y="0"/>
                  </a:moveTo>
                  <a:lnTo>
                    <a:pt x="104161" y="704"/>
                  </a:lnTo>
                  <a:lnTo>
                    <a:pt x="86687" y="5024"/>
                  </a:lnTo>
                  <a:lnTo>
                    <a:pt x="75217" y="7172"/>
                  </a:lnTo>
                  <a:lnTo>
                    <a:pt x="44319" y="20578"/>
                  </a:lnTo>
                  <a:lnTo>
                    <a:pt x="21472" y="36697"/>
                  </a:lnTo>
                  <a:lnTo>
                    <a:pt x="15892" y="42416"/>
                  </a:lnTo>
                  <a:lnTo>
                    <a:pt x="11061" y="49659"/>
                  </a:lnTo>
                  <a:lnTo>
                    <a:pt x="10196" y="52861"/>
                  </a:lnTo>
                  <a:lnTo>
                    <a:pt x="10324" y="55702"/>
                  </a:lnTo>
                  <a:lnTo>
                    <a:pt x="12348" y="60739"/>
                  </a:lnTo>
                  <a:lnTo>
                    <a:pt x="30956" y="81662"/>
                  </a:lnTo>
                  <a:lnTo>
                    <a:pt x="51896" y="92538"/>
                  </a:lnTo>
                  <a:lnTo>
                    <a:pt x="82694" y="107008"/>
                  </a:lnTo>
                  <a:lnTo>
                    <a:pt x="102909" y="119340"/>
                  </a:lnTo>
                  <a:lnTo>
                    <a:pt x="124776" y="143342"/>
                  </a:lnTo>
                  <a:lnTo>
                    <a:pt x="129540" y="154018"/>
                  </a:lnTo>
                  <a:lnTo>
                    <a:pt x="132597" y="174747"/>
                  </a:lnTo>
                  <a:lnTo>
                    <a:pt x="129251" y="183733"/>
                  </a:lnTo>
                  <a:lnTo>
                    <a:pt x="118978" y="197629"/>
                  </a:lnTo>
                  <a:lnTo>
                    <a:pt x="108942" y="204919"/>
                  </a:lnTo>
                  <a:lnTo>
                    <a:pt x="93663" y="208177"/>
                  </a:lnTo>
                  <a:lnTo>
                    <a:pt x="68829" y="209278"/>
                  </a:lnTo>
                  <a:lnTo>
                    <a:pt x="41243" y="207615"/>
                  </a:lnTo>
                  <a:lnTo>
                    <a:pt x="31029" y="203751"/>
                  </a:lnTo>
                  <a:lnTo>
                    <a:pt x="0" y="1778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1" name="SMARTInkShape-1335"/>
            <p:cNvSpPr/>
            <p:nvPr/>
          </p:nvSpPr>
          <p:spPr>
            <a:xfrm>
              <a:off x="6249796" y="1175033"/>
              <a:ext cx="258955" cy="170383"/>
            </a:xfrm>
            <a:custGeom>
              <a:avLst/>
              <a:gdLst/>
              <a:ahLst/>
              <a:cxnLst/>
              <a:rect l="0" t="0" r="0" b="0"/>
              <a:pathLst>
                <a:path w="258955" h="170383">
                  <a:moveTo>
                    <a:pt x="131954" y="12417"/>
                  </a:moveTo>
                  <a:lnTo>
                    <a:pt x="131954" y="9045"/>
                  </a:lnTo>
                  <a:lnTo>
                    <a:pt x="131247" y="8053"/>
                  </a:lnTo>
                  <a:lnTo>
                    <a:pt x="130071" y="7389"/>
                  </a:lnTo>
                  <a:lnTo>
                    <a:pt x="128582" y="6949"/>
                  </a:lnTo>
                  <a:lnTo>
                    <a:pt x="120416" y="1877"/>
                  </a:lnTo>
                  <a:lnTo>
                    <a:pt x="101915" y="0"/>
                  </a:lnTo>
                  <a:lnTo>
                    <a:pt x="93674" y="3606"/>
                  </a:lnTo>
                  <a:lnTo>
                    <a:pt x="67592" y="17737"/>
                  </a:lnTo>
                  <a:lnTo>
                    <a:pt x="36590" y="44866"/>
                  </a:lnTo>
                  <a:lnTo>
                    <a:pt x="17055" y="74068"/>
                  </a:lnTo>
                  <a:lnTo>
                    <a:pt x="5672" y="102832"/>
                  </a:lnTo>
                  <a:lnTo>
                    <a:pt x="0" y="132112"/>
                  </a:lnTo>
                  <a:lnTo>
                    <a:pt x="2388" y="148462"/>
                  </a:lnTo>
                  <a:lnTo>
                    <a:pt x="7565" y="162243"/>
                  </a:lnTo>
                  <a:lnTo>
                    <a:pt x="10221" y="165218"/>
                  </a:lnTo>
                  <a:lnTo>
                    <a:pt x="16936" y="168522"/>
                  </a:lnTo>
                  <a:lnTo>
                    <a:pt x="28652" y="170382"/>
                  </a:lnTo>
                  <a:lnTo>
                    <a:pt x="44429" y="167562"/>
                  </a:lnTo>
                  <a:lnTo>
                    <a:pt x="75807" y="147380"/>
                  </a:lnTo>
                  <a:lnTo>
                    <a:pt x="90780" y="135033"/>
                  </a:lnTo>
                  <a:lnTo>
                    <a:pt x="107750" y="107089"/>
                  </a:lnTo>
                  <a:lnTo>
                    <a:pt x="114141" y="94710"/>
                  </a:lnTo>
                  <a:lnTo>
                    <a:pt x="118581" y="66554"/>
                  </a:lnTo>
                  <a:lnTo>
                    <a:pt x="119195" y="46781"/>
                  </a:lnTo>
                  <a:lnTo>
                    <a:pt x="118509" y="45910"/>
                  </a:lnTo>
                  <a:lnTo>
                    <a:pt x="115865" y="44941"/>
                  </a:lnTo>
                  <a:lnTo>
                    <a:pt x="114877" y="46094"/>
                  </a:lnTo>
                  <a:lnTo>
                    <a:pt x="113488" y="54459"/>
                  </a:lnTo>
                  <a:lnTo>
                    <a:pt x="113783" y="65874"/>
                  </a:lnTo>
                  <a:lnTo>
                    <a:pt x="125779" y="96879"/>
                  </a:lnTo>
                  <a:lnTo>
                    <a:pt x="130619" y="107810"/>
                  </a:lnTo>
                  <a:lnTo>
                    <a:pt x="152639" y="134061"/>
                  </a:lnTo>
                  <a:lnTo>
                    <a:pt x="170538" y="145669"/>
                  </a:lnTo>
                  <a:lnTo>
                    <a:pt x="189247" y="153576"/>
                  </a:lnTo>
                  <a:lnTo>
                    <a:pt x="203748" y="154412"/>
                  </a:lnTo>
                  <a:lnTo>
                    <a:pt x="232683" y="152569"/>
                  </a:lnTo>
                  <a:lnTo>
                    <a:pt x="258954" y="145767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2" name="SMARTInkShape-1336"/>
            <p:cNvSpPr/>
            <p:nvPr/>
          </p:nvSpPr>
          <p:spPr>
            <a:xfrm>
              <a:off x="6046082" y="1182809"/>
              <a:ext cx="170058" cy="203420"/>
            </a:xfrm>
            <a:custGeom>
              <a:avLst/>
              <a:gdLst/>
              <a:ahLst/>
              <a:cxnLst/>
              <a:rect l="0" t="0" r="0" b="0"/>
              <a:pathLst>
                <a:path w="170058" h="203420">
                  <a:moveTo>
                    <a:pt x="5468" y="99891"/>
                  </a:moveTo>
                  <a:lnTo>
                    <a:pt x="0" y="105358"/>
                  </a:lnTo>
                  <a:lnTo>
                    <a:pt x="410" y="106358"/>
                  </a:lnTo>
                  <a:lnTo>
                    <a:pt x="3656" y="111136"/>
                  </a:lnTo>
                  <a:lnTo>
                    <a:pt x="4661" y="115001"/>
                  </a:lnTo>
                  <a:lnTo>
                    <a:pt x="6342" y="116314"/>
                  </a:lnTo>
                  <a:lnTo>
                    <a:pt x="15448" y="118161"/>
                  </a:lnTo>
                  <a:lnTo>
                    <a:pt x="27787" y="118004"/>
                  </a:lnTo>
                  <a:lnTo>
                    <a:pt x="56697" y="110071"/>
                  </a:lnTo>
                  <a:lnTo>
                    <a:pt x="86821" y="100517"/>
                  </a:lnTo>
                  <a:lnTo>
                    <a:pt x="116186" y="81590"/>
                  </a:lnTo>
                  <a:lnTo>
                    <a:pt x="144826" y="55409"/>
                  </a:lnTo>
                  <a:lnTo>
                    <a:pt x="158550" y="40535"/>
                  </a:lnTo>
                  <a:lnTo>
                    <a:pt x="166693" y="23743"/>
                  </a:lnTo>
                  <a:lnTo>
                    <a:pt x="170057" y="4064"/>
                  </a:lnTo>
                  <a:lnTo>
                    <a:pt x="168816" y="2139"/>
                  </a:lnTo>
                  <a:lnTo>
                    <a:pt x="166577" y="855"/>
                  </a:lnTo>
                  <a:lnTo>
                    <a:pt x="163673" y="0"/>
                  </a:lnTo>
                  <a:lnTo>
                    <a:pt x="156685" y="932"/>
                  </a:lnTo>
                  <a:lnTo>
                    <a:pt x="130482" y="13103"/>
                  </a:lnTo>
                  <a:lnTo>
                    <a:pt x="118885" y="21807"/>
                  </a:lnTo>
                  <a:lnTo>
                    <a:pt x="94192" y="48510"/>
                  </a:lnTo>
                  <a:lnTo>
                    <a:pt x="72303" y="77747"/>
                  </a:lnTo>
                  <a:lnTo>
                    <a:pt x="62116" y="105716"/>
                  </a:lnTo>
                  <a:lnTo>
                    <a:pt x="54630" y="132975"/>
                  </a:lnTo>
                  <a:lnTo>
                    <a:pt x="51314" y="158924"/>
                  </a:lnTo>
                  <a:lnTo>
                    <a:pt x="53702" y="177746"/>
                  </a:lnTo>
                  <a:lnTo>
                    <a:pt x="62249" y="192259"/>
                  </a:lnTo>
                  <a:lnTo>
                    <a:pt x="71627" y="199270"/>
                  </a:lnTo>
                  <a:lnTo>
                    <a:pt x="77089" y="202127"/>
                  </a:lnTo>
                  <a:lnTo>
                    <a:pt x="88805" y="203419"/>
                  </a:lnTo>
                  <a:lnTo>
                    <a:pt x="119871" y="196675"/>
                  </a:lnTo>
                  <a:lnTo>
                    <a:pt x="151531" y="186597"/>
                  </a:lnTo>
                  <a:lnTo>
                    <a:pt x="164218" y="182441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3" name="SMARTInkShape-1337"/>
            <p:cNvSpPr/>
            <p:nvPr/>
          </p:nvSpPr>
          <p:spPr>
            <a:xfrm>
              <a:off x="5975350" y="1092200"/>
              <a:ext cx="25401" cy="328473"/>
            </a:xfrm>
            <a:custGeom>
              <a:avLst/>
              <a:gdLst/>
              <a:ahLst/>
              <a:cxnLst/>
              <a:rect l="0" t="0" r="0" b="0"/>
              <a:pathLst>
                <a:path w="25401" h="328473">
                  <a:moveTo>
                    <a:pt x="0" y="0"/>
                  </a:moveTo>
                  <a:lnTo>
                    <a:pt x="0" y="30506"/>
                  </a:lnTo>
                  <a:lnTo>
                    <a:pt x="0" y="53802"/>
                  </a:lnTo>
                  <a:lnTo>
                    <a:pt x="0" y="85320"/>
                  </a:lnTo>
                  <a:lnTo>
                    <a:pt x="0" y="111062"/>
                  </a:lnTo>
                  <a:lnTo>
                    <a:pt x="0" y="138967"/>
                  </a:lnTo>
                  <a:lnTo>
                    <a:pt x="0" y="167831"/>
                  </a:lnTo>
                  <a:lnTo>
                    <a:pt x="1881" y="195240"/>
                  </a:lnTo>
                  <a:lnTo>
                    <a:pt x="4364" y="220828"/>
                  </a:lnTo>
                  <a:lnTo>
                    <a:pt x="5467" y="243961"/>
                  </a:lnTo>
                  <a:lnTo>
                    <a:pt x="7839" y="266001"/>
                  </a:lnTo>
                  <a:lnTo>
                    <a:pt x="11260" y="292598"/>
                  </a:lnTo>
                  <a:lnTo>
                    <a:pt x="14154" y="309415"/>
                  </a:lnTo>
                  <a:lnTo>
                    <a:pt x="19480" y="321454"/>
                  </a:lnTo>
                  <a:lnTo>
                    <a:pt x="24231" y="328472"/>
                  </a:lnTo>
                  <a:lnTo>
                    <a:pt x="24619" y="328341"/>
                  </a:lnTo>
                  <a:lnTo>
                    <a:pt x="25400" y="3238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4" name="SMARTInkShape-1338"/>
            <p:cNvSpPr/>
            <p:nvPr/>
          </p:nvSpPr>
          <p:spPr>
            <a:xfrm>
              <a:off x="5722568" y="1232648"/>
              <a:ext cx="157533" cy="189150"/>
            </a:xfrm>
            <a:custGeom>
              <a:avLst/>
              <a:gdLst/>
              <a:ahLst/>
              <a:cxnLst/>
              <a:rect l="0" t="0" r="0" b="0"/>
              <a:pathLst>
                <a:path w="157533" h="189150">
                  <a:moveTo>
                    <a:pt x="17832" y="113552"/>
                  </a:moveTo>
                  <a:lnTo>
                    <a:pt x="21203" y="113552"/>
                  </a:lnTo>
                  <a:lnTo>
                    <a:pt x="51676" y="103831"/>
                  </a:lnTo>
                  <a:lnTo>
                    <a:pt x="80957" y="86532"/>
                  </a:lnTo>
                  <a:lnTo>
                    <a:pt x="110942" y="63891"/>
                  </a:lnTo>
                  <a:lnTo>
                    <a:pt x="120286" y="48507"/>
                  </a:lnTo>
                  <a:lnTo>
                    <a:pt x="124696" y="29415"/>
                  </a:lnTo>
                  <a:lnTo>
                    <a:pt x="124754" y="16342"/>
                  </a:lnTo>
                  <a:lnTo>
                    <a:pt x="122267" y="7788"/>
                  </a:lnTo>
                  <a:lnTo>
                    <a:pt x="119911" y="4943"/>
                  </a:lnTo>
                  <a:lnTo>
                    <a:pt x="113530" y="1781"/>
                  </a:lnTo>
                  <a:lnTo>
                    <a:pt x="102003" y="0"/>
                  </a:lnTo>
                  <a:lnTo>
                    <a:pt x="86280" y="2844"/>
                  </a:lnTo>
                  <a:lnTo>
                    <a:pt x="68216" y="14898"/>
                  </a:lnTo>
                  <a:lnTo>
                    <a:pt x="41853" y="40944"/>
                  </a:lnTo>
                  <a:lnTo>
                    <a:pt x="25654" y="65698"/>
                  </a:lnTo>
                  <a:lnTo>
                    <a:pt x="11918" y="93492"/>
                  </a:lnTo>
                  <a:lnTo>
                    <a:pt x="4620" y="110987"/>
                  </a:lnTo>
                  <a:lnTo>
                    <a:pt x="511" y="135995"/>
                  </a:lnTo>
                  <a:lnTo>
                    <a:pt x="0" y="157126"/>
                  </a:lnTo>
                  <a:lnTo>
                    <a:pt x="2381" y="170312"/>
                  </a:lnTo>
                  <a:lnTo>
                    <a:pt x="5414" y="175380"/>
                  </a:lnTo>
                  <a:lnTo>
                    <a:pt x="14429" y="182893"/>
                  </a:lnTo>
                  <a:lnTo>
                    <a:pt x="25491" y="186704"/>
                  </a:lnTo>
                  <a:lnTo>
                    <a:pt x="49840" y="189149"/>
                  </a:lnTo>
                  <a:lnTo>
                    <a:pt x="72079" y="186202"/>
                  </a:lnTo>
                  <a:lnTo>
                    <a:pt x="93171" y="177488"/>
                  </a:lnTo>
                  <a:lnTo>
                    <a:pt x="122920" y="157539"/>
                  </a:lnTo>
                  <a:lnTo>
                    <a:pt x="157532" y="126252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5" name="SMARTInkShape-1339"/>
            <p:cNvSpPr/>
            <p:nvPr/>
          </p:nvSpPr>
          <p:spPr>
            <a:xfrm>
              <a:off x="5435600" y="1118747"/>
              <a:ext cx="260351" cy="335404"/>
            </a:xfrm>
            <a:custGeom>
              <a:avLst/>
              <a:gdLst/>
              <a:ahLst/>
              <a:cxnLst/>
              <a:rect l="0" t="0" r="0" b="0"/>
              <a:pathLst>
                <a:path w="260351" h="335404">
                  <a:moveTo>
                    <a:pt x="0" y="75053"/>
                  </a:moveTo>
                  <a:lnTo>
                    <a:pt x="0" y="60126"/>
                  </a:lnTo>
                  <a:lnTo>
                    <a:pt x="8838" y="38687"/>
                  </a:lnTo>
                  <a:lnTo>
                    <a:pt x="21668" y="26255"/>
                  </a:lnTo>
                  <a:lnTo>
                    <a:pt x="50036" y="13776"/>
                  </a:lnTo>
                  <a:lnTo>
                    <a:pt x="75188" y="3902"/>
                  </a:lnTo>
                  <a:lnTo>
                    <a:pt x="104671" y="349"/>
                  </a:lnTo>
                  <a:lnTo>
                    <a:pt x="135749" y="0"/>
                  </a:lnTo>
                  <a:lnTo>
                    <a:pt x="166594" y="4759"/>
                  </a:lnTo>
                  <a:lnTo>
                    <a:pt x="192511" y="15498"/>
                  </a:lnTo>
                  <a:lnTo>
                    <a:pt x="204563" y="26005"/>
                  </a:lnTo>
                  <a:lnTo>
                    <a:pt x="219283" y="47192"/>
                  </a:lnTo>
                  <a:lnTo>
                    <a:pt x="225838" y="71344"/>
                  </a:lnTo>
                  <a:lnTo>
                    <a:pt x="224411" y="99745"/>
                  </a:lnTo>
                  <a:lnTo>
                    <a:pt x="216148" y="130503"/>
                  </a:lnTo>
                  <a:lnTo>
                    <a:pt x="201390" y="161960"/>
                  </a:lnTo>
                  <a:lnTo>
                    <a:pt x="183613" y="190251"/>
                  </a:lnTo>
                  <a:lnTo>
                    <a:pt x="154280" y="219319"/>
                  </a:lnTo>
                  <a:lnTo>
                    <a:pt x="127370" y="239382"/>
                  </a:lnTo>
                  <a:lnTo>
                    <a:pt x="97721" y="258576"/>
                  </a:lnTo>
                  <a:lnTo>
                    <a:pt x="90642" y="264174"/>
                  </a:lnTo>
                  <a:lnTo>
                    <a:pt x="90061" y="263928"/>
                  </a:lnTo>
                  <a:lnTo>
                    <a:pt x="89415" y="261772"/>
                  </a:lnTo>
                  <a:lnTo>
                    <a:pt x="89949" y="260916"/>
                  </a:lnTo>
                  <a:lnTo>
                    <a:pt x="91009" y="260344"/>
                  </a:lnTo>
                  <a:lnTo>
                    <a:pt x="121110" y="253485"/>
                  </a:lnTo>
                  <a:lnTo>
                    <a:pt x="135680" y="253745"/>
                  </a:lnTo>
                  <a:lnTo>
                    <a:pt x="165406" y="261716"/>
                  </a:lnTo>
                  <a:lnTo>
                    <a:pt x="180869" y="271156"/>
                  </a:lnTo>
                  <a:lnTo>
                    <a:pt x="208072" y="296158"/>
                  </a:lnTo>
                  <a:lnTo>
                    <a:pt x="234885" y="317613"/>
                  </a:lnTo>
                  <a:lnTo>
                    <a:pt x="260350" y="335403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6" name="SMARTInkShape-1340"/>
            <p:cNvSpPr/>
            <p:nvPr/>
          </p:nvSpPr>
          <p:spPr>
            <a:xfrm>
              <a:off x="5511800" y="1238250"/>
              <a:ext cx="19051" cy="266701"/>
            </a:xfrm>
            <a:custGeom>
              <a:avLst/>
              <a:gdLst/>
              <a:ahLst/>
              <a:cxnLst/>
              <a:rect l="0" t="0" r="0" b="0"/>
              <a:pathLst>
                <a:path w="19051" h="266701">
                  <a:moveTo>
                    <a:pt x="0" y="0"/>
                  </a:moveTo>
                  <a:lnTo>
                    <a:pt x="0" y="30507"/>
                  </a:lnTo>
                  <a:lnTo>
                    <a:pt x="3371" y="57172"/>
                  </a:lnTo>
                  <a:lnTo>
                    <a:pt x="5467" y="87417"/>
                  </a:lnTo>
                  <a:lnTo>
                    <a:pt x="7839" y="110113"/>
                  </a:lnTo>
                  <a:lnTo>
                    <a:pt x="10538" y="134310"/>
                  </a:lnTo>
                  <a:lnTo>
                    <a:pt x="11740" y="159177"/>
                  </a:lnTo>
                  <a:lnTo>
                    <a:pt x="15785" y="190234"/>
                  </a:lnTo>
                  <a:lnTo>
                    <a:pt x="18081" y="217309"/>
                  </a:lnTo>
                  <a:lnTo>
                    <a:pt x="18858" y="245263"/>
                  </a:lnTo>
                  <a:lnTo>
                    <a:pt x="19050" y="2667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9200" y="171451"/>
            <a:ext cx="6934200" cy="4822031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87016"/>
            <a:ext cx="9144000" cy="18371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1" name="SMARTInkShape-Group142"/>
          <p:cNvGrpSpPr/>
          <p:nvPr/>
        </p:nvGrpSpPr>
        <p:grpSpPr>
          <a:xfrm>
            <a:off x="5613400" y="1524000"/>
            <a:ext cx="2956963" cy="584201"/>
            <a:chOff x="5613400" y="1524000"/>
            <a:chExt cx="2956963" cy="584201"/>
          </a:xfrm>
        </p:grpSpPr>
        <p:sp>
          <p:nvSpPr>
            <p:cNvPr id="3" name="SMARTInkShape-1341"/>
            <p:cNvSpPr/>
            <p:nvPr/>
          </p:nvSpPr>
          <p:spPr>
            <a:xfrm>
              <a:off x="7664450" y="1752600"/>
              <a:ext cx="31751" cy="329020"/>
            </a:xfrm>
            <a:custGeom>
              <a:avLst/>
              <a:gdLst/>
              <a:ahLst/>
              <a:cxnLst/>
              <a:rect l="0" t="0" r="0" b="0"/>
              <a:pathLst>
                <a:path w="31751" h="329020">
                  <a:moveTo>
                    <a:pt x="31750" y="0"/>
                  </a:moveTo>
                  <a:lnTo>
                    <a:pt x="31750" y="27136"/>
                  </a:lnTo>
                  <a:lnTo>
                    <a:pt x="31750" y="51706"/>
                  </a:lnTo>
                  <a:lnTo>
                    <a:pt x="31750" y="77958"/>
                  </a:lnTo>
                  <a:lnTo>
                    <a:pt x="31750" y="98853"/>
                  </a:lnTo>
                  <a:lnTo>
                    <a:pt x="31044" y="122957"/>
                  </a:lnTo>
                  <a:lnTo>
                    <a:pt x="28378" y="150132"/>
                  </a:lnTo>
                  <a:lnTo>
                    <a:pt x="26723" y="176792"/>
                  </a:lnTo>
                  <a:lnTo>
                    <a:pt x="25282" y="202752"/>
                  </a:lnTo>
                  <a:lnTo>
                    <a:pt x="22290" y="228400"/>
                  </a:lnTo>
                  <a:lnTo>
                    <a:pt x="18608" y="252030"/>
                  </a:lnTo>
                  <a:lnTo>
                    <a:pt x="10687" y="283284"/>
                  </a:lnTo>
                  <a:lnTo>
                    <a:pt x="2111" y="312387"/>
                  </a:lnTo>
                  <a:lnTo>
                    <a:pt x="55" y="329019"/>
                  </a:lnTo>
                  <a:lnTo>
                    <a:pt x="0" y="3238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SMARTInkShape-1342"/>
            <p:cNvSpPr/>
            <p:nvPr/>
          </p:nvSpPr>
          <p:spPr>
            <a:xfrm>
              <a:off x="7664450" y="1671421"/>
              <a:ext cx="173171" cy="220471"/>
            </a:xfrm>
            <a:custGeom>
              <a:avLst/>
              <a:gdLst/>
              <a:ahLst/>
              <a:cxnLst/>
              <a:rect l="0" t="0" r="0" b="0"/>
              <a:pathLst>
                <a:path w="173171" h="220471">
                  <a:moveTo>
                    <a:pt x="19050" y="112929"/>
                  </a:moveTo>
                  <a:lnTo>
                    <a:pt x="19050" y="85317"/>
                  </a:lnTo>
                  <a:lnTo>
                    <a:pt x="19050" y="65063"/>
                  </a:lnTo>
                  <a:lnTo>
                    <a:pt x="33355" y="33450"/>
                  </a:lnTo>
                  <a:lnTo>
                    <a:pt x="46807" y="20078"/>
                  </a:lnTo>
                  <a:lnTo>
                    <a:pt x="60827" y="10550"/>
                  </a:lnTo>
                  <a:lnTo>
                    <a:pt x="86935" y="1715"/>
                  </a:lnTo>
                  <a:lnTo>
                    <a:pt x="97669" y="0"/>
                  </a:lnTo>
                  <a:lnTo>
                    <a:pt x="107143" y="1120"/>
                  </a:lnTo>
                  <a:lnTo>
                    <a:pt x="122292" y="7598"/>
                  </a:lnTo>
                  <a:lnTo>
                    <a:pt x="143003" y="22429"/>
                  </a:lnTo>
                  <a:lnTo>
                    <a:pt x="156357" y="41507"/>
                  </a:lnTo>
                  <a:lnTo>
                    <a:pt x="165880" y="65034"/>
                  </a:lnTo>
                  <a:lnTo>
                    <a:pt x="173170" y="93250"/>
                  </a:lnTo>
                  <a:lnTo>
                    <a:pt x="173056" y="120582"/>
                  </a:lnTo>
                  <a:lnTo>
                    <a:pt x="165184" y="146554"/>
                  </a:lnTo>
                  <a:lnTo>
                    <a:pt x="149881" y="174839"/>
                  </a:lnTo>
                  <a:lnTo>
                    <a:pt x="131388" y="194746"/>
                  </a:lnTo>
                  <a:lnTo>
                    <a:pt x="113719" y="206080"/>
                  </a:lnTo>
                  <a:lnTo>
                    <a:pt x="82474" y="217780"/>
                  </a:lnTo>
                  <a:lnTo>
                    <a:pt x="50789" y="220470"/>
                  </a:lnTo>
                  <a:lnTo>
                    <a:pt x="30467" y="220092"/>
                  </a:lnTo>
                  <a:lnTo>
                    <a:pt x="17885" y="215785"/>
                  </a:lnTo>
                  <a:lnTo>
                    <a:pt x="6956" y="209890"/>
                  </a:lnTo>
                  <a:lnTo>
                    <a:pt x="0" y="208179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SMARTInkShape-1343"/>
            <p:cNvSpPr/>
            <p:nvPr/>
          </p:nvSpPr>
          <p:spPr>
            <a:xfrm>
              <a:off x="7924800" y="1727200"/>
              <a:ext cx="50801" cy="146051"/>
            </a:xfrm>
            <a:custGeom>
              <a:avLst/>
              <a:gdLst/>
              <a:ahLst/>
              <a:cxnLst/>
              <a:rect l="0" t="0" r="0" b="0"/>
              <a:pathLst>
                <a:path w="50801" h="146051">
                  <a:moveTo>
                    <a:pt x="50800" y="0"/>
                  </a:moveTo>
                  <a:lnTo>
                    <a:pt x="50094" y="10138"/>
                  </a:lnTo>
                  <a:lnTo>
                    <a:pt x="39968" y="40494"/>
                  </a:lnTo>
                  <a:lnTo>
                    <a:pt x="33087" y="66874"/>
                  </a:lnTo>
                  <a:lnTo>
                    <a:pt x="23130" y="92173"/>
                  </a:lnTo>
                  <a:lnTo>
                    <a:pt x="13088" y="120042"/>
                  </a:lnTo>
                  <a:lnTo>
                    <a:pt x="6465" y="135756"/>
                  </a:lnTo>
                  <a:lnTo>
                    <a:pt x="0" y="1460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SMARTInkShape-1344"/>
            <p:cNvSpPr/>
            <p:nvPr/>
          </p:nvSpPr>
          <p:spPr>
            <a:xfrm>
              <a:off x="7969250" y="1619250"/>
              <a:ext cx="6351" cy="6351"/>
            </a:xfrm>
            <a:custGeom>
              <a:avLst/>
              <a:gdLst/>
              <a:ahLst/>
              <a:cxnLst/>
              <a:rect l="0" t="0" r="0" b="0"/>
              <a:pathLst>
                <a:path w="6351" h="6351">
                  <a:moveTo>
                    <a:pt x="0" y="0"/>
                  </a:moveTo>
                  <a:lnTo>
                    <a:pt x="6350" y="63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SMARTInkShape-1345"/>
            <p:cNvSpPr/>
            <p:nvPr/>
          </p:nvSpPr>
          <p:spPr>
            <a:xfrm>
              <a:off x="8030922" y="1544535"/>
              <a:ext cx="210265" cy="333029"/>
            </a:xfrm>
            <a:custGeom>
              <a:avLst/>
              <a:gdLst/>
              <a:ahLst/>
              <a:cxnLst/>
              <a:rect l="0" t="0" r="0" b="0"/>
              <a:pathLst>
                <a:path w="210265" h="333029">
                  <a:moveTo>
                    <a:pt x="166928" y="150915"/>
                  </a:moveTo>
                  <a:lnTo>
                    <a:pt x="160185" y="150915"/>
                  </a:lnTo>
                  <a:lnTo>
                    <a:pt x="154994" y="152796"/>
                  </a:lnTo>
                  <a:lnTo>
                    <a:pt x="148219" y="155984"/>
                  </a:lnTo>
                  <a:lnTo>
                    <a:pt x="122753" y="163780"/>
                  </a:lnTo>
                  <a:lnTo>
                    <a:pt x="101628" y="173776"/>
                  </a:lnTo>
                  <a:lnTo>
                    <a:pt x="72577" y="196118"/>
                  </a:lnTo>
                  <a:lnTo>
                    <a:pt x="42091" y="226688"/>
                  </a:lnTo>
                  <a:lnTo>
                    <a:pt x="22224" y="255054"/>
                  </a:lnTo>
                  <a:lnTo>
                    <a:pt x="7793" y="280940"/>
                  </a:lnTo>
                  <a:lnTo>
                    <a:pt x="1421" y="295487"/>
                  </a:lnTo>
                  <a:lnTo>
                    <a:pt x="0" y="309008"/>
                  </a:lnTo>
                  <a:lnTo>
                    <a:pt x="1721" y="320662"/>
                  </a:lnTo>
                  <a:lnTo>
                    <a:pt x="4837" y="328193"/>
                  </a:lnTo>
                  <a:lnTo>
                    <a:pt x="8067" y="330483"/>
                  </a:lnTo>
                  <a:lnTo>
                    <a:pt x="17301" y="333028"/>
                  </a:lnTo>
                  <a:lnTo>
                    <a:pt x="26579" y="332278"/>
                  </a:lnTo>
                  <a:lnTo>
                    <a:pt x="50774" y="326047"/>
                  </a:lnTo>
                  <a:lnTo>
                    <a:pt x="74499" y="316714"/>
                  </a:lnTo>
                  <a:lnTo>
                    <a:pt x="99403" y="301640"/>
                  </a:lnTo>
                  <a:lnTo>
                    <a:pt x="124656" y="280397"/>
                  </a:lnTo>
                  <a:lnTo>
                    <a:pt x="146641" y="252858"/>
                  </a:lnTo>
                  <a:lnTo>
                    <a:pt x="166562" y="222356"/>
                  </a:lnTo>
                  <a:lnTo>
                    <a:pt x="182498" y="190975"/>
                  </a:lnTo>
                  <a:lnTo>
                    <a:pt x="191722" y="168014"/>
                  </a:lnTo>
                  <a:lnTo>
                    <a:pt x="199114" y="144403"/>
                  </a:lnTo>
                  <a:lnTo>
                    <a:pt x="202400" y="122150"/>
                  </a:lnTo>
                  <a:lnTo>
                    <a:pt x="207620" y="93159"/>
                  </a:lnTo>
                  <a:lnTo>
                    <a:pt x="210264" y="66696"/>
                  </a:lnTo>
                  <a:lnTo>
                    <a:pt x="206088" y="37539"/>
                  </a:lnTo>
                  <a:lnTo>
                    <a:pt x="198469" y="15160"/>
                  </a:lnTo>
                  <a:lnTo>
                    <a:pt x="194147" y="6034"/>
                  </a:lnTo>
                  <a:lnTo>
                    <a:pt x="193541" y="3527"/>
                  </a:lnTo>
                  <a:lnTo>
                    <a:pt x="192431" y="1856"/>
                  </a:lnTo>
                  <a:lnTo>
                    <a:pt x="190986" y="742"/>
                  </a:lnTo>
                  <a:lnTo>
                    <a:pt x="189316" y="0"/>
                  </a:lnTo>
                  <a:lnTo>
                    <a:pt x="188203" y="210"/>
                  </a:lnTo>
                  <a:lnTo>
                    <a:pt x="187461" y="1056"/>
                  </a:lnTo>
                  <a:lnTo>
                    <a:pt x="185931" y="3877"/>
                  </a:lnTo>
                  <a:lnTo>
                    <a:pt x="181103" y="10844"/>
                  </a:lnTo>
                  <a:lnTo>
                    <a:pt x="173150" y="35209"/>
                  </a:lnTo>
                  <a:lnTo>
                    <a:pt x="168771" y="63479"/>
                  </a:lnTo>
                  <a:lnTo>
                    <a:pt x="167474" y="94199"/>
                  </a:lnTo>
                  <a:lnTo>
                    <a:pt x="166465" y="115830"/>
                  </a:lnTo>
                  <a:lnTo>
                    <a:pt x="163664" y="139555"/>
                  </a:lnTo>
                  <a:lnTo>
                    <a:pt x="163831" y="162329"/>
                  </a:lnTo>
                  <a:lnTo>
                    <a:pt x="165551" y="184915"/>
                  </a:lnTo>
                  <a:lnTo>
                    <a:pt x="166315" y="209065"/>
                  </a:lnTo>
                  <a:lnTo>
                    <a:pt x="166746" y="239719"/>
                  </a:lnTo>
                  <a:lnTo>
                    <a:pt x="170245" y="266676"/>
                  </a:lnTo>
                  <a:lnTo>
                    <a:pt x="177748" y="295293"/>
                  </a:lnTo>
                  <a:lnTo>
                    <a:pt x="184637" y="310659"/>
                  </a:lnTo>
                  <a:lnTo>
                    <a:pt x="198678" y="328715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SMARTInkShape-1346"/>
            <p:cNvSpPr/>
            <p:nvPr/>
          </p:nvSpPr>
          <p:spPr>
            <a:xfrm>
              <a:off x="8318500" y="1646090"/>
              <a:ext cx="251863" cy="220324"/>
            </a:xfrm>
            <a:custGeom>
              <a:avLst/>
              <a:gdLst/>
              <a:ahLst/>
              <a:cxnLst/>
              <a:rect l="0" t="0" r="0" b="0"/>
              <a:pathLst>
                <a:path w="251863" h="220324">
                  <a:moveTo>
                    <a:pt x="196850" y="11260"/>
                  </a:moveTo>
                  <a:lnTo>
                    <a:pt x="193478" y="11260"/>
                  </a:lnTo>
                  <a:lnTo>
                    <a:pt x="189942" y="9378"/>
                  </a:lnTo>
                  <a:lnTo>
                    <a:pt x="188011" y="7888"/>
                  </a:lnTo>
                  <a:lnTo>
                    <a:pt x="182103" y="6233"/>
                  </a:lnTo>
                  <a:lnTo>
                    <a:pt x="151662" y="0"/>
                  </a:lnTo>
                  <a:lnTo>
                    <a:pt x="131250" y="868"/>
                  </a:lnTo>
                  <a:lnTo>
                    <a:pt x="102439" y="7482"/>
                  </a:lnTo>
                  <a:lnTo>
                    <a:pt x="71842" y="17669"/>
                  </a:lnTo>
                  <a:lnTo>
                    <a:pt x="56681" y="26088"/>
                  </a:lnTo>
                  <a:lnTo>
                    <a:pt x="55426" y="28906"/>
                  </a:lnTo>
                  <a:lnTo>
                    <a:pt x="55912" y="35801"/>
                  </a:lnTo>
                  <a:lnTo>
                    <a:pt x="57736" y="38909"/>
                  </a:lnTo>
                  <a:lnTo>
                    <a:pt x="78089" y="54586"/>
                  </a:lnTo>
                  <a:lnTo>
                    <a:pt x="107043" y="71428"/>
                  </a:lnTo>
                  <a:lnTo>
                    <a:pt x="132297" y="88354"/>
                  </a:lnTo>
                  <a:lnTo>
                    <a:pt x="161808" y="106774"/>
                  </a:lnTo>
                  <a:lnTo>
                    <a:pt x="192190" y="125638"/>
                  </a:lnTo>
                  <a:lnTo>
                    <a:pt x="218674" y="145338"/>
                  </a:lnTo>
                  <a:lnTo>
                    <a:pt x="243180" y="173159"/>
                  </a:lnTo>
                  <a:lnTo>
                    <a:pt x="249190" y="183404"/>
                  </a:lnTo>
                  <a:lnTo>
                    <a:pt x="251862" y="192660"/>
                  </a:lnTo>
                  <a:lnTo>
                    <a:pt x="251164" y="197105"/>
                  </a:lnTo>
                  <a:lnTo>
                    <a:pt x="246625" y="205805"/>
                  </a:lnTo>
                  <a:lnTo>
                    <a:pt x="238022" y="212495"/>
                  </a:lnTo>
                  <a:lnTo>
                    <a:pt x="232764" y="215266"/>
                  </a:lnTo>
                  <a:lnTo>
                    <a:pt x="208510" y="219167"/>
                  </a:lnTo>
                  <a:lnTo>
                    <a:pt x="178981" y="220323"/>
                  </a:lnTo>
                  <a:lnTo>
                    <a:pt x="147889" y="217294"/>
                  </a:lnTo>
                  <a:lnTo>
                    <a:pt x="124995" y="213838"/>
                  </a:lnTo>
                  <a:lnTo>
                    <a:pt x="100709" y="209950"/>
                  </a:lnTo>
                  <a:lnTo>
                    <a:pt x="75803" y="205870"/>
                  </a:lnTo>
                  <a:lnTo>
                    <a:pt x="52505" y="201705"/>
                  </a:lnTo>
                  <a:lnTo>
                    <a:pt x="23318" y="197275"/>
                  </a:lnTo>
                  <a:lnTo>
                    <a:pt x="0" y="19541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SMARTInkShape-1347"/>
            <p:cNvSpPr/>
            <p:nvPr/>
          </p:nvSpPr>
          <p:spPr>
            <a:xfrm>
              <a:off x="5638800" y="1765300"/>
              <a:ext cx="57151" cy="342901"/>
            </a:xfrm>
            <a:custGeom>
              <a:avLst/>
              <a:gdLst/>
              <a:ahLst/>
              <a:cxnLst/>
              <a:rect l="0" t="0" r="0" b="0"/>
              <a:pathLst>
                <a:path w="57151" h="342901">
                  <a:moveTo>
                    <a:pt x="57150" y="0"/>
                  </a:moveTo>
                  <a:lnTo>
                    <a:pt x="57150" y="3370"/>
                  </a:lnTo>
                  <a:lnTo>
                    <a:pt x="55268" y="6907"/>
                  </a:lnTo>
                  <a:lnTo>
                    <a:pt x="53779" y="8838"/>
                  </a:lnTo>
                  <a:lnTo>
                    <a:pt x="51682" y="21668"/>
                  </a:lnTo>
                  <a:lnTo>
                    <a:pt x="50269" y="51448"/>
                  </a:lnTo>
                  <a:lnTo>
                    <a:pt x="47506" y="72960"/>
                  </a:lnTo>
                  <a:lnTo>
                    <a:pt x="43926" y="98513"/>
                  </a:lnTo>
                  <a:lnTo>
                    <a:pt x="39278" y="127039"/>
                  </a:lnTo>
                  <a:lnTo>
                    <a:pt x="32508" y="158532"/>
                  </a:lnTo>
                  <a:lnTo>
                    <a:pt x="26678" y="189462"/>
                  </a:lnTo>
                  <a:lnTo>
                    <a:pt x="21734" y="218966"/>
                  </a:lnTo>
                  <a:lnTo>
                    <a:pt x="17185" y="246190"/>
                  </a:lnTo>
                  <a:lnTo>
                    <a:pt x="12812" y="270519"/>
                  </a:lnTo>
                  <a:lnTo>
                    <a:pt x="8264" y="298405"/>
                  </a:lnTo>
                  <a:lnTo>
                    <a:pt x="5035" y="315605"/>
                  </a:lnTo>
                  <a:lnTo>
                    <a:pt x="294" y="334813"/>
                  </a:lnTo>
                  <a:lnTo>
                    <a:pt x="0" y="3429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SMARTInkShape-1348"/>
            <p:cNvSpPr/>
            <p:nvPr/>
          </p:nvSpPr>
          <p:spPr>
            <a:xfrm>
              <a:off x="5613400" y="1671339"/>
              <a:ext cx="242408" cy="246362"/>
            </a:xfrm>
            <a:custGeom>
              <a:avLst/>
              <a:gdLst/>
              <a:ahLst/>
              <a:cxnLst/>
              <a:rect l="0" t="0" r="0" b="0"/>
              <a:pathLst>
                <a:path w="242408" h="246362">
                  <a:moveTo>
                    <a:pt x="0" y="100311"/>
                  </a:moveTo>
                  <a:lnTo>
                    <a:pt x="0" y="93569"/>
                  </a:lnTo>
                  <a:lnTo>
                    <a:pt x="1881" y="88377"/>
                  </a:lnTo>
                  <a:lnTo>
                    <a:pt x="14746" y="61163"/>
                  </a:lnTo>
                  <a:lnTo>
                    <a:pt x="30037" y="39975"/>
                  </a:lnTo>
                  <a:lnTo>
                    <a:pt x="49195" y="26537"/>
                  </a:lnTo>
                  <a:lnTo>
                    <a:pt x="72745" y="16990"/>
                  </a:lnTo>
                  <a:lnTo>
                    <a:pt x="97597" y="9693"/>
                  </a:lnTo>
                  <a:lnTo>
                    <a:pt x="126206" y="3062"/>
                  </a:lnTo>
                  <a:lnTo>
                    <a:pt x="153654" y="0"/>
                  </a:lnTo>
                  <a:lnTo>
                    <a:pt x="183032" y="5834"/>
                  </a:lnTo>
                  <a:lnTo>
                    <a:pt x="210708" y="16500"/>
                  </a:lnTo>
                  <a:lnTo>
                    <a:pt x="230040" y="31969"/>
                  </a:lnTo>
                  <a:lnTo>
                    <a:pt x="241334" y="56699"/>
                  </a:lnTo>
                  <a:lnTo>
                    <a:pt x="242407" y="86369"/>
                  </a:lnTo>
                  <a:lnTo>
                    <a:pt x="238029" y="108931"/>
                  </a:lnTo>
                  <a:lnTo>
                    <a:pt x="229968" y="131659"/>
                  </a:lnTo>
                  <a:lnTo>
                    <a:pt x="210268" y="160320"/>
                  </a:lnTo>
                  <a:lnTo>
                    <a:pt x="189302" y="185981"/>
                  </a:lnTo>
                  <a:lnTo>
                    <a:pt x="162079" y="206598"/>
                  </a:lnTo>
                  <a:lnTo>
                    <a:pt x="135825" y="221957"/>
                  </a:lnTo>
                  <a:lnTo>
                    <a:pt x="110173" y="234740"/>
                  </a:lnTo>
                  <a:lnTo>
                    <a:pt x="79983" y="243856"/>
                  </a:lnTo>
                  <a:lnTo>
                    <a:pt x="50800" y="246361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SMARTInkShape-1349"/>
            <p:cNvSpPr/>
            <p:nvPr/>
          </p:nvSpPr>
          <p:spPr>
            <a:xfrm>
              <a:off x="5962650" y="1549400"/>
              <a:ext cx="203201" cy="368301"/>
            </a:xfrm>
            <a:custGeom>
              <a:avLst/>
              <a:gdLst/>
              <a:ahLst/>
              <a:cxnLst/>
              <a:rect l="0" t="0" r="0" b="0"/>
              <a:pathLst>
                <a:path w="203201" h="368301">
                  <a:moveTo>
                    <a:pt x="0" y="0"/>
                  </a:moveTo>
                  <a:lnTo>
                    <a:pt x="3371" y="3371"/>
                  </a:lnTo>
                  <a:lnTo>
                    <a:pt x="5026" y="8788"/>
                  </a:lnTo>
                  <a:lnTo>
                    <a:pt x="5467" y="12209"/>
                  </a:lnTo>
                  <a:lnTo>
                    <a:pt x="18167" y="42634"/>
                  </a:lnTo>
                  <a:lnTo>
                    <a:pt x="23257" y="73075"/>
                  </a:lnTo>
                  <a:lnTo>
                    <a:pt x="25153" y="97389"/>
                  </a:lnTo>
                  <a:lnTo>
                    <a:pt x="28347" y="124657"/>
                  </a:lnTo>
                  <a:lnTo>
                    <a:pt x="28356" y="153240"/>
                  </a:lnTo>
                  <a:lnTo>
                    <a:pt x="26713" y="182406"/>
                  </a:lnTo>
                  <a:lnTo>
                    <a:pt x="25983" y="211832"/>
                  </a:lnTo>
                  <a:lnTo>
                    <a:pt x="23778" y="241373"/>
                  </a:lnTo>
                  <a:lnTo>
                    <a:pt x="21151" y="269554"/>
                  </a:lnTo>
                  <a:lnTo>
                    <a:pt x="19983" y="293839"/>
                  </a:lnTo>
                  <a:lnTo>
                    <a:pt x="15956" y="320602"/>
                  </a:lnTo>
                  <a:lnTo>
                    <a:pt x="12986" y="343988"/>
                  </a:lnTo>
                  <a:lnTo>
                    <a:pt x="13596" y="345036"/>
                  </a:lnTo>
                  <a:lnTo>
                    <a:pt x="14708" y="345029"/>
                  </a:lnTo>
                  <a:lnTo>
                    <a:pt x="16155" y="344320"/>
                  </a:lnTo>
                  <a:lnTo>
                    <a:pt x="17120" y="343141"/>
                  </a:lnTo>
                  <a:lnTo>
                    <a:pt x="18192" y="339949"/>
                  </a:lnTo>
                  <a:lnTo>
                    <a:pt x="18974" y="312429"/>
                  </a:lnTo>
                  <a:lnTo>
                    <a:pt x="22398" y="285737"/>
                  </a:lnTo>
                  <a:lnTo>
                    <a:pt x="27828" y="263872"/>
                  </a:lnTo>
                  <a:lnTo>
                    <a:pt x="34945" y="240748"/>
                  </a:lnTo>
                  <a:lnTo>
                    <a:pt x="42812" y="218712"/>
                  </a:lnTo>
                  <a:lnTo>
                    <a:pt x="51013" y="197159"/>
                  </a:lnTo>
                  <a:lnTo>
                    <a:pt x="61681" y="170836"/>
                  </a:lnTo>
                  <a:lnTo>
                    <a:pt x="64404" y="164690"/>
                  </a:lnTo>
                  <a:lnTo>
                    <a:pt x="73073" y="155980"/>
                  </a:lnTo>
                  <a:lnTo>
                    <a:pt x="83277" y="150463"/>
                  </a:lnTo>
                  <a:lnTo>
                    <a:pt x="92516" y="148011"/>
                  </a:lnTo>
                  <a:lnTo>
                    <a:pt x="101325" y="148803"/>
                  </a:lnTo>
                  <a:lnTo>
                    <a:pt x="109945" y="152212"/>
                  </a:lnTo>
                  <a:lnTo>
                    <a:pt x="118479" y="158431"/>
                  </a:lnTo>
                  <a:lnTo>
                    <a:pt x="127846" y="173237"/>
                  </a:lnTo>
                  <a:lnTo>
                    <a:pt x="135090" y="197771"/>
                  </a:lnTo>
                  <a:lnTo>
                    <a:pt x="138334" y="227383"/>
                  </a:lnTo>
                  <a:lnTo>
                    <a:pt x="142665" y="258500"/>
                  </a:lnTo>
                  <a:lnTo>
                    <a:pt x="145046" y="290062"/>
                  </a:lnTo>
                  <a:lnTo>
                    <a:pt x="149124" y="318385"/>
                  </a:lnTo>
                  <a:lnTo>
                    <a:pt x="154799" y="341280"/>
                  </a:lnTo>
                  <a:lnTo>
                    <a:pt x="160756" y="351117"/>
                  </a:lnTo>
                  <a:lnTo>
                    <a:pt x="172044" y="360621"/>
                  </a:lnTo>
                  <a:lnTo>
                    <a:pt x="180180" y="364887"/>
                  </a:lnTo>
                  <a:lnTo>
                    <a:pt x="203200" y="3683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SMARTInkShape-1350"/>
            <p:cNvSpPr/>
            <p:nvPr/>
          </p:nvSpPr>
          <p:spPr>
            <a:xfrm>
              <a:off x="6214382" y="1701800"/>
              <a:ext cx="164463" cy="181614"/>
            </a:xfrm>
            <a:custGeom>
              <a:avLst/>
              <a:gdLst/>
              <a:ahLst/>
              <a:cxnLst/>
              <a:rect l="0" t="0" r="0" b="0"/>
              <a:pathLst>
                <a:path w="164463" h="181614">
                  <a:moveTo>
                    <a:pt x="135618" y="25400"/>
                  </a:moveTo>
                  <a:lnTo>
                    <a:pt x="132246" y="22028"/>
                  </a:lnTo>
                  <a:lnTo>
                    <a:pt x="126828" y="20373"/>
                  </a:lnTo>
                  <a:lnTo>
                    <a:pt x="108481" y="19311"/>
                  </a:lnTo>
                  <a:lnTo>
                    <a:pt x="90653" y="22498"/>
                  </a:lnTo>
                  <a:lnTo>
                    <a:pt x="66371" y="34965"/>
                  </a:lnTo>
                  <a:lnTo>
                    <a:pt x="45373" y="54780"/>
                  </a:lnTo>
                  <a:lnTo>
                    <a:pt x="21052" y="85452"/>
                  </a:lnTo>
                  <a:lnTo>
                    <a:pt x="8931" y="110299"/>
                  </a:lnTo>
                  <a:lnTo>
                    <a:pt x="871" y="135535"/>
                  </a:lnTo>
                  <a:lnTo>
                    <a:pt x="0" y="148667"/>
                  </a:lnTo>
                  <a:lnTo>
                    <a:pt x="5191" y="168596"/>
                  </a:lnTo>
                  <a:lnTo>
                    <a:pt x="10857" y="175590"/>
                  </a:lnTo>
                  <a:lnTo>
                    <a:pt x="14344" y="178443"/>
                  </a:lnTo>
                  <a:lnTo>
                    <a:pt x="25744" y="181613"/>
                  </a:lnTo>
                  <a:lnTo>
                    <a:pt x="48029" y="181517"/>
                  </a:lnTo>
                  <a:lnTo>
                    <a:pt x="63528" y="178040"/>
                  </a:lnTo>
                  <a:lnTo>
                    <a:pt x="92607" y="162429"/>
                  </a:lnTo>
                  <a:lnTo>
                    <a:pt x="121948" y="139172"/>
                  </a:lnTo>
                  <a:lnTo>
                    <a:pt x="147421" y="113490"/>
                  </a:lnTo>
                  <a:lnTo>
                    <a:pt x="160830" y="90149"/>
                  </a:lnTo>
                  <a:lnTo>
                    <a:pt x="164462" y="73697"/>
                  </a:lnTo>
                  <a:lnTo>
                    <a:pt x="163136" y="51940"/>
                  </a:lnTo>
                  <a:lnTo>
                    <a:pt x="158274" y="32087"/>
                  </a:lnTo>
                  <a:lnTo>
                    <a:pt x="154955" y="27036"/>
                  </a:lnTo>
                  <a:lnTo>
                    <a:pt x="131840" y="7985"/>
                  </a:lnTo>
                  <a:lnTo>
                    <a:pt x="119357" y="3549"/>
                  </a:lnTo>
                  <a:lnTo>
                    <a:pt x="90254" y="467"/>
                  </a:lnTo>
                  <a:lnTo>
                    <a:pt x="59418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SMARTInkShape-1351"/>
            <p:cNvSpPr/>
            <p:nvPr/>
          </p:nvSpPr>
          <p:spPr>
            <a:xfrm>
              <a:off x="6438900" y="1657350"/>
              <a:ext cx="168754" cy="234341"/>
            </a:xfrm>
            <a:custGeom>
              <a:avLst/>
              <a:gdLst/>
              <a:ahLst/>
              <a:cxnLst/>
              <a:rect l="0" t="0" r="0" b="0"/>
              <a:pathLst>
                <a:path w="168754" h="234341">
                  <a:moveTo>
                    <a:pt x="133350" y="0"/>
                  </a:moveTo>
                  <a:lnTo>
                    <a:pt x="133350" y="3371"/>
                  </a:lnTo>
                  <a:lnTo>
                    <a:pt x="131467" y="6907"/>
                  </a:lnTo>
                  <a:lnTo>
                    <a:pt x="127575" y="10831"/>
                  </a:lnTo>
                  <a:lnTo>
                    <a:pt x="99504" y="27296"/>
                  </a:lnTo>
                  <a:lnTo>
                    <a:pt x="73232" y="42452"/>
                  </a:lnTo>
                  <a:lnTo>
                    <a:pt x="42056" y="58306"/>
                  </a:lnTo>
                  <a:lnTo>
                    <a:pt x="31432" y="65332"/>
                  </a:lnTo>
                  <a:lnTo>
                    <a:pt x="20462" y="80388"/>
                  </a:lnTo>
                  <a:lnTo>
                    <a:pt x="20697" y="81814"/>
                  </a:lnTo>
                  <a:lnTo>
                    <a:pt x="22839" y="85280"/>
                  </a:lnTo>
                  <a:lnTo>
                    <a:pt x="34754" y="91198"/>
                  </a:lnTo>
                  <a:lnTo>
                    <a:pt x="65777" y="96597"/>
                  </a:lnTo>
                  <a:lnTo>
                    <a:pt x="89574" y="101999"/>
                  </a:lnTo>
                  <a:lnTo>
                    <a:pt x="114499" y="108068"/>
                  </a:lnTo>
                  <a:lnTo>
                    <a:pt x="137877" y="116216"/>
                  </a:lnTo>
                  <a:lnTo>
                    <a:pt x="150884" y="124324"/>
                  </a:lnTo>
                  <a:lnTo>
                    <a:pt x="161369" y="134982"/>
                  </a:lnTo>
                  <a:lnTo>
                    <a:pt x="166969" y="146775"/>
                  </a:lnTo>
                  <a:lnTo>
                    <a:pt x="168753" y="158366"/>
                  </a:lnTo>
                  <a:lnTo>
                    <a:pt x="162349" y="185075"/>
                  </a:lnTo>
                  <a:lnTo>
                    <a:pt x="154705" y="195379"/>
                  </a:lnTo>
                  <a:lnTo>
                    <a:pt x="126467" y="217117"/>
                  </a:lnTo>
                  <a:lnTo>
                    <a:pt x="99614" y="228004"/>
                  </a:lnTo>
                  <a:lnTo>
                    <a:pt x="73729" y="232891"/>
                  </a:lnTo>
                  <a:lnTo>
                    <a:pt x="47480" y="234340"/>
                  </a:lnTo>
                  <a:lnTo>
                    <a:pt x="18168" y="234164"/>
                  </a:lnTo>
                  <a:lnTo>
                    <a:pt x="0" y="2286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SMARTInkShape-1352"/>
            <p:cNvSpPr/>
            <p:nvPr/>
          </p:nvSpPr>
          <p:spPr>
            <a:xfrm>
              <a:off x="6696247" y="1714500"/>
              <a:ext cx="25532" cy="342901"/>
            </a:xfrm>
            <a:custGeom>
              <a:avLst/>
              <a:gdLst/>
              <a:ahLst/>
              <a:cxnLst/>
              <a:rect l="0" t="0" r="0" b="0"/>
              <a:pathLst>
                <a:path w="25532" h="342901">
                  <a:moveTo>
                    <a:pt x="9353" y="0"/>
                  </a:moveTo>
                  <a:lnTo>
                    <a:pt x="12724" y="0"/>
                  </a:lnTo>
                  <a:lnTo>
                    <a:pt x="13717" y="705"/>
                  </a:lnTo>
                  <a:lnTo>
                    <a:pt x="14379" y="1881"/>
                  </a:lnTo>
                  <a:lnTo>
                    <a:pt x="15114" y="6480"/>
                  </a:lnTo>
                  <a:lnTo>
                    <a:pt x="18996" y="32603"/>
                  </a:lnTo>
                  <a:lnTo>
                    <a:pt x="22154" y="63093"/>
                  </a:lnTo>
                  <a:lnTo>
                    <a:pt x="25531" y="92856"/>
                  </a:lnTo>
                  <a:lnTo>
                    <a:pt x="24069" y="116058"/>
                  </a:lnTo>
                  <a:lnTo>
                    <a:pt x="22949" y="140481"/>
                  </a:lnTo>
                  <a:lnTo>
                    <a:pt x="21746" y="165447"/>
                  </a:lnTo>
                  <a:lnTo>
                    <a:pt x="18859" y="190654"/>
                  </a:lnTo>
                  <a:lnTo>
                    <a:pt x="15223" y="215968"/>
                  </a:lnTo>
                  <a:lnTo>
                    <a:pt x="11962" y="240624"/>
                  </a:lnTo>
                  <a:lnTo>
                    <a:pt x="10512" y="263342"/>
                  </a:lnTo>
                  <a:lnTo>
                    <a:pt x="6325" y="292594"/>
                  </a:lnTo>
                  <a:lnTo>
                    <a:pt x="0" y="317624"/>
                  </a:lnTo>
                  <a:lnTo>
                    <a:pt x="3003" y="3429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SMARTInkShape-1353"/>
            <p:cNvSpPr/>
            <p:nvPr/>
          </p:nvSpPr>
          <p:spPr>
            <a:xfrm>
              <a:off x="6700132" y="1661196"/>
              <a:ext cx="218155" cy="230605"/>
            </a:xfrm>
            <a:custGeom>
              <a:avLst/>
              <a:gdLst/>
              <a:ahLst/>
              <a:cxnLst/>
              <a:rect l="0" t="0" r="0" b="0"/>
              <a:pathLst>
                <a:path w="218155" h="230605">
                  <a:moveTo>
                    <a:pt x="5468" y="116804"/>
                  </a:moveTo>
                  <a:lnTo>
                    <a:pt x="5468" y="107965"/>
                  </a:lnTo>
                  <a:lnTo>
                    <a:pt x="0" y="86766"/>
                  </a:lnTo>
                  <a:lnTo>
                    <a:pt x="2750" y="70979"/>
                  </a:lnTo>
                  <a:lnTo>
                    <a:pt x="11404" y="52896"/>
                  </a:lnTo>
                  <a:lnTo>
                    <a:pt x="32040" y="28529"/>
                  </a:lnTo>
                  <a:lnTo>
                    <a:pt x="50970" y="14605"/>
                  </a:lnTo>
                  <a:lnTo>
                    <a:pt x="82294" y="3221"/>
                  </a:lnTo>
                  <a:lnTo>
                    <a:pt x="99585" y="0"/>
                  </a:lnTo>
                  <a:lnTo>
                    <a:pt x="128448" y="2154"/>
                  </a:lnTo>
                  <a:lnTo>
                    <a:pt x="155187" y="7966"/>
                  </a:lnTo>
                  <a:lnTo>
                    <a:pt x="172433" y="14574"/>
                  </a:lnTo>
                  <a:lnTo>
                    <a:pt x="194639" y="32969"/>
                  </a:lnTo>
                  <a:lnTo>
                    <a:pt x="211253" y="52923"/>
                  </a:lnTo>
                  <a:lnTo>
                    <a:pt x="216872" y="69597"/>
                  </a:lnTo>
                  <a:lnTo>
                    <a:pt x="218154" y="96937"/>
                  </a:lnTo>
                  <a:lnTo>
                    <a:pt x="212184" y="124793"/>
                  </a:lnTo>
                  <a:lnTo>
                    <a:pt x="203880" y="143638"/>
                  </a:lnTo>
                  <a:lnTo>
                    <a:pt x="175554" y="174864"/>
                  </a:lnTo>
                  <a:lnTo>
                    <a:pt x="151114" y="195860"/>
                  </a:lnTo>
                  <a:lnTo>
                    <a:pt x="125997" y="211018"/>
                  </a:lnTo>
                  <a:lnTo>
                    <a:pt x="100682" y="222565"/>
                  </a:lnTo>
                  <a:lnTo>
                    <a:pt x="70215" y="229417"/>
                  </a:lnTo>
                  <a:lnTo>
                    <a:pt x="53658" y="230604"/>
                  </a:lnTo>
                  <a:lnTo>
                    <a:pt x="46170" y="229000"/>
                  </a:lnTo>
                  <a:lnTo>
                    <a:pt x="37218" y="224754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SMARTInkShape-1354"/>
            <p:cNvSpPr/>
            <p:nvPr/>
          </p:nvSpPr>
          <p:spPr>
            <a:xfrm>
              <a:off x="6967196" y="1543050"/>
              <a:ext cx="208305" cy="353072"/>
            </a:xfrm>
            <a:custGeom>
              <a:avLst/>
              <a:gdLst/>
              <a:ahLst/>
              <a:cxnLst/>
              <a:rect l="0" t="0" r="0" b="0"/>
              <a:pathLst>
                <a:path w="208305" h="353072">
                  <a:moveTo>
                    <a:pt x="17804" y="0"/>
                  </a:moveTo>
                  <a:lnTo>
                    <a:pt x="21175" y="0"/>
                  </a:lnTo>
                  <a:lnTo>
                    <a:pt x="22168" y="705"/>
                  </a:lnTo>
                  <a:lnTo>
                    <a:pt x="22830" y="1881"/>
                  </a:lnTo>
                  <a:lnTo>
                    <a:pt x="28466" y="27851"/>
                  </a:lnTo>
                  <a:lnTo>
                    <a:pt x="30606" y="51447"/>
                  </a:lnTo>
                  <a:lnTo>
                    <a:pt x="33606" y="72960"/>
                  </a:lnTo>
                  <a:lnTo>
                    <a:pt x="35410" y="96632"/>
                  </a:lnTo>
                  <a:lnTo>
                    <a:pt x="35506" y="121969"/>
                  </a:lnTo>
                  <a:lnTo>
                    <a:pt x="33198" y="149693"/>
                  </a:lnTo>
                  <a:lnTo>
                    <a:pt x="31701" y="178478"/>
                  </a:lnTo>
                  <a:lnTo>
                    <a:pt x="30331" y="207734"/>
                  </a:lnTo>
                  <a:lnTo>
                    <a:pt x="27369" y="237200"/>
                  </a:lnTo>
                  <a:lnTo>
                    <a:pt x="25583" y="262996"/>
                  </a:lnTo>
                  <a:lnTo>
                    <a:pt x="24083" y="285515"/>
                  </a:lnTo>
                  <a:lnTo>
                    <a:pt x="19272" y="312648"/>
                  </a:lnTo>
                  <a:lnTo>
                    <a:pt x="11325" y="333292"/>
                  </a:lnTo>
                  <a:lnTo>
                    <a:pt x="7163" y="338629"/>
                  </a:lnTo>
                  <a:lnTo>
                    <a:pt x="0" y="342337"/>
                  </a:lnTo>
                  <a:lnTo>
                    <a:pt x="5293" y="315429"/>
                  </a:lnTo>
                  <a:lnTo>
                    <a:pt x="10020" y="292270"/>
                  </a:lnTo>
                  <a:lnTo>
                    <a:pt x="16594" y="263379"/>
                  </a:lnTo>
                  <a:lnTo>
                    <a:pt x="27166" y="233182"/>
                  </a:lnTo>
                  <a:lnTo>
                    <a:pt x="39236" y="206752"/>
                  </a:lnTo>
                  <a:lnTo>
                    <a:pt x="51749" y="186613"/>
                  </a:lnTo>
                  <a:lnTo>
                    <a:pt x="63688" y="176256"/>
                  </a:lnTo>
                  <a:lnTo>
                    <a:pt x="69476" y="173586"/>
                  </a:lnTo>
                  <a:lnTo>
                    <a:pt x="76282" y="174280"/>
                  </a:lnTo>
                  <a:lnTo>
                    <a:pt x="80073" y="175453"/>
                  </a:lnTo>
                  <a:lnTo>
                    <a:pt x="82600" y="177646"/>
                  </a:lnTo>
                  <a:lnTo>
                    <a:pt x="94265" y="205320"/>
                  </a:lnTo>
                  <a:lnTo>
                    <a:pt x="98550" y="224759"/>
                  </a:lnTo>
                  <a:lnTo>
                    <a:pt x="99819" y="250275"/>
                  </a:lnTo>
                  <a:lnTo>
                    <a:pt x="100195" y="278296"/>
                  </a:lnTo>
                  <a:lnTo>
                    <a:pt x="102188" y="304473"/>
                  </a:lnTo>
                  <a:lnTo>
                    <a:pt x="109182" y="331860"/>
                  </a:lnTo>
                  <a:lnTo>
                    <a:pt x="118649" y="346370"/>
                  </a:lnTo>
                  <a:lnTo>
                    <a:pt x="128240" y="351498"/>
                  </a:lnTo>
                  <a:lnTo>
                    <a:pt x="139559" y="353071"/>
                  </a:lnTo>
                  <a:lnTo>
                    <a:pt x="170349" y="346521"/>
                  </a:lnTo>
                  <a:lnTo>
                    <a:pt x="194221" y="337840"/>
                  </a:lnTo>
                  <a:lnTo>
                    <a:pt x="208304" y="3238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SMARTInkShape-1355"/>
            <p:cNvSpPr/>
            <p:nvPr/>
          </p:nvSpPr>
          <p:spPr>
            <a:xfrm>
              <a:off x="7170241" y="1733550"/>
              <a:ext cx="156884" cy="144361"/>
            </a:xfrm>
            <a:custGeom>
              <a:avLst/>
              <a:gdLst/>
              <a:ahLst/>
              <a:cxnLst/>
              <a:rect l="0" t="0" r="0" b="0"/>
              <a:pathLst>
                <a:path w="156884" h="144361">
                  <a:moveTo>
                    <a:pt x="106859" y="6350"/>
                  </a:moveTo>
                  <a:lnTo>
                    <a:pt x="78039" y="6350"/>
                  </a:lnTo>
                  <a:lnTo>
                    <a:pt x="67944" y="7055"/>
                  </a:lnTo>
                  <a:lnTo>
                    <a:pt x="53622" y="12125"/>
                  </a:lnTo>
                  <a:lnTo>
                    <a:pt x="37698" y="22250"/>
                  </a:lnTo>
                  <a:lnTo>
                    <a:pt x="15438" y="48073"/>
                  </a:lnTo>
                  <a:lnTo>
                    <a:pt x="4434" y="68728"/>
                  </a:lnTo>
                  <a:lnTo>
                    <a:pt x="0" y="95028"/>
                  </a:lnTo>
                  <a:lnTo>
                    <a:pt x="1113" y="114234"/>
                  </a:lnTo>
                  <a:lnTo>
                    <a:pt x="2495" y="120606"/>
                  </a:lnTo>
                  <a:lnTo>
                    <a:pt x="7793" y="129567"/>
                  </a:lnTo>
                  <a:lnTo>
                    <a:pt x="15557" y="135902"/>
                  </a:lnTo>
                  <a:lnTo>
                    <a:pt x="31829" y="142729"/>
                  </a:lnTo>
                  <a:lnTo>
                    <a:pt x="50055" y="144360"/>
                  </a:lnTo>
                  <a:lnTo>
                    <a:pt x="81504" y="137082"/>
                  </a:lnTo>
                  <a:lnTo>
                    <a:pt x="106867" y="123242"/>
                  </a:lnTo>
                  <a:lnTo>
                    <a:pt x="135239" y="98126"/>
                  </a:lnTo>
                  <a:lnTo>
                    <a:pt x="148820" y="78149"/>
                  </a:lnTo>
                  <a:lnTo>
                    <a:pt x="155040" y="61098"/>
                  </a:lnTo>
                  <a:lnTo>
                    <a:pt x="156883" y="43738"/>
                  </a:lnTo>
                  <a:lnTo>
                    <a:pt x="154058" y="28560"/>
                  </a:lnTo>
                  <a:lnTo>
                    <a:pt x="148768" y="21395"/>
                  </a:lnTo>
                  <a:lnTo>
                    <a:pt x="133873" y="11046"/>
                  </a:lnTo>
                  <a:lnTo>
                    <a:pt x="102370" y="1507"/>
                  </a:lnTo>
                  <a:lnTo>
                    <a:pt x="94159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SMARTInkShape-1356"/>
            <p:cNvSpPr/>
            <p:nvPr/>
          </p:nvSpPr>
          <p:spPr>
            <a:xfrm>
              <a:off x="7436198" y="1524000"/>
              <a:ext cx="44103" cy="393701"/>
            </a:xfrm>
            <a:custGeom>
              <a:avLst/>
              <a:gdLst/>
              <a:ahLst/>
              <a:cxnLst/>
              <a:rect l="0" t="0" r="0" b="0"/>
              <a:pathLst>
                <a:path w="44103" h="393701">
                  <a:moveTo>
                    <a:pt x="44102" y="0"/>
                  </a:moveTo>
                  <a:lnTo>
                    <a:pt x="43396" y="16314"/>
                  </a:lnTo>
                  <a:lnTo>
                    <a:pt x="39075" y="33927"/>
                  </a:lnTo>
                  <a:lnTo>
                    <a:pt x="34642" y="64322"/>
                  </a:lnTo>
                  <a:lnTo>
                    <a:pt x="28991" y="94004"/>
                  </a:lnTo>
                  <a:lnTo>
                    <a:pt x="24921" y="116568"/>
                  </a:lnTo>
                  <a:lnTo>
                    <a:pt x="20760" y="141413"/>
                  </a:lnTo>
                  <a:lnTo>
                    <a:pt x="16559" y="168919"/>
                  </a:lnTo>
                  <a:lnTo>
                    <a:pt x="14222" y="197606"/>
                  </a:lnTo>
                  <a:lnTo>
                    <a:pt x="12477" y="226114"/>
                  </a:lnTo>
                  <a:lnTo>
                    <a:pt x="9350" y="252895"/>
                  </a:lnTo>
                  <a:lnTo>
                    <a:pt x="5609" y="278908"/>
                  </a:lnTo>
                  <a:lnTo>
                    <a:pt x="2299" y="303876"/>
                  </a:lnTo>
                  <a:lnTo>
                    <a:pt x="828" y="326731"/>
                  </a:lnTo>
                  <a:lnTo>
                    <a:pt x="0" y="352690"/>
                  </a:lnTo>
                  <a:lnTo>
                    <a:pt x="426" y="375355"/>
                  </a:lnTo>
                  <a:lnTo>
                    <a:pt x="6002" y="3937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SMARTInkShape-1357"/>
            <p:cNvSpPr/>
            <p:nvPr/>
          </p:nvSpPr>
          <p:spPr>
            <a:xfrm>
              <a:off x="7562850" y="1746250"/>
              <a:ext cx="31751" cy="170640"/>
            </a:xfrm>
            <a:custGeom>
              <a:avLst/>
              <a:gdLst/>
              <a:ahLst/>
              <a:cxnLst/>
              <a:rect l="0" t="0" r="0" b="0"/>
              <a:pathLst>
                <a:path w="31751" h="170640">
                  <a:moveTo>
                    <a:pt x="31750" y="0"/>
                  </a:moveTo>
                  <a:lnTo>
                    <a:pt x="31044" y="16606"/>
                  </a:lnTo>
                  <a:lnTo>
                    <a:pt x="22911" y="48335"/>
                  </a:lnTo>
                  <a:lnTo>
                    <a:pt x="16823" y="75861"/>
                  </a:lnTo>
                  <a:lnTo>
                    <a:pt x="13921" y="102989"/>
                  </a:lnTo>
                  <a:lnTo>
                    <a:pt x="9690" y="128901"/>
                  </a:lnTo>
                  <a:lnTo>
                    <a:pt x="1764" y="157606"/>
                  </a:lnTo>
                  <a:lnTo>
                    <a:pt x="103" y="170639"/>
                  </a:lnTo>
                  <a:lnTo>
                    <a:pt x="0" y="1651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SMARTInkShape-1358"/>
            <p:cNvSpPr/>
            <p:nvPr/>
          </p:nvSpPr>
          <p:spPr>
            <a:xfrm>
              <a:off x="7613650" y="1625600"/>
              <a:ext cx="12701" cy="6351"/>
            </a:xfrm>
            <a:custGeom>
              <a:avLst/>
              <a:gdLst/>
              <a:ahLst/>
              <a:cxnLst/>
              <a:rect l="0" t="0" r="0" b="0"/>
              <a:pathLst>
                <a:path w="12701" h="6351">
                  <a:moveTo>
                    <a:pt x="0" y="0"/>
                  </a:moveTo>
                  <a:lnTo>
                    <a:pt x="3371" y="3371"/>
                  </a:lnTo>
                  <a:lnTo>
                    <a:pt x="6907" y="5026"/>
                  </a:lnTo>
                  <a:lnTo>
                    <a:pt x="12700" y="63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" name="SMARTInkShape-Group143"/>
          <p:cNvGrpSpPr/>
          <p:nvPr/>
        </p:nvGrpSpPr>
        <p:grpSpPr>
          <a:xfrm>
            <a:off x="5988980" y="2261482"/>
            <a:ext cx="369874" cy="888119"/>
            <a:chOff x="5988980" y="2261482"/>
            <a:chExt cx="369874" cy="888119"/>
          </a:xfrm>
        </p:grpSpPr>
        <p:sp>
          <p:nvSpPr>
            <p:cNvPr id="22" name="SMARTInkShape-1359"/>
            <p:cNvSpPr/>
            <p:nvPr/>
          </p:nvSpPr>
          <p:spPr>
            <a:xfrm>
              <a:off x="6059710" y="2261482"/>
              <a:ext cx="269738" cy="233838"/>
            </a:xfrm>
            <a:custGeom>
              <a:avLst/>
              <a:gdLst/>
              <a:ahLst/>
              <a:cxnLst/>
              <a:rect l="0" t="0" r="0" b="0"/>
              <a:pathLst>
                <a:path w="269738" h="233838">
                  <a:moveTo>
                    <a:pt x="169640" y="5468"/>
                  </a:moveTo>
                  <a:lnTo>
                    <a:pt x="166268" y="5468"/>
                  </a:lnTo>
                  <a:lnTo>
                    <a:pt x="162732" y="3586"/>
                  </a:lnTo>
                  <a:lnTo>
                    <a:pt x="160801" y="2096"/>
                  </a:lnTo>
                  <a:lnTo>
                    <a:pt x="154893" y="441"/>
                  </a:lnTo>
                  <a:lnTo>
                    <a:pt x="151342" y="0"/>
                  </a:lnTo>
                  <a:lnTo>
                    <a:pt x="139602" y="2750"/>
                  </a:lnTo>
                  <a:lnTo>
                    <a:pt x="122993" y="10706"/>
                  </a:lnTo>
                  <a:lnTo>
                    <a:pt x="92597" y="33964"/>
                  </a:lnTo>
                  <a:lnTo>
                    <a:pt x="61578" y="63025"/>
                  </a:lnTo>
                  <a:lnTo>
                    <a:pt x="36973" y="93168"/>
                  </a:lnTo>
                  <a:lnTo>
                    <a:pt x="22303" y="117922"/>
                  </a:lnTo>
                  <a:lnTo>
                    <a:pt x="9724" y="142426"/>
                  </a:lnTo>
                  <a:lnTo>
                    <a:pt x="677" y="170026"/>
                  </a:lnTo>
                  <a:lnTo>
                    <a:pt x="0" y="183027"/>
                  </a:lnTo>
                  <a:lnTo>
                    <a:pt x="2051" y="195861"/>
                  </a:lnTo>
                  <a:lnTo>
                    <a:pt x="7197" y="206738"/>
                  </a:lnTo>
                  <a:lnTo>
                    <a:pt x="14893" y="216277"/>
                  </a:lnTo>
                  <a:lnTo>
                    <a:pt x="25368" y="225220"/>
                  </a:lnTo>
                  <a:lnTo>
                    <a:pt x="38961" y="230135"/>
                  </a:lnTo>
                  <a:lnTo>
                    <a:pt x="70684" y="233291"/>
                  </a:lnTo>
                  <a:lnTo>
                    <a:pt x="95713" y="233837"/>
                  </a:lnTo>
                  <a:lnTo>
                    <a:pt x="121002" y="227257"/>
                  </a:lnTo>
                  <a:lnTo>
                    <a:pt x="146370" y="219742"/>
                  </a:lnTo>
                  <a:lnTo>
                    <a:pt x="175131" y="206304"/>
                  </a:lnTo>
                  <a:lnTo>
                    <a:pt x="199254" y="192288"/>
                  </a:lnTo>
                  <a:lnTo>
                    <a:pt x="230732" y="169841"/>
                  </a:lnTo>
                  <a:lnTo>
                    <a:pt x="250065" y="150597"/>
                  </a:lnTo>
                  <a:lnTo>
                    <a:pt x="263633" y="122930"/>
                  </a:lnTo>
                  <a:lnTo>
                    <a:pt x="267859" y="112001"/>
                  </a:lnTo>
                  <a:lnTo>
                    <a:pt x="269737" y="100088"/>
                  </a:lnTo>
                  <a:lnTo>
                    <a:pt x="266809" y="87738"/>
                  </a:lnTo>
                  <a:lnTo>
                    <a:pt x="253853" y="61300"/>
                  </a:lnTo>
                  <a:lnTo>
                    <a:pt x="242962" y="48743"/>
                  </a:lnTo>
                  <a:lnTo>
                    <a:pt x="230092" y="40241"/>
                  </a:lnTo>
                  <a:lnTo>
                    <a:pt x="209019" y="32928"/>
                  </a:lnTo>
                  <a:lnTo>
                    <a:pt x="199136" y="32489"/>
                  </a:lnTo>
                  <a:lnTo>
                    <a:pt x="169343" y="39826"/>
                  </a:lnTo>
                  <a:lnTo>
                    <a:pt x="156940" y="43568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SMARTInkShape-1360"/>
            <p:cNvSpPr/>
            <p:nvPr/>
          </p:nvSpPr>
          <p:spPr>
            <a:xfrm>
              <a:off x="5988980" y="2476584"/>
              <a:ext cx="193033" cy="641267"/>
            </a:xfrm>
            <a:custGeom>
              <a:avLst/>
              <a:gdLst/>
              <a:ahLst/>
              <a:cxnLst/>
              <a:rect l="0" t="0" r="0" b="0"/>
              <a:pathLst>
                <a:path w="193033" h="641267">
                  <a:moveTo>
                    <a:pt x="145120" y="12616"/>
                  </a:moveTo>
                  <a:lnTo>
                    <a:pt x="141748" y="12616"/>
                  </a:lnTo>
                  <a:lnTo>
                    <a:pt x="140755" y="11910"/>
                  </a:lnTo>
                  <a:lnTo>
                    <a:pt x="140093" y="10734"/>
                  </a:lnTo>
                  <a:lnTo>
                    <a:pt x="139031" y="7148"/>
                  </a:lnTo>
                  <a:lnTo>
                    <a:pt x="142218" y="3156"/>
                  </a:lnTo>
                  <a:lnTo>
                    <a:pt x="145711" y="1356"/>
                  </a:lnTo>
                  <a:lnTo>
                    <a:pt x="157871" y="42"/>
                  </a:lnTo>
                  <a:lnTo>
                    <a:pt x="159971" y="0"/>
                  </a:lnTo>
                  <a:lnTo>
                    <a:pt x="164185" y="1834"/>
                  </a:lnTo>
                  <a:lnTo>
                    <a:pt x="166297" y="3311"/>
                  </a:lnTo>
                  <a:lnTo>
                    <a:pt x="178987" y="20312"/>
                  </a:lnTo>
                  <a:lnTo>
                    <a:pt x="181338" y="26855"/>
                  </a:lnTo>
                  <a:lnTo>
                    <a:pt x="188080" y="57758"/>
                  </a:lnTo>
                  <a:lnTo>
                    <a:pt x="193032" y="88907"/>
                  </a:lnTo>
                  <a:lnTo>
                    <a:pt x="186794" y="120578"/>
                  </a:lnTo>
                  <a:lnTo>
                    <a:pt x="169875" y="152317"/>
                  </a:lnTo>
                  <a:lnTo>
                    <a:pt x="150088" y="181087"/>
                  </a:lnTo>
                  <a:lnTo>
                    <a:pt x="125797" y="209583"/>
                  </a:lnTo>
                  <a:lnTo>
                    <a:pt x="98734" y="239776"/>
                  </a:lnTo>
                  <a:lnTo>
                    <a:pt x="78459" y="261720"/>
                  </a:lnTo>
                  <a:lnTo>
                    <a:pt x="55596" y="291049"/>
                  </a:lnTo>
                  <a:lnTo>
                    <a:pt x="31402" y="321589"/>
                  </a:lnTo>
                  <a:lnTo>
                    <a:pt x="14184" y="350617"/>
                  </a:lnTo>
                  <a:lnTo>
                    <a:pt x="3780" y="379948"/>
                  </a:lnTo>
                  <a:lnTo>
                    <a:pt x="0" y="406830"/>
                  </a:lnTo>
                  <a:lnTo>
                    <a:pt x="756" y="429673"/>
                  </a:lnTo>
                  <a:lnTo>
                    <a:pt x="11058" y="458593"/>
                  </a:lnTo>
                  <a:lnTo>
                    <a:pt x="23466" y="487903"/>
                  </a:lnTo>
                  <a:lnTo>
                    <a:pt x="39506" y="518439"/>
                  </a:lnTo>
                  <a:lnTo>
                    <a:pt x="56263" y="545586"/>
                  </a:lnTo>
                  <a:lnTo>
                    <a:pt x="73162" y="571331"/>
                  </a:lnTo>
                  <a:lnTo>
                    <a:pt x="99347" y="601273"/>
                  </a:lnTo>
                  <a:lnTo>
                    <a:pt x="125953" y="626518"/>
                  </a:lnTo>
                  <a:lnTo>
                    <a:pt x="142857" y="638174"/>
                  </a:lnTo>
                  <a:lnTo>
                    <a:pt x="157820" y="641266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SMARTInkShape-1361"/>
            <p:cNvSpPr/>
            <p:nvPr/>
          </p:nvSpPr>
          <p:spPr>
            <a:xfrm>
              <a:off x="6262443" y="2501900"/>
              <a:ext cx="96411" cy="647701"/>
            </a:xfrm>
            <a:custGeom>
              <a:avLst/>
              <a:gdLst/>
              <a:ahLst/>
              <a:cxnLst/>
              <a:rect l="0" t="0" r="0" b="0"/>
              <a:pathLst>
                <a:path w="96411" h="647701">
                  <a:moveTo>
                    <a:pt x="5007" y="0"/>
                  </a:moveTo>
                  <a:lnTo>
                    <a:pt x="32967" y="27960"/>
                  </a:lnTo>
                  <a:lnTo>
                    <a:pt x="64064" y="59057"/>
                  </a:lnTo>
                  <a:lnTo>
                    <a:pt x="74293" y="70697"/>
                  </a:lnTo>
                  <a:lnTo>
                    <a:pt x="89042" y="101711"/>
                  </a:lnTo>
                  <a:lnTo>
                    <a:pt x="95837" y="120682"/>
                  </a:lnTo>
                  <a:lnTo>
                    <a:pt x="96410" y="133364"/>
                  </a:lnTo>
                  <a:lnTo>
                    <a:pt x="91030" y="162124"/>
                  </a:lnTo>
                  <a:lnTo>
                    <a:pt x="78103" y="190617"/>
                  </a:lnTo>
                  <a:lnTo>
                    <a:pt x="60081" y="220809"/>
                  </a:lnTo>
                  <a:lnTo>
                    <a:pt x="39717" y="250736"/>
                  </a:lnTo>
                  <a:lnTo>
                    <a:pt x="26470" y="279461"/>
                  </a:lnTo>
                  <a:lnTo>
                    <a:pt x="12879" y="309698"/>
                  </a:lnTo>
                  <a:lnTo>
                    <a:pt x="3191" y="339634"/>
                  </a:lnTo>
                  <a:lnTo>
                    <a:pt x="0" y="360982"/>
                  </a:lnTo>
                  <a:lnTo>
                    <a:pt x="3991" y="392228"/>
                  </a:lnTo>
                  <a:lnTo>
                    <a:pt x="10272" y="417174"/>
                  </a:lnTo>
                  <a:lnTo>
                    <a:pt x="20756" y="442440"/>
                  </a:lnTo>
                  <a:lnTo>
                    <a:pt x="32799" y="467800"/>
                  </a:lnTo>
                  <a:lnTo>
                    <a:pt x="44599" y="493188"/>
                  </a:lnTo>
                  <a:lnTo>
                    <a:pt x="53584" y="518584"/>
                  </a:lnTo>
                  <a:lnTo>
                    <a:pt x="64163" y="544689"/>
                  </a:lnTo>
                  <a:lnTo>
                    <a:pt x="72080" y="573747"/>
                  </a:lnTo>
                  <a:lnTo>
                    <a:pt x="78894" y="600544"/>
                  </a:lnTo>
                  <a:lnTo>
                    <a:pt x="85636" y="631120"/>
                  </a:lnTo>
                  <a:lnTo>
                    <a:pt x="87557" y="6477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359569"/>
            <a:ext cx="8534400" cy="4383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7391400" cy="165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3" name="SMARTInkShape-Group144"/>
          <p:cNvGrpSpPr/>
          <p:nvPr/>
        </p:nvGrpSpPr>
        <p:grpSpPr>
          <a:xfrm>
            <a:off x="210276" y="1327150"/>
            <a:ext cx="2535764" cy="443440"/>
            <a:chOff x="210276" y="1327150"/>
            <a:chExt cx="2535764" cy="443440"/>
          </a:xfrm>
        </p:grpSpPr>
        <p:sp>
          <p:nvSpPr>
            <p:cNvPr id="3" name="SMARTInkShape-1362"/>
            <p:cNvSpPr/>
            <p:nvPr/>
          </p:nvSpPr>
          <p:spPr>
            <a:xfrm>
              <a:off x="1727200" y="1447800"/>
              <a:ext cx="82551" cy="158606"/>
            </a:xfrm>
            <a:custGeom>
              <a:avLst/>
              <a:gdLst/>
              <a:ahLst/>
              <a:cxnLst/>
              <a:rect l="0" t="0" r="0" b="0"/>
              <a:pathLst>
                <a:path w="82551" h="158606">
                  <a:moveTo>
                    <a:pt x="0" y="50800"/>
                  </a:moveTo>
                  <a:lnTo>
                    <a:pt x="0" y="78687"/>
                  </a:lnTo>
                  <a:lnTo>
                    <a:pt x="705" y="89300"/>
                  </a:lnTo>
                  <a:lnTo>
                    <a:pt x="5761" y="120630"/>
                  </a:lnTo>
                  <a:lnTo>
                    <a:pt x="6881" y="134833"/>
                  </a:lnTo>
                  <a:lnTo>
                    <a:pt x="12676" y="158605"/>
                  </a:lnTo>
                  <a:lnTo>
                    <a:pt x="11993" y="142135"/>
                  </a:lnTo>
                  <a:lnTo>
                    <a:pt x="7232" y="113784"/>
                  </a:lnTo>
                  <a:lnTo>
                    <a:pt x="8347" y="82482"/>
                  </a:lnTo>
                  <a:lnTo>
                    <a:pt x="12832" y="51496"/>
                  </a:lnTo>
                  <a:lnTo>
                    <a:pt x="15816" y="41466"/>
                  </a:lnTo>
                  <a:lnTo>
                    <a:pt x="24833" y="27887"/>
                  </a:lnTo>
                  <a:lnTo>
                    <a:pt x="52190" y="7616"/>
                  </a:lnTo>
                  <a:lnTo>
                    <a:pt x="66891" y="2256"/>
                  </a:lnTo>
                  <a:lnTo>
                    <a:pt x="8255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SMARTInkShape-1363"/>
            <p:cNvSpPr/>
            <p:nvPr/>
          </p:nvSpPr>
          <p:spPr>
            <a:xfrm>
              <a:off x="1557366" y="1460500"/>
              <a:ext cx="99985" cy="165101"/>
            </a:xfrm>
            <a:custGeom>
              <a:avLst/>
              <a:gdLst/>
              <a:ahLst/>
              <a:cxnLst/>
              <a:rect l="0" t="0" r="0" b="0"/>
              <a:pathLst>
                <a:path w="99985" h="165101">
                  <a:moveTo>
                    <a:pt x="99984" y="0"/>
                  </a:moveTo>
                  <a:lnTo>
                    <a:pt x="96612" y="0"/>
                  </a:lnTo>
                  <a:lnTo>
                    <a:pt x="93076" y="1881"/>
                  </a:lnTo>
                  <a:lnTo>
                    <a:pt x="75413" y="14926"/>
                  </a:lnTo>
                  <a:lnTo>
                    <a:pt x="55149" y="24716"/>
                  </a:lnTo>
                  <a:lnTo>
                    <a:pt x="32478" y="51546"/>
                  </a:lnTo>
                  <a:lnTo>
                    <a:pt x="12995" y="82648"/>
                  </a:lnTo>
                  <a:lnTo>
                    <a:pt x="1457" y="114312"/>
                  </a:lnTo>
                  <a:lnTo>
                    <a:pt x="0" y="132648"/>
                  </a:lnTo>
                  <a:lnTo>
                    <a:pt x="2159" y="142680"/>
                  </a:lnTo>
                  <a:lnTo>
                    <a:pt x="10713" y="156262"/>
                  </a:lnTo>
                  <a:lnTo>
                    <a:pt x="18210" y="161172"/>
                  </a:lnTo>
                  <a:lnTo>
                    <a:pt x="32245" y="163936"/>
                  </a:lnTo>
                  <a:lnTo>
                    <a:pt x="62867" y="164946"/>
                  </a:lnTo>
                  <a:lnTo>
                    <a:pt x="93634" y="1651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SMARTInkShape-1364"/>
            <p:cNvSpPr/>
            <p:nvPr/>
          </p:nvSpPr>
          <p:spPr>
            <a:xfrm>
              <a:off x="1373225" y="1460500"/>
              <a:ext cx="124009" cy="165101"/>
            </a:xfrm>
            <a:custGeom>
              <a:avLst/>
              <a:gdLst/>
              <a:ahLst/>
              <a:cxnLst/>
              <a:rect l="0" t="0" r="0" b="0"/>
              <a:pathLst>
                <a:path w="124009" h="165101">
                  <a:moveTo>
                    <a:pt x="87275" y="0"/>
                  </a:moveTo>
                  <a:lnTo>
                    <a:pt x="72348" y="0"/>
                  </a:lnTo>
                  <a:lnTo>
                    <a:pt x="42655" y="12865"/>
                  </a:lnTo>
                  <a:lnTo>
                    <a:pt x="13181" y="27526"/>
                  </a:lnTo>
                  <a:lnTo>
                    <a:pt x="3859" y="33869"/>
                  </a:lnTo>
                  <a:lnTo>
                    <a:pt x="812" y="38101"/>
                  </a:lnTo>
                  <a:lnTo>
                    <a:pt x="0" y="40217"/>
                  </a:lnTo>
                  <a:lnTo>
                    <a:pt x="164" y="42333"/>
                  </a:lnTo>
                  <a:lnTo>
                    <a:pt x="2227" y="46566"/>
                  </a:lnTo>
                  <a:lnTo>
                    <a:pt x="7356" y="52916"/>
                  </a:lnTo>
                  <a:lnTo>
                    <a:pt x="28425" y="65616"/>
                  </a:lnTo>
                  <a:lnTo>
                    <a:pt x="56137" y="71173"/>
                  </a:lnTo>
                  <a:lnTo>
                    <a:pt x="86771" y="82666"/>
                  </a:lnTo>
                  <a:lnTo>
                    <a:pt x="99825" y="90815"/>
                  </a:lnTo>
                  <a:lnTo>
                    <a:pt x="116052" y="105954"/>
                  </a:lnTo>
                  <a:lnTo>
                    <a:pt x="120761" y="113178"/>
                  </a:lnTo>
                  <a:lnTo>
                    <a:pt x="124008" y="125178"/>
                  </a:lnTo>
                  <a:lnTo>
                    <a:pt x="123052" y="128607"/>
                  </a:lnTo>
                  <a:lnTo>
                    <a:pt x="107578" y="144841"/>
                  </a:lnTo>
                  <a:lnTo>
                    <a:pt x="95485" y="153531"/>
                  </a:lnTo>
                  <a:lnTo>
                    <a:pt x="67633" y="159944"/>
                  </a:lnTo>
                  <a:lnTo>
                    <a:pt x="37102" y="164420"/>
                  </a:lnTo>
                  <a:lnTo>
                    <a:pt x="17425" y="1651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SMARTInkShape-1365"/>
            <p:cNvSpPr/>
            <p:nvPr/>
          </p:nvSpPr>
          <p:spPr>
            <a:xfrm>
              <a:off x="922093" y="1467287"/>
              <a:ext cx="386008" cy="164064"/>
            </a:xfrm>
            <a:custGeom>
              <a:avLst/>
              <a:gdLst/>
              <a:ahLst/>
              <a:cxnLst/>
              <a:rect l="0" t="0" r="0" b="0"/>
              <a:pathLst>
                <a:path w="386008" h="164064">
                  <a:moveTo>
                    <a:pt x="119307" y="18613"/>
                  </a:moveTo>
                  <a:lnTo>
                    <a:pt x="115935" y="15241"/>
                  </a:lnTo>
                  <a:lnTo>
                    <a:pt x="112399" y="13586"/>
                  </a:lnTo>
                  <a:lnTo>
                    <a:pt x="110468" y="13145"/>
                  </a:lnTo>
                  <a:lnTo>
                    <a:pt x="101594" y="8073"/>
                  </a:lnTo>
                  <a:lnTo>
                    <a:pt x="94736" y="6873"/>
                  </a:lnTo>
                  <a:lnTo>
                    <a:pt x="82942" y="9568"/>
                  </a:lnTo>
                  <a:lnTo>
                    <a:pt x="54519" y="26332"/>
                  </a:lnTo>
                  <a:lnTo>
                    <a:pt x="39746" y="39950"/>
                  </a:lnTo>
                  <a:lnTo>
                    <a:pt x="26476" y="67878"/>
                  </a:lnTo>
                  <a:lnTo>
                    <a:pt x="12880" y="96391"/>
                  </a:lnTo>
                  <a:lnTo>
                    <a:pt x="3191" y="125620"/>
                  </a:lnTo>
                  <a:lnTo>
                    <a:pt x="0" y="145333"/>
                  </a:lnTo>
                  <a:lnTo>
                    <a:pt x="1135" y="154425"/>
                  </a:lnTo>
                  <a:lnTo>
                    <a:pt x="2426" y="157838"/>
                  </a:lnTo>
                  <a:lnTo>
                    <a:pt x="4697" y="160113"/>
                  </a:lnTo>
                  <a:lnTo>
                    <a:pt x="10984" y="162640"/>
                  </a:lnTo>
                  <a:lnTo>
                    <a:pt x="22457" y="164063"/>
                  </a:lnTo>
                  <a:lnTo>
                    <a:pt x="28755" y="162515"/>
                  </a:lnTo>
                  <a:lnTo>
                    <a:pt x="38149" y="155795"/>
                  </a:lnTo>
                  <a:lnTo>
                    <a:pt x="68568" y="128532"/>
                  </a:lnTo>
                  <a:lnTo>
                    <a:pt x="88610" y="97799"/>
                  </a:lnTo>
                  <a:lnTo>
                    <a:pt x="102280" y="69509"/>
                  </a:lnTo>
                  <a:lnTo>
                    <a:pt x="106494" y="51053"/>
                  </a:lnTo>
                  <a:lnTo>
                    <a:pt x="103202" y="53938"/>
                  </a:lnTo>
                  <a:lnTo>
                    <a:pt x="101566" y="57361"/>
                  </a:lnTo>
                  <a:lnTo>
                    <a:pt x="100372" y="83284"/>
                  </a:lnTo>
                  <a:lnTo>
                    <a:pt x="101013" y="94628"/>
                  </a:lnTo>
                  <a:lnTo>
                    <a:pt x="105731" y="121164"/>
                  </a:lnTo>
                  <a:lnTo>
                    <a:pt x="109980" y="131454"/>
                  </a:lnTo>
                  <a:lnTo>
                    <a:pt x="116573" y="140025"/>
                  </a:lnTo>
                  <a:lnTo>
                    <a:pt x="136437" y="153622"/>
                  </a:lnTo>
                  <a:lnTo>
                    <a:pt x="157576" y="157386"/>
                  </a:lnTo>
                  <a:lnTo>
                    <a:pt x="171646" y="157332"/>
                  </a:lnTo>
                  <a:lnTo>
                    <a:pt x="193314" y="149438"/>
                  </a:lnTo>
                  <a:lnTo>
                    <a:pt x="213967" y="136229"/>
                  </a:lnTo>
                  <a:lnTo>
                    <a:pt x="232109" y="112487"/>
                  </a:lnTo>
                  <a:lnTo>
                    <a:pt x="237631" y="97776"/>
                  </a:lnTo>
                  <a:lnTo>
                    <a:pt x="243123" y="66136"/>
                  </a:lnTo>
                  <a:lnTo>
                    <a:pt x="251208" y="35113"/>
                  </a:lnTo>
                  <a:lnTo>
                    <a:pt x="252572" y="31535"/>
                  </a:lnTo>
                  <a:lnTo>
                    <a:pt x="253361" y="60565"/>
                  </a:lnTo>
                  <a:lnTo>
                    <a:pt x="257682" y="87760"/>
                  </a:lnTo>
                  <a:lnTo>
                    <a:pt x="259538" y="119414"/>
                  </a:lnTo>
                  <a:lnTo>
                    <a:pt x="264954" y="149910"/>
                  </a:lnTo>
                  <a:lnTo>
                    <a:pt x="265350" y="158167"/>
                  </a:lnTo>
                  <a:lnTo>
                    <a:pt x="265356" y="131173"/>
                  </a:lnTo>
                  <a:lnTo>
                    <a:pt x="265357" y="102099"/>
                  </a:lnTo>
                  <a:lnTo>
                    <a:pt x="265357" y="71061"/>
                  </a:lnTo>
                  <a:lnTo>
                    <a:pt x="267238" y="50851"/>
                  </a:lnTo>
                  <a:lnTo>
                    <a:pt x="271824" y="20088"/>
                  </a:lnTo>
                  <a:lnTo>
                    <a:pt x="274816" y="12683"/>
                  </a:lnTo>
                  <a:lnTo>
                    <a:pt x="280379" y="7040"/>
                  </a:lnTo>
                  <a:lnTo>
                    <a:pt x="286850" y="2886"/>
                  </a:lnTo>
                  <a:lnTo>
                    <a:pt x="292078" y="1040"/>
                  </a:lnTo>
                  <a:lnTo>
                    <a:pt x="302359" y="0"/>
                  </a:lnTo>
                  <a:lnTo>
                    <a:pt x="308378" y="1639"/>
                  </a:lnTo>
                  <a:lnTo>
                    <a:pt x="317615" y="8409"/>
                  </a:lnTo>
                  <a:lnTo>
                    <a:pt x="324566" y="16194"/>
                  </a:lnTo>
                  <a:lnTo>
                    <a:pt x="340408" y="44530"/>
                  </a:lnTo>
                  <a:lnTo>
                    <a:pt x="353826" y="75831"/>
                  </a:lnTo>
                  <a:lnTo>
                    <a:pt x="358598" y="94833"/>
                  </a:lnTo>
                  <a:lnTo>
                    <a:pt x="361893" y="111987"/>
                  </a:lnTo>
                  <a:lnTo>
                    <a:pt x="365956" y="127054"/>
                  </a:lnTo>
                  <a:lnTo>
                    <a:pt x="370275" y="132190"/>
                  </a:lnTo>
                  <a:lnTo>
                    <a:pt x="376193" y="136119"/>
                  </a:lnTo>
                  <a:lnTo>
                    <a:pt x="381174" y="137865"/>
                  </a:lnTo>
                  <a:lnTo>
                    <a:pt x="382785" y="139037"/>
                  </a:lnTo>
                  <a:lnTo>
                    <a:pt x="383859" y="140523"/>
                  </a:lnTo>
                  <a:lnTo>
                    <a:pt x="386007" y="145613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SMARTInkShape-1366"/>
            <p:cNvSpPr/>
            <p:nvPr/>
          </p:nvSpPr>
          <p:spPr>
            <a:xfrm>
              <a:off x="813139" y="1473200"/>
              <a:ext cx="88562" cy="164948"/>
            </a:xfrm>
            <a:custGeom>
              <a:avLst/>
              <a:gdLst/>
              <a:ahLst/>
              <a:cxnLst/>
              <a:rect l="0" t="0" r="0" b="0"/>
              <a:pathLst>
                <a:path w="88562" h="164948">
                  <a:moveTo>
                    <a:pt x="18711" y="38100"/>
                  </a:moveTo>
                  <a:lnTo>
                    <a:pt x="18711" y="41471"/>
                  </a:lnTo>
                  <a:lnTo>
                    <a:pt x="12949" y="66643"/>
                  </a:lnTo>
                  <a:lnTo>
                    <a:pt x="12438" y="95663"/>
                  </a:lnTo>
                  <a:lnTo>
                    <a:pt x="5463" y="127054"/>
                  </a:lnTo>
                  <a:lnTo>
                    <a:pt x="170" y="156315"/>
                  </a:lnTo>
                  <a:lnTo>
                    <a:pt x="0" y="159243"/>
                  </a:lnTo>
                  <a:lnTo>
                    <a:pt x="592" y="161195"/>
                  </a:lnTo>
                  <a:lnTo>
                    <a:pt x="1693" y="162497"/>
                  </a:lnTo>
                  <a:lnTo>
                    <a:pt x="5758" y="164947"/>
                  </a:lnTo>
                  <a:lnTo>
                    <a:pt x="6006" y="137951"/>
                  </a:lnTo>
                  <a:lnTo>
                    <a:pt x="7891" y="112073"/>
                  </a:lnTo>
                  <a:lnTo>
                    <a:pt x="11036" y="88240"/>
                  </a:lnTo>
                  <a:lnTo>
                    <a:pt x="15470" y="58273"/>
                  </a:lnTo>
                  <a:lnTo>
                    <a:pt x="24492" y="41804"/>
                  </a:lnTo>
                  <a:lnTo>
                    <a:pt x="52246" y="10996"/>
                  </a:lnTo>
                  <a:lnTo>
                    <a:pt x="65342" y="2903"/>
                  </a:lnTo>
                  <a:lnTo>
                    <a:pt x="73842" y="860"/>
                  </a:lnTo>
                  <a:lnTo>
                    <a:pt x="88561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SMARTInkShape-1367"/>
            <p:cNvSpPr/>
            <p:nvPr/>
          </p:nvSpPr>
          <p:spPr>
            <a:xfrm>
              <a:off x="603250" y="1517650"/>
              <a:ext cx="146051" cy="57151"/>
            </a:xfrm>
            <a:custGeom>
              <a:avLst/>
              <a:gdLst/>
              <a:ahLst/>
              <a:cxnLst/>
              <a:rect l="0" t="0" r="0" b="0"/>
              <a:pathLst>
                <a:path w="146051" h="57151">
                  <a:moveTo>
                    <a:pt x="0" y="57150"/>
                  </a:moveTo>
                  <a:lnTo>
                    <a:pt x="0" y="53778"/>
                  </a:lnTo>
                  <a:lnTo>
                    <a:pt x="705" y="52785"/>
                  </a:lnTo>
                  <a:lnTo>
                    <a:pt x="1881" y="52123"/>
                  </a:lnTo>
                  <a:lnTo>
                    <a:pt x="33612" y="39315"/>
                  </a:lnTo>
                  <a:lnTo>
                    <a:pt x="62404" y="26685"/>
                  </a:lnTo>
                  <a:lnTo>
                    <a:pt x="85988" y="17549"/>
                  </a:lnTo>
                  <a:lnTo>
                    <a:pt x="111555" y="9668"/>
                  </a:lnTo>
                  <a:lnTo>
                    <a:pt x="14605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SMARTInkShape-1368"/>
            <p:cNvSpPr/>
            <p:nvPr/>
          </p:nvSpPr>
          <p:spPr>
            <a:xfrm>
              <a:off x="641350" y="1358900"/>
              <a:ext cx="63501" cy="330201"/>
            </a:xfrm>
            <a:custGeom>
              <a:avLst/>
              <a:gdLst/>
              <a:ahLst/>
              <a:cxnLst/>
              <a:rect l="0" t="0" r="0" b="0"/>
              <a:pathLst>
                <a:path w="63501" h="330201">
                  <a:moveTo>
                    <a:pt x="63500" y="0"/>
                  </a:moveTo>
                  <a:lnTo>
                    <a:pt x="62794" y="16606"/>
                  </a:lnTo>
                  <a:lnTo>
                    <a:pt x="58032" y="44964"/>
                  </a:lnTo>
                  <a:lnTo>
                    <a:pt x="57411" y="70394"/>
                  </a:lnTo>
                  <a:lnTo>
                    <a:pt x="55384" y="91964"/>
                  </a:lnTo>
                  <a:lnTo>
                    <a:pt x="51426" y="115661"/>
                  </a:lnTo>
                  <a:lnTo>
                    <a:pt x="44963" y="140305"/>
                  </a:lnTo>
                  <a:lnTo>
                    <a:pt x="39269" y="165368"/>
                  </a:lnTo>
                  <a:lnTo>
                    <a:pt x="34386" y="189913"/>
                  </a:lnTo>
                  <a:lnTo>
                    <a:pt x="29864" y="212582"/>
                  </a:lnTo>
                  <a:lnTo>
                    <a:pt x="23621" y="234416"/>
                  </a:lnTo>
                  <a:lnTo>
                    <a:pt x="15935" y="262778"/>
                  </a:lnTo>
                  <a:lnTo>
                    <a:pt x="13658" y="286469"/>
                  </a:lnTo>
                  <a:lnTo>
                    <a:pt x="12420" y="300886"/>
                  </a:lnTo>
                  <a:lnTo>
                    <a:pt x="6270" y="321018"/>
                  </a:lnTo>
                  <a:lnTo>
                    <a:pt x="0" y="3302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SMARTInkShape-1369"/>
            <p:cNvSpPr/>
            <p:nvPr/>
          </p:nvSpPr>
          <p:spPr>
            <a:xfrm>
              <a:off x="210276" y="1436445"/>
              <a:ext cx="288123" cy="334145"/>
            </a:xfrm>
            <a:custGeom>
              <a:avLst/>
              <a:gdLst/>
              <a:ahLst/>
              <a:cxnLst/>
              <a:rect l="0" t="0" r="0" b="0"/>
              <a:pathLst>
                <a:path w="288123" h="334145">
                  <a:moveTo>
                    <a:pt x="196124" y="11355"/>
                  </a:moveTo>
                  <a:lnTo>
                    <a:pt x="192752" y="11355"/>
                  </a:lnTo>
                  <a:lnTo>
                    <a:pt x="189216" y="9473"/>
                  </a:lnTo>
                  <a:lnTo>
                    <a:pt x="187285" y="7983"/>
                  </a:lnTo>
                  <a:lnTo>
                    <a:pt x="181377" y="6328"/>
                  </a:lnTo>
                  <a:lnTo>
                    <a:pt x="170117" y="3515"/>
                  </a:lnTo>
                  <a:lnTo>
                    <a:pt x="161282" y="815"/>
                  </a:lnTo>
                  <a:lnTo>
                    <a:pt x="144407" y="0"/>
                  </a:lnTo>
                  <a:lnTo>
                    <a:pt x="113453" y="7577"/>
                  </a:lnTo>
                  <a:lnTo>
                    <a:pt x="88150" y="21453"/>
                  </a:lnTo>
                  <a:lnTo>
                    <a:pt x="62769" y="45726"/>
                  </a:lnTo>
                  <a:lnTo>
                    <a:pt x="45604" y="69281"/>
                  </a:lnTo>
                  <a:lnTo>
                    <a:pt x="31581" y="96016"/>
                  </a:lnTo>
                  <a:lnTo>
                    <a:pt x="22804" y="116715"/>
                  </a:lnTo>
                  <a:lnTo>
                    <a:pt x="14200" y="140026"/>
                  </a:lnTo>
                  <a:lnTo>
                    <a:pt x="7554" y="162616"/>
                  </a:lnTo>
                  <a:lnTo>
                    <a:pt x="1727" y="193286"/>
                  </a:lnTo>
                  <a:lnTo>
                    <a:pt x="0" y="222128"/>
                  </a:lnTo>
                  <a:lnTo>
                    <a:pt x="1370" y="249254"/>
                  </a:lnTo>
                  <a:lnTo>
                    <a:pt x="11525" y="280754"/>
                  </a:lnTo>
                  <a:lnTo>
                    <a:pt x="27120" y="307672"/>
                  </a:lnTo>
                  <a:lnTo>
                    <a:pt x="51371" y="327154"/>
                  </a:lnTo>
                  <a:lnTo>
                    <a:pt x="65232" y="331626"/>
                  </a:lnTo>
                  <a:lnTo>
                    <a:pt x="88902" y="334144"/>
                  </a:lnTo>
                  <a:lnTo>
                    <a:pt x="113789" y="333009"/>
                  </a:lnTo>
                  <a:lnTo>
                    <a:pt x="139037" y="328204"/>
                  </a:lnTo>
                  <a:lnTo>
                    <a:pt x="164392" y="320430"/>
                  </a:lnTo>
                  <a:lnTo>
                    <a:pt x="189779" y="307308"/>
                  </a:lnTo>
                  <a:lnTo>
                    <a:pt x="215175" y="288134"/>
                  </a:lnTo>
                  <a:lnTo>
                    <a:pt x="236811" y="264578"/>
                  </a:lnTo>
                  <a:lnTo>
                    <a:pt x="254040" y="237843"/>
                  </a:lnTo>
                  <a:lnTo>
                    <a:pt x="270669" y="209460"/>
                  </a:lnTo>
                  <a:lnTo>
                    <a:pt x="278644" y="191124"/>
                  </a:lnTo>
                  <a:lnTo>
                    <a:pt x="283839" y="161673"/>
                  </a:lnTo>
                  <a:lnTo>
                    <a:pt x="288122" y="134053"/>
                  </a:lnTo>
                  <a:lnTo>
                    <a:pt x="284844" y="104546"/>
                  </a:lnTo>
                  <a:lnTo>
                    <a:pt x="275955" y="78321"/>
                  </a:lnTo>
                  <a:lnTo>
                    <a:pt x="267128" y="57537"/>
                  </a:lnTo>
                  <a:lnTo>
                    <a:pt x="252440" y="42834"/>
                  </a:lnTo>
                  <a:lnTo>
                    <a:pt x="232595" y="31187"/>
                  </a:lnTo>
                  <a:lnTo>
                    <a:pt x="216573" y="26168"/>
                  </a:lnTo>
                  <a:lnTo>
                    <a:pt x="183424" y="24055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SMARTInkShape-1370"/>
            <p:cNvSpPr/>
            <p:nvPr/>
          </p:nvSpPr>
          <p:spPr>
            <a:xfrm>
              <a:off x="368307" y="1511377"/>
              <a:ext cx="25394" cy="171374"/>
            </a:xfrm>
            <a:custGeom>
              <a:avLst/>
              <a:gdLst/>
              <a:ahLst/>
              <a:cxnLst/>
              <a:rect l="0" t="0" r="0" b="0"/>
              <a:pathLst>
                <a:path w="25394" h="171374">
                  <a:moveTo>
                    <a:pt x="25393" y="6273"/>
                  </a:moveTo>
                  <a:lnTo>
                    <a:pt x="19120" y="0"/>
                  </a:lnTo>
                  <a:lnTo>
                    <a:pt x="18341" y="15828"/>
                  </a:lnTo>
                  <a:lnTo>
                    <a:pt x="12576" y="46010"/>
                  </a:lnTo>
                  <a:lnTo>
                    <a:pt x="7783" y="76864"/>
                  </a:lnTo>
                  <a:lnTo>
                    <a:pt x="4888" y="101742"/>
                  </a:lnTo>
                  <a:lnTo>
                    <a:pt x="959" y="132062"/>
                  </a:lnTo>
                  <a:lnTo>
                    <a:pt x="77" y="162428"/>
                  </a:lnTo>
                  <a:lnTo>
                    <a:pt x="0" y="170587"/>
                  </a:lnTo>
                  <a:lnTo>
                    <a:pt x="1877" y="171023"/>
                  </a:lnTo>
                  <a:lnTo>
                    <a:pt x="6343" y="171373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SMARTInkShape-1371"/>
            <p:cNvSpPr/>
            <p:nvPr/>
          </p:nvSpPr>
          <p:spPr>
            <a:xfrm>
              <a:off x="2717800" y="1397000"/>
              <a:ext cx="28240" cy="184151"/>
            </a:xfrm>
            <a:custGeom>
              <a:avLst/>
              <a:gdLst/>
              <a:ahLst/>
              <a:cxnLst/>
              <a:rect l="0" t="0" r="0" b="0"/>
              <a:pathLst>
                <a:path w="28240" h="184151">
                  <a:moveTo>
                    <a:pt x="0" y="0"/>
                  </a:moveTo>
                  <a:lnTo>
                    <a:pt x="0" y="3371"/>
                  </a:lnTo>
                  <a:lnTo>
                    <a:pt x="705" y="4364"/>
                  </a:lnTo>
                  <a:lnTo>
                    <a:pt x="1881" y="5026"/>
                  </a:lnTo>
                  <a:lnTo>
                    <a:pt x="3371" y="5467"/>
                  </a:lnTo>
                  <a:lnTo>
                    <a:pt x="4364" y="6467"/>
                  </a:lnTo>
                  <a:lnTo>
                    <a:pt x="15110" y="33463"/>
                  </a:lnTo>
                  <a:lnTo>
                    <a:pt x="23341" y="58193"/>
                  </a:lnTo>
                  <a:lnTo>
                    <a:pt x="28239" y="81369"/>
                  </a:lnTo>
                  <a:lnTo>
                    <a:pt x="26170" y="112603"/>
                  </a:lnTo>
                  <a:lnTo>
                    <a:pt x="25551" y="142735"/>
                  </a:lnTo>
                  <a:lnTo>
                    <a:pt x="25420" y="170456"/>
                  </a:lnTo>
                  <a:lnTo>
                    <a:pt x="25400" y="1841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SMARTInkShape-1372"/>
            <p:cNvSpPr/>
            <p:nvPr/>
          </p:nvSpPr>
          <p:spPr>
            <a:xfrm>
              <a:off x="2629002" y="1403350"/>
              <a:ext cx="31649" cy="151900"/>
            </a:xfrm>
            <a:custGeom>
              <a:avLst/>
              <a:gdLst/>
              <a:ahLst/>
              <a:cxnLst/>
              <a:rect l="0" t="0" r="0" b="0"/>
              <a:pathLst>
                <a:path w="31649" h="151900">
                  <a:moveTo>
                    <a:pt x="25298" y="0"/>
                  </a:moveTo>
                  <a:lnTo>
                    <a:pt x="25298" y="28666"/>
                  </a:lnTo>
                  <a:lnTo>
                    <a:pt x="23416" y="51445"/>
                  </a:lnTo>
                  <a:lnTo>
                    <a:pt x="16459" y="79698"/>
                  </a:lnTo>
                  <a:lnTo>
                    <a:pt x="12655" y="111045"/>
                  </a:lnTo>
                  <a:lnTo>
                    <a:pt x="2539" y="140639"/>
                  </a:lnTo>
                  <a:lnTo>
                    <a:pt x="0" y="151899"/>
                  </a:lnTo>
                  <a:lnTo>
                    <a:pt x="14648" y="124768"/>
                  </a:lnTo>
                  <a:lnTo>
                    <a:pt x="28259" y="100025"/>
                  </a:lnTo>
                  <a:lnTo>
                    <a:pt x="31648" y="825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SMARTInkShape-1373"/>
            <p:cNvSpPr/>
            <p:nvPr/>
          </p:nvSpPr>
          <p:spPr>
            <a:xfrm>
              <a:off x="2420083" y="1403452"/>
              <a:ext cx="125861" cy="129698"/>
            </a:xfrm>
            <a:custGeom>
              <a:avLst/>
              <a:gdLst/>
              <a:ahLst/>
              <a:cxnLst/>
              <a:rect l="0" t="0" r="0" b="0"/>
              <a:pathLst>
                <a:path w="125861" h="129698">
                  <a:moveTo>
                    <a:pt x="94517" y="18948"/>
                  </a:moveTo>
                  <a:lnTo>
                    <a:pt x="94517" y="3837"/>
                  </a:lnTo>
                  <a:lnTo>
                    <a:pt x="93811" y="2524"/>
                  </a:lnTo>
                  <a:lnTo>
                    <a:pt x="92635" y="1648"/>
                  </a:lnTo>
                  <a:lnTo>
                    <a:pt x="89447" y="676"/>
                  </a:lnTo>
                  <a:lnTo>
                    <a:pt x="72848" y="0"/>
                  </a:lnTo>
                  <a:lnTo>
                    <a:pt x="63484" y="3706"/>
                  </a:lnTo>
                  <a:lnTo>
                    <a:pt x="37330" y="22271"/>
                  </a:lnTo>
                  <a:lnTo>
                    <a:pt x="14357" y="51135"/>
                  </a:lnTo>
                  <a:lnTo>
                    <a:pt x="4835" y="69877"/>
                  </a:lnTo>
                  <a:lnTo>
                    <a:pt x="0" y="99633"/>
                  </a:lnTo>
                  <a:lnTo>
                    <a:pt x="298" y="109136"/>
                  </a:lnTo>
                  <a:lnTo>
                    <a:pt x="2782" y="118063"/>
                  </a:lnTo>
                  <a:lnTo>
                    <a:pt x="5138" y="121008"/>
                  </a:lnTo>
                  <a:lnTo>
                    <a:pt x="11519" y="124280"/>
                  </a:lnTo>
                  <a:lnTo>
                    <a:pt x="26415" y="129493"/>
                  </a:lnTo>
                  <a:lnTo>
                    <a:pt x="38144" y="129697"/>
                  </a:lnTo>
                  <a:lnTo>
                    <a:pt x="64855" y="125855"/>
                  </a:lnTo>
                  <a:lnTo>
                    <a:pt x="95980" y="109632"/>
                  </a:lnTo>
                  <a:lnTo>
                    <a:pt x="108434" y="98655"/>
                  </a:lnTo>
                  <a:lnTo>
                    <a:pt x="121636" y="78119"/>
                  </a:lnTo>
                  <a:lnTo>
                    <a:pt x="124894" y="65486"/>
                  </a:lnTo>
                  <a:lnTo>
                    <a:pt x="125860" y="52806"/>
                  </a:lnTo>
                  <a:lnTo>
                    <a:pt x="124204" y="46225"/>
                  </a:lnTo>
                  <a:lnTo>
                    <a:pt x="121187" y="38554"/>
                  </a:lnTo>
                  <a:lnTo>
                    <a:pt x="120763" y="36252"/>
                  </a:lnTo>
                  <a:lnTo>
                    <a:pt x="118412" y="31812"/>
                  </a:lnTo>
                  <a:lnTo>
                    <a:pt x="116797" y="29641"/>
                  </a:lnTo>
                  <a:lnTo>
                    <a:pt x="113121" y="27228"/>
                  </a:lnTo>
                  <a:lnTo>
                    <a:pt x="107217" y="25298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SMARTInkShape-1374"/>
            <p:cNvSpPr/>
            <p:nvPr/>
          </p:nvSpPr>
          <p:spPr>
            <a:xfrm>
              <a:off x="2403043" y="1358900"/>
              <a:ext cx="9958" cy="12701"/>
            </a:xfrm>
            <a:custGeom>
              <a:avLst/>
              <a:gdLst/>
              <a:ahLst/>
              <a:cxnLst/>
              <a:rect l="0" t="0" r="0" b="0"/>
              <a:pathLst>
                <a:path w="9958" h="12701">
                  <a:moveTo>
                    <a:pt x="9957" y="0"/>
                  </a:moveTo>
                  <a:lnTo>
                    <a:pt x="4489" y="0"/>
                  </a:lnTo>
                  <a:lnTo>
                    <a:pt x="4195" y="705"/>
                  </a:lnTo>
                  <a:lnTo>
                    <a:pt x="3868" y="3371"/>
                  </a:lnTo>
                  <a:lnTo>
                    <a:pt x="3075" y="4364"/>
                  </a:lnTo>
                  <a:lnTo>
                    <a:pt x="313" y="5467"/>
                  </a:lnTo>
                  <a:lnTo>
                    <a:pt x="0" y="6467"/>
                  </a:lnTo>
                  <a:lnTo>
                    <a:pt x="3607" y="127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SMARTInkShape-1375"/>
            <p:cNvSpPr/>
            <p:nvPr/>
          </p:nvSpPr>
          <p:spPr>
            <a:xfrm>
              <a:off x="2374900" y="1422400"/>
              <a:ext cx="6351" cy="133351"/>
            </a:xfrm>
            <a:custGeom>
              <a:avLst/>
              <a:gdLst/>
              <a:ahLst/>
              <a:cxnLst/>
              <a:rect l="0" t="0" r="0" b="0"/>
              <a:pathLst>
                <a:path w="6351" h="133351">
                  <a:moveTo>
                    <a:pt x="6350" y="0"/>
                  </a:moveTo>
                  <a:lnTo>
                    <a:pt x="6350" y="3370"/>
                  </a:lnTo>
                  <a:lnTo>
                    <a:pt x="882" y="27136"/>
                  </a:lnTo>
                  <a:lnTo>
                    <a:pt x="116" y="57378"/>
                  </a:lnTo>
                  <a:lnTo>
                    <a:pt x="15" y="88930"/>
                  </a:lnTo>
                  <a:lnTo>
                    <a:pt x="1" y="117283"/>
                  </a:lnTo>
                  <a:lnTo>
                    <a:pt x="0" y="1333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SMARTInkShape-1376"/>
            <p:cNvSpPr/>
            <p:nvPr/>
          </p:nvSpPr>
          <p:spPr>
            <a:xfrm>
              <a:off x="2171700" y="1428750"/>
              <a:ext cx="139701" cy="31751"/>
            </a:xfrm>
            <a:custGeom>
              <a:avLst/>
              <a:gdLst/>
              <a:ahLst/>
              <a:cxnLst/>
              <a:rect l="0" t="0" r="0" b="0"/>
              <a:pathLst>
                <a:path w="139701" h="31751">
                  <a:moveTo>
                    <a:pt x="0" y="31750"/>
                  </a:moveTo>
                  <a:lnTo>
                    <a:pt x="27887" y="31750"/>
                  </a:lnTo>
                  <a:lnTo>
                    <a:pt x="45187" y="29868"/>
                  </a:lnTo>
                  <a:lnTo>
                    <a:pt x="73366" y="22911"/>
                  </a:lnTo>
                  <a:lnTo>
                    <a:pt x="104698" y="14743"/>
                  </a:lnTo>
                  <a:lnTo>
                    <a:pt x="13970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SMARTInkShape-1377"/>
            <p:cNvSpPr/>
            <p:nvPr/>
          </p:nvSpPr>
          <p:spPr>
            <a:xfrm>
              <a:off x="2203450" y="1327150"/>
              <a:ext cx="38101" cy="241301"/>
            </a:xfrm>
            <a:custGeom>
              <a:avLst/>
              <a:gdLst/>
              <a:ahLst/>
              <a:cxnLst/>
              <a:rect l="0" t="0" r="0" b="0"/>
              <a:pathLst>
                <a:path w="38101" h="241301">
                  <a:moveTo>
                    <a:pt x="38100" y="0"/>
                  </a:moveTo>
                  <a:lnTo>
                    <a:pt x="37394" y="16606"/>
                  </a:lnTo>
                  <a:lnTo>
                    <a:pt x="32632" y="48335"/>
                  </a:lnTo>
                  <a:lnTo>
                    <a:pt x="32011" y="75861"/>
                  </a:lnTo>
                  <a:lnTo>
                    <a:pt x="29984" y="97921"/>
                  </a:lnTo>
                  <a:lnTo>
                    <a:pt x="26732" y="121131"/>
                  </a:lnTo>
                  <a:lnTo>
                    <a:pt x="22934" y="143206"/>
                  </a:lnTo>
                  <a:lnTo>
                    <a:pt x="18894" y="164776"/>
                  </a:lnTo>
                  <a:lnTo>
                    <a:pt x="12653" y="192991"/>
                  </a:lnTo>
                  <a:lnTo>
                    <a:pt x="6474" y="223022"/>
                  </a:lnTo>
                  <a:lnTo>
                    <a:pt x="0" y="2413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SMARTInkShape-1378"/>
            <p:cNvSpPr/>
            <p:nvPr/>
          </p:nvSpPr>
          <p:spPr>
            <a:xfrm>
              <a:off x="1943100" y="1417611"/>
              <a:ext cx="148574" cy="136850"/>
            </a:xfrm>
            <a:custGeom>
              <a:avLst/>
              <a:gdLst/>
              <a:ahLst/>
              <a:cxnLst/>
              <a:rect l="0" t="0" r="0" b="0"/>
              <a:pathLst>
                <a:path w="148574" h="136850">
                  <a:moveTo>
                    <a:pt x="0" y="61939"/>
                  </a:moveTo>
                  <a:lnTo>
                    <a:pt x="0" y="53100"/>
                  </a:lnTo>
                  <a:lnTo>
                    <a:pt x="1881" y="49073"/>
                  </a:lnTo>
                  <a:lnTo>
                    <a:pt x="18297" y="25574"/>
                  </a:lnTo>
                  <a:lnTo>
                    <a:pt x="33408" y="16513"/>
                  </a:lnTo>
                  <a:lnTo>
                    <a:pt x="63718" y="4939"/>
                  </a:lnTo>
                  <a:lnTo>
                    <a:pt x="82614" y="364"/>
                  </a:lnTo>
                  <a:lnTo>
                    <a:pt x="95278" y="0"/>
                  </a:lnTo>
                  <a:lnTo>
                    <a:pt x="118774" y="5515"/>
                  </a:lnTo>
                  <a:lnTo>
                    <a:pt x="123632" y="7390"/>
                  </a:lnTo>
                  <a:lnTo>
                    <a:pt x="130912" y="13235"/>
                  </a:lnTo>
                  <a:lnTo>
                    <a:pt x="141335" y="28486"/>
                  </a:lnTo>
                  <a:lnTo>
                    <a:pt x="148024" y="44266"/>
                  </a:lnTo>
                  <a:lnTo>
                    <a:pt x="148573" y="56201"/>
                  </a:lnTo>
                  <a:lnTo>
                    <a:pt x="143177" y="81109"/>
                  </a:lnTo>
                  <a:lnTo>
                    <a:pt x="133988" y="96703"/>
                  </a:lnTo>
                  <a:lnTo>
                    <a:pt x="118241" y="113909"/>
                  </a:lnTo>
                  <a:lnTo>
                    <a:pt x="105041" y="122414"/>
                  </a:lnTo>
                  <a:lnTo>
                    <a:pt x="74664" y="135237"/>
                  </a:lnTo>
                  <a:lnTo>
                    <a:pt x="65874" y="136849"/>
                  </a:lnTo>
                  <a:lnTo>
                    <a:pt x="57264" y="135684"/>
                  </a:lnTo>
                  <a:lnTo>
                    <a:pt x="38100" y="131789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SMARTInkShape-1379"/>
            <p:cNvSpPr/>
            <p:nvPr/>
          </p:nvSpPr>
          <p:spPr>
            <a:xfrm>
              <a:off x="1943100" y="1530350"/>
              <a:ext cx="19051" cy="195360"/>
            </a:xfrm>
            <a:custGeom>
              <a:avLst/>
              <a:gdLst/>
              <a:ahLst/>
              <a:cxnLst/>
              <a:rect l="0" t="0" r="0" b="0"/>
              <a:pathLst>
                <a:path w="19051" h="195360">
                  <a:moveTo>
                    <a:pt x="19050" y="0"/>
                  </a:moveTo>
                  <a:lnTo>
                    <a:pt x="19050" y="27136"/>
                  </a:lnTo>
                  <a:lnTo>
                    <a:pt x="19050" y="56212"/>
                  </a:lnTo>
                  <a:lnTo>
                    <a:pt x="18344" y="80782"/>
                  </a:lnTo>
                  <a:lnTo>
                    <a:pt x="13980" y="106642"/>
                  </a:lnTo>
                  <a:lnTo>
                    <a:pt x="8924" y="134922"/>
                  </a:lnTo>
                  <a:lnTo>
                    <a:pt x="4977" y="164156"/>
                  </a:lnTo>
                  <a:lnTo>
                    <a:pt x="86" y="195359"/>
                  </a:lnTo>
                  <a:lnTo>
                    <a:pt x="0" y="1778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SMARTInkShape-1380"/>
            <p:cNvSpPr/>
            <p:nvPr/>
          </p:nvSpPr>
          <p:spPr>
            <a:xfrm>
              <a:off x="1892300" y="1371600"/>
              <a:ext cx="6351" cy="6351"/>
            </a:xfrm>
            <a:custGeom>
              <a:avLst/>
              <a:gdLst/>
              <a:ahLst/>
              <a:cxnLst/>
              <a:rect l="0" t="0" r="0" b="0"/>
              <a:pathLst>
                <a:path w="6351" h="6351">
                  <a:moveTo>
                    <a:pt x="6350" y="0"/>
                  </a:moveTo>
                  <a:lnTo>
                    <a:pt x="0" y="63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SMARTInkShape-1381"/>
            <p:cNvSpPr/>
            <p:nvPr/>
          </p:nvSpPr>
          <p:spPr>
            <a:xfrm>
              <a:off x="1892300" y="1479550"/>
              <a:ext cx="1" cy="107951"/>
            </a:xfrm>
            <a:custGeom>
              <a:avLst/>
              <a:gdLst/>
              <a:ahLst/>
              <a:cxnLst/>
              <a:rect l="0" t="0" r="0" b="0"/>
              <a:pathLst>
                <a:path w="1" h="107951">
                  <a:moveTo>
                    <a:pt x="0" y="0"/>
                  </a:moveTo>
                  <a:lnTo>
                    <a:pt x="0" y="28543"/>
                  </a:lnTo>
                  <a:lnTo>
                    <a:pt x="0" y="58706"/>
                  </a:lnTo>
                  <a:lnTo>
                    <a:pt x="0" y="88276"/>
                  </a:lnTo>
                  <a:lnTo>
                    <a:pt x="0" y="1079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6" name="SMARTInkShape-Group145"/>
          <p:cNvGrpSpPr/>
          <p:nvPr/>
        </p:nvGrpSpPr>
        <p:grpSpPr>
          <a:xfrm>
            <a:off x="406665" y="2101850"/>
            <a:ext cx="2317486" cy="2381251"/>
            <a:chOff x="406665" y="2101850"/>
            <a:chExt cx="2317486" cy="2381251"/>
          </a:xfrm>
        </p:grpSpPr>
        <p:sp>
          <p:nvSpPr>
            <p:cNvPr id="24" name="SMARTInkShape-1382"/>
            <p:cNvSpPr/>
            <p:nvPr/>
          </p:nvSpPr>
          <p:spPr>
            <a:xfrm>
              <a:off x="1987550" y="3975100"/>
              <a:ext cx="139701" cy="6351"/>
            </a:xfrm>
            <a:custGeom>
              <a:avLst/>
              <a:gdLst/>
              <a:ahLst/>
              <a:cxnLst/>
              <a:rect l="0" t="0" r="0" b="0"/>
              <a:pathLst>
                <a:path w="139701" h="6351">
                  <a:moveTo>
                    <a:pt x="0" y="6350"/>
                  </a:moveTo>
                  <a:lnTo>
                    <a:pt x="29853" y="6350"/>
                  </a:lnTo>
                  <a:lnTo>
                    <a:pt x="59617" y="1323"/>
                  </a:lnTo>
                  <a:lnTo>
                    <a:pt x="83281" y="392"/>
                  </a:lnTo>
                  <a:lnTo>
                    <a:pt x="113189" y="77"/>
                  </a:lnTo>
                  <a:lnTo>
                    <a:pt x="13970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SMARTInkShape-1383"/>
            <p:cNvSpPr/>
            <p:nvPr/>
          </p:nvSpPr>
          <p:spPr>
            <a:xfrm>
              <a:off x="1911350" y="3625850"/>
              <a:ext cx="146051" cy="44451"/>
            </a:xfrm>
            <a:custGeom>
              <a:avLst/>
              <a:gdLst/>
              <a:ahLst/>
              <a:cxnLst/>
              <a:rect l="0" t="0" r="0" b="0"/>
              <a:pathLst>
                <a:path w="146051" h="44451">
                  <a:moveTo>
                    <a:pt x="0" y="44450"/>
                  </a:moveTo>
                  <a:lnTo>
                    <a:pt x="29853" y="29523"/>
                  </a:lnTo>
                  <a:lnTo>
                    <a:pt x="57736" y="24061"/>
                  </a:lnTo>
                  <a:lnTo>
                    <a:pt x="86036" y="16668"/>
                  </a:lnTo>
                  <a:lnTo>
                    <a:pt x="113028" y="8414"/>
                  </a:lnTo>
                  <a:lnTo>
                    <a:pt x="132680" y="1871"/>
                  </a:lnTo>
                  <a:lnTo>
                    <a:pt x="14605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SMARTInkShape-1384"/>
            <p:cNvSpPr/>
            <p:nvPr/>
          </p:nvSpPr>
          <p:spPr>
            <a:xfrm>
              <a:off x="1930400" y="3302000"/>
              <a:ext cx="152401" cy="63501"/>
            </a:xfrm>
            <a:custGeom>
              <a:avLst/>
              <a:gdLst/>
              <a:ahLst/>
              <a:cxnLst/>
              <a:rect l="0" t="0" r="0" b="0"/>
              <a:pathLst>
                <a:path w="152401" h="63501">
                  <a:moveTo>
                    <a:pt x="0" y="63500"/>
                  </a:moveTo>
                  <a:lnTo>
                    <a:pt x="14926" y="48573"/>
                  </a:lnTo>
                  <a:lnTo>
                    <a:pt x="45203" y="35973"/>
                  </a:lnTo>
                  <a:lnTo>
                    <a:pt x="76299" y="25398"/>
                  </a:lnTo>
                  <a:lnTo>
                    <a:pt x="104990" y="16933"/>
                  </a:lnTo>
                  <a:lnTo>
                    <a:pt x="132865" y="7212"/>
                  </a:lnTo>
                  <a:lnTo>
                    <a:pt x="15240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SMARTInkShape-1385"/>
            <p:cNvSpPr/>
            <p:nvPr/>
          </p:nvSpPr>
          <p:spPr>
            <a:xfrm>
              <a:off x="2108200" y="2940050"/>
              <a:ext cx="203201" cy="88901"/>
            </a:xfrm>
            <a:custGeom>
              <a:avLst/>
              <a:gdLst/>
              <a:ahLst/>
              <a:cxnLst/>
              <a:rect l="0" t="0" r="0" b="0"/>
              <a:pathLst>
                <a:path w="203201" h="88901">
                  <a:moveTo>
                    <a:pt x="0" y="88900"/>
                  </a:moveTo>
                  <a:lnTo>
                    <a:pt x="3370" y="88900"/>
                  </a:lnTo>
                  <a:lnTo>
                    <a:pt x="6907" y="87018"/>
                  </a:lnTo>
                  <a:lnTo>
                    <a:pt x="33408" y="70602"/>
                  </a:lnTo>
                  <a:lnTo>
                    <a:pt x="58183" y="59127"/>
                  </a:lnTo>
                  <a:lnTo>
                    <a:pt x="89522" y="45885"/>
                  </a:lnTo>
                  <a:lnTo>
                    <a:pt x="114484" y="36644"/>
                  </a:lnTo>
                  <a:lnTo>
                    <a:pt x="139754" y="24968"/>
                  </a:lnTo>
                  <a:lnTo>
                    <a:pt x="165116" y="14453"/>
                  </a:lnTo>
                  <a:lnTo>
                    <a:pt x="195885" y="3053"/>
                  </a:lnTo>
                  <a:lnTo>
                    <a:pt x="20320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SMARTInkShape-1386"/>
            <p:cNvSpPr/>
            <p:nvPr/>
          </p:nvSpPr>
          <p:spPr>
            <a:xfrm>
              <a:off x="2324100" y="2616200"/>
              <a:ext cx="101601" cy="63501"/>
            </a:xfrm>
            <a:custGeom>
              <a:avLst/>
              <a:gdLst/>
              <a:ahLst/>
              <a:cxnLst/>
              <a:rect l="0" t="0" r="0" b="0"/>
              <a:pathLst>
                <a:path w="101601" h="63501">
                  <a:moveTo>
                    <a:pt x="0" y="63500"/>
                  </a:moveTo>
                  <a:lnTo>
                    <a:pt x="19772" y="45609"/>
                  </a:lnTo>
                  <a:lnTo>
                    <a:pt x="46395" y="26825"/>
                  </a:lnTo>
                  <a:lnTo>
                    <a:pt x="62194" y="17590"/>
                  </a:lnTo>
                  <a:lnTo>
                    <a:pt x="77694" y="7799"/>
                  </a:lnTo>
                  <a:lnTo>
                    <a:pt x="10160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SMARTInkShape-1387"/>
            <p:cNvSpPr/>
            <p:nvPr/>
          </p:nvSpPr>
          <p:spPr>
            <a:xfrm>
              <a:off x="2266950" y="2292350"/>
              <a:ext cx="44451" cy="38101"/>
            </a:xfrm>
            <a:custGeom>
              <a:avLst/>
              <a:gdLst/>
              <a:ahLst/>
              <a:cxnLst/>
              <a:rect l="0" t="0" r="0" b="0"/>
              <a:pathLst>
                <a:path w="44451" h="38101">
                  <a:moveTo>
                    <a:pt x="0" y="38100"/>
                  </a:moveTo>
                  <a:lnTo>
                    <a:pt x="11950" y="26854"/>
                  </a:lnTo>
                  <a:lnTo>
                    <a:pt x="21493" y="20265"/>
                  </a:lnTo>
                  <a:lnTo>
                    <a:pt x="35826" y="3393"/>
                  </a:lnTo>
                  <a:lnTo>
                    <a:pt x="4445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SMARTInkShape-1388"/>
            <p:cNvSpPr/>
            <p:nvPr/>
          </p:nvSpPr>
          <p:spPr>
            <a:xfrm>
              <a:off x="2139950" y="2114550"/>
              <a:ext cx="114301" cy="69851"/>
            </a:xfrm>
            <a:custGeom>
              <a:avLst/>
              <a:gdLst/>
              <a:ahLst/>
              <a:cxnLst/>
              <a:rect l="0" t="0" r="0" b="0"/>
              <a:pathLst>
                <a:path w="114301" h="69851">
                  <a:moveTo>
                    <a:pt x="0" y="69850"/>
                  </a:moveTo>
                  <a:lnTo>
                    <a:pt x="3371" y="66478"/>
                  </a:lnTo>
                  <a:lnTo>
                    <a:pt x="5026" y="62942"/>
                  </a:lnTo>
                  <a:lnTo>
                    <a:pt x="5467" y="61011"/>
                  </a:lnTo>
                  <a:lnTo>
                    <a:pt x="9720" y="56984"/>
                  </a:lnTo>
                  <a:lnTo>
                    <a:pt x="38953" y="37527"/>
                  </a:lnTo>
                  <a:lnTo>
                    <a:pt x="67039" y="21053"/>
                  </a:lnTo>
                  <a:lnTo>
                    <a:pt x="96203" y="6892"/>
                  </a:lnTo>
                  <a:lnTo>
                    <a:pt x="11430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SMARTInkShape-1389"/>
            <p:cNvSpPr/>
            <p:nvPr/>
          </p:nvSpPr>
          <p:spPr>
            <a:xfrm>
              <a:off x="2571750" y="4311650"/>
              <a:ext cx="114301" cy="12701"/>
            </a:xfrm>
            <a:custGeom>
              <a:avLst/>
              <a:gdLst/>
              <a:ahLst/>
              <a:cxnLst/>
              <a:rect l="0" t="0" r="0" b="0"/>
              <a:pathLst>
                <a:path w="114301" h="12701">
                  <a:moveTo>
                    <a:pt x="0" y="0"/>
                  </a:moveTo>
                  <a:lnTo>
                    <a:pt x="30037" y="0"/>
                  </a:lnTo>
                  <a:lnTo>
                    <a:pt x="42282" y="705"/>
                  </a:lnTo>
                  <a:lnTo>
                    <a:pt x="59439" y="5026"/>
                  </a:lnTo>
                  <a:lnTo>
                    <a:pt x="88496" y="6880"/>
                  </a:lnTo>
                  <a:lnTo>
                    <a:pt x="114300" y="127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SMARTInkShape-1390"/>
            <p:cNvSpPr/>
            <p:nvPr/>
          </p:nvSpPr>
          <p:spPr>
            <a:xfrm>
              <a:off x="2584456" y="4162269"/>
              <a:ext cx="139695" cy="275942"/>
            </a:xfrm>
            <a:custGeom>
              <a:avLst/>
              <a:gdLst/>
              <a:ahLst/>
              <a:cxnLst/>
              <a:rect l="0" t="0" r="0" b="0"/>
              <a:pathLst>
                <a:path w="139695" h="275942">
                  <a:moveTo>
                    <a:pt x="31744" y="79531"/>
                  </a:moveTo>
                  <a:lnTo>
                    <a:pt x="31038" y="106676"/>
                  </a:lnTo>
                  <a:lnTo>
                    <a:pt x="24836" y="132557"/>
                  </a:lnTo>
                  <a:lnTo>
                    <a:pt x="20760" y="156390"/>
                  </a:lnTo>
                  <a:lnTo>
                    <a:pt x="16012" y="186357"/>
                  </a:lnTo>
                  <a:lnTo>
                    <a:pt x="12644" y="217022"/>
                  </a:lnTo>
                  <a:lnTo>
                    <a:pt x="7797" y="244194"/>
                  </a:lnTo>
                  <a:lnTo>
                    <a:pt x="5829" y="266184"/>
                  </a:lnTo>
                  <a:lnTo>
                    <a:pt x="262" y="275941"/>
                  </a:lnTo>
                  <a:lnTo>
                    <a:pt x="0" y="249233"/>
                  </a:lnTo>
                  <a:lnTo>
                    <a:pt x="4359" y="220166"/>
                  </a:lnTo>
                  <a:lnTo>
                    <a:pt x="6461" y="195597"/>
                  </a:lnTo>
                  <a:lnTo>
                    <a:pt x="11239" y="169738"/>
                  </a:lnTo>
                  <a:lnTo>
                    <a:pt x="17123" y="140752"/>
                  </a:lnTo>
                  <a:lnTo>
                    <a:pt x="23335" y="113271"/>
                  </a:lnTo>
                  <a:lnTo>
                    <a:pt x="28939" y="84510"/>
                  </a:lnTo>
                  <a:lnTo>
                    <a:pt x="33071" y="55114"/>
                  </a:lnTo>
                  <a:lnTo>
                    <a:pt x="37432" y="27579"/>
                  </a:lnTo>
                  <a:lnTo>
                    <a:pt x="38088" y="0"/>
                  </a:lnTo>
                  <a:lnTo>
                    <a:pt x="38091" y="1380"/>
                  </a:lnTo>
                  <a:lnTo>
                    <a:pt x="38798" y="2031"/>
                  </a:lnTo>
                  <a:lnTo>
                    <a:pt x="41464" y="2753"/>
                  </a:lnTo>
                  <a:lnTo>
                    <a:pt x="42457" y="4356"/>
                  </a:lnTo>
                  <a:lnTo>
                    <a:pt x="51235" y="30920"/>
                  </a:lnTo>
                  <a:lnTo>
                    <a:pt x="61435" y="61474"/>
                  </a:lnTo>
                  <a:lnTo>
                    <a:pt x="69855" y="92845"/>
                  </a:lnTo>
                  <a:lnTo>
                    <a:pt x="76197" y="117812"/>
                  </a:lnTo>
                  <a:lnTo>
                    <a:pt x="84426" y="143084"/>
                  </a:lnTo>
                  <a:lnTo>
                    <a:pt x="96478" y="173537"/>
                  </a:lnTo>
                  <a:lnTo>
                    <a:pt x="110722" y="199935"/>
                  </a:lnTo>
                  <a:lnTo>
                    <a:pt x="127943" y="228527"/>
                  </a:lnTo>
                  <a:lnTo>
                    <a:pt x="137658" y="243904"/>
                  </a:lnTo>
                  <a:lnTo>
                    <a:pt x="139694" y="250981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SMARTInkShape-1391"/>
            <p:cNvSpPr/>
            <p:nvPr/>
          </p:nvSpPr>
          <p:spPr>
            <a:xfrm>
              <a:off x="2260606" y="4210050"/>
              <a:ext cx="253510" cy="225618"/>
            </a:xfrm>
            <a:custGeom>
              <a:avLst/>
              <a:gdLst/>
              <a:ahLst/>
              <a:cxnLst/>
              <a:rect l="0" t="0" r="0" b="0"/>
              <a:pathLst>
                <a:path w="253510" h="225618">
                  <a:moveTo>
                    <a:pt x="38094" y="95250"/>
                  </a:moveTo>
                  <a:lnTo>
                    <a:pt x="38094" y="104088"/>
                  </a:lnTo>
                  <a:lnTo>
                    <a:pt x="36212" y="108115"/>
                  </a:lnTo>
                  <a:lnTo>
                    <a:pt x="29255" y="119820"/>
                  </a:lnTo>
                  <a:lnTo>
                    <a:pt x="21087" y="145154"/>
                  </a:lnTo>
                  <a:lnTo>
                    <a:pt x="12679" y="171273"/>
                  </a:lnTo>
                  <a:lnTo>
                    <a:pt x="7595" y="196815"/>
                  </a:lnTo>
                  <a:lnTo>
                    <a:pt x="5885" y="212104"/>
                  </a:lnTo>
                  <a:lnTo>
                    <a:pt x="604" y="221971"/>
                  </a:lnTo>
                  <a:lnTo>
                    <a:pt x="174" y="225617"/>
                  </a:lnTo>
                  <a:lnTo>
                    <a:pt x="0" y="215680"/>
                  </a:lnTo>
                  <a:lnTo>
                    <a:pt x="6902" y="189634"/>
                  </a:lnTo>
                  <a:lnTo>
                    <a:pt x="10978" y="169312"/>
                  </a:lnTo>
                  <a:lnTo>
                    <a:pt x="13342" y="153566"/>
                  </a:lnTo>
                  <a:lnTo>
                    <a:pt x="21901" y="128835"/>
                  </a:lnTo>
                  <a:lnTo>
                    <a:pt x="29219" y="104338"/>
                  </a:lnTo>
                  <a:lnTo>
                    <a:pt x="38013" y="76741"/>
                  </a:lnTo>
                  <a:lnTo>
                    <a:pt x="45760" y="51962"/>
                  </a:lnTo>
                  <a:lnTo>
                    <a:pt x="48557" y="47083"/>
                  </a:lnTo>
                  <a:lnTo>
                    <a:pt x="49799" y="42563"/>
                  </a:lnTo>
                  <a:lnTo>
                    <a:pt x="50836" y="41075"/>
                  </a:lnTo>
                  <a:lnTo>
                    <a:pt x="52233" y="40083"/>
                  </a:lnTo>
                  <a:lnTo>
                    <a:pt x="53870" y="39422"/>
                  </a:lnTo>
                  <a:lnTo>
                    <a:pt x="54961" y="39687"/>
                  </a:lnTo>
                  <a:lnTo>
                    <a:pt x="55689" y="40568"/>
                  </a:lnTo>
                  <a:lnTo>
                    <a:pt x="56497" y="43430"/>
                  </a:lnTo>
                  <a:lnTo>
                    <a:pt x="57657" y="49714"/>
                  </a:lnTo>
                  <a:lnTo>
                    <a:pt x="65957" y="74889"/>
                  </a:lnTo>
                  <a:lnTo>
                    <a:pt x="69781" y="102046"/>
                  </a:lnTo>
                  <a:lnTo>
                    <a:pt x="74685" y="125642"/>
                  </a:lnTo>
                  <a:lnTo>
                    <a:pt x="82664" y="157018"/>
                  </a:lnTo>
                  <a:lnTo>
                    <a:pt x="91034" y="180437"/>
                  </a:lnTo>
                  <a:lnTo>
                    <a:pt x="112551" y="207293"/>
                  </a:lnTo>
                  <a:lnTo>
                    <a:pt x="124988" y="216720"/>
                  </a:lnTo>
                  <a:lnTo>
                    <a:pt x="140981" y="220611"/>
                  </a:lnTo>
                  <a:lnTo>
                    <a:pt x="165348" y="221220"/>
                  </a:lnTo>
                  <a:lnTo>
                    <a:pt x="184219" y="216379"/>
                  </a:lnTo>
                  <a:lnTo>
                    <a:pt x="202510" y="205615"/>
                  </a:lnTo>
                  <a:lnTo>
                    <a:pt x="226108" y="177281"/>
                  </a:lnTo>
                  <a:lnTo>
                    <a:pt x="242632" y="151592"/>
                  </a:lnTo>
                  <a:lnTo>
                    <a:pt x="251540" y="121953"/>
                  </a:lnTo>
                  <a:lnTo>
                    <a:pt x="253509" y="95507"/>
                  </a:lnTo>
                  <a:lnTo>
                    <a:pt x="253192" y="69901"/>
                  </a:lnTo>
                  <a:lnTo>
                    <a:pt x="248514" y="41477"/>
                  </a:lnTo>
                  <a:lnTo>
                    <a:pt x="244531" y="27890"/>
                  </a:lnTo>
                  <a:lnTo>
                    <a:pt x="228594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SMARTInkShape-1392"/>
            <p:cNvSpPr/>
            <p:nvPr/>
          </p:nvSpPr>
          <p:spPr>
            <a:xfrm>
              <a:off x="2051050" y="4229207"/>
              <a:ext cx="146051" cy="253894"/>
            </a:xfrm>
            <a:custGeom>
              <a:avLst/>
              <a:gdLst/>
              <a:ahLst/>
              <a:cxnLst/>
              <a:rect l="0" t="0" r="0" b="0"/>
              <a:pathLst>
                <a:path w="146051" h="253894">
                  <a:moveTo>
                    <a:pt x="0" y="25293"/>
                  </a:moveTo>
                  <a:lnTo>
                    <a:pt x="0" y="15833"/>
                  </a:lnTo>
                  <a:lnTo>
                    <a:pt x="1881" y="12151"/>
                  </a:lnTo>
                  <a:lnTo>
                    <a:pt x="3370" y="10182"/>
                  </a:lnTo>
                  <a:lnTo>
                    <a:pt x="12209" y="4038"/>
                  </a:lnTo>
                  <a:lnTo>
                    <a:pt x="23765" y="1121"/>
                  </a:lnTo>
                  <a:lnTo>
                    <a:pt x="52096" y="0"/>
                  </a:lnTo>
                  <a:lnTo>
                    <a:pt x="70234" y="3295"/>
                  </a:lnTo>
                  <a:lnTo>
                    <a:pt x="96624" y="17788"/>
                  </a:lnTo>
                  <a:lnTo>
                    <a:pt x="117550" y="27181"/>
                  </a:lnTo>
                  <a:lnTo>
                    <a:pt x="124681" y="33423"/>
                  </a:lnTo>
                  <a:lnTo>
                    <a:pt x="135008" y="48927"/>
                  </a:lnTo>
                  <a:lnTo>
                    <a:pt x="138309" y="61380"/>
                  </a:lnTo>
                  <a:lnTo>
                    <a:pt x="137200" y="69789"/>
                  </a:lnTo>
                  <a:lnTo>
                    <a:pt x="130739" y="86685"/>
                  </a:lnTo>
                  <a:lnTo>
                    <a:pt x="124899" y="93265"/>
                  </a:lnTo>
                  <a:lnTo>
                    <a:pt x="121366" y="96008"/>
                  </a:lnTo>
                  <a:lnTo>
                    <a:pt x="111796" y="99055"/>
                  </a:lnTo>
                  <a:lnTo>
                    <a:pt x="81006" y="101279"/>
                  </a:lnTo>
                  <a:lnTo>
                    <a:pt x="51302" y="101464"/>
                  </a:lnTo>
                  <a:lnTo>
                    <a:pt x="21084" y="101491"/>
                  </a:lnTo>
                  <a:lnTo>
                    <a:pt x="14356" y="101493"/>
                  </a:lnTo>
                  <a:lnTo>
                    <a:pt x="18312" y="101493"/>
                  </a:lnTo>
                  <a:lnTo>
                    <a:pt x="36661" y="110331"/>
                  </a:lnTo>
                  <a:lnTo>
                    <a:pt x="42870" y="116239"/>
                  </a:lnTo>
                  <a:lnTo>
                    <a:pt x="68012" y="143946"/>
                  </a:lnTo>
                  <a:lnTo>
                    <a:pt x="88936" y="171916"/>
                  </a:lnTo>
                  <a:lnTo>
                    <a:pt x="105001" y="198804"/>
                  </a:lnTo>
                  <a:lnTo>
                    <a:pt x="119165" y="229954"/>
                  </a:lnTo>
                  <a:lnTo>
                    <a:pt x="138181" y="252241"/>
                  </a:lnTo>
                  <a:lnTo>
                    <a:pt x="140906" y="253158"/>
                  </a:lnTo>
                  <a:lnTo>
                    <a:pt x="146050" y="253893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SMARTInkShape-1393"/>
            <p:cNvSpPr/>
            <p:nvPr/>
          </p:nvSpPr>
          <p:spPr>
            <a:xfrm>
              <a:off x="2000250" y="4305300"/>
              <a:ext cx="12701" cy="152401"/>
            </a:xfrm>
            <a:custGeom>
              <a:avLst/>
              <a:gdLst/>
              <a:ahLst/>
              <a:cxnLst/>
              <a:rect l="0" t="0" r="0" b="0"/>
              <a:pathLst>
                <a:path w="12701" h="152401">
                  <a:moveTo>
                    <a:pt x="12700" y="0"/>
                  </a:moveTo>
                  <a:lnTo>
                    <a:pt x="12700" y="27888"/>
                  </a:lnTo>
                  <a:lnTo>
                    <a:pt x="10818" y="45187"/>
                  </a:lnTo>
                  <a:lnTo>
                    <a:pt x="7232" y="69995"/>
                  </a:lnTo>
                  <a:lnTo>
                    <a:pt x="5818" y="98937"/>
                  </a:lnTo>
                  <a:lnTo>
                    <a:pt x="905" y="127625"/>
                  </a:lnTo>
                  <a:lnTo>
                    <a:pt x="0" y="1524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SMARTInkShape-1394"/>
            <p:cNvSpPr/>
            <p:nvPr/>
          </p:nvSpPr>
          <p:spPr>
            <a:xfrm>
              <a:off x="406665" y="2387600"/>
              <a:ext cx="621957" cy="1549401"/>
            </a:xfrm>
            <a:custGeom>
              <a:avLst/>
              <a:gdLst/>
              <a:ahLst/>
              <a:cxnLst/>
              <a:rect l="0" t="0" r="0" b="0"/>
              <a:pathLst>
                <a:path w="621957" h="1549401">
                  <a:moveTo>
                    <a:pt x="152135" y="1549400"/>
                  </a:moveTo>
                  <a:lnTo>
                    <a:pt x="146667" y="1543932"/>
                  </a:lnTo>
                  <a:lnTo>
                    <a:pt x="140340" y="1513219"/>
                  </a:lnTo>
                  <a:lnTo>
                    <a:pt x="139554" y="1485316"/>
                  </a:lnTo>
                  <a:lnTo>
                    <a:pt x="139458" y="1457013"/>
                  </a:lnTo>
                  <a:lnTo>
                    <a:pt x="139439" y="1428610"/>
                  </a:lnTo>
                  <a:lnTo>
                    <a:pt x="141317" y="1398435"/>
                  </a:lnTo>
                  <a:lnTo>
                    <a:pt x="144902" y="1368512"/>
                  </a:lnTo>
                  <a:lnTo>
                    <a:pt x="149974" y="1339788"/>
                  </a:lnTo>
                  <a:lnTo>
                    <a:pt x="153589" y="1309551"/>
                  </a:lnTo>
                  <a:lnTo>
                    <a:pt x="160889" y="1279615"/>
                  </a:lnTo>
                  <a:lnTo>
                    <a:pt x="169830" y="1250889"/>
                  </a:lnTo>
                  <a:lnTo>
                    <a:pt x="182572" y="1220651"/>
                  </a:lnTo>
                  <a:lnTo>
                    <a:pt x="188945" y="1207144"/>
                  </a:lnTo>
                  <a:lnTo>
                    <a:pt x="210284" y="1181227"/>
                  </a:lnTo>
                  <a:lnTo>
                    <a:pt x="240461" y="1153730"/>
                  </a:lnTo>
                  <a:lnTo>
                    <a:pt x="267334" y="1127061"/>
                  </a:lnTo>
                  <a:lnTo>
                    <a:pt x="298303" y="1105030"/>
                  </a:lnTo>
                  <a:lnTo>
                    <a:pt x="326979" y="1087992"/>
                  </a:lnTo>
                  <a:lnTo>
                    <a:pt x="356269" y="1073710"/>
                  </a:lnTo>
                  <a:lnTo>
                    <a:pt x="387208" y="1058276"/>
                  </a:lnTo>
                  <a:lnTo>
                    <a:pt x="414390" y="1048156"/>
                  </a:lnTo>
                  <a:lnTo>
                    <a:pt x="438449" y="1039639"/>
                  </a:lnTo>
                  <a:lnTo>
                    <a:pt x="463452" y="1030059"/>
                  </a:lnTo>
                  <a:lnTo>
                    <a:pt x="493813" y="1020502"/>
                  </a:lnTo>
                  <a:lnTo>
                    <a:pt x="522861" y="1004659"/>
                  </a:lnTo>
                  <a:lnTo>
                    <a:pt x="535735" y="997352"/>
                  </a:lnTo>
                  <a:lnTo>
                    <a:pt x="545579" y="992190"/>
                  </a:lnTo>
                  <a:lnTo>
                    <a:pt x="576555" y="965045"/>
                  </a:lnTo>
                  <a:lnTo>
                    <a:pt x="588098" y="952454"/>
                  </a:lnTo>
                  <a:lnTo>
                    <a:pt x="610441" y="922863"/>
                  </a:lnTo>
                  <a:lnTo>
                    <a:pt x="617502" y="910165"/>
                  </a:lnTo>
                  <a:lnTo>
                    <a:pt x="621139" y="888869"/>
                  </a:lnTo>
                  <a:lnTo>
                    <a:pt x="621956" y="860952"/>
                  </a:lnTo>
                  <a:lnTo>
                    <a:pt x="621306" y="844470"/>
                  </a:lnTo>
                  <a:lnTo>
                    <a:pt x="611201" y="812848"/>
                  </a:lnTo>
                  <a:lnTo>
                    <a:pt x="597464" y="786430"/>
                  </a:lnTo>
                  <a:lnTo>
                    <a:pt x="587467" y="757403"/>
                  </a:lnTo>
                  <a:lnTo>
                    <a:pt x="568747" y="730350"/>
                  </a:lnTo>
                  <a:lnTo>
                    <a:pt x="547902" y="703887"/>
                  </a:lnTo>
                  <a:lnTo>
                    <a:pt x="526778" y="677999"/>
                  </a:lnTo>
                  <a:lnTo>
                    <a:pt x="512201" y="661851"/>
                  </a:lnTo>
                  <a:lnTo>
                    <a:pt x="480845" y="635127"/>
                  </a:lnTo>
                  <a:lnTo>
                    <a:pt x="451094" y="613850"/>
                  </a:lnTo>
                  <a:lnTo>
                    <a:pt x="424276" y="592668"/>
                  </a:lnTo>
                  <a:lnTo>
                    <a:pt x="395947" y="575733"/>
                  </a:lnTo>
                  <a:lnTo>
                    <a:pt x="371536" y="560681"/>
                  </a:lnTo>
                  <a:lnTo>
                    <a:pt x="343326" y="547334"/>
                  </a:lnTo>
                  <a:lnTo>
                    <a:pt x="312302" y="535473"/>
                  </a:lnTo>
                  <a:lnTo>
                    <a:pt x="280878" y="520273"/>
                  </a:lnTo>
                  <a:lnTo>
                    <a:pt x="250708" y="507053"/>
                  </a:lnTo>
                  <a:lnTo>
                    <a:pt x="221935" y="493283"/>
                  </a:lnTo>
                  <a:lnTo>
                    <a:pt x="191688" y="481156"/>
                  </a:lnTo>
                  <a:lnTo>
                    <a:pt x="165122" y="468752"/>
                  </a:lnTo>
                  <a:lnTo>
                    <a:pt x="138786" y="454438"/>
                  </a:lnTo>
                  <a:lnTo>
                    <a:pt x="110901" y="438022"/>
                  </a:lnTo>
                  <a:lnTo>
                    <a:pt x="81872" y="416966"/>
                  </a:lnTo>
                  <a:lnTo>
                    <a:pt x="53851" y="395814"/>
                  </a:lnTo>
                  <a:lnTo>
                    <a:pt x="30727" y="364949"/>
                  </a:lnTo>
                  <a:lnTo>
                    <a:pt x="8869" y="333779"/>
                  </a:lnTo>
                  <a:lnTo>
                    <a:pt x="1748" y="312484"/>
                  </a:lnTo>
                  <a:lnTo>
                    <a:pt x="0" y="285089"/>
                  </a:lnTo>
                  <a:lnTo>
                    <a:pt x="519" y="267209"/>
                  </a:lnTo>
                  <a:lnTo>
                    <a:pt x="5212" y="240391"/>
                  </a:lnTo>
                  <a:lnTo>
                    <a:pt x="12877" y="211311"/>
                  </a:lnTo>
                  <a:lnTo>
                    <a:pt x="23782" y="183545"/>
                  </a:lnTo>
                  <a:lnTo>
                    <a:pt x="39076" y="155691"/>
                  </a:lnTo>
                  <a:lnTo>
                    <a:pt x="55445" y="128478"/>
                  </a:lnTo>
                  <a:lnTo>
                    <a:pt x="77084" y="97453"/>
                  </a:lnTo>
                  <a:lnTo>
                    <a:pt x="98573" y="67738"/>
                  </a:lnTo>
                  <a:lnTo>
                    <a:pt x="115878" y="38100"/>
                  </a:lnTo>
                  <a:lnTo>
                    <a:pt x="127961" y="21166"/>
                  </a:lnTo>
                  <a:lnTo>
                    <a:pt x="133085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SMARTInkShape-1395"/>
            <p:cNvSpPr/>
            <p:nvPr/>
          </p:nvSpPr>
          <p:spPr>
            <a:xfrm>
              <a:off x="508000" y="2101850"/>
              <a:ext cx="171345" cy="292101"/>
            </a:xfrm>
            <a:custGeom>
              <a:avLst/>
              <a:gdLst/>
              <a:ahLst/>
              <a:cxnLst/>
              <a:rect l="0" t="0" r="0" b="0"/>
              <a:pathLst>
                <a:path w="171345" h="292101">
                  <a:moveTo>
                    <a:pt x="0" y="292100"/>
                  </a:moveTo>
                  <a:lnTo>
                    <a:pt x="0" y="288728"/>
                  </a:lnTo>
                  <a:lnTo>
                    <a:pt x="1881" y="285192"/>
                  </a:lnTo>
                  <a:lnTo>
                    <a:pt x="8838" y="277173"/>
                  </a:lnTo>
                  <a:lnTo>
                    <a:pt x="38279" y="255319"/>
                  </a:lnTo>
                  <a:lnTo>
                    <a:pt x="67743" y="230422"/>
                  </a:lnTo>
                  <a:lnTo>
                    <a:pt x="95642" y="202796"/>
                  </a:lnTo>
                  <a:lnTo>
                    <a:pt x="108889" y="186186"/>
                  </a:lnTo>
                  <a:lnTo>
                    <a:pt x="126034" y="155392"/>
                  </a:lnTo>
                  <a:lnTo>
                    <a:pt x="144458" y="124934"/>
                  </a:lnTo>
                  <a:lnTo>
                    <a:pt x="153888" y="111493"/>
                  </a:lnTo>
                  <a:lnTo>
                    <a:pt x="163392" y="81023"/>
                  </a:lnTo>
                  <a:lnTo>
                    <a:pt x="169649" y="63616"/>
                  </a:lnTo>
                  <a:lnTo>
                    <a:pt x="171344" y="39340"/>
                  </a:lnTo>
                  <a:lnTo>
                    <a:pt x="169521" y="33242"/>
                  </a:lnTo>
                  <a:lnTo>
                    <a:pt x="167065" y="28179"/>
                  </a:lnTo>
                  <a:lnTo>
                    <a:pt x="165358" y="17020"/>
                  </a:lnTo>
                  <a:lnTo>
                    <a:pt x="165176" y="10609"/>
                  </a:lnTo>
                  <a:lnTo>
                    <a:pt x="164445" y="9189"/>
                  </a:lnTo>
                  <a:lnTo>
                    <a:pt x="163252" y="8242"/>
                  </a:lnTo>
                  <a:lnTo>
                    <a:pt x="161751" y="7611"/>
                  </a:lnTo>
                  <a:lnTo>
                    <a:pt x="160751" y="6485"/>
                  </a:lnTo>
                  <a:lnTo>
                    <a:pt x="15875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SMARTInkShape-1396"/>
            <p:cNvSpPr/>
            <p:nvPr/>
          </p:nvSpPr>
          <p:spPr>
            <a:xfrm>
              <a:off x="552450" y="2279650"/>
              <a:ext cx="241301" cy="69851"/>
            </a:xfrm>
            <a:custGeom>
              <a:avLst/>
              <a:gdLst/>
              <a:ahLst/>
              <a:cxnLst/>
              <a:rect l="0" t="0" r="0" b="0"/>
              <a:pathLst>
                <a:path w="241301" h="69851">
                  <a:moveTo>
                    <a:pt x="0" y="69850"/>
                  </a:moveTo>
                  <a:lnTo>
                    <a:pt x="0" y="66479"/>
                  </a:lnTo>
                  <a:lnTo>
                    <a:pt x="705" y="65485"/>
                  </a:lnTo>
                  <a:lnTo>
                    <a:pt x="1881" y="64823"/>
                  </a:lnTo>
                  <a:lnTo>
                    <a:pt x="3371" y="64382"/>
                  </a:lnTo>
                  <a:lnTo>
                    <a:pt x="34841" y="46508"/>
                  </a:lnTo>
                  <a:lnTo>
                    <a:pt x="63907" y="32604"/>
                  </a:lnTo>
                  <a:lnTo>
                    <a:pt x="94049" y="21753"/>
                  </a:lnTo>
                  <a:lnTo>
                    <a:pt x="118804" y="15696"/>
                  </a:lnTo>
                  <a:lnTo>
                    <a:pt x="144719" y="12882"/>
                  </a:lnTo>
                  <a:lnTo>
                    <a:pt x="173015" y="7893"/>
                  </a:lnTo>
                  <a:lnTo>
                    <a:pt x="202254" y="1768"/>
                  </a:lnTo>
                  <a:lnTo>
                    <a:pt x="232428" y="155"/>
                  </a:lnTo>
                  <a:lnTo>
                    <a:pt x="24130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SMARTInkShape-1397"/>
            <p:cNvSpPr/>
            <p:nvPr/>
          </p:nvSpPr>
          <p:spPr>
            <a:xfrm>
              <a:off x="495300" y="2451100"/>
              <a:ext cx="317501" cy="95251"/>
            </a:xfrm>
            <a:custGeom>
              <a:avLst/>
              <a:gdLst/>
              <a:ahLst/>
              <a:cxnLst/>
              <a:rect l="0" t="0" r="0" b="0"/>
              <a:pathLst>
                <a:path w="317501" h="95251">
                  <a:moveTo>
                    <a:pt x="0" y="95250"/>
                  </a:moveTo>
                  <a:lnTo>
                    <a:pt x="3371" y="95250"/>
                  </a:lnTo>
                  <a:lnTo>
                    <a:pt x="6907" y="93368"/>
                  </a:lnTo>
                  <a:lnTo>
                    <a:pt x="10831" y="90886"/>
                  </a:lnTo>
                  <a:lnTo>
                    <a:pt x="22861" y="85529"/>
                  </a:lnTo>
                  <a:lnTo>
                    <a:pt x="52007" y="71653"/>
                  </a:lnTo>
                  <a:lnTo>
                    <a:pt x="83206" y="56670"/>
                  </a:lnTo>
                  <a:lnTo>
                    <a:pt x="110026" y="44307"/>
                  </a:lnTo>
                  <a:lnTo>
                    <a:pt x="140315" y="33589"/>
                  </a:lnTo>
                  <a:lnTo>
                    <a:pt x="171632" y="25944"/>
                  </a:lnTo>
                  <a:lnTo>
                    <a:pt x="201372" y="19211"/>
                  </a:lnTo>
                  <a:lnTo>
                    <a:pt x="229939" y="12747"/>
                  </a:lnTo>
                  <a:lnTo>
                    <a:pt x="258865" y="6364"/>
                  </a:lnTo>
                  <a:lnTo>
                    <a:pt x="287181" y="1256"/>
                  </a:lnTo>
                  <a:lnTo>
                    <a:pt x="31750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SMARTInkShape-1398"/>
            <p:cNvSpPr/>
            <p:nvPr/>
          </p:nvSpPr>
          <p:spPr>
            <a:xfrm>
              <a:off x="482600" y="2647950"/>
              <a:ext cx="247651" cy="57151"/>
            </a:xfrm>
            <a:custGeom>
              <a:avLst/>
              <a:gdLst/>
              <a:ahLst/>
              <a:cxnLst/>
              <a:rect l="0" t="0" r="0" b="0"/>
              <a:pathLst>
                <a:path w="247651" h="57151">
                  <a:moveTo>
                    <a:pt x="0" y="57150"/>
                  </a:moveTo>
                  <a:lnTo>
                    <a:pt x="3371" y="57150"/>
                  </a:lnTo>
                  <a:lnTo>
                    <a:pt x="32907" y="46318"/>
                  </a:lnTo>
                  <a:lnTo>
                    <a:pt x="61141" y="38051"/>
                  </a:lnTo>
                  <a:lnTo>
                    <a:pt x="88201" y="31735"/>
                  </a:lnTo>
                  <a:lnTo>
                    <a:pt x="115974" y="25395"/>
                  </a:lnTo>
                  <a:lnTo>
                    <a:pt x="146546" y="19048"/>
                  </a:lnTo>
                  <a:lnTo>
                    <a:pt x="177947" y="12699"/>
                  </a:lnTo>
                  <a:lnTo>
                    <a:pt x="205830" y="6350"/>
                  </a:lnTo>
                  <a:lnTo>
                    <a:pt x="234215" y="1254"/>
                  </a:lnTo>
                  <a:lnTo>
                    <a:pt x="24765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SMARTInkShape-1399"/>
            <p:cNvSpPr/>
            <p:nvPr/>
          </p:nvSpPr>
          <p:spPr>
            <a:xfrm>
              <a:off x="533400" y="2928839"/>
              <a:ext cx="209551" cy="42962"/>
            </a:xfrm>
            <a:custGeom>
              <a:avLst/>
              <a:gdLst/>
              <a:ahLst/>
              <a:cxnLst/>
              <a:rect l="0" t="0" r="0" b="0"/>
              <a:pathLst>
                <a:path w="209551" h="42962">
                  <a:moveTo>
                    <a:pt x="0" y="42961"/>
                  </a:moveTo>
                  <a:lnTo>
                    <a:pt x="0" y="37493"/>
                  </a:lnTo>
                  <a:lnTo>
                    <a:pt x="6741" y="33501"/>
                  </a:lnTo>
                  <a:lnTo>
                    <a:pt x="38377" y="25381"/>
                  </a:lnTo>
                  <a:lnTo>
                    <a:pt x="67883" y="15359"/>
                  </a:lnTo>
                  <a:lnTo>
                    <a:pt x="91688" y="12439"/>
                  </a:lnTo>
                  <a:lnTo>
                    <a:pt x="116615" y="8204"/>
                  </a:lnTo>
                  <a:lnTo>
                    <a:pt x="145246" y="2480"/>
                  </a:lnTo>
                  <a:lnTo>
                    <a:pt x="176387" y="0"/>
                  </a:lnTo>
                  <a:lnTo>
                    <a:pt x="209550" y="4861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SMARTInkShape-1400"/>
            <p:cNvSpPr/>
            <p:nvPr/>
          </p:nvSpPr>
          <p:spPr>
            <a:xfrm>
              <a:off x="654050" y="3079867"/>
              <a:ext cx="215901" cy="12584"/>
            </a:xfrm>
            <a:custGeom>
              <a:avLst/>
              <a:gdLst/>
              <a:ahLst/>
              <a:cxnLst/>
              <a:rect l="0" t="0" r="0" b="0"/>
              <a:pathLst>
                <a:path w="215901" h="12584">
                  <a:moveTo>
                    <a:pt x="0" y="12583"/>
                  </a:moveTo>
                  <a:lnTo>
                    <a:pt x="3371" y="12583"/>
                  </a:lnTo>
                  <a:lnTo>
                    <a:pt x="6907" y="10701"/>
                  </a:lnTo>
                  <a:lnTo>
                    <a:pt x="8838" y="9212"/>
                  </a:lnTo>
                  <a:lnTo>
                    <a:pt x="21668" y="7115"/>
                  </a:lnTo>
                  <a:lnTo>
                    <a:pt x="51144" y="6348"/>
                  </a:lnTo>
                  <a:lnTo>
                    <a:pt x="73715" y="4386"/>
                  </a:lnTo>
                  <a:lnTo>
                    <a:pt x="102745" y="1217"/>
                  </a:lnTo>
                  <a:lnTo>
                    <a:pt x="129926" y="278"/>
                  </a:lnTo>
                  <a:lnTo>
                    <a:pt x="155148" y="0"/>
                  </a:lnTo>
                  <a:lnTo>
                    <a:pt x="181201" y="1799"/>
                  </a:lnTo>
                  <a:lnTo>
                    <a:pt x="215900" y="6233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SMARTInkShape-1401"/>
            <p:cNvSpPr/>
            <p:nvPr/>
          </p:nvSpPr>
          <p:spPr>
            <a:xfrm>
              <a:off x="774700" y="3219450"/>
              <a:ext cx="171451" cy="6351"/>
            </a:xfrm>
            <a:custGeom>
              <a:avLst/>
              <a:gdLst/>
              <a:ahLst/>
              <a:cxnLst/>
              <a:rect l="0" t="0" r="0" b="0"/>
              <a:pathLst>
                <a:path w="171451" h="6351">
                  <a:moveTo>
                    <a:pt x="0" y="0"/>
                  </a:moveTo>
                  <a:lnTo>
                    <a:pt x="29769" y="0"/>
                  </a:lnTo>
                  <a:lnTo>
                    <a:pt x="53976" y="0"/>
                  </a:lnTo>
                  <a:lnTo>
                    <a:pt x="81609" y="0"/>
                  </a:lnTo>
                  <a:lnTo>
                    <a:pt x="109552" y="1881"/>
                  </a:lnTo>
                  <a:lnTo>
                    <a:pt x="136411" y="5026"/>
                  </a:lnTo>
                  <a:lnTo>
                    <a:pt x="171450" y="63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SMARTInkShape-1402"/>
            <p:cNvSpPr/>
            <p:nvPr/>
          </p:nvSpPr>
          <p:spPr>
            <a:xfrm>
              <a:off x="647700" y="3530624"/>
              <a:ext cx="298451" cy="19027"/>
            </a:xfrm>
            <a:custGeom>
              <a:avLst/>
              <a:gdLst/>
              <a:ahLst/>
              <a:cxnLst/>
              <a:rect l="0" t="0" r="0" b="0"/>
              <a:pathLst>
                <a:path w="298451" h="19027">
                  <a:moveTo>
                    <a:pt x="0" y="19026"/>
                  </a:moveTo>
                  <a:lnTo>
                    <a:pt x="3371" y="19026"/>
                  </a:lnTo>
                  <a:lnTo>
                    <a:pt x="6907" y="17144"/>
                  </a:lnTo>
                  <a:lnTo>
                    <a:pt x="8838" y="15655"/>
                  </a:lnTo>
                  <a:lnTo>
                    <a:pt x="14746" y="13999"/>
                  </a:lnTo>
                  <a:lnTo>
                    <a:pt x="44275" y="8486"/>
                  </a:lnTo>
                  <a:lnTo>
                    <a:pt x="68308" y="6260"/>
                  </a:lnTo>
                  <a:lnTo>
                    <a:pt x="94009" y="2151"/>
                  </a:lnTo>
                  <a:lnTo>
                    <a:pt x="124358" y="620"/>
                  </a:lnTo>
                  <a:lnTo>
                    <a:pt x="147698" y="262"/>
                  </a:lnTo>
                  <a:lnTo>
                    <a:pt x="172182" y="103"/>
                  </a:lnTo>
                  <a:lnTo>
                    <a:pt x="196470" y="32"/>
                  </a:lnTo>
                  <a:lnTo>
                    <a:pt x="219023" y="0"/>
                  </a:lnTo>
                  <a:lnTo>
                    <a:pt x="240806" y="1868"/>
                  </a:lnTo>
                  <a:lnTo>
                    <a:pt x="269140" y="5005"/>
                  </a:lnTo>
                  <a:lnTo>
                    <a:pt x="298450" y="6326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SMARTInkShape-1403"/>
            <p:cNvSpPr/>
            <p:nvPr/>
          </p:nvSpPr>
          <p:spPr>
            <a:xfrm>
              <a:off x="1866900" y="2209800"/>
              <a:ext cx="456212" cy="1993901"/>
            </a:xfrm>
            <a:custGeom>
              <a:avLst/>
              <a:gdLst/>
              <a:ahLst/>
              <a:cxnLst/>
              <a:rect l="0" t="0" r="0" b="0"/>
              <a:pathLst>
                <a:path w="456212" h="1993901">
                  <a:moveTo>
                    <a:pt x="158750" y="0"/>
                  </a:moveTo>
                  <a:lnTo>
                    <a:pt x="162121" y="0"/>
                  </a:lnTo>
                  <a:lnTo>
                    <a:pt x="192595" y="12865"/>
                  </a:lnTo>
                  <a:lnTo>
                    <a:pt x="222525" y="24010"/>
                  </a:lnTo>
                  <a:lnTo>
                    <a:pt x="249585" y="38661"/>
                  </a:lnTo>
                  <a:lnTo>
                    <a:pt x="278527" y="55144"/>
                  </a:lnTo>
                  <a:lnTo>
                    <a:pt x="304627" y="71988"/>
                  </a:lnTo>
                  <a:lnTo>
                    <a:pt x="330165" y="90785"/>
                  </a:lnTo>
                  <a:lnTo>
                    <a:pt x="361239" y="116534"/>
                  </a:lnTo>
                  <a:lnTo>
                    <a:pt x="388513" y="148232"/>
                  </a:lnTo>
                  <a:lnTo>
                    <a:pt x="401325" y="173762"/>
                  </a:lnTo>
                  <a:lnTo>
                    <a:pt x="421384" y="204654"/>
                  </a:lnTo>
                  <a:lnTo>
                    <a:pt x="432555" y="222680"/>
                  </a:lnTo>
                  <a:lnTo>
                    <a:pt x="440784" y="254056"/>
                  </a:lnTo>
                  <a:lnTo>
                    <a:pt x="448130" y="283775"/>
                  </a:lnTo>
                  <a:lnTo>
                    <a:pt x="452194" y="310759"/>
                  </a:lnTo>
                  <a:lnTo>
                    <a:pt x="456211" y="339843"/>
                  </a:lnTo>
                  <a:lnTo>
                    <a:pt x="452997" y="354241"/>
                  </a:lnTo>
                  <a:lnTo>
                    <a:pt x="448276" y="368401"/>
                  </a:lnTo>
                  <a:lnTo>
                    <a:pt x="445246" y="398606"/>
                  </a:lnTo>
                  <a:lnTo>
                    <a:pt x="444647" y="425165"/>
                  </a:lnTo>
                  <a:lnTo>
                    <a:pt x="439459" y="455157"/>
                  </a:lnTo>
                  <a:lnTo>
                    <a:pt x="431640" y="484078"/>
                  </a:lnTo>
                  <a:lnTo>
                    <a:pt x="425402" y="508437"/>
                  </a:lnTo>
                  <a:lnTo>
                    <a:pt x="417204" y="531648"/>
                  </a:lnTo>
                  <a:lnTo>
                    <a:pt x="401792" y="561825"/>
                  </a:lnTo>
                  <a:lnTo>
                    <a:pt x="389355" y="586585"/>
                  </a:lnTo>
                  <a:lnTo>
                    <a:pt x="371805" y="615872"/>
                  </a:lnTo>
                  <a:lnTo>
                    <a:pt x="348688" y="646221"/>
                  </a:lnTo>
                  <a:lnTo>
                    <a:pt x="327109" y="676179"/>
                  </a:lnTo>
                  <a:lnTo>
                    <a:pt x="313605" y="700901"/>
                  </a:lnTo>
                  <a:lnTo>
                    <a:pt x="297296" y="726101"/>
                  </a:lnTo>
                  <a:lnTo>
                    <a:pt x="279058" y="751441"/>
                  </a:lnTo>
                  <a:lnTo>
                    <a:pt x="260248" y="776824"/>
                  </a:lnTo>
                  <a:lnTo>
                    <a:pt x="241269" y="802218"/>
                  </a:lnTo>
                  <a:lnTo>
                    <a:pt x="222241" y="827617"/>
                  </a:lnTo>
                  <a:lnTo>
                    <a:pt x="203197" y="856387"/>
                  </a:lnTo>
                  <a:lnTo>
                    <a:pt x="180778" y="883884"/>
                  </a:lnTo>
                  <a:lnTo>
                    <a:pt x="159632" y="913276"/>
                  </a:lnTo>
                  <a:lnTo>
                    <a:pt x="143332" y="940956"/>
                  </a:lnTo>
                  <a:lnTo>
                    <a:pt x="126194" y="970403"/>
                  </a:lnTo>
                  <a:lnTo>
                    <a:pt x="107711" y="1001470"/>
                  </a:lnTo>
                  <a:lnTo>
                    <a:pt x="92200" y="1029647"/>
                  </a:lnTo>
                  <a:lnTo>
                    <a:pt x="78667" y="1059241"/>
                  </a:lnTo>
                  <a:lnTo>
                    <a:pt x="65720" y="1086981"/>
                  </a:lnTo>
                  <a:lnTo>
                    <a:pt x="52947" y="1116445"/>
                  </a:lnTo>
                  <a:lnTo>
                    <a:pt x="40225" y="1144147"/>
                  </a:lnTo>
                  <a:lnTo>
                    <a:pt x="30890" y="1173600"/>
                  </a:lnTo>
                  <a:lnTo>
                    <a:pt x="23655" y="1204669"/>
                  </a:lnTo>
                  <a:lnTo>
                    <a:pt x="13672" y="1236218"/>
                  </a:lnTo>
                  <a:lnTo>
                    <a:pt x="5148" y="1264537"/>
                  </a:lnTo>
                  <a:lnTo>
                    <a:pt x="1525" y="1294173"/>
                  </a:lnTo>
                  <a:lnTo>
                    <a:pt x="451" y="1321925"/>
                  </a:lnTo>
                  <a:lnTo>
                    <a:pt x="133" y="1351393"/>
                  </a:lnTo>
                  <a:lnTo>
                    <a:pt x="39" y="1382467"/>
                  </a:lnTo>
                  <a:lnTo>
                    <a:pt x="11" y="1410646"/>
                  </a:lnTo>
                  <a:lnTo>
                    <a:pt x="3" y="1440240"/>
                  </a:lnTo>
                  <a:lnTo>
                    <a:pt x="0" y="1471352"/>
                  </a:lnTo>
                  <a:lnTo>
                    <a:pt x="0" y="1502912"/>
                  </a:lnTo>
                  <a:lnTo>
                    <a:pt x="0" y="1531235"/>
                  </a:lnTo>
                  <a:lnTo>
                    <a:pt x="3371" y="1560872"/>
                  </a:lnTo>
                  <a:lnTo>
                    <a:pt x="8838" y="1591997"/>
                  </a:lnTo>
                  <a:lnTo>
                    <a:pt x="14926" y="1620190"/>
                  </a:lnTo>
                  <a:lnTo>
                    <a:pt x="21199" y="1649789"/>
                  </a:lnTo>
                  <a:lnTo>
                    <a:pt x="27526" y="1677530"/>
                  </a:lnTo>
                  <a:lnTo>
                    <a:pt x="33869" y="1706995"/>
                  </a:lnTo>
                  <a:lnTo>
                    <a:pt x="43588" y="1734697"/>
                  </a:lnTo>
                  <a:lnTo>
                    <a:pt x="59514" y="1764977"/>
                  </a:lnTo>
                  <a:lnTo>
                    <a:pt x="78130" y="1795523"/>
                  </a:lnTo>
                  <a:lnTo>
                    <a:pt x="98610" y="1822148"/>
                  </a:lnTo>
                  <a:lnTo>
                    <a:pt x="117655" y="1851449"/>
                  </a:lnTo>
                  <a:lnTo>
                    <a:pt x="145249" y="1874170"/>
                  </a:lnTo>
                  <a:lnTo>
                    <a:pt x="174662" y="1895460"/>
                  </a:lnTo>
                  <a:lnTo>
                    <a:pt x="199291" y="1912286"/>
                  </a:lnTo>
                  <a:lnTo>
                    <a:pt x="228533" y="1931160"/>
                  </a:lnTo>
                  <a:lnTo>
                    <a:pt x="258873" y="1944295"/>
                  </a:lnTo>
                  <a:lnTo>
                    <a:pt x="288829" y="1956898"/>
                  </a:lnTo>
                  <a:lnTo>
                    <a:pt x="316853" y="1970546"/>
                  </a:lnTo>
                  <a:lnTo>
                    <a:pt x="342772" y="1980768"/>
                  </a:lnTo>
                  <a:lnTo>
                    <a:pt x="374081" y="1988835"/>
                  </a:lnTo>
                  <a:lnTo>
                    <a:pt x="387350" y="19939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SMARTInkShape-1404"/>
            <p:cNvSpPr/>
            <p:nvPr/>
          </p:nvSpPr>
          <p:spPr>
            <a:xfrm>
              <a:off x="1485922" y="3029244"/>
              <a:ext cx="154947" cy="158457"/>
            </a:xfrm>
            <a:custGeom>
              <a:avLst/>
              <a:gdLst/>
              <a:ahLst/>
              <a:cxnLst/>
              <a:rect l="0" t="0" r="0" b="0"/>
              <a:pathLst>
                <a:path w="154947" h="158457">
                  <a:moveTo>
                    <a:pt x="12678" y="37806"/>
                  </a:moveTo>
                  <a:lnTo>
                    <a:pt x="9306" y="37806"/>
                  </a:lnTo>
                  <a:lnTo>
                    <a:pt x="8313" y="38511"/>
                  </a:lnTo>
                  <a:lnTo>
                    <a:pt x="7651" y="39687"/>
                  </a:lnTo>
                  <a:lnTo>
                    <a:pt x="6720" y="46594"/>
                  </a:lnTo>
                  <a:lnTo>
                    <a:pt x="6343" y="78117"/>
                  </a:lnTo>
                  <a:lnTo>
                    <a:pt x="6328" y="109543"/>
                  </a:lnTo>
                  <a:lnTo>
                    <a:pt x="5622" y="141231"/>
                  </a:lnTo>
                  <a:lnTo>
                    <a:pt x="55" y="158056"/>
                  </a:lnTo>
                  <a:lnTo>
                    <a:pt x="0" y="154966"/>
                  </a:lnTo>
                  <a:lnTo>
                    <a:pt x="698" y="154013"/>
                  </a:lnTo>
                  <a:lnTo>
                    <a:pt x="3355" y="152953"/>
                  </a:lnTo>
                  <a:lnTo>
                    <a:pt x="4346" y="151259"/>
                  </a:lnTo>
                  <a:lnTo>
                    <a:pt x="9621" y="122274"/>
                  </a:lnTo>
                  <a:lnTo>
                    <a:pt x="12409" y="91587"/>
                  </a:lnTo>
                  <a:lnTo>
                    <a:pt x="18121" y="59931"/>
                  </a:lnTo>
                  <a:lnTo>
                    <a:pt x="18143" y="42228"/>
                  </a:lnTo>
                  <a:lnTo>
                    <a:pt x="13905" y="30101"/>
                  </a:lnTo>
                  <a:lnTo>
                    <a:pt x="8033" y="19324"/>
                  </a:lnTo>
                  <a:lnTo>
                    <a:pt x="6380" y="14775"/>
                  </a:lnTo>
                  <a:lnTo>
                    <a:pt x="3294" y="10401"/>
                  </a:lnTo>
                  <a:lnTo>
                    <a:pt x="2894" y="8953"/>
                  </a:lnTo>
                  <a:lnTo>
                    <a:pt x="3333" y="7987"/>
                  </a:lnTo>
                  <a:lnTo>
                    <a:pt x="4331" y="7343"/>
                  </a:lnTo>
                  <a:lnTo>
                    <a:pt x="4997" y="6208"/>
                  </a:lnTo>
                  <a:lnTo>
                    <a:pt x="6276" y="0"/>
                  </a:lnTo>
                  <a:lnTo>
                    <a:pt x="6323" y="8570"/>
                  </a:lnTo>
                  <a:lnTo>
                    <a:pt x="8207" y="12582"/>
                  </a:lnTo>
                  <a:lnTo>
                    <a:pt x="24040" y="33710"/>
                  </a:lnTo>
                  <a:lnTo>
                    <a:pt x="42692" y="46011"/>
                  </a:lnTo>
                  <a:lnTo>
                    <a:pt x="70435" y="56821"/>
                  </a:lnTo>
                  <a:lnTo>
                    <a:pt x="100952" y="67434"/>
                  </a:lnTo>
                  <a:lnTo>
                    <a:pt x="120086" y="74023"/>
                  </a:lnTo>
                  <a:lnTo>
                    <a:pt x="133167" y="77229"/>
                  </a:lnTo>
                  <a:lnTo>
                    <a:pt x="151806" y="83695"/>
                  </a:lnTo>
                  <a:lnTo>
                    <a:pt x="154113" y="85332"/>
                  </a:lnTo>
                  <a:lnTo>
                    <a:pt x="154946" y="86423"/>
                  </a:lnTo>
                  <a:lnTo>
                    <a:pt x="154795" y="87151"/>
                  </a:lnTo>
                  <a:lnTo>
                    <a:pt x="123428" y="105607"/>
                  </a:lnTo>
                  <a:lnTo>
                    <a:pt x="94760" y="116131"/>
                  </a:lnTo>
                  <a:lnTo>
                    <a:pt x="68442" y="128588"/>
                  </a:lnTo>
                  <a:lnTo>
                    <a:pt x="37506" y="147611"/>
                  </a:lnTo>
                  <a:lnTo>
                    <a:pt x="32414" y="150108"/>
                  </a:lnTo>
                  <a:lnTo>
                    <a:pt x="12678" y="158456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SMARTInkShape-1405"/>
            <p:cNvSpPr/>
            <p:nvPr/>
          </p:nvSpPr>
          <p:spPr>
            <a:xfrm>
              <a:off x="1250950" y="3105150"/>
              <a:ext cx="222251" cy="12701"/>
            </a:xfrm>
            <a:custGeom>
              <a:avLst/>
              <a:gdLst/>
              <a:ahLst/>
              <a:cxnLst/>
              <a:rect l="0" t="0" r="0" b="0"/>
              <a:pathLst>
                <a:path w="222251" h="12701">
                  <a:moveTo>
                    <a:pt x="0" y="12700"/>
                  </a:moveTo>
                  <a:lnTo>
                    <a:pt x="18481" y="12700"/>
                  </a:lnTo>
                  <a:lnTo>
                    <a:pt x="24206" y="10818"/>
                  </a:lnTo>
                  <a:lnTo>
                    <a:pt x="26721" y="9329"/>
                  </a:lnTo>
                  <a:lnTo>
                    <a:pt x="51810" y="6742"/>
                  </a:lnTo>
                  <a:lnTo>
                    <a:pt x="83388" y="6401"/>
                  </a:lnTo>
                  <a:lnTo>
                    <a:pt x="114883" y="6360"/>
                  </a:lnTo>
                  <a:lnTo>
                    <a:pt x="144911" y="2981"/>
                  </a:lnTo>
                  <a:lnTo>
                    <a:pt x="171225" y="588"/>
                  </a:lnTo>
                  <a:lnTo>
                    <a:pt x="199799" y="77"/>
                  </a:lnTo>
                  <a:lnTo>
                    <a:pt x="22225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SMARTInkShape-1406"/>
            <p:cNvSpPr/>
            <p:nvPr/>
          </p:nvSpPr>
          <p:spPr>
            <a:xfrm>
              <a:off x="1104900" y="4318000"/>
              <a:ext cx="95251" cy="25401"/>
            </a:xfrm>
            <a:custGeom>
              <a:avLst/>
              <a:gdLst/>
              <a:ahLst/>
              <a:cxnLst/>
              <a:rect l="0" t="0" r="0" b="0"/>
              <a:pathLst>
                <a:path w="95251" h="25401">
                  <a:moveTo>
                    <a:pt x="0" y="0"/>
                  </a:moveTo>
                  <a:lnTo>
                    <a:pt x="3370" y="0"/>
                  </a:lnTo>
                  <a:lnTo>
                    <a:pt x="33612" y="6467"/>
                  </a:lnTo>
                  <a:lnTo>
                    <a:pt x="62404" y="13141"/>
                  </a:lnTo>
                  <a:lnTo>
                    <a:pt x="95250" y="254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SMARTInkShape-1407"/>
            <p:cNvSpPr/>
            <p:nvPr/>
          </p:nvSpPr>
          <p:spPr>
            <a:xfrm>
              <a:off x="1073151" y="4133974"/>
              <a:ext cx="158750" cy="311027"/>
            </a:xfrm>
            <a:custGeom>
              <a:avLst/>
              <a:gdLst/>
              <a:ahLst/>
              <a:cxnLst/>
              <a:rect l="0" t="0" r="0" b="0"/>
              <a:pathLst>
                <a:path w="158750" h="311027">
                  <a:moveTo>
                    <a:pt x="19049" y="57026"/>
                  </a:moveTo>
                  <a:lnTo>
                    <a:pt x="19049" y="71952"/>
                  </a:lnTo>
                  <a:lnTo>
                    <a:pt x="22707" y="86811"/>
                  </a:lnTo>
                  <a:lnTo>
                    <a:pt x="19980" y="113579"/>
                  </a:lnTo>
                  <a:lnTo>
                    <a:pt x="19325" y="136812"/>
                  </a:lnTo>
                  <a:lnTo>
                    <a:pt x="19130" y="166038"/>
                  </a:lnTo>
                  <a:lnTo>
                    <a:pt x="17191" y="195159"/>
                  </a:lnTo>
                  <a:lnTo>
                    <a:pt x="12148" y="221661"/>
                  </a:lnTo>
                  <a:lnTo>
                    <a:pt x="4123" y="252529"/>
                  </a:lnTo>
                  <a:lnTo>
                    <a:pt x="106" y="277766"/>
                  </a:lnTo>
                  <a:lnTo>
                    <a:pt x="0" y="246344"/>
                  </a:lnTo>
                  <a:lnTo>
                    <a:pt x="1410" y="232890"/>
                  </a:lnTo>
                  <a:lnTo>
                    <a:pt x="9432" y="205481"/>
                  </a:lnTo>
                  <a:lnTo>
                    <a:pt x="16591" y="175017"/>
                  </a:lnTo>
                  <a:lnTo>
                    <a:pt x="23886" y="143649"/>
                  </a:lnTo>
                  <a:lnTo>
                    <a:pt x="34671" y="112011"/>
                  </a:lnTo>
                  <a:lnTo>
                    <a:pt x="46098" y="81000"/>
                  </a:lnTo>
                  <a:lnTo>
                    <a:pt x="54972" y="54330"/>
                  </a:lnTo>
                  <a:lnTo>
                    <a:pt x="67611" y="22778"/>
                  </a:lnTo>
                  <a:lnTo>
                    <a:pt x="75879" y="1285"/>
                  </a:lnTo>
                  <a:lnTo>
                    <a:pt x="76691" y="815"/>
                  </a:lnTo>
                  <a:lnTo>
                    <a:pt x="81638" y="0"/>
                  </a:lnTo>
                  <a:lnTo>
                    <a:pt x="81941" y="663"/>
                  </a:lnTo>
                  <a:lnTo>
                    <a:pt x="89420" y="26561"/>
                  </a:lnTo>
                  <a:lnTo>
                    <a:pt x="93522" y="44706"/>
                  </a:lnTo>
                  <a:lnTo>
                    <a:pt x="96618" y="67251"/>
                  </a:lnTo>
                  <a:lnTo>
                    <a:pt x="102004" y="96273"/>
                  </a:lnTo>
                  <a:lnTo>
                    <a:pt x="108069" y="127216"/>
                  </a:lnTo>
                  <a:lnTo>
                    <a:pt x="114334" y="156845"/>
                  </a:lnTo>
                  <a:lnTo>
                    <a:pt x="118778" y="185379"/>
                  </a:lnTo>
                  <a:lnTo>
                    <a:pt x="121976" y="214295"/>
                  </a:lnTo>
                  <a:lnTo>
                    <a:pt x="127392" y="240737"/>
                  </a:lnTo>
                  <a:lnTo>
                    <a:pt x="132112" y="256503"/>
                  </a:lnTo>
                  <a:lnTo>
                    <a:pt x="147306" y="286111"/>
                  </a:lnTo>
                  <a:lnTo>
                    <a:pt x="158749" y="311026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SMARTInkShape-1408"/>
            <p:cNvSpPr/>
            <p:nvPr/>
          </p:nvSpPr>
          <p:spPr>
            <a:xfrm>
              <a:off x="793759" y="4197495"/>
              <a:ext cx="247521" cy="208266"/>
            </a:xfrm>
            <a:custGeom>
              <a:avLst/>
              <a:gdLst/>
              <a:ahLst/>
              <a:cxnLst/>
              <a:rect l="0" t="0" r="0" b="0"/>
              <a:pathLst>
                <a:path w="247521" h="208266">
                  <a:moveTo>
                    <a:pt x="57141" y="18905"/>
                  </a:moveTo>
                  <a:lnTo>
                    <a:pt x="57141" y="22276"/>
                  </a:lnTo>
                  <a:lnTo>
                    <a:pt x="55259" y="25812"/>
                  </a:lnTo>
                  <a:lnTo>
                    <a:pt x="53769" y="27743"/>
                  </a:lnTo>
                  <a:lnTo>
                    <a:pt x="47681" y="57780"/>
                  </a:lnTo>
                  <a:lnTo>
                    <a:pt x="40011" y="88333"/>
                  </a:lnTo>
                  <a:lnTo>
                    <a:pt x="33094" y="116695"/>
                  </a:lnTo>
                  <a:lnTo>
                    <a:pt x="23126" y="142581"/>
                  </a:lnTo>
                  <a:lnTo>
                    <a:pt x="13079" y="170648"/>
                  </a:lnTo>
                  <a:lnTo>
                    <a:pt x="842" y="201814"/>
                  </a:lnTo>
                  <a:lnTo>
                    <a:pt x="103" y="208265"/>
                  </a:lnTo>
                  <a:lnTo>
                    <a:pt x="0" y="200466"/>
                  </a:lnTo>
                  <a:lnTo>
                    <a:pt x="6899" y="174596"/>
                  </a:lnTo>
                  <a:lnTo>
                    <a:pt x="14917" y="143183"/>
                  </a:lnTo>
                  <a:lnTo>
                    <a:pt x="24561" y="114838"/>
                  </a:lnTo>
                  <a:lnTo>
                    <a:pt x="29613" y="87467"/>
                  </a:lnTo>
                  <a:lnTo>
                    <a:pt x="36390" y="58004"/>
                  </a:lnTo>
                  <a:lnTo>
                    <a:pt x="46612" y="28757"/>
                  </a:lnTo>
                  <a:lnTo>
                    <a:pt x="52122" y="8268"/>
                  </a:lnTo>
                  <a:lnTo>
                    <a:pt x="57053" y="0"/>
                  </a:lnTo>
                  <a:lnTo>
                    <a:pt x="57829" y="10022"/>
                  </a:lnTo>
                  <a:lnTo>
                    <a:pt x="62163" y="27472"/>
                  </a:lnTo>
                  <a:lnTo>
                    <a:pt x="66599" y="54464"/>
                  </a:lnTo>
                  <a:lnTo>
                    <a:pt x="72251" y="82044"/>
                  </a:lnTo>
                  <a:lnTo>
                    <a:pt x="75023" y="109187"/>
                  </a:lnTo>
                  <a:lnTo>
                    <a:pt x="79216" y="135104"/>
                  </a:lnTo>
                  <a:lnTo>
                    <a:pt x="88297" y="160656"/>
                  </a:lnTo>
                  <a:lnTo>
                    <a:pt x="99925" y="179360"/>
                  </a:lnTo>
                  <a:lnTo>
                    <a:pt x="115679" y="193839"/>
                  </a:lnTo>
                  <a:lnTo>
                    <a:pt x="127607" y="198959"/>
                  </a:lnTo>
                  <a:lnTo>
                    <a:pt x="154458" y="202515"/>
                  </a:lnTo>
                  <a:lnTo>
                    <a:pt x="166009" y="202815"/>
                  </a:lnTo>
                  <a:lnTo>
                    <a:pt x="178199" y="199185"/>
                  </a:lnTo>
                  <a:lnTo>
                    <a:pt x="199900" y="188728"/>
                  </a:lnTo>
                  <a:lnTo>
                    <a:pt x="213426" y="175291"/>
                  </a:lnTo>
                  <a:lnTo>
                    <a:pt x="233013" y="145594"/>
                  </a:lnTo>
                  <a:lnTo>
                    <a:pt x="243026" y="117072"/>
                  </a:lnTo>
                  <a:lnTo>
                    <a:pt x="246729" y="89331"/>
                  </a:lnTo>
                  <a:lnTo>
                    <a:pt x="247460" y="63468"/>
                  </a:lnTo>
                  <a:lnTo>
                    <a:pt x="247520" y="57080"/>
                  </a:lnTo>
                  <a:lnTo>
                    <a:pt x="243824" y="46219"/>
                  </a:lnTo>
                  <a:lnTo>
                    <a:pt x="230694" y="20954"/>
                  </a:lnTo>
                  <a:lnTo>
                    <a:pt x="228820" y="15582"/>
                  </a:lnTo>
                  <a:lnTo>
                    <a:pt x="222241" y="6205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SMARTInkShape-1409"/>
            <p:cNvSpPr/>
            <p:nvPr/>
          </p:nvSpPr>
          <p:spPr>
            <a:xfrm>
              <a:off x="584200" y="4153193"/>
              <a:ext cx="183661" cy="253571"/>
            </a:xfrm>
            <a:custGeom>
              <a:avLst/>
              <a:gdLst/>
              <a:ahLst/>
              <a:cxnLst/>
              <a:rect l="0" t="0" r="0" b="0"/>
              <a:pathLst>
                <a:path w="183661" h="253571">
                  <a:moveTo>
                    <a:pt x="44450" y="25107"/>
                  </a:moveTo>
                  <a:lnTo>
                    <a:pt x="44450" y="10180"/>
                  </a:lnTo>
                  <a:lnTo>
                    <a:pt x="45155" y="8805"/>
                  </a:lnTo>
                  <a:lnTo>
                    <a:pt x="46331" y="7889"/>
                  </a:lnTo>
                  <a:lnTo>
                    <a:pt x="49519" y="6165"/>
                  </a:lnTo>
                  <a:lnTo>
                    <a:pt x="53288" y="3047"/>
                  </a:lnTo>
                  <a:lnTo>
                    <a:pt x="59196" y="1191"/>
                  </a:lnTo>
                  <a:lnTo>
                    <a:pt x="77858" y="0"/>
                  </a:lnTo>
                  <a:lnTo>
                    <a:pt x="92370" y="3164"/>
                  </a:lnTo>
                  <a:lnTo>
                    <a:pt x="114279" y="15625"/>
                  </a:lnTo>
                  <a:lnTo>
                    <a:pt x="145993" y="45089"/>
                  </a:lnTo>
                  <a:lnTo>
                    <a:pt x="164670" y="71622"/>
                  </a:lnTo>
                  <a:lnTo>
                    <a:pt x="175791" y="95569"/>
                  </a:lnTo>
                  <a:lnTo>
                    <a:pt x="181673" y="120538"/>
                  </a:lnTo>
                  <a:lnTo>
                    <a:pt x="183660" y="150888"/>
                  </a:lnTo>
                  <a:lnTo>
                    <a:pt x="178983" y="180924"/>
                  </a:lnTo>
                  <a:lnTo>
                    <a:pt x="172584" y="197177"/>
                  </a:lnTo>
                  <a:lnTo>
                    <a:pt x="161359" y="210930"/>
                  </a:lnTo>
                  <a:lnTo>
                    <a:pt x="144941" y="223236"/>
                  </a:lnTo>
                  <a:lnTo>
                    <a:pt x="118549" y="235954"/>
                  </a:lnTo>
                  <a:lnTo>
                    <a:pt x="89739" y="248475"/>
                  </a:lnTo>
                  <a:lnTo>
                    <a:pt x="59301" y="252673"/>
                  </a:lnTo>
                  <a:lnTo>
                    <a:pt x="29054" y="253570"/>
                  </a:lnTo>
                  <a:lnTo>
                    <a:pt x="15272" y="250295"/>
                  </a:lnTo>
                  <a:lnTo>
                    <a:pt x="5622" y="244856"/>
                  </a:lnTo>
                  <a:lnTo>
                    <a:pt x="2498" y="240836"/>
                  </a:lnTo>
                  <a:lnTo>
                    <a:pt x="740" y="234606"/>
                  </a:lnTo>
                  <a:lnTo>
                    <a:pt x="0" y="228307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SMARTInkShape-1410"/>
            <p:cNvSpPr/>
            <p:nvPr/>
          </p:nvSpPr>
          <p:spPr>
            <a:xfrm>
              <a:off x="577850" y="4216400"/>
              <a:ext cx="25401" cy="234951"/>
            </a:xfrm>
            <a:custGeom>
              <a:avLst/>
              <a:gdLst/>
              <a:ahLst/>
              <a:cxnLst/>
              <a:rect l="0" t="0" r="0" b="0"/>
              <a:pathLst>
                <a:path w="25401" h="234951">
                  <a:moveTo>
                    <a:pt x="25400" y="0"/>
                  </a:moveTo>
                  <a:lnTo>
                    <a:pt x="25400" y="28543"/>
                  </a:lnTo>
                  <a:lnTo>
                    <a:pt x="25400" y="53302"/>
                  </a:lnTo>
                  <a:lnTo>
                    <a:pt x="25400" y="81789"/>
                  </a:lnTo>
                  <a:lnTo>
                    <a:pt x="25400" y="104745"/>
                  </a:lnTo>
                  <a:lnTo>
                    <a:pt x="25400" y="132792"/>
                  </a:lnTo>
                  <a:lnTo>
                    <a:pt x="22028" y="160074"/>
                  </a:lnTo>
                  <a:lnTo>
                    <a:pt x="15274" y="189507"/>
                  </a:lnTo>
                  <a:lnTo>
                    <a:pt x="9668" y="218748"/>
                  </a:lnTo>
                  <a:lnTo>
                    <a:pt x="6299" y="231018"/>
                  </a:lnTo>
                  <a:lnTo>
                    <a:pt x="4905" y="232328"/>
                  </a:lnTo>
                  <a:lnTo>
                    <a:pt x="0" y="2349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SMARTInkShape-1411"/>
            <p:cNvSpPr/>
            <p:nvPr/>
          </p:nvSpPr>
          <p:spPr>
            <a:xfrm>
              <a:off x="615950" y="3771900"/>
              <a:ext cx="234951" cy="31751"/>
            </a:xfrm>
            <a:custGeom>
              <a:avLst/>
              <a:gdLst/>
              <a:ahLst/>
              <a:cxnLst/>
              <a:rect l="0" t="0" r="0" b="0"/>
              <a:pathLst>
                <a:path w="234951" h="31751">
                  <a:moveTo>
                    <a:pt x="0" y="0"/>
                  </a:moveTo>
                  <a:lnTo>
                    <a:pt x="3371" y="0"/>
                  </a:lnTo>
                  <a:lnTo>
                    <a:pt x="4364" y="705"/>
                  </a:lnTo>
                  <a:lnTo>
                    <a:pt x="5025" y="1881"/>
                  </a:lnTo>
                  <a:lnTo>
                    <a:pt x="5467" y="3371"/>
                  </a:lnTo>
                  <a:lnTo>
                    <a:pt x="7172" y="4364"/>
                  </a:lnTo>
                  <a:lnTo>
                    <a:pt x="21930" y="5957"/>
                  </a:lnTo>
                  <a:lnTo>
                    <a:pt x="53295" y="7003"/>
                  </a:lnTo>
                  <a:lnTo>
                    <a:pt x="73781" y="9697"/>
                  </a:lnTo>
                  <a:lnTo>
                    <a:pt x="96997" y="11365"/>
                  </a:lnTo>
                  <a:lnTo>
                    <a:pt x="121426" y="12812"/>
                  </a:lnTo>
                  <a:lnTo>
                    <a:pt x="146395" y="15807"/>
                  </a:lnTo>
                  <a:lnTo>
                    <a:pt x="171603" y="19490"/>
                  </a:lnTo>
                  <a:lnTo>
                    <a:pt x="195507" y="23479"/>
                  </a:lnTo>
                  <a:lnTo>
                    <a:pt x="234950" y="317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SMARTInkShape-1412"/>
            <p:cNvSpPr/>
            <p:nvPr/>
          </p:nvSpPr>
          <p:spPr>
            <a:xfrm>
              <a:off x="577850" y="3663950"/>
              <a:ext cx="342901" cy="31751"/>
            </a:xfrm>
            <a:custGeom>
              <a:avLst/>
              <a:gdLst/>
              <a:ahLst/>
              <a:cxnLst/>
              <a:rect l="0" t="0" r="0" b="0"/>
              <a:pathLst>
                <a:path w="342901" h="31751">
                  <a:moveTo>
                    <a:pt x="0" y="0"/>
                  </a:moveTo>
                  <a:lnTo>
                    <a:pt x="10139" y="4364"/>
                  </a:lnTo>
                  <a:lnTo>
                    <a:pt x="40494" y="6880"/>
                  </a:lnTo>
                  <a:lnTo>
                    <a:pt x="67580" y="10662"/>
                  </a:lnTo>
                  <a:lnTo>
                    <a:pt x="98654" y="12096"/>
                  </a:lnTo>
                  <a:lnTo>
                    <a:pt x="122162" y="12431"/>
                  </a:lnTo>
                  <a:lnTo>
                    <a:pt x="146722" y="12580"/>
                  </a:lnTo>
                  <a:lnTo>
                    <a:pt x="172454" y="13352"/>
                  </a:lnTo>
                  <a:lnTo>
                    <a:pt x="200353" y="16047"/>
                  </a:lnTo>
                  <a:lnTo>
                    <a:pt x="227335" y="19596"/>
                  </a:lnTo>
                  <a:lnTo>
                    <a:pt x="253437" y="22821"/>
                  </a:lnTo>
                  <a:lnTo>
                    <a:pt x="279150" y="24253"/>
                  </a:lnTo>
                  <a:lnTo>
                    <a:pt x="310683" y="28431"/>
                  </a:lnTo>
                  <a:lnTo>
                    <a:pt x="342900" y="317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SMARTInkShape-1413"/>
            <p:cNvSpPr/>
            <p:nvPr/>
          </p:nvSpPr>
          <p:spPr>
            <a:xfrm>
              <a:off x="501650" y="2216165"/>
              <a:ext cx="549741" cy="1866886"/>
            </a:xfrm>
            <a:custGeom>
              <a:avLst/>
              <a:gdLst/>
              <a:ahLst/>
              <a:cxnLst/>
              <a:rect l="0" t="0" r="0" b="0"/>
              <a:pathLst>
                <a:path w="549741" h="1866886">
                  <a:moveTo>
                    <a:pt x="0" y="6335"/>
                  </a:moveTo>
                  <a:lnTo>
                    <a:pt x="3371" y="2963"/>
                  </a:lnTo>
                  <a:lnTo>
                    <a:pt x="6907" y="1308"/>
                  </a:lnTo>
                  <a:lnTo>
                    <a:pt x="35504" y="62"/>
                  </a:lnTo>
                  <a:lnTo>
                    <a:pt x="62961" y="0"/>
                  </a:lnTo>
                  <a:lnTo>
                    <a:pt x="87250" y="695"/>
                  </a:lnTo>
                  <a:lnTo>
                    <a:pt x="113027" y="5055"/>
                  </a:lnTo>
                  <a:lnTo>
                    <a:pt x="141988" y="10816"/>
                  </a:lnTo>
                  <a:lnTo>
                    <a:pt x="169462" y="16991"/>
                  </a:lnTo>
                  <a:lnTo>
                    <a:pt x="198926" y="23995"/>
                  </a:lnTo>
                  <a:lnTo>
                    <a:pt x="226549" y="34694"/>
                  </a:lnTo>
                  <a:lnTo>
                    <a:pt x="256057" y="46801"/>
                  </a:lnTo>
                  <a:lnTo>
                    <a:pt x="282988" y="59325"/>
                  </a:lnTo>
                  <a:lnTo>
                    <a:pt x="308842" y="71973"/>
                  </a:lnTo>
                  <a:lnTo>
                    <a:pt x="333671" y="85363"/>
                  </a:lnTo>
                  <a:lnTo>
                    <a:pt x="361381" y="108493"/>
                  </a:lnTo>
                  <a:lnTo>
                    <a:pt x="387237" y="133445"/>
                  </a:lnTo>
                  <a:lnTo>
                    <a:pt x="411316" y="158756"/>
                  </a:lnTo>
                  <a:lnTo>
                    <a:pt x="426212" y="186020"/>
                  </a:lnTo>
                  <a:lnTo>
                    <a:pt x="436494" y="210093"/>
                  </a:lnTo>
                  <a:lnTo>
                    <a:pt x="446289" y="240141"/>
                  </a:lnTo>
                  <a:lnTo>
                    <a:pt x="449949" y="270823"/>
                  </a:lnTo>
                  <a:lnTo>
                    <a:pt x="448790" y="297998"/>
                  </a:lnTo>
                  <a:lnTo>
                    <a:pt x="441976" y="327119"/>
                  </a:lnTo>
                  <a:lnTo>
                    <a:pt x="428766" y="354979"/>
                  </a:lnTo>
                  <a:lnTo>
                    <a:pt x="410687" y="380865"/>
                  </a:lnTo>
                  <a:lnTo>
                    <a:pt x="386942" y="406361"/>
                  </a:lnTo>
                  <a:lnTo>
                    <a:pt x="361164" y="431780"/>
                  </a:lnTo>
                  <a:lnTo>
                    <a:pt x="331508" y="457184"/>
                  </a:lnTo>
                  <a:lnTo>
                    <a:pt x="301687" y="482584"/>
                  </a:lnTo>
                  <a:lnTo>
                    <a:pt x="276988" y="501635"/>
                  </a:lnTo>
                  <a:lnTo>
                    <a:pt x="251795" y="517314"/>
                  </a:lnTo>
                  <a:lnTo>
                    <a:pt x="222363" y="540323"/>
                  </a:lnTo>
                  <a:lnTo>
                    <a:pt x="191985" y="563369"/>
                  </a:lnTo>
                  <a:lnTo>
                    <a:pt x="162022" y="585090"/>
                  </a:lnTo>
                  <a:lnTo>
                    <a:pt x="133290" y="605399"/>
                  </a:lnTo>
                  <a:lnTo>
                    <a:pt x="104933" y="627181"/>
                  </a:lnTo>
                  <a:lnTo>
                    <a:pt x="75802" y="653974"/>
                  </a:lnTo>
                  <a:lnTo>
                    <a:pt x="47768" y="680402"/>
                  </a:lnTo>
                  <a:lnTo>
                    <a:pt x="25558" y="709430"/>
                  </a:lnTo>
                  <a:lnTo>
                    <a:pt x="11868" y="727771"/>
                  </a:lnTo>
                  <a:lnTo>
                    <a:pt x="4614" y="744086"/>
                  </a:lnTo>
                  <a:lnTo>
                    <a:pt x="3932" y="754265"/>
                  </a:lnTo>
                  <a:lnTo>
                    <a:pt x="6208" y="785188"/>
                  </a:lnTo>
                  <a:lnTo>
                    <a:pt x="11391" y="802186"/>
                  </a:lnTo>
                  <a:lnTo>
                    <a:pt x="24059" y="827600"/>
                  </a:lnTo>
                  <a:lnTo>
                    <a:pt x="45943" y="855353"/>
                  </a:lnTo>
                  <a:lnTo>
                    <a:pt x="76888" y="876677"/>
                  </a:lnTo>
                  <a:lnTo>
                    <a:pt x="97335" y="887219"/>
                  </a:lnTo>
                  <a:lnTo>
                    <a:pt x="126157" y="900473"/>
                  </a:lnTo>
                  <a:lnTo>
                    <a:pt x="156597" y="916680"/>
                  </a:lnTo>
                  <a:lnTo>
                    <a:pt x="185606" y="935351"/>
                  </a:lnTo>
                  <a:lnTo>
                    <a:pt x="209981" y="951171"/>
                  </a:lnTo>
                  <a:lnTo>
                    <a:pt x="240130" y="969158"/>
                  </a:lnTo>
                  <a:lnTo>
                    <a:pt x="270832" y="990664"/>
                  </a:lnTo>
                  <a:lnTo>
                    <a:pt x="299893" y="1011113"/>
                  </a:lnTo>
                  <a:lnTo>
                    <a:pt x="329230" y="1035327"/>
                  </a:lnTo>
                  <a:lnTo>
                    <a:pt x="355408" y="1061198"/>
                  </a:lnTo>
                  <a:lnTo>
                    <a:pt x="380962" y="1090872"/>
                  </a:lnTo>
                  <a:lnTo>
                    <a:pt x="406392" y="1117325"/>
                  </a:lnTo>
                  <a:lnTo>
                    <a:pt x="431092" y="1142933"/>
                  </a:lnTo>
                  <a:lnTo>
                    <a:pt x="452173" y="1170256"/>
                  </a:lnTo>
                  <a:lnTo>
                    <a:pt x="473140" y="1199250"/>
                  </a:lnTo>
                  <a:lnTo>
                    <a:pt x="490164" y="1230430"/>
                  </a:lnTo>
                  <a:lnTo>
                    <a:pt x="502935" y="1261884"/>
                  </a:lnTo>
                  <a:lnTo>
                    <a:pt x="515466" y="1292060"/>
                  </a:lnTo>
                  <a:lnTo>
                    <a:pt x="525891" y="1316820"/>
                  </a:lnTo>
                  <a:lnTo>
                    <a:pt x="534546" y="1342031"/>
                  </a:lnTo>
                  <a:lnTo>
                    <a:pt x="539427" y="1371470"/>
                  </a:lnTo>
                  <a:lnTo>
                    <a:pt x="543809" y="1395461"/>
                  </a:lnTo>
                  <a:lnTo>
                    <a:pt x="545421" y="1420444"/>
                  </a:lnTo>
                  <a:lnTo>
                    <a:pt x="545898" y="1445720"/>
                  </a:lnTo>
                  <a:lnTo>
                    <a:pt x="546745" y="1471083"/>
                  </a:lnTo>
                  <a:lnTo>
                    <a:pt x="549740" y="1496472"/>
                  </a:lnTo>
                  <a:lnTo>
                    <a:pt x="547492" y="1521164"/>
                  </a:lnTo>
                  <a:lnTo>
                    <a:pt x="544493" y="1550709"/>
                  </a:lnTo>
                  <a:lnTo>
                    <a:pt x="537316" y="1580142"/>
                  </a:lnTo>
                  <a:lnTo>
                    <a:pt x="529103" y="1610702"/>
                  </a:lnTo>
                  <a:lnTo>
                    <a:pt x="518806" y="1637854"/>
                  </a:lnTo>
                  <a:lnTo>
                    <a:pt x="503392" y="1663599"/>
                  </a:lnTo>
                  <a:lnTo>
                    <a:pt x="486053" y="1689067"/>
                  </a:lnTo>
                  <a:lnTo>
                    <a:pt x="460189" y="1717461"/>
                  </a:lnTo>
                  <a:lnTo>
                    <a:pt x="431357" y="1746627"/>
                  </a:lnTo>
                  <a:lnTo>
                    <a:pt x="410737" y="1763519"/>
                  </a:lnTo>
                  <a:lnTo>
                    <a:pt x="381856" y="1785240"/>
                  </a:lnTo>
                  <a:lnTo>
                    <a:pt x="355063" y="1804844"/>
                  </a:lnTo>
                  <a:lnTo>
                    <a:pt x="325207" y="1822305"/>
                  </a:lnTo>
                  <a:lnTo>
                    <a:pt x="298718" y="1835971"/>
                  </a:lnTo>
                  <a:lnTo>
                    <a:pt x="269211" y="1855306"/>
                  </a:lnTo>
                  <a:lnTo>
                    <a:pt x="254000" y="1866885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4" name="SMARTInkShape-Group146"/>
          <p:cNvGrpSpPr/>
          <p:nvPr/>
        </p:nvGrpSpPr>
        <p:grpSpPr>
          <a:xfrm>
            <a:off x="1060480" y="4534306"/>
            <a:ext cx="749271" cy="423672"/>
            <a:chOff x="1060480" y="4534306"/>
            <a:chExt cx="749271" cy="423672"/>
          </a:xfrm>
        </p:grpSpPr>
        <p:sp>
          <p:nvSpPr>
            <p:cNvPr id="57" name="SMARTInkShape-1414"/>
            <p:cNvSpPr/>
            <p:nvPr/>
          </p:nvSpPr>
          <p:spPr>
            <a:xfrm>
              <a:off x="1695450" y="4820610"/>
              <a:ext cx="114301" cy="137368"/>
            </a:xfrm>
            <a:custGeom>
              <a:avLst/>
              <a:gdLst/>
              <a:ahLst/>
              <a:cxnLst/>
              <a:rect l="0" t="0" r="0" b="0"/>
              <a:pathLst>
                <a:path w="114301" h="137368">
                  <a:moveTo>
                    <a:pt x="114300" y="11740"/>
                  </a:moveTo>
                  <a:lnTo>
                    <a:pt x="110928" y="11740"/>
                  </a:lnTo>
                  <a:lnTo>
                    <a:pt x="107392" y="9858"/>
                  </a:lnTo>
                  <a:lnTo>
                    <a:pt x="105461" y="8368"/>
                  </a:lnTo>
                  <a:lnTo>
                    <a:pt x="99553" y="6713"/>
                  </a:lnTo>
                  <a:lnTo>
                    <a:pt x="88293" y="3900"/>
                  </a:lnTo>
                  <a:lnTo>
                    <a:pt x="75217" y="0"/>
                  </a:lnTo>
                  <a:lnTo>
                    <a:pt x="72723" y="385"/>
                  </a:lnTo>
                  <a:lnTo>
                    <a:pt x="61767" y="4192"/>
                  </a:lnTo>
                  <a:lnTo>
                    <a:pt x="58111" y="4591"/>
                  </a:lnTo>
                  <a:lnTo>
                    <a:pt x="55674" y="6269"/>
                  </a:lnTo>
                  <a:lnTo>
                    <a:pt x="54049" y="8798"/>
                  </a:lnTo>
                  <a:lnTo>
                    <a:pt x="52966" y="11895"/>
                  </a:lnTo>
                  <a:lnTo>
                    <a:pt x="53644" y="19100"/>
                  </a:lnTo>
                  <a:lnTo>
                    <a:pt x="62082" y="46940"/>
                  </a:lnTo>
                  <a:lnTo>
                    <a:pt x="73439" y="77529"/>
                  </a:lnTo>
                  <a:lnTo>
                    <a:pt x="79616" y="108471"/>
                  </a:lnTo>
                  <a:lnTo>
                    <a:pt x="78188" y="117290"/>
                  </a:lnTo>
                  <a:lnTo>
                    <a:pt x="73418" y="126819"/>
                  </a:lnTo>
                  <a:lnTo>
                    <a:pt x="67536" y="134110"/>
                  </a:lnTo>
                  <a:lnTo>
                    <a:pt x="61530" y="136681"/>
                  </a:lnTo>
                  <a:lnTo>
                    <a:pt x="57954" y="137367"/>
                  </a:lnTo>
                  <a:lnTo>
                    <a:pt x="50216" y="136249"/>
                  </a:lnTo>
                  <a:lnTo>
                    <a:pt x="39808" y="131651"/>
                  </a:lnTo>
                  <a:lnTo>
                    <a:pt x="14544" y="112062"/>
                  </a:lnTo>
                  <a:lnTo>
                    <a:pt x="11813" y="108960"/>
                  </a:lnTo>
                  <a:lnTo>
                    <a:pt x="0" y="8794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SMARTInkShape-1415"/>
            <p:cNvSpPr/>
            <p:nvPr/>
          </p:nvSpPr>
          <p:spPr>
            <a:xfrm>
              <a:off x="1606927" y="4768850"/>
              <a:ext cx="99960" cy="95133"/>
            </a:xfrm>
            <a:custGeom>
              <a:avLst/>
              <a:gdLst/>
              <a:ahLst/>
              <a:cxnLst/>
              <a:rect l="0" t="0" r="0" b="0"/>
              <a:pathLst>
                <a:path w="99960" h="95133">
                  <a:moveTo>
                    <a:pt x="44073" y="0"/>
                  </a:moveTo>
                  <a:lnTo>
                    <a:pt x="44073" y="3371"/>
                  </a:lnTo>
                  <a:lnTo>
                    <a:pt x="43367" y="4364"/>
                  </a:lnTo>
                  <a:lnTo>
                    <a:pt x="42191" y="5026"/>
                  </a:lnTo>
                  <a:lnTo>
                    <a:pt x="40701" y="5467"/>
                  </a:lnTo>
                  <a:lnTo>
                    <a:pt x="39708" y="6467"/>
                  </a:lnTo>
                  <a:lnTo>
                    <a:pt x="36233" y="13141"/>
                  </a:lnTo>
                  <a:lnTo>
                    <a:pt x="12676" y="44626"/>
                  </a:lnTo>
                  <a:lnTo>
                    <a:pt x="897" y="65255"/>
                  </a:lnTo>
                  <a:lnTo>
                    <a:pt x="0" y="75230"/>
                  </a:lnTo>
                  <a:lnTo>
                    <a:pt x="1672" y="81178"/>
                  </a:lnTo>
                  <a:lnTo>
                    <a:pt x="8494" y="90745"/>
                  </a:lnTo>
                  <a:lnTo>
                    <a:pt x="12502" y="93247"/>
                  </a:lnTo>
                  <a:lnTo>
                    <a:pt x="20607" y="94656"/>
                  </a:lnTo>
                  <a:lnTo>
                    <a:pt x="32617" y="95132"/>
                  </a:lnTo>
                  <a:lnTo>
                    <a:pt x="50865" y="88327"/>
                  </a:lnTo>
                  <a:lnTo>
                    <a:pt x="67443" y="80319"/>
                  </a:lnTo>
                  <a:lnTo>
                    <a:pt x="73980" y="74268"/>
                  </a:lnTo>
                  <a:lnTo>
                    <a:pt x="96957" y="43292"/>
                  </a:lnTo>
                  <a:lnTo>
                    <a:pt x="99327" y="38526"/>
                  </a:lnTo>
                  <a:lnTo>
                    <a:pt x="99959" y="36267"/>
                  </a:lnTo>
                  <a:lnTo>
                    <a:pt x="99675" y="34056"/>
                  </a:lnTo>
                  <a:lnTo>
                    <a:pt x="94873" y="254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SMARTInkShape-1416"/>
            <p:cNvSpPr/>
            <p:nvPr/>
          </p:nvSpPr>
          <p:spPr>
            <a:xfrm>
              <a:off x="1505027" y="4711810"/>
              <a:ext cx="85867" cy="114191"/>
            </a:xfrm>
            <a:custGeom>
              <a:avLst/>
              <a:gdLst/>
              <a:ahLst/>
              <a:cxnLst/>
              <a:rect l="0" t="0" r="0" b="0"/>
              <a:pathLst>
                <a:path w="85867" h="114191">
                  <a:moveTo>
                    <a:pt x="6273" y="12590"/>
                  </a:moveTo>
                  <a:lnTo>
                    <a:pt x="2902" y="12590"/>
                  </a:lnTo>
                  <a:lnTo>
                    <a:pt x="1908" y="13295"/>
                  </a:lnTo>
                  <a:lnTo>
                    <a:pt x="1246" y="14471"/>
                  </a:lnTo>
                  <a:lnTo>
                    <a:pt x="184" y="21428"/>
                  </a:lnTo>
                  <a:lnTo>
                    <a:pt x="0" y="27516"/>
                  </a:lnTo>
                  <a:lnTo>
                    <a:pt x="1838" y="31688"/>
                  </a:lnTo>
                  <a:lnTo>
                    <a:pt x="4302" y="35894"/>
                  </a:lnTo>
                  <a:lnTo>
                    <a:pt x="5397" y="40116"/>
                  </a:lnTo>
                  <a:lnTo>
                    <a:pt x="9646" y="44344"/>
                  </a:lnTo>
                  <a:lnTo>
                    <a:pt x="15533" y="47869"/>
                  </a:lnTo>
                  <a:lnTo>
                    <a:pt x="23520" y="49854"/>
                  </a:lnTo>
                  <a:lnTo>
                    <a:pt x="42576" y="50579"/>
                  </a:lnTo>
                  <a:lnTo>
                    <a:pt x="48983" y="48759"/>
                  </a:lnTo>
                  <a:lnTo>
                    <a:pt x="54888" y="46304"/>
                  </a:lnTo>
                  <a:lnTo>
                    <a:pt x="62217" y="45212"/>
                  </a:lnTo>
                  <a:lnTo>
                    <a:pt x="65441" y="43510"/>
                  </a:lnTo>
                  <a:lnTo>
                    <a:pt x="77948" y="30111"/>
                  </a:lnTo>
                  <a:lnTo>
                    <a:pt x="80461" y="25551"/>
                  </a:lnTo>
                  <a:lnTo>
                    <a:pt x="82284" y="21172"/>
                  </a:lnTo>
                  <a:lnTo>
                    <a:pt x="85446" y="16875"/>
                  </a:lnTo>
                  <a:lnTo>
                    <a:pt x="85866" y="14741"/>
                  </a:lnTo>
                  <a:lnTo>
                    <a:pt x="85440" y="12612"/>
                  </a:lnTo>
                  <a:lnTo>
                    <a:pt x="81470" y="6246"/>
                  </a:lnTo>
                  <a:lnTo>
                    <a:pt x="79688" y="4128"/>
                  </a:lnTo>
                  <a:lnTo>
                    <a:pt x="75826" y="1773"/>
                  </a:lnTo>
                  <a:lnTo>
                    <a:pt x="67597" y="262"/>
                  </a:lnTo>
                  <a:lnTo>
                    <a:pt x="61289" y="0"/>
                  </a:lnTo>
                  <a:lnTo>
                    <a:pt x="39766" y="8737"/>
                  </a:lnTo>
                  <a:lnTo>
                    <a:pt x="33388" y="14640"/>
                  </a:lnTo>
                  <a:lnTo>
                    <a:pt x="11489" y="42343"/>
                  </a:lnTo>
                  <a:lnTo>
                    <a:pt x="2939" y="59180"/>
                  </a:lnTo>
                  <a:lnTo>
                    <a:pt x="320" y="80326"/>
                  </a:lnTo>
                  <a:lnTo>
                    <a:pt x="1981" y="86909"/>
                  </a:lnTo>
                  <a:lnTo>
                    <a:pt x="14860" y="108963"/>
                  </a:lnTo>
                  <a:lnTo>
                    <a:pt x="19026" y="111867"/>
                  </a:lnTo>
                  <a:lnTo>
                    <a:pt x="25323" y="11419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SMARTInkShape-1417"/>
            <p:cNvSpPr/>
            <p:nvPr/>
          </p:nvSpPr>
          <p:spPr>
            <a:xfrm>
              <a:off x="1447800" y="4616450"/>
              <a:ext cx="69851" cy="165101"/>
            </a:xfrm>
            <a:custGeom>
              <a:avLst/>
              <a:gdLst/>
              <a:ahLst/>
              <a:cxnLst/>
              <a:rect l="0" t="0" r="0" b="0"/>
              <a:pathLst>
                <a:path w="69851" h="165101">
                  <a:moveTo>
                    <a:pt x="69850" y="0"/>
                  </a:moveTo>
                  <a:lnTo>
                    <a:pt x="69144" y="15900"/>
                  </a:lnTo>
                  <a:lnTo>
                    <a:pt x="62677" y="45381"/>
                  </a:lnTo>
                  <a:lnTo>
                    <a:pt x="49271" y="76322"/>
                  </a:lnTo>
                  <a:lnTo>
                    <a:pt x="36296" y="106084"/>
                  </a:lnTo>
                  <a:lnTo>
                    <a:pt x="26747" y="121978"/>
                  </a:lnTo>
                  <a:lnTo>
                    <a:pt x="21059" y="132529"/>
                  </a:lnTo>
                  <a:lnTo>
                    <a:pt x="11335" y="143141"/>
                  </a:lnTo>
                  <a:lnTo>
                    <a:pt x="0" y="1651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SMARTInkShape-1418"/>
            <p:cNvSpPr/>
            <p:nvPr/>
          </p:nvSpPr>
          <p:spPr>
            <a:xfrm>
              <a:off x="1333635" y="4648222"/>
              <a:ext cx="88766" cy="100578"/>
            </a:xfrm>
            <a:custGeom>
              <a:avLst/>
              <a:gdLst/>
              <a:ahLst/>
              <a:cxnLst/>
              <a:rect l="0" t="0" r="0" b="0"/>
              <a:pathLst>
                <a:path w="88766" h="100578">
                  <a:moveTo>
                    <a:pt x="88765" y="6328"/>
                  </a:moveTo>
                  <a:lnTo>
                    <a:pt x="83297" y="860"/>
                  </a:lnTo>
                  <a:lnTo>
                    <a:pt x="79305" y="239"/>
                  </a:lnTo>
                  <a:lnTo>
                    <a:pt x="67511" y="0"/>
                  </a:lnTo>
                  <a:lnTo>
                    <a:pt x="37796" y="12843"/>
                  </a:lnTo>
                  <a:lnTo>
                    <a:pt x="30129" y="17690"/>
                  </a:lnTo>
                  <a:lnTo>
                    <a:pt x="17576" y="30418"/>
                  </a:lnTo>
                  <a:lnTo>
                    <a:pt x="10558" y="36084"/>
                  </a:lnTo>
                  <a:lnTo>
                    <a:pt x="5088" y="43307"/>
                  </a:lnTo>
                  <a:lnTo>
                    <a:pt x="2186" y="51220"/>
                  </a:lnTo>
                  <a:lnTo>
                    <a:pt x="0" y="74969"/>
                  </a:lnTo>
                  <a:lnTo>
                    <a:pt x="1806" y="81050"/>
                  </a:lnTo>
                  <a:lnTo>
                    <a:pt x="3276" y="83659"/>
                  </a:lnTo>
                  <a:lnTo>
                    <a:pt x="12086" y="90702"/>
                  </a:lnTo>
                  <a:lnTo>
                    <a:pt x="36539" y="100077"/>
                  </a:lnTo>
                  <a:lnTo>
                    <a:pt x="39131" y="100577"/>
                  </a:lnTo>
                  <a:lnTo>
                    <a:pt x="45774" y="99251"/>
                  </a:lnTo>
                  <a:lnTo>
                    <a:pt x="63365" y="95228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SMARTInkShape-1419"/>
            <p:cNvSpPr/>
            <p:nvPr/>
          </p:nvSpPr>
          <p:spPr>
            <a:xfrm>
              <a:off x="1216154" y="4591050"/>
              <a:ext cx="104647" cy="101488"/>
            </a:xfrm>
            <a:custGeom>
              <a:avLst/>
              <a:gdLst/>
              <a:ahLst/>
              <a:cxnLst/>
              <a:rect l="0" t="0" r="0" b="0"/>
              <a:pathLst>
                <a:path w="104647" h="101488">
                  <a:moveTo>
                    <a:pt x="28446" y="0"/>
                  </a:moveTo>
                  <a:lnTo>
                    <a:pt x="18986" y="0"/>
                  </a:lnTo>
                  <a:lnTo>
                    <a:pt x="15304" y="1881"/>
                  </a:lnTo>
                  <a:lnTo>
                    <a:pt x="13335" y="3371"/>
                  </a:lnTo>
                  <a:lnTo>
                    <a:pt x="12727" y="5774"/>
                  </a:lnTo>
                  <a:lnTo>
                    <a:pt x="13832" y="15195"/>
                  </a:lnTo>
                  <a:lnTo>
                    <a:pt x="4691" y="43581"/>
                  </a:lnTo>
                  <a:lnTo>
                    <a:pt x="1652" y="56892"/>
                  </a:lnTo>
                  <a:lnTo>
                    <a:pt x="0" y="61211"/>
                  </a:lnTo>
                  <a:lnTo>
                    <a:pt x="45" y="69774"/>
                  </a:lnTo>
                  <a:lnTo>
                    <a:pt x="2418" y="77577"/>
                  </a:lnTo>
                  <a:lnTo>
                    <a:pt x="7808" y="88335"/>
                  </a:lnTo>
                  <a:lnTo>
                    <a:pt x="8337" y="90640"/>
                  </a:lnTo>
                  <a:lnTo>
                    <a:pt x="12688" y="95082"/>
                  </a:lnTo>
                  <a:lnTo>
                    <a:pt x="18620" y="98703"/>
                  </a:lnTo>
                  <a:lnTo>
                    <a:pt x="26632" y="100741"/>
                  </a:lnTo>
                  <a:lnTo>
                    <a:pt x="45697" y="101487"/>
                  </a:lnTo>
                  <a:lnTo>
                    <a:pt x="75031" y="95125"/>
                  </a:lnTo>
                  <a:lnTo>
                    <a:pt x="83487" y="92137"/>
                  </a:lnTo>
                  <a:lnTo>
                    <a:pt x="90068" y="86575"/>
                  </a:lnTo>
                  <a:lnTo>
                    <a:pt x="100041" y="71507"/>
                  </a:lnTo>
                  <a:lnTo>
                    <a:pt x="103281" y="62501"/>
                  </a:lnTo>
                  <a:lnTo>
                    <a:pt x="104646" y="317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SMARTInkShape-1420"/>
            <p:cNvSpPr/>
            <p:nvPr/>
          </p:nvSpPr>
          <p:spPr>
            <a:xfrm>
              <a:off x="1060480" y="4534306"/>
              <a:ext cx="126167" cy="151995"/>
            </a:xfrm>
            <a:custGeom>
              <a:avLst/>
              <a:gdLst/>
              <a:ahLst/>
              <a:cxnLst/>
              <a:rect l="0" t="0" r="0" b="0"/>
              <a:pathLst>
                <a:path w="126167" h="151995">
                  <a:moveTo>
                    <a:pt x="50770" y="31344"/>
                  </a:moveTo>
                  <a:lnTo>
                    <a:pt x="47399" y="31344"/>
                  </a:lnTo>
                  <a:lnTo>
                    <a:pt x="43862" y="33225"/>
                  </a:lnTo>
                  <a:lnTo>
                    <a:pt x="35843" y="40182"/>
                  </a:lnTo>
                  <a:lnTo>
                    <a:pt x="29570" y="49641"/>
                  </a:lnTo>
                  <a:lnTo>
                    <a:pt x="16640" y="80324"/>
                  </a:lnTo>
                  <a:lnTo>
                    <a:pt x="9647" y="99986"/>
                  </a:lnTo>
                  <a:lnTo>
                    <a:pt x="7832" y="102505"/>
                  </a:lnTo>
                  <a:lnTo>
                    <a:pt x="318" y="107347"/>
                  </a:lnTo>
                  <a:lnTo>
                    <a:pt x="0" y="98688"/>
                  </a:lnTo>
                  <a:lnTo>
                    <a:pt x="8810" y="77504"/>
                  </a:lnTo>
                  <a:lnTo>
                    <a:pt x="30007" y="49104"/>
                  </a:lnTo>
                  <a:lnTo>
                    <a:pt x="59260" y="17405"/>
                  </a:lnTo>
                  <a:lnTo>
                    <a:pt x="78056" y="6535"/>
                  </a:lnTo>
                  <a:lnTo>
                    <a:pt x="95200" y="965"/>
                  </a:lnTo>
                  <a:lnTo>
                    <a:pt x="106424" y="0"/>
                  </a:lnTo>
                  <a:lnTo>
                    <a:pt x="109039" y="570"/>
                  </a:lnTo>
                  <a:lnTo>
                    <a:pt x="110783" y="1655"/>
                  </a:lnTo>
                  <a:lnTo>
                    <a:pt x="111945" y="3085"/>
                  </a:lnTo>
                  <a:lnTo>
                    <a:pt x="115118" y="4673"/>
                  </a:lnTo>
                  <a:lnTo>
                    <a:pt x="116952" y="5096"/>
                  </a:lnTo>
                  <a:lnTo>
                    <a:pt x="120871" y="9330"/>
                  </a:lnTo>
                  <a:lnTo>
                    <a:pt x="124259" y="15210"/>
                  </a:lnTo>
                  <a:lnTo>
                    <a:pt x="126166" y="23192"/>
                  </a:lnTo>
                  <a:lnTo>
                    <a:pt x="126026" y="34886"/>
                  </a:lnTo>
                  <a:lnTo>
                    <a:pt x="118100" y="63560"/>
                  </a:lnTo>
                  <a:lnTo>
                    <a:pt x="107866" y="93023"/>
                  </a:lnTo>
                  <a:lnTo>
                    <a:pt x="93100" y="124370"/>
                  </a:lnTo>
                  <a:lnTo>
                    <a:pt x="89241" y="143126"/>
                  </a:lnTo>
                  <a:lnTo>
                    <a:pt x="88870" y="151994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1" name="SMARTInkShape-Group147"/>
          <p:cNvGrpSpPr/>
          <p:nvPr/>
        </p:nvGrpSpPr>
        <p:grpSpPr>
          <a:xfrm>
            <a:off x="1181245" y="3252269"/>
            <a:ext cx="438006" cy="322782"/>
            <a:chOff x="1181245" y="3252269"/>
            <a:chExt cx="438006" cy="322782"/>
          </a:xfrm>
        </p:grpSpPr>
        <p:sp>
          <p:nvSpPr>
            <p:cNvPr id="65" name="SMARTInkShape-1421"/>
            <p:cNvSpPr/>
            <p:nvPr/>
          </p:nvSpPr>
          <p:spPr>
            <a:xfrm>
              <a:off x="1517650" y="3422650"/>
              <a:ext cx="101601" cy="152401"/>
            </a:xfrm>
            <a:custGeom>
              <a:avLst/>
              <a:gdLst/>
              <a:ahLst/>
              <a:cxnLst/>
              <a:rect l="0" t="0" r="0" b="0"/>
              <a:pathLst>
                <a:path w="101601" h="152401">
                  <a:moveTo>
                    <a:pt x="101600" y="0"/>
                  </a:moveTo>
                  <a:lnTo>
                    <a:pt x="101600" y="3370"/>
                  </a:lnTo>
                  <a:lnTo>
                    <a:pt x="100894" y="4364"/>
                  </a:lnTo>
                  <a:lnTo>
                    <a:pt x="99718" y="5026"/>
                  </a:lnTo>
                  <a:lnTo>
                    <a:pt x="98228" y="5467"/>
                  </a:lnTo>
                  <a:lnTo>
                    <a:pt x="97236" y="6467"/>
                  </a:lnTo>
                  <a:lnTo>
                    <a:pt x="96132" y="9459"/>
                  </a:lnTo>
                  <a:lnTo>
                    <a:pt x="94718" y="17129"/>
                  </a:lnTo>
                  <a:lnTo>
                    <a:pt x="90937" y="23341"/>
                  </a:lnTo>
                  <a:lnTo>
                    <a:pt x="78121" y="53166"/>
                  </a:lnTo>
                  <a:lnTo>
                    <a:pt x="67930" y="69899"/>
                  </a:lnTo>
                  <a:lnTo>
                    <a:pt x="45571" y="99486"/>
                  </a:lnTo>
                  <a:lnTo>
                    <a:pt x="21239" y="128411"/>
                  </a:lnTo>
                  <a:lnTo>
                    <a:pt x="7827" y="141023"/>
                  </a:lnTo>
                  <a:lnTo>
                    <a:pt x="0" y="1524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SMARTInkShape-1422"/>
            <p:cNvSpPr/>
            <p:nvPr/>
          </p:nvSpPr>
          <p:spPr>
            <a:xfrm>
              <a:off x="1549400" y="3416300"/>
              <a:ext cx="19051" cy="76201"/>
            </a:xfrm>
            <a:custGeom>
              <a:avLst/>
              <a:gdLst/>
              <a:ahLst/>
              <a:cxnLst/>
              <a:rect l="0" t="0" r="0" b="0"/>
              <a:pathLst>
                <a:path w="19051" h="76201">
                  <a:moveTo>
                    <a:pt x="0" y="0"/>
                  </a:moveTo>
                  <a:lnTo>
                    <a:pt x="0" y="29650"/>
                  </a:lnTo>
                  <a:lnTo>
                    <a:pt x="0" y="33874"/>
                  </a:lnTo>
                  <a:lnTo>
                    <a:pt x="1881" y="38103"/>
                  </a:lnTo>
                  <a:lnTo>
                    <a:pt x="10125" y="48683"/>
                  </a:lnTo>
                  <a:lnTo>
                    <a:pt x="11937" y="55033"/>
                  </a:lnTo>
                  <a:lnTo>
                    <a:pt x="12361" y="59266"/>
                  </a:lnTo>
                  <a:lnTo>
                    <a:pt x="14430" y="63500"/>
                  </a:lnTo>
                  <a:lnTo>
                    <a:pt x="16997" y="67733"/>
                  </a:lnTo>
                  <a:lnTo>
                    <a:pt x="19050" y="762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SMARTInkShape-1423"/>
            <p:cNvSpPr/>
            <p:nvPr/>
          </p:nvSpPr>
          <p:spPr>
            <a:xfrm>
              <a:off x="1416932" y="3359268"/>
              <a:ext cx="97583" cy="82058"/>
            </a:xfrm>
            <a:custGeom>
              <a:avLst/>
              <a:gdLst/>
              <a:ahLst/>
              <a:cxnLst/>
              <a:rect l="0" t="0" r="0" b="0"/>
              <a:pathLst>
                <a:path w="97583" h="82058">
                  <a:moveTo>
                    <a:pt x="5468" y="12582"/>
                  </a:moveTo>
                  <a:lnTo>
                    <a:pt x="5468" y="9210"/>
                  </a:lnTo>
                  <a:lnTo>
                    <a:pt x="4762" y="8217"/>
                  </a:lnTo>
                  <a:lnTo>
                    <a:pt x="3586" y="7555"/>
                  </a:lnTo>
                  <a:lnTo>
                    <a:pt x="0" y="6493"/>
                  </a:lnTo>
                  <a:lnTo>
                    <a:pt x="1391" y="4466"/>
                  </a:lnTo>
                  <a:lnTo>
                    <a:pt x="2750" y="2938"/>
                  </a:lnTo>
                  <a:lnTo>
                    <a:pt x="6141" y="1240"/>
                  </a:lnTo>
                  <a:lnTo>
                    <a:pt x="25134" y="0"/>
                  </a:lnTo>
                  <a:lnTo>
                    <a:pt x="33258" y="640"/>
                  </a:lnTo>
                  <a:lnTo>
                    <a:pt x="62634" y="12750"/>
                  </a:lnTo>
                  <a:lnTo>
                    <a:pt x="76183" y="21082"/>
                  </a:lnTo>
                  <a:lnTo>
                    <a:pt x="89312" y="33886"/>
                  </a:lnTo>
                  <a:lnTo>
                    <a:pt x="97073" y="49558"/>
                  </a:lnTo>
                  <a:lnTo>
                    <a:pt x="97582" y="52755"/>
                  </a:lnTo>
                  <a:lnTo>
                    <a:pt x="96267" y="58188"/>
                  </a:lnTo>
                  <a:lnTo>
                    <a:pt x="89673" y="67425"/>
                  </a:lnTo>
                  <a:lnTo>
                    <a:pt x="79490" y="78173"/>
                  </a:lnTo>
                  <a:lnTo>
                    <a:pt x="73409" y="80539"/>
                  </a:lnTo>
                  <a:lnTo>
                    <a:pt x="58007" y="82057"/>
                  </a:lnTo>
                  <a:lnTo>
                    <a:pt x="33093" y="75942"/>
                  </a:lnTo>
                  <a:lnTo>
                    <a:pt x="12257" y="68275"/>
                  </a:lnTo>
                  <a:lnTo>
                    <a:pt x="7780" y="65557"/>
                  </a:lnTo>
                  <a:lnTo>
                    <a:pt x="2703" y="64026"/>
                  </a:lnTo>
                  <a:lnTo>
                    <a:pt x="2919" y="63811"/>
                  </a:lnTo>
                  <a:lnTo>
                    <a:pt x="24518" y="63382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SMARTInkShape-1424"/>
            <p:cNvSpPr/>
            <p:nvPr/>
          </p:nvSpPr>
          <p:spPr>
            <a:xfrm>
              <a:off x="1358900" y="3384550"/>
              <a:ext cx="69851" cy="114301"/>
            </a:xfrm>
            <a:custGeom>
              <a:avLst/>
              <a:gdLst/>
              <a:ahLst/>
              <a:cxnLst/>
              <a:rect l="0" t="0" r="0" b="0"/>
              <a:pathLst>
                <a:path w="69851" h="114301">
                  <a:moveTo>
                    <a:pt x="69850" y="0"/>
                  </a:moveTo>
                  <a:lnTo>
                    <a:pt x="69850" y="3370"/>
                  </a:lnTo>
                  <a:lnTo>
                    <a:pt x="67968" y="6907"/>
                  </a:lnTo>
                  <a:lnTo>
                    <a:pt x="64780" y="12241"/>
                  </a:lnTo>
                  <a:lnTo>
                    <a:pt x="52137" y="39897"/>
                  </a:lnTo>
                  <a:lnTo>
                    <a:pt x="33743" y="66294"/>
                  </a:lnTo>
                  <a:lnTo>
                    <a:pt x="15456" y="96070"/>
                  </a:lnTo>
                  <a:lnTo>
                    <a:pt x="9361" y="104821"/>
                  </a:lnTo>
                  <a:lnTo>
                    <a:pt x="7688" y="109617"/>
                  </a:lnTo>
                  <a:lnTo>
                    <a:pt x="6536" y="111178"/>
                  </a:lnTo>
                  <a:lnTo>
                    <a:pt x="5063" y="112218"/>
                  </a:lnTo>
                  <a:lnTo>
                    <a:pt x="0" y="1143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SMARTInkShape-1425"/>
            <p:cNvSpPr/>
            <p:nvPr/>
          </p:nvSpPr>
          <p:spPr>
            <a:xfrm>
              <a:off x="1292201" y="3327400"/>
              <a:ext cx="85637" cy="69740"/>
            </a:xfrm>
            <a:custGeom>
              <a:avLst/>
              <a:gdLst/>
              <a:ahLst/>
              <a:cxnLst/>
              <a:rect l="0" t="0" r="0" b="0"/>
              <a:pathLst>
                <a:path w="85637" h="69740">
                  <a:moveTo>
                    <a:pt x="73049" y="0"/>
                  </a:moveTo>
                  <a:lnTo>
                    <a:pt x="42390" y="0"/>
                  </a:lnTo>
                  <a:lnTo>
                    <a:pt x="36374" y="1881"/>
                  </a:lnTo>
                  <a:lnTo>
                    <a:pt x="33782" y="3370"/>
                  </a:lnTo>
                  <a:lnTo>
                    <a:pt x="32054" y="5069"/>
                  </a:lnTo>
                  <a:lnTo>
                    <a:pt x="22312" y="18297"/>
                  </a:lnTo>
                  <a:lnTo>
                    <a:pt x="8437" y="29772"/>
                  </a:lnTo>
                  <a:lnTo>
                    <a:pt x="517" y="45609"/>
                  </a:lnTo>
                  <a:lnTo>
                    <a:pt x="0" y="48045"/>
                  </a:lnTo>
                  <a:lnTo>
                    <a:pt x="361" y="50374"/>
                  </a:lnTo>
                  <a:lnTo>
                    <a:pt x="2643" y="54843"/>
                  </a:lnTo>
                  <a:lnTo>
                    <a:pt x="11871" y="65591"/>
                  </a:lnTo>
                  <a:lnTo>
                    <a:pt x="17871" y="67957"/>
                  </a:lnTo>
                  <a:lnTo>
                    <a:pt x="45647" y="69739"/>
                  </a:lnTo>
                  <a:lnTo>
                    <a:pt x="58266" y="66446"/>
                  </a:lnTo>
                  <a:lnTo>
                    <a:pt x="70102" y="59012"/>
                  </a:lnTo>
                  <a:lnTo>
                    <a:pt x="81406" y="48649"/>
                  </a:lnTo>
                  <a:lnTo>
                    <a:pt x="83818" y="42553"/>
                  </a:lnTo>
                  <a:lnTo>
                    <a:pt x="85636" y="23543"/>
                  </a:lnTo>
                  <a:lnTo>
                    <a:pt x="83817" y="19165"/>
                  </a:lnTo>
                  <a:lnTo>
                    <a:pt x="66699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SMARTInkShape-1426"/>
            <p:cNvSpPr/>
            <p:nvPr/>
          </p:nvSpPr>
          <p:spPr>
            <a:xfrm>
              <a:off x="1181245" y="3252269"/>
              <a:ext cx="133206" cy="106882"/>
            </a:xfrm>
            <a:custGeom>
              <a:avLst/>
              <a:gdLst/>
              <a:ahLst/>
              <a:cxnLst/>
              <a:rect l="0" t="0" r="0" b="0"/>
              <a:pathLst>
                <a:path w="133206" h="106882">
                  <a:moveTo>
                    <a:pt x="133205" y="37031"/>
                  </a:moveTo>
                  <a:lnTo>
                    <a:pt x="133205" y="28192"/>
                  </a:lnTo>
                  <a:lnTo>
                    <a:pt x="131323" y="24165"/>
                  </a:lnTo>
                  <a:lnTo>
                    <a:pt x="122373" y="10067"/>
                  </a:lnTo>
                  <a:lnTo>
                    <a:pt x="108634" y="2540"/>
                  </a:lnTo>
                  <a:lnTo>
                    <a:pt x="96840" y="0"/>
                  </a:lnTo>
                  <a:lnTo>
                    <a:pt x="69097" y="5979"/>
                  </a:lnTo>
                  <a:lnTo>
                    <a:pt x="38580" y="16662"/>
                  </a:lnTo>
                  <a:lnTo>
                    <a:pt x="15032" y="35298"/>
                  </a:lnTo>
                  <a:lnTo>
                    <a:pt x="5449" y="47728"/>
                  </a:lnTo>
                  <a:lnTo>
                    <a:pt x="2341" y="56131"/>
                  </a:lnTo>
                  <a:lnTo>
                    <a:pt x="0" y="82346"/>
                  </a:lnTo>
                  <a:lnTo>
                    <a:pt x="3269" y="92947"/>
                  </a:lnTo>
                  <a:lnTo>
                    <a:pt x="8663" y="99042"/>
                  </a:lnTo>
                  <a:lnTo>
                    <a:pt x="18905" y="106881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0" name="SMARTInkShape-Group149"/>
          <p:cNvGrpSpPr/>
          <p:nvPr/>
        </p:nvGrpSpPr>
        <p:grpSpPr>
          <a:xfrm>
            <a:off x="1314450" y="3822891"/>
            <a:ext cx="1057458" cy="1231710"/>
            <a:chOff x="1314450" y="3822891"/>
            <a:chExt cx="1057458" cy="1231710"/>
          </a:xfrm>
        </p:grpSpPr>
        <p:sp>
          <p:nvSpPr>
            <p:cNvPr id="72" name="SMARTInkShape-1427"/>
            <p:cNvSpPr/>
            <p:nvPr/>
          </p:nvSpPr>
          <p:spPr>
            <a:xfrm>
              <a:off x="1721226" y="4406984"/>
              <a:ext cx="139325" cy="158546"/>
            </a:xfrm>
            <a:custGeom>
              <a:avLst/>
              <a:gdLst/>
              <a:ahLst/>
              <a:cxnLst/>
              <a:rect l="0" t="0" r="0" b="0"/>
              <a:pathLst>
                <a:path w="139325" h="158546">
                  <a:moveTo>
                    <a:pt x="139324" y="12616"/>
                  </a:moveTo>
                  <a:lnTo>
                    <a:pt x="135952" y="12616"/>
                  </a:lnTo>
                  <a:lnTo>
                    <a:pt x="134959" y="11910"/>
                  </a:lnTo>
                  <a:lnTo>
                    <a:pt x="134297" y="10734"/>
                  </a:lnTo>
                  <a:lnTo>
                    <a:pt x="133856" y="9244"/>
                  </a:lnTo>
                  <a:lnTo>
                    <a:pt x="132856" y="8251"/>
                  </a:lnTo>
                  <a:lnTo>
                    <a:pt x="117124" y="2076"/>
                  </a:lnTo>
                  <a:lnTo>
                    <a:pt x="87621" y="0"/>
                  </a:lnTo>
                  <a:lnTo>
                    <a:pt x="77046" y="3311"/>
                  </a:lnTo>
                  <a:lnTo>
                    <a:pt x="65900" y="10751"/>
                  </a:lnTo>
                  <a:lnTo>
                    <a:pt x="54744" y="21116"/>
                  </a:lnTo>
                  <a:lnTo>
                    <a:pt x="52344" y="27212"/>
                  </a:lnTo>
                  <a:lnTo>
                    <a:pt x="51704" y="30813"/>
                  </a:lnTo>
                  <a:lnTo>
                    <a:pt x="52874" y="36696"/>
                  </a:lnTo>
                  <a:lnTo>
                    <a:pt x="57499" y="43974"/>
                  </a:lnTo>
                  <a:lnTo>
                    <a:pt x="59374" y="46222"/>
                  </a:lnTo>
                  <a:lnTo>
                    <a:pt x="65220" y="48718"/>
                  </a:lnTo>
                  <a:lnTo>
                    <a:pt x="96252" y="50664"/>
                  </a:lnTo>
                  <a:lnTo>
                    <a:pt x="108708" y="50705"/>
                  </a:lnTo>
                  <a:lnTo>
                    <a:pt x="113487" y="48829"/>
                  </a:lnTo>
                  <a:lnTo>
                    <a:pt x="126585" y="39732"/>
                  </a:lnTo>
                  <a:lnTo>
                    <a:pt x="132863" y="38045"/>
                  </a:lnTo>
                  <a:lnTo>
                    <a:pt x="132941" y="41396"/>
                  </a:lnTo>
                  <a:lnTo>
                    <a:pt x="131077" y="44927"/>
                  </a:lnTo>
                  <a:lnTo>
                    <a:pt x="129593" y="46856"/>
                  </a:lnTo>
                  <a:lnTo>
                    <a:pt x="127943" y="52763"/>
                  </a:lnTo>
                  <a:lnTo>
                    <a:pt x="125133" y="64022"/>
                  </a:lnTo>
                  <a:lnTo>
                    <a:pt x="121713" y="76295"/>
                  </a:lnTo>
                  <a:lnTo>
                    <a:pt x="118518" y="106557"/>
                  </a:lnTo>
                  <a:lnTo>
                    <a:pt x="108725" y="137423"/>
                  </a:lnTo>
                  <a:lnTo>
                    <a:pt x="106930" y="140976"/>
                  </a:lnTo>
                  <a:lnTo>
                    <a:pt x="93369" y="154054"/>
                  </a:lnTo>
                  <a:lnTo>
                    <a:pt x="88795" y="156616"/>
                  </a:lnTo>
                  <a:lnTo>
                    <a:pt x="83000" y="157755"/>
                  </a:lnTo>
                  <a:lnTo>
                    <a:pt x="62788" y="158545"/>
                  </a:lnTo>
                  <a:lnTo>
                    <a:pt x="36254" y="149817"/>
                  </a:lnTo>
                  <a:lnTo>
                    <a:pt x="28133" y="143914"/>
                  </a:lnTo>
                  <a:lnTo>
                    <a:pt x="14850" y="124529"/>
                  </a:lnTo>
                  <a:lnTo>
                    <a:pt x="1529" y="97031"/>
                  </a:lnTo>
                  <a:lnTo>
                    <a:pt x="0" y="87068"/>
                  </a:lnTo>
                  <a:lnTo>
                    <a:pt x="1672" y="82629"/>
                  </a:lnTo>
                  <a:lnTo>
                    <a:pt x="5974" y="76116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SMARTInkShape-1428"/>
            <p:cNvSpPr/>
            <p:nvPr/>
          </p:nvSpPr>
          <p:spPr>
            <a:xfrm>
              <a:off x="1886298" y="4464050"/>
              <a:ext cx="94903" cy="73312"/>
            </a:xfrm>
            <a:custGeom>
              <a:avLst/>
              <a:gdLst/>
              <a:ahLst/>
              <a:cxnLst/>
              <a:rect l="0" t="0" r="0" b="0"/>
              <a:pathLst>
                <a:path w="94903" h="73312">
                  <a:moveTo>
                    <a:pt x="37752" y="0"/>
                  </a:moveTo>
                  <a:lnTo>
                    <a:pt x="31010" y="0"/>
                  </a:lnTo>
                  <a:lnTo>
                    <a:pt x="29024" y="705"/>
                  </a:lnTo>
                  <a:lnTo>
                    <a:pt x="27700" y="1881"/>
                  </a:lnTo>
                  <a:lnTo>
                    <a:pt x="20331" y="10831"/>
                  </a:lnTo>
                  <a:lnTo>
                    <a:pt x="15029" y="17006"/>
                  </a:lnTo>
                  <a:lnTo>
                    <a:pt x="10999" y="25414"/>
                  </a:lnTo>
                  <a:lnTo>
                    <a:pt x="3618" y="33869"/>
                  </a:lnTo>
                  <a:lnTo>
                    <a:pt x="1414" y="39982"/>
                  </a:lnTo>
                  <a:lnTo>
                    <a:pt x="0" y="52034"/>
                  </a:lnTo>
                  <a:lnTo>
                    <a:pt x="1688" y="56758"/>
                  </a:lnTo>
                  <a:lnTo>
                    <a:pt x="3126" y="59005"/>
                  </a:lnTo>
                  <a:lnTo>
                    <a:pt x="4790" y="60503"/>
                  </a:lnTo>
                  <a:lnTo>
                    <a:pt x="17370" y="67600"/>
                  </a:lnTo>
                  <a:lnTo>
                    <a:pt x="39417" y="73311"/>
                  </a:lnTo>
                  <a:lnTo>
                    <a:pt x="58823" y="69541"/>
                  </a:lnTo>
                  <a:lnTo>
                    <a:pt x="74698" y="61063"/>
                  </a:lnTo>
                  <a:lnTo>
                    <a:pt x="78867" y="57008"/>
                  </a:lnTo>
                  <a:lnTo>
                    <a:pt x="84914" y="48655"/>
                  </a:lnTo>
                  <a:lnTo>
                    <a:pt x="92197" y="40211"/>
                  </a:lnTo>
                  <a:lnTo>
                    <a:pt x="94100" y="33864"/>
                  </a:lnTo>
                  <a:lnTo>
                    <a:pt x="94902" y="254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SMARTInkShape-1429"/>
            <p:cNvSpPr/>
            <p:nvPr/>
          </p:nvSpPr>
          <p:spPr>
            <a:xfrm>
              <a:off x="1538247" y="4230012"/>
              <a:ext cx="226597" cy="195939"/>
            </a:xfrm>
            <a:custGeom>
              <a:avLst/>
              <a:gdLst/>
              <a:ahLst/>
              <a:cxnLst/>
              <a:rect l="0" t="0" r="0" b="0"/>
              <a:pathLst>
                <a:path w="226597" h="195939">
                  <a:moveTo>
                    <a:pt x="87353" y="18138"/>
                  </a:moveTo>
                  <a:lnTo>
                    <a:pt x="81885" y="18138"/>
                  </a:lnTo>
                  <a:lnTo>
                    <a:pt x="77893" y="14766"/>
                  </a:lnTo>
                  <a:lnTo>
                    <a:pt x="76093" y="11230"/>
                  </a:lnTo>
                  <a:lnTo>
                    <a:pt x="74937" y="6582"/>
                  </a:lnTo>
                  <a:lnTo>
                    <a:pt x="74137" y="6200"/>
                  </a:lnTo>
                  <a:lnTo>
                    <a:pt x="71366" y="5777"/>
                  </a:lnTo>
                  <a:lnTo>
                    <a:pt x="67783" y="3707"/>
                  </a:lnTo>
                  <a:lnTo>
                    <a:pt x="65839" y="2167"/>
                  </a:lnTo>
                  <a:lnTo>
                    <a:pt x="59917" y="456"/>
                  </a:lnTo>
                  <a:lnTo>
                    <a:pt x="56362" y="0"/>
                  </a:lnTo>
                  <a:lnTo>
                    <a:pt x="28712" y="5608"/>
                  </a:lnTo>
                  <a:lnTo>
                    <a:pt x="6287" y="18271"/>
                  </a:lnTo>
                  <a:lnTo>
                    <a:pt x="1934" y="22430"/>
                  </a:lnTo>
                  <a:lnTo>
                    <a:pt x="0" y="26631"/>
                  </a:lnTo>
                  <a:lnTo>
                    <a:pt x="190" y="28738"/>
                  </a:lnTo>
                  <a:lnTo>
                    <a:pt x="2282" y="32962"/>
                  </a:lnTo>
                  <a:lnTo>
                    <a:pt x="13420" y="45655"/>
                  </a:lnTo>
                  <a:lnTo>
                    <a:pt x="31450" y="58354"/>
                  </a:lnTo>
                  <a:lnTo>
                    <a:pt x="38048" y="60706"/>
                  </a:lnTo>
                  <a:lnTo>
                    <a:pt x="41783" y="61333"/>
                  </a:lnTo>
                  <a:lnTo>
                    <a:pt x="49695" y="60149"/>
                  </a:lnTo>
                  <a:lnTo>
                    <a:pt x="67784" y="54699"/>
                  </a:lnTo>
                  <a:lnTo>
                    <a:pt x="80957" y="45284"/>
                  </a:lnTo>
                  <a:lnTo>
                    <a:pt x="83089" y="44702"/>
                  </a:lnTo>
                  <a:lnTo>
                    <a:pt x="84510" y="43608"/>
                  </a:lnTo>
                  <a:lnTo>
                    <a:pt x="87216" y="39404"/>
                  </a:lnTo>
                  <a:lnTo>
                    <a:pt x="93408" y="37274"/>
                  </a:lnTo>
                  <a:lnTo>
                    <a:pt x="89280" y="42274"/>
                  </a:lnTo>
                  <a:lnTo>
                    <a:pt x="87218" y="48024"/>
                  </a:lnTo>
                  <a:lnTo>
                    <a:pt x="83158" y="54901"/>
                  </a:lnTo>
                  <a:lnTo>
                    <a:pt x="81087" y="77146"/>
                  </a:lnTo>
                  <a:lnTo>
                    <a:pt x="84399" y="87049"/>
                  </a:lnTo>
                  <a:lnTo>
                    <a:pt x="89803" y="92979"/>
                  </a:lnTo>
                  <a:lnTo>
                    <a:pt x="114848" y="110512"/>
                  </a:lnTo>
                  <a:lnTo>
                    <a:pt x="123408" y="112536"/>
                  </a:lnTo>
                  <a:lnTo>
                    <a:pt x="152909" y="113365"/>
                  </a:lnTo>
                  <a:lnTo>
                    <a:pt x="158352" y="113377"/>
                  </a:lnTo>
                  <a:lnTo>
                    <a:pt x="160085" y="112675"/>
                  </a:lnTo>
                  <a:lnTo>
                    <a:pt x="161241" y="111502"/>
                  </a:lnTo>
                  <a:lnTo>
                    <a:pt x="162012" y="110014"/>
                  </a:lnTo>
                  <a:lnTo>
                    <a:pt x="180947" y="96550"/>
                  </a:lnTo>
                  <a:lnTo>
                    <a:pt x="184924" y="95321"/>
                  </a:lnTo>
                  <a:lnTo>
                    <a:pt x="186267" y="95699"/>
                  </a:lnTo>
                  <a:lnTo>
                    <a:pt x="187162" y="96656"/>
                  </a:lnTo>
                  <a:lnTo>
                    <a:pt x="188599" y="99891"/>
                  </a:lnTo>
                  <a:lnTo>
                    <a:pt x="188011" y="100157"/>
                  </a:lnTo>
                  <a:lnTo>
                    <a:pt x="185477" y="100452"/>
                  </a:lnTo>
                  <a:lnTo>
                    <a:pt x="184519" y="101236"/>
                  </a:lnTo>
                  <a:lnTo>
                    <a:pt x="179484" y="109505"/>
                  </a:lnTo>
                  <a:lnTo>
                    <a:pt x="159849" y="129047"/>
                  </a:lnTo>
                  <a:lnTo>
                    <a:pt x="144536" y="138761"/>
                  </a:lnTo>
                  <a:lnTo>
                    <a:pt x="147883" y="135409"/>
                  </a:lnTo>
                  <a:lnTo>
                    <a:pt x="149533" y="131877"/>
                  </a:lnTo>
                  <a:lnTo>
                    <a:pt x="149973" y="129947"/>
                  </a:lnTo>
                  <a:lnTo>
                    <a:pt x="154224" y="125921"/>
                  </a:lnTo>
                  <a:lnTo>
                    <a:pt x="178384" y="109854"/>
                  </a:lnTo>
                  <a:lnTo>
                    <a:pt x="197365" y="103626"/>
                  </a:lnTo>
                  <a:lnTo>
                    <a:pt x="216409" y="107351"/>
                  </a:lnTo>
                  <a:lnTo>
                    <a:pt x="225512" y="112453"/>
                  </a:lnTo>
                  <a:lnTo>
                    <a:pt x="226025" y="113470"/>
                  </a:lnTo>
                  <a:lnTo>
                    <a:pt x="226596" y="116482"/>
                  </a:lnTo>
                  <a:lnTo>
                    <a:pt x="216505" y="147933"/>
                  </a:lnTo>
                  <a:lnTo>
                    <a:pt x="214437" y="177776"/>
                  </a:lnTo>
                  <a:lnTo>
                    <a:pt x="214353" y="195938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SMARTInkShape-1430"/>
            <p:cNvSpPr/>
            <p:nvPr/>
          </p:nvSpPr>
          <p:spPr>
            <a:xfrm>
              <a:off x="1969786" y="4547188"/>
              <a:ext cx="93965" cy="94663"/>
            </a:xfrm>
            <a:custGeom>
              <a:avLst/>
              <a:gdLst/>
              <a:ahLst/>
              <a:cxnLst/>
              <a:rect l="0" t="0" r="0" b="0"/>
              <a:pathLst>
                <a:path w="93965" h="94663">
                  <a:moveTo>
                    <a:pt x="93964" y="5762"/>
                  </a:moveTo>
                  <a:lnTo>
                    <a:pt x="84504" y="5762"/>
                  </a:lnTo>
                  <a:lnTo>
                    <a:pt x="59791" y="0"/>
                  </a:lnTo>
                  <a:lnTo>
                    <a:pt x="34670" y="168"/>
                  </a:lnTo>
                  <a:lnTo>
                    <a:pt x="14364" y="5883"/>
                  </a:lnTo>
                  <a:lnTo>
                    <a:pt x="3057" y="14523"/>
                  </a:lnTo>
                  <a:lnTo>
                    <a:pt x="644" y="18592"/>
                  </a:lnTo>
                  <a:lnTo>
                    <a:pt x="0" y="20666"/>
                  </a:lnTo>
                  <a:lnTo>
                    <a:pt x="277" y="22047"/>
                  </a:lnTo>
                  <a:lnTo>
                    <a:pt x="1167" y="22969"/>
                  </a:lnTo>
                  <a:lnTo>
                    <a:pt x="4037" y="24698"/>
                  </a:lnTo>
                  <a:lnTo>
                    <a:pt x="13674" y="33542"/>
                  </a:lnTo>
                  <a:lnTo>
                    <a:pt x="19709" y="35747"/>
                  </a:lnTo>
                  <a:lnTo>
                    <a:pt x="49956" y="37466"/>
                  </a:lnTo>
                  <a:lnTo>
                    <a:pt x="57472" y="36786"/>
                  </a:lnTo>
                  <a:lnTo>
                    <a:pt x="65669" y="32436"/>
                  </a:lnTo>
                  <a:lnTo>
                    <a:pt x="72566" y="27384"/>
                  </a:lnTo>
                  <a:lnTo>
                    <a:pt x="81218" y="23438"/>
                  </a:lnTo>
                  <a:lnTo>
                    <a:pt x="85477" y="20673"/>
                  </a:lnTo>
                  <a:lnTo>
                    <a:pt x="92707" y="18753"/>
                  </a:lnTo>
                  <a:lnTo>
                    <a:pt x="92420" y="18656"/>
                  </a:lnTo>
                  <a:lnTo>
                    <a:pt x="90220" y="18548"/>
                  </a:lnTo>
                  <a:lnTo>
                    <a:pt x="89351" y="19225"/>
                  </a:lnTo>
                  <a:lnTo>
                    <a:pt x="88386" y="21858"/>
                  </a:lnTo>
                  <a:lnTo>
                    <a:pt x="87423" y="22843"/>
                  </a:lnTo>
                  <a:lnTo>
                    <a:pt x="84471" y="23936"/>
                  </a:lnTo>
                  <a:lnTo>
                    <a:pt x="83402" y="25639"/>
                  </a:lnTo>
                  <a:lnTo>
                    <a:pt x="79804" y="36630"/>
                  </a:lnTo>
                  <a:lnTo>
                    <a:pt x="78174" y="39040"/>
                  </a:lnTo>
                  <a:lnTo>
                    <a:pt x="75880" y="49175"/>
                  </a:lnTo>
                  <a:lnTo>
                    <a:pt x="74939" y="80755"/>
                  </a:lnTo>
                  <a:lnTo>
                    <a:pt x="76806" y="86834"/>
                  </a:lnTo>
                  <a:lnTo>
                    <a:pt x="78292" y="89444"/>
                  </a:lnTo>
                  <a:lnTo>
                    <a:pt x="79988" y="91183"/>
                  </a:lnTo>
                  <a:lnTo>
                    <a:pt x="87614" y="94662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SMARTInkShape-1431"/>
            <p:cNvSpPr/>
            <p:nvPr/>
          </p:nvSpPr>
          <p:spPr>
            <a:xfrm>
              <a:off x="2070100" y="4604740"/>
              <a:ext cx="130394" cy="176320"/>
            </a:xfrm>
            <a:custGeom>
              <a:avLst/>
              <a:gdLst/>
              <a:ahLst/>
              <a:cxnLst/>
              <a:rect l="0" t="0" r="0" b="0"/>
              <a:pathLst>
                <a:path w="130394" h="176320">
                  <a:moveTo>
                    <a:pt x="120650" y="30760"/>
                  </a:moveTo>
                  <a:lnTo>
                    <a:pt x="120650" y="25292"/>
                  </a:lnTo>
                  <a:lnTo>
                    <a:pt x="111811" y="15649"/>
                  </a:lnTo>
                  <a:lnTo>
                    <a:pt x="99279" y="8124"/>
                  </a:lnTo>
                  <a:lnTo>
                    <a:pt x="71669" y="0"/>
                  </a:lnTo>
                  <a:lnTo>
                    <a:pt x="49911" y="4563"/>
                  </a:lnTo>
                  <a:lnTo>
                    <a:pt x="44995" y="6887"/>
                  </a:lnTo>
                  <a:lnTo>
                    <a:pt x="36091" y="14128"/>
                  </a:lnTo>
                  <a:lnTo>
                    <a:pt x="33679" y="18194"/>
                  </a:lnTo>
                  <a:lnTo>
                    <a:pt x="33036" y="20266"/>
                  </a:lnTo>
                  <a:lnTo>
                    <a:pt x="34203" y="26331"/>
                  </a:lnTo>
                  <a:lnTo>
                    <a:pt x="38826" y="35797"/>
                  </a:lnTo>
                  <a:lnTo>
                    <a:pt x="43362" y="40760"/>
                  </a:lnTo>
                  <a:lnTo>
                    <a:pt x="61797" y="51849"/>
                  </a:lnTo>
                  <a:lnTo>
                    <a:pt x="74205" y="54882"/>
                  </a:lnTo>
                  <a:lnTo>
                    <a:pt x="96123" y="56047"/>
                  </a:lnTo>
                  <a:lnTo>
                    <a:pt x="117872" y="49686"/>
                  </a:lnTo>
                  <a:lnTo>
                    <a:pt x="125658" y="44419"/>
                  </a:lnTo>
                  <a:lnTo>
                    <a:pt x="130393" y="43649"/>
                  </a:lnTo>
                  <a:lnTo>
                    <a:pt x="127586" y="43484"/>
                  </a:lnTo>
                  <a:lnTo>
                    <a:pt x="126410" y="48534"/>
                  </a:lnTo>
                  <a:lnTo>
                    <a:pt x="122670" y="54292"/>
                  </a:lnTo>
                  <a:lnTo>
                    <a:pt x="111890" y="83195"/>
                  </a:lnTo>
                  <a:lnTo>
                    <a:pt x="99457" y="114336"/>
                  </a:lnTo>
                  <a:lnTo>
                    <a:pt x="83870" y="143313"/>
                  </a:lnTo>
                  <a:lnTo>
                    <a:pt x="70973" y="161648"/>
                  </a:lnTo>
                  <a:lnTo>
                    <a:pt x="59906" y="173083"/>
                  </a:lnTo>
                  <a:lnTo>
                    <a:pt x="55317" y="175153"/>
                  </a:lnTo>
                  <a:lnTo>
                    <a:pt x="45396" y="176319"/>
                  </a:lnTo>
                  <a:lnTo>
                    <a:pt x="42964" y="175777"/>
                  </a:lnTo>
                  <a:lnTo>
                    <a:pt x="41342" y="174710"/>
                  </a:lnTo>
                  <a:lnTo>
                    <a:pt x="40261" y="173293"/>
                  </a:lnTo>
                  <a:lnTo>
                    <a:pt x="26451" y="162044"/>
                  </a:lnTo>
                  <a:lnTo>
                    <a:pt x="10644" y="136451"/>
                  </a:lnTo>
                  <a:lnTo>
                    <a:pt x="0" y="10696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SMARTInkShape-1432"/>
            <p:cNvSpPr/>
            <p:nvPr/>
          </p:nvSpPr>
          <p:spPr>
            <a:xfrm>
              <a:off x="1466850" y="4114800"/>
              <a:ext cx="114301" cy="120651"/>
            </a:xfrm>
            <a:custGeom>
              <a:avLst/>
              <a:gdLst/>
              <a:ahLst/>
              <a:cxnLst/>
              <a:rect l="0" t="0" r="0" b="0"/>
              <a:pathLst>
                <a:path w="114301" h="120651">
                  <a:moveTo>
                    <a:pt x="114300" y="0"/>
                  </a:moveTo>
                  <a:lnTo>
                    <a:pt x="107558" y="0"/>
                  </a:lnTo>
                  <a:lnTo>
                    <a:pt x="105572" y="705"/>
                  </a:lnTo>
                  <a:lnTo>
                    <a:pt x="104248" y="1881"/>
                  </a:lnTo>
                  <a:lnTo>
                    <a:pt x="96879" y="10831"/>
                  </a:lnTo>
                  <a:lnTo>
                    <a:pt x="92916" y="14926"/>
                  </a:lnTo>
                  <a:lnTo>
                    <a:pt x="90685" y="20980"/>
                  </a:lnTo>
                  <a:lnTo>
                    <a:pt x="90090" y="24570"/>
                  </a:lnTo>
                  <a:lnTo>
                    <a:pt x="82510" y="36364"/>
                  </a:lnTo>
                  <a:lnTo>
                    <a:pt x="55706" y="61416"/>
                  </a:lnTo>
                  <a:lnTo>
                    <a:pt x="24152" y="90313"/>
                  </a:lnTo>
                  <a:lnTo>
                    <a:pt x="13289" y="102924"/>
                  </a:lnTo>
                  <a:lnTo>
                    <a:pt x="8728" y="109244"/>
                  </a:lnTo>
                  <a:lnTo>
                    <a:pt x="2900" y="113507"/>
                  </a:lnTo>
                  <a:lnTo>
                    <a:pt x="0" y="1206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SMARTInkShape-1433"/>
            <p:cNvSpPr/>
            <p:nvPr/>
          </p:nvSpPr>
          <p:spPr>
            <a:xfrm>
              <a:off x="2019300" y="4959350"/>
              <a:ext cx="76201" cy="95251"/>
            </a:xfrm>
            <a:custGeom>
              <a:avLst/>
              <a:gdLst/>
              <a:ahLst/>
              <a:cxnLst/>
              <a:rect l="0" t="0" r="0" b="0"/>
              <a:pathLst>
                <a:path w="76201" h="95251">
                  <a:moveTo>
                    <a:pt x="0" y="0"/>
                  </a:moveTo>
                  <a:lnTo>
                    <a:pt x="0" y="9459"/>
                  </a:lnTo>
                  <a:lnTo>
                    <a:pt x="3371" y="18481"/>
                  </a:lnTo>
                  <a:lnTo>
                    <a:pt x="11536" y="29808"/>
                  </a:lnTo>
                  <a:lnTo>
                    <a:pt x="42453" y="61472"/>
                  </a:lnTo>
                  <a:lnTo>
                    <a:pt x="76200" y="952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SMARTInkShape-1434"/>
            <p:cNvSpPr/>
            <p:nvPr/>
          </p:nvSpPr>
          <p:spPr>
            <a:xfrm>
              <a:off x="2076626" y="4851400"/>
              <a:ext cx="183975" cy="146041"/>
            </a:xfrm>
            <a:custGeom>
              <a:avLst/>
              <a:gdLst/>
              <a:ahLst/>
              <a:cxnLst/>
              <a:rect l="0" t="0" r="0" b="0"/>
              <a:pathLst>
                <a:path w="183975" h="146041">
                  <a:moveTo>
                    <a:pt x="120474" y="0"/>
                  </a:moveTo>
                  <a:lnTo>
                    <a:pt x="105308" y="0"/>
                  </a:lnTo>
                  <a:lnTo>
                    <a:pt x="101268" y="1881"/>
                  </a:lnTo>
                  <a:lnTo>
                    <a:pt x="90114" y="10125"/>
                  </a:lnTo>
                  <a:lnTo>
                    <a:pt x="71416" y="15731"/>
                  </a:lnTo>
                  <a:lnTo>
                    <a:pt x="39769" y="33890"/>
                  </a:lnTo>
                  <a:lnTo>
                    <a:pt x="14002" y="55827"/>
                  </a:lnTo>
                  <a:lnTo>
                    <a:pt x="6612" y="64989"/>
                  </a:lnTo>
                  <a:lnTo>
                    <a:pt x="2840" y="72628"/>
                  </a:lnTo>
                  <a:lnTo>
                    <a:pt x="0" y="96613"/>
                  </a:lnTo>
                  <a:lnTo>
                    <a:pt x="608" y="103616"/>
                  </a:lnTo>
                  <a:lnTo>
                    <a:pt x="3229" y="109081"/>
                  </a:lnTo>
                  <a:lnTo>
                    <a:pt x="20221" y="128147"/>
                  </a:lnTo>
                  <a:lnTo>
                    <a:pt x="42461" y="141731"/>
                  </a:lnTo>
                  <a:lnTo>
                    <a:pt x="54947" y="144770"/>
                  </a:lnTo>
                  <a:lnTo>
                    <a:pt x="83636" y="145937"/>
                  </a:lnTo>
                  <a:lnTo>
                    <a:pt x="111746" y="146040"/>
                  </a:lnTo>
                  <a:lnTo>
                    <a:pt x="128888" y="140978"/>
                  </a:lnTo>
                  <a:lnTo>
                    <a:pt x="143982" y="133184"/>
                  </a:lnTo>
                  <a:lnTo>
                    <a:pt x="174795" y="104421"/>
                  </a:lnTo>
                  <a:lnTo>
                    <a:pt x="176366" y="102854"/>
                  </a:lnTo>
                  <a:lnTo>
                    <a:pt x="177065" y="100275"/>
                  </a:lnTo>
                  <a:lnTo>
                    <a:pt x="177513" y="92871"/>
                  </a:lnTo>
                  <a:lnTo>
                    <a:pt x="178255" y="91547"/>
                  </a:lnTo>
                  <a:lnTo>
                    <a:pt x="179456" y="90665"/>
                  </a:lnTo>
                  <a:lnTo>
                    <a:pt x="183974" y="889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SMARTInkShape-1435"/>
            <p:cNvSpPr/>
            <p:nvPr/>
          </p:nvSpPr>
          <p:spPr>
            <a:xfrm>
              <a:off x="1911350" y="4635500"/>
              <a:ext cx="107951" cy="76201"/>
            </a:xfrm>
            <a:custGeom>
              <a:avLst/>
              <a:gdLst/>
              <a:ahLst/>
              <a:cxnLst/>
              <a:rect l="0" t="0" r="0" b="0"/>
              <a:pathLst>
                <a:path w="107951" h="76201">
                  <a:moveTo>
                    <a:pt x="0" y="0"/>
                  </a:moveTo>
                  <a:lnTo>
                    <a:pt x="0" y="3371"/>
                  </a:lnTo>
                  <a:lnTo>
                    <a:pt x="705" y="4364"/>
                  </a:lnTo>
                  <a:lnTo>
                    <a:pt x="1881" y="5026"/>
                  </a:lnTo>
                  <a:lnTo>
                    <a:pt x="3371" y="5467"/>
                  </a:lnTo>
                  <a:lnTo>
                    <a:pt x="12865" y="13141"/>
                  </a:lnTo>
                  <a:lnTo>
                    <a:pt x="27296" y="25439"/>
                  </a:lnTo>
                  <a:lnTo>
                    <a:pt x="55144" y="45686"/>
                  </a:lnTo>
                  <a:lnTo>
                    <a:pt x="83967" y="60626"/>
                  </a:lnTo>
                  <a:lnTo>
                    <a:pt x="92299" y="63354"/>
                  </a:lnTo>
                  <a:lnTo>
                    <a:pt x="107950" y="762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SMARTInkShape-1436"/>
            <p:cNvSpPr/>
            <p:nvPr/>
          </p:nvSpPr>
          <p:spPr>
            <a:xfrm>
              <a:off x="1854200" y="4673600"/>
              <a:ext cx="101601" cy="69851"/>
            </a:xfrm>
            <a:custGeom>
              <a:avLst/>
              <a:gdLst/>
              <a:ahLst/>
              <a:cxnLst/>
              <a:rect l="0" t="0" r="0" b="0"/>
              <a:pathLst>
                <a:path w="101601" h="69851">
                  <a:moveTo>
                    <a:pt x="101600" y="0"/>
                  </a:moveTo>
                  <a:lnTo>
                    <a:pt x="98228" y="0"/>
                  </a:lnTo>
                  <a:lnTo>
                    <a:pt x="94692" y="1881"/>
                  </a:lnTo>
                  <a:lnTo>
                    <a:pt x="64359" y="27526"/>
                  </a:lnTo>
                  <a:lnTo>
                    <a:pt x="33582" y="50408"/>
                  </a:lnTo>
                  <a:lnTo>
                    <a:pt x="20274" y="59189"/>
                  </a:lnTo>
                  <a:lnTo>
                    <a:pt x="9832" y="63354"/>
                  </a:lnTo>
                  <a:lnTo>
                    <a:pt x="8671" y="64813"/>
                  </a:lnTo>
                  <a:lnTo>
                    <a:pt x="7897" y="66492"/>
                  </a:lnTo>
                  <a:lnTo>
                    <a:pt x="6676" y="67611"/>
                  </a:lnTo>
                  <a:lnTo>
                    <a:pt x="0" y="698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SMARTInkShape-1437"/>
            <p:cNvSpPr/>
            <p:nvPr/>
          </p:nvSpPr>
          <p:spPr>
            <a:xfrm>
              <a:off x="1720885" y="4565660"/>
              <a:ext cx="126966" cy="113375"/>
            </a:xfrm>
            <a:custGeom>
              <a:avLst/>
              <a:gdLst/>
              <a:ahLst/>
              <a:cxnLst/>
              <a:rect l="0" t="0" r="0" b="0"/>
              <a:pathLst>
                <a:path w="126966" h="113375">
                  <a:moveTo>
                    <a:pt x="126965" y="12690"/>
                  </a:moveTo>
                  <a:lnTo>
                    <a:pt x="126965" y="9319"/>
                  </a:lnTo>
                  <a:lnTo>
                    <a:pt x="126259" y="8325"/>
                  </a:lnTo>
                  <a:lnTo>
                    <a:pt x="125083" y="7663"/>
                  </a:lnTo>
                  <a:lnTo>
                    <a:pt x="121497" y="6601"/>
                  </a:lnTo>
                  <a:lnTo>
                    <a:pt x="115719" y="2027"/>
                  </a:lnTo>
                  <a:lnTo>
                    <a:pt x="109835" y="593"/>
                  </a:lnTo>
                  <a:lnTo>
                    <a:pt x="81022" y="0"/>
                  </a:lnTo>
                  <a:lnTo>
                    <a:pt x="61151" y="696"/>
                  </a:lnTo>
                  <a:lnTo>
                    <a:pt x="49295" y="5059"/>
                  </a:lnTo>
                  <a:lnTo>
                    <a:pt x="20867" y="21189"/>
                  </a:lnTo>
                  <a:lnTo>
                    <a:pt x="11724" y="27516"/>
                  </a:lnTo>
                  <a:lnTo>
                    <a:pt x="4546" y="37230"/>
                  </a:lnTo>
                  <a:lnTo>
                    <a:pt x="1322" y="45674"/>
                  </a:lnTo>
                  <a:lnTo>
                    <a:pt x="0" y="71051"/>
                  </a:lnTo>
                  <a:lnTo>
                    <a:pt x="3346" y="81409"/>
                  </a:lnTo>
                  <a:lnTo>
                    <a:pt x="10798" y="92482"/>
                  </a:lnTo>
                  <a:lnTo>
                    <a:pt x="21164" y="103622"/>
                  </a:lnTo>
                  <a:lnTo>
                    <a:pt x="27261" y="106021"/>
                  </a:lnTo>
                  <a:lnTo>
                    <a:pt x="41711" y="108392"/>
                  </a:lnTo>
                  <a:lnTo>
                    <a:pt x="50649" y="112916"/>
                  </a:lnTo>
                  <a:lnTo>
                    <a:pt x="52804" y="113374"/>
                  </a:lnTo>
                  <a:lnTo>
                    <a:pt x="54946" y="112973"/>
                  </a:lnTo>
                  <a:lnTo>
                    <a:pt x="62038" y="109744"/>
                  </a:lnTo>
                  <a:lnTo>
                    <a:pt x="71352" y="107769"/>
                  </a:lnTo>
                  <a:lnTo>
                    <a:pt x="72956" y="106415"/>
                  </a:lnTo>
                  <a:lnTo>
                    <a:pt x="80909" y="95106"/>
                  </a:lnTo>
                  <a:lnTo>
                    <a:pt x="82374" y="87554"/>
                  </a:lnTo>
                  <a:lnTo>
                    <a:pt x="82506" y="73995"/>
                  </a:lnTo>
                  <a:lnTo>
                    <a:pt x="80629" y="69805"/>
                  </a:lnTo>
                  <a:lnTo>
                    <a:pt x="73676" y="61366"/>
                  </a:lnTo>
                  <a:lnTo>
                    <a:pt x="69649" y="59018"/>
                  </a:lnTo>
                  <a:lnTo>
                    <a:pt x="67588" y="58391"/>
                  </a:lnTo>
                  <a:lnTo>
                    <a:pt x="66213" y="57269"/>
                  </a:lnTo>
                  <a:lnTo>
                    <a:pt x="63573" y="53023"/>
                  </a:lnTo>
                  <a:lnTo>
                    <a:pt x="57115" y="5079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SMARTInkShape-1438"/>
            <p:cNvSpPr/>
            <p:nvPr/>
          </p:nvSpPr>
          <p:spPr>
            <a:xfrm>
              <a:off x="1562219" y="4452232"/>
              <a:ext cx="107832" cy="132469"/>
            </a:xfrm>
            <a:custGeom>
              <a:avLst/>
              <a:gdLst/>
              <a:ahLst/>
              <a:cxnLst/>
              <a:rect l="0" t="0" r="0" b="0"/>
              <a:pathLst>
                <a:path w="107832" h="132469">
                  <a:moveTo>
                    <a:pt x="107831" y="5468"/>
                  </a:moveTo>
                  <a:lnTo>
                    <a:pt x="89349" y="5468"/>
                  </a:lnTo>
                  <a:lnTo>
                    <a:pt x="83624" y="3586"/>
                  </a:lnTo>
                  <a:lnTo>
                    <a:pt x="78727" y="1103"/>
                  </a:lnTo>
                  <a:lnTo>
                    <a:pt x="74200" y="0"/>
                  </a:lnTo>
                  <a:lnTo>
                    <a:pt x="52694" y="5636"/>
                  </a:lnTo>
                  <a:lnTo>
                    <a:pt x="20961" y="20373"/>
                  </a:lnTo>
                  <a:lnTo>
                    <a:pt x="11692" y="26661"/>
                  </a:lnTo>
                  <a:lnTo>
                    <a:pt x="4478" y="36363"/>
                  </a:lnTo>
                  <a:lnTo>
                    <a:pt x="1243" y="44804"/>
                  </a:lnTo>
                  <a:lnTo>
                    <a:pt x="0" y="67145"/>
                  </a:lnTo>
                  <a:lnTo>
                    <a:pt x="1815" y="73567"/>
                  </a:lnTo>
                  <a:lnTo>
                    <a:pt x="14810" y="93402"/>
                  </a:lnTo>
                  <a:lnTo>
                    <a:pt x="39839" y="115454"/>
                  </a:lnTo>
                  <a:lnTo>
                    <a:pt x="46097" y="117850"/>
                  </a:lnTo>
                  <a:lnTo>
                    <a:pt x="52877" y="119621"/>
                  </a:lnTo>
                  <a:lnTo>
                    <a:pt x="62978" y="124625"/>
                  </a:lnTo>
                  <a:lnTo>
                    <a:pt x="67435" y="126160"/>
                  </a:lnTo>
                  <a:lnTo>
                    <a:pt x="73911" y="130285"/>
                  </a:lnTo>
                  <a:lnTo>
                    <a:pt x="82431" y="132468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SMARTInkShape-1439"/>
            <p:cNvSpPr/>
            <p:nvPr/>
          </p:nvSpPr>
          <p:spPr>
            <a:xfrm>
              <a:off x="1416050" y="4368800"/>
              <a:ext cx="82551" cy="50801"/>
            </a:xfrm>
            <a:custGeom>
              <a:avLst/>
              <a:gdLst/>
              <a:ahLst/>
              <a:cxnLst/>
              <a:rect l="0" t="0" r="0" b="0"/>
              <a:pathLst>
                <a:path w="82551" h="50801">
                  <a:moveTo>
                    <a:pt x="0" y="0"/>
                  </a:moveTo>
                  <a:lnTo>
                    <a:pt x="0" y="5467"/>
                  </a:lnTo>
                  <a:lnTo>
                    <a:pt x="27757" y="24624"/>
                  </a:lnTo>
                  <a:lnTo>
                    <a:pt x="59156" y="42164"/>
                  </a:lnTo>
                  <a:lnTo>
                    <a:pt x="74296" y="48885"/>
                  </a:lnTo>
                  <a:lnTo>
                    <a:pt x="82550" y="508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SMARTInkShape-1440"/>
            <p:cNvSpPr/>
            <p:nvPr/>
          </p:nvSpPr>
          <p:spPr>
            <a:xfrm>
              <a:off x="1365368" y="4318374"/>
              <a:ext cx="152172" cy="177427"/>
            </a:xfrm>
            <a:custGeom>
              <a:avLst/>
              <a:gdLst/>
              <a:ahLst/>
              <a:cxnLst/>
              <a:rect l="0" t="0" r="0" b="0"/>
              <a:pathLst>
                <a:path w="152172" h="177427">
                  <a:moveTo>
                    <a:pt x="88782" y="50426"/>
                  </a:moveTo>
                  <a:lnTo>
                    <a:pt x="76572" y="50426"/>
                  </a:lnTo>
                  <a:lnTo>
                    <a:pt x="70890" y="52307"/>
                  </a:lnTo>
                  <a:lnTo>
                    <a:pt x="39580" y="73731"/>
                  </a:lnTo>
                  <a:lnTo>
                    <a:pt x="9116" y="92054"/>
                  </a:lnTo>
                  <a:lnTo>
                    <a:pt x="283" y="94765"/>
                  </a:lnTo>
                  <a:lnTo>
                    <a:pt x="0" y="91472"/>
                  </a:lnTo>
                  <a:lnTo>
                    <a:pt x="1816" y="87953"/>
                  </a:lnTo>
                  <a:lnTo>
                    <a:pt x="8730" y="79946"/>
                  </a:lnTo>
                  <a:lnTo>
                    <a:pt x="35387" y="63978"/>
                  </a:lnTo>
                  <a:lnTo>
                    <a:pt x="66690" y="43102"/>
                  </a:lnTo>
                  <a:lnTo>
                    <a:pt x="97194" y="21447"/>
                  </a:lnTo>
                  <a:lnTo>
                    <a:pt x="127742" y="3884"/>
                  </a:lnTo>
                  <a:lnTo>
                    <a:pt x="132673" y="1518"/>
                  </a:lnTo>
                  <a:lnTo>
                    <a:pt x="141588" y="0"/>
                  </a:lnTo>
                  <a:lnTo>
                    <a:pt x="145882" y="1673"/>
                  </a:lnTo>
                  <a:lnTo>
                    <a:pt x="148015" y="3107"/>
                  </a:lnTo>
                  <a:lnTo>
                    <a:pt x="149437" y="4769"/>
                  </a:lnTo>
                  <a:lnTo>
                    <a:pt x="151017" y="8497"/>
                  </a:lnTo>
                  <a:lnTo>
                    <a:pt x="152171" y="29666"/>
                  </a:lnTo>
                  <a:lnTo>
                    <a:pt x="146804" y="58066"/>
                  </a:lnTo>
                  <a:lnTo>
                    <a:pt x="141020" y="88695"/>
                  </a:lnTo>
                  <a:lnTo>
                    <a:pt x="135407" y="119593"/>
                  </a:lnTo>
                  <a:lnTo>
                    <a:pt x="129058" y="147547"/>
                  </a:lnTo>
                  <a:lnTo>
                    <a:pt x="127849" y="156149"/>
                  </a:lnTo>
                  <a:lnTo>
                    <a:pt x="129193" y="162795"/>
                  </a:lnTo>
                  <a:lnTo>
                    <a:pt x="132035" y="170503"/>
                  </a:lnTo>
                  <a:lnTo>
                    <a:pt x="133232" y="177426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SMARTInkShape-1441"/>
            <p:cNvSpPr/>
            <p:nvPr/>
          </p:nvSpPr>
          <p:spPr>
            <a:xfrm>
              <a:off x="1664449" y="4019660"/>
              <a:ext cx="106801" cy="120541"/>
            </a:xfrm>
            <a:custGeom>
              <a:avLst/>
              <a:gdLst/>
              <a:ahLst/>
              <a:cxnLst/>
              <a:rect l="0" t="0" r="0" b="0"/>
              <a:pathLst>
                <a:path w="106801" h="120541">
                  <a:moveTo>
                    <a:pt x="31001" y="12590"/>
                  </a:moveTo>
                  <a:lnTo>
                    <a:pt x="31001" y="15960"/>
                  </a:lnTo>
                  <a:lnTo>
                    <a:pt x="30295" y="16954"/>
                  </a:lnTo>
                  <a:lnTo>
                    <a:pt x="29119" y="17616"/>
                  </a:lnTo>
                  <a:lnTo>
                    <a:pt x="27629" y="18057"/>
                  </a:lnTo>
                  <a:lnTo>
                    <a:pt x="26636" y="19057"/>
                  </a:lnTo>
                  <a:lnTo>
                    <a:pt x="24912" y="24329"/>
                  </a:lnTo>
                  <a:lnTo>
                    <a:pt x="24728" y="28376"/>
                  </a:lnTo>
                  <a:lnTo>
                    <a:pt x="26566" y="32070"/>
                  </a:lnTo>
                  <a:lnTo>
                    <a:pt x="28044" y="34044"/>
                  </a:lnTo>
                  <a:lnTo>
                    <a:pt x="31568" y="36235"/>
                  </a:lnTo>
                  <a:lnTo>
                    <a:pt x="35486" y="37916"/>
                  </a:lnTo>
                  <a:lnTo>
                    <a:pt x="39579" y="41014"/>
                  </a:lnTo>
                  <a:lnTo>
                    <a:pt x="45632" y="42862"/>
                  </a:lnTo>
                  <a:lnTo>
                    <a:pt x="61015" y="44048"/>
                  </a:lnTo>
                  <a:lnTo>
                    <a:pt x="63711" y="43440"/>
                  </a:lnTo>
                  <a:lnTo>
                    <a:pt x="65507" y="42328"/>
                  </a:lnTo>
                  <a:lnTo>
                    <a:pt x="66705" y="40882"/>
                  </a:lnTo>
                  <a:lnTo>
                    <a:pt x="71799" y="39275"/>
                  </a:lnTo>
                  <a:lnTo>
                    <a:pt x="82600" y="36489"/>
                  </a:lnTo>
                  <a:lnTo>
                    <a:pt x="92856" y="31195"/>
                  </a:lnTo>
                  <a:lnTo>
                    <a:pt x="102642" y="23085"/>
                  </a:lnTo>
                  <a:lnTo>
                    <a:pt x="105175" y="18901"/>
                  </a:lnTo>
                  <a:lnTo>
                    <a:pt x="106800" y="10465"/>
                  </a:lnTo>
                  <a:lnTo>
                    <a:pt x="105141" y="6236"/>
                  </a:lnTo>
                  <a:lnTo>
                    <a:pt x="103711" y="4121"/>
                  </a:lnTo>
                  <a:lnTo>
                    <a:pt x="102052" y="2710"/>
                  </a:lnTo>
                  <a:lnTo>
                    <a:pt x="98327" y="1143"/>
                  </a:lnTo>
                  <a:lnTo>
                    <a:pt x="77160" y="0"/>
                  </a:lnTo>
                  <a:lnTo>
                    <a:pt x="48760" y="8737"/>
                  </a:lnTo>
                  <a:lnTo>
                    <a:pt x="20676" y="26557"/>
                  </a:lnTo>
                  <a:lnTo>
                    <a:pt x="7794" y="36876"/>
                  </a:lnTo>
                  <a:lnTo>
                    <a:pt x="3048" y="44785"/>
                  </a:lnTo>
                  <a:lnTo>
                    <a:pt x="0" y="61361"/>
                  </a:lnTo>
                  <a:lnTo>
                    <a:pt x="2844" y="73999"/>
                  </a:lnTo>
                  <a:lnTo>
                    <a:pt x="12145" y="93261"/>
                  </a:lnTo>
                  <a:lnTo>
                    <a:pt x="23827" y="106606"/>
                  </a:lnTo>
                  <a:lnTo>
                    <a:pt x="50051" y="12054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SMARTInkShape-1442"/>
            <p:cNvSpPr/>
            <p:nvPr/>
          </p:nvSpPr>
          <p:spPr>
            <a:xfrm>
              <a:off x="1391031" y="3873577"/>
              <a:ext cx="246896" cy="190424"/>
            </a:xfrm>
            <a:custGeom>
              <a:avLst/>
              <a:gdLst/>
              <a:ahLst/>
              <a:cxnLst/>
              <a:rect l="0" t="0" r="0" b="0"/>
              <a:pathLst>
                <a:path w="246896" h="190424">
                  <a:moveTo>
                    <a:pt x="82169" y="6273"/>
                  </a:moveTo>
                  <a:lnTo>
                    <a:pt x="78798" y="2901"/>
                  </a:lnTo>
                  <a:lnTo>
                    <a:pt x="75261" y="1246"/>
                  </a:lnTo>
                  <a:lnTo>
                    <a:pt x="60969" y="0"/>
                  </a:lnTo>
                  <a:lnTo>
                    <a:pt x="31202" y="7765"/>
                  </a:lnTo>
                  <a:lnTo>
                    <a:pt x="20501" y="13065"/>
                  </a:lnTo>
                  <a:lnTo>
                    <a:pt x="15250" y="17758"/>
                  </a:lnTo>
                  <a:lnTo>
                    <a:pt x="2512" y="35334"/>
                  </a:lnTo>
                  <a:lnTo>
                    <a:pt x="0" y="43043"/>
                  </a:lnTo>
                  <a:lnTo>
                    <a:pt x="1669" y="45663"/>
                  </a:lnTo>
                  <a:lnTo>
                    <a:pt x="8490" y="53094"/>
                  </a:lnTo>
                  <a:lnTo>
                    <a:pt x="12499" y="55304"/>
                  </a:lnTo>
                  <a:lnTo>
                    <a:pt x="20603" y="56549"/>
                  </a:lnTo>
                  <a:lnTo>
                    <a:pt x="39577" y="57041"/>
                  </a:lnTo>
                  <a:lnTo>
                    <a:pt x="43954" y="55177"/>
                  </a:lnTo>
                  <a:lnTo>
                    <a:pt x="63116" y="39855"/>
                  </a:lnTo>
                  <a:lnTo>
                    <a:pt x="67351" y="38131"/>
                  </a:lnTo>
                  <a:lnTo>
                    <a:pt x="74564" y="32662"/>
                  </a:lnTo>
                  <a:lnTo>
                    <a:pt x="81176" y="31759"/>
                  </a:lnTo>
                  <a:lnTo>
                    <a:pt x="81507" y="32436"/>
                  </a:lnTo>
                  <a:lnTo>
                    <a:pt x="81874" y="35069"/>
                  </a:lnTo>
                  <a:lnTo>
                    <a:pt x="80156" y="38591"/>
                  </a:lnTo>
                  <a:lnTo>
                    <a:pt x="77746" y="42509"/>
                  </a:lnTo>
                  <a:lnTo>
                    <a:pt x="75684" y="48681"/>
                  </a:lnTo>
                  <a:lnTo>
                    <a:pt x="71624" y="55683"/>
                  </a:lnTo>
                  <a:lnTo>
                    <a:pt x="69752" y="71009"/>
                  </a:lnTo>
                  <a:lnTo>
                    <a:pt x="72924" y="81349"/>
                  </a:lnTo>
                  <a:lnTo>
                    <a:pt x="80316" y="92416"/>
                  </a:lnTo>
                  <a:lnTo>
                    <a:pt x="84403" y="97005"/>
                  </a:lnTo>
                  <a:lnTo>
                    <a:pt x="88571" y="99514"/>
                  </a:lnTo>
                  <a:lnTo>
                    <a:pt x="96996" y="101126"/>
                  </a:lnTo>
                  <a:lnTo>
                    <a:pt x="115153" y="101488"/>
                  </a:lnTo>
                  <a:lnTo>
                    <a:pt x="119877" y="99626"/>
                  </a:lnTo>
                  <a:lnTo>
                    <a:pt x="149900" y="72588"/>
                  </a:lnTo>
                  <a:lnTo>
                    <a:pt x="158368" y="68447"/>
                  </a:lnTo>
                  <a:lnTo>
                    <a:pt x="160485" y="66772"/>
                  </a:lnTo>
                  <a:lnTo>
                    <a:pt x="161896" y="66361"/>
                  </a:lnTo>
                  <a:lnTo>
                    <a:pt x="162837" y="66793"/>
                  </a:lnTo>
                  <a:lnTo>
                    <a:pt x="164347" y="69184"/>
                  </a:lnTo>
                  <a:lnTo>
                    <a:pt x="164608" y="72969"/>
                  </a:lnTo>
                  <a:lnTo>
                    <a:pt x="162788" y="76602"/>
                  </a:lnTo>
                  <a:lnTo>
                    <a:pt x="160333" y="80569"/>
                  </a:lnTo>
                  <a:lnTo>
                    <a:pt x="159242" y="84684"/>
                  </a:lnTo>
                  <a:lnTo>
                    <a:pt x="139580" y="107484"/>
                  </a:lnTo>
                  <a:lnTo>
                    <a:pt x="135907" y="111933"/>
                  </a:lnTo>
                  <a:lnTo>
                    <a:pt x="134274" y="116262"/>
                  </a:lnTo>
                  <a:lnTo>
                    <a:pt x="133134" y="117699"/>
                  </a:lnTo>
                  <a:lnTo>
                    <a:pt x="126644" y="120563"/>
                  </a:lnTo>
                  <a:lnTo>
                    <a:pt x="129997" y="117199"/>
                  </a:lnTo>
                  <a:lnTo>
                    <a:pt x="131648" y="113664"/>
                  </a:lnTo>
                  <a:lnTo>
                    <a:pt x="132088" y="111734"/>
                  </a:lnTo>
                  <a:lnTo>
                    <a:pt x="136079" y="105646"/>
                  </a:lnTo>
                  <a:lnTo>
                    <a:pt x="167514" y="84587"/>
                  </a:lnTo>
                  <a:lnTo>
                    <a:pt x="179736" y="78944"/>
                  </a:lnTo>
                  <a:lnTo>
                    <a:pt x="200728" y="76494"/>
                  </a:lnTo>
                  <a:lnTo>
                    <a:pt x="207299" y="78169"/>
                  </a:lnTo>
                  <a:lnTo>
                    <a:pt x="210039" y="79604"/>
                  </a:lnTo>
                  <a:lnTo>
                    <a:pt x="211865" y="81266"/>
                  </a:lnTo>
                  <a:lnTo>
                    <a:pt x="218408" y="94430"/>
                  </a:lnTo>
                  <a:lnTo>
                    <a:pt x="220843" y="102792"/>
                  </a:lnTo>
                  <a:lnTo>
                    <a:pt x="220479" y="105191"/>
                  </a:lnTo>
                  <a:lnTo>
                    <a:pt x="210977" y="122770"/>
                  </a:lnTo>
                  <a:lnTo>
                    <a:pt x="198558" y="140986"/>
                  </a:lnTo>
                  <a:lnTo>
                    <a:pt x="192933" y="145200"/>
                  </a:lnTo>
                  <a:lnTo>
                    <a:pt x="191369" y="148687"/>
                  </a:lnTo>
                  <a:lnTo>
                    <a:pt x="190247" y="149899"/>
                  </a:lnTo>
                  <a:lnTo>
                    <a:pt x="183856" y="152295"/>
                  </a:lnTo>
                  <a:lnTo>
                    <a:pt x="187165" y="148943"/>
                  </a:lnTo>
                  <a:lnTo>
                    <a:pt x="190687" y="147293"/>
                  </a:lnTo>
                  <a:lnTo>
                    <a:pt x="192614" y="146853"/>
                  </a:lnTo>
                  <a:lnTo>
                    <a:pt x="198698" y="142862"/>
                  </a:lnTo>
                  <a:lnTo>
                    <a:pt x="214666" y="131068"/>
                  </a:lnTo>
                  <a:lnTo>
                    <a:pt x="236608" y="121563"/>
                  </a:lnTo>
                  <a:lnTo>
                    <a:pt x="243012" y="120866"/>
                  </a:lnTo>
                  <a:lnTo>
                    <a:pt x="244431" y="121474"/>
                  </a:lnTo>
                  <a:lnTo>
                    <a:pt x="245377" y="122584"/>
                  </a:lnTo>
                  <a:lnTo>
                    <a:pt x="246428" y="125700"/>
                  </a:lnTo>
                  <a:lnTo>
                    <a:pt x="246895" y="129437"/>
                  </a:lnTo>
                  <a:lnTo>
                    <a:pt x="245221" y="133449"/>
                  </a:lnTo>
                  <a:lnTo>
                    <a:pt x="237121" y="148243"/>
                  </a:lnTo>
                  <a:lnTo>
                    <a:pt x="229723" y="167098"/>
                  </a:lnTo>
                  <a:lnTo>
                    <a:pt x="224509" y="174966"/>
                  </a:lnTo>
                  <a:lnTo>
                    <a:pt x="222216" y="182734"/>
                  </a:lnTo>
                  <a:lnTo>
                    <a:pt x="221869" y="190423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SMARTInkShape-1443"/>
            <p:cNvSpPr/>
            <p:nvPr/>
          </p:nvSpPr>
          <p:spPr>
            <a:xfrm>
              <a:off x="2251725" y="4649175"/>
              <a:ext cx="120183" cy="132376"/>
            </a:xfrm>
            <a:custGeom>
              <a:avLst/>
              <a:gdLst/>
              <a:ahLst/>
              <a:cxnLst/>
              <a:rect l="0" t="0" r="0" b="0"/>
              <a:pathLst>
                <a:path w="120183" h="132376">
                  <a:moveTo>
                    <a:pt x="2525" y="30775"/>
                  </a:moveTo>
                  <a:lnTo>
                    <a:pt x="2525" y="39613"/>
                  </a:lnTo>
                  <a:lnTo>
                    <a:pt x="5896" y="49072"/>
                  </a:lnTo>
                  <a:lnTo>
                    <a:pt x="20237" y="70954"/>
                  </a:lnTo>
                  <a:lnTo>
                    <a:pt x="42995" y="85618"/>
                  </a:lnTo>
                  <a:lnTo>
                    <a:pt x="68164" y="97786"/>
                  </a:lnTo>
                  <a:lnTo>
                    <a:pt x="76618" y="99363"/>
                  </a:lnTo>
                  <a:lnTo>
                    <a:pt x="83197" y="98182"/>
                  </a:lnTo>
                  <a:lnTo>
                    <a:pt x="90868" y="93551"/>
                  </a:lnTo>
                  <a:lnTo>
                    <a:pt x="111676" y="73948"/>
                  </a:lnTo>
                  <a:lnTo>
                    <a:pt x="114536" y="65485"/>
                  </a:lnTo>
                  <a:lnTo>
                    <a:pt x="120182" y="41748"/>
                  </a:lnTo>
                  <a:lnTo>
                    <a:pt x="117427" y="28773"/>
                  </a:lnTo>
                  <a:lnTo>
                    <a:pt x="114035" y="20243"/>
                  </a:lnTo>
                  <a:lnTo>
                    <a:pt x="108294" y="13629"/>
                  </a:lnTo>
                  <a:lnTo>
                    <a:pt x="93110" y="3634"/>
                  </a:lnTo>
                  <a:lnTo>
                    <a:pt x="77342" y="390"/>
                  </a:lnTo>
                  <a:lnTo>
                    <a:pt x="53052" y="0"/>
                  </a:lnTo>
                  <a:lnTo>
                    <a:pt x="40503" y="2515"/>
                  </a:lnTo>
                  <a:lnTo>
                    <a:pt x="24910" y="11269"/>
                  </a:lnTo>
                  <a:lnTo>
                    <a:pt x="12068" y="22505"/>
                  </a:lnTo>
                  <a:lnTo>
                    <a:pt x="2737" y="39463"/>
                  </a:lnTo>
                  <a:lnTo>
                    <a:pt x="550" y="45034"/>
                  </a:lnTo>
                  <a:lnTo>
                    <a:pt x="0" y="56867"/>
                  </a:lnTo>
                  <a:lnTo>
                    <a:pt x="7262" y="87310"/>
                  </a:lnTo>
                  <a:lnTo>
                    <a:pt x="19502" y="115202"/>
                  </a:lnTo>
                  <a:lnTo>
                    <a:pt x="27925" y="132375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SMARTInkShape-1444"/>
            <p:cNvSpPr/>
            <p:nvPr/>
          </p:nvSpPr>
          <p:spPr>
            <a:xfrm>
              <a:off x="1314450" y="3822891"/>
              <a:ext cx="127001" cy="94758"/>
            </a:xfrm>
            <a:custGeom>
              <a:avLst/>
              <a:gdLst/>
              <a:ahLst/>
              <a:cxnLst/>
              <a:rect l="0" t="0" r="0" b="0"/>
              <a:pathLst>
                <a:path w="127001" h="94758">
                  <a:moveTo>
                    <a:pt x="127000" y="25209"/>
                  </a:moveTo>
                  <a:lnTo>
                    <a:pt x="127000" y="19741"/>
                  </a:lnTo>
                  <a:lnTo>
                    <a:pt x="123629" y="15749"/>
                  </a:lnTo>
                  <a:lnTo>
                    <a:pt x="120092" y="13948"/>
                  </a:lnTo>
                  <a:lnTo>
                    <a:pt x="88720" y="4707"/>
                  </a:lnTo>
                  <a:lnTo>
                    <a:pt x="79647" y="1985"/>
                  </a:lnTo>
                  <a:lnTo>
                    <a:pt x="49264" y="0"/>
                  </a:lnTo>
                  <a:lnTo>
                    <a:pt x="36155" y="571"/>
                  </a:lnTo>
                  <a:lnTo>
                    <a:pt x="15668" y="6281"/>
                  </a:lnTo>
                  <a:lnTo>
                    <a:pt x="7716" y="11549"/>
                  </a:lnTo>
                  <a:lnTo>
                    <a:pt x="6957" y="13963"/>
                  </a:lnTo>
                  <a:lnTo>
                    <a:pt x="6754" y="15595"/>
                  </a:lnTo>
                  <a:lnTo>
                    <a:pt x="8411" y="19289"/>
                  </a:lnTo>
                  <a:lnTo>
                    <a:pt x="17910" y="33863"/>
                  </a:lnTo>
                  <a:lnTo>
                    <a:pt x="48803" y="58117"/>
                  </a:lnTo>
                  <a:lnTo>
                    <a:pt x="68626" y="75062"/>
                  </a:lnTo>
                  <a:lnTo>
                    <a:pt x="72834" y="80997"/>
                  </a:lnTo>
                  <a:lnTo>
                    <a:pt x="73956" y="83567"/>
                  </a:lnTo>
                  <a:lnTo>
                    <a:pt x="73998" y="85281"/>
                  </a:lnTo>
                  <a:lnTo>
                    <a:pt x="73321" y="86424"/>
                  </a:lnTo>
                  <a:lnTo>
                    <a:pt x="64531" y="92771"/>
                  </a:lnTo>
                  <a:lnTo>
                    <a:pt x="49515" y="94757"/>
                  </a:lnTo>
                  <a:lnTo>
                    <a:pt x="35311" y="89929"/>
                  </a:lnTo>
                  <a:lnTo>
                    <a:pt x="18917" y="84063"/>
                  </a:lnTo>
                  <a:lnTo>
                    <a:pt x="14728" y="83495"/>
                  </a:lnTo>
                  <a:lnTo>
                    <a:pt x="11935" y="82410"/>
                  </a:lnTo>
                  <a:lnTo>
                    <a:pt x="10073" y="80982"/>
                  </a:lnTo>
                  <a:lnTo>
                    <a:pt x="0" y="69659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5" name="SMARTInkShape-Group150"/>
          <p:cNvGrpSpPr/>
          <p:nvPr/>
        </p:nvGrpSpPr>
        <p:grpSpPr>
          <a:xfrm>
            <a:off x="3178022" y="1276350"/>
            <a:ext cx="2275770" cy="424848"/>
            <a:chOff x="3178022" y="1276350"/>
            <a:chExt cx="2275770" cy="424848"/>
          </a:xfrm>
        </p:grpSpPr>
        <p:sp>
          <p:nvSpPr>
            <p:cNvPr id="91" name="SMARTInkShape-1445"/>
            <p:cNvSpPr/>
            <p:nvPr/>
          </p:nvSpPr>
          <p:spPr>
            <a:xfrm>
              <a:off x="5321322" y="1353150"/>
              <a:ext cx="132470" cy="183551"/>
            </a:xfrm>
            <a:custGeom>
              <a:avLst/>
              <a:gdLst/>
              <a:ahLst/>
              <a:cxnLst/>
              <a:rect l="0" t="0" r="0" b="0"/>
              <a:pathLst>
                <a:path w="132470" h="183551">
                  <a:moveTo>
                    <a:pt x="6328" y="12100"/>
                  </a:moveTo>
                  <a:lnTo>
                    <a:pt x="6328" y="40041"/>
                  </a:lnTo>
                  <a:lnTo>
                    <a:pt x="6328" y="69584"/>
                  </a:lnTo>
                  <a:lnTo>
                    <a:pt x="6328" y="101044"/>
                  </a:lnTo>
                  <a:lnTo>
                    <a:pt x="4446" y="124527"/>
                  </a:lnTo>
                  <a:lnTo>
                    <a:pt x="566" y="146614"/>
                  </a:lnTo>
                  <a:lnTo>
                    <a:pt x="55" y="156491"/>
                  </a:lnTo>
                  <a:lnTo>
                    <a:pt x="0" y="154287"/>
                  </a:lnTo>
                  <a:lnTo>
                    <a:pt x="1870" y="151024"/>
                  </a:lnTo>
                  <a:lnTo>
                    <a:pt x="3356" y="149166"/>
                  </a:lnTo>
                  <a:lnTo>
                    <a:pt x="5007" y="143338"/>
                  </a:lnTo>
                  <a:lnTo>
                    <a:pt x="13119" y="112957"/>
                  </a:lnTo>
                  <a:lnTo>
                    <a:pt x="17276" y="92548"/>
                  </a:lnTo>
                  <a:lnTo>
                    <a:pt x="19660" y="76782"/>
                  </a:lnTo>
                  <a:lnTo>
                    <a:pt x="30807" y="45546"/>
                  </a:lnTo>
                  <a:lnTo>
                    <a:pt x="43383" y="18785"/>
                  </a:lnTo>
                  <a:lnTo>
                    <a:pt x="55329" y="6241"/>
                  </a:lnTo>
                  <a:lnTo>
                    <a:pt x="63619" y="2440"/>
                  </a:lnTo>
                  <a:lnTo>
                    <a:pt x="80438" y="0"/>
                  </a:lnTo>
                  <a:lnTo>
                    <a:pt x="88890" y="3429"/>
                  </a:lnTo>
                  <a:lnTo>
                    <a:pt x="105813" y="17129"/>
                  </a:lnTo>
                  <a:lnTo>
                    <a:pt x="115140" y="32640"/>
                  </a:lnTo>
                  <a:lnTo>
                    <a:pt x="124613" y="61913"/>
                  </a:lnTo>
                  <a:lnTo>
                    <a:pt x="130432" y="86518"/>
                  </a:lnTo>
                  <a:lnTo>
                    <a:pt x="132469" y="112388"/>
                  </a:lnTo>
                  <a:lnTo>
                    <a:pt x="132368" y="142082"/>
                  </a:lnTo>
                  <a:lnTo>
                    <a:pt x="128888" y="169695"/>
                  </a:lnTo>
                  <a:lnTo>
                    <a:pt x="126978" y="1835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SMARTInkShape-1446"/>
            <p:cNvSpPr/>
            <p:nvPr/>
          </p:nvSpPr>
          <p:spPr>
            <a:xfrm>
              <a:off x="5144847" y="1371700"/>
              <a:ext cx="111587" cy="131513"/>
            </a:xfrm>
            <a:custGeom>
              <a:avLst/>
              <a:gdLst/>
              <a:ahLst/>
              <a:cxnLst/>
              <a:rect l="0" t="0" r="0" b="0"/>
              <a:pathLst>
                <a:path w="111587" h="131513">
                  <a:moveTo>
                    <a:pt x="93903" y="12600"/>
                  </a:moveTo>
                  <a:lnTo>
                    <a:pt x="93903" y="9228"/>
                  </a:lnTo>
                  <a:lnTo>
                    <a:pt x="92021" y="5692"/>
                  </a:lnTo>
                  <a:lnTo>
                    <a:pt x="90532" y="3761"/>
                  </a:lnTo>
                  <a:lnTo>
                    <a:pt x="86995" y="1616"/>
                  </a:lnTo>
                  <a:lnTo>
                    <a:pt x="79156" y="408"/>
                  </a:lnTo>
                  <a:lnTo>
                    <a:pt x="67236" y="0"/>
                  </a:lnTo>
                  <a:lnTo>
                    <a:pt x="56916" y="3300"/>
                  </a:lnTo>
                  <a:lnTo>
                    <a:pt x="37129" y="15806"/>
                  </a:lnTo>
                  <a:lnTo>
                    <a:pt x="26829" y="29150"/>
                  </a:lnTo>
                  <a:lnTo>
                    <a:pt x="12946" y="56347"/>
                  </a:lnTo>
                  <a:lnTo>
                    <a:pt x="3200" y="82311"/>
                  </a:lnTo>
                  <a:lnTo>
                    <a:pt x="0" y="101458"/>
                  </a:lnTo>
                  <a:lnTo>
                    <a:pt x="2423" y="117166"/>
                  </a:lnTo>
                  <a:lnTo>
                    <a:pt x="7609" y="127386"/>
                  </a:lnTo>
                  <a:lnTo>
                    <a:pt x="10268" y="129341"/>
                  </a:lnTo>
                  <a:lnTo>
                    <a:pt x="16985" y="131512"/>
                  </a:lnTo>
                  <a:lnTo>
                    <a:pt x="43844" y="127995"/>
                  </a:lnTo>
                  <a:lnTo>
                    <a:pt x="49947" y="127630"/>
                  </a:lnTo>
                  <a:lnTo>
                    <a:pt x="60491" y="123461"/>
                  </a:lnTo>
                  <a:lnTo>
                    <a:pt x="91689" y="97065"/>
                  </a:lnTo>
                  <a:lnTo>
                    <a:pt x="108339" y="71848"/>
                  </a:lnTo>
                  <a:lnTo>
                    <a:pt x="111586" y="55790"/>
                  </a:lnTo>
                  <a:lnTo>
                    <a:pt x="107365" y="27677"/>
                  </a:lnTo>
                  <a:lnTo>
                    <a:pt x="106405" y="24768"/>
                  </a:lnTo>
                  <a:lnTo>
                    <a:pt x="105060" y="22829"/>
                  </a:lnTo>
                  <a:lnTo>
                    <a:pt x="95816" y="15096"/>
                  </a:lnTo>
                  <a:lnTo>
                    <a:pt x="91696" y="13709"/>
                  </a:lnTo>
                  <a:lnTo>
                    <a:pt x="90314" y="14045"/>
                  </a:lnTo>
                  <a:lnTo>
                    <a:pt x="89394" y="14974"/>
                  </a:lnTo>
                  <a:lnTo>
                    <a:pt x="87553" y="189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SMARTInkShape-1447"/>
            <p:cNvSpPr/>
            <p:nvPr/>
          </p:nvSpPr>
          <p:spPr>
            <a:xfrm>
              <a:off x="5130800" y="1314450"/>
              <a:ext cx="1" cy="19051"/>
            </a:xfrm>
            <a:custGeom>
              <a:avLst/>
              <a:gdLst/>
              <a:ahLst/>
              <a:cxnLst/>
              <a:rect l="0" t="0" r="0" b="0"/>
              <a:pathLst>
                <a:path w="1" h="19051">
                  <a:moveTo>
                    <a:pt x="0" y="0"/>
                  </a:moveTo>
                  <a:lnTo>
                    <a:pt x="0" y="190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SMARTInkShape-1448"/>
            <p:cNvSpPr/>
            <p:nvPr/>
          </p:nvSpPr>
          <p:spPr>
            <a:xfrm>
              <a:off x="4927600" y="1384332"/>
              <a:ext cx="165094" cy="133319"/>
            </a:xfrm>
            <a:custGeom>
              <a:avLst/>
              <a:gdLst/>
              <a:ahLst/>
              <a:cxnLst/>
              <a:rect l="0" t="0" r="0" b="0"/>
              <a:pathLst>
                <a:path w="165094" h="133319">
                  <a:moveTo>
                    <a:pt x="0" y="44418"/>
                  </a:moveTo>
                  <a:lnTo>
                    <a:pt x="0" y="49885"/>
                  </a:lnTo>
                  <a:lnTo>
                    <a:pt x="6741" y="50506"/>
                  </a:lnTo>
                  <a:lnTo>
                    <a:pt x="34719" y="44285"/>
                  </a:lnTo>
                  <a:lnTo>
                    <a:pt x="63890" y="35655"/>
                  </a:lnTo>
                  <a:lnTo>
                    <a:pt x="92635" y="23767"/>
                  </a:lnTo>
                  <a:lnTo>
                    <a:pt x="121281" y="16272"/>
                  </a:lnTo>
                  <a:lnTo>
                    <a:pt x="140399" y="8310"/>
                  </a:lnTo>
                  <a:lnTo>
                    <a:pt x="151702" y="1824"/>
                  </a:lnTo>
                  <a:lnTo>
                    <a:pt x="164716" y="0"/>
                  </a:lnTo>
                  <a:lnTo>
                    <a:pt x="165093" y="27806"/>
                  </a:lnTo>
                  <a:lnTo>
                    <a:pt x="163217" y="46363"/>
                  </a:lnTo>
                  <a:lnTo>
                    <a:pt x="159338" y="76424"/>
                  </a:lnTo>
                  <a:lnTo>
                    <a:pt x="158827" y="104580"/>
                  </a:lnTo>
                  <a:lnTo>
                    <a:pt x="158750" y="133318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SMARTInkShape-1449"/>
            <p:cNvSpPr/>
            <p:nvPr/>
          </p:nvSpPr>
          <p:spPr>
            <a:xfrm>
              <a:off x="4968443" y="1276350"/>
              <a:ext cx="16308" cy="241301"/>
            </a:xfrm>
            <a:custGeom>
              <a:avLst/>
              <a:gdLst/>
              <a:ahLst/>
              <a:cxnLst/>
              <a:rect l="0" t="0" r="0" b="0"/>
              <a:pathLst>
                <a:path w="16308" h="241301">
                  <a:moveTo>
                    <a:pt x="9957" y="0"/>
                  </a:moveTo>
                  <a:lnTo>
                    <a:pt x="4489" y="0"/>
                  </a:lnTo>
                  <a:lnTo>
                    <a:pt x="0" y="26731"/>
                  </a:lnTo>
                  <a:lnTo>
                    <a:pt x="2685" y="54825"/>
                  </a:lnTo>
                  <a:lnTo>
                    <a:pt x="3333" y="83742"/>
                  </a:lnTo>
                  <a:lnTo>
                    <a:pt x="4191" y="104952"/>
                  </a:lnTo>
                  <a:lnTo>
                    <a:pt x="6923" y="128490"/>
                  </a:lnTo>
                  <a:lnTo>
                    <a:pt x="8609" y="151180"/>
                  </a:lnTo>
                  <a:lnTo>
                    <a:pt x="9357" y="173024"/>
                  </a:lnTo>
                  <a:lnTo>
                    <a:pt x="9779" y="203744"/>
                  </a:lnTo>
                  <a:lnTo>
                    <a:pt x="10610" y="225468"/>
                  </a:lnTo>
                  <a:lnTo>
                    <a:pt x="16307" y="2413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SMARTInkShape-1450"/>
            <p:cNvSpPr/>
            <p:nvPr/>
          </p:nvSpPr>
          <p:spPr>
            <a:xfrm>
              <a:off x="4738487" y="1390650"/>
              <a:ext cx="163714" cy="125602"/>
            </a:xfrm>
            <a:custGeom>
              <a:avLst/>
              <a:gdLst/>
              <a:ahLst/>
              <a:cxnLst/>
              <a:rect l="0" t="0" r="0" b="0"/>
              <a:pathLst>
                <a:path w="163714" h="125602">
                  <a:moveTo>
                    <a:pt x="106563" y="0"/>
                  </a:moveTo>
                  <a:lnTo>
                    <a:pt x="97103" y="0"/>
                  </a:lnTo>
                  <a:lnTo>
                    <a:pt x="76471" y="8838"/>
                  </a:lnTo>
                  <a:lnTo>
                    <a:pt x="51489" y="30037"/>
                  </a:lnTo>
                  <a:lnTo>
                    <a:pt x="30224" y="56080"/>
                  </a:lnTo>
                  <a:lnTo>
                    <a:pt x="13585" y="82338"/>
                  </a:lnTo>
                  <a:lnTo>
                    <a:pt x="693" y="111842"/>
                  </a:lnTo>
                  <a:lnTo>
                    <a:pt x="0" y="114778"/>
                  </a:lnTo>
                  <a:lnTo>
                    <a:pt x="243" y="117441"/>
                  </a:lnTo>
                  <a:lnTo>
                    <a:pt x="2394" y="122281"/>
                  </a:lnTo>
                  <a:lnTo>
                    <a:pt x="3956" y="123854"/>
                  </a:lnTo>
                  <a:lnTo>
                    <a:pt x="7572" y="125601"/>
                  </a:lnTo>
                  <a:lnTo>
                    <a:pt x="13414" y="124497"/>
                  </a:lnTo>
                  <a:lnTo>
                    <a:pt x="22753" y="119908"/>
                  </a:lnTo>
                  <a:lnTo>
                    <a:pt x="46654" y="100977"/>
                  </a:lnTo>
                  <a:lnTo>
                    <a:pt x="66896" y="74263"/>
                  </a:lnTo>
                  <a:lnTo>
                    <a:pt x="79144" y="44837"/>
                  </a:lnTo>
                  <a:lnTo>
                    <a:pt x="79817" y="40475"/>
                  </a:lnTo>
                  <a:lnTo>
                    <a:pt x="80971" y="37566"/>
                  </a:lnTo>
                  <a:lnTo>
                    <a:pt x="82446" y="35627"/>
                  </a:lnTo>
                  <a:lnTo>
                    <a:pt x="87216" y="31976"/>
                  </a:lnTo>
                  <a:lnTo>
                    <a:pt x="87505" y="61609"/>
                  </a:lnTo>
                  <a:lnTo>
                    <a:pt x="94419" y="87605"/>
                  </a:lnTo>
                  <a:lnTo>
                    <a:pt x="102439" y="105577"/>
                  </a:lnTo>
                  <a:lnTo>
                    <a:pt x="108493" y="112304"/>
                  </a:lnTo>
                  <a:lnTo>
                    <a:pt x="115887" y="116941"/>
                  </a:lnTo>
                  <a:lnTo>
                    <a:pt x="132132" y="119917"/>
                  </a:lnTo>
                  <a:lnTo>
                    <a:pt x="139799" y="119618"/>
                  </a:lnTo>
                  <a:lnTo>
                    <a:pt x="152351" y="115559"/>
                  </a:lnTo>
                  <a:lnTo>
                    <a:pt x="163713" y="1143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SMARTInkShape-1451"/>
            <p:cNvSpPr/>
            <p:nvPr/>
          </p:nvSpPr>
          <p:spPr>
            <a:xfrm>
              <a:off x="4673709" y="1276350"/>
              <a:ext cx="31642" cy="260351"/>
            </a:xfrm>
            <a:custGeom>
              <a:avLst/>
              <a:gdLst/>
              <a:ahLst/>
              <a:cxnLst/>
              <a:rect l="0" t="0" r="0" b="0"/>
              <a:pathLst>
                <a:path w="31642" h="260351">
                  <a:moveTo>
                    <a:pt x="31641" y="0"/>
                  </a:moveTo>
                  <a:lnTo>
                    <a:pt x="30935" y="12242"/>
                  </a:lnTo>
                  <a:lnTo>
                    <a:pt x="26173" y="42246"/>
                  </a:lnTo>
                  <a:lnTo>
                    <a:pt x="25552" y="66218"/>
                  </a:lnTo>
                  <a:lnTo>
                    <a:pt x="21997" y="94565"/>
                  </a:lnTo>
                  <a:lnTo>
                    <a:pt x="16475" y="125307"/>
                  </a:lnTo>
                  <a:lnTo>
                    <a:pt x="12435" y="148120"/>
                  </a:lnTo>
                  <a:lnTo>
                    <a:pt x="8288" y="170958"/>
                  </a:lnTo>
                  <a:lnTo>
                    <a:pt x="2692" y="199683"/>
                  </a:lnTo>
                  <a:lnTo>
                    <a:pt x="444" y="230910"/>
                  </a:lnTo>
                  <a:lnTo>
                    <a:pt x="0" y="247714"/>
                  </a:lnTo>
                  <a:lnTo>
                    <a:pt x="1821" y="253087"/>
                  </a:lnTo>
                  <a:lnTo>
                    <a:pt x="6241" y="2603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SMARTInkShape-1452"/>
            <p:cNvSpPr/>
            <p:nvPr/>
          </p:nvSpPr>
          <p:spPr>
            <a:xfrm>
              <a:off x="4426510" y="1371600"/>
              <a:ext cx="137459" cy="146051"/>
            </a:xfrm>
            <a:custGeom>
              <a:avLst/>
              <a:gdLst/>
              <a:ahLst/>
              <a:cxnLst/>
              <a:rect l="0" t="0" r="0" b="0"/>
              <a:pathLst>
                <a:path w="137459" h="146051">
                  <a:moveTo>
                    <a:pt x="88340" y="0"/>
                  </a:moveTo>
                  <a:lnTo>
                    <a:pt x="79501" y="0"/>
                  </a:lnTo>
                  <a:lnTo>
                    <a:pt x="75474" y="1881"/>
                  </a:lnTo>
                  <a:lnTo>
                    <a:pt x="69922" y="5069"/>
                  </a:lnTo>
                  <a:lnTo>
                    <a:pt x="42107" y="17006"/>
                  </a:lnTo>
                  <a:lnTo>
                    <a:pt x="12744" y="34003"/>
                  </a:lnTo>
                  <a:lnTo>
                    <a:pt x="3695" y="41746"/>
                  </a:lnTo>
                  <a:lnTo>
                    <a:pt x="0" y="49468"/>
                  </a:lnTo>
                  <a:lnTo>
                    <a:pt x="519" y="49912"/>
                  </a:lnTo>
                  <a:lnTo>
                    <a:pt x="32058" y="56232"/>
                  </a:lnTo>
                  <a:lnTo>
                    <a:pt x="63054" y="57029"/>
                  </a:lnTo>
                  <a:lnTo>
                    <a:pt x="91733" y="60497"/>
                  </a:lnTo>
                  <a:lnTo>
                    <a:pt x="119143" y="70012"/>
                  </a:lnTo>
                  <a:lnTo>
                    <a:pt x="127430" y="74860"/>
                  </a:lnTo>
                  <a:lnTo>
                    <a:pt x="133465" y="81719"/>
                  </a:lnTo>
                  <a:lnTo>
                    <a:pt x="136617" y="87590"/>
                  </a:lnTo>
                  <a:lnTo>
                    <a:pt x="137458" y="90143"/>
                  </a:lnTo>
                  <a:lnTo>
                    <a:pt x="136511" y="96743"/>
                  </a:lnTo>
                  <a:lnTo>
                    <a:pt x="130154" y="112478"/>
                  </a:lnTo>
                  <a:lnTo>
                    <a:pt x="124327" y="118899"/>
                  </a:lnTo>
                  <a:lnTo>
                    <a:pt x="111232" y="126481"/>
                  </a:lnTo>
                  <a:lnTo>
                    <a:pt x="80954" y="137515"/>
                  </a:lnTo>
                  <a:lnTo>
                    <a:pt x="53380" y="144154"/>
                  </a:lnTo>
                  <a:lnTo>
                    <a:pt x="25115" y="145883"/>
                  </a:lnTo>
                  <a:lnTo>
                    <a:pt x="12140" y="1460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SMARTInkShape-1453"/>
            <p:cNvSpPr/>
            <p:nvPr/>
          </p:nvSpPr>
          <p:spPr>
            <a:xfrm>
              <a:off x="3969525" y="1403582"/>
              <a:ext cx="418326" cy="150687"/>
            </a:xfrm>
            <a:custGeom>
              <a:avLst/>
              <a:gdLst/>
              <a:ahLst/>
              <a:cxnLst/>
              <a:rect l="0" t="0" r="0" b="0"/>
              <a:pathLst>
                <a:path w="418326" h="150687">
                  <a:moveTo>
                    <a:pt x="132575" y="12468"/>
                  </a:moveTo>
                  <a:lnTo>
                    <a:pt x="120365" y="12468"/>
                  </a:lnTo>
                  <a:lnTo>
                    <a:pt x="90981" y="26773"/>
                  </a:lnTo>
                  <a:lnTo>
                    <a:pt x="62264" y="46589"/>
                  </a:lnTo>
                  <a:lnTo>
                    <a:pt x="31619" y="76985"/>
                  </a:lnTo>
                  <a:lnTo>
                    <a:pt x="12470" y="104574"/>
                  </a:lnTo>
                  <a:lnTo>
                    <a:pt x="5111" y="114787"/>
                  </a:lnTo>
                  <a:lnTo>
                    <a:pt x="969" y="128470"/>
                  </a:lnTo>
                  <a:lnTo>
                    <a:pt x="0" y="137167"/>
                  </a:lnTo>
                  <a:lnTo>
                    <a:pt x="1450" y="143854"/>
                  </a:lnTo>
                  <a:lnTo>
                    <a:pt x="2825" y="146625"/>
                  </a:lnTo>
                  <a:lnTo>
                    <a:pt x="4447" y="148473"/>
                  </a:lnTo>
                  <a:lnTo>
                    <a:pt x="8131" y="150525"/>
                  </a:lnTo>
                  <a:lnTo>
                    <a:pt x="14001" y="149556"/>
                  </a:lnTo>
                  <a:lnTo>
                    <a:pt x="29268" y="143185"/>
                  </a:lnTo>
                  <a:lnTo>
                    <a:pt x="59221" y="118023"/>
                  </a:lnTo>
                  <a:lnTo>
                    <a:pt x="74857" y="104813"/>
                  </a:lnTo>
                  <a:lnTo>
                    <a:pt x="95595" y="74432"/>
                  </a:lnTo>
                  <a:lnTo>
                    <a:pt x="106852" y="45589"/>
                  </a:lnTo>
                  <a:lnTo>
                    <a:pt x="106960" y="45837"/>
                  </a:lnTo>
                  <a:lnTo>
                    <a:pt x="107861" y="55834"/>
                  </a:lnTo>
                  <a:lnTo>
                    <a:pt x="112197" y="70240"/>
                  </a:lnTo>
                  <a:lnTo>
                    <a:pt x="112639" y="74266"/>
                  </a:lnTo>
                  <a:lnTo>
                    <a:pt x="116894" y="82502"/>
                  </a:lnTo>
                  <a:lnTo>
                    <a:pt x="135135" y="102803"/>
                  </a:lnTo>
                  <a:lnTo>
                    <a:pt x="153594" y="113515"/>
                  </a:lnTo>
                  <a:lnTo>
                    <a:pt x="177414" y="122425"/>
                  </a:lnTo>
                  <a:lnTo>
                    <a:pt x="189897" y="122956"/>
                  </a:lnTo>
                  <a:lnTo>
                    <a:pt x="221497" y="115682"/>
                  </a:lnTo>
                  <a:lnTo>
                    <a:pt x="239826" y="108980"/>
                  </a:lnTo>
                  <a:lnTo>
                    <a:pt x="263437" y="90393"/>
                  </a:lnTo>
                  <a:lnTo>
                    <a:pt x="273027" y="77968"/>
                  </a:lnTo>
                  <a:lnTo>
                    <a:pt x="286971" y="47207"/>
                  </a:lnTo>
                  <a:lnTo>
                    <a:pt x="292633" y="27164"/>
                  </a:lnTo>
                  <a:lnTo>
                    <a:pt x="296678" y="20466"/>
                  </a:lnTo>
                  <a:lnTo>
                    <a:pt x="296305" y="19917"/>
                  </a:lnTo>
                  <a:lnTo>
                    <a:pt x="294008" y="19306"/>
                  </a:lnTo>
                  <a:lnTo>
                    <a:pt x="293114" y="19849"/>
                  </a:lnTo>
                  <a:lnTo>
                    <a:pt x="292517" y="20916"/>
                  </a:lnTo>
                  <a:lnTo>
                    <a:pt x="291678" y="27671"/>
                  </a:lnTo>
                  <a:lnTo>
                    <a:pt x="291356" y="57695"/>
                  </a:lnTo>
                  <a:lnTo>
                    <a:pt x="287960" y="85842"/>
                  </a:lnTo>
                  <a:lnTo>
                    <a:pt x="284859" y="113509"/>
                  </a:lnTo>
                  <a:lnTo>
                    <a:pt x="279051" y="144670"/>
                  </a:lnTo>
                  <a:lnTo>
                    <a:pt x="278709" y="150686"/>
                  </a:lnTo>
                  <a:lnTo>
                    <a:pt x="278626" y="124290"/>
                  </a:lnTo>
                  <a:lnTo>
                    <a:pt x="278625" y="94110"/>
                  </a:lnTo>
                  <a:lnTo>
                    <a:pt x="280506" y="69349"/>
                  </a:lnTo>
                  <a:lnTo>
                    <a:pt x="287463" y="39069"/>
                  </a:lnTo>
                  <a:lnTo>
                    <a:pt x="293551" y="22544"/>
                  </a:lnTo>
                  <a:lnTo>
                    <a:pt x="306566" y="8711"/>
                  </a:lnTo>
                  <a:lnTo>
                    <a:pt x="317086" y="2417"/>
                  </a:lnTo>
                  <a:lnTo>
                    <a:pt x="336101" y="117"/>
                  </a:lnTo>
                  <a:lnTo>
                    <a:pt x="340225" y="0"/>
                  </a:lnTo>
                  <a:lnTo>
                    <a:pt x="356143" y="6579"/>
                  </a:lnTo>
                  <a:lnTo>
                    <a:pt x="364348" y="13613"/>
                  </a:lnTo>
                  <a:lnTo>
                    <a:pt x="375364" y="29627"/>
                  </a:lnTo>
                  <a:lnTo>
                    <a:pt x="386492" y="59386"/>
                  </a:lnTo>
                  <a:lnTo>
                    <a:pt x="395025" y="87901"/>
                  </a:lnTo>
                  <a:lnTo>
                    <a:pt x="400597" y="111528"/>
                  </a:lnTo>
                  <a:lnTo>
                    <a:pt x="404632" y="118661"/>
                  </a:lnTo>
                  <a:lnTo>
                    <a:pt x="405668" y="119247"/>
                  </a:lnTo>
                  <a:lnTo>
                    <a:pt x="412401" y="120186"/>
                  </a:lnTo>
                  <a:lnTo>
                    <a:pt x="418325" y="120418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SMARTInkShape-1454"/>
            <p:cNvSpPr/>
            <p:nvPr/>
          </p:nvSpPr>
          <p:spPr>
            <a:xfrm>
              <a:off x="3867158" y="1416050"/>
              <a:ext cx="114293" cy="150926"/>
            </a:xfrm>
            <a:custGeom>
              <a:avLst/>
              <a:gdLst/>
              <a:ahLst/>
              <a:cxnLst/>
              <a:rect l="0" t="0" r="0" b="0"/>
              <a:pathLst>
                <a:path w="114293" h="150926">
                  <a:moveTo>
                    <a:pt x="38092" y="12700"/>
                  </a:moveTo>
                  <a:lnTo>
                    <a:pt x="34720" y="12700"/>
                  </a:lnTo>
                  <a:lnTo>
                    <a:pt x="33727" y="14111"/>
                  </a:lnTo>
                  <a:lnTo>
                    <a:pt x="26724" y="41657"/>
                  </a:lnTo>
                  <a:lnTo>
                    <a:pt x="20768" y="64202"/>
                  </a:lnTo>
                  <a:lnTo>
                    <a:pt x="14905" y="95342"/>
                  </a:lnTo>
                  <a:lnTo>
                    <a:pt x="9612" y="127012"/>
                  </a:lnTo>
                  <a:lnTo>
                    <a:pt x="338" y="150925"/>
                  </a:lnTo>
                  <a:lnTo>
                    <a:pt x="222" y="150711"/>
                  </a:lnTo>
                  <a:lnTo>
                    <a:pt x="0" y="134063"/>
                  </a:lnTo>
                  <a:lnTo>
                    <a:pt x="6900" y="105326"/>
                  </a:lnTo>
                  <a:lnTo>
                    <a:pt x="12857" y="81772"/>
                  </a:lnTo>
                  <a:lnTo>
                    <a:pt x="21191" y="51900"/>
                  </a:lnTo>
                  <a:lnTo>
                    <a:pt x="30337" y="30686"/>
                  </a:lnTo>
                  <a:lnTo>
                    <a:pt x="41046" y="17951"/>
                  </a:lnTo>
                  <a:lnTo>
                    <a:pt x="53862" y="9395"/>
                  </a:lnTo>
                  <a:lnTo>
                    <a:pt x="74916" y="2064"/>
                  </a:lnTo>
                  <a:lnTo>
                    <a:pt x="105750" y="120"/>
                  </a:lnTo>
                  <a:lnTo>
                    <a:pt x="114292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SMARTInkShape-1455"/>
            <p:cNvSpPr/>
            <p:nvPr/>
          </p:nvSpPr>
          <p:spPr>
            <a:xfrm>
              <a:off x="3663950" y="1460500"/>
              <a:ext cx="171451" cy="44451"/>
            </a:xfrm>
            <a:custGeom>
              <a:avLst/>
              <a:gdLst/>
              <a:ahLst/>
              <a:cxnLst/>
              <a:rect l="0" t="0" r="0" b="0"/>
              <a:pathLst>
                <a:path w="171451" h="44451">
                  <a:moveTo>
                    <a:pt x="0" y="44450"/>
                  </a:moveTo>
                  <a:lnTo>
                    <a:pt x="16314" y="43744"/>
                  </a:lnTo>
                  <a:lnTo>
                    <a:pt x="42922" y="35611"/>
                  </a:lnTo>
                  <a:lnTo>
                    <a:pt x="66418" y="29523"/>
                  </a:lnTo>
                  <a:lnTo>
                    <a:pt x="94625" y="19879"/>
                  </a:lnTo>
                  <a:lnTo>
                    <a:pt x="121954" y="11456"/>
                  </a:lnTo>
                  <a:lnTo>
                    <a:pt x="150697" y="2994"/>
                  </a:lnTo>
                  <a:lnTo>
                    <a:pt x="17145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SMARTInkShape-1456"/>
            <p:cNvSpPr/>
            <p:nvPr/>
          </p:nvSpPr>
          <p:spPr>
            <a:xfrm>
              <a:off x="3714750" y="1333500"/>
              <a:ext cx="50801" cy="254001"/>
            </a:xfrm>
            <a:custGeom>
              <a:avLst/>
              <a:gdLst/>
              <a:ahLst/>
              <a:cxnLst/>
              <a:rect l="0" t="0" r="0" b="0"/>
              <a:pathLst>
                <a:path w="50801" h="254001">
                  <a:moveTo>
                    <a:pt x="50800" y="0"/>
                  </a:moveTo>
                  <a:lnTo>
                    <a:pt x="47428" y="0"/>
                  </a:lnTo>
                  <a:lnTo>
                    <a:pt x="46435" y="705"/>
                  </a:lnTo>
                  <a:lnTo>
                    <a:pt x="45773" y="1881"/>
                  </a:lnTo>
                  <a:lnTo>
                    <a:pt x="45038" y="6480"/>
                  </a:lnTo>
                  <a:lnTo>
                    <a:pt x="41156" y="35974"/>
                  </a:lnTo>
                  <a:lnTo>
                    <a:pt x="35634" y="59891"/>
                  </a:lnTo>
                  <a:lnTo>
                    <a:pt x="29529" y="91593"/>
                  </a:lnTo>
                  <a:lnTo>
                    <a:pt x="25354" y="115497"/>
                  </a:lnTo>
                  <a:lnTo>
                    <a:pt x="21146" y="139526"/>
                  </a:lnTo>
                  <a:lnTo>
                    <a:pt x="16924" y="161965"/>
                  </a:lnTo>
                  <a:lnTo>
                    <a:pt x="12695" y="183697"/>
                  </a:lnTo>
                  <a:lnTo>
                    <a:pt x="6348" y="212003"/>
                  </a:lnTo>
                  <a:lnTo>
                    <a:pt x="835" y="241361"/>
                  </a:lnTo>
                  <a:lnTo>
                    <a:pt x="0" y="2540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SMARTInkShape-1457"/>
            <p:cNvSpPr/>
            <p:nvPr/>
          </p:nvSpPr>
          <p:spPr>
            <a:xfrm>
              <a:off x="3178022" y="1334744"/>
              <a:ext cx="420414" cy="366454"/>
            </a:xfrm>
            <a:custGeom>
              <a:avLst/>
              <a:gdLst/>
              <a:ahLst/>
              <a:cxnLst/>
              <a:rect l="0" t="0" r="0" b="0"/>
              <a:pathLst>
                <a:path w="420414" h="366454">
                  <a:moveTo>
                    <a:pt x="327178" y="24156"/>
                  </a:moveTo>
                  <a:lnTo>
                    <a:pt x="323806" y="24156"/>
                  </a:lnTo>
                  <a:lnTo>
                    <a:pt x="293332" y="11290"/>
                  </a:lnTo>
                  <a:lnTo>
                    <a:pt x="262871" y="2956"/>
                  </a:lnTo>
                  <a:lnTo>
                    <a:pt x="236549" y="0"/>
                  </a:lnTo>
                  <a:lnTo>
                    <a:pt x="207505" y="2495"/>
                  </a:lnTo>
                  <a:lnTo>
                    <a:pt x="179928" y="7703"/>
                  </a:lnTo>
                  <a:lnTo>
                    <a:pt x="150512" y="20457"/>
                  </a:lnTo>
                  <a:lnTo>
                    <a:pt x="122824" y="37641"/>
                  </a:lnTo>
                  <a:lnTo>
                    <a:pt x="96746" y="56138"/>
                  </a:lnTo>
                  <a:lnTo>
                    <a:pt x="74516" y="81766"/>
                  </a:lnTo>
                  <a:lnTo>
                    <a:pt x="51153" y="111703"/>
                  </a:lnTo>
                  <a:lnTo>
                    <a:pt x="33099" y="142915"/>
                  </a:lnTo>
                  <a:lnTo>
                    <a:pt x="23379" y="165838"/>
                  </a:lnTo>
                  <a:lnTo>
                    <a:pt x="14356" y="190136"/>
                  </a:lnTo>
                  <a:lnTo>
                    <a:pt x="5642" y="215047"/>
                  </a:lnTo>
                  <a:lnTo>
                    <a:pt x="828" y="238348"/>
                  </a:lnTo>
                  <a:lnTo>
                    <a:pt x="0" y="269418"/>
                  </a:lnTo>
                  <a:lnTo>
                    <a:pt x="6105" y="296498"/>
                  </a:lnTo>
                  <a:lnTo>
                    <a:pt x="20809" y="327561"/>
                  </a:lnTo>
                  <a:lnTo>
                    <a:pt x="39865" y="347593"/>
                  </a:lnTo>
                  <a:lnTo>
                    <a:pt x="63386" y="360191"/>
                  </a:lnTo>
                  <a:lnTo>
                    <a:pt x="91600" y="365022"/>
                  </a:lnTo>
                  <a:lnTo>
                    <a:pt x="122302" y="366453"/>
                  </a:lnTo>
                  <a:lnTo>
                    <a:pt x="145105" y="364906"/>
                  </a:lnTo>
                  <a:lnTo>
                    <a:pt x="169351" y="361161"/>
                  </a:lnTo>
                  <a:lnTo>
                    <a:pt x="194238" y="354793"/>
                  </a:lnTo>
                  <a:lnTo>
                    <a:pt x="219410" y="347259"/>
                  </a:lnTo>
                  <a:lnTo>
                    <a:pt x="244709" y="338502"/>
                  </a:lnTo>
                  <a:lnTo>
                    <a:pt x="270064" y="327554"/>
                  </a:lnTo>
                  <a:lnTo>
                    <a:pt x="293562" y="315632"/>
                  </a:lnTo>
                  <a:lnTo>
                    <a:pt x="315765" y="302573"/>
                  </a:lnTo>
                  <a:lnTo>
                    <a:pt x="347393" y="279354"/>
                  </a:lnTo>
                  <a:lnTo>
                    <a:pt x="373541" y="254600"/>
                  </a:lnTo>
                  <a:lnTo>
                    <a:pt x="391558" y="228686"/>
                  </a:lnTo>
                  <a:lnTo>
                    <a:pt x="408577" y="199684"/>
                  </a:lnTo>
                  <a:lnTo>
                    <a:pt x="418010" y="172904"/>
                  </a:lnTo>
                  <a:lnTo>
                    <a:pt x="420413" y="147094"/>
                  </a:lnTo>
                  <a:lnTo>
                    <a:pt x="416264" y="122279"/>
                  </a:lnTo>
                  <a:lnTo>
                    <a:pt x="402578" y="94573"/>
                  </a:lnTo>
                  <a:lnTo>
                    <a:pt x="394556" y="82969"/>
                  </a:lnTo>
                  <a:lnTo>
                    <a:pt x="371628" y="62256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SMARTInkShape-1458"/>
            <p:cNvSpPr/>
            <p:nvPr/>
          </p:nvSpPr>
          <p:spPr>
            <a:xfrm>
              <a:off x="3298611" y="1407150"/>
              <a:ext cx="116646" cy="199279"/>
            </a:xfrm>
            <a:custGeom>
              <a:avLst/>
              <a:gdLst/>
              <a:ahLst/>
              <a:cxnLst/>
              <a:rect l="0" t="0" r="0" b="0"/>
              <a:pathLst>
                <a:path w="116646" h="199279">
                  <a:moveTo>
                    <a:pt x="9739" y="59700"/>
                  </a:moveTo>
                  <a:lnTo>
                    <a:pt x="9739" y="41402"/>
                  </a:lnTo>
                  <a:lnTo>
                    <a:pt x="11620" y="35575"/>
                  </a:lnTo>
                  <a:lnTo>
                    <a:pt x="21275" y="19520"/>
                  </a:lnTo>
                  <a:lnTo>
                    <a:pt x="39776" y="7066"/>
                  </a:lnTo>
                  <a:lnTo>
                    <a:pt x="55562" y="517"/>
                  </a:lnTo>
                  <a:lnTo>
                    <a:pt x="65618" y="0"/>
                  </a:lnTo>
                  <a:lnTo>
                    <a:pt x="86942" y="5417"/>
                  </a:lnTo>
                  <a:lnTo>
                    <a:pt x="101915" y="14610"/>
                  </a:lnTo>
                  <a:lnTo>
                    <a:pt x="111917" y="26270"/>
                  </a:lnTo>
                  <a:lnTo>
                    <a:pt x="115979" y="45404"/>
                  </a:lnTo>
                  <a:lnTo>
                    <a:pt x="116645" y="77154"/>
                  </a:lnTo>
                  <a:lnTo>
                    <a:pt x="111813" y="102187"/>
                  </a:lnTo>
                  <a:lnTo>
                    <a:pt x="101758" y="127479"/>
                  </a:lnTo>
                  <a:lnTo>
                    <a:pt x="85718" y="157546"/>
                  </a:lnTo>
                  <a:lnTo>
                    <a:pt x="71292" y="172887"/>
                  </a:lnTo>
                  <a:lnTo>
                    <a:pt x="41875" y="192395"/>
                  </a:lnTo>
                  <a:lnTo>
                    <a:pt x="33194" y="196286"/>
                  </a:lnTo>
                  <a:lnTo>
                    <a:pt x="8000" y="199278"/>
                  </a:lnTo>
                  <a:lnTo>
                    <a:pt x="6463" y="198613"/>
                  </a:lnTo>
                  <a:lnTo>
                    <a:pt x="5438" y="197464"/>
                  </a:lnTo>
                  <a:lnTo>
                    <a:pt x="3594" y="194306"/>
                  </a:lnTo>
                  <a:lnTo>
                    <a:pt x="422" y="190551"/>
                  </a:lnTo>
                  <a:lnTo>
                    <a:pt x="0" y="188561"/>
                  </a:lnTo>
                  <a:lnTo>
                    <a:pt x="424" y="186530"/>
                  </a:lnTo>
                  <a:lnTo>
                    <a:pt x="1412" y="184470"/>
                  </a:lnTo>
                  <a:lnTo>
                    <a:pt x="2777" y="183096"/>
                  </a:lnTo>
                  <a:lnTo>
                    <a:pt x="6174" y="181570"/>
                  </a:lnTo>
                  <a:lnTo>
                    <a:pt x="7362" y="180458"/>
                  </a:lnTo>
                  <a:lnTo>
                    <a:pt x="8682" y="177340"/>
                  </a:lnTo>
                  <a:lnTo>
                    <a:pt x="10445" y="176932"/>
                  </a:lnTo>
                  <a:lnTo>
                    <a:pt x="41966" y="182153"/>
                  </a:lnTo>
                  <a:lnTo>
                    <a:pt x="71956" y="191327"/>
                  </a:lnTo>
                  <a:lnTo>
                    <a:pt x="101670" y="192898"/>
                  </a:lnTo>
                  <a:lnTo>
                    <a:pt x="111339" y="1930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8" name="SMARTInkShape-Group151"/>
          <p:cNvGrpSpPr/>
          <p:nvPr/>
        </p:nvGrpSpPr>
        <p:grpSpPr>
          <a:xfrm>
            <a:off x="2552700" y="3314700"/>
            <a:ext cx="698112" cy="171451"/>
            <a:chOff x="2552700" y="3314700"/>
            <a:chExt cx="698112" cy="171451"/>
          </a:xfrm>
        </p:grpSpPr>
        <p:sp>
          <p:nvSpPr>
            <p:cNvPr id="106" name="SMARTInkShape-1459"/>
            <p:cNvSpPr/>
            <p:nvPr/>
          </p:nvSpPr>
          <p:spPr>
            <a:xfrm>
              <a:off x="3092450" y="3314700"/>
              <a:ext cx="158362" cy="171451"/>
            </a:xfrm>
            <a:custGeom>
              <a:avLst/>
              <a:gdLst/>
              <a:ahLst/>
              <a:cxnLst/>
              <a:rect l="0" t="0" r="0" b="0"/>
              <a:pathLst>
                <a:path w="158362" h="171451">
                  <a:moveTo>
                    <a:pt x="0" y="0"/>
                  </a:moveTo>
                  <a:lnTo>
                    <a:pt x="0" y="5467"/>
                  </a:lnTo>
                  <a:lnTo>
                    <a:pt x="6741" y="9459"/>
                  </a:lnTo>
                  <a:lnTo>
                    <a:pt x="33321" y="17579"/>
                  </a:lnTo>
                  <a:lnTo>
                    <a:pt x="63706" y="27601"/>
                  </a:lnTo>
                  <a:lnTo>
                    <a:pt x="93395" y="33085"/>
                  </a:lnTo>
                  <a:lnTo>
                    <a:pt x="122368" y="39540"/>
                  </a:lnTo>
                  <a:lnTo>
                    <a:pt x="136446" y="44877"/>
                  </a:lnTo>
                  <a:lnTo>
                    <a:pt x="142487" y="48167"/>
                  </a:lnTo>
                  <a:lnTo>
                    <a:pt x="149855" y="50725"/>
                  </a:lnTo>
                  <a:lnTo>
                    <a:pt x="154326" y="53824"/>
                  </a:lnTo>
                  <a:lnTo>
                    <a:pt x="156783" y="57553"/>
                  </a:lnTo>
                  <a:lnTo>
                    <a:pt x="158167" y="63619"/>
                  </a:lnTo>
                  <a:lnTo>
                    <a:pt x="158361" y="65696"/>
                  </a:lnTo>
                  <a:lnTo>
                    <a:pt x="156696" y="69885"/>
                  </a:lnTo>
                  <a:lnTo>
                    <a:pt x="146484" y="85507"/>
                  </a:lnTo>
                  <a:lnTo>
                    <a:pt x="118144" y="110140"/>
                  </a:lnTo>
                  <a:lnTo>
                    <a:pt x="88570" y="131242"/>
                  </a:lnTo>
                  <a:lnTo>
                    <a:pt x="59609" y="153263"/>
                  </a:lnTo>
                  <a:lnTo>
                    <a:pt x="45052" y="163053"/>
                  </a:lnTo>
                  <a:lnTo>
                    <a:pt x="42734" y="163735"/>
                  </a:lnTo>
                  <a:lnTo>
                    <a:pt x="41190" y="164896"/>
                  </a:lnTo>
                  <a:lnTo>
                    <a:pt x="38100" y="1714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" name="SMARTInkShape-1460"/>
            <p:cNvSpPr/>
            <p:nvPr/>
          </p:nvSpPr>
          <p:spPr>
            <a:xfrm>
              <a:off x="2552700" y="3371850"/>
              <a:ext cx="577851" cy="19051"/>
            </a:xfrm>
            <a:custGeom>
              <a:avLst/>
              <a:gdLst/>
              <a:ahLst/>
              <a:cxnLst/>
              <a:rect l="0" t="0" r="0" b="0"/>
              <a:pathLst>
                <a:path w="577851" h="19051">
                  <a:moveTo>
                    <a:pt x="0" y="0"/>
                  </a:moveTo>
                  <a:lnTo>
                    <a:pt x="30037" y="0"/>
                  </a:lnTo>
                  <a:lnTo>
                    <a:pt x="59642" y="0"/>
                  </a:lnTo>
                  <a:lnTo>
                    <a:pt x="88138" y="3371"/>
                  </a:lnTo>
                  <a:lnTo>
                    <a:pt x="119218" y="5761"/>
                  </a:lnTo>
                  <a:lnTo>
                    <a:pt x="144136" y="6881"/>
                  </a:lnTo>
                  <a:lnTo>
                    <a:pt x="168687" y="10662"/>
                  </a:lnTo>
                  <a:lnTo>
                    <a:pt x="200067" y="12297"/>
                  </a:lnTo>
                  <a:lnTo>
                    <a:pt x="225790" y="12581"/>
                  </a:lnTo>
                  <a:lnTo>
                    <a:pt x="256816" y="12676"/>
                  </a:lnTo>
                  <a:lnTo>
                    <a:pt x="285094" y="12693"/>
                  </a:lnTo>
                  <a:lnTo>
                    <a:pt x="316821" y="17062"/>
                  </a:lnTo>
                  <a:lnTo>
                    <a:pt x="341209" y="18460"/>
                  </a:lnTo>
                  <a:lnTo>
                    <a:pt x="366309" y="18875"/>
                  </a:lnTo>
                  <a:lnTo>
                    <a:pt x="391620" y="18998"/>
                  </a:lnTo>
                  <a:lnTo>
                    <a:pt x="416994" y="19034"/>
                  </a:lnTo>
                  <a:lnTo>
                    <a:pt x="441680" y="19045"/>
                  </a:lnTo>
                  <a:lnTo>
                    <a:pt x="471224" y="19048"/>
                  </a:lnTo>
                  <a:lnTo>
                    <a:pt x="500657" y="19049"/>
                  </a:lnTo>
                  <a:lnTo>
                    <a:pt x="526853" y="19050"/>
                  </a:lnTo>
                  <a:lnTo>
                    <a:pt x="555402" y="19050"/>
                  </a:lnTo>
                  <a:lnTo>
                    <a:pt x="577850" y="190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9" name="SMARTInkShape-Group152"/>
          <p:cNvGrpSpPr/>
          <p:nvPr/>
        </p:nvGrpSpPr>
        <p:grpSpPr>
          <a:xfrm>
            <a:off x="3638550" y="3606877"/>
            <a:ext cx="1047258" cy="469824"/>
            <a:chOff x="3638550" y="3606877"/>
            <a:chExt cx="1047258" cy="469824"/>
          </a:xfrm>
        </p:grpSpPr>
        <p:sp>
          <p:nvSpPr>
            <p:cNvPr id="109" name="SMARTInkShape-1461"/>
            <p:cNvSpPr/>
            <p:nvPr/>
          </p:nvSpPr>
          <p:spPr>
            <a:xfrm>
              <a:off x="4509777" y="3917950"/>
              <a:ext cx="176031" cy="158751"/>
            </a:xfrm>
            <a:custGeom>
              <a:avLst/>
              <a:gdLst/>
              <a:ahLst/>
              <a:cxnLst/>
              <a:rect l="0" t="0" r="0" b="0"/>
              <a:pathLst>
                <a:path w="176031" h="158751">
                  <a:moveTo>
                    <a:pt x="62223" y="0"/>
                  </a:moveTo>
                  <a:lnTo>
                    <a:pt x="62223" y="5467"/>
                  </a:lnTo>
                  <a:lnTo>
                    <a:pt x="47296" y="36180"/>
                  </a:lnTo>
                  <a:lnTo>
                    <a:pt x="31877" y="64922"/>
                  </a:lnTo>
                  <a:lnTo>
                    <a:pt x="7363" y="86004"/>
                  </a:lnTo>
                  <a:lnTo>
                    <a:pt x="0" y="88518"/>
                  </a:lnTo>
                  <a:lnTo>
                    <a:pt x="279" y="87940"/>
                  </a:lnTo>
                  <a:lnTo>
                    <a:pt x="3339" y="83755"/>
                  </a:lnTo>
                  <a:lnTo>
                    <a:pt x="8215" y="70592"/>
                  </a:lnTo>
                  <a:lnTo>
                    <a:pt x="17214" y="58859"/>
                  </a:lnTo>
                  <a:lnTo>
                    <a:pt x="44564" y="39298"/>
                  </a:lnTo>
                  <a:lnTo>
                    <a:pt x="70258" y="20149"/>
                  </a:lnTo>
                  <a:lnTo>
                    <a:pt x="96432" y="14201"/>
                  </a:lnTo>
                  <a:lnTo>
                    <a:pt x="124954" y="8109"/>
                  </a:lnTo>
                  <a:lnTo>
                    <a:pt x="137375" y="7837"/>
                  </a:lnTo>
                  <a:lnTo>
                    <a:pt x="147600" y="10068"/>
                  </a:lnTo>
                  <a:lnTo>
                    <a:pt x="161289" y="18662"/>
                  </a:lnTo>
                  <a:lnTo>
                    <a:pt x="170911" y="26774"/>
                  </a:lnTo>
                  <a:lnTo>
                    <a:pt x="174028" y="35183"/>
                  </a:lnTo>
                  <a:lnTo>
                    <a:pt x="176030" y="54457"/>
                  </a:lnTo>
                  <a:lnTo>
                    <a:pt x="173006" y="67562"/>
                  </a:lnTo>
                  <a:lnTo>
                    <a:pt x="160593" y="88996"/>
                  </a:lnTo>
                  <a:lnTo>
                    <a:pt x="136208" y="120603"/>
                  </a:lnTo>
                  <a:lnTo>
                    <a:pt x="116672" y="143612"/>
                  </a:lnTo>
                  <a:lnTo>
                    <a:pt x="113023" y="1587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" name="SMARTInkShape-1462"/>
            <p:cNvSpPr/>
            <p:nvPr/>
          </p:nvSpPr>
          <p:spPr>
            <a:xfrm>
              <a:off x="4514850" y="3841750"/>
              <a:ext cx="6351" cy="6351"/>
            </a:xfrm>
            <a:custGeom>
              <a:avLst/>
              <a:gdLst/>
              <a:ahLst/>
              <a:cxnLst/>
              <a:rect l="0" t="0" r="0" b="0"/>
              <a:pathLst>
                <a:path w="6351" h="6351">
                  <a:moveTo>
                    <a:pt x="6350" y="0"/>
                  </a:moveTo>
                  <a:lnTo>
                    <a:pt x="6350" y="3370"/>
                  </a:lnTo>
                  <a:lnTo>
                    <a:pt x="5644" y="4364"/>
                  </a:lnTo>
                  <a:lnTo>
                    <a:pt x="4468" y="5026"/>
                  </a:lnTo>
                  <a:lnTo>
                    <a:pt x="0" y="63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" name="SMARTInkShape-1463"/>
            <p:cNvSpPr/>
            <p:nvPr/>
          </p:nvSpPr>
          <p:spPr>
            <a:xfrm>
              <a:off x="4413250" y="3905250"/>
              <a:ext cx="63501" cy="76201"/>
            </a:xfrm>
            <a:custGeom>
              <a:avLst/>
              <a:gdLst/>
              <a:ahLst/>
              <a:cxnLst/>
              <a:rect l="0" t="0" r="0" b="0"/>
              <a:pathLst>
                <a:path w="63501" h="76201">
                  <a:moveTo>
                    <a:pt x="63500" y="0"/>
                  </a:moveTo>
                  <a:lnTo>
                    <a:pt x="50634" y="14746"/>
                  </a:lnTo>
                  <a:lnTo>
                    <a:pt x="29496" y="45940"/>
                  </a:lnTo>
                  <a:lnTo>
                    <a:pt x="12815" y="66483"/>
                  </a:lnTo>
                  <a:lnTo>
                    <a:pt x="6384" y="70734"/>
                  </a:lnTo>
                  <a:lnTo>
                    <a:pt x="0" y="762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" name="SMARTInkShape-1464"/>
            <p:cNvSpPr/>
            <p:nvPr/>
          </p:nvSpPr>
          <p:spPr>
            <a:xfrm>
              <a:off x="4287176" y="3842067"/>
              <a:ext cx="125696" cy="113984"/>
            </a:xfrm>
            <a:custGeom>
              <a:avLst/>
              <a:gdLst/>
              <a:ahLst/>
              <a:cxnLst/>
              <a:rect l="0" t="0" r="0" b="0"/>
              <a:pathLst>
                <a:path w="125696" h="113984">
                  <a:moveTo>
                    <a:pt x="68924" y="18733"/>
                  </a:moveTo>
                  <a:lnTo>
                    <a:pt x="68924" y="22103"/>
                  </a:lnTo>
                  <a:lnTo>
                    <a:pt x="72686" y="25640"/>
                  </a:lnTo>
                  <a:lnTo>
                    <a:pt x="92811" y="41332"/>
                  </a:lnTo>
                  <a:lnTo>
                    <a:pt x="108244" y="43764"/>
                  </a:lnTo>
                  <a:lnTo>
                    <a:pt x="112975" y="42087"/>
                  </a:lnTo>
                  <a:lnTo>
                    <a:pt x="117430" y="39696"/>
                  </a:lnTo>
                  <a:lnTo>
                    <a:pt x="121761" y="38633"/>
                  </a:lnTo>
                  <a:lnTo>
                    <a:pt x="123199" y="37644"/>
                  </a:lnTo>
                  <a:lnTo>
                    <a:pt x="124157" y="36279"/>
                  </a:lnTo>
                  <a:lnTo>
                    <a:pt x="125222" y="32881"/>
                  </a:lnTo>
                  <a:lnTo>
                    <a:pt x="125695" y="29019"/>
                  </a:lnTo>
                  <a:lnTo>
                    <a:pt x="124024" y="24951"/>
                  </a:lnTo>
                  <a:lnTo>
                    <a:pt x="117202" y="13219"/>
                  </a:lnTo>
                  <a:lnTo>
                    <a:pt x="114515" y="10823"/>
                  </a:lnTo>
                  <a:lnTo>
                    <a:pt x="91935" y="2089"/>
                  </a:lnTo>
                  <a:lnTo>
                    <a:pt x="67634" y="0"/>
                  </a:lnTo>
                  <a:lnTo>
                    <a:pt x="36177" y="8549"/>
                  </a:lnTo>
                  <a:lnTo>
                    <a:pt x="21199" y="17988"/>
                  </a:lnTo>
                  <a:lnTo>
                    <a:pt x="11195" y="29723"/>
                  </a:lnTo>
                  <a:lnTo>
                    <a:pt x="3763" y="42136"/>
                  </a:lnTo>
                  <a:lnTo>
                    <a:pt x="0" y="63337"/>
                  </a:lnTo>
                  <a:lnTo>
                    <a:pt x="53" y="77418"/>
                  </a:lnTo>
                  <a:lnTo>
                    <a:pt x="2566" y="86207"/>
                  </a:lnTo>
                  <a:lnTo>
                    <a:pt x="7917" y="92936"/>
                  </a:lnTo>
                  <a:lnTo>
                    <a:pt x="30824" y="113983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" name="SMARTInkShape-1465"/>
            <p:cNvSpPr/>
            <p:nvPr/>
          </p:nvSpPr>
          <p:spPr>
            <a:xfrm>
              <a:off x="4165600" y="3778250"/>
              <a:ext cx="82551" cy="44451"/>
            </a:xfrm>
            <a:custGeom>
              <a:avLst/>
              <a:gdLst/>
              <a:ahLst/>
              <a:cxnLst/>
              <a:rect l="0" t="0" r="0" b="0"/>
              <a:pathLst>
                <a:path w="82551" h="44451">
                  <a:moveTo>
                    <a:pt x="0" y="0"/>
                  </a:moveTo>
                  <a:lnTo>
                    <a:pt x="0" y="5467"/>
                  </a:lnTo>
                  <a:lnTo>
                    <a:pt x="3370" y="9459"/>
                  </a:lnTo>
                  <a:lnTo>
                    <a:pt x="16605" y="17129"/>
                  </a:lnTo>
                  <a:lnTo>
                    <a:pt x="44964" y="30913"/>
                  </a:lnTo>
                  <a:lnTo>
                    <a:pt x="72504" y="42179"/>
                  </a:lnTo>
                  <a:lnTo>
                    <a:pt x="82550" y="444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SMARTInkShape-1466"/>
            <p:cNvSpPr/>
            <p:nvPr/>
          </p:nvSpPr>
          <p:spPr>
            <a:xfrm>
              <a:off x="4149564" y="3689350"/>
              <a:ext cx="111287" cy="184151"/>
            </a:xfrm>
            <a:custGeom>
              <a:avLst/>
              <a:gdLst/>
              <a:ahLst/>
              <a:cxnLst/>
              <a:rect l="0" t="0" r="0" b="0"/>
              <a:pathLst>
                <a:path w="111287" h="184151">
                  <a:moveTo>
                    <a:pt x="111286" y="0"/>
                  </a:moveTo>
                  <a:lnTo>
                    <a:pt x="107914" y="3370"/>
                  </a:lnTo>
                  <a:lnTo>
                    <a:pt x="106259" y="6907"/>
                  </a:lnTo>
                  <a:lnTo>
                    <a:pt x="96175" y="35504"/>
                  </a:lnTo>
                  <a:lnTo>
                    <a:pt x="78939" y="65875"/>
                  </a:lnTo>
                  <a:lnTo>
                    <a:pt x="59113" y="94464"/>
                  </a:lnTo>
                  <a:lnTo>
                    <a:pt x="39884" y="124153"/>
                  </a:lnTo>
                  <a:lnTo>
                    <a:pt x="18226" y="153000"/>
                  </a:lnTo>
                  <a:lnTo>
                    <a:pt x="5784" y="170414"/>
                  </a:lnTo>
                  <a:lnTo>
                    <a:pt x="3718" y="175222"/>
                  </a:lnTo>
                  <a:lnTo>
                    <a:pt x="448" y="179712"/>
                  </a:lnTo>
                  <a:lnTo>
                    <a:pt x="0" y="181191"/>
                  </a:lnTo>
                  <a:lnTo>
                    <a:pt x="406" y="182177"/>
                  </a:lnTo>
                  <a:lnTo>
                    <a:pt x="3336" y="1841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" name="SMARTInkShape-1467"/>
            <p:cNvSpPr/>
            <p:nvPr/>
          </p:nvSpPr>
          <p:spPr>
            <a:xfrm>
              <a:off x="3990070" y="3740491"/>
              <a:ext cx="137431" cy="88424"/>
            </a:xfrm>
            <a:custGeom>
              <a:avLst/>
              <a:gdLst/>
              <a:ahLst/>
              <a:cxnLst/>
              <a:rect l="0" t="0" r="0" b="0"/>
              <a:pathLst>
                <a:path w="137431" h="88424">
                  <a:moveTo>
                    <a:pt x="118380" y="18709"/>
                  </a:moveTo>
                  <a:lnTo>
                    <a:pt x="118380" y="15338"/>
                  </a:lnTo>
                  <a:lnTo>
                    <a:pt x="117674" y="14344"/>
                  </a:lnTo>
                  <a:lnTo>
                    <a:pt x="116498" y="13682"/>
                  </a:lnTo>
                  <a:lnTo>
                    <a:pt x="107548" y="11828"/>
                  </a:lnTo>
                  <a:lnTo>
                    <a:pt x="90005" y="2248"/>
                  </a:lnTo>
                  <a:lnTo>
                    <a:pt x="69583" y="0"/>
                  </a:lnTo>
                  <a:lnTo>
                    <a:pt x="40915" y="8527"/>
                  </a:lnTo>
                  <a:lnTo>
                    <a:pt x="26126" y="14594"/>
                  </a:lnTo>
                  <a:lnTo>
                    <a:pt x="19052" y="20643"/>
                  </a:lnTo>
                  <a:lnTo>
                    <a:pt x="12851" y="27329"/>
                  </a:lnTo>
                  <a:lnTo>
                    <a:pt x="5391" y="32653"/>
                  </a:lnTo>
                  <a:lnTo>
                    <a:pt x="2837" y="35766"/>
                  </a:lnTo>
                  <a:lnTo>
                    <a:pt x="0" y="42988"/>
                  </a:lnTo>
                  <a:lnTo>
                    <a:pt x="654" y="46889"/>
                  </a:lnTo>
                  <a:lnTo>
                    <a:pt x="7611" y="58417"/>
                  </a:lnTo>
                  <a:lnTo>
                    <a:pt x="26021" y="77875"/>
                  </a:lnTo>
                  <a:lnTo>
                    <a:pt x="34057" y="83340"/>
                  </a:lnTo>
                  <a:lnTo>
                    <a:pt x="49886" y="87012"/>
                  </a:lnTo>
                  <a:lnTo>
                    <a:pt x="81281" y="88423"/>
                  </a:lnTo>
                  <a:lnTo>
                    <a:pt x="89661" y="86617"/>
                  </a:lnTo>
                  <a:lnTo>
                    <a:pt x="96444" y="82757"/>
                  </a:lnTo>
                  <a:lnTo>
                    <a:pt x="107490" y="72650"/>
                  </a:lnTo>
                  <a:lnTo>
                    <a:pt x="124588" y="44045"/>
                  </a:lnTo>
                  <a:lnTo>
                    <a:pt x="135536" y="20584"/>
                  </a:lnTo>
                  <a:lnTo>
                    <a:pt x="137430" y="12359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SMARTInkShape-1468"/>
            <p:cNvSpPr/>
            <p:nvPr/>
          </p:nvSpPr>
          <p:spPr>
            <a:xfrm>
              <a:off x="3879883" y="3695700"/>
              <a:ext cx="139668" cy="63465"/>
            </a:xfrm>
            <a:custGeom>
              <a:avLst/>
              <a:gdLst/>
              <a:ahLst/>
              <a:cxnLst/>
              <a:rect l="0" t="0" r="0" b="0"/>
              <a:pathLst>
                <a:path w="139668" h="63465">
                  <a:moveTo>
                    <a:pt x="57117" y="0"/>
                  </a:moveTo>
                  <a:lnTo>
                    <a:pt x="53745" y="3371"/>
                  </a:lnTo>
                  <a:lnTo>
                    <a:pt x="52090" y="6907"/>
                  </a:lnTo>
                  <a:lnTo>
                    <a:pt x="51649" y="8838"/>
                  </a:lnTo>
                  <a:lnTo>
                    <a:pt x="30097" y="38279"/>
                  </a:lnTo>
                  <a:lnTo>
                    <a:pt x="10827" y="58905"/>
                  </a:lnTo>
                  <a:lnTo>
                    <a:pt x="6439" y="61458"/>
                  </a:lnTo>
                  <a:lnTo>
                    <a:pt x="79" y="63464"/>
                  </a:lnTo>
                  <a:lnTo>
                    <a:pt x="0" y="60118"/>
                  </a:lnTo>
                  <a:lnTo>
                    <a:pt x="1863" y="56588"/>
                  </a:lnTo>
                  <a:lnTo>
                    <a:pt x="12211" y="42128"/>
                  </a:lnTo>
                  <a:lnTo>
                    <a:pt x="40570" y="23320"/>
                  </a:lnTo>
                  <a:lnTo>
                    <a:pt x="70146" y="10867"/>
                  </a:lnTo>
                  <a:lnTo>
                    <a:pt x="99107" y="6746"/>
                  </a:lnTo>
                  <a:lnTo>
                    <a:pt x="128358" y="12840"/>
                  </a:lnTo>
                  <a:lnTo>
                    <a:pt x="139667" y="190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" name="SMARTInkShape-1469"/>
            <p:cNvSpPr/>
            <p:nvPr/>
          </p:nvSpPr>
          <p:spPr>
            <a:xfrm>
              <a:off x="3708400" y="3606877"/>
              <a:ext cx="138044" cy="95063"/>
            </a:xfrm>
            <a:custGeom>
              <a:avLst/>
              <a:gdLst/>
              <a:ahLst/>
              <a:cxnLst/>
              <a:rect l="0" t="0" r="0" b="0"/>
              <a:pathLst>
                <a:path w="138044" h="95063">
                  <a:moveTo>
                    <a:pt x="19050" y="6273"/>
                  </a:moveTo>
                  <a:lnTo>
                    <a:pt x="19050" y="2901"/>
                  </a:lnTo>
                  <a:lnTo>
                    <a:pt x="19755" y="1908"/>
                  </a:lnTo>
                  <a:lnTo>
                    <a:pt x="20931" y="1246"/>
                  </a:lnTo>
                  <a:lnTo>
                    <a:pt x="27888" y="184"/>
                  </a:lnTo>
                  <a:lnTo>
                    <a:pt x="33976" y="0"/>
                  </a:lnTo>
                  <a:lnTo>
                    <a:pt x="60881" y="8768"/>
                  </a:lnTo>
                  <a:lnTo>
                    <a:pt x="89391" y="20904"/>
                  </a:lnTo>
                  <a:lnTo>
                    <a:pt x="120135" y="39516"/>
                  </a:lnTo>
                  <a:lnTo>
                    <a:pt x="131316" y="51165"/>
                  </a:lnTo>
                  <a:lnTo>
                    <a:pt x="137215" y="61672"/>
                  </a:lnTo>
                  <a:lnTo>
                    <a:pt x="138043" y="64372"/>
                  </a:lnTo>
                  <a:lnTo>
                    <a:pt x="137890" y="66878"/>
                  </a:lnTo>
                  <a:lnTo>
                    <a:pt x="135838" y="71544"/>
                  </a:lnTo>
                  <a:lnTo>
                    <a:pt x="127345" y="78137"/>
                  </a:lnTo>
                  <a:lnTo>
                    <a:pt x="100190" y="90930"/>
                  </a:lnTo>
                  <a:lnTo>
                    <a:pt x="72263" y="94335"/>
                  </a:lnTo>
                  <a:lnTo>
                    <a:pt x="43792" y="95062"/>
                  </a:lnTo>
                  <a:lnTo>
                    <a:pt x="12203" y="89405"/>
                  </a:lnTo>
                  <a:lnTo>
                    <a:pt x="0" y="88823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" name="SMARTInkShape-1470"/>
            <p:cNvSpPr/>
            <p:nvPr/>
          </p:nvSpPr>
          <p:spPr>
            <a:xfrm>
              <a:off x="3638550" y="3663950"/>
              <a:ext cx="114301" cy="139701"/>
            </a:xfrm>
            <a:custGeom>
              <a:avLst/>
              <a:gdLst/>
              <a:ahLst/>
              <a:cxnLst/>
              <a:rect l="0" t="0" r="0" b="0"/>
              <a:pathLst>
                <a:path w="114301" h="139701">
                  <a:moveTo>
                    <a:pt x="114300" y="0"/>
                  </a:moveTo>
                  <a:lnTo>
                    <a:pt x="110928" y="0"/>
                  </a:lnTo>
                  <a:lnTo>
                    <a:pt x="109935" y="705"/>
                  </a:lnTo>
                  <a:lnTo>
                    <a:pt x="109273" y="1881"/>
                  </a:lnTo>
                  <a:lnTo>
                    <a:pt x="104840" y="12209"/>
                  </a:lnTo>
                  <a:lnTo>
                    <a:pt x="84207" y="39497"/>
                  </a:lnTo>
                  <a:lnTo>
                    <a:pt x="63439" y="70034"/>
                  </a:lnTo>
                  <a:lnTo>
                    <a:pt x="42325" y="97260"/>
                  </a:lnTo>
                  <a:lnTo>
                    <a:pt x="25398" y="117283"/>
                  </a:lnTo>
                  <a:lnTo>
                    <a:pt x="0" y="1397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9" name="SMARTInkShape-Group153"/>
          <p:cNvGrpSpPr/>
          <p:nvPr/>
        </p:nvGrpSpPr>
        <p:grpSpPr>
          <a:xfrm>
            <a:off x="3534124" y="2330450"/>
            <a:ext cx="1180110" cy="822089"/>
            <a:chOff x="3534124" y="2330450"/>
            <a:chExt cx="1180110" cy="822089"/>
          </a:xfrm>
        </p:grpSpPr>
        <p:sp>
          <p:nvSpPr>
            <p:cNvPr id="120" name="SMARTInkShape-1471"/>
            <p:cNvSpPr/>
            <p:nvPr/>
          </p:nvSpPr>
          <p:spPr>
            <a:xfrm>
              <a:off x="3606800" y="2451100"/>
              <a:ext cx="146051" cy="95217"/>
            </a:xfrm>
            <a:custGeom>
              <a:avLst/>
              <a:gdLst/>
              <a:ahLst/>
              <a:cxnLst/>
              <a:rect l="0" t="0" r="0" b="0"/>
              <a:pathLst>
                <a:path w="146051" h="95217">
                  <a:moveTo>
                    <a:pt x="0" y="0"/>
                  </a:moveTo>
                  <a:lnTo>
                    <a:pt x="0" y="8838"/>
                  </a:lnTo>
                  <a:lnTo>
                    <a:pt x="1881" y="12865"/>
                  </a:lnTo>
                  <a:lnTo>
                    <a:pt x="3371" y="14926"/>
                  </a:lnTo>
                  <a:lnTo>
                    <a:pt x="13141" y="44619"/>
                  </a:lnTo>
                  <a:lnTo>
                    <a:pt x="17298" y="55318"/>
                  </a:lnTo>
                  <a:lnTo>
                    <a:pt x="22075" y="68625"/>
                  </a:lnTo>
                  <a:lnTo>
                    <a:pt x="29988" y="82110"/>
                  </a:lnTo>
                  <a:lnTo>
                    <a:pt x="31646" y="93969"/>
                  </a:lnTo>
                  <a:lnTo>
                    <a:pt x="32386" y="94396"/>
                  </a:lnTo>
                  <a:lnTo>
                    <a:pt x="41206" y="95216"/>
                  </a:lnTo>
                  <a:lnTo>
                    <a:pt x="44889" y="93353"/>
                  </a:lnTo>
                  <a:lnTo>
                    <a:pt x="76376" y="71124"/>
                  </a:lnTo>
                  <a:lnTo>
                    <a:pt x="105843" y="55108"/>
                  </a:lnTo>
                  <a:lnTo>
                    <a:pt x="137335" y="45113"/>
                  </a:lnTo>
                  <a:lnTo>
                    <a:pt x="146050" y="444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SMARTInkShape-1472"/>
            <p:cNvSpPr/>
            <p:nvPr/>
          </p:nvSpPr>
          <p:spPr>
            <a:xfrm>
              <a:off x="3676650" y="2330450"/>
              <a:ext cx="50801" cy="190501"/>
            </a:xfrm>
            <a:custGeom>
              <a:avLst/>
              <a:gdLst/>
              <a:ahLst/>
              <a:cxnLst/>
              <a:rect l="0" t="0" r="0" b="0"/>
              <a:pathLst>
                <a:path w="50801" h="190501">
                  <a:moveTo>
                    <a:pt x="50800" y="0"/>
                  </a:moveTo>
                  <a:lnTo>
                    <a:pt x="50800" y="5467"/>
                  </a:lnTo>
                  <a:lnTo>
                    <a:pt x="40674" y="28666"/>
                  </a:lnTo>
                  <a:lnTo>
                    <a:pt x="35068" y="57580"/>
                  </a:lnTo>
                  <a:lnTo>
                    <a:pt x="25279" y="88956"/>
                  </a:lnTo>
                  <a:lnTo>
                    <a:pt x="19164" y="119951"/>
                  </a:lnTo>
                  <a:lnTo>
                    <a:pt x="12654" y="151577"/>
                  </a:lnTo>
                  <a:lnTo>
                    <a:pt x="7804" y="165983"/>
                  </a:lnTo>
                  <a:lnTo>
                    <a:pt x="5836" y="181313"/>
                  </a:lnTo>
                  <a:lnTo>
                    <a:pt x="0" y="1905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SMARTInkShape-1473"/>
            <p:cNvSpPr/>
            <p:nvPr/>
          </p:nvSpPr>
          <p:spPr>
            <a:xfrm>
              <a:off x="4531870" y="3010168"/>
              <a:ext cx="182364" cy="142371"/>
            </a:xfrm>
            <a:custGeom>
              <a:avLst/>
              <a:gdLst/>
              <a:ahLst/>
              <a:cxnLst/>
              <a:rect l="0" t="0" r="0" b="0"/>
              <a:pathLst>
                <a:path w="182364" h="142371">
                  <a:moveTo>
                    <a:pt x="116330" y="12432"/>
                  </a:moveTo>
                  <a:lnTo>
                    <a:pt x="110862" y="6964"/>
                  </a:lnTo>
                  <a:lnTo>
                    <a:pt x="105084" y="5550"/>
                  </a:lnTo>
                  <a:lnTo>
                    <a:pt x="99200" y="1769"/>
                  </a:lnTo>
                  <a:lnTo>
                    <a:pt x="90891" y="134"/>
                  </a:lnTo>
                  <a:lnTo>
                    <a:pt x="88787" y="0"/>
                  </a:lnTo>
                  <a:lnTo>
                    <a:pt x="75713" y="3182"/>
                  </a:lnTo>
                  <a:lnTo>
                    <a:pt x="48747" y="20133"/>
                  </a:lnTo>
                  <a:lnTo>
                    <a:pt x="23209" y="47836"/>
                  </a:lnTo>
                  <a:lnTo>
                    <a:pt x="6971" y="65939"/>
                  </a:lnTo>
                  <a:lnTo>
                    <a:pt x="1168" y="77135"/>
                  </a:lnTo>
                  <a:lnTo>
                    <a:pt x="0" y="87285"/>
                  </a:lnTo>
                  <a:lnTo>
                    <a:pt x="1629" y="105299"/>
                  </a:lnTo>
                  <a:lnTo>
                    <a:pt x="3173" y="108915"/>
                  </a:lnTo>
                  <a:lnTo>
                    <a:pt x="19671" y="125474"/>
                  </a:lnTo>
                  <a:lnTo>
                    <a:pt x="29626" y="129701"/>
                  </a:lnTo>
                  <a:lnTo>
                    <a:pt x="59469" y="137706"/>
                  </a:lnTo>
                  <a:lnTo>
                    <a:pt x="78315" y="142370"/>
                  </a:lnTo>
                  <a:lnTo>
                    <a:pt x="109991" y="139958"/>
                  </a:lnTo>
                  <a:lnTo>
                    <a:pt x="139850" y="127567"/>
                  </a:lnTo>
                  <a:lnTo>
                    <a:pt x="149361" y="121458"/>
                  </a:lnTo>
                  <a:lnTo>
                    <a:pt x="167882" y="97658"/>
                  </a:lnTo>
                  <a:lnTo>
                    <a:pt x="181826" y="71747"/>
                  </a:lnTo>
                  <a:lnTo>
                    <a:pt x="182363" y="63253"/>
                  </a:lnTo>
                  <a:lnTo>
                    <a:pt x="176959" y="46302"/>
                  </a:lnTo>
                  <a:lnTo>
                    <a:pt x="168392" y="33730"/>
                  </a:lnTo>
                  <a:lnTo>
                    <a:pt x="153843" y="20271"/>
                  </a:lnTo>
                  <a:lnTo>
                    <a:pt x="143437" y="14754"/>
                  </a:lnTo>
                  <a:lnTo>
                    <a:pt x="135380" y="12432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" name="SMARTInkShape-1474"/>
            <p:cNvSpPr/>
            <p:nvPr/>
          </p:nvSpPr>
          <p:spPr>
            <a:xfrm>
              <a:off x="4357962" y="2956098"/>
              <a:ext cx="163239" cy="117122"/>
            </a:xfrm>
            <a:custGeom>
              <a:avLst/>
              <a:gdLst/>
              <a:ahLst/>
              <a:cxnLst/>
              <a:rect l="0" t="0" r="0" b="0"/>
              <a:pathLst>
                <a:path w="163239" h="117122">
                  <a:moveTo>
                    <a:pt x="163238" y="34752"/>
                  </a:moveTo>
                  <a:lnTo>
                    <a:pt x="163238" y="31380"/>
                  </a:lnTo>
                  <a:lnTo>
                    <a:pt x="162532" y="30387"/>
                  </a:lnTo>
                  <a:lnTo>
                    <a:pt x="161356" y="29725"/>
                  </a:lnTo>
                  <a:lnTo>
                    <a:pt x="159867" y="29284"/>
                  </a:lnTo>
                  <a:lnTo>
                    <a:pt x="158873" y="28284"/>
                  </a:lnTo>
                  <a:lnTo>
                    <a:pt x="155398" y="21610"/>
                  </a:lnTo>
                  <a:lnTo>
                    <a:pt x="148127" y="13498"/>
                  </a:lnTo>
                  <a:lnTo>
                    <a:pt x="138613" y="7209"/>
                  </a:lnTo>
                  <a:lnTo>
                    <a:pt x="114436" y="0"/>
                  </a:lnTo>
                  <a:lnTo>
                    <a:pt x="106035" y="21"/>
                  </a:lnTo>
                  <a:lnTo>
                    <a:pt x="79845" y="7678"/>
                  </a:lnTo>
                  <a:lnTo>
                    <a:pt x="48827" y="21248"/>
                  </a:lnTo>
                  <a:lnTo>
                    <a:pt x="19054" y="39393"/>
                  </a:lnTo>
                  <a:lnTo>
                    <a:pt x="10256" y="45281"/>
                  </a:lnTo>
                  <a:lnTo>
                    <a:pt x="3994" y="52602"/>
                  </a:lnTo>
                  <a:lnTo>
                    <a:pt x="740" y="62441"/>
                  </a:lnTo>
                  <a:lnTo>
                    <a:pt x="0" y="73163"/>
                  </a:lnTo>
                  <a:lnTo>
                    <a:pt x="5273" y="91545"/>
                  </a:lnTo>
                  <a:lnTo>
                    <a:pt x="7128" y="95897"/>
                  </a:lnTo>
                  <a:lnTo>
                    <a:pt x="12952" y="102614"/>
                  </a:lnTo>
                  <a:lnTo>
                    <a:pt x="28188" y="112675"/>
                  </a:lnTo>
                  <a:lnTo>
                    <a:pt x="43966" y="115931"/>
                  </a:lnTo>
                  <a:lnTo>
                    <a:pt x="74519" y="117121"/>
                  </a:lnTo>
                  <a:lnTo>
                    <a:pt x="86413" y="116516"/>
                  </a:lnTo>
                  <a:lnTo>
                    <a:pt x="96402" y="113895"/>
                  </a:lnTo>
                  <a:lnTo>
                    <a:pt x="109960" y="105082"/>
                  </a:lnTo>
                  <a:lnTo>
                    <a:pt x="133466" y="76989"/>
                  </a:lnTo>
                  <a:lnTo>
                    <a:pt x="140697" y="64356"/>
                  </a:lnTo>
                  <a:lnTo>
                    <a:pt x="143728" y="43214"/>
                  </a:lnTo>
                  <a:lnTo>
                    <a:pt x="138680" y="21189"/>
                  </a:lnTo>
                  <a:lnTo>
                    <a:pt x="136988" y="19360"/>
                  </a:lnTo>
                  <a:lnTo>
                    <a:pt x="129276" y="16080"/>
                  </a:lnTo>
                  <a:lnTo>
                    <a:pt x="127896" y="14543"/>
                  </a:lnTo>
                  <a:lnTo>
                    <a:pt x="126977" y="12812"/>
                  </a:lnTo>
                  <a:lnTo>
                    <a:pt x="125658" y="12364"/>
                  </a:lnTo>
                  <a:lnTo>
                    <a:pt x="124073" y="12771"/>
                  </a:lnTo>
                  <a:lnTo>
                    <a:pt x="120431" y="14399"/>
                  </a:lnTo>
                  <a:lnTo>
                    <a:pt x="112438" y="15702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" name="SMARTInkShape-1475"/>
            <p:cNvSpPr/>
            <p:nvPr/>
          </p:nvSpPr>
          <p:spPr>
            <a:xfrm>
              <a:off x="4210562" y="2901982"/>
              <a:ext cx="170939" cy="106916"/>
            </a:xfrm>
            <a:custGeom>
              <a:avLst/>
              <a:gdLst/>
              <a:ahLst/>
              <a:cxnLst/>
              <a:rect l="0" t="0" r="0" b="0"/>
              <a:pathLst>
                <a:path w="170939" h="106916">
                  <a:moveTo>
                    <a:pt x="170938" y="31718"/>
                  </a:moveTo>
                  <a:lnTo>
                    <a:pt x="167566" y="28346"/>
                  </a:lnTo>
                  <a:lnTo>
                    <a:pt x="165911" y="24810"/>
                  </a:lnTo>
                  <a:lnTo>
                    <a:pt x="165470" y="22879"/>
                  </a:lnTo>
                  <a:lnTo>
                    <a:pt x="161217" y="18853"/>
                  </a:lnTo>
                  <a:lnTo>
                    <a:pt x="134953" y="2783"/>
                  </a:lnTo>
                  <a:lnTo>
                    <a:pt x="117838" y="524"/>
                  </a:lnTo>
                  <a:lnTo>
                    <a:pt x="86862" y="17"/>
                  </a:lnTo>
                  <a:lnTo>
                    <a:pt x="81021" y="0"/>
                  </a:lnTo>
                  <a:lnTo>
                    <a:pt x="70767" y="3745"/>
                  </a:lnTo>
                  <a:lnTo>
                    <a:pt x="43289" y="16562"/>
                  </a:lnTo>
                  <a:lnTo>
                    <a:pt x="25401" y="23856"/>
                  </a:lnTo>
                  <a:lnTo>
                    <a:pt x="11556" y="34641"/>
                  </a:lnTo>
                  <a:lnTo>
                    <a:pt x="5321" y="42659"/>
                  </a:lnTo>
                  <a:lnTo>
                    <a:pt x="2080" y="50927"/>
                  </a:lnTo>
                  <a:lnTo>
                    <a:pt x="0" y="67732"/>
                  </a:lnTo>
                  <a:lnTo>
                    <a:pt x="3010" y="80410"/>
                  </a:lnTo>
                  <a:lnTo>
                    <a:pt x="8344" y="86990"/>
                  </a:lnTo>
                  <a:lnTo>
                    <a:pt x="16124" y="92267"/>
                  </a:lnTo>
                  <a:lnTo>
                    <a:pt x="32404" y="98498"/>
                  </a:lnTo>
                  <a:lnTo>
                    <a:pt x="63141" y="104534"/>
                  </a:lnTo>
                  <a:lnTo>
                    <a:pt x="78712" y="106915"/>
                  </a:lnTo>
                  <a:lnTo>
                    <a:pt x="92262" y="104250"/>
                  </a:lnTo>
                  <a:lnTo>
                    <a:pt x="113142" y="96322"/>
                  </a:lnTo>
                  <a:lnTo>
                    <a:pt x="137578" y="74660"/>
                  </a:lnTo>
                  <a:lnTo>
                    <a:pt x="148854" y="55508"/>
                  </a:lnTo>
                  <a:lnTo>
                    <a:pt x="151288" y="44936"/>
                  </a:lnTo>
                  <a:lnTo>
                    <a:pt x="151769" y="36053"/>
                  </a:lnTo>
                  <a:lnTo>
                    <a:pt x="149954" y="31763"/>
                  </a:lnTo>
                  <a:lnTo>
                    <a:pt x="146410" y="26631"/>
                  </a:lnTo>
                  <a:lnTo>
                    <a:pt x="144044" y="25929"/>
                  </a:lnTo>
                  <a:lnTo>
                    <a:pt x="142425" y="25742"/>
                  </a:lnTo>
                  <a:lnTo>
                    <a:pt x="141346" y="26323"/>
                  </a:lnTo>
                  <a:lnTo>
                    <a:pt x="140627" y="27415"/>
                  </a:lnTo>
                  <a:lnTo>
                    <a:pt x="139188" y="31718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" name="SMARTInkShape-1476"/>
            <p:cNvSpPr/>
            <p:nvPr/>
          </p:nvSpPr>
          <p:spPr>
            <a:xfrm>
              <a:off x="4029748" y="2832130"/>
              <a:ext cx="193003" cy="106372"/>
            </a:xfrm>
            <a:custGeom>
              <a:avLst/>
              <a:gdLst/>
              <a:ahLst/>
              <a:cxnLst/>
              <a:rect l="0" t="0" r="0" b="0"/>
              <a:pathLst>
                <a:path w="193003" h="106372">
                  <a:moveTo>
                    <a:pt x="193002" y="19020"/>
                  </a:moveTo>
                  <a:lnTo>
                    <a:pt x="189630" y="19020"/>
                  </a:lnTo>
                  <a:lnTo>
                    <a:pt x="188637" y="18314"/>
                  </a:lnTo>
                  <a:lnTo>
                    <a:pt x="187975" y="17138"/>
                  </a:lnTo>
                  <a:lnTo>
                    <a:pt x="187534" y="15649"/>
                  </a:lnTo>
                  <a:lnTo>
                    <a:pt x="185829" y="14656"/>
                  </a:lnTo>
                  <a:lnTo>
                    <a:pt x="156821" y="3909"/>
                  </a:lnTo>
                  <a:lnTo>
                    <a:pt x="144260" y="1137"/>
                  </a:lnTo>
                  <a:lnTo>
                    <a:pt x="116236" y="123"/>
                  </a:lnTo>
                  <a:lnTo>
                    <a:pt x="91290" y="0"/>
                  </a:lnTo>
                  <a:lnTo>
                    <a:pt x="59637" y="11907"/>
                  </a:lnTo>
                  <a:lnTo>
                    <a:pt x="34248" y="24357"/>
                  </a:lnTo>
                  <a:lnTo>
                    <a:pt x="14626" y="40404"/>
                  </a:lnTo>
                  <a:lnTo>
                    <a:pt x="867" y="61382"/>
                  </a:lnTo>
                  <a:lnTo>
                    <a:pt x="0" y="65605"/>
                  </a:lnTo>
                  <a:lnTo>
                    <a:pt x="919" y="74061"/>
                  </a:lnTo>
                  <a:lnTo>
                    <a:pt x="3680" y="80642"/>
                  </a:lnTo>
                  <a:lnTo>
                    <a:pt x="5404" y="83385"/>
                  </a:lnTo>
                  <a:lnTo>
                    <a:pt x="14572" y="90615"/>
                  </a:lnTo>
                  <a:lnTo>
                    <a:pt x="41355" y="101521"/>
                  </a:lnTo>
                  <a:lnTo>
                    <a:pt x="59875" y="106023"/>
                  </a:lnTo>
                  <a:lnTo>
                    <a:pt x="72451" y="106371"/>
                  </a:lnTo>
                  <a:lnTo>
                    <a:pt x="104115" y="102341"/>
                  </a:lnTo>
                  <a:lnTo>
                    <a:pt x="119785" y="98427"/>
                  </a:lnTo>
                  <a:lnTo>
                    <a:pt x="149889" y="78109"/>
                  </a:lnTo>
                  <a:lnTo>
                    <a:pt x="162987" y="58934"/>
                  </a:lnTo>
                  <a:lnTo>
                    <a:pt x="166234" y="49818"/>
                  </a:lnTo>
                  <a:lnTo>
                    <a:pt x="165985" y="47313"/>
                  </a:lnTo>
                  <a:lnTo>
                    <a:pt x="159709" y="31765"/>
                  </a:lnTo>
                  <a:lnTo>
                    <a:pt x="158107" y="29633"/>
                  </a:lnTo>
                  <a:lnTo>
                    <a:pt x="154444" y="27264"/>
                  </a:lnTo>
                  <a:lnTo>
                    <a:pt x="148622" y="25619"/>
                  </a:lnTo>
                  <a:lnTo>
                    <a:pt x="142202" y="2537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SMARTInkShape-1477"/>
            <p:cNvSpPr/>
            <p:nvPr/>
          </p:nvSpPr>
          <p:spPr>
            <a:xfrm>
              <a:off x="3875174" y="2775320"/>
              <a:ext cx="176127" cy="107461"/>
            </a:xfrm>
            <a:custGeom>
              <a:avLst/>
              <a:gdLst/>
              <a:ahLst/>
              <a:cxnLst/>
              <a:rect l="0" t="0" r="0" b="0"/>
              <a:pathLst>
                <a:path w="176127" h="107461">
                  <a:moveTo>
                    <a:pt x="176126" y="37730"/>
                  </a:moveTo>
                  <a:lnTo>
                    <a:pt x="176126" y="28270"/>
                  </a:lnTo>
                  <a:lnTo>
                    <a:pt x="174244" y="24588"/>
                  </a:lnTo>
                  <a:lnTo>
                    <a:pt x="172754" y="22619"/>
                  </a:lnTo>
                  <a:lnTo>
                    <a:pt x="148288" y="8079"/>
                  </a:lnTo>
                  <a:lnTo>
                    <a:pt x="135814" y="2447"/>
                  </a:lnTo>
                  <a:lnTo>
                    <a:pt x="111359" y="0"/>
                  </a:lnTo>
                  <a:lnTo>
                    <a:pt x="79882" y="8500"/>
                  </a:lnTo>
                  <a:lnTo>
                    <a:pt x="52139" y="25640"/>
                  </a:lnTo>
                  <a:lnTo>
                    <a:pt x="22842" y="46276"/>
                  </a:lnTo>
                  <a:lnTo>
                    <a:pt x="3976" y="64002"/>
                  </a:lnTo>
                  <a:lnTo>
                    <a:pt x="837" y="70808"/>
                  </a:lnTo>
                  <a:lnTo>
                    <a:pt x="0" y="74599"/>
                  </a:lnTo>
                  <a:lnTo>
                    <a:pt x="951" y="82573"/>
                  </a:lnTo>
                  <a:lnTo>
                    <a:pt x="3726" y="90116"/>
                  </a:lnTo>
                  <a:lnTo>
                    <a:pt x="7311" y="95820"/>
                  </a:lnTo>
                  <a:lnTo>
                    <a:pt x="16667" y="102997"/>
                  </a:lnTo>
                  <a:lnTo>
                    <a:pt x="31747" y="106222"/>
                  </a:lnTo>
                  <a:lnTo>
                    <a:pt x="62855" y="107460"/>
                  </a:lnTo>
                  <a:lnTo>
                    <a:pt x="93711" y="105682"/>
                  </a:lnTo>
                  <a:lnTo>
                    <a:pt x="124638" y="96746"/>
                  </a:lnTo>
                  <a:lnTo>
                    <a:pt x="139311" y="89867"/>
                  </a:lnTo>
                  <a:lnTo>
                    <a:pt x="151891" y="79205"/>
                  </a:lnTo>
                  <a:lnTo>
                    <a:pt x="166684" y="58951"/>
                  </a:lnTo>
                  <a:lnTo>
                    <a:pt x="169368" y="42945"/>
                  </a:lnTo>
                  <a:lnTo>
                    <a:pt x="167713" y="38166"/>
                  </a:lnTo>
                  <a:lnTo>
                    <a:pt x="160902" y="29349"/>
                  </a:lnTo>
                  <a:lnTo>
                    <a:pt x="156894" y="26950"/>
                  </a:lnTo>
                  <a:lnTo>
                    <a:pt x="144376" y="2503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7" name="SMARTInkShape-1478"/>
            <p:cNvSpPr/>
            <p:nvPr/>
          </p:nvSpPr>
          <p:spPr>
            <a:xfrm>
              <a:off x="3702878" y="2705203"/>
              <a:ext cx="170623" cy="114157"/>
            </a:xfrm>
            <a:custGeom>
              <a:avLst/>
              <a:gdLst/>
              <a:ahLst/>
              <a:cxnLst/>
              <a:rect l="0" t="0" r="0" b="0"/>
              <a:pathLst>
                <a:path w="170623" h="114157">
                  <a:moveTo>
                    <a:pt x="170622" y="25297"/>
                  </a:moveTo>
                  <a:lnTo>
                    <a:pt x="170622" y="21926"/>
                  </a:lnTo>
                  <a:lnTo>
                    <a:pt x="168740" y="18389"/>
                  </a:lnTo>
                  <a:lnTo>
                    <a:pt x="167251" y="16458"/>
                  </a:lnTo>
                  <a:lnTo>
                    <a:pt x="163714" y="14313"/>
                  </a:lnTo>
                  <a:lnTo>
                    <a:pt x="159790" y="12654"/>
                  </a:lnTo>
                  <a:lnTo>
                    <a:pt x="146051" y="3858"/>
                  </a:lnTo>
                  <a:lnTo>
                    <a:pt x="134257" y="1070"/>
                  </a:lnTo>
                  <a:lnTo>
                    <a:pt x="103737" y="0"/>
                  </a:lnTo>
                  <a:lnTo>
                    <a:pt x="81759" y="4986"/>
                  </a:lnTo>
                  <a:lnTo>
                    <a:pt x="55351" y="18197"/>
                  </a:lnTo>
                  <a:lnTo>
                    <a:pt x="23604" y="42350"/>
                  </a:lnTo>
                  <a:lnTo>
                    <a:pt x="8606" y="54966"/>
                  </a:lnTo>
                  <a:lnTo>
                    <a:pt x="3364" y="63412"/>
                  </a:lnTo>
                  <a:lnTo>
                    <a:pt x="0" y="80333"/>
                  </a:lnTo>
                  <a:lnTo>
                    <a:pt x="1421" y="86916"/>
                  </a:lnTo>
                  <a:lnTo>
                    <a:pt x="8083" y="100263"/>
                  </a:lnTo>
                  <a:lnTo>
                    <a:pt x="13951" y="106357"/>
                  </a:lnTo>
                  <a:lnTo>
                    <a:pt x="17491" y="108971"/>
                  </a:lnTo>
                  <a:lnTo>
                    <a:pt x="27069" y="111874"/>
                  </a:lnTo>
                  <a:lnTo>
                    <a:pt x="56651" y="113891"/>
                  </a:lnTo>
                  <a:lnTo>
                    <a:pt x="88115" y="114156"/>
                  </a:lnTo>
                  <a:lnTo>
                    <a:pt x="112775" y="109119"/>
                  </a:lnTo>
                  <a:lnTo>
                    <a:pt x="127454" y="102658"/>
                  </a:lnTo>
                  <a:lnTo>
                    <a:pt x="152909" y="84424"/>
                  </a:lnTo>
                  <a:lnTo>
                    <a:pt x="158751" y="77211"/>
                  </a:lnTo>
                  <a:lnTo>
                    <a:pt x="161818" y="69301"/>
                  </a:lnTo>
                  <a:lnTo>
                    <a:pt x="164128" y="48925"/>
                  </a:lnTo>
                  <a:lnTo>
                    <a:pt x="162326" y="44500"/>
                  </a:lnTo>
                  <a:lnTo>
                    <a:pt x="155420" y="35910"/>
                  </a:lnTo>
                  <a:lnTo>
                    <a:pt x="151401" y="33541"/>
                  </a:lnTo>
                  <a:lnTo>
                    <a:pt x="145330" y="31896"/>
                  </a:lnTo>
                  <a:lnTo>
                    <a:pt x="142212" y="31757"/>
                  </a:lnTo>
                  <a:lnTo>
                    <a:pt x="141098" y="32426"/>
                  </a:lnTo>
                  <a:lnTo>
                    <a:pt x="140356" y="33577"/>
                  </a:lnTo>
                  <a:lnTo>
                    <a:pt x="138872" y="37997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8" name="SMARTInkShape-1479"/>
            <p:cNvSpPr/>
            <p:nvPr/>
          </p:nvSpPr>
          <p:spPr>
            <a:xfrm>
              <a:off x="3534124" y="2622550"/>
              <a:ext cx="129711" cy="126880"/>
            </a:xfrm>
            <a:custGeom>
              <a:avLst/>
              <a:gdLst/>
              <a:ahLst/>
              <a:cxnLst/>
              <a:rect l="0" t="0" r="0" b="0"/>
              <a:pathLst>
                <a:path w="129711" h="126880">
                  <a:moveTo>
                    <a:pt x="91726" y="0"/>
                  </a:moveTo>
                  <a:lnTo>
                    <a:pt x="60828" y="0"/>
                  </a:lnTo>
                  <a:lnTo>
                    <a:pt x="54946" y="1881"/>
                  </a:lnTo>
                  <a:lnTo>
                    <a:pt x="38852" y="11536"/>
                  </a:lnTo>
                  <a:lnTo>
                    <a:pt x="15095" y="40161"/>
                  </a:lnTo>
                  <a:lnTo>
                    <a:pt x="8279" y="51716"/>
                  </a:lnTo>
                  <a:lnTo>
                    <a:pt x="173" y="79299"/>
                  </a:lnTo>
                  <a:lnTo>
                    <a:pt x="0" y="88395"/>
                  </a:lnTo>
                  <a:lnTo>
                    <a:pt x="5638" y="105733"/>
                  </a:lnTo>
                  <a:lnTo>
                    <a:pt x="11366" y="112374"/>
                  </a:lnTo>
                  <a:lnTo>
                    <a:pt x="26541" y="122386"/>
                  </a:lnTo>
                  <a:lnTo>
                    <a:pt x="38937" y="125633"/>
                  </a:lnTo>
                  <a:lnTo>
                    <a:pt x="69687" y="126879"/>
                  </a:lnTo>
                  <a:lnTo>
                    <a:pt x="83000" y="123593"/>
                  </a:lnTo>
                  <a:lnTo>
                    <a:pt x="99253" y="114780"/>
                  </a:lnTo>
                  <a:lnTo>
                    <a:pt x="110733" y="103231"/>
                  </a:lnTo>
                  <a:lnTo>
                    <a:pt x="125403" y="78274"/>
                  </a:lnTo>
                  <a:lnTo>
                    <a:pt x="128515" y="65603"/>
                  </a:lnTo>
                  <a:lnTo>
                    <a:pt x="129710" y="43586"/>
                  </a:lnTo>
                  <a:lnTo>
                    <a:pt x="123351" y="21828"/>
                  </a:lnTo>
                  <a:lnTo>
                    <a:pt x="118085" y="14041"/>
                  </a:lnTo>
                  <a:lnTo>
                    <a:pt x="115670" y="13296"/>
                  </a:lnTo>
                  <a:lnTo>
                    <a:pt x="110776" y="127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3" name="SMARTInkShape-Group154"/>
          <p:cNvGrpSpPr/>
          <p:nvPr/>
        </p:nvGrpSpPr>
        <p:grpSpPr>
          <a:xfrm>
            <a:off x="3417485" y="1892300"/>
            <a:ext cx="1115051" cy="786140"/>
            <a:chOff x="3417485" y="1892300"/>
            <a:chExt cx="1115051" cy="786140"/>
          </a:xfrm>
        </p:grpSpPr>
        <p:sp>
          <p:nvSpPr>
            <p:cNvPr id="130" name="SMARTInkShape-1480"/>
            <p:cNvSpPr/>
            <p:nvPr/>
          </p:nvSpPr>
          <p:spPr>
            <a:xfrm>
              <a:off x="3886200" y="1968500"/>
              <a:ext cx="12701" cy="1"/>
            </a:xfrm>
            <a:custGeom>
              <a:avLst/>
              <a:gdLst/>
              <a:ahLst/>
              <a:cxnLst/>
              <a:rect l="0" t="0" r="0" b="0"/>
              <a:pathLst>
                <a:path w="12701" h="1">
                  <a:moveTo>
                    <a:pt x="0" y="0"/>
                  </a:moveTo>
                  <a:lnTo>
                    <a:pt x="1270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SMARTInkShape-1481"/>
            <p:cNvSpPr/>
            <p:nvPr/>
          </p:nvSpPr>
          <p:spPr>
            <a:xfrm>
              <a:off x="3879850" y="2025650"/>
              <a:ext cx="1" cy="120651"/>
            </a:xfrm>
            <a:custGeom>
              <a:avLst/>
              <a:gdLst/>
              <a:ahLst/>
              <a:cxnLst/>
              <a:rect l="0" t="0" r="0" b="0"/>
              <a:pathLst>
                <a:path w="1" h="120651">
                  <a:moveTo>
                    <a:pt x="0" y="0"/>
                  </a:moveTo>
                  <a:lnTo>
                    <a:pt x="0" y="27887"/>
                  </a:lnTo>
                  <a:lnTo>
                    <a:pt x="0" y="53819"/>
                  </a:lnTo>
                  <a:lnTo>
                    <a:pt x="0" y="84951"/>
                  </a:lnTo>
                  <a:lnTo>
                    <a:pt x="0" y="115997"/>
                  </a:lnTo>
                  <a:lnTo>
                    <a:pt x="0" y="1206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" name="SMARTInkShape-1482"/>
            <p:cNvSpPr/>
            <p:nvPr/>
          </p:nvSpPr>
          <p:spPr>
            <a:xfrm>
              <a:off x="3417485" y="2046103"/>
              <a:ext cx="405216" cy="204472"/>
            </a:xfrm>
            <a:custGeom>
              <a:avLst/>
              <a:gdLst/>
              <a:ahLst/>
              <a:cxnLst/>
              <a:rect l="0" t="0" r="0" b="0"/>
              <a:pathLst>
                <a:path w="405216" h="204472">
                  <a:moveTo>
                    <a:pt x="81365" y="81147"/>
                  </a:moveTo>
                  <a:lnTo>
                    <a:pt x="81365" y="72308"/>
                  </a:lnTo>
                  <a:lnTo>
                    <a:pt x="79483" y="68281"/>
                  </a:lnTo>
                  <a:lnTo>
                    <a:pt x="77993" y="66220"/>
                  </a:lnTo>
                  <a:lnTo>
                    <a:pt x="74457" y="63929"/>
                  </a:lnTo>
                  <a:lnTo>
                    <a:pt x="66438" y="62458"/>
                  </a:lnTo>
                  <a:lnTo>
                    <a:pt x="60165" y="62204"/>
                  </a:lnTo>
                  <a:lnTo>
                    <a:pt x="54068" y="65907"/>
                  </a:lnTo>
                  <a:lnTo>
                    <a:pt x="38656" y="79783"/>
                  </a:lnTo>
                  <a:lnTo>
                    <a:pt x="22841" y="109085"/>
                  </a:lnTo>
                  <a:lnTo>
                    <a:pt x="7010" y="137543"/>
                  </a:lnTo>
                  <a:lnTo>
                    <a:pt x="1243" y="157123"/>
                  </a:lnTo>
                  <a:lnTo>
                    <a:pt x="0" y="181291"/>
                  </a:lnTo>
                  <a:lnTo>
                    <a:pt x="2399" y="188685"/>
                  </a:lnTo>
                  <a:lnTo>
                    <a:pt x="7716" y="196814"/>
                  </a:lnTo>
                  <a:lnTo>
                    <a:pt x="17131" y="203691"/>
                  </a:lnTo>
                  <a:lnTo>
                    <a:pt x="20198" y="204471"/>
                  </a:lnTo>
                  <a:lnTo>
                    <a:pt x="22948" y="204285"/>
                  </a:lnTo>
                  <a:lnTo>
                    <a:pt x="47795" y="193104"/>
                  </a:lnTo>
                  <a:lnTo>
                    <a:pt x="54215" y="187114"/>
                  </a:lnTo>
                  <a:lnTo>
                    <a:pt x="76146" y="155976"/>
                  </a:lnTo>
                  <a:lnTo>
                    <a:pt x="84698" y="136040"/>
                  </a:lnTo>
                  <a:lnTo>
                    <a:pt x="87450" y="105773"/>
                  </a:lnTo>
                  <a:lnTo>
                    <a:pt x="87680" y="92185"/>
                  </a:lnTo>
                  <a:lnTo>
                    <a:pt x="86986" y="90622"/>
                  </a:lnTo>
                  <a:lnTo>
                    <a:pt x="85818" y="89580"/>
                  </a:lnTo>
                  <a:lnTo>
                    <a:pt x="82244" y="87908"/>
                  </a:lnTo>
                  <a:lnTo>
                    <a:pt x="84996" y="90990"/>
                  </a:lnTo>
                  <a:lnTo>
                    <a:pt x="86506" y="96340"/>
                  </a:lnTo>
                  <a:lnTo>
                    <a:pt x="87883" y="102716"/>
                  </a:lnTo>
                  <a:lnTo>
                    <a:pt x="91920" y="110977"/>
                  </a:lnTo>
                  <a:lnTo>
                    <a:pt x="94840" y="122049"/>
                  </a:lnTo>
                  <a:lnTo>
                    <a:pt x="108287" y="139249"/>
                  </a:lnTo>
                  <a:lnTo>
                    <a:pt x="114732" y="142248"/>
                  </a:lnTo>
                  <a:lnTo>
                    <a:pt x="142843" y="144506"/>
                  </a:lnTo>
                  <a:lnTo>
                    <a:pt x="158847" y="141234"/>
                  </a:lnTo>
                  <a:lnTo>
                    <a:pt x="173624" y="132425"/>
                  </a:lnTo>
                  <a:lnTo>
                    <a:pt x="197613" y="110096"/>
                  </a:lnTo>
                  <a:lnTo>
                    <a:pt x="214581" y="81106"/>
                  </a:lnTo>
                  <a:lnTo>
                    <a:pt x="219143" y="70316"/>
                  </a:lnTo>
                  <a:lnTo>
                    <a:pt x="221031" y="56151"/>
                  </a:lnTo>
                  <a:lnTo>
                    <a:pt x="221064" y="84297"/>
                  </a:lnTo>
                  <a:lnTo>
                    <a:pt x="221065" y="113311"/>
                  </a:lnTo>
                  <a:lnTo>
                    <a:pt x="221065" y="142820"/>
                  </a:lnTo>
                  <a:lnTo>
                    <a:pt x="221065" y="163544"/>
                  </a:lnTo>
                  <a:lnTo>
                    <a:pt x="221065" y="136079"/>
                  </a:lnTo>
                  <a:lnTo>
                    <a:pt x="222946" y="118589"/>
                  </a:lnTo>
                  <a:lnTo>
                    <a:pt x="226532" y="90346"/>
                  </a:lnTo>
                  <a:lnTo>
                    <a:pt x="232310" y="62659"/>
                  </a:lnTo>
                  <a:lnTo>
                    <a:pt x="238899" y="43919"/>
                  </a:lnTo>
                  <a:lnTo>
                    <a:pt x="249476" y="29821"/>
                  </a:lnTo>
                  <a:lnTo>
                    <a:pt x="260840" y="21567"/>
                  </a:lnTo>
                  <a:lnTo>
                    <a:pt x="266495" y="19389"/>
                  </a:lnTo>
                  <a:lnTo>
                    <a:pt x="277015" y="18163"/>
                  </a:lnTo>
                  <a:lnTo>
                    <a:pt x="284973" y="21639"/>
                  </a:lnTo>
                  <a:lnTo>
                    <a:pt x="292507" y="27888"/>
                  </a:lnTo>
                  <a:lnTo>
                    <a:pt x="305383" y="47513"/>
                  </a:lnTo>
                  <a:lnTo>
                    <a:pt x="314129" y="73693"/>
                  </a:lnTo>
                  <a:lnTo>
                    <a:pt x="321401" y="103030"/>
                  </a:lnTo>
                  <a:lnTo>
                    <a:pt x="322655" y="131454"/>
                  </a:lnTo>
                  <a:lnTo>
                    <a:pt x="322665" y="104053"/>
                  </a:lnTo>
                  <a:lnTo>
                    <a:pt x="323370" y="73763"/>
                  </a:lnTo>
                  <a:lnTo>
                    <a:pt x="327691" y="44306"/>
                  </a:lnTo>
                  <a:lnTo>
                    <a:pt x="329837" y="31612"/>
                  </a:lnTo>
                  <a:lnTo>
                    <a:pt x="340832" y="13846"/>
                  </a:lnTo>
                  <a:lnTo>
                    <a:pt x="350007" y="3333"/>
                  </a:lnTo>
                  <a:lnTo>
                    <a:pt x="354337" y="702"/>
                  </a:lnTo>
                  <a:lnTo>
                    <a:pt x="356479" y="0"/>
                  </a:lnTo>
                  <a:lnTo>
                    <a:pt x="358613" y="238"/>
                  </a:lnTo>
                  <a:lnTo>
                    <a:pt x="362866" y="2383"/>
                  </a:lnTo>
                  <a:lnTo>
                    <a:pt x="369227" y="7558"/>
                  </a:lnTo>
                  <a:lnTo>
                    <a:pt x="381931" y="28645"/>
                  </a:lnTo>
                  <a:lnTo>
                    <a:pt x="392515" y="56359"/>
                  </a:lnTo>
                  <a:lnTo>
                    <a:pt x="397610" y="77896"/>
                  </a:lnTo>
                  <a:lnTo>
                    <a:pt x="399322" y="95034"/>
                  </a:lnTo>
                  <a:lnTo>
                    <a:pt x="405215" y="112897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" name="SMARTInkShape-1483"/>
            <p:cNvSpPr/>
            <p:nvPr/>
          </p:nvSpPr>
          <p:spPr>
            <a:xfrm>
              <a:off x="4198232" y="2139950"/>
              <a:ext cx="11819" cy="82551"/>
            </a:xfrm>
            <a:custGeom>
              <a:avLst/>
              <a:gdLst/>
              <a:ahLst/>
              <a:cxnLst/>
              <a:rect l="0" t="0" r="0" b="0"/>
              <a:pathLst>
                <a:path w="11819" h="82551">
                  <a:moveTo>
                    <a:pt x="5468" y="0"/>
                  </a:moveTo>
                  <a:lnTo>
                    <a:pt x="5468" y="3371"/>
                  </a:lnTo>
                  <a:lnTo>
                    <a:pt x="3586" y="6907"/>
                  </a:lnTo>
                  <a:lnTo>
                    <a:pt x="2096" y="8838"/>
                  </a:lnTo>
                  <a:lnTo>
                    <a:pt x="441" y="14746"/>
                  </a:lnTo>
                  <a:lnTo>
                    <a:pt x="0" y="18297"/>
                  </a:lnTo>
                  <a:lnTo>
                    <a:pt x="4931" y="46646"/>
                  </a:lnTo>
                  <a:lnTo>
                    <a:pt x="6014" y="59290"/>
                  </a:lnTo>
                  <a:lnTo>
                    <a:pt x="11818" y="825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" name="SMARTInkShape-1484"/>
            <p:cNvSpPr/>
            <p:nvPr/>
          </p:nvSpPr>
          <p:spPr>
            <a:xfrm>
              <a:off x="4222750" y="2089150"/>
              <a:ext cx="6351" cy="6351"/>
            </a:xfrm>
            <a:custGeom>
              <a:avLst/>
              <a:gdLst/>
              <a:ahLst/>
              <a:cxnLst/>
              <a:rect l="0" t="0" r="0" b="0"/>
              <a:pathLst>
                <a:path w="6351" h="6351">
                  <a:moveTo>
                    <a:pt x="0" y="0"/>
                  </a:moveTo>
                  <a:lnTo>
                    <a:pt x="6350" y="63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5" name="SMARTInkShape-1485"/>
            <p:cNvSpPr/>
            <p:nvPr/>
          </p:nvSpPr>
          <p:spPr>
            <a:xfrm>
              <a:off x="4261253" y="2007116"/>
              <a:ext cx="107548" cy="175996"/>
            </a:xfrm>
            <a:custGeom>
              <a:avLst/>
              <a:gdLst/>
              <a:ahLst/>
              <a:cxnLst/>
              <a:rect l="0" t="0" r="0" b="0"/>
              <a:pathLst>
                <a:path w="107548" h="175996">
                  <a:moveTo>
                    <a:pt x="82147" y="88384"/>
                  </a:moveTo>
                  <a:lnTo>
                    <a:pt x="82147" y="85012"/>
                  </a:lnTo>
                  <a:lnTo>
                    <a:pt x="81441" y="84019"/>
                  </a:lnTo>
                  <a:lnTo>
                    <a:pt x="80265" y="83357"/>
                  </a:lnTo>
                  <a:lnTo>
                    <a:pt x="73308" y="82295"/>
                  </a:lnTo>
                  <a:lnTo>
                    <a:pt x="63849" y="82111"/>
                  </a:lnTo>
                  <a:lnTo>
                    <a:pt x="58022" y="83949"/>
                  </a:lnTo>
                  <a:lnTo>
                    <a:pt x="29032" y="99747"/>
                  </a:lnTo>
                  <a:lnTo>
                    <a:pt x="20675" y="106604"/>
                  </a:lnTo>
                  <a:lnTo>
                    <a:pt x="4194" y="136297"/>
                  </a:lnTo>
                  <a:lnTo>
                    <a:pt x="505" y="153143"/>
                  </a:lnTo>
                  <a:lnTo>
                    <a:pt x="0" y="159028"/>
                  </a:lnTo>
                  <a:lnTo>
                    <a:pt x="1657" y="163996"/>
                  </a:lnTo>
                  <a:lnTo>
                    <a:pt x="8470" y="172934"/>
                  </a:lnTo>
                  <a:lnTo>
                    <a:pt x="14359" y="175350"/>
                  </a:lnTo>
                  <a:lnTo>
                    <a:pt x="17905" y="175995"/>
                  </a:lnTo>
                  <a:lnTo>
                    <a:pt x="23726" y="174829"/>
                  </a:lnTo>
                  <a:lnTo>
                    <a:pt x="33212" y="168332"/>
                  </a:lnTo>
                  <a:lnTo>
                    <a:pt x="49040" y="151262"/>
                  </a:lnTo>
                  <a:lnTo>
                    <a:pt x="68004" y="122666"/>
                  </a:lnTo>
                  <a:lnTo>
                    <a:pt x="77628" y="95234"/>
                  </a:lnTo>
                  <a:lnTo>
                    <a:pt x="85618" y="65068"/>
                  </a:lnTo>
                  <a:lnTo>
                    <a:pt x="87928" y="37995"/>
                  </a:lnTo>
                  <a:lnTo>
                    <a:pt x="90210" y="20537"/>
                  </a:lnTo>
                  <a:lnTo>
                    <a:pt x="94766" y="0"/>
                  </a:lnTo>
                  <a:lnTo>
                    <a:pt x="94840" y="11738"/>
                  </a:lnTo>
                  <a:lnTo>
                    <a:pt x="89378" y="38985"/>
                  </a:lnTo>
                  <a:lnTo>
                    <a:pt x="88613" y="69518"/>
                  </a:lnTo>
                  <a:lnTo>
                    <a:pt x="88512" y="101108"/>
                  </a:lnTo>
                  <a:lnTo>
                    <a:pt x="89207" y="118730"/>
                  </a:lnTo>
                  <a:lnTo>
                    <a:pt x="97335" y="137579"/>
                  </a:lnTo>
                  <a:lnTo>
                    <a:pt x="101362" y="141998"/>
                  </a:lnTo>
                  <a:lnTo>
                    <a:pt x="107547" y="145534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" name="SMARTInkShape-1486"/>
            <p:cNvSpPr/>
            <p:nvPr/>
          </p:nvSpPr>
          <p:spPr>
            <a:xfrm>
              <a:off x="4451467" y="2044700"/>
              <a:ext cx="81069" cy="152401"/>
            </a:xfrm>
            <a:custGeom>
              <a:avLst/>
              <a:gdLst/>
              <a:ahLst/>
              <a:cxnLst/>
              <a:rect l="0" t="0" r="0" b="0"/>
              <a:pathLst>
                <a:path w="81069" h="152401">
                  <a:moveTo>
                    <a:pt x="57033" y="0"/>
                  </a:moveTo>
                  <a:lnTo>
                    <a:pt x="38734" y="0"/>
                  </a:lnTo>
                  <a:lnTo>
                    <a:pt x="32908" y="1881"/>
                  </a:lnTo>
                  <a:lnTo>
                    <a:pt x="4399" y="21199"/>
                  </a:lnTo>
                  <a:lnTo>
                    <a:pt x="1890" y="25414"/>
                  </a:lnTo>
                  <a:lnTo>
                    <a:pt x="0" y="36846"/>
                  </a:lnTo>
                  <a:lnTo>
                    <a:pt x="3288" y="41099"/>
                  </a:lnTo>
                  <a:lnTo>
                    <a:pt x="31848" y="62210"/>
                  </a:lnTo>
                  <a:lnTo>
                    <a:pt x="61279" y="83708"/>
                  </a:lnTo>
                  <a:lnTo>
                    <a:pt x="70599" y="90732"/>
                  </a:lnTo>
                  <a:lnTo>
                    <a:pt x="77829" y="100653"/>
                  </a:lnTo>
                  <a:lnTo>
                    <a:pt x="81068" y="112529"/>
                  </a:lnTo>
                  <a:lnTo>
                    <a:pt x="79945" y="120804"/>
                  </a:lnTo>
                  <a:lnTo>
                    <a:pt x="78658" y="124986"/>
                  </a:lnTo>
                  <a:lnTo>
                    <a:pt x="73464" y="131514"/>
                  </a:lnTo>
                  <a:lnTo>
                    <a:pt x="50683" y="1524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7" name="SMARTInkShape-1487"/>
            <p:cNvSpPr/>
            <p:nvPr/>
          </p:nvSpPr>
          <p:spPr>
            <a:xfrm>
              <a:off x="3879850" y="2387600"/>
              <a:ext cx="31751" cy="234951"/>
            </a:xfrm>
            <a:custGeom>
              <a:avLst/>
              <a:gdLst/>
              <a:ahLst/>
              <a:cxnLst/>
              <a:rect l="0" t="0" r="0" b="0"/>
              <a:pathLst>
                <a:path w="31751" h="234951">
                  <a:moveTo>
                    <a:pt x="31750" y="0"/>
                  </a:moveTo>
                  <a:lnTo>
                    <a:pt x="31750" y="3371"/>
                  </a:lnTo>
                  <a:lnTo>
                    <a:pt x="31044" y="4364"/>
                  </a:lnTo>
                  <a:lnTo>
                    <a:pt x="29868" y="5026"/>
                  </a:lnTo>
                  <a:lnTo>
                    <a:pt x="28379" y="5467"/>
                  </a:lnTo>
                  <a:lnTo>
                    <a:pt x="27385" y="7172"/>
                  </a:lnTo>
                  <a:lnTo>
                    <a:pt x="23634" y="33927"/>
                  </a:lnTo>
                  <a:lnTo>
                    <a:pt x="19653" y="63786"/>
                  </a:lnTo>
                  <a:lnTo>
                    <a:pt x="17287" y="90838"/>
                  </a:lnTo>
                  <a:lnTo>
                    <a:pt x="13606" y="119778"/>
                  </a:lnTo>
                  <a:lnTo>
                    <a:pt x="12879" y="149536"/>
                  </a:lnTo>
                  <a:lnTo>
                    <a:pt x="12779" y="160769"/>
                  </a:lnTo>
                  <a:lnTo>
                    <a:pt x="2658" y="190765"/>
                  </a:lnTo>
                  <a:lnTo>
                    <a:pt x="233" y="219834"/>
                  </a:lnTo>
                  <a:lnTo>
                    <a:pt x="0" y="2349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8" name="SMARTInkShape-1488"/>
            <p:cNvSpPr/>
            <p:nvPr/>
          </p:nvSpPr>
          <p:spPr>
            <a:xfrm>
              <a:off x="3816350" y="2597150"/>
              <a:ext cx="95251" cy="81290"/>
            </a:xfrm>
            <a:custGeom>
              <a:avLst/>
              <a:gdLst/>
              <a:ahLst/>
              <a:cxnLst/>
              <a:rect l="0" t="0" r="0" b="0"/>
              <a:pathLst>
                <a:path w="95251" h="81290">
                  <a:moveTo>
                    <a:pt x="0" y="25400"/>
                  </a:moveTo>
                  <a:lnTo>
                    <a:pt x="0" y="34859"/>
                  </a:lnTo>
                  <a:lnTo>
                    <a:pt x="1881" y="38541"/>
                  </a:lnTo>
                  <a:lnTo>
                    <a:pt x="3371" y="40510"/>
                  </a:lnTo>
                  <a:lnTo>
                    <a:pt x="5026" y="46462"/>
                  </a:lnTo>
                  <a:lnTo>
                    <a:pt x="6467" y="53105"/>
                  </a:lnTo>
                  <a:lnTo>
                    <a:pt x="11259" y="63119"/>
                  </a:lnTo>
                  <a:lnTo>
                    <a:pt x="11739" y="65362"/>
                  </a:lnTo>
                  <a:lnTo>
                    <a:pt x="15786" y="71891"/>
                  </a:lnTo>
                  <a:lnTo>
                    <a:pt x="24230" y="81289"/>
                  </a:lnTo>
                  <a:lnTo>
                    <a:pt x="25325" y="81003"/>
                  </a:lnTo>
                  <a:lnTo>
                    <a:pt x="30238" y="77937"/>
                  </a:lnTo>
                  <a:lnTo>
                    <a:pt x="34135" y="76972"/>
                  </a:lnTo>
                  <a:lnTo>
                    <a:pt x="38219" y="72780"/>
                  </a:lnTo>
                  <a:lnTo>
                    <a:pt x="43091" y="66918"/>
                  </a:lnTo>
                  <a:lnTo>
                    <a:pt x="65163" y="47961"/>
                  </a:lnTo>
                  <a:lnTo>
                    <a:pt x="84566" y="18159"/>
                  </a:lnTo>
                  <a:lnTo>
                    <a:pt x="92407" y="8708"/>
                  </a:lnTo>
                  <a:lnTo>
                    <a:pt x="9525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9" name="SMARTInkShape-1489"/>
            <p:cNvSpPr/>
            <p:nvPr/>
          </p:nvSpPr>
          <p:spPr>
            <a:xfrm>
              <a:off x="4073882" y="2184400"/>
              <a:ext cx="59969" cy="75899"/>
            </a:xfrm>
            <a:custGeom>
              <a:avLst/>
              <a:gdLst/>
              <a:ahLst/>
              <a:cxnLst/>
              <a:rect l="0" t="0" r="0" b="0"/>
              <a:pathLst>
                <a:path w="59969" h="75899">
                  <a:moveTo>
                    <a:pt x="59968" y="0"/>
                  </a:moveTo>
                  <a:lnTo>
                    <a:pt x="51129" y="0"/>
                  </a:lnTo>
                  <a:lnTo>
                    <a:pt x="47102" y="1881"/>
                  </a:lnTo>
                  <a:lnTo>
                    <a:pt x="26974" y="14926"/>
                  </a:lnTo>
                  <a:lnTo>
                    <a:pt x="7074" y="45425"/>
                  </a:lnTo>
                  <a:lnTo>
                    <a:pt x="708" y="55949"/>
                  </a:lnTo>
                  <a:lnTo>
                    <a:pt x="0" y="59171"/>
                  </a:lnTo>
                  <a:lnTo>
                    <a:pt x="233" y="62025"/>
                  </a:lnTo>
                  <a:lnTo>
                    <a:pt x="1095" y="64633"/>
                  </a:lnTo>
                  <a:lnTo>
                    <a:pt x="2375" y="66372"/>
                  </a:lnTo>
                  <a:lnTo>
                    <a:pt x="13548" y="73908"/>
                  </a:lnTo>
                  <a:lnTo>
                    <a:pt x="17700" y="75181"/>
                  </a:lnTo>
                  <a:lnTo>
                    <a:pt x="27375" y="75898"/>
                  </a:lnTo>
                  <a:lnTo>
                    <a:pt x="39178" y="72739"/>
                  </a:lnTo>
                  <a:lnTo>
                    <a:pt x="59968" y="635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0" name="SMARTInkShape-1490"/>
            <p:cNvSpPr/>
            <p:nvPr/>
          </p:nvSpPr>
          <p:spPr>
            <a:xfrm>
              <a:off x="3902495" y="2209830"/>
              <a:ext cx="148806" cy="94814"/>
            </a:xfrm>
            <a:custGeom>
              <a:avLst/>
              <a:gdLst/>
              <a:ahLst/>
              <a:cxnLst/>
              <a:rect l="0" t="0" r="0" b="0"/>
              <a:pathLst>
                <a:path w="148806" h="94814">
                  <a:moveTo>
                    <a:pt x="85305" y="19020"/>
                  </a:moveTo>
                  <a:lnTo>
                    <a:pt x="85305" y="9560"/>
                  </a:lnTo>
                  <a:lnTo>
                    <a:pt x="83423" y="5878"/>
                  </a:lnTo>
                  <a:lnTo>
                    <a:pt x="81934" y="3909"/>
                  </a:lnTo>
                  <a:lnTo>
                    <a:pt x="78397" y="1720"/>
                  </a:lnTo>
                  <a:lnTo>
                    <a:pt x="70378" y="315"/>
                  </a:lnTo>
                  <a:lnTo>
                    <a:pt x="54407" y="0"/>
                  </a:lnTo>
                  <a:lnTo>
                    <a:pt x="51301" y="1401"/>
                  </a:lnTo>
                  <a:lnTo>
                    <a:pt x="23627" y="29824"/>
                  </a:lnTo>
                  <a:lnTo>
                    <a:pt x="7334" y="60490"/>
                  </a:lnTo>
                  <a:lnTo>
                    <a:pt x="740" y="73797"/>
                  </a:lnTo>
                  <a:lnTo>
                    <a:pt x="0" y="77410"/>
                  </a:lnTo>
                  <a:lnTo>
                    <a:pt x="213" y="80524"/>
                  </a:lnTo>
                  <a:lnTo>
                    <a:pt x="2253" y="90592"/>
                  </a:lnTo>
                  <a:lnTo>
                    <a:pt x="3831" y="92134"/>
                  </a:lnTo>
                  <a:lnTo>
                    <a:pt x="9348" y="93848"/>
                  </a:lnTo>
                  <a:lnTo>
                    <a:pt x="20387" y="94813"/>
                  </a:lnTo>
                  <a:lnTo>
                    <a:pt x="26584" y="93157"/>
                  </a:lnTo>
                  <a:lnTo>
                    <a:pt x="50788" y="78206"/>
                  </a:lnTo>
                  <a:lnTo>
                    <a:pt x="61936" y="67692"/>
                  </a:lnTo>
                  <a:lnTo>
                    <a:pt x="64335" y="63465"/>
                  </a:lnTo>
                  <a:lnTo>
                    <a:pt x="66142" y="52023"/>
                  </a:lnTo>
                  <a:lnTo>
                    <a:pt x="66244" y="45412"/>
                  </a:lnTo>
                  <a:lnTo>
                    <a:pt x="68132" y="46742"/>
                  </a:lnTo>
                  <a:lnTo>
                    <a:pt x="69623" y="48085"/>
                  </a:lnTo>
                  <a:lnTo>
                    <a:pt x="71279" y="51458"/>
                  </a:lnTo>
                  <a:lnTo>
                    <a:pt x="71721" y="53345"/>
                  </a:lnTo>
                  <a:lnTo>
                    <a:pt x="77514" y="63530"/>
                  </a:lnTo>
                  <a:lnTo>
                    <a:pt x="77994" y="65627"/>
                  </a:lnTo>
                  <a:lnTo>
                    <a:pt x="82291" y="69838"/>
                  </a:lnTo>
                  <a:lnTo>
                    <a:pt x="99855" y="79700"/>
                  </a:lnTo>
                  <a:lnTo>
                    <a:pt x="109293" y="81684"/>
                  </a:lnTo>
                  <a:lnTo>
                    <a:pt x="140305" y="82471"/>
                  </a:lnTo>
                  <a:lnTo>
                    <a:pt x="148805" y="8252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1" name="SMARTInkShape-1491"/>
            <p:cNvSpPr/>
            <p:nvPr/>
          </p:nvSpPr>
          <p:spPr>
            <a:xfrm>
              <a:off x="4160504" y="1892300"/>
              <a:ext cx="99319" cy="133146"/>
            </a:xfrm>
            <a:custGeom>
              <a:avLst/>
              <a:gdLst/>
              <a:ahLst/>
              <a:cxnLst/>
              <a:rect l="0" t="0" r="0" b="0"/>
              <a:pathLst>
                <a:path w="99319" h="133146">
                  <a:moveTo>
                    <a:pt x="49546" y="12700"/>
                  </a:moveTo>
                  <a:lnTo>
                    <a:pt x="46174" y="12700"/>
                  </a:lnTo>
                  <a:lnTo>
                    <a:pt x="42638" y="14581"/>
                  </a:lnTo>
                  <a:lnTo>
                    <a:pt x="38714" y="17064"/>
                  </a:lnTo>
                  <a:lnTo>
                    <a:pt x="34619" y="18167"/>
                  </a:lnTo>
                  <a:lnTo>
                    <a:pt x="30447" y="22420"/>
                  </a:lnTo>
                  <a:lnTo>
                    <a:pt x="17791" y="46627"/>
                  </a:lnTo>
                  <a:lnTo>
                    <a:pt x="7212" y="75781"/>
                  </a:lnTo>
                  <a:lnTo>
                    <a:pt x="1568" y="90970"/>
                  </a:lnTo>
                  <a:lnTo>
                    <a:pt x="0" y="102520"/>
                  </a:lnTo>
                  <a:lnTo>
                    <a:pt x="1184" y="110945"/>
                  </a:lnTo>
                  <a:lnTo>
                    <a:pt x="7694" y="125475"/>
                  </a:lnTo>
                  <a:lnTo>
                    <a:pt x="10356" y="128100"/>
                  </a:lnTo>
                  <a:lnTo>
                    <a:pt x="17076" y="131016"/>
                  </a:lnTo>
                  <a:lnTo>
                    <a:pt x="44572" y="133145"/>
                  </a:lnTo>
                  <a:lnTo>
                    <a:pt x="54626" y="129495"/>
                  </a:lnTo>
                  <a:lnTo>
                    <a:pt x="85454" y="108958"/>
                  </a:lnTo>
                  <a:lnTo>
                    <a:pt x="94836" y="97038"/>
                  </a:lnTo>
                  <a:lnTo>
                    <a:pt x="98713" y="81198"/>
                  </a:lnTo>
                  <a:lnTo>
                    <a:pt x="99318" y="56882"/>
                  </a:lnTo>
                  <a:lnTo>
                    <a:pt x="91465" y="28735"/>
                  </a:lnTo>
                  <a:lnTo>
                    <a:pt x="82035" y="15177"/>
                  </a:lnTo>
                  <a:lnTo>
                    <a:pt x="70304" y="5594"/>
                  </a:lnTo>
                  <a:lnTo>
                    <a:pt x="62064" y="2486"/>
                  </a:lnTo>
                  <a:lnTo>
                    <a:pt x="36846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2" name="SMARTInkShape-1492"/>
            <p:cNvSpPr/>
            <p:nvPr/>
          </p:nvSpPr>
          <p:spPr>
            <a:xfrm>
              <a:off x="3971749" y="1956052"/>
              <a:ext cx="92252" cy="126627"/>
            </a:xfrm>
            <a:custGeom>
              <a:avLst/>
              <a:gdLst/>
              <a:ahLst/>
              <a:cxnLst/>
              <a:rect l="0" t="0" r="0" b="0"/>
              <a:pathLst>
                <a:path w="92252" h="126627">
                  <a:moveTo>
                    <a:pt x="3351" y="37848"/>
                  </a:moveTo>
                  <a:lnTo>
                    <a:pt x="3351" y="65685"/>
                  </a:lnTo>
                  <a:lnTo>
                    <a:pt x="3351" y="95156"/>
                  </a:lnTo>
                  <a:lnTo>
                    <a:pt x="4056" y="108529"/>
                  </a:lnTo>
                  <a:lnTo>
                    <a:pt x="8818" y="122066"/>
                  </a:lnTo>
                  <a:lnTo>
                    <a:pt x="8406" y="123627"/>
                  </a:lnTo>
                  <a:lnTo>
                    <a:pt x="7427" y="124667"/>
                  </a:lnTo>
                  <a:lnTo>
                    <a:pt x="3589" y="126626"/>
                  </a:lnTo>
                  <a:lnTo>
                    <a:pt x="2692" y="116584"/>
                  </a:lnTo>
                  <a:lnTo>
                    <a:pt x="0" y="109060"/>
                  </a:lnTo>
                  <a:lnTo>
                    <a:pt x="215" y="101012"/>
                  </a:lnTo>
                  <a:lnTo>
                    <a:pt x="2938" y="75067"/>
                  </a:lnTo>
                  <a:lnTo>
                    <a:pt x="6667" y="44082"/>
                  </a:lnTo>
                  <a:lnTo>
                    <a:pt x="21234" y="14314"/>
                  </a:lnTo>
                  <a:lnTo>
                    <a:pt x="23740" y="9458"/>
                  </a:lnTo>
                  <a:lnTo>
                    <a:pt x="26821" y="6221"/>
                  </a:lnTo>
                  <a:lnTo>
                    <a:pt x="34008" y="2625"/>
                  </a:lnTo>
                  <a:lnTo>
                    <a:pt x="47378" y="127"/>
                  </a:lnTo>
                  <a:lnTo>
                    <a:pt x="49635" y="0"/>
                  </a:lnTo>
                  <a:lnTo>
                    <a:pt x="54025" y="1741"/>
                  </a:lnTo>
                  <a:lnTo>
                    <a:pt x="62592" y="8608"/>
                  </a:lnTo>
                  <a:lnTo>
                    <a:pt x="75315" y="29787"/>
                  </a:lnTo>
                  <a:lnTo>
                    <a:pt x="82550" y="60284"/>
                  </a:lnTo>
                  <a:lnTo>
                    <a:pt x="85944" y="72827"/>
                  </a:lnTo>
                  <a:lnTo>
                    <a:pt x="90796" y="82099"/>
                  </a:lnTo>
                  <a:lnTo>
                    <a:pt x="92251" y="88648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4" name="SMARTInkShape-Group155"/>
          <p:cNvGrpSpPr/>
          <p:nvPr/>
        </p:nvGrpSpPr>
        <p:grpSpPr>
          <a:xfrm>
            <a:off x="2584450" y="3518883"/>
            <a:ext cx="933046" cy="570518"/>
            <a:chOff x="2584450" y="3518883"/>
            <a:chExt cx="933046" cy="570518"/>
          </a:xfrm>
        </p:grpSpPr>
        <p:sp>
          <p:nvSpPr>
            <p:cNvPr id="144" name="SMARTInkShape-1493"/>
            <p:cNvSpPr/>
            <p:nvPr/>
          </p:nvSpPr>
          <p:spPr>
            <a:xfrm>
              <a:off x="2584450" y="3587750"/>
              <a:ext cx="95251" cy="127001"/>
            </a:xfrm>
            <a:custGeom>
              <a:avLst/>
              <a:gdLst/>
              <a:ahLst/>
              <a:cxnLst/>
              <a:rect l="0" t="0" r="0" b="0"/>
              <a:pathLst>
                <a:path w="95251" h="127001">
                  <a:moveTo>
                    <a:pt x="95250" y="0"/>
                  </a:moveTo>
                  <a:lnTo>
                    <a:pt x="95250" y="3371"/>
                  </a:lnTo>
                  <a:lnTo>
                    <a:pt x="93368" y="6907"/>
                  </a:lnTo>
                  <a:lnTo>
                    <a:pt x="78621" y="26006"/>
                  </a:lnTo>
                  <a:lnTo>
                    <a:pt x="50988" y="52421"/>
                  </a:lnTo>
                  <a:lnTo>
                    <a:pt x="30323" y="81406"/>
                  </a:lnTo>
                  <a:lnTo>
                    <a:pt x="9439" y="111095"/>
                  </a:lnTo>
                  <a:lnTo>
                    <a:pt x="0" y="1270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5" name="SMARTInkShape-1494"/>
            <p:cNvSpPr/>
            <p:nvPr/>
          </p:nvSpPr>
          <p:spPr>
            <a:xfrm>
              <a:off x="2603500" y="3518883"/>
              <a:ext cx="131073" cy="214918"/>
            </a:xfrm>
            <a:custGeom>
              <a:avLst/>
              <a:gdLst/>
              <a:ahLst/>
              <a:cxnLst/>
              <a:rect l="0" t="0" r="0" b="0"/>
              <a:pathLst>
                <a:path w="131073" h="214918">
                  <a:moveTo>
                    <a:pt x="0" y="18067"/>
                  </a:moveTo>
                  <a:lnTo>
                    <a:pt x="8838" y="9228"/>
                  </a:lnTo>
                  <a:lnTo>
                    <a:pt x="14746" y="7083"/>
                  </a:lnTo>
                  <a:lnTo>
                    <a:pt x="21370" y="5424"/>
                  </a:lnTo>
                  <a:lnTo>
                    <a:pt x="30477" y="1229"/>
                  </a:lnTo>
                  <a:lnTo>
                    <a:pt x="40356" y="0"/>
                  </a:lnTo>
                  <a:lnTo>
                    <a:pt x="70930" y="4570"/>
                  </a:lnTo>
                  <a:lnTo>
                    <a:pt x="99860" y="17195"/>
                  </a:lnTo>
                  <a:lnTo>
                    <a:pt x="108588" y="22618"/>
                  </a:lnTo>
                  <a:lnTo>
                    <a:pt x="128226" y="45797"/>
                  </a:lnTo>
                  <a:lnTo>
                    <a:pt x="131072" y="54145"/>
                  </a:lnTo>
                  <a:lnTo>
                    <a:pt x="130456" y="62559"/>
                  </a:lnTo>
                  <a:lnTo>
                    <a:pt x="127830" y="70297"/>
                  </a:lnTo>
                  <a:lnTo>
                    <a:pt x="124311" y="76087"/>
                  </a:lnTo>
                  <a:lnTo>
                    <a:pt x="114992" y="83314"/>
                  </a:lnTo>
                  <a:lnTo>
                    <a:pt x="103294" y="89924"/>
                  </a:lnTo>
                  <a:lnTo>
                    <a:pt x="72812" y="97256"/>
                  </a:lnTo>
                  <a:lnTo>
                    <a:pt x="43269" y="100322"/>
                  </a:lnTo>
                  <a:lnTo>
                    <a:pt x="11655" y="100609"/>
                  </a:lnTo>
                  <a:lnTo>
                    <a:pt x="399" y="100616"/>
                  </a:lnTo>
                  <a:lnTo>
                    <a:pt x="3489" y="103988"/>
                  </a:lnTo>
                  <a:lnTo>
                    <a:pt x="6960" y="105643"/>
                  </a:lnTo>
                  <a:lnTo>
                    <a:pt x="8873" y="106084"/>
                  </a:lnTo>
                  <a:lnTo>
                    <a:pt x="10148" y="107084"/>
                  </a:lnTo>
                  <a:lnTo>
                    <a:pt x="21438" y="121870"/>
                  </a:lnTo>
                  <a:lnTo>
                    <a:pt x="36811" y="134259"/>
                  </a:lnTo>
                  <a:lnTo>
                    <a:pt x="55235" y="157651"/>
                  </a:lnTo>
                  <a:lnTo>
                    <a:pt x="63542" y="180457"/>
                  </a:lnTo>
                  <a:lnTo>
                    <a:pt x="68395" y="189399"/>
                  </a:lnTo>
                  <a:lnTo>
                    <a:pt x="68879" y="191555"/>
                  </a:lnTo>
                  <a:lnTo>
                    <a:pt x="75913" y="207310"/>
                  </a:lnTo>
                  <a:lnTo>
                    <a:pt x="76200" y="214917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6" name="SMARTInkShape-1495"/>
            <p:cNvSpPr/>
            <p:nvPr/>
          </p:nvSpPr>
          <p:spPr>
            <a:xfrm>
              <a:off x="2686050" y="3689350"/>
              <a:ext cx="31751" cy="69851"/>
            </a:xfrm>
            <a:custGeom>
              <a:avLst/>
              <a:gdLst/>
              <a:ahLst/>
              <a:cxnLst/>
              <a:rect l="0" t="0" r="0" b="0"/>
              <a:pathLst>
                <a:path w="31751" h="69851">
                  <a:moveTo>
                    <a:pt x="31750" y="0"/>
                  </a:moveTo>
                  <a:lnTo>
                    <a:pt x="31750" y="5467"/>
                  </a:lnTo>
                  <a:lnTo>
                    <a:pt x="27386" y="11245"/>
                  </a:lnTo>
                  <a:lnTo>
                    <a:pt x="14620" y="39776"/>
                  </a:lnTo>
                  <a:lnTo>
                    <a:pt x="1246" y="61263"/>
                  </a:lnTo>
                  <a:lnTo>
                    <a:pt x="0" y="698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7" name="SMARTInkShape-1496"/>
            <p:cNvSpPr/>
            <p:nvPr/>
          </p:nvSpPr>
          <p:spPr>
            <a:xfrm>
              <a:off x="2781300" y="3632200"/>
              <a:ext cx="6351" cy="6351"/>
            </a:xfrm>
            <a:custGeom>
              <a:avLst/>
              <a:gdLst/>
              <a:ahLst/>
              <a:cxnLst/>
              <a:rect l="0" t="0" r="0" b="0"/>
              <a:pathLst>
                <a:path w="6351" h="6351">
                  <a:moveTo>
                    <a:pt x="6350" y="0"/>
                  </a:moveTo>
                  <a:lnTo>
                    <a:pt x="77" y="0"/>
                  </a:lnTo>
                  <a:lnTo>
                    <a:pt x="0" y="63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8" name="SMARTInkShape-1497"/>
            <p:cNvSpPr/>
            <p:nvPr/>
          </p:nvSpPr>
          <p:spPr>
            <a:xfrm>
              <a:off x="2749644" y="3594100"/>
              <a:ext cx="112927" cy="206132"/>
            </a:xfrm>
            <a:custGeom>
              <a:avLst/>
              <a:gdLst/>
              <a:ahLst/>
              <a:cxnLst/>
              <a:rect l="0" t="0" r="0" b="0"/>
              <a:pathLst>
                <a:path w="112927" h="206132">
                  <a:moveTo>
                    <a:pt x="107856" y="0"/>
                  </a:moveTo>
                  <a:lnTo>
                    <a:pt x="107856" y="3370"/>
                  </a:lnTo>
                  <a:lnTo>
                    <a:pt x="105974" y="6907"/>
                  </a:lnTo>
                  <a:lnTo>
                    <a:pt x="92929" y="24570"/>
                  </a:lnTo>
                  <a:lnTo>
                    <a:pt x="82441" y="51527"/>
                  </a:lnTo>
                  <a:lnTo>
                    <a:pt x="70615" y="76343"/>
                  </a:lnTo>
                  <a:lnTo>
                    <a:pt x="54691" y="105992"/>
                  </a:lnTo>
                  <a:lnTo>
                    <a:pt x="37956" y="132963"/>
                  </a:lnTo>
                  <a:lnTo>
                    <a:pt x="21196" y="163638"/>
                  </a:lnTo>
                  <a:lnTo>
                    <a:pt x="9625" y="176675"/>
                  </a:lnTo>
                  <a:lnTo>
                    <a:pt x="8502" y="179166"/>
                  </a:lnTo>
                  <a:lnTo>
                    <a:pt x="7047" y="180827"/>
                  </a:lnTo>
                  <a:lnTo>
                    <a:pt x="0" y="184111"/>
                  </a:lnTo>
                  <a:lnTo>
                    <a:pt x="12774" y="169402"/>
                  </a:lnTo>
                  <a:lnTo>
                    <a:pt x="28281" y="150013"/>
                  </a:lnTo>
                  <a:lnTo>
                    <a:pt x="52080" y="127541"/>
                  </a:lnTo>
                  <a:lnTo>
                    <a:pt x="59783" y="123712"/>
                  </a:lnTo>
                  <a:lnTo>
                    <a:pt x="67910" y="122011"/>
                  </a:lnTo>
                  <a:lnTo>
                    <a:pt x="74345" y="123136"/>
                  </a:lnTo>
                  <a:lnTo>
                    <a:pt x="96286" y="135612"/>
                  </a:lnTo>
                  <a:lnTo>
                    <a:pt x="109886" y="153646"/>
                  </a:lnTo>
                  <a:lnTo>
                    <a:pt x="112285" y="160244"/>
                  </a:lnTo>
                  <a:lnTo>
                    <a:pt x="112926" y="163979"/>
                  </a:lnTo>
                  <a:lnTo>
                    <a:pt x="111755" y="171892"/>
                  </a:lnTo>
                  <a:lnTo>
                    <a:pt x="104713" y="197738"/>
                  </a:lnTo>
                  <a:lnTo>
                    <a:pt x="102233" y="199558"/>
                  </a:lnTo>
                  <a:lnTo>
                    <a:pt x="84110" y="206091"/>
                  </a:lnTo>
                  <a:lnTo>
                    <a:pt x="75900" y="206131"/>
                  </a:lnTo>
                  <a:lnTo>
                    <a:pt x="46460" y="203371"/>
                  </a:lnTo>
                  <a:lnTo>
                    <a:pt x="39882" y="201394"/>
                  </a:lnTo>
                  <a:lnTo>
                    <a:pt x="24011" y="192378"/>
                  </a:lnTo>
                  <a:lnTo>
                    <a:pt x="19748" y="186901"/>
                  </a:lnTo>
                  <a:lnTo>
                    <a:pt x="16250" y="185373"/>
                  </a:lnTo>
                  <a:lnTo>
                    <a:pt x="15035" y="184259"/>
                  </a:lnTo>
                  <a:lnTo>
                    <a:pt x="12606" y="1778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9" name="SMARTInkShape-1498"/>
            <p:cNvSpPr/>
            <p:nvPr/>
          </p:nvSpPr>
          <p:spPr>
            <a:xfrm>
              <a:off x="2870611" y="3759200"/>
              <a:ext cx="98418" cy="82178"/>
            </a:xfrm>
            <a:custGeom>
              <a:avLst/>
              <a:gdLst/>
              <a:ahLst/>
              <a:cxnLst/>
              <a:rect l="0" t="0" r="0" b="0"/>
              <a:pathLst>
                <a:path w="98418" h="82178">
                  <a:moveTo>
                    <a:pt x="94839" y="6350"/>
                  </a:moveTo>
                  <a:lnTo>
                    <a:pt x="86000" y="6350"/>
                  </a:lnTo>
                  <a:lnTo>
                    <a:pt x="72762" y="2691"/>
                  </a:lnTo>
                  <a:lnTo>
                    <a:pt x="47487" y="7347"/>
                  </a:lnTo>
                  <a:lnTo>
                    <a:pt x="21627" y="20601"/>
                  </a:lnTo>
                  <a:lnTo>
                    <a:pt x="14558" y="27030"/>
                  </a:lnTo>
                  <a:lnTo>
                    <a:pt x="4270" y="42655"/>
                  </a:lnTo>
                  <a:lnTo>
                    <a:pt x="976" y="51757"/>
                  </a:lnTo>
                  <a:lnTo>
                    <a:pt x="0" y="58923"/>
                  </a:lnTo>
                  <a:lnTo>
                    <a:pt x="1653" y="63347"/>
                  </a:lnTo>
                  <a:lnTo>
                    <a:pt x="3081" y="65514"/>
                  </a:lnTo>
                  <a:lnTo>
                    <a:pt x="15513" y="74063"/>
                  </a:lnTo>
                  <a:lnTo>
                    <a:pt x="27433" y="79721"/>
                  </a:lnTo>
                  <a:lnTo>
                    <a:pt x="48315" y="82177"/>
                  </a:lnTo>
                  <a:lnTo>
                    <a:pt x="60985" y="79068"/>
                  </a:lnTo>
                  <a:lnTo>
                    <a:pt x="80259" y="69670"/>
                  </a:lnTo>
                  <a:lnTo>
                    <a:pt x="85537" y="64830"/>
                  </a:lnTo>
                  <a:lnTo>
                    <a:pt x="91769" y="54879"/>
                  </a:lnTo>
                  <a:lnTo>
                    <a:pt x="93929" y="46442"/>
                  </a:lnTo>
                  <a:lnTo>
                    <a:pt x="96540" y="31307"/>
                  </a:lnTo>
                  <a:lnTo>
                    <a:pt x="98090" y="27221"/>
                  </a:lnTo>
                  <a:lnTo>
                    <a:pt x="98417" y="23791"/>
                  </a:lnTo>
                  <a:lnTo>
                    <a:pt x="95449" y="10928"/>
                  </a:lnTo>
                  <a:lnTo>
                    <a:pt x="93229" y="6503"/>
                  </a:lnTo>
                  <a:lnTo>
                    <a:pt x="88489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0" name="SMARTInkShape-1499"/>
            <p:cNvSpPr/>
            <p:nvPr/>
          </p:nvSpPr>
          <p:spPr>
            <a:xfrm>
              <a:off x="2965450" y="3803650"/>
              <a:ext cx="87617" cy="101226"/>
            </a:xfrm>
            <a:custGeom>
              <a:avLst/>
              <a:gdLst/>
              <a:ahLst/>
              <a:cxnLst/>
              <a:rect l="0" t="0" r="0" b="0"/>
              <a:pathLst>
                <a:path w="87617" h="101226">
                  <a:moveTo>
                    <a:pt x="82550" y="0"/>
                  </a:moveTo>
                  <a:lnTo>
                    <a:pt x="86208" y="0"/>
                  </a:lnTo>
                  <a:lnTo>
                    <a:pt x="55636" y="0"/>
                  </a:lnTo>
                  <a:lnTo>
                    <a:pt x="43288" y="0"/>
                  </a:lnTo>
                  <a:lnTo>
                    <a:pt x="41558" y="705"/>
                  </a:lnTo>
                  <a:lnTo>
                    <a:pt x="40406" y="1881"/>
                  </a:lnTo>
                  <a:lnTo>
                    <a:pt x="39637" y="3370"/>
                  </a:lnTo>
                  <a:lnTo>
                    <a:pt x="38419" y="4364"/>
                  </a:lnTo>
                  <a:lnTo>
                    <a:pt x="35184" y="5467"/>
                  </a:lnTo>
                  <a:lnTo>
                    <a:pt x="34745" y="6467"/>
                  </a:lnTo>
                  <a:lnTo>
                    <a:pt x="35157" y="7839"/>
                  </a:lnTo>
                  <a:lnTo>
                    <a:pt x="36792" y="11245"/>
                  </a:lnTo>
                  <a:lnTo>
                    <a:pt x="41299" y="24624"/>
                  </a:lnTo>
                  <a:lnTo>
                    <a:pt x="50258" y="36381"/>
                  </a:lnTo>
                  <a:lnTo>
                    <a:pt x="70850" y="55950"/>
                  </a:lnTo>
                  <a:lnTo>
                    <a:pt x="86974" y="82028"/>
                  </a:lnTo>
                  <a:lnTo>
                    <a:pt x="87616" y="84318"/>
                  </a:lnTo>
                  <a:lnTo>
                    <a:pt x="87338" y="86551"/>
                  </a:lnTo>
                  <a:lnTo>
                    <a:pt x="83320" y="97335"/>
                  </a:lnTo>
                  <a:lnTo>
                    <a:pt x="81652" y="98757"/>
                  </a:lnTo>
                  <a:lnTo>
                    <a:pt x="73268" y="100757"/>
                  </a:lnTo>
                  <a:lnTo>
                    <a:pt x="68311" y="101225"/>
                  </a:lnTo>
                  <a:lnTo>
                    <a:pt x="54311" y="96456"/>
                  </a:lnTo>
                  <a:lnTo>
                    <a:pt x="27239" y="82496"/>
                  </a:lnTo>
                  <a:lnTo>
                    <a:pt x="24509" y="80397"/>
                  </a:lnTo>
                  <a:lnTo>
                    <a:pt x="17713" y="78065"/>
                  </a:lnTo>
                  <a:lnTo>
                    <a:pt x="10695" y="76323"/>
                  </a:lnTo>
                  <a:lnTo>
                    <a:pt x="0" y="698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1" name="SMARTInkShape-1500"/>
            <p:cNvSpPr/>
            <p:nvPr/>
          </p:nvSpPr>
          <p:spPr>
            <a:xfrm>
              <a:off x="3079892" y="3873500"/>
              <a:ext cx="88759" cy="82433"/>
            </a:xfrm>
            <a:custGeom>
              <a:avLst/>
              <a:gdLst/>
              <a:ahLst/>
              <a:cxnLst/>
              <a:rect l="0" t="0" r="0" b="0"/>
              <a:pathLst>
                <a:path w="88759" h="82433">
                  <a:moveTo>
                    <a:pt x="76058" y="12700"/>
                  </a:moveTo>
                  <a:lnTo>
                    <a:pt x="76058" y="6611"/>
                  </a:lnTo>
                  <a:lnTo>
                    <a:pt x="72687" y="3056"/>
                  </a:lnTo>
                  <a:lnTo>
                    <a:pt x="69150" y="1358"/>
                  </a:lnTo>
                  <a:lnTo>
                    <a:pt x="57760" y="268"/>
                  </a:lnTo>
                  <a:lnTo>
                    <a:pt x="51933" y="2000"/>
                  </a:lnTo>
                  <a:lnTo>
                    <a:pt x="22943" y="17716"/>
                  </a:lnTo>
                  <a:lnTo>
                    <a:pt x="11088" y="28376"/>
                  </a:lnTo>
                  <a:lnTo>
                    <a:pt x="3499" y="39765"/>
                  </a:lnTo>
                  <a:lnTo>
                    <a:pt x="936" y="47922"/>
                  </a:lnTo>
                  <a:lnTo>
                    <a:pt x="0" y="62537"/>
                  </a:lnTo>
                  <a:lnTo>
                    <a:pt x="1802" y="68481"/>
                  </a:lnTo>
                  <a:lnTo>
                    <a:pt x="3271" y="71054"/>
                  </a:lnTo>
                  <a:lnTo>
                    <a:pt x="12079" y="78046"/>
                  </a:lnTo>
                  <a:lnTo>
                    <a:pt x="23627" y="81215"/>
                  </a:lnTo>
                  <a:lnTo>
                    <a:pt x="48583" y="82432"/>
                  </a:lnTo>
                  <a:lnTo>
                    <a:pt x="55145" y="80616"/>
                  </a:lnTo>
                  <a:lnTo>
                    <a:pt x="64687" y="73745"/>
                  </a:lnTo>
                  <a:lnTo>
                    <a:pt x="79630" y="59074"/>
                  </a:lnTo>
                  <a:lnTo>
                    <a:pt x="85739" y="47999"/>
                  </a:lnTo>
                  <a:lnTo>
                    <a:pt x="88493" y="23223"/>
                  </a:lnTo>
                  <a:lnTo>
                    <a:pt x="88758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2" name="SMARTInkShape-1501"/>
            <p:cNvSpPr/>
            <p:nvPr/>
          </p:nvSpPr>
          <p:spPr>
            <a:xfrm>
              <a:off x="3181439" y="3911600"/>
              <a:ext cx="171249" cy="127001"/>
            </a:xfrm>
            <a:custGeom>
              <a:avLst/>
              <a:gdLst/>
              <a:ahLst/>
              <a:cxnLst/>
              <a:rect l="0" t="0" r="0" b="0"/>
              <a:pathLst>
                <a:path w="171249" h="127001">
                  <a:moveTo>
                    <a:pt x="57061" y="0"/>
                  </a:moveTo>
                  <a:lnTo>
                    <a:pt x="57061" y="3371"/>
                  </a:lnTo>
                  <a:lnTo>
                    <a:pt x="55179" y="6907"/>
                  </a:lnTo>
                  <a:lnTo>
                    <a:pt x="52696" y="10831"/>
                  </a:lnTo>
                  <a:lnTo>
                    <a:pt x="51593" y="14926"/>
                  </a:lnTo>
                  <a:lnTo>
                    <a:pt x="26838" y="46525"/>
                  </a:lnTo>
                  <a:lnTo>
                    <a:pt x="927" y="68849"/>
                  </a:lnTo>
                  <a:lnTo>
                    <a:pt x="588" y="68477"/>
                  </a:lnTo>
                  <a:lnTo>
                    <a:pt x="0" y="64294"/>
                  </a:lnTo>
                  <a:lnTo>
                    <a:pt x="17624" y="42143"/>
                  </a:lnTo>
                  <a:lnTo>
                    <a:pt x="48707" y="19987"/>
                  </a:lnTo>
                  <a:lnTo>
                    <a:pt x="74004" y="4501"/>
                  </a:lnTo>
                  <a:lnTo>
                    <a:pt x="86697" y="1334"/>
                  </a:lnTo>
                  <a:lnTo>
                    <a:pt x="93280" y="2474"/>
                  </a:lnTo>
                  <a:lnTo>
                    <a:pt x="100954" y="5201"/>
                  </a:lnTo>
                  <a:lnTo>
                    <a:pt x="103256" y="5584"/>
                  </a:lnTo>
                  <a:lnTo>
                    <a:pt x="104791" y="7250"/>
                  </a:lnTo>
                  <a:lnTo>
                    <a:pt x="106951" y="15632"/>
                  </a:lnTo>
                  <a:lnTo>
                    <a:pt x="107825" y="37186"/>
                  </a:lnTo>
                  <a:lnTo>
                    <a:pt x="101392" y="64981"/>
                  </a:lnTo>
                  <a:lnTo>
                    <a:pt x="96615" y="73268"/>
                  </a:lnTo>
                  <a:lnTo>
                    <a:pt x="83689" y="87613"/>
                  </a:lnTo>
                  <a:lnTo>
                    <a:pt x="81125" y="88328"/>
                  </a:lnTo>
                  <a:lnTo>
                    <a:pt x="77101" y="88786"/>
                  </a:lnTo>
                  <a:lnTo>
                    <a:pt x="76771" y="88119"/>
                  </a:lnTo>
                  <a:lnTo>
                    <a:pt x="76404" y="85495"/>
                  </a:lnTo>
                  <a:lnTo>
                    <a:pt x="78122" y="81977"/>
                  </a:lnTo>
                  <a:lnTo>
                    <a:pt x="91045" y="67699"/>
                  </a:lnTo>
                  <a:lnTo>
                    <a:pt x="117585" y="48917"/>
                  </a:lnTo>
                  <a:lnTo>
                    <a:pt x="130497" y="41304"/>
                  </a:lnTo>
                  <a:lnTo>
                    <a:pt x="140673" y="39049"/>
                  </a:lnTo>
                  <a:lnTo>
                    <a:pt x="167036" y="38116"/>
                  </a:lnTo>
                  <a:lnTo>
                    <a:pt x="168477" y="38816"/>
                  </a:lnTo>
                  <a:lnTo>
                    <a:pt x="169438" y="39989"/>
                  </a:lnTo>
                  <a:lnTo>
                    <a:pt x="170079" y="41475"/>
                  </a:lnTo>
                  <a:lnTo>
                    <a:pt x="171248" y="58494"/>
                  </a:lnTo>
                  <a:lnTo>
                    <a:pt x="164438" y="76655"/>
                  </a:lnTo>
                  <a:lnTo>
                    <a:pt x="161228" y="84869"/>
                  </a:lnTo>
                  <a:lnTo>
                    <a:pt x="158716" y="96721"/>
                  </a:lnTo>
                  <a:lnTo>
                    <a:pt x="154522" y="105720"/>
                  </a:lnTo>
                  <a:lnTo>
                    <a:pt x="152311" y="1270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3" name="SMARTInkShape-1502"/>
            <p:cNvSpPr/>
            <p:nvPr/>
          </p:nvSpPr>
          <p:spPr>
            <a:xfrm>
              <a:off x="3397472" y="3962535"/>
              <a:ext cx="120024" cy="126866"/>
            </a:xfrm>
            <a:custGeom>
              <a:avLst/>
              <a:gdLst/>
              <a:ahLst/>
              <a:cxnLst/>
              <a:rect l="0" t="0" r="0" b="0"/>
              <a:pathLst>
                <a:path w="120024" h="126866">
                  <a:moveTo>
                    <a:pt x="18828" y="31615"/>
                  </a:moveTo>
                  <a:lnTo>
                    <a:pt x="18828" y="34985"/>
                  </a:lnTo>
                  <a:lnTo>
                    <a:pt x="16946" y="38522"/>
                  </a:lnTo>
                  <a:lnTo>
                    <a:pt x="14463" y="42446"/>
                  </a:lnTo>
                  <a:lnTo>
                    <a:pt x="12360" y="48621"/>
                  </a:lnTo>
                  <a:lnTo>
                    <a:pt x="9368" y="52814"/>
                  </a:lnTo>
                  <a:lnTo>
                    <a:pt x="8993" y="54920"/>
                  </a:lnTo>
                  <a:lnTo>
                    <a:pt x="9449" y="57029"/>
                  </a:lnTo>
                  <a:lnTo>
                    <a:pt x="13462" y="63369"/>
                  </a:lnTo>
                  <a:lnTo>
                    <a:pt x="15250" y="65484"/>
                  </a:lnTo>
                  <a:lnTo>
                    <a:pt x="19119" y="67834"/>
                  </a:lnTo>
                  <a:lnTo>
                    <a:pt x="27145" y="69157"/>
                  </a:lnTo>
                  <a:lnTo>
                    <a:pt x="55776" y="69666"/>
                  </a:lnTo>
                  <a:lnTo>
                    <a:pt x="77942" y="69003"/>
                  </a:lnTo>
                  <a:lnTo>
                    <a:pt x="99241" y="60876"/>
                  </a:lnTo>
                  <a:lnTo>
                    <a:pt x="105837" y="54967"/>
                  </a:lnTo>
                  <a:lnTo>
                    <a:pt x="117356" y="39942"/>
                  </a:lnTo>
                  <a:lnTo>
                    <a:pt x="120023" y="24105"/>
                  </a:lnTo>
                  <a:lnTo>
                    <a:pt x="114925" y="5065"/>
                  </a:lnTo>
                  <a:lnTo>
                    <a:pt x="113231" y="3331"/>
                  </a:lnTo>
                  <a:lnTo>
                    <a:pt x="107586" y="1405"/>
                  </a:lnTo>
                  <a:lnTo>
                    <a:pt x="80875" y="0"/>
                  </a:lnTo>
                  <a:lnTo>
                    <a:pt x="66218" y="3276"/>
                  </a:lnTo>
                  <a:lnTo>
                    <a:pt x="44260" y="15773"/>
                  </a:lnTo>
                  <a:lnTo>
                    <a:pt x="12603" y="44378"/>
                  </a:lnTo>
                  <a:lnTo>
                    <a:pt x="5478" y="52809"/>
                  </a:lnTo>
                  <a:lnTo>
                    <a:pt x="2311" y="61260"/>
                  </a:lnTo>
                  <a:lnTo>
                    <a:pt x="0" y="86649"/>
                  </a:lnTo>
                  <a:lnTo>
                    <a:pt x="1337" y="90176"/>
                  </a:lnTo>
                  <a:lnTo>
                    <a:pt x="17474" y="106580"/>
                  </a:lnTo>
                  <a:lnTo>
                    <a:pt x="42178" y="122337"/>
                  </a:lnTo>
                  <a:lnTo>
                    <a:pt x="58202" y="125523"/>
                  </a:lnTo>
                  <a:lnTo>
                    <a:pt x="95028" y="126865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3" name="SMARTInkShape-Group156"/>
          <p:cNvGrpSpPr/>
          <p:nvPr/>
        </p:nvGrpSpPr>
        <p:grpSpPr>
          <a:xfrm>
            <a:off x="3168678" y="4185943"/>
            <a:ext cx="1098523" cy="683141"/>
            <a:chOff x="3168678" y="4185943"/>
            <a:chExt cx="1098523" cy="683141"/>
          </a:xfrm>
        </p:grpSpPr>
        <p:sp>
          <p:nvSpPr>
            <p:cNvPr id="155" name="SMARTInkShape-1503"/>
            <p:cNvSpPr/>
            <p:nvPr/>
          </p:nvSpPr>
          <p:spPr>
            <a:xfrm>
              <a:off x="3174612" y="4191000"/>
              <a:ext cx="95639" cy="99574"/>
            </a:xfrm>
            <a:custGeom>
              <a:avLst/>
              <a:gdLst/>
              <a:ahLst/>
              <a:cxnLst/>
              <a:rect l="0" t="0" r="0" b="0"/>
              <a:pathLst>
                <a:path w="95639" h="99574">
                  <a:moveTo>
                    <a:pt x="95638" y="0"/>
                  </a:moveTo>
                  <a:lnTo>
                    <a:pt x="92266" y="3371"/>
                  </a:lnTo>
                  <a:lnTo>
                    <a:pt x="88730" y="5026"/>
                  </a:lnTo>
                  <a:lnTo>
                    <a:pt x="86799" y="5467"/>
                  </a:lnTo>
                  <a:lnTo>
                    <a:pt x="82772" y="9720"/>
                  </a:lnTo>
                  <a:lnTo>
                    <a:pt x="60928" y="40347"/>
                  </a:lnTo>
                  <a:lnTo>
                    <a:pt x="33970" y="69857"/>
                  </a:lnTo>
                  <a:lnTo>
                    <a:pt x="20662" y="86784"/>
                  </a:lnTo>
                  <a:lnTo>
                    <a:pt x="12691" y="91487"/>
                  </a:lnTo>
                  <a:lnTo>
                    <a:pt x="5856" y="94283"/>
                  </a:lnTo>
                  <a:lnTo>
                    <a:pt x="4033" y="96016"/>
                  </a:lnTo>
                  <a:lnTo>
                    <a:pt x="2818" y="97877"/>
                  </a:lnTo>
                  <a:lnTo>
                    <a:pt x="1302" y="99118"/>
                  </a:lnTo>
                  <a:lnTo>
                    <a:pt x="0" y="99573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6" name="SMARTInkShape-1504"/>
            <p:cNvSpPr/>
            <p:nvPr/>
          </p:nvSpPr>
          <p:spPr>
            <a:xfrm>
              <a:off x="3376054" y="4248238"/>
              <a:ext cx="103288" cy="114213"/>
            </a:xfrm>
            <a:custGeom>
              <a:avLst/>
              <a:gdLst/>
              <a:ahLst/>
              <a:cxnLst/>
              <a:rect l="0" t="0" r="0" b="0"/>
              <a:pathLst>
                <a:path w="103288" h="114213">
                  <a:moveTo>
                    <a:pt x="21196" y="12612"/>
                  </a:moveTo>
                  <a:lnTo>
                    <a:pt x="17825" y="12612"/>
                  </a:lnTo>
                  <a:lnTo>
                    <a:pt x="16831" y="13317"/>
                  </a:lnTo>
                  <a:lnTo>
                    <a:pt x="16169" y="14493"/>
                  </a:lnTo>
                  <a:lnTo>
                    <a:pt x="15107" y="21450"/>
                  </a:lnTo>
                  <a:lnTo>
                    <a:pt x="14923" y="27538"/>
                  </a:lnTo>
                  <a:lnTo>
                    <a:pt x="15603" y="28913"/>
                  </a:lnTo>
                  <a:lnTo>
                    <a:pt x="16761" y="29829"/>
                  </a:lnTo>
                  <a:lnTo>
                    <a:pt x="35242" y="37022"/>
                  </a:lnTo>
                  <a:lnTo>
                    <a:pt x="65780" y="37973"/>
                  </a:lnTo>
                  <a:lnTo>
                    <a:pt x="73467" y="37289"/>
                  </a:lnTo>
                  <a:lnTo>
                    <a:pt x="98522" y="26455"/>
                  </a:lnTo>
                  <a:lnTo>
                    <a:pt x="100263" y="24663"/>
                  </a:lnTo>
                  <a:lnTo>
                    <a:pt x="102198" y="18908"/>
                  </a:lnTo>
                  <a:lnTo>
                    <a:pt x="103287" y="11106"/>
                  </a:lnTo>
                  <a:lnTo>
                    <a:pt x="102734" y="9492"/>
                  </a:lnTo>
                  <a:lnTo>
                    <a:pt x="101660" y="8415"/>
                  </a:lnTo>
                  <a:lnTo>
                    <a:pt x="96778" y="5018"/>
                  </a:lnTo>
                  <a:lnTo>
                    <a:pt x="94867" y="3316"/>
                  </a:lnTo>
                  <a:lnTo>
                    <a:pt x="88981" y="1425"/>
                  </a:lnTo>
                  <a:lnTo>
                    <a:pt x="61292" y="0"/>
                  </a:lnTo>
                  <a:lnTo>
                    <a:pt x="30534" y="14225"/>
                  </a:lnTo>
                  <a:lnTo>
                    <a:pt x="23464" y="20619"/>
                  </a:lnTo>
                  <a:lnTo>
                    <a:pt x="1044" y="48692"/>
                  </a:lnTo>
                  <a:lnTo>
                    <a:pt x="0" y="52893"/>
                  </a:lnTo>
                  <a:lnTo>
                    <a:pt x="1724" y="74003"/>
                  </a:lnTo>
                  <a:lnTo>
                    <a:pt x="5721" y="82465"/>
                  </a:lnTo>
                  <a:lnTo>
                    <a:pt x="12201" y="90224"/>
                  </a:lnTo>
                  <a:lnTo>
                    <a:pt x="31988" y="103257"/>
                  </a:lnTo>
                  <a:lnTo>
                    <a:pt x="65646" y="114212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7" name="SMARTInkShape-1505"/>
            <p:cNvSpPr/>
            <p:nvPr/>
          </p:nvSpPr>
          <p:spPr>
            <a:xfrm>
              <a:off x="3511923" y="4318000"/>
              <a:ext cx="163464" cy="114266"/>
            </a:xfrm>
            <a:custGeom>
              <a:avLst/>
              <a:gdLst/>
              <a:ahLst/>
              <a:cxnLst/>
              <a:rect l="0" t="0" r="0" b="0"/>
              <a:pathLst>
                <a:path w="163464" h="114266">
                  <a:moveTo>
                    <a:pt x="63127" y="0"/>
                  </a:moveTo>
                  <a:lnTo>
                    <a:pt x="53667" y="0"/>
                  </a:lnTo>
                  <a:lnTo>
                    <a:pt x="49985" y="1881"/>
                  </a:lnTo>
                  <a:lnTo>
                    <a:pt x="32213" y="18297"/>
                  </a:lnTo>
                  <a:lnTo>
                    <a:pt x="10287" y="49601"/>
                  </a:lnTo>
                  <a:lnTo>
                    <a:pt x="1518" y="63063"/>
                  </a:lnTo>
                  <a:lnTo>
                    <a:pt x="0" y="71880"/>
                  </a:lnTo>
                  <a:lnTo>
                    <a:pt x="1674" y="76161"/>
                  </a:lnTo>
                  <a:lnTo>
                    <a:pt x="3108" y="78291"/>
                  </a:lnTo>
                  <a:lnTo>
                    <a:pt x="4770" y="79710"/>
                  </a:lnTo>
                  <a:lnTo>
                    <a:pt x="8498" y="81288"/>
                  </a:lnTo>
                  <a:lnTo>
                    <a:pt x="36613" y="82517"/>
                  </a:lnTo>
                  <a:lnTo>
                    <a:pt x="48607" y="79169"/>
                  </a:lnTo>
                  <a:lnTo>
                    <a:pt x="75714" y="63586"/>
                  </a:lnTo>
                  <a:lnTo>
                    <a:pt x="75793" y="66896"/>
                  </a:lnTo>
                  <a:lnTo>
                    <a:pt x="73930" y="70418"/>
                  </a:lnTo>
                  <a:lnTo>
                    <a:pt x="71456" y="74336"/>
                  </a:lnTo>
                  <a:lnTo>
                    <a:pt x="69868" y="82599"/>
                  </a:lnTo>
                  <a:lnTo>
                    <a:pt x="69554" y="94397"/>
                  </a:lnTo>
                  <a:lnTo>
                    <a:pt x="71392" y="100280"/>
                  </a:lnTo>
                  <a:lnTo>
                    <a:pt x="78322" y="109805"/>
                  </a:lnTo>
                  <a:lnTo>
                    <a:pt x="82345" y="112302"/>
                  </a:lnTo>
                  <a:lnTo>
                    <a:pt x="90458" y="113708"/>
                  </a:lnTo>
                  <a:lnTo>
                    <a:pt x="118273" y="114265"/>
                  </a:lnTo>
                  <a:lnTo>
                    <a:pt x="130893" y="110918"/>
                  </a:lnTo>
                  <a:lnTo>
                    <a:pt x="137460" y="105506"/>
                  </a:lnTo>
                  <a:lnTo>
                    <a:pt x="158328" y="75744"/>
                  </a:lnTo>
                  <a:lnTo>
                    <a:pt x="162830" y="65246"/>
                  </a:lnTo>
                  <a:lnTo>
                    <a:pt x="163463" y="62547"/>
                  </a:lnTo>
                  <a:lnTo>
                    <a:pt x="162283" y="55786"/>
                  </a:lnTo>
                  <a:lnTo>
                    <a:pt x="157653" y="45927"/>
                  </a:lnTo>
                  <a:lnTo>
                    <a:pt x="154527" y="40873"/>
                  </a:lnTo>
                  <a:lnTo>
                    <a:pt x="152062" y="34061"/>
                  </a:lnTo>
                  <a:lnTo>
                    <a:pt x="145677" y="254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8" name="SMARTInkShape-1506"/>
            <p:cNvSpPr/>
            <p:nvPr/>
          </p:nvSpPr>
          <p:spPr>
            <a:xfrm>
              <a:off x="3778250" y="4387850"/>
              <a:ext cx="127001" cy="165101"/>
            </a:xfrm>
            <a:custGeom>
              <a:avLst/>
              <a:gdLst/>
              <a:ahLst/>
              <a:cxnLst/>
              <a:rect l="0" t="0" r="0" b="0"/>
              <a:pathLst>
                <a:path w="127001" h="165101">
                  <a:moveTo>
                    <a:pt x="127000" y="0"/>
                  </a:moveTo>
                  <a:lnTo>
                    <a:pt x="127000" y="3371"/>
                  </a:lnTo>
                  <a:lnTo>
                    <a:pt x="125118" y="6907"/>
                  </a:lnTo>
                  <a:lnTo>
                    <a:pt x="102429" y="36364"/>
                  </a:lnTo>
                  <a:lnTo>
                    <a:pt x="77354" y="64107"/>
                  </a:lnTo>
                  <a:lnTo>
                    <a:pt x="61960" y="80848"/>
                  </a:lnTo>
                  <a:lnTo>
                    <a:pt x="36616" y="107856"/>
                  </a:lnTo>
                  <a:lnTo>
                    <a:pt x="8268" y="137689"/>
                  </a:lnTo>
                  <a:lnTo>
                    <a:pt x="5512" y="140475"/>
                  </a:lnTo>
                  <a:lnTo>
                    <a:pt x="2449" y="147335"/>
                  </a:lnTo>
                  <a:lnTo>
                    <a:pt x="0" y="1651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9" name="SMARTInkShape-1507"/>
            <p:cNvSpPr/>
            <p:nvPr/>
          </p:nvSpPr>
          <p:spPr>
            <a:xfrm>
              <a:off x="3862170" y="4515810"/>
              <a:ext cx="262369" cy="164141"/>
            </a:xfrm>
            <a:custGeom>
              <a:avLst/>
              <a:gdLst/>
              <a:ahLst/>
              <a:cxnLst/>
              <a:rect l="0" t="0" r="0" b="0"/>
              <a:pathLst>
                <a:path w="262369" h="164141">
                  <a:moveTo>
                    <a:pt x="100230" y="11740"/>
                  </a:moveTo>
                  <a:lnTo>
                    <a:pt x="96858" y="11740"/>
                  </a:lnTo>
                  <a:lnTo>
                    <a:pt x="93322" y="9858"/>
                  </a:lnTo>
                  <a:lnTo>
                    <a:pt x="89398" y="7375"/>
                  </a:lnTo>
                  <a:lnTo>
                    <a:pt x="63865" y="0"/>
                  </a:lnTo>
                  <a:lnTo>
                    <a:pt x="42874" y="4299"/>
                  </a:lnTo>
                  <a:lnTo>
                    <a:pt x="16436" y="16063"/>
                  </a:lnTo>
                  <a:lnTo>
                    <a:pt x="3256" y="26568"/>
                  </a:lnTo>
                  <a:lnTo>
                    <a:pt x="686" y="30795"/>
                  </a:lnTo>
                  <a:lnTo>
                    <a:pt x="0" y="32910"/>
                  </a:lnTo>
                  <a:lnTo>
                    <a:pt x="249" y="35025"/>
                  </a:lnTo>
                  <a:lnTo>
                    <a:pt x="2407" y="39257"/>
                  </a:lnTo>
                  <a:lnTo>
                    <a:pt x="7588" y="45606"/>
                  </a:lnTo>
                  <a:lnTo>
                    <a:pt x="16963" y="51956"/>
                  </a:lnTo>
                  <a:lnTo>
                    <a:pt x="25307" y="54935"/>
                  </a:lnTo>
                  <a:lnTo>
                    <a:pt x="55912" y="56141"/>
                  </a:lnTo>
                  <a:lnTo>
                    <a:pt x="64305" y="55462"/>
                  </a:lnTo>
                  <a:lnTo>
                    <a:pt x="76258" y="51114"/>
                  </a:lnTo>
                  <a:lnTo>
                    <a:pt x="86976" y="45205"/>
                  </a:lnTo>
                  <a:lnTo>
                    <a:pt x="97268" y="43557"/>
                  </a:lnTo>
                  <a:lnTo>
                    <a:pt x="94465" y="43498"/>
                  </a:lnTo>
                  <a:lnTo>
                    <a:pt x="90682" y="46863"/>
                  </a:lnTo>
                  <a:lnTo>
                    <a:pt x="88931" y="50398"/>
                  </a:lnTo>
                  <a:lnTo>
                    <a:pt x="88464" y="52328"/>
                  </a:lnTo>
                  <a:lnTo>
                    <a:pt x="82627" y="62589"/>
                  </a:lnTo>
                  <a:lnTo>
                    <a:pt x="82144" y="64689"/>
                  </a:lnTo>
                  <a:lnTo>
                    <a:pt x="82528" y="66795"/>
                  </a:lnTo>
                  <a:lnTo>
                    <a:pt x="86333" y="75243"/>
                  </a:lnTo>
                  <a:lnTo>
                    <a:pt x="86731" y="77359"/>
                  </a:lnTo>
                  <a:lnTo>
                    <a:pt x="90938" y="81591"/>
                  </a:lnTo>
                  <a:lnTo>
                    <a:pt x="104781" y="91467"/>
                  </a:lnTo>
                  <a:lnTo>
                    <a:pt x="123833" y="93918"/>
                  </a:lnTo>
                  <a:lnTo>
                    <a:pt x="148801" y="87801"/>
                  </a:lnTo>
                  <a:lnTo>
                    <a:pt x="156154" y="84820"/>
                  </a:lnTo>
                  <a:lnTo>
                    <a:pt x="162244" y="79262"/>
                  </a:lnTo>
                  <a:lnTo>
                    <a:pt x="164856" y="75805"/>
                  </a:lnTo>
                  <a:lnTo>
                    <a:pt x="171521" y="71963"/>
                  </a:lnTo>
                  <a:lnTo>
                    <a:pt x="178481" y="69550"/>
                  </a:lnTo>
                  <a:lnTo>
                    <a:pt x="188699" y="64133"/>
                  </a:lnTo>
                  <a:lnTo>
                    <a:pt x="195083" y="62633"/>
                  </a:lnTo>
                  <a:lnTo>
                    <a:pt x="195362" y="65939"/>
                  </a:lnTo>
                  <a:lnTo>
                    <a:pt x="193546" y="69459"/>
                  </a:lnTo>
                  <a:lnTo>
                    <a:pt x="170065" y="99320"/>
                  </a:lnTo>
                  <a:lnTo>
                    <a:pt x="161610" y="108846"/>
                  </a:lnTo>
                  <a:lnTo>
                    <a:pt x="157378" y="111342"/>
                  </a:lnTo>
                  <a:lnTo>
                    <a:pt x="151062" y="113329"/>
                  </a:lnTo>
                  <a:lnTo>
                    <a:pt x="172010" y="94240"/>
                  </a:lnTo>
                  <a:lnTo>
                    <a:pt x="199826" y="79470"/>
                  </a:lnTo>
                  <a:lnTo>
                    <a:pt x="216669" y="71711"/>
                  </a:lnTo>
                  <a:lnTo>
                    <a:pt x="225123" y="70144"/>
                  </a:lnTo>
                  <a:lnTo>
                    <a:pt x="233584" y="71328"/>
                  </a:lnTo>
                  <a:lnTo>
                    <a:pt x="244399" y="75962"/>
                  </a:lnTo>
                  <a:lnTo>
                    <a:pt x="254375" y="83849"/>
                  </a:lnTo>
                  <a:lnTo>
                    <a:pt x="256933" y="88003"/>
                  </a:lnTo>
                  <a:lnTo>
                    <a:pt x="258776" y="92201"/>
                  </a:lnTo>
                  <a:lnTo>
                    <a:pt x="261946" y="96419"/>
                  </a:lnTo>
                  <a:lnTo>
                    <a:pt x="262368" y="99237"/>
                  </a:lnTo>
                  <a:lnTo>
                    <a:pt x="260956" y="106131"/>
                  </a:lnTo>
                  <a:lnTo>
                    <a:pt x="244104" y="136917"/>
                  </a:lnTo>
                  <a:lnTo>
                    <a:pt x="236390" y="149250"/>
                  </a:lnTo>
                  <a:lnTo>
                    <a:pt x="233580" y="16414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0" name="SMARTInkShape-1508"/>
            <p:cNvSpPr/>
            <p:nvPr/>
          </p:nvSpPr>
          <p:spPr>
            <a:xfrm>
              <a:off x="4089400" y="4656038"/>
              <a:ext cx="139701" cy="213046"/>
            </a:xfrm>
            <a:custGeom>
              <a:avLst/>
              <a:gdLst/>
              <a:ahLst/>
              <a:cxnLst/>
              <a:rect l="0" t="0" r="0" b="0"/>
              <a:pathLst>
                <a:path w="139701" h="213046">
                  <a:moveTo>
                    <a:pt x="139700" y="23912"/>
                  </a:moveTo>
                  <a:lnTo>
                    <a:pt x="139700" y="15073"/>
                  </a:lnTo>
                  <a:lnTo>
                    <a:pt x="138994" y="13786"/>
                  </a:lnTo>
                  <a:lnTo>
                    <a:pt x="137818" y="12928"/>
                  </a:lnTo>
                  <a:lnTo>
                    <a:pt x="107736" y="272"/>
                  </a:lnTo>
                  <a:lnTo>
                    <a:pt x="99388" y="0"/>
                  </a:lnTo>
                  <a:lnTo>
                    <a:pt x="69844" y="6397"/>
                  </a:lnTo>
                  <a:lnTo>
                    <a:pt x="65613" y="8002"/>
                  </a:lnTo>
                  <a:lnTo>
                    <a:pt x="59029" y="13548"/>
                  </a:lnTo>
                  <a:lnTo>
                    <a:pt x="54457" y="20011"/>
                  </a:lnTo>
                  <a:lnTo>
                    <a:pt x="51883" y="27616"/>
                  </a:lnTo>
                  <a:lnTo>
                    <a:pt x="50942" y="38659"/>
                  </a:lnTo>
                  <a:lnTo>
                    <a:pt x="54626" y="44812"/>
                  </a:lnTo>
                  <a:lnTo>
                    <a:pt x="68106" y="59302"/>
                  </a:lnTo>
                  <a:lnTo>
                    <a:pt x="75189" y="63865"/>
                  </a:lnTo>
                  <a:lnTo>
                    <a:pt x="87111" y="67029"/>
                  </a:lnTo>
                  <a:lnTo>
                    <a:pt x="106745" y="68244"/>
                  </a:lnTo>
                  <a:lnTo>
                    <a:pt x="118803" y="64956"/>
                  </a:lnTo>
                  <a:lnTo>
                    <a:pt x="130450" y="57523"/>
                  </a:lnTo>
                  <a:lnTo>
                    <a:pt x="135118" y="53431"/>
                  </a:lnTo>
                  <a:lnTo>
                    <a:pt x="137664" y="49261"/>
                  </a:lnTo>
                  <a:lnTo>
                    <a:pt x="139664" y="43071"/>
                  </a:lnTo>
                  <a:lnTo>
                    <a:pt x="136318" y="46365"/>
                  </a:lnTo>
                  <a:lnTo>
                    <a:pt x="134669" y="49883"/>
                  </a:lnTo>
                  <a:lnTo>
                    <a:pt x="125545" y="81242"/>
                  </a:lnTo>
                  <a:lnTo>
                    <a:pt x="122825" y="90314"/>
                  </a:lnTo>
                  <a:lnTo>
                    <a:pt x="120936" y="119544"/>
                  </a:lnTo>
                  <a:lnTo>
                    <a:pt x="113779" y="145936"/>
                  </a:lnTo>
                  <a:lnTo>
                    <a:pt x="106580" y="175875"/>
                  </a:lnTo>
                  <a:lnTo>
                    <a:pt x="102402" y="184584"/>
                  </a:lnTo>
                  <a:lnTo>
                    <a:pt x="80671" y="209799"/>
                  </a:lnTo>
                  <a:lnTo>
                    <a:pt x="74424" y="212361"/>
                  </a:lnTo>
                  <a:lnTo>
                    <a:pt x="70782" y="213045"/>
                  </a:lnTo>
                  <a:lnTo>
                    <a:pt x="62973" y="211923"/>
                  </a:lnTo>
                  <a:lnTo>
                    <a:pt x="52525" y="207324"/>
                  </a:lnTo>
                  <a:lnTo>
                    <a:pt x="27246" y="189831"/>
                  </a:lnTo>
                  <a:lnTo>
                    <a:pt x="18107" y="178044"/>
                  </a:lnTo>
                  <a:lnTo>
                    <a:pt x="9404" y="157055"/>
                  </a:lnTo>
                  <a:lnTo>
                    <a:pt x="5071" y="140470"/>
                  </a:lnTo>
                  <a:lnTo>
                    <a:pt x="2254" y="134982"/>
                  </a:lnTo>
                  <a:lnTo>
                    <a:pt x="0" y="125512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1" name="SMARTInkShape-1509"/>
            <p:cNvSpPr/>
            <p:nvPr/>
          </p:nvSpPr>
          <p:spPr>
            <a:xfrm>
              <a:off x="4260850" y="4749800"/>
              <a:ext cx="6351" cy="19051"/>
            </a:xfrm>
            <a:custGeom>
              <a:avLst/>
              <a:gdLst/>
              <a:ahLst/>
              <a:cxnLst/>
              <a:rect l="0" t="0" r="0" b="0"/>
              <a:pathLst>
                <a:path w="6351" h="19051">
                  <a:moveTo>
                    <a:pt x="6350" y="0"/>
                  </a:moveTo>
                  <a:lnTo>
                    <a:pt x="6350" y="5467"/>
                  </a:lnTo>
                  <a:lnTo>
                    <a:pt x="1985" y="11245"/>
                  </a:lnTo>
                  <a:lnTo>
                    <a:pt x="0" y="190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2" name="SMARTInkShape-1510"/>
            <p:cNvSpPr/>
            <p:nvPr/>
          </p:nvSpPr>
          <p:spPr>
            <a:xfrm>
              <a:off x="3168678" y="4185943"/>
              <a:ext cx="152169" cy="144758"/>
            </a:xfrm>
            <a:custGeom>
              <a:avLst/>
              <a:gdLst/>
              <a:ahLst/>
              <a:cxnLst/>
              <a:rect l="0" t="0" r="0" b="0"/>
              <a:pathLst>
                <a:path w="152169" h="144758">
                  <a:moveTo>
                    <a:pt x="270" y="98398"/>
                  </a:moveTo>
                  <a:lnTo>
                    <a:pt x="0" y="93818"/>
                  </a:lnTo>
                  <a:lnTo>
                    <a:pt x="3351" y="82705"/>
                  </a:lnTo>
                  <a:lnTo>
                    <a:pt x="27810" y="52995"/>
                  </a:lnTo>
                  <a:lnTo>
                    <a:pt x="46367" y="31773"/>
                  </a:lnTo>
                  <a:lnTo>
                    <a:pt x="75785" y="12079"/>
                  </a:lnTo>
                  <a:lnTo>
                    <a:pt x="97287" y="1618"/>
                  </a:lnTo>
                  <a:lnTo>
                    <a:pt x="105782" y="0"/>
                  </a:lnTo>
                  <a:lnTo>
                    <a:pt x="114261" y="1163"/>
                  </a:lnTo>
                  <a:lnTo>
                    <a:pt x="125087" y="5784"/>
                  </a:lnTo>
                  <a:lnTo>
                    <a:pt x="141671" y="16441"/>
                  </a:lnTo>
                  <a:lnTo>
                    <a:pt x="147145" y="23287"/>
                  </a:lnTo>
                  <a:lnTo>
                    <a:pt x="150049" y="32914"/>
                  </a:lnTo>
                  <a:lnTo>
                    <a:pt x="152168" y="63747"/>
                  </a:lnTo>
                  <a:lnTo>
                    <a:pt x="150472" y="95416"/>
                  </a:lnTo>
                  <a:lnTo>
                    <a:pt x="145459" y="109676"/>
                  </a:lnTo>
                  <a:lnTo>
                    <a:pt x="142244" y="116465"/>
                  </a:lnTo>
                  <a:lnTo>
                    <a:pt x="139672" y="144757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2" name="SMARTInkShape-Group157"/>
          <p:cNvGrpSpPr/>
          <p:nvPr/>
        </p:nvGrpSpPr>
        <p:grpSpPr>
          <a:xfrm>
            <a:off x="2825762" y="4146550"/>
            <a:ext cx="1720839" cy="1071943"/>
            <a:chOff x="2825762" y="4146550"/>
            <a:chExt cx="1720839" cy="1071943"/>
          </a:xfrm>
        </p:grpSpPr>
        <p:sp>
          <p:nvSpPr>
            <p:cNvPr id="164" name="SMARTInkShape-1511"/>
            <p:cNvSpPr/>
            <p:nvPr/>
          </p:nvSpPr>
          <p:spPr>
            <a:xfrm>
              <a:off x="2825762" y="4146550"/>
              <a:ext cx="130377" cy="190501"/>
            </a:xfrm>
            <a:custGeom>
              <a:avLst/>
              <a:gdLst/>
              <a:ahLst/>
              <a:cxnLst/>
              <a:rect l="0" t="0" r="0" b="0"/>
              <a:pathLst>
                <a:path w="130377" h="190501">
                  <a:moveTo>
                    <a:pt x="76188" y="0"/>
                  </a:moveTo>
                  <a:lnTo>
                    <a:pt x="72817" y="0"/>
                  </a:lnTo>
                  <a:lnTo>
                    <a:pt x="71823" y="705"/>
                  </a:lnTo>
                  <a:lnTo>
                    <a:pt x="71161" y="1881"/>
                  </a:lnTo>
                  <a:lnTo>
                    <a:pt x="70099" y="8838"/>
                  </a:lnTo>
                  <a:lnTo>
                    <a:pt x="67991" y="27887"/>
                  </a:lnTo>
                  <a:lnTo>
                    <a:pt x="59011" y="56772"/>
                  </a:lnTo>
                  <a:lnTo>
                    <a:pt x="45268" y="83475"/>
                  </a:lnTo>
                  <a:lnTo>
                    <a:pt x="33731" y="102357"/>
                  </a:lnTo>
                  <a:lnTo>
                    <a:pt x="11080" y="121886"/>
                  </a:lnTo>
                  <a:lnTo>
                    <a:pt x="1588" y="126326"/>
                  </a:lnTo>
                  <a:lnTo>
                    <a:pt x="1054" y="127256"/>
                  </a:lnTo>
                  <a:lnTo>
                    <a:pt x="128" y="132408"/>
                  </a:lnTo>
                  <a:lnTo>
                    <a:pt x="0" y="127799"/>
                  </a:lnTo>
                  <a:lnTo>
                    <a:pt x="5059" y="117724"/>
                  </a:lnTo>
                  <a:lnTo>
                    <a:pt x="12231" y="109748"/>
                  </a:lnTo>
                  <a:lnTo>
                    <a:pt x="39885" y="87274"/>
                  </a:lnTo>
                  <a:lnTo>
                    <a:pt x="69940" y="68537"/>
                  </a:lnTo>
                  <a:lnTo>
                    <a:pt x="88489" y="64494"/>
                  </a:lnTo>
                  <a:lnTo>
                    <a:pt x="105742" y="63696"/>
                  </a:lnTo>
                  <a:lnTo>
                    <a:pt x="112371" y="65468"/>
                  </a:lnTo>
                  <a:lnTo>
                    <a:pt x="122376" y="72355"/>
                  </a:lnTo>
                  <a:lnTo>
                    <a:pt x="124938" y="78254"/>
                  </a:lnTo>
                  <a:lnTo>
                    <a:pt x="130376" y="97637"/>
                  </a:lnTo>
                  <a:lnTo>
                    <a:pt x="124202" y="121939"/>
                  </a:lnTo>
                  <a:lnTo>
                    <a:pt x="112112" y="150024"/>
                  </a:lnTo>
                  <a:lnTo>
                    <a:pt x="99466" y="172289"/>
                  </a:lnTo>
                  <a:lnTo>
                    <a:pt x="91709" y="181781"/>
                  </a:lnTo>
                  <a:lnTo>
                    <a:pt x="88888" y="1905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5" name="SMARTInkShape-1512"/>
            <p:cNvSpPr/>
            <p:nvPr/>
          </p:nvSpPr>
          <p:spPr>
            <a:xfrm>
              <a:off x="2978528" y="4279900"/>
              <a:ext cx="113923" cy="95137"/>
            </a:xfrm>
            <a:custGeom>
              <a:avLst/>
              <a:gdLst/>
              <a:ahLst/>
              <a:cxnLst/>
              <a:rect l="0" t="0" r="0" b="0"/>
              <a:pathLst>
                <a:path w="113923" h="95137">
                  <a:moveTo>
                    <a:pt x="50422" y="0"/>
                  </a:moveTo>
                  <a:lnTo>
                    <a:pt x="47050" y="0"/>
                  </a:lnTo>
                  <a:lnTo>
                    <a:pt x="46057" y="705"/>
                  </a:lnTo>
                  <a:lnTo>
                    <a:pt x="45395" y="1881"/>
                  </a:lnTo>
                  <a:lnTo>
                    <a:pt x="44954" y="3370"/>
                  </a:lnTo>
                  <a:lnTo>
                    <a:pt x="43954" y="4364"/>
                  </a:lnTo>
                  <a:lnTo>
                    <a:pt x="40962" y="5467"/>
                  </a:lnTo>
                  <a:lnTo>
                    <a:pt x="37280" y="9720"/>
                  </a:lnTo>
                  <a:lnTo>
                    <a:pt x="32587" y="15609"/>
                  </a:lnTo>
                  <a:lnTo>
                    <a:pt x="19957" y="27020"/>
                  </a:lnTo>
                  <a:lnTo>
                    <a:pt x="3930" y="55128"/>
                  </a:lnTo>
                  <a:lnTo>
                    <a:pt x="473" y="71279"/>
                  </a:lnTo>
                  <a:lnTo>
                    <a:pt x="0" y="77070"/>
                  </a:lnTo>
                  <a:lnTo>
                    <a:pt x="1671" y="81996"/>
                  </a:lnTo>
                  <a:lnTo>
                    <a:pt x="8493" y="90907"/>
                  </a:lnTo>
                  <a:lnTo>
                    <a:pt x="14383" y="93319"/>
                  </a:lnTo>
                  <a:lnTo>
                    <a:pt x="39979" y="95136"/>
                  </a:lnTo>
                  <a:lnTo>
                    <a:pt x="47662" y="93318"/>
                  </a:lnTo>
                  <a:lnTo>
                    <a:pt x="78078" y="77535"/>
                  </a:lnTo>
                  <a:lnTo>
                    <a:pt x="95752" y="62256"/>
                  </a:lnTo>
                  <a:lnTo>
                    <a:pt x="112635" y="39638"/>
                  </a:lnTo>
                  <a:lnTo>
                    <a:pt x="113350" y="36902"/>
                  </a:lnTo>
                  <a:lnTo>
                    <a:pt x="113922" y="317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6" name="SMARTInkShape-1513"/>
            <p:cNvSpPr/>
            <p:nvPr/>
          </p:nvSpPr>
          <p:spPr>
            <a:xfrm>
              <a:off x="3074765" y="4356106"/>
              <a:ext cx="106586" cy="82545"/>
            </a:xfrm>
            <a:custGeom>
              <a:avLst/>
              <a:gdLst/>
              <a:ahLst/>
              <a:cxnLst/>
              <a:rect l="0" t="0" r="0" b="0"/>
              <a:pathLst>
                <a:path w="106586" h="82545">
                  <a:moveTo>
                    <a:pt x="106585" y="6344"/>
                  </a:moveTo>
                  <a:lnTo>
                    <a:pt x="101117" y="876"/>
                  </a:lnTo>
                  <a:lnTo>
                    <a:pt x="72770" y="0"/>
                  </a:lnTo>
                  <a:lnTo>
                    <a:pt x="54828" y="700"/>
                  </a:lnTo>
                  <a:lnTo>
                    <a:pt x="24102" y="12859"/>
                  </a:lnTo>
                  <a:lnTo>
                    <a:pt x="16304" y="17706"/>
                  </a:lnTo>
                  <a:lnTo>
                    <a:pt x="3244" y="32987"/>
                  </a:lnTo>
                  <a:lnTo>
                    <a:pt x="683" y="39587"/>
                  </a:lnTo>
                  <a:lnTo>
                    <a:pt x="0" y="43322"/>
                  </a:lnTo>
                  <a:lnTo>
                    <a:pt x="1123" y="49354"/>
                  </a:lnTo>
                  <a:lnTo>
                    <a:pt x="7592" y="62347"/>
                  </a:lnTo>
                  <a:lnTo>
                    <a:pt x="13434" y="68393"/>
                  </a:lnTo>
                  <a:lnTo>
                    <a:pt x="20735" y="72727"/>
                  </a:lnTo>
                  <a:lnTo>
                    <a:pt x="52150" y="81865"/>
                  </a:lnTo>
                  <a:lnTo>
                    <a:pt x="55785" y="82544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7" name="SMARTInkShape-1514"/>
            <p:cNvSpPr/>
            <p:nvPr/>
          </p:nvSpPr>
          <p:spPr>
            <a:xfrm>
              <a:off x="3200400" y="4356100"/>
              <a:ext cx="88901" cy="127001"/>
            </a:xfrm>
            <a:custGeom>
              <a:avLst/>
              <a:gdLst/>
              <a:ahLst/>
              <a:cxnLst/>
              <a:rect l="0" t="0" r="0" b="0"/>
              <a:pathLst>
                <a:path w="88901" h="127001">
                  <a:moveTo>
                    <a:pt x="88900" y="0"/>
                  </a:moveTo>
                  <a:lnTo>
                    <a:pt x="88900" y="3370"/>
                  </a:lnTo>
                  <a:lnTo>
                    <a:pt x="87018" y="6907"/>
                  </a:lnTo>
                  <a:lnTo>
                    <a:pt x="65134" y="33408"/>
                  </a:lnTo>
                  <a:lnTo>
                    <a:pt x="49412" y="63718"/>
                  </a:lnTo>
                  <a:lnTo>
                    <a:pt x="25278" y="94711"/>
                  </a:lnTo>
                  <a:lnTo>
                    <a:pt x="3065" y="118264"/>
                  </a:lnTo>
                  <a:lnTo>
                    <a:pt x="0" y="1270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8" name="SMARTInkShape-1515"/>
            <p:cNvSpPr/>
            <p:nvPr/>
          </p:nvSpPr>
          <p:spPr>
            <a:xfrm>
              <a:off x="3259719" y="4452064"/>
              <a:ext cx="92969" cy="107237"/>
            </a:xfrm>
            <a:custGeom>
              <a:avLst/>
              <a:gdLst/>
              <a:ahLst/>
              <a:cxnLst/>
              <a:rect l="0" t="0" r="0" b="0"/>
              <a:pathLst>
                <a:path w="92969" h="107237">
                  <a:moveTo>
                    <a:pt x="10531" y="5636"/>
                  </a:moveTo>
                  <a:lnTo>
                    <a:pt x="10531" y="9007"/>
                  </a:lnTo>
                  <a:lnTo>
                    <a:pt x="8649" y="12543"/>
                  </a:lnTo>
                  <a:lnTo>
                    <a:pt x="5063" y="17191"/>
                  </a:lnTo>
                  <a:lnTo>
                    <a:pt x="7813" y="24739"/>
                  </a:lnTo>
                  <a:lnTo>
                    <a:pt x="13096" y="32541"/>
                  </a:lnTo>
                  <a:lnTo>
                    <a:pt x="22501" y="39321"/>
                  </a:lnTo>
                  <a:lnTo>
                    <a:pt x="34225" y="42427"/>
                  </a:lnTo>
                  <a:lnTo>
                    <a:pt x="62671" y="43685"/>
                  </a:lnTo>
                  <a:lnTo>
                    <a:pt x="75158" y="43725"/>
                  </a:lnTo>
                  <a:lnTo>
                    <a:pt x="77604" y="42318"/>
                  </a:lnTo>
                  <a:lnTo>
                    <a:pt x="90200" y="27142"/>
                  </a:lnTo>
                  <a:lnTo>
                    <a:pt x="91801" y="22720"/>
                  </a:lnTo>
                  <a:lnTo>
                    <a:pt x="92968" y="7786"/>
                  </a:lnTo>
                  <a:lnTo>
                    <a:pt x="89268" y="4710"/>
                  </a:lnTo>
                  <a:lnTo>
                    <a:pt x="83624" y="1696"/>
                  </a:lnTo>
                  <a:lnTo>
                    <a:pt x="75776" y="0"/>
                  </a:lnTo>
                  <a:lnTo>
                    <a:pt x="64827" y="202"/>
                  </a:lnTo>
                  <a:lnTo>
                    <a:pt x="35887" y="12163"/>
                  </a:lnTo>
                  <a:lnTo>
                    <a:pt x="28150" y="17003"/>
                  </a:lnTo>
                  <a:lnTo>
                    <a:pt x="17434" y="31608"/>
                  </a:lnTo>
                  <a:lnTo>
                    <a:pt x="0" y="57332"/>
                  </a:lnTo>
                  <a:lnTo>
                    <a:pt x="676" y="64125"/>
                  </a:lnTo>
                  <a:lnTo>
                    <a:pt x="4034" y="71847"/>
                  </a:lnTo>
                  <a:lnTo>
                    <a:pt x="18281" y="89127"/>
                  </a:lnTo>
                  <a:lnTo>
                    <a:pt x="42281" y="107236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9" name="SMARTInkShape-1516"/>
            <p:cNvSpPr/>
            <p:nvPr/>
          </p:nvSpPr>
          <p:spPr>
            <a:xfrm>
              <a:off x="3368506" y="4514850"/>
              <a:ext cx="66845" cy="63501"/>
            </a:xfrm>
            <a:custGeom>
              <a:avLst/>
              <a:gdLst/>
              <a:ahLst/>
              <a:cxnLst/>
              <a:rect l="0" t="0" r="0" b="0"/>
              <a:pathLst>
                <a:path w="66845" h="63501">
                  <a:moveTo>
                    <a:pt x="66844" y="0"/>
                  </a:moveTo>
                  <a:lnTo>
                    <a:pt x="61376" y="0"/>
                  </a:lnTo>
                  <a:lnTo>
                    <a:pt x="51733" y="8838"/>
                  </a:lnTo>
                  <a:lnTo>
                    <a:pt x="33201" y="36398"/>
                  </a:lnTo>
                  <a:lnTo>
                    <a:pt x="11409" y="53795"/>
                  </a:lnTo>
                  <a:lnTo>
                    <a:pt x="8721" y="54913"/>
                  </a:lnTo>
                  <a:lnTo>
                    <a:pt x="6928" y="56364"/>
                  </a:lnTo>
                  <a:lnTo>
                    <a:pt x="3700" y="61072"/>
                  </a:lnTo>
                  <a:lnTo>
                    <a:pt x="0" y="62780"/>
                  </a:lnTo>
                  <a:lnTo>
                    <a:pt x="408" y="63020"/>
                  </a:lnTo>
                  <a:lnTo>
                    <a:pt x="3344" y="635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0" name="SMARTInkShape-1517"/>
            <p:cNvSpPr/>
            <p:nvPr/>
          </p:nvSpPr>
          <p:spPr>
            <a:xfrm>
              <a:off x="3454400" y="4476750"/>
              <a:ext cx="1" cy="12701"/>
            </a:xfrm>
            <a:custGeom>
              <a:avLst/>
              <a:gdLst/>
              <a:ahLst/>
              <a:cxnLst/>
              <a:rect l="0" t="0" r="0" b="0"/>
              <a:pathLst>
                <a:path w="1" h="12701">
                  <a:moveTo>
                    <a:pt x="0" y="0"/>
                  </a:moveTo>
                  <a:lnTo>
                    <a:pt x="0" y="127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1" name="SMARTInkShape-1518"/>
            <p:cNvSpPr/>
            <p:nvPr/>
          </p:nvSpPr>
          <p:spPr>
            <a:xfrm>
              <a:off x="3435831" y="4546600"/>
              <a:ext cx="94770" cy="101601"/>
            </a:xfrm>
            <a:custGeom>
              <a:avLst/>
              <a:gdLst/>
              <a:ahLst/>
              <a:cxnLst/>
              <a:rect l="0" t="0" r="0" b="0"/>
              <a:pathLst>
                <a:path w="94770" h="101601">
                  <a:moveTo>
                    <a:pt x="94769" y="0"/>
                  </a:moveTo>
                  <a:lnTo>
                    <a:pt x="64731" y="0"/>
                  </a:lnTo>
                  <a:lnTo>
                    <a:pt x="48122" y="705"/>
                  </a:lnTo>
                  <a:lnTo>
                    <a:pt x="18564" y="12865"/>
                  </a:lnTo>
                  <a:lnTo>
                    <a:pt x="10805" y="17712"/>
                  </a:lnTo>
                  <a:lnTo>
                    <a:pt x="5005" y="24570"/>
                  </a:lnTo>
                  <a:lnTo>
                    <a:pt x="1957" y="32322"/>
                  </a:lnTo>
                  <a:lnTo>
                    <a:pt x="0" y="48796"/>
                  </a:lnTo>
                  <a:lnTo>
                    <a:pt x="1614" y="55318"/>
                  </a:lnTo>
                  <a:lnTo>
                    <a:pt x="14284" y="76596"/>
                  </a:lnTo>
                  <a:lnTo>
                    <a:pt x="23014" y="84842"/>
                  </a:lnTo>
                  <a:lnTo>
                    <a:pt x="50319" y="1016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2" name="SMARTInkShape-1519"/>
            <p:cNvSpPr/>
            <p:nvPr/>
          </p:nvSpPr>
          <p:spPr>
            <a:xfrm>
              <a:off x="3658113" y="4686542"/>
              <a:ext cx="107438" cy="95009"/>
            </a:xfrm>
            <a:custGeom>
              <a:avLst/>
              <a:gdLst/>
              <a:ahLst/>
              <a:cxnLst/>
              <a:rect l="0" t="0" r="0" b="0"/>
              <a:pathLst>
                <a:path w="107438" h="95009">
                  <a:moveTo>
                    <a:pt x="107437" y="25158"/>
                  </a:moveTo>
                  <a:lnTo>
                    <a:pt x="107437" y="19690"/>
                  </a:lnTo>
                  <a:lnTo>
                    <a:pt x="103072" y="13912"/>
                  </a:lnTo>
                  <a:lnTo>
                    <a:pt x="101969" y="10047"/>
                  </a:lnTo>
                  <a:lnTo>
                    <a:pt x="97716" y="5977"/>
                  </a:lnTo>
                  <a:lnTo>
                    <a:pt x="91122" y="2522"/>
                  </a:lnTo>
                  <a:lnTo>
                    <a:pt x="62019" y="0"/>
                  </a:lnTo>
                  <a:lnTo>
                    <a:pt x="37395" y="1687"/>
                  </a:lnTo>
                  <a:lnTo>
                    <a:pt x="15520" y="8605"/>
                  </a:lnTo>
                  <a:lnTo>
                    <a:pt x="5335" y="14687"/>
                  </a:lnTo>
                  <a:lnTo>
                    <a:pt x="2086" y="18858"/>
                  </a:lnTo>
                  <a:lnTo>
                    <a:pt x="0" y="23913"/>
                  </a:lnTo>
                  <a:lnTo>
                    <a:pt x="1596" y="26486"/>
                  </a:lnTo>
                  <a:lnTo>
                    <a:pt x="5363" y="29981"/>
                  </a:lnTo>
                  <a:lnTo>
                    <a:pt x="26628" y="41437"/>
                  </a:lnTo>
                  <a:lnTo>
                    <a:pt x="36142" y="43387"/>
                  </a:lnTo>
                  <a:lnTo>
                    <a:pt x="50329" y="43259"/>
                  </a:lnTo>
                  <a:lnTo>
                    <a:pt x="80128" y="34738"/>
                  </a:lnTo>
                  <a:lnTo>
                    <a:pt x="94206" y="26907"/>
                  </a:lnTo>
                  <a:lnTo>
                    <a:pt x="99728" y="25503"/>
                  </a:lnTo>
                  <a:lnTo>
                    <a:pt x="100181" y="26093"/>
                  </a:lnTo>
                  <a:lnTo>
                    <a:pt x="100907" y="32111"/>
                  </a:lnTo>
                  <a:lnTo>
                    <a:pt x="100967" y="34026"/>
                  </a:lnTo>
                  <a:lnTo>
                    <a:pt x="99152" y="38036"/>
                  </a:lnTo>
                  <a:lnTo>
                    <a:pt x="90954" y="48465"/>
                  </a:lnTo>
                  <a:lnTo>
                    <a:pt x="83511" y="70166"/>
                  </a:lnTo>
                  <a:lnTo>
                    <a:pt x="83019" y="74213"/>
                  </a:lnTo>
                  <a:lnTo>
                    <a:pt x="84355" y="80591"/>
                  </a:lnTo>
                  <a:lnTo>
                    <a:pt x="87192" y="88149"/>
                  </a:lnTo>
                  <a:lnTo>
                    <a:pt x="88387" y="95008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3" name="SMARTInkShape-1520"/>
            <p:cNvSpPr/>
            <p:nvPr/>
          </p:nvSpPr>
          <p:spPr>
            <a:xfrm>
              <a:off x="3811277" y="4781627"/>
              <a:ext cx="74924" cy="76124"/>
            </a:xfrm>
            <a:custGeom>
              <a:avLst/>
              <a:gdLst/>
              <a:ahLst/>
              <a:cxnLst/>
              <a:rect l="0" t="0" r="0" b="0"/>
              <a:pathLst>
                <a:path w="74924" h="76124">
                  <a:moveTo>
                    <a:pt x="74923" y="6273"/>
                  </a:moveTo>
                  <a:lnTo>
                    <a:pt x="71551" y="6273"/>
                  </a:lnTo>
                  <a:lnTo>
                    <a:pt x="68015" y="4391"/>
                  </a:lnTo>
                  <a:lnTo>
                    <a:pt x="64091" y="1908"/>
                  </a:lnTo>
                  <a:lnTo>
                    <a:pt x="55824" y="315"/>
                  </a:lnTo>
                  <a:lnTo>
                    <a:pt x="47396" y="0"/>
                  </a:lnTo>
                  <a:lnTo>
                    <a:pt x="43168" y="1838"/>
                  </a:lnTo>
                  <a:lnTo>
                    <a:pt x="31883" y="10053"/>
                  </a:lnTo>
                  <a:lnTo>
                    <a:pt x="24984" y="11480"/>
                  </a:lnTo>
                  <a:lnTo>
                    <a:pt x="21875" y="13272"/>
                  </a:lnTo>
                  <a:lnTo>
                    <a:pt x="3033" y="33608"/>
                  </a:lnTo>
                  <a:lnTo>
                    <a:pt x="638" y="39824"/>
                  </a:lnTo>
                  <a:lnTo>
                    <a:pt x="0" y="43456"/>
                  </a:lnTo>
                  <a:lnTo>
                    <a:pt x="1172" y="49375"/>
                  </a:lnTo>
                  <a:lnTo>
                    <a:pt x="17773" y="76123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4" name="SMARTInkShape-1521"/>
            <p:cNvSpPr/>
            <p:nvPr/>
          </p:nvSpPr>
          <p:spPr>
            <a:xfrm>
              <a:off x="3905250" y="4838700"/>
              <a:ext cx="63501" cy="63501"/>
            </a:xfrm>
            <a:custGeom>
              <a:avLst/>
              <a:gdLst/>
              <a:ahLst/>
              <a:cxnLst/>
              <a:rect l="0" t="0" r="0" b="0"/>
              <a:pathLst>
                <a:path w="63501" h="63501">
                  <a:moveTo>
                    <a:pt x="63500" y="0"/>
                  </a:moveTo>
                  <a:lnTo>
                    <a:pt x="57725" y="5069"/>
                  </a:lnTo>
                  <a:lnTo>
                    <a:pt x="43105" y="14926"/>
                  </a:lnTo>
                  <a:lnTo>
                    <a:pt x="29970" y="30440"/>
                  </a:lnTo>
                  <a:lnTo>
                    <a:pt x="17836" y="39958"/>
                  </a:lnTo>
                  <a:lnTo>
                    <a:pt x="8645" y="52290"/>
                  </a:lnTo>
                  <a:lnTo>
                    <a:pt x="2875" y="56415"/>
                  </a:lnTo>
                  <a:lnTo>
                    <a:pt x="0" y="635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5" name="SMARTInkShape-1522"/>
            <p:cNvSpPr/>
            <p:nvPr/>
          </p:nvSpPr>
          <p:spPr>
            <a:xfrm>
              <a:off x="4000500" y="4800600"/>
              <a:ext cx="6351" cy="19051"/>
            </a:xfrm>
            <a:custGeom>
              <a:avLst/>
              <a:gdLst/>
              <a:ahLst/>
              <a:cxnLst/>
              <a:rect l="0" t="0" r="0" b="0"/>
              <a:pathLst>
                <a:path w="6351" h="19051">
                  <a:moveTo>
                    <a:pt x="6350" y="0"/>
                  </a:moveTo>
                  <a:lnTo>
                    <a:pt x="6350" y="3371"/>
                  </a:lnTo>
                  <a:lnTo>
                    <a:pt x="5644" y="4364"/>
                  </a:lnTo>
                  <a:lnTo>
                    <a:pt x="4468" y="5026"/>
                  </a:lnTo>
                  <a:lnTo>
                    <a:pt x="2979" y="5467"/>
                  </a:lnTo>
                  <a:lnTo>
                    <a:pt x="1985" y="6467"/>
                  </a:lnTo>
                  <a:lnTo>
                    <a:pt x="882" y="9459"/>
                  </a:lnTo>
                  <a:lnTo>
                    <a:pt x="0" y="190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6" name="SMARTInkShape-1523"/>
            <p:cNvSpPr/>
            <p:nvPr/>
          </p:nvSpPr>
          <p:spPr>
            <a:xfrm>
              <a:off x="3957698" y="4870789"/>
              <a:ext cx="182096" cy="120312"/>
            </a:xfrm>
            <a:custGeom>
              <a:avLst/>
              <a:gdLst/>
              <a:ahLst/>
              <a:cxnLst/>
              <a:rect l="0" t="0" r="0" b="0"/>
              <a:pathLst>
                <a:path w="182096" h="120312">
                  <a:moveTo>
                    <a:pt x="106302" y="12361"/>
                  </a:moveTo>
                  <a:lnTo>
                    <a:pt x="106302" y="8989"/>
                  </a:lnTo>
                  <a:lnTo>
                    <a:pt x="104420" y="5453"/>
                  </a:lnTo>
                  <a:lnTo>
                    <a:pt x="102931" y="3522"/>
                  </a:lnTo>
                  <a:lnTo>
                    <a:pt x="97513" y="1377"/>
                  </a:lnTo>
                  <a:lnTo>
                    <a:pt x="82537" y="0"/>
                  </a:lnTo>
                  <a:lnTo>
                    <a:pt x="70175" y="3132"/>
                  </a:lnTo>
                  <a:lnTo>
                    <a:pt x="41535" y="14596"/>
                  </a:lnTo>
                  <a:lnTo>
                    <a:pt x="9814" y="35768"/>
                  </a:lnTo>
                  <a:lnTo>
                    <a:pt x="3916" y="42990"/>
                  </a:lnTo>
                  <a:lnTo>
                    <a:pt x="825" y="50903"/>
                  </a:lnTo>
                  <a:lnTo>
                    <a:pt x="0" y="54989"/>
                  </a:lnTo>
                  <a:lnTo>
                    <a:pt x="966" y="61410"/>
                  </a:lnTo>
                  <a:lnTo>
                    <a:pt x="5476" y="68992"/>
                  </a:lnTo>
                  <a:lnTo>
                    <a:pt x="7335" y="71282"/>
                  </a:lnTo>
                  <a:lnTo>
                    <a:pt x="13162" y="73826"/>
                  </a:lnTo>
                  <a:lnTo>
                    <a:pt x="44179" y="75741"/>
                  </a:lnTo>
                  <a:lnTo>
                    <a:pt x="67768" y="70768"/>
                  </a:lnTo>
                  <a:lnTo>
                    <a:pt x="94520" y="60930"/>
                  </a:lnTo>
                  <a:lnTo>
                    <a:pt x="125472" y="48564"/>
                  </a:lnTo>
                  <a:lnTo>
                    <a:pt x="156555" y="31801"/>
                  </a:lnTo>
                  <a:lnTo>
                    <a:pt x="167758" y="27058"/>
                  </a:lnTo>
                  <a:lnTo>
                    <a:pt x="173127" y="25243"/>
                  </a:lnTo>
                  <a:lnTo>
                    <a:pt x="181128" y="19710"/>
                  </a:lnTo>
                  <a:lnTo>
                    <a:pt x="181585" y="20083"/>
                  </a:lnTo>
                  <a:lnTo>
                    <a:pt x="182095" y="22378"/>
                  </a:lnTo>
                  <a:lnTo>
                    <a:pt x="181525" y="23272"/>
                  </a:lnTo>
                  <a:lnTo>
                    <a:pt x="180439" y="23868"/>
                  </a:lnTo>
                  <a:lnTo>
                    <a:pt x="179010" y="24266"/>
                  </a:lnTo>
                  <a:lnTo>
                    <a:pt x="175540" y="28470"/>
                  </a:lnTo>
                  <a:lnTo>
                    <a:pt x="148363" y="59060"/>
                  </a:lnTo>
                  <a:lnTo>
                    <a:pt x="120867" y="88568"/>
                  </a:lnTo>
                  <a:lnTo>
                    <a:pt x="116303" y="97031"/>
                  </a:lnTo>
                  <a:lnTo>
                    <a:pt x="111491" y="112080"/>
                  </a:lnTo>
                  <a:lnTo>
                    <a:pt x="106302" y="120311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7" name="SMARTInkShape-1524"/>
            <p:cNvSpPr/>
            <p:nvPr/>
          </p:nvSpPr>
          <p:spPr>
            <a:xfrm>
              <a:off x="4133850" y="4972134"/>
              <a:ext cx="95251" cy="111219"/>
            </a:xfrm>
            <a:custGeom>
              <a:avLst/>
              <a:gdLst/>
              <a:ahLst/>
              <a:cxnLst/>
              <a:rect l="0" t="0" r="0" b="0"/>
              <a:pathLst>
                <a:path w="95251" h="111219">
                  <a:moveTo>
                    <a:pt x="95250" y="18966"/>
                  </a:moveTo>
                  <a:lnTo>
                    <a:pt x="85790" y="9506"/>
                  </a:lnTo>
                  <a:lnTo>
                    <a:pt x="82108" y="7706"/>
                  </a:lnTo>
                  <a:lnTo>
                    <a:pt x="52504" y="345"/>
                  </a:lnTo>
                  <a:lnTo>
                    <a:pt x="42670" y="0"/>
                  </a:lnTo>
                  <a:lnTo>
                    <a:pt x="41146" y="677"/>
                  </a:lnTo>
                  <a:lnTo>
                    <a:pt x="40131" y="1835"/>
                  </a:lnTo>
                  <a:lnTo>
                    <a:pt x="38296" y="5002"/>
                  </a:lnTo>
                  <a:lnTo>
                    <a:pt x="35130" y="8761"/>
                  </a:lnTo>
                  <a:lnTo>
                    <a:pt x="34709" y="10751"/>
                  </a:lnTo>
                  <a:lnTo>
                    <a:pt x="35133" y="12784"/>
                  </a:lnTo>
                  <a:lnTo>
                    <a:pt x="36781" y="17630"/>
                  </a:lnTo>
                  <a:lnTo>
                    <a:pt x="39720" y="32238"/>
                  </a:lnTo>
                  <a:lnTo>
                    <a:pt x="53011" y="61332"/>
                  </a:lnTo>
                  <a:lnTo>
                    <a:pt x="58486" y="80588"/>
                  </a:lnTo>
                  <a:lnTo>
                    <a:pt x="61271" y="86570"/>
                  </a:lnTo>
                  <a:lnTo>
                    <a:pt x="63413" y="106317"/>
                  </a:lnTo>
                  <a:lnTo>
                    <a:pt x="60102" y="110778"/>
                  </a:lnTo>
                  <a:lnTo>
                    <a:pt x="58413" y="111218"/>
                  </a:lnTo>
                  <a:lnTo>
                    <a:pt x="56581" y="110806"/>
                  </a:lnTo>
                  <a:lnTo>
                    <a:pt x="54654" y="109826"/>
                  </a:lnTo>
                  <a:lnTo>
                    <a:pt x="39373" y="106242"/>
                  </a:lnTo>
                  <a:lnTo>
                    <a:pt x="23320" y="97774"/>
                  </a:lnTo>
                  <a:lnTo>
                    <a:pt x="15454" y="95233"/>
                  </a:lnTo>
                  <a:lnTo>
                    <a:pt x="8656" y="91030"/>
                  </a:lnTo>
                  <a:lnTo>
                    <a:pt x="0" y="88816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8" name="SMARTInkShape-1525"/>
            <p:cNvSpPr/>
            <p:nvPr/>
          </p:nvSpPr>
          <p:spPr>
            <a:xfrm>
              <a:off x="4324350" y="5029200"/>
              <a:ext cx="127001" cy="82551"/>
            </a:xfrm>
            <a:custGeom>
              <a:avLst/>
              <a:gdLst/>
              <a:ahLst/>
              <a:cxnLst/>
              <a:rect l="0" t="0" r="0" b="0"/>
              <a:pathLst>
                <a:path w="127001" h="82551">
                  <a:moveTo>
                    <a:pt x="127000" y="0"/>
                  </a:moveTo>
                  <a:lnTo>
                    <a:pt x="106019" y="19098"/>
                  </a:lnTo>
                  <a:lnTo>
                    <a:pt x="74832" y="39336"/>
                  </a:lnTo>
                  <a:lnTo>
                    <a:pt x="44269" y="57591"/>
                  </a:lnTo>
                  <a:lnTo>
                    <a:pt x="18451" y="72599"/>
                  </a:lnTo>
                  <a:lnTo>
                    <a:pt x="7067" y="77370"/>
                  </a:lnTo>
                  <a:lnTo>
                    <a:pt x="0" y="825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9" name="SMARTInkShape-1526"/>
            <p:cNvSpPr/>
            <p:nvPr/>
          </p:nvSpPr>
          <p:spPr>
            <a:xfrm>
              <a:off x="4337050" y="5035550"/>
              <a:ext cx="101601" cy="88901"/>
            </a:xfrm>
            <a:custGeom>
              <a:avLst/>
              <a:gdLst/>
              <a:ahLst/>
              <a:cxnLst/>
              <a:rect l="0" t="0" r="0" b="0"/>
              <a:pathLst>
                <a:path w="101601" h="88901">
                  <a:moveTo>
                    <a:pt x="0" y="0"/>
                  </a:moveTo>
                  <a:lnTo>
                    <a:pt x="0" y="5467"/>
                  </a:lnTo>
                  <a:lnTo>
                    <a:pt x="22781" y="34172"/>
                  </a:lnTo>
                  <a:lnTo>
                    <a:pt x="52408" y="59293"/>
                  </a:lnTo>
                  <a:lnTo>
                    <a:pt x="74016" y="77065"/>
                  </a:lnTo>
                  <a:lnTo>
                    <a:pt x="93359" y="86853"/>
                  </a:lnTo>
                  <a:lnTo>
                    <a:pt x="101600" y="889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0" name="SMARTInkShape-1527"/>
            <p:cNvSpPr/>
            <p:nvPr/>
          </p:nvSpPr>
          <p:spPr>
            <a:xfrm>
              <a:off x="4451730" y="5108281"/>
              <a:ext cx="94871" cy="73184"/>
            </a:xfrm>
            <a:custGeom>
              <a:avLst/>
              <a:gdLst/>
              <a:ahLst/>
              <a:cxnLst/>
              <a:rect l="0" t="0" r="0" b="0"/>
              <a:pathLst>
                <a:path w="94871" h="73184">
                  <a:moveTo>
                    <a:pt x="69470" y="16169"/>
                  </a:moveTo>
                  <a:lnTo>
                    <a:pt x="64002" y="10701"/>
                  </a:lnTo>
                  <a:lnTo>
                    <a:pt x="53860" y="5629"/>
                  </a:lnTo>
                  <a:lnTo>
                    <a:pt x="34883" y="0"/>
                  </a:lnTo>
                  <a:lnTo>
                    <a:pt x="17712" y="2872"/>
                  </a:lnTo>
                  <a:lnTo>
                    <a:pt x="12835" y="5085"/>
                  </a:lnTo>
                  <a:lnTo>
                    <a:pt x="3955" y="12254"/>
                  </a:lnTo>
                  <a:lnTo>
                    <a:pt x="1546" y="18192"/>
                  </a:lnTo>
                  <a:lnTo>
                    <a:pt x="0" y="30130"/>
                  </a:lnTo>
                  <a:lnTo>
                    <a:pt x="3103" y="40453"/>
                  </a:lnTo>
                  <a:lnTo>
                    <a:pt x="8491" y="49077"/>
                  </a:lnTo>
                  <a:lnTo>
                    <a:pt x="26289" y="68118"/>
                  </a:lnTo>
                  <a:lnTo>
                    <a:pt x="32874" y="71008"/>
                  </a:lnTo>
                  <a:lnTo>
                    <a:pt x="55624" y="73183"/>
                  </a:lnTo>
                  <a:lnTo>
                    <a:pt x="61670" y="71377"/>
                  </a:lnTo>
                  <a:lnTo>
                    <a:pt x="70921" y="64512"/>
                  </a:lnTo>
                  <a:lnTo>
                    <a:pt x="83319" y="52921"/>
                  </a:lnTo>
                  <a:lnTo>
                    <a:pt x="86208" y="46379"/>
                  </a:lnTo>
                  <a:lnTo>
                    <a:pt x="88198" y="39473"/>
                  </a:lnTo>
                  <a:lnTo>
                    <a:pt x="94870" y="28869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1" name="SMARTInkShape-1528"/>
            <p:cNvSpPr/>
            <p:nvPr/>
          </p:nvSpPr>
          <p:spPr>
            <a:xfrm>
              <a:off x="2838609" y="4457700"/>
              <a:ext cx="308168" cy="209551"/>
            </a:xfrm>
            <a:custGeom>
              <a:avLst/>
              <a:gdLst/>
              <a:ahLst/>
              <a:cxnLst/>
              <a:rect l="0" t="0" r="0" b="0"/>
              <a:pathLst>
                <a:path w="308168" h="209551">
                  <a:moveTo>
                    <a:pt x="88741" y="0"/>
                  </a:moveTo>
                  <a:lnTo>
                    <a:pt x="65959" y="705"/>
                  </a:lnTo>
                  <a:lnTo>
                    <a:pt x="40820" y="8838"/>
                  </a:lnTo>
                  <a:lnTo>
                    <a:pt x="12572" y="27668"/>
                  </a:lnTo>
                  <a:lnTo>
                    <a:pt x="3926" y="35401"/>
                  </a:lnTo>
                  <a:lnTo>
                    <a:pt x="1656" y="39958"/>
                  </a:lnTo>
                  <a:lnTo>
                    <a:pt x="0" y="58361"/>
                  </a:lnTo>
                  <a:lnTo>
                    <a:pt x="652" y="60074"/>
                  </a:lnTo>
                  <a:lnTo>
                    <a:pt x="1793" y="61216"/>
                  </a:lnTo>
                  <a:lnTo>
                    <a:pt x="6769" y="64704"/>
                  </a:lnTo>
                  <a:lnTo>
                    <a:pt x="8693" y="66419"/>
                  </a:lnTo>
                  <a:lnTo>
                    <a:pt x="14593" y="68325"/>
                  </a:lnTo>
                  <a:lnTo>
                    <a:pt x="26508" y="69548"/>
                  </a:lnTo>
                  <a:lnTo>
                    <a:pt x="40726" y="64720"/>
                  </a:lnTo>
                  <a:lnTo>
                    <a:pt x="64704" y="53892"/>
                  </a:lnTo>
                  <a:lnTo>
                    <a:pt x="71708" y="48646"/>
                  </a:lnTo>
                  <a:lnTo>
                    <a:pt x="88623" y="38191"/>
                  </a:lnTo>
                  <a:lnTo>
                    <a:pt x="88730" y="43575"/>
                  </a:lnTo>
                  <a:lnTo>
                    <a:pt x="83272" y="58678"/>
                  </a:lnTo>
                  <a:lnTo>
                    <a:pt x="81859" y="71980"/>
                  </a:lnTo>
                  <a:lnTo>
                    <a:pt x="79097" y="77382"/>
                  </a:lnTo>
                  <a:lnTo>
                    <a:pt x="78784" y="80516"/>
                  </a:lnTo>
                  <a:lnTo>
                    <a:pt x="80317" y="87760"/>
                  </a:lnTo>
                  <a:lnTo>
                    <a:pt x="85147" y="96401"/>
                  </a:lnTo>
                  <a:lnTo>
                    <a:pt x="91047" y="103430"/>
                  </a:lnTo>
                  <a:lnTo>
                    <a:pt x="97056" y="105941"/>
                  </a:lnTo>
                  <a:lnTo>
                    <a:pt x="103725" y="107762"/>
                  </a:lnTo>
                  <a:lnTo>
                    <a:pt x="113756" y="112799"/>
                  </a:lnTo>
                  <a:lnTo>
                    <a:pt x="132306" y="114212"/>
                  </a:lnTo>
                  <a:lnTo>
                    <a:pt x="138206" y="112379"/>
                  </a:lnTo>
                  <a:lnTo>
                    <a:pt x="152123" y="103313"/>
                  </a:lnTo>
                  <a:lnTo>
                    <a:pt x="156422" y="101655"/>
                  </a:lnTo>
                  <a:lnTo>
                    <a:pt x="160684" y="98567"/>
                  </a:lnTo>
                  <a:lnTo>
                    <a:pt x="163049" y="94842"/>
                  </a:lnTo>
                  <a:lnTo>
                    <a:pt x="163679" y="92861"/>
                  </a:lnTo>
                  <a:lnTo>
                    <a:pt x="164805" y="91541"/>
                  </a:lnTo>
                  <a:lnTo>
                    <a:pt x="170996" y="89003"/>
                  </a:lnTo>
                  <a:lnTo>
                    <a:pt x="171203" y="92301"/>
                  </a:lnTo>
                  <a:lnTo>
                    <a:pt x="169370" y="95820"/>
                  </a:lnTo>
                  <a:lnTo>
                    <a:pt x="161160" y="105908"/>
                  </a:lnTo>
                  <a:lnTo>
                    <a:pt x="157217" y="114314"/>
                  </a:lnTo>
                  <a:lnTo>
                    <a:pt x="149852" y="122769"/>
                  </a:lnTo>
                  <a:lnTo>
                    <a:pt x="137945" y="131233"/>
                  </a:lnTo>
                  <a:lnTo>
                    <a:pt x="133246" y="139589"/>
                  </a:lnTo>
                  <a:lnTo>
                    <a:pt x="133207" y="136296"/>
                  </a:lnTo>
                  <a:lnTo>
                    <a:pt x="135079" y="132778"/>
                  </a:lnTo>
                  <a:lnTo>
                    <a:pt x="136566" y="130852"/>
                  </a:lnTo>
                  <a:lnTo>
                    <a:pt x="140100" y="128711"/>
                  </a:lnTo>
                  <a:lnTo>
                    <a:pt x="142030" y="128141"/>
                  </a:lnTo>
                  <a:lnTo>
                    <a:pt x="146056" y="123744"/>
                  </a:lnTo>
                  <a:lnTo>
                    <a:pt x="148117" y="120596"/>
                  </a:lnTo>
                  <a:lnTo>
                    <a:pt x="150903" y="118497"/>
                  </a:lnTo>
                  <a:lnTo>
                    <a:pt x="181987" y="105625"/>
                  </a:lnTo>
                  <a:lnTo>
                    <a:pt x="198830" y="102395"/>
                  </a:lnTo>
                  <a:lnTo>
                    <a:pt x="223836" y="101631"/>
                  </a:lnTo>
                  <a:lnTo>
                    <a:pt x="228275" y="103495"/>
                  </a:lnTo>
                  <a:lnTo>
                    <a:pt x="230447" y="104980"/>
                  </a:lnTo>
                  <a:lnTo>
                    <a:pt x="231895" y="107381"/>
                  </a:lnTo>
                  <a:lnTo>
                    <a:pt x="234219" y="119492"/>
                  </a:lnTo>
                  <a:lnTo>
                    <a:pt x="234409" y="121994"/>
                  </a:lnTo>
                  <a:lnTo>
                    <a:pt x="232740" y="126656"/>
                  </a:lnTo>
                  <a:lnTo>
                    <a:pt x="231307" y="128887"/>
                  </a:lnTo>
                  <a:lnTo>
                    <a:pt x="227596" y="141902"/>
                  </a:lnTo>
                  <a:lnTo>
                    <a:pt x="221950" y="147263"/>
                  </a:lnTo>
                  <a:lnTo>
                    <a:pt x="216619" y="150117"/>
                  </a:lnTo>
                  <a:lnTo>
                    <a:pt x="211898" y="152091"/>
                  </a:lnTo>
                  <a:lnTo>
                    <a:pt x="204346" y="157733"/>
                  </a:lnTo>
                  <a:lnTo>
                    <a:pt x="196986" y="158723"/>
                  </a:lnTo>
                  <a:lnTo>
                    <a:pt x="200149" y="158742"/>
                  </a:lnTo>
                  <a:lnTo>
                    <a:pt x="203637" y="156865"/>
                  </a:lnTo>
                  <a:lnTo>
                    <a:pt x="207539" y="154384"/>
                  </a:lnTo>
                  <a:lnTo>
                    <a:pt x="213702" y="152282"/>
                  </a:lnTo>
                  <a:lnTo>
                    <a:pt x="243507" y="135408"/>
                  </a:lnTo>
                  <a:lnTo>
                    <a:pt x="256031" y="129804"/>
                  </a:lnTo>
                  <a:lnTo>
                    <a:pt x="286456" y="127109"/>
                  </a:lnTo>
                  <a:lnTo>
                    <a:pt x="297057" y="130403"/>
                  </a:lnTo>
                  <a:lnTo>
                    <a:pt x="299585" y="132091"/>
                  </a:lnTo>
                  <a:lnTo>
                    <a:pt x="302394" y="135847"/>
                  </a:lnTo>
                  <a:lnTo>
                    <a:pt x="306226" y="146100"/>
                  </a:lnTo>
                  <a:lnTo>
                    <a:pt x="307814" y="148200"/>
                  </a:lnTo>
                  <a:lnTo>
                    <a:pt x="308167" y="151010"/>
                  </a:lnTo>
                  <a:lnTo>
                    <a:pt x="305244" y="166337"/>
                  </a:lnTo>
                  <a:lnTo>
                    <a:pt x="298077" y="176676"/>
                  </a:lnTo>
                  <a:lnTo>
                    <a:pt x="282174" y="194543"/>
                  </a:lnTo>
                  <a:lnTo>
                    <a:pt x="280544" y="198882"/>
                  </a:lnTo>
                  <a:lnTo>
                    <a:pt x="279404" y="200321"/>
                  </a:lnTo>
                  <a:lnTo>
                    <a:pt x="275134" y="203052"/>
                  </a:lnTo>
                  <a:lnTo>
                    <a:pt x="272891" y="2095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2" name="SMARTInkShape-1529"/>
            <p:cNvSpPr/>
            <p:nvPr/>
          </p:nvSpPr>
          <p:spPr>
            <a:xfrm>
              <a:off x="3168650" y="4648200"/>
              <a:ext cx="50801" cy="50801"/>
            </a:xfrm>
            <a:custGeom>
              <a:avLst/>
              <a:gdLst/>
              <a:ahLst/>
              <a:cxnLst/>
              <a:rect l="0" t="0" r="0" b="0"/>
              <a:pathLst>
                <a:path w="50801" h="50801">
                  <a:moveTo>
                    <a:pt x="50800" y="0"/>
                  </a:moveTo>
                  <a:lnTo>
                    <a:pt x="47428" y="0"/>
                  </a:lnTo>
                  <a:lnTo>
                    <a:pt x="46435" y="705"/>
                  </a:lnTo>
                  <a:lnTo>
                    <a:pt x="45773" y="1881"/>
                  </a:lnTo>
                  <a:lnTo>
                    <a:pt x="45332" y="3371"/>
                  </a:lnTo>
                  <a:lnTo>
                    <a:pt x="37658" y="12865"/>
                  </a:lnTo>
                  <a:lnTo>
                    <a:pt x="31619" y="20980"/>
                  </a:lnTo>
                  <a:lnTo>
                    <a:pt x="19038" y="37712"/>
                  </a:lnTo>
                  <a:lnTo>
                    <a:pt x="7603" y="49523"/>
                  </a:lnTo>
                  <a:lnTo>
                    <a:pt x="5025" y="50232"/>
                  </a:lnTo>
                  <a:lnTo>
                    <a:pt x="0" y="508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3" name="SMARTInkShape-1530"/>
            <p:cNvSpPr/>
            <p:nvPr/>
          </p:nvSpPr>
          <p:spPr>
            <a:xfrm>
              <a:off x="3257550" y="4603750"/>
              <a:ext cx="6351" cy="1"/>
            </a:xfrm>
            <a:custGeom>
              <a:avLst/>
              <a:gdLst/>
              <a:ahLst/>
              <a:cxnLst/>
              <a:rect l="0" t="0" r="0" b="0"/>
              <a:pathLst>
                <a:path w="6351" h="1">
                  <a:moveTo>
                    <a:pt x="6350" y="0"/>
                  </a:moveTo>
                  <a:lnTo>
                    <a:pt x="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4" name="SMARTInkShape-1531"/>
            <p:cNvSpPr/>
            <p:nvPr/>
          </p:nvSpPr>
          <p:spPr>
            <a:xfrm>
              <a:off x="3219721" y="4667250"/>
              <a:ext cx="94885" cy="107951"/>
            </a:xfrm>
            <a:custGeom>
              <a:avLst/>
              <a:gdLst/>
              <a:ahLst/>
              <a:cxnLst/>
              <a:rect l="0" t="0" r="0" b="0"/>
              <a:pathLst>
                <a:path w="94885" h="107951">
                  <a:moveTo>
                    <a:pt x="56879" y="0"/>
                  </a:moveTo>
                  <a:lnTo>
                    <a:pt x="53507" y="0"/>
                  </a:lnTo>
                  <a:lnTo>
                    <a:pt x="49971" y="1881"/>
                  </a:lnTo>
                  <a:lnTo>
                    <a:pt x="46047" y="4364"/>
                  </a:lnTo>
                  <a:lnTo>
                    <a:pt x="41952" y="5467"/>
                  </a:lnTo>
                  <a:lnTo>
                    <a:pt x="40578" y="7172"/>
                  </a:lnTo>
                  <a:lnTo>
                    <a:pt x="36490" y="18167"/>
                  </a:lnTo>
                  <a:lnTo>
                    <a:pt x="22933" y="39282"/>
                  </a:lnTo>
                  <a:lnTo>
                    <a:pt x="18744" y="42153"/>
                  </a:lnTo>
                  <a:lnTo>
                    <a:pt x="14530" y="44134"/>
                  </a:lnTo>
                  <a:lnTo>
                    <a:pt x="7331" y="49783"/>
                  </a:lnTo>
                  <a:lnTo>
                    <a:pt x="6635" y="52229"/>
                  </a:lnTo>
                  <a:lnTo>
                    <a:pt x="6449" y="53869"/>
                  </a:lnTo>
                  <a:lnTo>
                    <a:pt x="5620" y="54962"/>
                  </a:lnTo>
                  <a:lnTo>
                    <a:pt x="2817" y="56177"/>
                  </a:lnTo>
                  <a:lnTo>
                    <a:pt x="1788" y="55796"/>
                  </a:lnTo>
                  <a:lnTo>
                    <a:pt x="1101" y="54836"/>
                  </a:lnTo>
                  <a:lnTo>
                    <a:pt x="0" y="51597"/>
                  </a:lnTo>
                  <a:lnTo>
                    <a:pt x="3180" y="47665"/>
                  </a:lnTo>
                  <a:lnTo>
                    <a:pt x="6672" y="45878"/>
                  </a:lnTo>
                  <a:lnTo>
                    <a:pt x="8591" y="45402"/>
                  </a:lnTo>
                  <a:lnTo>
                    <a:pt x="17445" y="40274"/>
                  </a:lnTo>
                  <a:lnTo>
                    <a:pt x="48525" y="32717"/>
                  </a:lnTo>
                  <a:lnTo>
                    <a:pt x="64662" y="28282"/>
                  </a:lnTo>
                  <a:lnTo>
                    <a:pt x="83575" y="32058"/>
                  </a:lnTo>
                  <a:lnTo>
                    <a:pt x="85259" y="33366"/>
                  </a:lnTo>
                  <a:lnTo>
                    <a:pt x="93899" y="43290"/>
                  </a:lnTo>
                  <a:lnTo>
                    <a:pt x="94884" y="58653"/>
                  </a:lnTo>
                  <a:lnTo>
                    <a:pt x="91579" y="68806"/>
                  </a:lnTo>
                  <a:lnTo>
                    <a:pt x="84142" y="79809"/>
                  </a:lnTo>
                  <a:lnTo>
                    <a:pt x="72378" y="93078"/>
                  </a:lnTo>
                  <a:lnTo>
                    <a:pt x="68250" y="101589"/>
                  </a:lnTo>
                  <a:lnTo>
                    <a:pt x="63229" y="1079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5" name="SMARTInkShape-1532"/>
            <p:cNvSpPr/>
            <p:nvPr/>
          </p:nvSpPr>
          <p:spPr>
            <a:xfrm>
              <a:off x="3327699" y="4730750"/>
              <a:ext cx="82252" cy="87901"/>
            </a:xfrm>
            <a:custGeom>
              <a:avLst/>
              <a:gdLst/>
              <a:ahLst/>
              <a:cxnLst/>
              <a:rect l="0" t="0" r="0" b="0"/>
              <a:pathLst>
                <a:path w="82252" h="87901">
                  <a:moveTo>
                    <a:pt x="50501" y="0"/>
                  </a:moveTo>
                  <a:lnTo>
                    <a:pt x="31397" y="0"/>
                  </a:lnTo>
                  <a:lnTo>
                    <a:pt x="29299" y="705"/>
                  </a:lnTo>
                  <a:lnTo>
                    <a:pt x="27899" y="1881"/>
                  </a:lnTo>
                  <a:lnTo>
                    <a:pt x="26966" y="3371"/>
                  </a:lnTo>
                  <a:lnTo>
                    <a:pt x="9323" y="17006"/>
                  </a:lnTo>
                  <a:lnTo>
                    <a:pt x="1974" y="30345"/>
                  </a:lnTo>
                  <a:lnTo>
                    <a:pt x="0" y="45684"/>
                  </a:lnTo>
                  <a:lnTo>
                    <a:pt x="1715" y="50408"/>
                  </a:lnTo>
                  <a:lnTo>
                    <a:pt x="20902" y="78048"/>
                  </a:lnTo>
                  <a:lnTo>
                    <a:pt x="26997" y="80549"/>
                  </a:lnTo>
                  <a:lnTo>
                    <a:pt x="33705" y="82366"/>
                  </a:lnTo>
                  <a:lnTo>
                    <a:pt x="43759" y="87400"/>
                  </a:lnTo>
                  <a:lnTo>
                    <a:pt x="46007" y="87900"/>
                  </a:lnTo>
                  <a:lnTo>
                    <a:pt x="52266" y="86574"/>
                  </a:lnTo>
                  <a:lnTo>
                    <a:pt x="66124" y="82374"/>
                  </a:lnTo>
                  <a:lnTo>
                    <a:pt x="67267" y="81021"/>
                  </a:lnTo>
                  <a:lnTo>
                    <a:pt x="69241" y="77637"/>
                  </a:lnTo>
                  <a:lnTo>
                    <a:pt x="73614" y="71765"/>
                  </a:lnTo>
                  <a:lnTo>
                    <a:pt x="75928" y="65557"/>
                  </a:lnTo>
                  <a:lnTo>
                    <a:pt x="80064" y="59249"/>
                  </a:lnTo>
                  <a:lnTo>
                    <a:pt x="81602" y="52911"/>
                  </a:lnTo>
                  <a:lnTo>
                    <a:pt x="82251" y="317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6" name="SMARTInkShape-1533"/>
            <p:cNvSpPr/>
            <p:nvPr/>
          </p:nvSpPr>
          <p:spPr>
            <a:xfrm>
              <a:off x="3511932" y="4852569"/>
              <a:ext cx="88519" cy="113132"/>
            </a:xfrm>
            <a:custGeom>
              <a:avLst/>
              <a:gdLst/>
              <a:ahLst/>
              <a:cxnLst/>
              <a:rect l="0" t="0" r="0" b="0"/>
              <a:pathLst>
                <a:path w="88519" h="113132">
                  <a:moveTo>
                    <a:pt x="88518" y="30581"/>
                  </a:moveTo>
                  <a:lnTo>
                    <a:pt x="88518" y="18841"/>
                  </a:lnTo>
                  <a:lnTo>
                    <a:pt x="83050" y="12497"/>
                  </a:lnTo>
                  <a:lnTo>
                    <a:pt x="64921" y="1461"/>
                  </a:lnTo>
                  <a:lnTo>
                    <a:pt x="57804" y="0"/>
                  </a:lnTo>
                  <a:lnTo>
                    <a:pt x="42493" y="2548"/>
                  </a:lnTo>
                  <a:lnTo>
                    <a:pt x="24132" y="9730"/>
                  </a:lnTo>
                  <a:lnTo>
                    <a:pt x="3982" y="26359"/>
                  </a:lnTo>
                  <a:lnTo>
                    <a:pt x="1557" y="30586"/>
                  </a:lnTo>
                  <a:lnTo>
                    <a:pt x="192" y="38813"/>
                  </a:lnTo>
                  <a:lnTo>
                    <a:pt x="0" y="42419"/>
                  </a:lnTo>
                  <a:lnTo>
                    <a:pt x="1669" y="48307"/>
                  </a:lnTo>
                  <a:lnTo>
                    <a:pt x="10471" y="60039"/>
                  </a:lnTo>
                  <a:lnTo>
                    <a:pt x="17337" y="66512"/>
                  </a:lnTo>
                  <a:lnTo>
                    <a:pt x="27288" y="72193"/>
                  </a:lnTo>
                  <a:lnTo>
                    <a:pt x="37330" y="74470"/>
                  </a:lnTo>
                  <a:lnTo>
                    <a:pt x="39576" y="74657"/>
                  </a:lnTo>
                  <a:lnTo>
                    <a:pt x="49479" y="71549"/>
                  </a:lnTo>
                  <a:lnTo>
                    <a:pt x="60397" y="64178"/>
                  </a:lnTo>
                  <a:lnTo>
                    <a:pt x="88200" y="43575"/>
                  </a:lnTo>
                  <a:lnTo>
                    <a:pt x="85052" y="43368"/>
                  </a:lnTo>
                  <a:lnTo>
                    <a:pt x="84091" y="44044"/>
                  </a:lnTo>
                  <a:lnTo>
                    <a:pt x="83450" y="45201"/>
                  </a:lnTo>
                  <a:lnTo>
                    <a:pt x="83022" y="46677"/>
                  </a:lnTo>
                  <a:lnTo>
                    <a:pt x="82032" y="47662"/>
                  </a:lnTo>
                  <a:lnTo>
                    <a:pt x="79050" y="48755"/>
                  </a:lnTo>
                  <a:lnTo>
                    <a:pt x="77972" y="50458"/>
                  </a:lnTo>
                  <a:lnTo>
                    <a:pt x="74362" y="61449"/>
                  </a:lnTo>
                  <a:lnTo>
                    <a:pt x="72730" y="63859"/>
                  </a:lnTo>
                  <a:lnTo>
                    <a:pt x="70434" y="73994"/>
                  </a:lnTo>
                  <a:lnTo>
                    <a:pt x="69552" y="92941"/>
                  </a:lnTo>
                  <a:lnTo>
                    <a:pt x="71387" y="98983"/>
                  </a:lnTo>
                  <a:lnTo>
                    <a:pt x="82168" y="113131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7" name="SMARTInkShape-1534"/>
            <p:cNvSpPr/>
            <p:nvPr/>
          </p:nvSpPr>
          <p:spPr>
            <a:xfrm>
              <a:off x="3657712" y="4959356"/>
              <a:ext cx="63389" cy="82545"/>
            </a:xfrm>
            <a:custGeom>
              <a:avLst/>
              <a:gdLst/>
              <a:ahLst/>
              <a:cxnLst/>
              <a:rect l="0" t="0" r="0" b="0"/>
              <a:pathLst>
                <a:path w="63389" h="82545">
                  <a:moveTo>
                    <a:pt x="63388" y="19044"/>
                  </a:moveTo>
                  <a:lnTo>
                    <a:pt x="63388" y="9584"/>
                  </a:lnTo>
                  <a:lnTo>
                    <a:pt x="62682" y="8504"/>
                  </a:lnTo>
                  <a:lnTo>
                    <a:pt x="61506" y="7783"/>
                  </a:lnTo>
                  <a:lnTo>
                    <a:pt x="60017" y="7304"/>
                  </a:lnTo>
                  <a:lnTo>
                    <a:pt x="59023" y="6278"/>
                  </a:lnTo>
                  <a:lnTo>
                    <a:pt x="57920" y="3257"/>
                  </a:lnTo>
                  <a:lnTo>
                    <a:pt x="56920" y="2169"/>
                  </a:lnTo>
                  <a:lnTo>
                    <a:pt x="53928" y="960"/>
                  </a:lnTo>
                  <a:lnTo>
                    <a:pt x="26142" y="0"/>
                  </a:lnTo>
                  <a:lnTo>
                    <a:pt x="20258" y="1879"/>
                  </a:lnTo>
                  <a:lnTo>
                    <a:pt x="8528" y="10825"/>
                  </a:lnTo>
                  <a:lnTo>
                    <a:pt x="4198" y="14920"/>
                  </a:lnTo>
                  <a:lnTo>
                    <a:pt x="1803" y="20974"/>
                  </a:lnTo>
                  <a:lnTo>
                    <a:pt x="0" y="39952"/>
                  </a:lnTo>
                  <a:lnTo>
                    <a:pt x="1819" y="44328"/>
                  </a:lnTo>
                  <a:lnTo>
                    <a:pt x="14817" y="64721"/>
                  </a:lnTo>
                  <a:lnTo>
                    <a:pt x="24459" y="71696"/>
                  </a:lnTo>
                  <a:lnTo>
                    <a:pt x="44338" y="82544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8" name="SMARTInkShape-1535"/>
            <p:cNvSpPr/>
            <p:nvPr/>
          </p:nvSpPr>
          <p:spPr>
            <a:xfrm>
              <a:off x="3733800" y="5003800"/>
              <a:ext cx="63501" cy="57151"/>
            </a:xfrm>
            <a:custGeom>
              <a:avLst/>
              <a:gdLst/>
              <a:ahLst/>
              <a:cxnLst/>
              <a:rect l="0" t="0" r="0" b="0"/>
              <a:pathLst>
                <a:path w="63501" h="57151">
                  <a:moveTo>
                    <a:pt x="63500" y="0"/>
                  </a:moveTo>
                  <a:lnTo>
                    <a:pt x="60129" y="3371"/>
                  </a:lnTo>
                  <a:lnTo>
                    <a:pt x="56592" y="5026"/>
                  </a:lnTo>
                  <a:lnTo>
                    <a:pt x="54661" y="5467"/>
                  </a:lnTo>
                  <a:lnTo>
                    <a:pt x="53374" y="6467"/>
                  </a:lnTo>
                  <a:lnTo>
                    <a:pt x="42061" y="21253"/>
                  </a:lnTo>
                  <a:lnTo>
                    <a:pt x="10658" y="46567"/>
                  </a:lnTo>
                  <a:lnTo>
                    <a:pt x="6383" y="48918"/>
                  </a:lnTo>
                  <a:lnTo>
                    <a:pt x="4255" y="49546"/>
                  </a:lnTo>
                  <a:lnTo>
                    <a:pt x="2837" y="50669"/>
                  </a:lnTo>
                  <a:lnTo>
                    <a:pt x="0" y="571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9" name="SMARTInkShape-1536"/>
            <p:cNvSpPr/>
            <p:nvPr/>
          </p:nvSpPr>
          <p:spPr>
            <a:xfrm>
              <a:off x="3835400" y="4991100"/>
              <a:ext cx="6351" cy="6351"/>
            </a:xfrm>
            <a:custGeom>
              <a:avLst/>
              <a:gdLst/>
              <a:ahLst/>
              <a:cxnLst/>
              <a:rect l="0" t="0" r="0" b="0"/>
              <a:pathLst>
                <a:path w="6351" h="6351">
                  <a:moveTo>
                    <a:pt x="6350" y="0"/>
                  </a:moveTo>
                  <a:lnTo>
                    <a:pt x="0" y="63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0" name="SMARTInkShape-1537"/>
            <p:cNvSpPr/>
            <p:nvPr/>
          </p:nvSpPr>
          <p:spPr>
            <a:xfrm>
              <a:off x="3797679" y="5054901"/>
              <a:ext cx="161765" cy="101300"/>
            </a:xfrm>
            <a:custGeom>
              <a:avLst/>
              <a:gdLst/>
              <a:ahLst/>
              <a:cxnLst/>
              <a:rect l="0" t="0" r="0" b="0"/>
              <a:pathLst>
                <a:path w="161765" h="101300">
                  <a:moveTo>
                    <a:pt x="75821" y="18749"/>
                  </a:moveTo>
                  <a:lnTo>
                    <a:pt x="72450" y="18749"/>
                  </a:lnTo>
                  <a:lnTo>
                    <a:pt x="71456" y="18043"/>
                  </a:lnTo>
                  <a:lnTo>
                    <a:pt x="70794" y="16867"/>
                  </a:lnTo>
                  <a:lnTo>
                    <a:pt x="70353" y="15377"/>
                  </a:lnTo>
                  <a:lnTo>
                    <a:pt x="69353" y="14384"/>
                  </a:lnTo>
                  <a:lnTo>
                    <a:pt x="66361" y="13281"/>
                  </a:lnTo>
                  <a:lnTo>
                    <a:pt x="36479" y="12405"/>
                  </a:lnTo>
                  <a:lnTo>
                    <a:pt x="22946" y="13105"/>
                  </a:lnTo>
                  <a:lnTo>
                    <a:pt x="15077" y="17469"/>
                  </a:lnTo>
                  <a:lnTo>
                    <a:pt x="3938" y="27325"/>
                  </a:lnTo>
                  <a:lnTo>
                    <a:pt x="1539" y="31497"/>
                  </a:lnTo>
                  <a:lnTo>
                    <a:pt x="0" y="39925"/>
                  </a:lnTo>
                  <a:lnTo>
                    <a:pt x="1670" y="44152"/>
                  </a:lnTo>
                  <a:lnTo>
                    <a:pt x="8492" y="52616"/>
                  </a:lnTo>
                  <a:lnTo>
                    <a:pt x="26290" y="65315"/>
                  </a:lnTo>
                  <a:lnTo>
                    <a:pt x="32876" y="67667"/>
                  </a:lnTo>
                  <a:lnTo>
                    <a:pt x="36607" y="68294"/>
                  </a:lnTo>
                  <a:lnTo>
                    <a:pt x="44517" y="67110"/>
                  </a:lnTo>
                  <a:lnTo>
                    <a:pt x="65296" y="62302"/>
                  </a:lnTo>
                  <a:lnTo>
                    <a:pt x="95735" y="42204"/>
                  </a:lnTo>
                  <a:lnTo>
                    <a:pt x="121856" y="26520"/>
                  </a:lnTo>
                  <a:lnTo>
                    <a:pt x="134329" y="13725"/>
                  </a:lnTo>
                  <a:lnTo>
                    <a:pt x="144192" y="8323"/>
                  </a:lnTo>
                  <a:lnTo>
                    <a:pt x="149246" y="6354"/>
                  </a:lnTo>
                  <a:lnTo>
                    <a:pt x="157029" y="714"/>
                  </a:lnTo>
                  <a:lnTo>
                    <a:pt x="161344" y="0"/>
                  </a:lnTo>
                  <a:lnTo>
                    <a:pt x="161764" y="605"/>
                  </a:lnTo>
                  <a:lnTo>
                    <a:pt x="161339" y="1714"/>
                  </a:lnTo>
                  <a:lnTo>
                    <a:pt x="159690" y="4828"/>
                  </a:lnTo>
                  <a:lnTo>
                    <a:pt x="158056" y="10547"/>
                  </a:lnTo>
                  <a:lnTo>
                    <a:pt x="134621" y="36064"/>
                  </a:lnTo>
                  <a:lnTo>
                    <a:pt x="106132" y="59576"/>
                  </a:lnTo>
                  <a:lnTo>
                    <a:pt x="85066" y="86250"/>
                  </a:lnTo>
                  <a:lnTo>
                    <a:pt x="83029" y="92763"/>
                  </a:lnTo>
                  <a:lnTo>
                    <a:pt x="82171" y="101299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1" name="SMARTInkShape-1538"/>
            <p:cNvSpPr/>
            <p:nvPr/>
          </p:nvSpPr>
          <p:spPr>
            <a:xfrm>
              <a:off x="3937000" y="5118109"/>
              <a:ext cx="88901" cy="100384"/>
            </a:xfrm>
            <a:custGeom>
              <a:avLst/>
              <a:gdLst/>
              <a:ahLst/>
              <a:cxnLst/>
              <a:rect l="0" t="0" r="0" b="0"/>
              <a:pathLst>
                <a:path w="88901" h="100384">
                  <a:moveTo>
                    <a:pt x="88900" y="19041"/>
                  </a:moveTo>
                  <a:lnTo>
                    <a:pt x="85529" y="15669"/>
                  </a:lnTo>
                  <a:lnTo>
                    <a:pt x="81992" y="14014"/>
                  </a:lnTo>
                  <a:lnTo>
                    <a:pt x="80061" y="13573"/>
                  </a:lnTo>
                  <a:lnTo>
                    <a:pt x="73973" y="9581"/>
                  </a:lnTo>
                  <a:lnTo>
                    <a:pt x="67700" y="3930"/>
                  </a:lnTo>
                  <a:lnTo>
                    <a:pt x="61603" y="1742"/>
                  </a:lnTo>
                  <a:lnTo>
                    <a:pt x="31784" y="4"/>
                  </a:lnTo>
                  <a:lnTo>
                    <a:pt x="29656" y="0"/>
                  </a:lnTo>
                  <a:lnTo>
                    <a:pt x="28237" y="702"/>
                  </a:lnTo>
                  <a:lnTo>
                    <a:pt x="27291" y="1876"/>
                  </a:lnTo>
                  <a:lnTo>
                    <a:pt x="26240" y="5062"/>
                  </a:lnTo>
                  <a:lnTo>
                    <a:pt x="25510" y="14918"/>
                  </a:lnTo>
                  <a:lnTo>
                    <a:pt x="33243" y="44610"/>
                  </a:lnTo>
                  <a:lnTo>
                    <a:pt x="38542" y="55309"/>
                  </a:lnTo>
                  <a:lnTo>
                    <a:pt x="40511" y="58036"/>
                  </a:lnTo>
                  <a:lnTo>
                    <a:pt x="42699" y="64829"/>
                  </a:lnTo>
                  <a:lnTo>
                    <a:pt x="44104" y="80688"/>
                  </a:lnTo>
                  <a:lnTo>
                    <a:pt x="43514" y="83423"/>
                  </a:lnTo>
                  <a:lnTo>
                    <a:pt x="42414" y="85245"/>
                  </a:lnTo>
                  <a:lnTo>
                    <a:pt x="29514" y="97515"/>
                  </a:lnTo>
                  <a:lnTo>
                    <a:pt x="23465" y="99780"/>
                  </a:lnTo>
                  <a:lnTo>
                    <a:pt x="19877" y="100383"/>
                  </a:lnTo>
                  <a:lnTo>
                    <a:pt x="12126" y="99173"/>
                  </a:lnTo>
                  <a:lnTo>
                    <a:pt x="0" y="95241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178" name="Group 4"/>
          <p:cNvGrpSpPr>
            <a:grpSpLocks/>
          </p:cNvGrpSpPr>
          <p:nvPr/>
        </p:nvGrpSpPr>
        <p:grpSpPr bwMode="auto">
          <a:xfrm>
            <a:off x="304801" y="742950"/>
            <a:ext cx="8410575" cy="3381375"/>
            <a:chOff x="231" y="711"/>
            <a:chExt cx="5298" cy="2840"/>
          </a:xfrm>
        </p:grpSpPr>
        <p:pic>
          <p:nvPicPr>
            <p:cNvPr id="50179" name="Picture 5" descr="05_16d"/>
            <p:cNvPicPr>
              <a:picLocks noChangeAspect="1" noChangeArrowheads="1"/>
            </p:cNvPicPr>
            <p:nvPr/>
          </p:nvPicPr>
          <p:blipFill>
            <a:blip r:embed="rId2" cstate="print"/>
            <a:srcRect t="13499" b="14999"/>
            <a:stretch>
              <a:fillRect/>
            </a:stretch>
          </p:blipFill>
          <p:spPr bwMode="auto">
            <a:xfrm>
              <a:off x="231" y="711"/>
              <a:ext cx="5298" cy="28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0180" name="Rectangle 6"/>
            <p:cNvSpPr>
              <a:spLocks noChangeArrowheads="1"/>
            </p:cNvSpPr>
            <p:nvPr/>
          </p:nvSpPr>
          <p:spPr bwMode="auto">
            <a:xfrm>
              <a:off x="1421" y="2258"/>
              <a:ext cx="775" cy="7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en-US" b="1">
                  <a:solidFill>
                    <a:srgbClr val="000000"/>
                  </a:solidFill>
                </a:rPr>
                <a:t>vesicle</a:t>
              </a:r>
            </a:p>
            <a:p>
              <a:pPr>
                <a:lnSpc>
                  <a:spcPct val="85000"/>
                </a:lnSpc>
              </a:pPr>
              <a:r>
                <a:rPr lang="en-US" b="1">
                  <a:solidFill>
                    <a:srgbClr val="000000"/>
                  </a:solidFill>
                </a:rPr>
                <a:t>budding</a:t>
              </a:r>
            </a:p>
            <a:p>
              <a:pPr>
                <a:lnSpc>
                  <a:spcPct val="85000"/>
                </a:lnSpc>
              </a:pPr>
              <a:r>
                <a:rPr lang="en-US" b="1">
                  <a:solidFill>
                    <a:srgbClr val="000000"/>
                  </a:solidFill>
                </a:rPr>
                <a:t>from rough</a:t>
              </a:r>
            </a:p>
            <a:p>
              <a:pPr>
                <a:lnSpc>
                  <a:spcPct val="85000"/>
                </a:lnSpc>
              </a:pPr>
              <a:r>
                <a:rPr lang="en-US" b="1">
                  <a:solidFill>
                    <a:srgbClr val="000000"/>
                  </a:solidFill>
                </a:rPr>
                <a:t>ER </a:t>
              </a:r>
            </a:p>
          </p:txBody>
        </p:sp>
        <p:sp>
          <p:nvSpPr>
            <p:cNvPr id="50181" name="Rectangle 7"/>
            <p:cNvSpPr>
              <a:spLocks noChangeArrowheads="1"/>
            </p:cNvSpPr>
            <p:nvPr/>
          </p:nvSpPr>
          <p:spPr bwMode="auto">
            <a:xfrm>
              <a:off x="3704" y="2258"/>
              <a:ext cx="703" cy="7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en-US" b="1">
                  <a:solidFill>
                    <a:srgbClr val="000000"/>
                  </a:solidFill>
                </a:rPr>
                <a:t>fusion</a:t>
              </a:r>
            </a:p>
            <a:p>
              <a:pPr>
                <a:lnSpc>
                  <a:spcPct val="85000"/>
                </a:lnSpc>
              </a:pPr>
              <a:r>
                <a:rPr lang="en-US" b="1">
                  <a:solidFill>
                    <a:srgbClr val="000000"/>
                  </a:solidFill>
                </a:rPr>
                <a:t>of vesicle</a:t>
              </a:r>
            </a:p>
            <a:p>
              <a:pPr>
                <a:lnSpc>
                  <a:spcPct val="85000"/>
                </a:lnSpc>
              </a:pPr>
              <a:r>
                <a:rPr lang="en-US" b="1">
                  <a:solidFill>
                    <a:srgbClr val="000000"/>
                  </a:solidFill>
                </a:rPr>
                <a:t>with Golgi</a:t>
              </a:r>
            </a:p>
            <a:p>
              <a:pPr>
                <a:lnSpc>
                  <a:spcPct val="85000"/>
                </a:lnSpc>
              </a:pPr>
              <a:r>
                <a:rPr lang="en-US" b="1">
                  <a:solidFill>
                    <a:srgbClr val="000000"/>
                  </a:solidFill>
                </a:rPr>
                <a:t>apparatus</a:t>
              </a:r>
              <a:endParaRPr lang="en-US" b="1"/>
            </a:p>
          </p:txBody>
        </p:sp>
        <p:sp>
          <p:nvSpPr>
            <p:cNvPr id="50182" name="Rectangle 8"/>
            <p:cNvSpPr>
              <a:spLocks noChangeArrowheads="1"/>
            </p:cNvSpPr>
            <p:nvPr/>
          </p:nvSpPr>
          <p:spPr bwMode="auto">
            <a:xfrm>
              <a:off x="2585" y="2258"/>
              <a:ext cx="662" cy="5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en-US" b="1">
                  <a:solidFill>
                    <a:srgbClr val="000000"/>
                  </a:solidFill>
                </a:rPr>
                <a:t>migrating</a:t>
              </a:r>
            </a:p>
            <a:p>
              <a:pPr>
                <a:lnSpc>
                  <a:spcPct val="85000"/>
                </a:lnSpc>
              </a:pPr>
              <a:r>
                <a:rPr lang="en-US" b="1">
                  <a:solidFill>
                    <a:srgbClr val="000000"/>
                  </a:solidFill>
                </a:rPr>
                <a:t>transport</a:t>
              </a:r>
            </a:p>
            <a:p>
              <a:pPr>
                <a:lnSpc>
                  <a:spcPct val="85000"/>
                </a:lnSpc>
              </a:pPr>
              <a:r>
                <a:rPr lang="en-US" b="1">
                  <a:solidFill>
                    <a:srgbClr val="000000"/>
                  </a:solidFill>
                </a:rPr>
                <a:t>vesicle</a:t>
              </a:r>
              <a:endParaRPr lang="en-US" b="1"/>
            </a:p>
          </p:txBody>
        </p:sp>
        <p:sp>
          <p:nvSpPr>
            <p:cNvPr id="50183" name="Rectangle 9"/>
            <p:cNvSpPr>
              <a:spLocks noChangeArrowheads="1"/>
            </p:cNvSpPr>
            <p:nvPr/>
          </p:nvSpPr>
          <p:spPr bwMode="auto">
            <a:xfrm>
              <a:off x="1719" y="1129"/>
              <a:ext cx="493" cy="1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>
                <a:lnSpc>
                  <a:spcPct val="85000"/>
                </a:lnSpc>
              </a:pPr>
              <a:r>
                <a:rPr lang="en-US" b="1">
                  <a:solidFill>
                    <a:srgbClr val="000000"/>
                  </a:solidFill>
                </a:rPr>
                <a:t>protein</a:t>
              </a:r>
              <a:endParaRPr lang="en-US" b="1"/>
            </a:p>
          </p:txBody>
        </p:sp>
        <p:sp>
          <p:nvSpPr>
            <p:cNvPr id="50184" name="Rectangle 10"/>
            <p:cNvSpPr>
              <a:spLocks noChangeArrowheads="1"/>
            </p:cNvSpPr>
            <p:nvPr/>
          </p:nvSpPr>
          <p:spPr bwMode="auto">
            <a:xfrm>
              <a:off x="1575" y="3146"/>
              <a:ext cx="654" cy="1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>
                <a:lnSpc>
                  <a:spcPct val="85000"/>
                </a:lnSpc>
              </a:pPr>
              <a:r>
                <a:rPr lang="en-US" b="1">
                  <a:solidFill>
                    <a:srgbClr val="000000"/>
                  </a:solidFill>
                </a:rPr>
                <a:t>ribosome</a:t>
              </a:r>
              <a:endParaRPr lang="en-US" b="1"/>
            </a:p>
          </p:txBody>
        </p:sp>
        <p:sp>
          <p:nvSpPr>
            <p:cNvPr id="50185" name="Line 11"/>
            <p:cNvSpPr>
              <a:spLocks noChangeShapeType="1"/>
            </p:cNvSpPr>
            <p:nvPr/>
          </p:nvSpPr>
          <p:spPr bwMode="auto">
            <a:xfrm flipV="1">
              <a:off x="1622" y="1265"/>
              <a:ext cx="235" cy="32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186" name="Line 12"/>
            <p:cNvSpPr>
              <a:spLocks noChangeShapeType="1"/>
            </p:cNvSpPr>
            <p:nvPr/>
          </p:nvSpPr>
          <p:spPr bwMode="auto">
            <a:xfrm flipH="1">
              <a:off x="1128" y="3220"/>
              <a:ext cx="410" cy="3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02" name="Group 4"/>
          <p:cNvGrpSpPr>
            <a:grpSpLocks/>
          </p:cNvGrpSpPr>
          <p:nvPr/>
        </p:nvGrpSpPr>
        <p:grpSpPr bwMode="auto">
          <a:xfrm>
            <a:off x="228600" y="0"/>
            <a:ext cx="8991600" cy="4972050"/>
            <a:chOff x="231" y="312"/>
            <a:chExt cx="5298" cy="3973"/>
          </a:xfrm>
        </p:grpSpPr>
        <p:pic>
          <p:nvPicPr>
            <p:cNvPr id="51203" name="Picture 5" descr="05_16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31" y="312"/>
              <a:ext cx="5298" cy="39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1204" name="Line 6"/>
            <p:cNvSpPr>
              <a:spLocks noChangeShapeType="1"/>
            </p:cNvSpPr>
            <p:nvPr/>
          </p:nvSpPr>
          <p:spPr bwMode="auto">
            <a:xfrm flipH="1">
              <a:off x="874" y="3544"/>
              <a:ext cx="125" cy="125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1205" name="Line 7"/>
            <p:cNvSpPr>
              <a:spLocks noChangeShapeType="1"/>
            </p:cNvSpPr>
            <p:nvPr/>
          </p:nvSpPr>
          <p:spPr bwMode="auto">
            <a:xfrm flipH="1">
              <a:off x="2455" y="1014"/>
              <a:ext cx="250" cy="10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1206" name="Rectangle 8"/>
            <p:cNvSpPr>
              <a:spLocks noChangeArrowheads="1"/>
            </p:cNvSpPr>
            <p:nvPr/>
          </p:nvSpPr>
          <p:spPr bwMode="auto">
            <a:xfrm>
              <a:off x="2368" y="2820"/>
              <a:ext cx="536" cy="1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>
                <a:lnSpc>
                  <a:spcPct val="85000"/>
                </a:lnSpc>
              </a:pPr>
              <a:r>
                <a:rPr lang="en-US" b="1">
                  <a:solidFill>
                    <a:srgbClr val="000000"/>
                  </a:solidFill>
                </a:rPr>
                <a:t>proteins</a:t>
              </a:r>
              <a:endParaRPr lang="en-US" b="1"/>
            </a:p>
          </p:txBody>
        </p:sp>
        <p:sp>
          <p:nvSpPr>
            <p:cNvPr id="51207" name="Rectangle 9"/>
            <p:cNvSpPr>
              <a:spLocks noChangeArrowheads="1"/>
            </p:cNvSpPr>
            <p:nvPr/>
          </p:nvSpPr>
          <p:spPr bwMode="auto">
            <a:xfrm>
              <a:off x="2300" y="3666"/>
              <a:ext cx="597" cy="3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>
                <a:lnSpc>
                  <a:spcPct val="85000"/>
                </a:lnSpc>
              </a:pPr>
              <a:r>
                <a:rPr lang="en-US" b="1">
                  <a:solidFill>
                    <a:srgbClr val="000000"/>
                  </a:solidFill>
                </a:rPr>
                <a:t>transport</a:t>
              </a:r>
            </a:p>
            <a:p>
              <a:pPr algn="ctr">
                <a:lnSpc>
                  <a:spcPct val="85000"/>
                </a:lnSpc>
              </a:pPr>
              <a:r>
                <a:rPr lang="en-US" b="1">
                  <a:solidFill>
                    <a:srgbClr val="000000"/>
                  </a:solidFill>
                </a:rPr>
                <a:t>vesicle</a:t>
              </a:r>
              <a:endParaRPr lang="en-US" b="1"/>
            </a:p>
          </p:txBody>
        </p:sp>
        <p:sp>
          <p:nvSpPr>
            <p:cNvPr id="51208" name="Rectangle 10"/>
            <p:cNvSpPr>
              <a:spLocks noChangeArrowheads="1"/>
            </p:cNvSpPr>
            <p:nvPr/>
          </p:nvSpPr>
          <p:spPr bwMode="auto">
            <a:xfrm>
              <a:off x="4380" y="3722"/>
              <a:ext cx="650" cy="3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en-US" b="1">
                  <a:solidFill>
                    <a:srgbClr val="000000"/>
                  </a:solidFill>
                </a:rPr>
                <a:t>Golgi</a:t>
              </a:r>
            </a:p>
            <a:p>
              <a:pPr>
                <a:lnSpc>
                  <a:spcPct val="85000"/>
                </a:lnSpc>
              </a:pPr>
              <a:r>
                <a:rPr lang="en-US" b="1">
                  <a:solidFill>
                    <a:srgbClr val="000000"/>
                  </a:solidFill>
                </a:rPr>
                <a:t>apparatus</a:t>
              </a:r>
              <a:endParaRPr lang="en-US" b="1"/>
            </a:p>
          </p:txBody>
        </p:sp>
        <p:sp>
          <p:nvSpPr>
            <p:cNvPr id="51209" name="Rectangle 11"/>
            <p:cNvSpPr>
              <a:spLocks noChangeArrowheads="1"/>
            </p:cNvSpPr>
            <p:nvPr/>
          </p:nvSpPr>
          <p:spPr bwMode="auto">
            <a:xfrm>
              <a:off x="4669" y="1950"/>
              <a:ext cx="453" cy="3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lnSpc>
                  <a:spcPct val="85000"/>
                </a:lnSpc>
              </a:pPr>
              <a:endParaRPr lang="en-US" b="1">
                <a:solidFill>
                  <a:srgbClr val="000000"/>
                </a:solidFill>
              </a:endParaRPr>
            </a:p>
            <a:p>
              <a:pPr>
                <a:lnSpc>
                  <a:spcPct val="85000"/>
                </a:lnSpc>
              </a:pPr>
              <a:r>
                <a:rPr lang="en-US" b="1">
                  <a:solidFill>
                    <a:srgbClr val="000000"/>
                  </a:solidFill>
                </a:rPr>
                <a:t>vesicle</a:t>
              </a:r>
              <a:endParaRPr lang="en-US" b="1"/>
            </a:p>
          </p:txBody>
        </p:sp>
        <p:sp>
          <p:nvSpPr>
            <p:cNvPr id="51210" name="Rectangle 12"/>
            <p:cNvSpPr>
              <a:spLocks noChangeArrowheads="1"/>
            </p:cNvSpPr>
            <p:nvPr/>
          </p:nvSpPr>
          <p:spPr bwMode="auto">
            <a:xfrm>
              <a:off x="584" y="3659"/>
              <a:ext cx="718" cy="1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en-US" b="1">
                  <a:solidFill>
                    <a:srgbClr val="000000"/>
                  </a:solidFill>
                </a:rPr>
                <a:t>smooth ER</a:t>
              </a:r>
              <a:endParaRPr lang="en-US" b="1"/>
            </a:p>
          </p:txBody>
        </p:sp>
        <p:sp>
          <p:nvSpPr>
            <p:cNvPr id="51211" name="Rectangle 13"/>
            <p:cNvSpPr>
              <a:spLocks noChangeArrowheads="1"/>
            </p:cNvSpPr>
            <p:nvPr/>
          </p:nvSpPr>
          <p:spPr bwMode="auto">
            <a:xfrm>
              <a:off x="2741" y="933"/>
              <a:ext cx="612" cy="1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en-US" b="1">
                  <a:solidFill>
                    <a:srgbClr val="000000"/>
                  </a:solidFill>
                </a:rPr>
                <a:t>rough ER</a:t>
              </a:r>
              <a:endParaRPr lang="en-US" b="1"/>
            </a:p>
          </p:txBody>
        </p:sp>
        <p:sp>
          <p:nvSpPr>
            <p:cNvPr id="51212" name="Rectangle 14"/>
            <p:cNvSpPr>
              <a:spLocks noChangeArrowheads="1"/>
            </p:cNvSpPr>
            <p:nvPr/>
          </p:nvSpPr>
          <p:spPr bwMode="auto">
            <a:xfrm>
              <a:off x="1639" y="610"/>
              <a:ext cx="816" cy="1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>
                <a:lnSpc>
                  <a:spcPct val="85000"/>
                </a:lnSpc>
              </a:pPr>
              <a:r>
                <a:rPr lang="en-US" b="1">
                  <a:solidFill>
                    <a:srgbClr val="000000"/>
                  </a:solidFill>
                </a:rPr>
                <a:t>nuclear pore</a:t>
              </a:r>
              <a:endParaRPr lang="en-US" b="1"/>
            </a:p>
          </p:txBody>
        </p:sp>
        <p:sp>
          <p:nvSpPr>
            <p:cNvPr id="51213" name="Rectangle 15"/>
            <p:cNvSpPr>
              <a:spLocks noChangeArrowheads="1"/>
            </p:cNvSpPr>
            <p:nvPr/>
          </p:nvSpPr>
          <p:spPr bwMode="auto">
            <a:xfrm>
              <a:off x="1508" y="443"/>
              <a:ext cx="514" cy="1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>
                <a:lnSpc>
                  <a:spcPct val="85000"/>
                </a:lnSpc>
              </a:pPr>
              <a:r>
                <a:rPr lang="en-US" b="1">
                  <a:solidFill>
                    <a:srgbClr val="000000"/>
                  </a:solidFill>
                </a:rPr>
                <a:t>nucleus</a:t>
              </a:r>
              <a:endParaRPr lang="en-US" b="1"/>
            </a:p>
          </p:txBody>
        </p:sp>
        <p:sp>
          <p:nvSpPr>
            <p:cNvPr id="51214" name="Freeform 16"/>
            <p:cNvSpPr>
              <a:spLocks/>
            </p:cNvSpPr>
            <p:nvPr/>
          </p:nvSpPr>
          <p:spPr bwMode="auto">
            <a:xfrm>
              <a:off x="1906" y="2912"/>
              <a:ext cx="383" cy="399"/>
            </a:xfrm>
            <a:custGeom>
              <a:avLst/>
              <a:gdLst>
                <a:gd name="T0" fmla="*/ 0 w 383"/>
                <a:gd name="T1" fmla="*/ 49 h 399"/>
                <a:gd name="T2" fmla="*/ 383 w 383"/>
                <a:gd name="T3" fmla="*/ 0 h 399"/>
                <a:gd name="T4" fmla="*/ 225 w 383"/>
                <a:gd name="T5" fmla="*/ 399 h 399"/>
                <a:gd name="T6" fmla="*/ 0 60000 65536"/>
                <a:gd name="T7" fmla="*/ 0 60000 65536"/>
                <a:gd name="T8" fmla="*/ 0 60000 65536"/>
                <a:gd name="T9" fmla="*/ 0 w 383"/>
                <a:gd name="T10" fmla="*/ 0 h 399"/>
                <a:gd name="T11" fmla="*/ 383 w 383"/>
                <a:gd name="T12" fmla="*/ 399 h 39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83" h="399">
                  <a:moveTo>
                    <a:pt x="0" y="49"/>
                  </a:moveTo>
                  <a:lnTo>
                    <a:pt x="383" y="0"/>
                  </a:lnTo>
                  <a:lnTo>
                    <a:pt x="225" y="399"/>
                  </a:lnTo>
                </a:path>
              </a:pathLst>
            </a:cu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1215" name="Line 17"/>
            <p:cNvSpPr>
              <a:spLocks noChangeShapeType="1"/>
            </p:cNvSpPr>
            <p:nvPr/>
          </p:nvSpPr>
          <p:spPr bwMode="auto">
            <a:xfrm>
              <a:off x="2580" y="3527"/>
              <a:ext cx="1" cy="14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1216" name="Line 18"/>
            <p:cNvSpPr>
              <a:spLocks noChangeShapeType="1"/>
            </p:cNvSpPr>
            <p:nvPr/>
          </p:nvSpPr>
          <p:spPr bwMode="auto">
            <a:xfrm>
              <a:off x="1099" y="673"/>
              <a:ext cx="433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1217" name="Rectangle 19"/>
            <p:cNvSpPr>
              <a:spLocks noChangeArrowheads="1"/>
            </p:cNvSpPr>
            <p:nvPr/>
          </p:nvSpPr>
          <p:spPr bwMode="auto">
            <a:xfrm>
              <a:off x="2815" y="2021"/>
              <a:ext cx="612" cy="1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>
                <a:lnSpc>
                  <a:spcPct val="85000"/>
                </a:lnSpc>
              </a:pPr>
              <a:r>
                <a:rPr lang="en-US" b="1">
                  <a:solidFill>
                    <a:srgbClr val="000000"/>
                  </a:solidFill>
                </a:rPr>
                <a:t>ribosome</a:t>
              </a:r>
              <a:endParaRPr lang="en-US" b="1"/>
            </a:p>
          </p:txBody>
        </p:sp>
        <p:sp>
          <p:nvSpPr>
            <p:cNvPr id="51218" name="Line 20"/>
            <p:cNvSpPr>
              <a:spLocks noChangeShapeType="1"/>
            </p:cNvSpPr>
            <p:nvPr/>
          </p:nvSpPr>
          <p:spPr bwMode="auto">
            <a:xfrm flipV="1">
              <a:off x="2439" y="2096"/>
              <a:ext cx="274" cy="33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1219" name="Line 21"/>
            <p:cNvSpPr>
              <a:spLocks noChangeShapeType="1"/>
            </p:cNvSpPr>
            <p:nvPr/>
          </p:nvSpPr>
          <p:spPr bwMode="auto">
            <a:xfrm>
              <a:off x="3978" y="3660"/>
              <a:ext cx="366" cy="125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1220" name="Line 22"/>
            <p:cNvSpPr>
              <a:spLocks noChangeShapeType="1"/>
            </p:cNvSpPr>
            <p:nvPr/>
          </p:nvSpPr>
          <p:spPr bwMode="auto">
            <a:xfrm>
              <a:off x="4495" y="2021"/>
              <a:ext cx="241" cy="75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1221" name="Line 23"/>
            <p:cNvSpPr>
              <a:spLocks noChangeShapeType="1"/>
            </p:cNvSpPr>
            <p:nvPr/>
          </p:nvSpPr>
          <p:spPr bwMode="auto">
            <a:xfrm>
              <a:off x="916" y="515"/>
              <a:ext cx="507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1222" name="Rectangle 24"/>
            <p:cNvSpPr>
              <a:spLocks noChangeArrowheads="1"/>
            </p:cNvSpPr>
            <p:nvPr/>
          </p:nvSpPr>
          <p:spPr bwMode="auto">
            <a:xfrm>
              <a:off x="2762" y="488"/>
              <a:ext cx="763" cy="3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en-US" b="1">
                  <a:solidFill>
                    <a:srgbClr val="000000"/>
                  </a:solidFill>
                </a:rPr>
                <a:t>cell</a:t>
              </a:r>
            </a:p>
            <a:p>
              <a:pPr>
                <a:lnSpc>
                  <a:spcPct val="85000"/>
                </a:lnSpc>
              </a:pPr>
              <a:r>
                <a:rPr lang="en-US" b="1">
                  <a:solidFill>
                    <a:srgbClr val="000000"/>
                  </a:solidFill>
                </a:rPr>
                <a:t>membrane  </a:t>
              </a:r>
            </a:p>
          </p:txBody>
        </p:sp>
        <p:sp>
          <p:nvSpPr>
            <p:cNvPr id="51223" name="Rectangle 25"/>
            <p:cNvSpPr>
              <a:spLocks noChangeArrowheads="1"/>
            </p:cNvSpPr>
            <p:nvPr/>
          </p:nvSpPr>
          <p:spPr bwMode="auto">
            <a:xfrm>
              <a:off x="3254" y="627"/>
              <a:ext cx="0" cy="1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>
                <a:lnSpc>
                  <a:spcPct val="85000"/>
                </a:lnSpc>
              </a:pPr>
              <a:endParaRPr lang="en-CA" b="1"/>
            </a:p>
          </p:txBody>
        </p:sp>
        <p:sp>
          <p:nvSpPr>
            <p:cNvPr id="51224" name="Rectangle 26"/>
            <p:cNvSpPr>
              <a:spLocks noChangeArrowheads="1"/>
            </p:cNvSpPr>
            <p:nvPr/>
          </p:nvSpPr>
          <p:spPr bwMode="auto">
            <a:xfrm>
              <a:off x="3950" y="630"/>
              <a:ext cx="1058" cy="1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>
                <a:lnSpc>
                  <a:spcPct val="85000"/>
                </a:lnSpc>
              </a:pPr>
              <a:r>
                <a:rPr lang="en-US" b="1">
                  <a:solidFill>
                    <a:srgbClr val="000000"/>
                  </a:solidFill>
                </a:rPr>
                <a:t>protein secreted</a:t>
              </a:r>
              <a:endParaRPr lang="en-US" b="1"/>
            </a:p>
          </p:txBody>
        </p:sp>
        <p:sp>
          <p:nvSpPr>
            <p:cNvPr id="51225" name="Line 27"/>
            <p:cNvSpPr>
              <a:spLocks noChangeShapeType="1"/>
            </p:cNvSpPr>
            <p:nvPr/>
          </p:nvSpPr>
          <p:spPr bwMode="auto">
            <a:xfrm flipH="1">
              <a:off x="3354" y="548"/>
              <a:ext cx="241" cy="25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1226" name="Line 28"/>
            <p:cNvSpPr>
              <a:spLocks noChangeShapeType="1"/>
            </p:cNvSpPr>
            <p:nvPr/>
          </p:nvSpPr>
          <p:spPr bwMode="auto">
            <a:xfrm flipH="1" flipV="1">
              <a:off x="4336" y="781"/>
              <a:ext cx="141" cy="175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1227" name="Rectangle 29"/>
            <p:cNvSpPr>
              <a:spLocks noChangeArrowheads="1"/>
            </p:cNvSpPr>
            <p:nvPr/>
          </p:nvSpPr>
          <p:spPr bwMode="auto">
            <a:xfrm>
              <a:off x="1674" y="4022"/>
              <a:ext cx="747" cy="2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>
                <a:lnSpc>
                  <a:spcPct val="85000"/>
                </a:lnSpc>
              </a:pPr>
              <a:r>
                <a:rPr lang="en-US" sz="2000" b="1">
                  <a:solidFill>
                    <a:srgbClr val="000000"/>
                  </a:solidFill>
                </a:rPr>
                <a:t>cytoplasm</a:t>
              </a:r>
              <a:endParaRPr lang="en-US" sz="2000" b="1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7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22669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19400" y="2578100"/>
            <a:ext cx="3175000" cy="2565400"/>
          </a:xfrm>
          <a:prstGeom prst="rect">
            <a:avLst/>
          </a:prstGeom>
        </p:spPr>
      </p:pic>
      <p:grpSp>
        <p:nvGrpSpPr>
          <p:cNvPr id="169" name="SMARTInkShape-Group206"/>
          <p:cNvGrpSpPr/>
          <p:nvPr/>
        </p:nvGrpSpPr>
        <p:grpSpPr>
          <a:xfrm>
            <a:off x="2698750" y="1530350"/>
            <a:ext cx="979898" cy="488951"/>
            <a:chOff x="2698750" y="1530350"/>
            <a:chExt cx="979898" cy="488951"/>
          </a:xfrm>
        </p:grpSpPr>
        <p:sp>
          <p:nvSpPr>
            <p:cNvPr id="161" name="SMARTInkShape-1967"/>
            <p:cNvSpPr/>
            <p:nvPr/>
          </p:nvSpPr>
          <p:spPr>
            <a:xfrm>
              <a:off x="2698750" y="1587500"/>
              <a:ext cx="63501" cy="355601"/>
            </a:xfrm>
            <a:custGeom>
              <a:avLst/>
              <a:gdLst/>
              <a:ahLst/>
              <a:cxnLst/>
              <a:rect l="0" t="0" r="0" b="0"/>
              <a:pathLst>
                <a:path w="63501" h="355601">
                  <a:moveTo>
                    <a:pt x="63500" y="0"/>
                  </a:moveTo>
                  <a:lnTo>
                    <a:pt x="57173" y="0"/>
                  </a:lnTo>
                  <a:lnTo>
                    <a:pt x="55267" y="29491"/>
                  </a:lnTo>
                  <a:lnTo>
                    <a:pt x="52123" y="53893"/>
                  </a:lnTo>
                  <a:lnTo>
                    <a:pt x="49309" y="83466"/>
                  </a:lnTo>
                  <a:lnTo>
                    <a:pt x="45903" y="104829"/>
                  </a:lnTo>
                  <a:lnTo>
                    <a:pt x="42037" y="128434"/>
                  </a:lnTo>
                  <a:lnTo>
                    <a:pt x="37969" y="154919"/>
                  </a:lnTo>
                  <a:lnTo>
                    <a:pt x="33808" y="182447"/>
                  </a:lnTo>
                  <a:lnTo>
                    <a:pt x="29607" y="208793"/>
                  </a:lnTo>
                  <a:lnTo>
                    <a:pt x="25386" y="236495"/>
                  </a:lnTo>
                  <a:lnTo>
                    <a:pt x="21161" y="263856"/>
                  </a:lnTo>
                  <a:lnTo>
                    <a:pt x="16931" y="287777"/>
                  </a:lnTo>
                  <a:lnTo>
                    <a:pt x="13953" y="314337"/>
                  </a:lnTo>
                  <a:lnTo>
                    <a:pt x="7839" y="345070"/>
                  </a:lnTo>
                  <a:lnTo>
                    <a:pt x="7342" y="348580"/>
                  </a:lnTo>
                  <a:lnTo>
                    <a:pt x="6306" y="350920"/>
                  </a:lnTo>
                  <a:lnTo>
                    <a:pt x="4909" y="352480"/>
                  </a:lnTo>
                  <a:lnTo>
                    <a:pt x="0" y="3556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2" name="SMARTInkShape-1968"/>
            <p:cNvSpPr/>
            <p:nvPr/>
          </p:nvSpPr>
          <p:spPr>
            <a:xfrm>
              <a:off x="2838450" y="1530350"/>
              <a:ext cx="16179" cy="374651"/>
            </a:xfrm>
            <a:custGeom>
              <a:avLst/>
              <a:gdLst/>
              <a:ahLst/>
              <a:cxnLst/>
              <a:rect l="0" t="0" r="0" b="0"/>
              <a:pathLst>
                <a:path w="16179" h="374651">
                  <a:moveTo>
                    <a:pt x="0" y="0"/>
                  </a:moveTo>
                  <a:lnTo>
                    <a:pt x="3371" y="0"/>
                  </a:lnTo>
                  <a:lnTo>
                    <a:pt x="4364" y="1409"/>
                  </a:lnTo>
                  <a:lnTo>
                    <a:pt x="5759" y="10844"/>
                  </a:lnTo>
                  <a:lnTo>
                    <a:pt x="9643" y="42060"/>
                  </a:lnTo>
                  <a:lnTo>
                    <a:pt x="11794" y="72905"/>
                  </a:lnTo>
                  <a:lnTo>
                    <a:pt x="14177" y="96608"/>
                  </a:lnTo>
                  <a:lnTo>
                    <a:pt x="16178" y="121959"/>
                  </a:lnTo>
                  <a:lnTo>
                    <a:pt x="14714" y="149687"/>
                  </a:lnTo>
                  <a:lnTo>
                    <a:pt x="13596" y="180357"/>
                  </a:lnTo>
                  <a:lnTo>
                    <a:pt x="13098" y="211390"/>
                  </a:lnTo>
                  <a:lnTo>
                    <a:pt x="12875" y="239296"/>
                  </a:lnTo>
                  <a:lnTo>
                    <a:pt x="10897" y="265808"/>
                  </a:lnTo>
                  <a:lnTo>
                    <a:pt x="8371" y="290291"/>
                  </a:lnTo>
                  <a:lnTo>
                    <a:pt x="6948" y="318530"/>
                  </a:lnTo>
                  <a:lnTo>
                    <a:pt x="6401" y="350008"/>
                  </a:lnTo>
                  <a:lnTo>
                    <a:pt x="6350" y="3746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3" name="SMARTInkShape-1969"/>
            <p:cNvSpPr/>
            <p:nvPr/>
          </p:nvSpPr>
          <p:spPr>
            <a:xfrm>
              <a:off x="2730500" y="1784350"/>
              <a:ext cx="95251" cy="38101"/>
            </a:xfrm>
            <a:custGeom>
              <a:avLst/>
              <a:gdLst/>
              <a:ahLst/>
              <a:cxnLst/>
              <a:rect l="0" t="0" r="0" b="0"/>
              <a:pathLst>
                <a:path w="95251" h="38101">
                  <a:moveTo>
                    <a:pt x="0" y="38100"/>
                  </a:moveTo>
                  <a:lnTo>
                    <a:pt x="3368" y="38100"/>
                  </a:lnTo>
                  <a:lnTo>
                    <a:pt x="6905" y="36216"/>
                  </a:lnTo>
                  <a:lnTo>
                    <a:pt x="12242" y="33028"/>
                  </a:lnTo>
                  <a:lnTo>
                    <a:pt x="38873" y="23173"/>
                  </a:lnTo>
                  <a:lnTo>
                    <a:pt x="69949" y="10803"/>
                  </a:lnTo>
                  <a:lnTo>
                    <a:pt x="9525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4" name="SMARTInkShape-1970"/>
            <p:cNvSpPr/>
            <p:nvPr/>
          </p:nvSpPr>
          <p:spPr>
            <a:xfrm>
              <a:off x="2952750" y="1790700"/>
              <a:ext cx="82551" cy="88901"/>
            </a:xfrm>
            <a:custGeom>
              <a:avLst/>
              <a:gdLst/>
              <a:ahLst/>
              <a:cxnLst/>
              <a:rect l="0" t="0" r="0" b="0"/>
              <a:pathLst>
                <a:path w="82551" h="88901">
                  <a:moveTo>
                    <a:pt x="0" y="0"/>
                  </a:moveTo>
                  <a:lnTo>
                    <a:pt x="5465" y="5465"/>
                  </a:lnTo>
                  <a:lnTo>
                    <a:pt x="17834" y="27252"/>
                  </a:lnTo>
                  <a:lnTo>
                    <a:pt x="30464" y="39509"/>
                  </a:lnTo>
                  <a:lnTo>
                    <a:pt x="51958" y="67816"/>
                  </a:lnTo>
                  <a:lnTo>
                    <a:pt x="62352" y="77085"/>
                  </a:lnTo>
                  <a:lnTo>
                    <a:pt x="82550" y="889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5" name="SMARTInkShape-1971"/>
            <p:cNvSpPr/>
            <p:nvPr/>
          </p:nvSpPr>
          <p:spPr>
            <a:xfrm>
              <a:off x="3054358" y="1739900"/>
              <a:ext cx="38093" cy="279401"/>
            </a:xfrm>
            <a:custGeom>
              <a:avLst/>
              <a:gdLst/>
              <a:ahLst/>
              <a:cxnLst/>
              <a:rect l="0" t="0" r="0" b="0"/>
              <a:pathLst>
                <a:path w="38093" h="279401">
                  <a:moveTo>
                    <a:pt x="38092" y="0"/>
                  </a:moveTo>
                  <a:lnTo>
                    <a:pt x="34721" y="3369"/>
                  </a:lnTo>
                  <a:lnTo>
                    <a:pt x="33064" y="8788"/>
                  </a:lnTo>
                  <a:lnTo>
                    <a:pt x="26846" y="37975"/>
                  </a:lnTo>
                  <a:lnTo>
                    <a:pt x="20962" y="63385"/>
                  </a:lnTo>
                  <a:lnTo>
                    <a:pt x="16837" y="85319"/>
                  </a:lnTo>
                  <a:lnTo>
                    <a:pt x="12653" y="107300"/>
                  </a:lnTo>
                  <a:lnTo>
                    <a:pt x="8441" y="129532"/>
                  </a:lnTo>
                  <a:lnTo>
                    <a:pt x="4216" y="153523"/>
                  </a:lnTo>
                  <a:lnTo>
                    <a:pt x="1869" y="176419"/>
                  </a:lnTo>
                  <a:lnTo>
                    <a:pt x="547" y="207259"/>
                  </a:lnTo>
                  <a:lnTo>
                    <a:pt x="157" y="232387"/>
                  </a:lnTo>
                  <a:lnTo>
                    <a:pt x="4" y="264036"/>
                  </a:lnTo>
                  <a:lnTo>
                    <a:pt x="0" y="267040"/>
                  </a:lnTo>
                  <a:lnTo>
                    <a:pt x="1875" y="272258"/>
                  </a:lnTo>
                  <a:lnTo>
                    <a:pt x="3365" y="274640"/>
                  </a:lnTo>
                  <a:lnTo>
                    <a:pt x="5063" y="276225"/>
                  </a:lnTo>
                  <a:lnTo>
                    <a:pt x="12692" y="2794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6" name="SMARTInkShape-1972"/>
            <p:cNvSpPr/>
            <p:nvPr/>
          </p:nvSpPr>
          <p:spPr>
            <a:xfrm>
              <a:off x="3170307" y="1600996"/>
              <a:ext cx="233294" cy="312594"/>
            </a:xfrm>
            <a:custGeom>
              <a:avLst/>
              <a:gdLst/>
              <a:ahLst/>
              <a:cxnLst/>
              <a:rect l="0" t="0" r="0" b="0"/>
              <a:pathLst>
                <a:path w="233294" h="312594">
                  <a:moveTo>
                    <a:pt x="150743" y="132554"/>
                  </a:moveTo>
                  <a:lnTo>
                    <a:pt x="144000" y="132554"/>
                  </a:lnTo>
                  <a:lnTo>
                    <a:pt x="142014" y="131848"/>
                  </a:lnTo>
                  <a:lnTo>
                    <a:pt x="140690" y="130670"/>
                  </a:lnTo>
                  <a:lnTo>
                    <a:pt x="139808" y="129180"/>
                  </a:lnTo>
                  <a:lnTo>
                    <a:pt x="137808" y="128187"/>
                  </a:lnTo>
                  <a:lnTo>
                    <a:pt x="112381" y="126320"/>
                  </a:lnTo>
                  <a:lnTo>
                    <a:pt x="108235" y="126279"/>
                  </a:lnTo>
                  <a:lnTo>
                    <a:pt x="99865" y="130001"/>
                  </a:lnTo>
                  <a:lnTo>
                    <a:pt x="73694" y="147868"/>
                  </a:lnTo>
                  <a:lnTo>
                    <a:pt x="42680" y="171974"/>
                  </a:lnTo>
                  <a:lnTo>
                    <a:pt x="27080" y="196837"/>
                  </a:lnTo>
                  <a:lnTo>
                    <a:pt x="13521" y="223175"/>
                  </a:lnTo>
                  <a:lnTo>
                    <a:pt x="3938" y="248851"/>
                  </a:lnTo>
                  <a:lnTo>
                    <a:pt x="0" y="270962"/>
                  </a:lnTo>
                  <a:lnTo>
                    <a:pt x="2204" y="290922"/>
                  </a:lnTo>
                  <a:lnTo>
                    <a:pt x="7326" y="303498"/>
                  </a:lnTo>
                  <a:lnTo>
                    <a:pt x="15035" y="309187"/>
                  </a:lnTo>
                  <a:lnTo>
                    <a:pt x="20054" y="311693"/>
                  </a:lnTo>
                  <a:lnTo>
                    <a:pt x="29393" y="312593"/>
                  </a:lnTo>
                  <a:lnTo>
                    <a:pt x="50258" y="307423"/>
                  </a:lnTo>
                  <a:lnTo>
                    <a:pt x="68522" y="298275"/>
                  </a:lnTo>
                  <a:lnTo>
                    <a:pt x="97316" y="272403"/>
                  </a:lnTo>
                  <a:lnTo>
                    <a:pt x="114059" y="248387"/>
                  </a:lnTo>
                  <a:lnTo>
                    <a:pt x="131405" y="222690"/>
                  </a:lnTo>
                  <a:lnTo>
                    <a:pt x="145797" y="192342"/>
                  </a:lnTo>
                  <a:lnTo>
                    <a:pt x="154659" y="169005"/>
                  </a:lnTo>
                  <a:lnTo>
                    <a:pt x="161421" y="144519"/>
                  </a:lnTo>
                  <a:lnTo>
                    <a:pt x="166071" y="120233"/>
                  </a:lnTo>
                  <a:lnTo>
                    <a:pt x="168138" y="97678"/>
                  </a:lnTo>
                  <a:lnTo>
                    <a:pt x="170939" y="75896"/>
                  </a:lnTo>
                  <a:lnTo>
                    <a:pt x="172719" y="47563"/>
                  </a:lnTo>
                  <a:lnTo>
                    <a:pt x="169472" y="17486"/>
                  </a:lnTo>
                  <a:lnTo>
                    <a:pt x="164375" y="1890"/>
                  </a:lnTo>
                  <a:lnTo>
                    <a:pt x="163358" y="994"/>
                  </a:lnTo>
                  <a:lnTo>
                    <a:pt x="160347" y="0"/>
                  </a:lnTo>
                  <a:lnTo>
                    <a:pt x="159263" y="439"/>
                  </a:lnTo>
                  <a:lnTo>
                    <a:pt x="158539" y="1439"/>
                  </a:lnTo>
                  <a:lnTo>
                    <a:pt x="157734" y="5136"/>
                  </a:lnTo>
                  <a:lnTo>
                    <a:pt x="157177" y="29731"/>
                  </a:lnTo>
                  <a:lnTo>
                    <a:pt x="153747" y="53010"/>
                  </a:lnTo>
                  <a:lnTo>
                    <a:pt x="152078" y="75093"/>
                  </a:lnTo>
                  <a:lnTo>
                    <a:pt x="151334" y="100666"/>
                  </a:lnTo>
                  <a:lnTo>
                    <a:pt x="151006" y="126141"/>
                  </a:lnTo>
                  <a:lnTo>
                    <a:pt x="152740" y="153456"/>
                  </a:lnTo>
                  <a:lnTo>
                    <a:pt x="155864" y="180650"/>
                  </a:lnTo>
                  <a:lnTo>
                    <a:pt x="159604" y="204493"/>
                  </a:lnTo>
                  <a:lnTo>
                    <a:pt x="163618" y="226849"/>
                  </a:lnTo>
                  <a:lnTo>
                    <a:pt x="171725" y="255506"/>
                  </a:lnTo>
                  <a:lnTo>
                    <a:pt x="187107" y="280781"/>
                  </a:lnTo>
                  <a:lnTo>
                    <a:pt x="199538" y="294928"/>
                  </a:lnTo>
                  <a:lnTo>
                    <a:pt x="207941" y="299968"/>
                  </a:lnTo>
                  <a:lnTo>
                    <a:pt x="223995" y="303472"/>
                  </a:lnTo>
                  <a:lnTo>
                    <a:pt x="233293" y="304004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7" name="SMARTInkShape-1973"/>
            <p:cNvSpPr/>
            <p:nvPr/>
          </p:nvSpPr>
          <p:spPr>
            <a:xfrm>
              <a:off x="3460805" y="1720850"/>
              <a:ext cx="63446" cy="189385"/>
            </a:xfrm>
            <a:custGeom>
              <a:avLst/>
              <a:gdLst/>
              <a:ahLst/>
              <a:cxnLst/>
              <a:rect l="0" t="0" r="0" b="0"/>
              <a:pathLst>
                <a:path w="63446" h="189385">
                  <a:moveTo>
                    <a:pt x="18995" y="44450"/>
                  </a:moveTo>
                  <a:lnTo>
                    <a:pt x="15623" y="47818"/>
                  </a:lnTo>
                  <a:lnTo>
                    <a:pt x="13968" y="51355"/>
                  </a:lnTo>
                  <a:lnTo>
                    <a:pt x="12760" y="77361"/>
                  </a:lnTo>
                  <a:lnTo>
                    <a:pt x="12667" y="105199"/>
                  </a:lnTo>
                  <a:lnTo>
                    <a:pt x="12648" y="132807"/>
                  </a:lnTo>
                  <a:lnTo>
                    <a:pt x="12645" y="161656"/>
                  </a:lnTo>
                  <a:lnTo>
                    <a:pt x="12645" y="186743"/>
                  </a:lnTo>
                  <a:lnTo>
                    <a:pt x="11938" y="187993"/>
                  </a:lnTo>
                  <a:lnTo>
                    <a:pt x="10762" y="188828"/>
                  </a:lnTo>
                  <a:lnTo>
                    <a:pt x="9273" y="189384"/>
                  </a:lnTo>
                  <a:lnTo>
                    <a:pt x="8280" y="189052"/>
                  </a:lnTo>
                  <a:lnTo>
                    <a:pt x="7618" y="188123"/>
                  </a:lnTo>
                  <a:lnTo>
                    <a:pt x="7177" y="186799"/>
                  </a:lnTo>
                  <a:lnTo>
                    <a:pt x="3185" y="181561"/>
                  </a:lnTo>
                  <a:lnTo>
                    <a:pt x="905" y="168800"/>
                  </a:lnTo>
                  <a:lnTo>
                    <a:pt x="134" y="144116"/>
                  </a:lnTo>
                  <a:lnTo>
                    <a:pt x="0" y="118117"/>
                  </a:lnTo>
                  <a:lnTo>
                    <a:pt x="1837" y="87770"/>
                  </a:lnTo>
                  <a:lnTo>
                    <a:pt x="6855" y="63163"/>
                  </a:lnTo>
                  <a:lnTo>
                    <a:pt x="14870" y="36309"/>
                  </a:lnTo>
                  <a:lnTo>
                    <a:pt x="24514" y="21888"/>
                  </a:lnTo>
                  <a:lnTo>
                    <a:pt x="36309" y="12051"/>
                  </a:lnTo>
                  <a:lnTo>
                    <a:pt x="63445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8" name="SMARTInkShape-1974"/>
            <p:cNvSpPr/>
            <p:nvPr/>
          </p:nvSpPr>
          <p:spPr>
            <a:xfrm>
              <a:off x="3554152" y="1708150"/>
              <a:ext cx="124496" cy="180114"/>
            </a:xfrm>
            <a:custGeom>
              <a:avLst/>
              <a:gdLst/>
              <a:ahLst/>
              <a:cxnLst/>
              <a:rect l="0" t="0" r="0" b="0"/>
              <a:pathLst>
                <a:path w="124496" h="180114">
                  <a:moveTo>
                    <a:pt x="116148" y="0"/>
                  </a:moveTo>
                  <a:lnTo>
                    <a:pt x="107309" y="0"/>
                  </a:lnTo>
                  <a:lnTo>
                    <a:pt x="76941" y="11534"/>
                  </a:lnTo>
                  <a:lnTo>
                    <a:pt x="52429" y="27887"/>
                  </a:lnTo>
                  <a:lnTo>
                    <a:pt x="40556" y="40614"/>
                  </a:lnTo>
                  <a:lnTo>
                    <a:pt x="25938" y="66911"/>
                  </a:lnTo>
                  <a:lnTo>
                    <a:pt x="13374" y="93595"/>
                  </a:lnTo>
                  <a:lnTo>
                    <a:pt x="4871" y="122825"/>
                  </a:lnTo>
                  <a:lnTo>
                    <a:pt x="134" y="140901"/>
                  </a:lnTo>
                  <a:lnTo>
                    <a:pt x="0" y="148262"/>
                  </a:lnTo>
                  <a:lnTo>
                    <a:pt x="3613" y="160203"/>
                  </a:lnTo>
                  <a:lnTo>
                    <a:pt x="10209" y="171487"/>
                  </a:lnTo>
                  <a:lnTo>
                    <a:pt x="20005" y="179301"/>
                  </a:lnTo>
                  <a:lnTo>
                    <a:pt x="29673" y="180113"/>
                  </a:lnTo>
                  <a:lnTo>
                    <a:pt x="53127" y="174886"/>
                  </a:lnTo>
                  <a:lnTo>
                    <a:pt x="77437" y="161987"/>
                  </a:lnTo>
                  <a:lnTo>
                    <a:pt x="96558" y="143972"/>
                  </a:lnTo>
                  <a:lnTo>
                    <a:pt x="107755" y="126382"/>
                  </a:lnTo>
                  <a:lnTo>
                    <a:pt x="117861" y="98106"/>
                  </a:lnTo>
                  <a:lnTo>
                    <a:pt x="124495" y="73673"/>
                  </a:lnTo>
                  <a:lnTo>
                    <a:pt x="123623" y="45909"/>
                  </a:lnTo>
                  <a:lnTo>
                    <a:pt x="122996" y="35455"/>
                  </a:lnTo>
                  <a:lnTo>
                    <a:pt x="118957" y="26104"/>
                  </a:lnTo>
                  <a:lnTo>
                    <a:pt x="112457" y="17952"/>
                  </a:lnTo>
                  <a:lnTo>
                    <a:pt x="92657" y="4646"/>
                  </a:lnTo>
                  <a:lnTo>
                    <a:pt x="80102" y="1376"/>
                  </a:lnTo>
                  <a:lnTo>
                    <a:pt x="52648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78" name="SMARTInkShape-Group207"/>
          <p:cNvGrpSpPr/>
          <p:nvPr/>
        </p:nvGrpSpPr>
        <p:grpSpPr>
          <a:xfrm>
            <a:off x="3797584" y="1524000"/>
            <a:ext cx="818867" cy="558801"/>
            <a:chOff x="3797584" y="1524000"/>
            <a:chExt cx="818867" cy="558801"/>
          </a:xfrm>
        </p:grpSpPr>
        <p:sp>
          <p:nvSpPr>
            <p:cNvPr id="170" name="SMARTInkShape-1975"/>
            <p:cNvSpPr/>
            <p:nvPr/>
          </p:nvSpPr>
          <p:spPr>
            <a:xfrm>
              <a:off x="3797584" y="1524000"/>
              <a:ext cx="25117" cy="374651"/>
            </a:xfrm>
            <a:custGeom>
              <a:avLst/>
              <a:gdLst/>
              <a:ahLst/>
              <a:cxnLst/>
              <a:rect l="0" t="0" r="0" b="0"/>
              <a:pathLst>
                <a:path w="25117" h="374651">
                  <a:moveTo>
                    <a:pt x="25116" y="0"/>
                  </a:moveTo>
                  <a:lnTo>
                    <a:pt x="25116" y="29248"/>
                  </a:lnTo>
                  <a:lnTo>
                    <a:pt x="23233" y="60207"/>
                  </a:lnTo>
                  <a:lnTo>
                    <a:pt x="20089" y="91688"/>
                  </a:lnTo>
                  <a:lnTo>
                    <a:pt x="18648" y="116244"/>
                  </a:lnTo>
                  <a:lnTo>
                    <a:pt x="15656" y="143621"/>
                  </a:lnTo>
                  <a:lnTo>
                    <a:pt x="13855" y="172252"/>
                  </a:lnTo>
                  <a:lnTo>
                    <a:pt x="13055" y="200734"/>
                  </a:lnTo>
                  <a:lnTo>
                    <a:pt x="12700" y="227502"/>
                  </a:lnTo>
                  <a:lnTo>
                    <a:pt x="10661" y="253512"/>
                  </a:lnTo>
                  <a:lnTo>
                    <a:pt x="8108" y="277771"/>
                  </a:lnTo>
                  <a:lnTo>
                    <a:pt x="5964" y="307295"/>
                  </a:lnTo>
                  <a:lnTo>
                    <a:pt x="1879" y="333212"/>
                  </a:lnTo>
                  <a:lnTo>
                    <a:pt x="0" y="361118"/>
                  </a:lnTo>
                  <a:lnTo>
                    <a:pt x="1724" y="366989"/>
                  </a:lnTo>
                  <a:lnTo>
                    <a:pt x="6066" y="3746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1" name="SMARTInkShape-1976"/>
            <p:cNvSpPr/>
            <p:nvPr/>
          </p:nvSpPr>
          <p:spPr>
            <a:xfrm>
              <a:off x="3911600" y="1739900"/>
              <a:ext cx="63501" cy="171451"/>
            </a:xfrm>
            <a:custGeom>
              <a:avLst/>
              <a:gdLst/>
              <a:ahLst/>
              <a:cxnLst/>
              <a:rect l="0" t="0" r="0" b="0"/>
              <a:pathLst>
                <a:path w="63501" h="171451">
                  <a:moveTo>
                    <a:pt x="0" y="0"/>
                  </a:moveTo>
                  <a:lnTo>
                    <a:pt x="0" y="8838"/>
                  </a:lnTo>
                  <a:lnTo>
                    <a:pt x="6467" y="39909"/>
                  </a:lnTo>
                  <a:lnTo>
                    <a:pt x="13141" y="70623"/>
                  </a:lnTo>
                  <a:lnTo>
                    <a:pt x="19179" y="95480"/>
                  </a:lnTo>
                  <a:lnTo>
                    <a:pt x="27542" y="125789"/>
                  </a:lnTo>
                  <a:lnTo>
                    <a:pt x="36693" y="147091"/>
                  </a:lnTo>
                  <a:lnTo>
                    <a:pt x="52034" y="165818"/>
                  </a:lnTo>
                  <a:lnTo>
                    <a:pt x="56758" y="168948"/>
                  </a:lnTo>
                  <a:lnTo>
                    <a:pt x="63500" y="1714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2" name="SMARTInkShape-1977"/>
            <p:cNvSpPr/>
            <p:nvPr/>
          </p:nvSpPr>
          <p:spPr>
            <a:xfrm>
              <a:off x="3962400" y="1701800"/>
              <a:ext cx="82551" cy="381001"/>
            </a:xfrm>
            <a:custGeom>
              <a:avLst/>
              <a:gdLst/>
              <a:ahLst/>
              <a:cxnLst/>
              <a:rect l="0" t="0" r="0" b="0"/>
              <a:pathLst>
                <a:path w="82551" h="381001">
                  <a:moveTo>
                    <a:pt x="82550" y="0"/>
                  </a:moveTo>
                  <a:lnTo>
                    <a:pt x="82550" y="8838"/>
                  </a:lnTo>
                  <a:lnTo>
                    <a:pt x="80667" y="12863"/>
                  </a:lnTo>
                  <a:lnTo>
                    <a:pt x="77480" y="18417"/>
                  </a:lnTo>
                  <a:lnTo>
                    <a:pt x="67623" y="45203"/>
                  </a:lnTo>
                  <a:lnTo>
                    <a:pt x="61350" y="70465"/>
                  </a:lnTo>
                  <a:lnTo>
                    <a:pt x="59016" y="91993"/>
                  </a:lnTo>
                  <a:lnTo>
                    <a:pt x="56567" y="117087"/>
                  </a:lnTo>
                  <a:lnTo>
                    <a:pt x="50774" y="147053"/>
                  </a:lnTo>
                  <a:lnTo>
                    <a:pt x="45380" y="177305"/>
                  </a:lnTo>
                  <a:lnTo>
                    <a:pt x="39923" y="207211"/>
                  </a:lnTo>
                  <a:lnTo>
                    <a:pt x="32796" y="236968"/>
                  </a:lnTo>
                  <a:lnTo>
                    <a:pt x="26804" y="264772"/>
                  </a:lnTo>
                  <a:lnTo>
                    <a:pt x="22497" y="290538"/>
                  </a:lnTo>
                  <a:lnTo>
                    <a:pt x="20580" y="313746"/>
                  </a:lnTo>
                  <a:lnTo>
                    <a:pt x="16133" y="339905"/>
                  </a:lnTo>
                  <a:lnTo>
                    <a:pt x="8125" y="367346"/>
                  </a:lnTo>
                  <a:lnTo>
                    <a:pt x="6698" y="378303"/>
                  </a:lnTo>
                  <a:lnTo>
                    <a:pt x="5877" y="379202"/>
                  </a:lnTo>
                  <a:lnTo>
                    <a:pt x="0" y="3810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3" name="SMARTInkShape-1978"/>
            <p:cNvSpPr/>
            <p:nvPr/>
          </p:nvSpPr>
          <p:spPr>
            <a:xfrm>
              <a:off x="4197350" y="1524000"/>
              <a:ext cx="31751" cy="412751"/>
            </a:xfrm>
            <a:custGeom>
              <a:avLst/>
              <a:gdLst/>
              <a:ahLst/>
              <a:cxnLst/>
              <a:rect l="0" t="0" r="0" b="0"/>
              <a:pathLst>
                <a:path w="31751" h="412751">
                  <a:moveTo>
                    <a:pt x="31750" y="0"/>
                  </a:moveTo>
                  <a:lnTo>
                    <a:pt x="31043" y="16604"/>
                  </a:lnTo>
                  <a:lnTo>
                    <a:pt x="26723" y="42634"/>
                  </a:lnTo>
                  <a:lnTo>
                    <a:pt x="23910" y="73074"/>
                  </a:lnTo>
                  <a:lnTo>
                    <a:pt x="21209" y="97389"/>
                  </a:lnTo>
                  <a:lnTo>
                    <a:pt x="20010" y="124658"/>
                  </a:lnTo>
                  <a:lnTo>
                    <a:pt x="17595" y="155120"/>
                  </a:lnTo>
                  <a:lnTo>
                    <a:pt x="14875" y="186769"/>
                  </a:lnTo>
                  <a:lnTo>
                    <a:pt x="13665" y="217298"/>
                  </a:lnTo>
                  <a:lnTo>
                    <a:pt x="12636" y="233059"/>
                  </a:lnTo>
                  <a:lnTo>
                    <a:pt x="11248" y="249213"/>
                  </a:lnTo>
                  <a:lnTo>
                    <a:pt x="7820" y="280798"/>
                  </a:lnTo>
                  <a:lnTo>
                    <a:pt x="3945" y="308948"/>
                  </a:lnTo>
                  <a:lnTo>
                    <a:pt x="1751" y="333688"/>
                  </a:lnTo>
                  <a:lnTo>
                    <a:pt x="518" y="363689"/>
                  </a:lnTo>
                  <a:lnTo>
                    <a:pt x="67" y="393667"/>
                  </a:lnTo>
                  <a:lnTo>
                    <a:pt x="0" y="4127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4" name="SMARTInkShape-1979"/>
            <p:cNvSpPr/>
            <p:nvPr/>
          </p:nvSpPr>
          <p:spPr>
            <a:xfrm>
              <a:off x="4171950" y="1784350"/>
              <a:ext cx="127001" cy="19051"/>
            </a:xfrm>
            <a:custGeom>
              <a:avLst/>
              <a:gdLst/>
              <a:ahLst/>
              <a:cxnLst/>
              <a:rect l="0" t="0" r="0" b="0"/>
              <a:pathLst>
                <a:path w="127001" h="19051">
                  <a:moveTo>
                    <a:pt x="0" y="19050"/>
                  </a:moveTo>
                  <a:lnTo>
                    <a:pt x="10138" y="14683"/>
                  </a:lnTo>
                  <a:lnTo>
                    <a:pt x="39787" y="12168"/>
                  </a:lnTo>
                  <a:lnTo>
                    <a:pt x="70601" y="7708"/>
                  </a:lnTo>
                  <a:lnTo>
                    <a:pt x="97354" y="4871"/>
                  </a:lnTo>
                  <a:lnTo>
                    <a:pt x="12700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5" name="SMARTInkShape-1980"/>
            <p:cNvSpPr/>
            <p:nvPr/>
          </p:nvSpPr>
          <p:spPr>
            <a:xfrm>
              <a:off x="4368800" y="1746250"/>
              <a:ext cx="25401" cy="152401"/>
            </a:xfrm>
            <a:custGeom>
              <a:avLst/>
              <a:gdLst/>
              <a:ahLst/>
              <a:cxnLst/>
              <a:rect l="0" t="0" r="0" b="0"/>
              <a:pathLst>
                <a:path w="25401" h="152401">
                  <a:moveTo>
                    <a:pt x="25400" y="0"/>
                  </a:moveTo>
                  <a:lnTo>
                    <a:pt x="22028" y="3368"/>
                  </a:lnTo>
                  <a:lnTo>
                    <a:pt x="20373" y="6905"/>
                  </a:lnTo>
                  <a:lnTo>
                    <a:pt x="10288" y="33408"/>
                  </a:lnTo>
                  <a:lnTo>
                    <a:pt x="6422" y="61840"/>
                  </a:lnTo>
                  <a:lnTo>
                    <a:pt x="1477" y="88570"/>
                  </a:lnTo>
                  <a:lnTo>
                    <a:pt x="194" y="119901"/>
                  </a:lnTo>
                  <a:lnTo>
                    <a:pt x="1" y="151468"/>
                  </a:lnTo>
                  <a:lnTo>
                    <a:pt x="0" y="1524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6" name="SMARTInkShape-1981"/>
            <p:cNvSpPr/>
            <p:nvPr/>
          </p:nvSpPr>
          <p:spPr>
            <a:xfrm>
              <a:off x="4406900" y="1682750"/>
              <a:ext cx="6351" cy="12701"/>
            </a:xfrm>
            <a:custGeom>
              <a:avLst/>
              <a:gdLst/>
              <a:ahLst/>
              <a:cxnLst/>
              <a:rect l="0" t="0" r="0" b="0"/>
              <a:pathLst>
                <a:path w="6351" h="12701">
                  <a:moveTo>
                    <a:pt x="0" y="0"/>
                  </a:moveTo>
                  <a:lnTo>
                    <a:pt x="3371" y="3369"/>
                  </a:lnTo>
                  <a:lnTo>
                    <a:pt x="5026" y="6905"/>
                  </a:lnTo>
                  <a:lnTo>
                    <a:pt x="6350" y="127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7" name="SMARTInkShape-1982"/>
            <p:cNvSpPr/>
            <p:nvPr/>
          </p:nvSpPr>
          <p:spPr>
            <a:xfrm>
              <a:off x="4459466" y="1733811"/>
              <a:ext cx="156985" cy="158490"/>
            </a:xfrm>
            <a:custGeom>
              <a:avLst/>
              <a:gdLst/>
              <a:ahLst/>
              <a:cxnLst/>
              <a:rect l="0" t="0" r="0" b="0"/>
              <a:pathLst>
                <a:path w="156985" h="158490">
                  <a:moveTo>
                    <a:pt x="156984" y="6089"/>
                  </a:moveTo>
                  <a:lnTo>
                    <a:pt x="156984" y="0"/>
                  </a:lnTo>
                  <a:lnTo>
                    <a:pt x="134614" y="457"/>
                  </a:lnTo>
                  <a:lnTo>
                    <a:pt x="109996" y="4766"/>
                  </a:lnTo>
                  <a:lnTo>
                    <a:pt x="94473" y="6912"/>
                  </a:lnTo>
                  <a:lnTo>
                    <a:pt x="69866" y="16759"/>
                  </a:lnTo>
                  <a:lnTo>
                    <a:pt x="38149" y="38692"/>
                  </a:lnTo>
                  <a:lnTo>
                    <a:pt x="14662" y="63407"/>
                  </a:lnTo>
                  <a:lnTo>
                    <a:pt x="4199" y="82338"/>
                  </a:lnTo>
                  <a:lnTo>
                    <a:pt x="0" y="101351"/>
                  </a:lnTo>
                  <a:lnTo>
                    <a:pt x="2127" y="120393"/>
                  </a:lnTo>
                  <a:lnTo>
                    <a:pt x="7255" y="131209"/>
                  </a:lnTo>
                  <a:lnTo>
                    <a:pt x="10596" y="136069"/>
                  </a:lnTo>
                  <a:lnTo>
                    <a:pt x="19957" y="143350"/>
                  </a:lnTo>
                  <a:lnTo>
                    <a:pt x="46581" y="153773"/>
                  </a:lnTo>
                  <a:lnTo>
                    <a:pt x="74654" y="157557"/>
                  </a:lnTo>
                  <a:lnTo>
                    <a:pt x="102881" y="158305"/>
                  </a:lnTo>
                  <a:lnTo>
                    <a:pt x="131584" y="158489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6" name="SMARTInkShape-Group208"/>
          <p:cNvGrpSpPr/>
          <p:nvPr/>
        </p:nvGrpSpPr>
        <p:grpSpPr>
          <a:xfrm>
            <a:off x="5054600" y="1695961"/>
            <a:ext cx="1656775" cy="341834"/>
            <a:chOff x="5054600" y="1695961"/>
            <a:chExt cx="1656775" cy="341834"/>
          </a:xfrm>
        </p:grpSpPr>
        <p:sp>
          <p:nvSpPr>
            <p:cNvPr id="179" name="SMARTInkShape-1983"/>
            <p:cNvSpPr/>
            <p:nvPr/>
          </p:nvSpPr>
          <p:spPr>
            <a:xfrm>
              <a:off x="5054600" y="1718117"/>
              <a:ext cx="457009" cy="221024"/>
            </a:xfrm>
            <a:custGeom>
              <a:avLst/>
              <a:gdLst/>
              <a:ahLst/>
              <a:cxnLst/>
              <a:rect l="0" t="0" r="0" b="0"/>
              <a:pathLst>
                <a:path w="457009" h="221024">
                  <a:moveTo>
                    <a:pt x="0" y="129733"/>
                  </a:moveTo>
                  <a:lnTo>
                    <a:pt x="6741" y="129733"/>
                  </a:lnTo>
                  <a:lnTo>
                    <a:pt x="11933" y="131614"/>
                  </a:lnTo>
                  <a:lnTo>
                    <a:pt x="14305" y="133102"/>
                  </a:lnTo>
                  <a:lnTo>
                    <a:pt x="33320" y="135494"/>
                  </a:lnTo>
                  <a:lnTo>
                    <a:pt x="63706" y="136003"/>
                  </a:lnTo>
                  <a:lnTo>
                    <a:pt x="94010" y="130292"/>
                  </a:lnTo>
                  <a:lnTo>
                    <a:pt x="118790" y="120176"/>
                  </a:lnTo>
                  <a:lnTo>
                    <a:pt x="144009" y="108243"/>
                  </a:lnTo>
                  <a:lnTo>
                    <a:pt x="168650" y="95768"/>
                  </a:lnTo>
                  <a:lnTo>
                    <a:pt x="188259" y="82432"/>
                  </a:lnTo>
                  <a:lnTo>
                    <a:pt x="210522" y="51294"/>
                  </a:lnTo>
                  <a:lnTo>
                    <a:pt x="214837" y="29572"/>
                  </a:lnTo>
                  <a:lnTo>
                    <a:pt x="214721" y="21009"/>
                  </a:lnTo>
                  <a:lnTo>
                    <a:pt x="212318" y="14852"/>
                  </a:lnTo>
                  <a:lnTo>
                    <a:pt x="207016" y="9764"/>
                  </a:lnTo>
                  <a:lnTo>
                    <a:pt x="192116" y="749"/>
                  </a:lnTo>
                  <a:lnTo>
                    <a:pt x="188048" y="0"/>
                  </a:lnTo>
                  <a:lnTo>
                    <a:pt x="174879" y="2315"/>
                  </a:lnTo>
                  <a:lnTo>
                    <a:pt x="163800" y="5602"/>
                  </a:lnTo>
                  <a:lnTo>
                    <a:pt x="153704" y="13181"/>
                  </a:lnTo>
                  <a:lnTo>
                    <a:pt x="132353" y="38662"/>
                  </a:lnTo>
                  <a:lnTo>
                    <a:pt x="120746" y="62609"/>
                  </a:lnTo>
                  <a:lnTo>
                    <a:pt x="109466" y="90951"/>
                  </a:lnTo>
                  <a:lnTo>
                    <a:pt x="103930" y="118318"/>
                  </a:lnTo>
                  <a:lnTo>
                    <a:pt x="102291" y="144304"/>
                  </a:lnTo>
                  <a:lnTo>
                    <a:pt x="105174" y="169876"/>
                  </a:lnTo>
                  <a:lnTo>
                    <a:pt x="110497" y="188585"/>
                  </a:lnTo>
                  <a:lnTo>
                    <a:pt x="119915" y="203064"/>
                  </a:lnTo>
                  <a:lnTo>
                    <a:pt x="135739" y="215532"/>
                  </a:lnTo>
                  <a:lnTo>
                    <a:pt x="144053" y="220310"/>
                  </a:lnTo>
                  <a:lnTo>
                    <a:pt x="156216" y="221023"/>
                  </a:lnTo>
                  <a:lnTo>
                    <a:pt x="183648" y="215732"/>
                  </a:lnTo>
                  <a:lnTo>
                    <a:pt x="210156" y="202120"/>
                  </a:lnTo>
                  <a:lnTo>
                    <a:pt x="239955" y="179778"/>
                  </a:lnTo>
                  <a:lnTo>
                    <a:pt x="266434" y="151613"/>
                  </a:lnTo>
                  <a:lnTo>
                    <a:pt x="285670" y="127200"/>
                  </a:lnTo>
                  <a:lnTo>
                    <a:pt x="310429" y="98737"/>
                  </a:lnTo>
                  <a:lnTo>
                    <a:pt x="330688" y="69701"/>
                  </a:lnTo>
                  <a:lnTo>
                    <a:pt x="338184" y="59421"/>
                  </a:lnTo>
                  <a:lnTo>
                    <a:pt x="342685" y="56150"/>
                  </a:lnTo>
                  <a:lnTo>
                    <a:pt x="348863" y="53686"/>
                  </a:lnTo>
                  <a:lnTo>
                    <a:pt x="349136" y="60319"/>
                  </a:lnTo>
                  <a:lnTo>
                    <a:pt x="344208" y="86174"/>
                  </a:lnTo>
                  <a:lnTo>
                    <a:pt x="339787" y="117600"/>
                  </a:lnTo>
                  <a:lnTo>
                    <a:pt x="337508" y="144091"/>
                  </a:lnTo>
                  <a:lnTo>
                    <a:pt x="332375" y="172548"/>
                  </a:lnTo>
                  <a:lnTo>
                    <a:pt x="324494" y="204161"/>
                  </a:lnTo>
                  <a:lnTo>
                    <a:pt x="324136" y="205146"/>
                  </a:lnTo>
                  <a:lnTo>
                    <a:pt x="323856" y="184243"/>
                  </a:lnTo>
                  <a:lnTo>
                    <a:pt x="328921" y="159549"/>
                  </a:lnTo>
                  <a:lnTo>
                    <a:pt x="334681" y="132139"/>
                  </a:lnTo>
                  <a:lnTo>
                    <a:pt x="341562" y="102380"/>
                  </a:lnTo>
                  <a:lnTo>
                    <a:pt x="352928" y="75375"/>
                  </a:lnTo>
                  <a:lnTo>
                    <a:pt x="368684" y="50203"/>
                  </a:lnTo>
                  <a:lnTo>
                    <a:pt x="383309" y="30439"/>
                  </a:lnTo>
                  <a:lnTo>
                    <a:pt x="409683" y="14177"/>
                  </a:lnTo>
                  <a:lnTo>
                    <a:pt x="423050" y="10592"/>
                  </a:lnTo>
                  <a:lnTo>
                    <a:pt x="426673" y="11498"/>
                  </a:lnTo>
                  <a:lnTo>
                    <a:pt x="432579" y="16272"/>
                  </a:lnTo>
                  <a:lnTo>
                    <a:pt x="449869" y="42346"/>
                  </a:lnTo>
                  <a:lnTo>
                    <a:pt x="455028" y="63700"/>
                  </a:lnTo>
                  <a:lnTo>
                    <a:pt x="456555" y="87902"/>
                  </a:lnTo>
                  <a:lnTo>
                    <a:pt x="457008" y="116320"/>
                  </a:lnTo>
                  <a:lnTo>
                    <a:pt x="453771" y="143711"/>
                  </a:lnTo>
                  <a:lnTo>
                    <a:pt x="447063" y="172473"/>
                  </a:lnTo>
                  <a:lnTo>
                    <a:pt x="444598" y="197805"/>
                  </a:lnTo>
                  <a:lnTo>
                    <a:pt x="445272" y="198397"/>
                  </a:lnTo>
                  <a:lnTo>
                    <a:pt x="450850" y="199583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0" name="SMARTInkShape-1984"/>
            <p:cNvSpPr/>
            <p:nvPr/>
          </p:nvSpPr>
          <p:spPr>
            <a:xfrm>
              <a:off x="5581650" y="1740000"/>
              <a:ext cx="158751" cy="176671"/>
            </a:xfrm>
            <a:custGeom>
              <a:avLst/>
              <a:gdLst/>
              <a:ahLst/>
              <a:cxnLst/>
              <a:rect l="0" t="0" r="0" b="0"/>
              <a:pathLst>
                <a:path w="158751" h="176671">
                  <a:moveTo>
                    <a:pt x="0" y="12600"/>
                  </a:moveTo>
                  <a:lnTo>
                    <a:pt x="3370" y="12600"/>
                  </a:lnTo>
                  <a:lnTo>
                    <a:pt x="6907" y="14481"/>
                  </a:lnTo>
                  <a:lnTo>
                    <a:pt x="8837" y="15969"/>
                  </a:lnTo>
                  <a:lnTo>
                    <a:pt x="14746" y="17626"/>
                  </a:lnTo>
                  <a:lnTo>
                    <a:pt x="18297" y="18065"/>
                  </a:lnTo>
                  <a:lnTo>
                    <a:pt x="49195" y="13404"/>
                  </a:lnTo>
                  <a:lnTo>
                    <a:pt x="76587" y="7689"/>
                  </a:lnTo>
                  <a:lnTo>
                    <a:pt x="104680" y="1646"/>
                  </a:lnTo>
                  <a:lnTo>
                    <a:pt x="136207" y="53"/>
                  </a:lnTo>
                  <a:lnTo>
                    <a:pt x="139486" y="0"/>
                  </a:lnTo>
                  <a:lnTo>
                    <a:pt x="145015" y="1827"/>
                  </a:lnTo>
                  <a:lnTo>
                    <a:pt x="147475" y="3299"/>
                  </a:lnTo>
                  <a:lnTo>
                    <a:pt x="149117" y="4989"/>
                  </a:lnTo>
                  <a:lnTo>
                    <a:pt x="150941" y="8745"/>
                  </a:lnTo>
                  <a:lnTo>
                    <a:pt x="150014" y="10735"/>
                  </a:lnTo>
                  <a:lnTo>
                    <a:pt x="124731" y="39129"/>
                  </a:lnTo>
                  <a:lnTo>
                    <a:pt x="97780" y="66992"/>
                  </a:lnTo>
                  <a:lnTo>
                    <a:pt x="70348" y="94605"/>
                  </a:lnTo>
                  <a:lnTo>
                    <a:pt x="46430" y="120442"/>
                  </a:lnTo>
                  <a:lnTo>
                    <a:pt x="21104" y="151732"/>
                  </a:lnTo>
                  <a:lnTo>
                    <a:pt x="15190" y="162948"/>
                  </a:lnTo>
                  <a:lnTo>
                    <a:pt x="14360" y="165748"/>
                  </a:lnTo>
                  <a:lnTo>
                    <a:pt x="14511" y="167614"/>
                  </a:lnTo>
                  <a:lnTo>
                    <a:pt x="15318" y="168861"/>
                  </a:lnTo>
                  <a:lnTo>
                    <a:pt x="25055" y="174229"/>
                  </a:lnTo>
                  <a:lnTo>
                    <a:pt x="36507" y="176670"/>
                  </a:lnTo>
                  <a:lnTo>
                    <a:pt x="66008" y="170657"/>
                  </a:lnTo>
                  <a:lnTo>
                    <a:pt x="94491" y="162746"/>
                  </a:lnTo>
                  <a:lnTo>
                    <a:pt x="124862" y="154389"/>
                  </a:lnTo>
                  <a:lnTo>
                    <a:pt x="158750" y="1459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1" name="SMARTInkShape-1985"/>
            <p:cNvSpPr/>
            <p:nvPr/>
          </p:nvSpPr>
          <p:spPr>
            <a:xfrm>
              <a:off x="5816600" y="1739900"/>
              <a:ext cx="95251" cy="158751"/>
            </a:xfrm>
            <a:custGeom>
              <a:avLst/>
              <a:gdLst/>
              <a:ahLst/>
              <a:cxnLst/>
              <a:rect l="0" t="0" r="0" b="0"/>
              <a:pathLst>
                <a:path w="95251" h="158751">
                  <a:moveTo>
                    <a:pt x="0" y="0"/>
                  </a:moveTo>
                  <a:lnTo>
                    <a:pt x="703" y="18002"/>
                  </a:lnTo>
                  <a:lnTo>
                    <a:pt x="8838" y="45148"/>
                  </a:lnTo>
                  <a:lnTo>
                    <a:pt x="24124" y="76292"/>
                  </a:lnTo>
                  <a:lnTo>
                    <a:pt x="40885" y="107256"/>
                  </a:lnTo>
                  <a:lnTo>
                    <a:pt x="68007" y="137654"/>
                  </a:lnTo>
                  <a:lnTo>
                    <a:pt x="77534" y="145443"/>
                  </a:lnTo>
                  <a:lnTo>
                    <a:pt x="95250" y="1587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2" name="SMARTInkShape-1986"/>
            <p:cNvSpPr/>
            <p:nvPr/>
          </p:nvSpPr>
          <p:spPr>
            <a:xfrm>
              <a:off x="5893117" y="1714500"/>
              <a:ext cx="82154" cy="323295"/>
            </a:xfrm>
            <a:custGeom>
              <a:avLst/>
              <a:gdLst/>
              <a:ahLst/>
              <a:cxnLst/>
              <a:rect l="0" t="0" r="0" b="0"/>
              <a:pathLst>
                <a:path w="82154" h="323295">
                  <a:moveTo>
                    <a:pt x="75883" y="0"/>
                  </a:moveTo>
                  <a:lnTo>
                    <a:pt x="81971" y="0"/>
                  </a:lnTo>
                  <a:lnTo>
                    <a:pt x="82153" y="3369"/>
                  </a:lnTo>
                  <a:lnTo>
                    <a:pt x="80316" y="6905"/>
                  </a:lnTo>
                  <a:lnTo>
                    <a:pt x="78837" y="8838"/>
                  </a:lnTo>
                  <a:lnTo>
                    <a:pt x="77196" y="14745"/>
                  </a:lnTo>
                  <a:lnTo>
                    <a:pt x="70984" y="39909"/>
                  </a:lnTo>
                  <a:lnTo>
                    <a:pt x="65103" y="63250"/>
                  </a:lnTo>
                  <a:lnTo>
                    <a:pt x="58891" y="92903"/>
                  </a:lnTo>
                  <a:lnTo>
                    <a:pt x="54690" y="116077"/>
                  </a:lnTo>
                  <a:lnTo>
                    <a:pt x="50469" y="138608"/>
                  </a:lnTo>
                  <a:lnTo>
                    <a:pt x="46244" y="161793"/>
                  </a:lnTo>
                  <a:lnTo>
                    <a:pt x="42012" y="188559"/>
                  </a:lnTo>
                  <a:lnTo>
                    <a:pt x="35900" y="215037"/>
                  </a:lnTo>
                  <a:lnTo>
                    <a:pt x="29185" y="239503"/>
                  </a:lnTo>
                  <a:lnTo>
                    <a:pt x="20732" y="269145"/>
                  </a:lnTo>
                  <a:lnTo>
                    <a:pt x="9354" y="300683"/>
                  </a:lnTo>
                  <a:lnTo>
                    <a:pt x="6803" y="310731"/>
                  </a:lnTo>
                  <a:lnTo>
                    <a:pt x="0" y="323294"/>
                  </a:lnTo>
                  <a:lnTo>
                    <a:pt x="6033" y="3175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3" name="SMARTInkShape-1987"/>
            <p:cNvSpPr/>
            <p:nvPr/>
          </p:nvSpPr>
          <p:spPr>
            <a:xfrm>
              <a:off x="6064518" y="1717044"/>
              <a:ext cx="285483" cy="212484"/>
            </a:xfrm>
            <a:custGeom>
              <a:avLst/>
              <a:gdLst/>
              <a:ahLst/>
              <a:cxnLst/>
              <a:rect l="0" t="0" r="0" b="0"/>
              <a:pathLst>
                <a:path w="285483" h="212484">
                  <a:moveTo>
                    <a:pt x="31482" y="35556"/>
                  </a:moveTo>
                  <a:lnTo>
                    <a:pt x="34853" y="35556"/>
                  </a:lnTo>
                  <a:lnTo>
                    <a:pt x="35846" y="36260"/>
                  </a:lnTo>
                  <a:lnTo>
                    <a:pt x="36508" y="37437"/>
                  </a:lnTo>
                  <a:lnTo>
                    <a:pt x="37570" y="44394"/>
                  </a:lnTo>
                  <a:lnTo>
                    <a:pt x="35915" y="65323"/>
                  </a:lnTo>
                  <a:lnTo>
                    <a:pt x="32357" y="92313"/>
                  </a:lnTo>
                  <a:lnTo>
                    <a:pt x="28369" y="118380"/>
                  </a:lnTo>
                  <a:lnTo>
                    <a:pt x="22720" y="145077"/>
                  </a:lnTo>
                  <a:lnTo>
                    <a:pt x="17418" y="175948"/>
                  </a:lnTo>
                  <a:lnTo>
                    <a:pt x="12028" y="190749"/>
                  </a:lnTo>
                  <a:lnTo>
                    <a:pt x="7843" y="199601"/>
                  </a:lnTo>
                  <a:lnTo>
                    <a:pt x="6430" y="205541"/>
                  </a:lnTo>
                  <a:lnTo>
                    <a:pt x="5606" y="205325"/>
                  </a:lnTo>
                  <a:lnTo>
                    <a:pt x="2812" y="203200"/>
                  </a:lnTo>
                  <a:lnTo>
                    <a:pt x="1100" y="198023"/>
                  </a:lnTo>
                  <a:lnTo>
                    <a:pt x="0" y="179829"/>
                  </a:lnTo>
                  <a:lnTo>
                    <a:pt x="4854" y="150080"/>
                  </a:lnTo>
                  <a:lnTo>
                    <a:pt x="11284" y="121150"/>
                  </a:lnTo>
                  <a:lnTo>
                    <a:pt x="21812" y="90235"/>
                  </a:lnTo>
                  <a:lnTo>
                    <a:pt x="34574" y="59440"/>
                  </a:lnTo>
                  <a:lnTo>
                    <a:pt x="51447" y="33539"/>
                  </a:lnTo>
                  <a:lnTo>
                    <a:pt x="82402" y="6770"/>
                  </a:lnTo>
                  <a:lnTo>
                    <a:pt x="95035" y="1596"/>
                  </a:lnTo>
                  <a:lnTo>
                    <a:pt x="106999" y="0"/>
                  </a:lnTo>
                  <a:lnTo>
                    <a:pt x="117020" y="1642"/>
                  </a:lnTo>
                  <a:lnTo>
                    <a:pt x="130596" y="9906"/>
                  </a:lnTo>
                  <a:lnTo>
                    <a:pt x="140185" y="21290"/>
                  </a:lnTo>
                  <a:lnTo>
                    <a:pt x="149746" y="44262"/>
                  </a:lnTo>
                  <a:lnTo>
                    <a:pt x="155579" y="70668"/>
                  </a:lnTo>
                  <a:lnTo>
                    <a:pt x="156915" y="97385"/>
                  </a:lnTo>
                  <a:lnTo>
                    <a:pt x="152452" y="126626"/>
                  </a:lnTo>
                  <a:lnTo>
                    <a:pt x="143210" y="153478"/>
                  </a:lnTo>
                  <a:lnTo>
                    <a:pt x="133409" y="184070"/>
                  </a:lnTo>
                  <a:lnTo>
                    <a:pt x="128993" y="193283"/>
                  </a:lnTo>
                  <a:lnTo>
                    <a:pt x="120759" y="200368"/>
                  </a:lnTo>
                  <a:lnTo>
                    <a:pt x="120492" y="197199"/>
                  </a:lnTo>
                  <a:lnTo>
                    <a:pt x="125859" y="168045"/>
                  </a:lnTo>
                  <a:lnTo>
                    <a:pt x="132332" y="138266"/>
                  </a:lnTo>
                  <a:lnTo>
                    <a:pt x="142581" y="113572"/>
                  </a:lnTo>
                  <a:lnTo>
                    <a:pt x="154554" y="88383"/>
                  </a:lnTo>
                  <a:lnTo>
                    <a:pt x="167744" y="63750"/>
                  </a:lnTo>
                  <a:lnTo>
                    <a:pt x="184743" y="44145"/>
                  </a:lnTo>
                  <a:lnTo>
                    <a:pt x="212374" y="27939"/>
                  </a:lnTo>
                  <a:lnTo>
                    <a:pt x="221475" y="26997"/>
                  </a:lnTo>
                  <a:lnTo>
                    <a:pt x="225877" y="27733"/>
                  </a:lnTo>
                  <a:lnTo>
                    <a:pt x="229517" y="29635"/>
                  </a:lnTo>
                  <a:lnTo>
                    <a:pt x="235442" y="35511"/>
                  </a:lnTo>
                  <a:lnTo>
                    <a:pt x="244996" y="51487"/>
                  </a:lnTo>
                  <a:lnTo>
                    <a:pt x="253678" y="78057"/>
                  </a:lnTo>
                  <a:lnTo>
                    <a:pt x="258185" y="104826"/>
                  </a:lnTo>
                  <a:lnTo>
                    <a:pt x="259520" y="132515"/>
                  </a:lnTo>
                  <a:lnTo>
                    <a:pt x="259915" y="159299"/>
                  </a:lnTo>
                  <a:lnTo>
                    <a:pt x="260047" y="187312"/>
                  </a:lnTo>
                  <a:lnTo>
                    <a:pt x="265546" y="210418"/>
                  </a:lnTo>
                  <a:lnTo>
                    <a:pt x="266547" y="211397"/>
                  </a:lnTo>
                  <a:lnTo>
                    <a:pt x="269540" y="212483"/>
                  </a:lnTo>
                  <a:lnTo>
                    <a:pt x="271326" y="212070"/>
                  </a:lnTo>
                  <a:lnTo>
                    <a:pt x="279261" y="208215"/>
                  </a:lnTo>
                  <a:lnTo>
                    <a:pt x="285482" y="207006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4" name="SMARTInkShape-1988"/>
            <p:cNvSpPr/>
            <p:nvPr/>
          </p:nvSpPr>
          <p:spPr>
            <a:xfrm>
              <a:off x="6395225" y="1695961"/>
              <a:ext cx="156524" cy="177290"/>
            </a:xfrm>
            <a:custGeom>
              <a:avLst/>
              <a:gdLst/>
              <a:ahLst/>
              <a:cxnLst/>
              <a:rect l="0" t="0" r="0" b="0"/>
              <a:pathLst>
                <a:path w="156524" h="177290">
                  <a:moveTo>
                    <a:pt x="30975" y="94739"/>
                  </a:moveTo>
                  <a:lnTo>
                    <a:pt x="27603" y="98108"/>
                  </a:lnTo>
                  <a:lnTo>
                    <a:pt x="25948" y="101644"/>
                  </a:lnTo>
                  <a:lnTo>
                    <a:pt x="24702" y="118034"/>
                  </a:lnTo>
                  <a:lnTo>
                    <a:pt x="28420" y="121085"/>
                  </a:lnTo>
                  <a:lnTo>
                    <a:pt x="31388" y="122884"/>
                  </a:lnTo>
                  <a:lnTo>
                    <a:pt x="34074" y="123381"/>
                  </a:lnTo>
                  <a:lnTo>
                    <a:pt x="36566" y="123006"/>
                  </a:lnTo>
                  <a:lnTo>
                    <a:pt x="66403" y="111468"/>
                  </a:lnTo>
                  <a:lnTo>
                    <a:pt x="94959" y="99180"/>
                  </a:lnTo>
                  <a:lnTo>
                    <a:pt x="106683" y="91066"/>
                  </a:lnTo>
                  <a:lnTo>
                    <a:pt x="138121" y="60680"/>
                  </a:lnTo>
                  <a:lnTo>
                    <a:pt x="153076" y="30933"/>
                  </a:lnTo>
                  <a:lnTo>
                    <a:pt x="156523" y="15469"/>
                  </a:lnTo>
                  <a:lnTo>
                    <a:pt x="155448" y="8238"/>
                  </a:lnTo>
                  <a:lnTo>
                    <a:pt x="154172" y="5321"/>
                  </a:lnTo>
                  <a:lnTo>
                    <a:pt x="152617" y="3375"/>
                  </a:lnTo>
                  <a:lnTo>
                    <a:pt x="149008" y="1216"/>
                  </a:lnTo>
                  <a:lnTo>
                    <a:pt x="136267" y="0"/>
                  </a:lnTo>
                  <a:lnTo>
                    <a:pt x="125042" y="3479"/>
                  </a:lnTo>
                  <a:lnTo>
                    <a:pt x="97221" y="17210"/>
                  </a:lnTo>
                  <a:lnTo>
                    <a:pt x="72867" y="32724"/>
                  </a:lnTo>
                  <a:lnTo>
                    <a:pt x="44424" y="57637"/>
                  </a:lnTo>
                  <a:lnTo>
                    <a:pt x="20303" y="87122"/>
                  </a:lnTo>
                  <a:lnTo>
                    <a:pt x="5113" y="113539"/>
                  </a:lnTo>
                  <a:lnTo>
                    <a:pt x="0" y="143624"/>
                  </a:lnTo>
                  <a:lnTo>
                    <a:pt x="274" y="153154"/>
                  </a:lnTo>
                  <a:lnTo>
                    <a:pt x="2748" y="162093"/>
                  </a:lnTo>
                  <a:lnTo>
                    <a:pt x="8081" y="168887"/>
                  </a:lnTo>
                  <a:lnTo>
                    <a:pt x="11480" y="171687"/>
                  </a:lnTo>
                  <a:lnTo>
                    <a:pt x="20898" y="174800"/>
                  </a:lnTo>
                  <a:lnTo>
                    <a:pt x="51171" y="177189"/>
                  </a:lnTo>
                  <a:lnTo>
                    <a:pt x="56375" y="177289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5" name="SMARTInkShape-1989"/>
            <p:cNvSpPr/>
            <p:nvPr/>
          </p:nvSpPr>
          <p:spPr>
            <a:xfrm>
              <a:off x="6592050" y="1701875"/>
              <a:ext cx="119325" cy="203126"/>
            </a:xfrm>
            <a:custGeom>
              <a:avLst/>
              <a:gdLst/>
              <a:ahLst/>
              <a:cxnLst/>
              <a:rect l="0" t="0" r="0" b="0"/>
              <a:pathLst>
                <a:path w="119325" h="203126">
                  <a:moveTo>
                    <a:pt x="113550" y="6275"/>
                  </a:moveTo>
                  <a:lnTo>
                    <a:pt x="110178" y="2901"/>
                  </a:lnTo>
                  <a:lnTo>
                    <a:pt x="104759" y="1247"/>
                  </a:lnTo>
                  <a:lnTo>
                    <a:pt x="79520" y="0"/>
                  </a:lnTo>
                  <a:lnTo>
                    <a:pt x="48967" y="8770"/>
                  </a:lnTo>
                  <a:lnTo>
                    <a:pt x="20692" y="21124"/>
                  </a:lnTo>
                  <a:lnTo>
                    <a:pt x="4948" y="29565"/>
                  </a:lnTo>
                  <a:lnTo>
                    <a:pt x="1783" y="33794"/>
                  </a:lnTo>
                  <a:lnTo>
                    <a:pt x="0" y="40140"/>
                  </a:lnTo>
                  <a:lnTo>
                    <a:pt x="1159" y="42258"/>
                  </a:lnTo>
                  <a:lnTo>
                    <a:pt x="9536" y="48608"/>
                  </a:lnTo>
                  <a:lnTo>
                    <a:pt x="39335" y="68451"/>
                  </a:lnTo>
                  <a:lnTo>
                    <a:pt x="66513" y="81351"/>
                  </a:lnTo>
                  <a:lnTo>
                    <a:pt x="95482" y="106681"/>
                  </a:lnTo>
                  <a:lnTo>
                    <a:pt x="110078" y="120219"/>
                  </a:lnTo>
                  <a:lnTo>
                    <a:pt x="113350" y="124572"/>
                  </a:lnTo>
                  <a:lnTo>
                    <a:pt x="116989" y="135051"/>
                  </a:lnTo>
                  <a:lnTo>
                    <a:pt x="119324" y="155655"/>
                  </a:lnTo>
                  <a:lnTo>
                    <a:pt x="115880" y="164623"/>
                  </a:lnTo>
                  <a:lnTo>
                    <a:pt x="109647" y="172607"/>
                  </a:lnTo>
                  <a:lnTo>
                    <a:pt x="90032" y="189165"/>
                  </a:lnTo>
                  <a:lnTo>
                    <a:pt x="79814" y="193394"/>
                  </a:lnTo>
                  <a:lnTo>
                    <a:pt x="50494" y="200692"/>
                  </a:lnTo>
                  <a:lnTo>
                    <a:pt x="31000" y="203125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8" name="SMARTInkShape-Group209"/>
          <p:cNvGrpSpPr/>
          <p:nvPr/>
        </p:nvGrpSpPr>
        <p:grpSpPr>
          <a:xfrm>
            <a:off x="2749924" y="2082800"/>
            <a:ext cx="2361827" cy="279401"/>
            <a:chOff x="2749924" y="2082800"/>
            <a:chExt cx="2361827" cy="279401"/>
          </a:xfrm>
        </p:grpSpPr>
        <p:sp>
          <p:nvSpPr>
            <p:cNvPr id="187" name="SMARTInkShape-1990"/>
            <p:cNvSpPr/>
            <p:nvPr/>
          </p:nvSpPr>
          <p:spPr>
            <a:xfrm>
              <a:off x="4006851" y="2120900"/>
              <a:ext cx="120650" cy="208434"/>
            </a:xfrm>
            <a:custGeom>
              <a:avLst/>
              <a:gdLst/>
              <a:ahLst/>
              <a:cxnLst/>
              <a:rect l="0" t="0" r="0" b="0"/>
              <a:pathLst>
                <a:path w="120650" h="208434">
                  <a:moveTo>
                    <a:pt x="12699" y="0"/>
                  </a:moveTo>
                  <a:lnTo>
                    <a:pt x="9327" y="0"/>
                  </a:lnTo>
                  <a:lnTo>
                    <a:pt x="8334" y="704"/>
                  </a:lnTo>
                  <a:lnTo>
                    <a:pt x="7672" y="1881"/>
                  </a:lnTo>
                  <a:lnTo>
                    <a:pt x="7231" y="3369"/>
                  </a:lnTo>
                  <a:lnTo>
                    <a:pt x="7641" y="5069"/>
                  </a:lnTo>
                  <a:lnTo>
                    <a:pt x="9980" y="8838"/>
                  </a:lnTo>
                  <a:lnTo>
                    <a:pt x="12161" y="27145"/>
                  </a:lnTo>
                  <a:lnTo>
                    <a:pt x="12592" y="53026"/>
                  </a:lnTo>
                  <a:lnTo>
                    <a:pt x="12666" y="76859"/>
                  </a:lnTo>
                  <a:lnTo>
                    <a:pt x="12688" y="103676"/>
                  </a:lnTo>
                  <a:lnTo>
                    <a:pt x="10813" y="132083"/>
                  </a:lnTo>
                  <a:lnTo>
                    <a:pt x="7231" y="163595"/>
                  </a:lnTo>
                  <a:lnTo>
                    <a:pt x="6426" y="194229"/>
                  </a:lnTo>
                  <a:lnTo>
                    <a:pt x="5695" y="197218"/>
                  </a:lnTo>
                  <a:lnTo>
                    <a:pt x="4501" y="199213"/>
                  </a:lnTo>
                  <a:lnTo>
                    <a:pt x="3001" y="200542"/>
                  </a:lnTo>
                  <a:lnTo>
                    <a:pt x="1333" y="203898"/>
                  </a:lnTo>
                  <a:lnTo>
                    <a:pt x="262" y="208433"/>
                  </a:lnTo>
                  <a:lnTo>
                    <a:pt x="116" y="207172"/>
                  </a:lnTo>
                  <a:lnTo>
                    <a:pt x="0" y="176132"/>
                  </a:lnTo>
                  <a:lnTo>
                    <a:pt x="8836" y="145020"/>
                  </a:lnTo>
                  <a:lnTo>
                    <a:pt x="17711" y="125515"/>
                  </a:lnTo>
                  <a:lnTo>
                    <a:pt x="44616" y="95287"/>
                  </a:lnTo>
                  <a:lnTo>
                    <a:pt x="53696" y="87503"/>
                  </a:lnTo>
                  <a:lnTo>
                    <a:pt x="83378" y="72214"/>
                  </a:lnTo>
                  <a:lnTo>
                    <a:pt x="92827" y="66394"/>
                  </a:lnTo>
                  <a:lnTo>
                    <a:pt x="106425" y="62190"/>
                  </a:lnTo>
                  <a:lnTo>
                    <a:pt x="111503" y="59389"/>
                  </a:lnTo>
                  <a:lnTo>
                    <a:pt x="120649" y="571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8" name="SMARTInkShape-1991"/>
            <p:cNvSpPr/>
            <p:nvPr/>
          </p:nvSpPr>
          <p:spPr>
            <a:xfrm>
              <a:off x="2749924" y="2082800"/>
              <a:ext cx="374054" cy="279401"/>
            </a:xfrm>
            <a:custGeom>
              <a:avLst/>
              <a:gdLst/>
              <a:ahLst/>
              <a:cxnLst/>
              <a:rect l="0" t="0" r="0" b="0"/>
              <a:pathLst>
                <a:path w="374054" h="279401">
                  <a:moveTo>
                    <a:pt x="44076" y="0"/>
                  </a:moveTo>
                  <a:lnTo>
                    <a:pt x="38606" y="0"/>
                  </a:lnTo>
                  <a:lnTo>
                    <a:pt x="38313" y="704"/>
                  </a:lnTo>
                  <a:lnTo>
                    <a:pt x="35960" y="8788"/>
                  </a:lnTo>
                  <a:lnTo>
                    <a:pt x="34432" y="12207"/>
                  </a:lnTo>
                  <a:lnTo>
                    <a:pt x="34613" y="19772"/>
                  </a:lnTo>
                  <a:lnTo>
                    <a:pt x="37109" y="39497"/>
                  </a:lnTo>
                  <a:lnTo>
                    <a:pt x="33240" y="64479"/>
                  </a:lnTo>
                  <a:lnTo>
                    <a:pt x="30517" y="88406"/>
                  </a:lnTo>
                  <a:lnTo>
                    <a:pt x="22106" y="116819"/>
                  </a:lnTo>
                  <a:lnTo>
                    <a:pt x="14832" y="142719"/>
                  </a:lnTo>
                  <a:lnTo>
                    <a:pt x="3909" y="173988"/>
                  </a:lnTo>
                  <a:lnTo>
                    <a:pt x="472" y="192282"/>
                  </a:lnTo>
                  <a:lnTo>
                    <a:pt x="0" y="200934"/>
                  </a:lnTo>
                  <a:lnTo>
                    <a:pt x="1672" y="207602"/>
                  </a:lnTo>
                  <a:lnTo>
                    <a:pt x="8496" y="217632"/>
                  </a:lnTo>
                  <a:lnTo>
                    <a:pt x="12505" y="220197"/>
                  </a:lnTo>
                  <a:lnTo>
                    <a:pt x="18050" y="221337"/>
                  </a:lnTo>
                  <a:lnTo>
                    <a:pt x="46564" y="222168"/>
                  </a:lnTo>
                  <a:lnTo>
                    <a:pt x="76151" y="222237"/>
                  </a:lnTo>
                  <a:lnTo>
                    <a:pt x="105654" y="217883"/>
                  </a:lnTo>
                  <a:lnTo>
                    <a:pt x="132595" y="214409"/>
                  </a:lnTo>
                  <a:lnTo>
                    <a:pt x="158301" y="207137"/>
                  </a:lnTo>
                  <a:lnTo>
                    <a:pt x="183761" y="198203"/>
                  </a:lnTo>
                  <a:lnTo>
                    <a:pt x="212151" y="182908"/>
                  </a:lnTo>
                  <a:lnTo>
                    <a:pt x="242636" y="166377"/>
                  </a:lnTo>
                  <a:lnTo>
                    <a:pt x="244183" y="165243"/>
                  </a:lnTo>
                  <a:lnTo>
                    <a:pt x="245212" y="163783"/>
                  </a:lnTo>
                  <a:lnTo>
                    <a:pt x="246868" y="159742"/>
                  </a:lnTo>
                  <a:lnTo>
                    <a:pt x="247238" y="153370"/>
                  </a:lnTo>
                  <a:lnTo>
                    <a:pt x="246546" y="153046"/>
                  </a:lnTo>
                  <a:lnTo>
                    <a:pt x="243894" y="152686"/>
                  </a:lnTo>
                  <a:lnTo>
                    <a:pt x="242904" y="153297"/>
                  </a:lnTo>
                  <a:lnTo>
                    <a:pt x="242243" y="154408"/>
                  </a:lnTo>
                  <a:lnTo>
                    <a:pt x="241805" y="155855"/>
                  </a:lnTo>
                  <a:lnTo>
                    <a:pt x="236734" y="163952"/>
                  </a:lnTo>
                  <a:lnTo>
                    <a:pt x="225819" y="194853"/>
                  </a:lnTo>
                  <a:lnTo>
                    <a:pt x="218289" y="211689"/>
                  </a:lnTo>
                  <a:lnTo>
                    <a:pt x="211234" y="243300"/>
                  </a:lnTo>
                  <a:lnTo>
                    <a:pt x="209227" y="257350"/>
                  </a:lnTo>
                  <a:lnTo>
                    <a:pt x="209182" y="254580"/>
                  </a:lnTo>
                  <a:lnTo>
                    <a:pt x="213541" y="243975"/>
                  </a:lnTo>
                  <a:lnTo>
                    <a:pt x="215351" y="214926"/>
                  </a:lnTo>
                  <a:lnTo>
                    <a:pt x="215501" y="184019"/>
                  </a:lnTo>
                  <a:lnTo>
                    <a:pt x="217403" y="152381"/>
                  </a:lnTo>
                  <a:lnTo>
                    <a:pt x="221483" y="121205"/>
                  </a:lnTo>
                  <a:lnTo>
                    <a:pt x="222405" y="113134"/>
                  </a:lnTo>
                  <a:lnTo>
                    <a:pt x="227957" y="96622"/>
                  </a:lnTo>
                  <a:lnTo>
                    <a:pt x="231515" y="92286"/>
                  </a:lnTo>
                  <a:lnTo>
                    <a:pt x="233241" y="91862"/>
                  </a:lnTo>
                  <a:lnTo>
                    <a:pt x="235098" y="92286"/>
                  </a:lnTo>
                  <a:lnTo>
                    <a:pt x="255130" y="104037"/>
                  </a:lnTo>
                  <a:lnTo>
                    <a:pt x="282058" y="128677"/>
                  </a:lnTo>
                  <a:lnTo>
                    <a:pt x="313027" y="144414"/>
                  </a:lnTo>
                  <a:lnTo>
                    <a:pt x="344004" y="161669"/>
                  </a:lnTo>
                  <a:lnTo>
                    <a:pt x="365723" y="168019"/>
                  </a:lnTo>
                  <a:lnTo>
                    <a:pt x="370475" y="171805"/>
                  </a:lnTo>
                  <a:lnTo>
                    <a:pt x="373525" y="176614"/>
                  </a:lnTo>
                  <a:lnTo>
                    <a:pt x="374053" y="180819"/>
                  </a:lnTo>
                  <a:lnTo>
                    <a:pt x="372716" y="182634"/>
                  </a:lnTo>
                  <a:lnTo>
                    <a:pt x="367466" y="186532"/>
                  </a:lnTo>
                  <a:lnTo>
                    <a:pt x="341627" y="196885"/>
                  </a:lnTo>
                  <a:lnTo>
                    <a:pt x="313575" y="208694"/>
                  </a:lnTo>
                  <a:lnTo>
                    <a:pt x="285929" y="228979"/>
                  </a:lnTo>
                  <a:lnTo>
                    <a:pt x="260083" y="247306"/>
                  </a:lnTo>
                  <a:lnTo>
                    <a:pt x="230672" y="266112"/>
                  </a:lnTo>
                  <a:lnTo>
                    <a:pt x="225785" y="270672"/>
                  </a:lnTo>
                  <a:lnTo>
                    <a:pt x="221876" y="2794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9" name="SMARTInkShape-1992"/>
            <p:cNvSpPr/>
            <p:nvPr/>
          </p:nvSpPr>
          <p:spPr>
            <a:xfrm>
              <a:off x="3232418" y="2120900"/>
              <a:ext cx="144657" cy="240881"/>
            </a:xfrm>
            <a:custGeom>
              <a:avLst/>
              <a:gdLst/>
              <a:ahLst/>
              <a:cxnLst/>
              <a:rect l="0" t="0" r="0" b="0"/>
              <a:pathLst>
                <a:path w="144657" h="240881">
                  <a:moveTo>
                    <a:pt x="31482" y="0"/>
                  </a:moveTo>
                  <a:lnTo>
                    <a:pt x="31482" y="30507"/>
                  </a:lnTo>
                  <a:lnTo>
                    <a:pt x="28110" y="53800"/>
                  </a:lnTo>
                  <a:lnTo>
                    <a:pt x="26014" y="81950"/>
                  </a:lnTo>
                  <a:lnTo>
                    <a:pt x="22022" y="112632"/>
                  </a:lnTo>
                  <a:lnTo>
                    <a:pt x="19742" y="144066"/>
                  </a:lnTo>
                  <a:lnTo>
                    <a:pt x="15693" y="175722"/>
                  </a:lnTo>
                  <a:lnTo>
                    <a:pt x="8712" y="207179"/>
                  </a:lnTo>
                  <a:lnTo>
                    <a:pt x="5607" y="231601"/>
                  </a:lnTo>
                  <a:lnTo>
                    <a:pt x="0" y="240880"/>
                  </a:lnTo>
                  <a:lnTo>
                    <a:pt x="3181" y="237804"/>
                  </a:lnTo>
                  <a:lnTo>
                    <a:pt x="4791" y="232454"/>
                  </a:lnTo>
                  <a:lnTo>
                    <a:pt x="7848" y="202421"/>
                  </a:lnTo>
                  <a:lnTo>
                    <a:pt x="14898" y="174275"/>
                  </a:lnTo>
                  <a:lnTo>
                    <a:pt x="28153" y="147311"/>
                  </a:lnTo>
                  <a:lnTo>
                    <a:pt x="40215" y="132938"/>
                  </a:lnTo>
                  <a:lnTo>
                    <a:pt x="53431" y="123899"/>
                  </a:lnTo>
                  <a:lnTo>
                    <a:pt x="74623" y="116403"/>
                  </a:lnTo>
                  <a:lnTo>
                    <a:pt x="84522" y="115940"/>
                  </a:lnTo>
                  <a:lnTo>
                    <a:pt x="106242" y="121392"/>
                  </a:lnTo>
                  <a:lnTo>
                    <a:pt x="115509" y="125918"/>
                  </a:lnTo>
                  <a:lnTo>
                    <a:pt x="137229" y="144347"/>
                  </a:lnTo>
                  <a:lnTo>
                    <a:pt x="141981" y="152582"/>
                  </a:lnTo>
                  <a:lnTo>
                    <a:pt x="144656" y="167034"/>
                  </a:lnTo>
                  <a:lnTo>
                    <a:pt x="144575" y="177954"/>
                  </a:lnTo>
                  <a:lnTo>
                    <a:pt x="140564" y="191329"/>
                  </a:lnTo>
                  <a:lnTo>
                    <a:pt x="131006" y="204409"/>
                  </a:lnTo>
                  <a:lnTo>
                    <a:pt x="127464" y="208239"/>
                  </a:lnTo>
                  <a:lnTo>
                    <a:pt x="116002" y="212494"/>
                  </a:lnTo>
                  <a:lnTo>
                    <a:pt x="86903" y="219815"/>
                  </a:lnTo>
                  <a:lnTo>
                    <a:pt x="56654" y="221929"/>
                  </a:lnTo>
                  <a:lnTo>
                    <a:pt x="32142" y="221481"/>
                  </a:lnTo>
                  <a:lnTo>
                    <a:pt x="18193" y="217160"/>
                  </a:lnTo>
                  <a:lnTo>
                    <a:pt x="11933" y="213403"/>
                  </a:lnTo>
                  <a:lnTo>
                    <a:pt x="8683" y="209381"/>
                  </a:lnTo>
                  <a:lnTo>
                    <a:pt x="6082" y="2032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0" name="SMARTInkShape-1993"/>
            <p:cNvSpPr/>
            <p:nvPr/>
          </p:nvSpPr>
          <p:spPr>
            <a:xfrm>
              <a:off x="3416300" y="2197100"/>
              <a:ext cx="120651" cy="139571"/>
            </a:xfrm>
            <a:custGeom>
              <a:avLst/>
              <a:gdLst/>
              <a:ahLst/>
              <a:cxnLst/>
              <a:rect l="0" t="0" r="0" b="0"/>
              <a:pathLst>
                <a:path w="120651" h="139571">
                  <a:moveTo>
                    <a:pt x="0" y="38100"/>
                  </a:moveTo>
                  <a:lnTo>
                    <a:pt x="10124" y="48929"/>
                  </a:lnTo>
                  <a:lnTo>
                    <a:pt x="16836" y="71544"/>
                  </a:lnTo>
                  <a:lnTo>
                    <a:pt x="22128" y="98450"/>
                  </a:lnTo>
                  <a:lnTo>
                    <a:pt x="25208" y="129748"/>
                  </a:lnTo>
                  <a:lnTo>
                    <a:pt x="25396" y="139570"/>
                  </a:lnTo>
                  <a:lnTo>
                    <a:pt x="25400" y="112551"/>
                  </a:lnTo>
                  <a:lnTo>
                    <a:pt x="27280" y="88554"/>
                  </a:lnTo>
                  <a:lnTo>
                    <a:pt x="32572" y="57810"/>
                  </a:lnTo>
                  <a:lnTo>
                    <a:pt x="48995" y="29877"/>
                  </a:lnTo>
                  <a:lnTo>
                    <a:pt x="59985" y="17708"/>
                  </a:lnTo>
                  <a:lnTo>
                    <a:pt x="68052" y="11869"/>
                  </a:lnTo>
                  <a:lnTo>
                    <a:pt x="76341" y="8801"/>
                  </a:lnTo>
                  <a:lnTo>
                    <a:pt x="105840" y="1024"/>
                  </a:lnTo>
                  <a:lnTo>
                    <a:pt x="12065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1" name="SMARTInkShape-1994"/>
            <p:cNvSpPr/>
            <p:nvPr/>
          </p:nvSpPr>
          <p:spPr>
            <a:xfrm>
              <a:off x="3715422" y="2222500"/>
              <a:ext cx="183479" cy="112990"/>
            </a:xfrm>
            <a:custGeom>
              <a:avLst/>
              <a:gdLst/>
              <a:ahLst/>
              <a:cxnLst/>
              <a:rect l="0" t="0" r="0" b="0"/>
              <a:pathLst>
                <a:path w="183479" h="112990">
                  <a:moveTo>
                    <a:pt x="94578" y="0"/>
                  </a:moveTo>
                  <a:lnTo>
                    <a:pt x="68135" y="704"/>
                  </a:lnTo>
                  <a:lnTo>
                    <a:pt x="53973" y="5775"/>
                  </a:lnTo>
                  <a:lnTo>
                    <a:pt x="27768" y="23765"/>
                  </a:lnTo>
                  <a:lnTo>
                    <a:pt x="6993" y="54193"/>
                  </a:lnTo>
                  <a:lnTo>
                    <a:pt x="2732" y="63125"/>
                  </a:lnTo>
                  <a:lnTo>
                    <a:pt x="0" y="83728"/>
                  </a:lnTo>
                  <a:lnTo>
                    <a:pt x="1508" y="92011"/>
                  </a:lnTo>
                  <a:lnTo>
                    <a:pt x="6324" y="100639"/>
                  </a:lnTo>
                  <a:lnTo>
                    <a:pt x="10904" y="105405"/>
                  </a:lnTo>
                  <a:lnTo>
                    <a:pt x="17643" y="109877"/>
                  </a:lnTo>
                  <a:lnTo>
                    <a:pt x="29371" y="112989"/>
                  </a:lnTo>
                  <a:lnTo>
                    <a:pt x="37610" y="111836"/>
                  </a:lnTo>
                  <a:lnTo>
                    <a:pt x="67071" y="99339"/>
                  </a:lnTo>
                  <a:lnTo>
                    <a:pt x="79764" y="89717"/>
                  </a:lnTo>
                  <a:lnTo>
                    <a:pt x="91625" y="73827"/>
                  </a:lnTo>
                  <a:lnTo>
                    <a:pt x="98880" y="58978"/>
                  </a:lnTo>
                  <a:lnTo>
                    <a:pt x="107145" y="27409"/>
                  </a:lnTo>
                  <a:lnTo>
                    <a:pt x="107252" y="25797"/>
                  </a:lnTo>
                  <a:lnTo>
                    <a:pt x="107269" y="28886"/>
                  </a:lnTo>
                  <a:lnTo>
                    <a:pt x="109156" y="32359"/>
                  </a:lnTo>
                  <a:lnTo>
                    <a:pt x="128477" y="61765"/>
                  </a:lnTo>
                  <a:lnTo>
                    <a:pt x="138174" y="74196"/>
                  </a:lnTo>
                  <a:lnTo>
                    <a:pt x="158243" y="88357"/>
                  </a:lnTo>
                  <a:lnTo>
                    <a:pt x="166618" y="92186"/>
                  </a:lnTo>
                  <a:lnTo>
                    <a:pt x="183478" y="952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2" name="SMARTInkShape-1995"/>
            <p:cNvSpPr/>
            <p:nvPr/>
          </p:nvSpPr>
          <p:spPr>
            <a:xfrm>
              <a:off x="4573284" y="2203450"/>
              <a:ext cx="112603" cy="106657"/>
            </a:xfrm>
            <a:custGeom>
              <a:avLst/>
              <a:gdLst/>
              <a:ahLst/>
              <a:cxnLst/>
              <a:rect l="0" t="0" r="0" b="0"/>
              <a:pathLst>
                <a:path w="112603" h="106657">
                  <a:moveTo>
                    <a:pt x="74916" y="6350"/>
                  </a:moveTo>
                  <a:lnTo>
                    <a:pt x="56617" y="6350"/>
                  </a:lnTo>
                  <a:lnTo>
                    <a:pt x="50791" y="8231"/>
                  </a:lnTo>
                  <a:lnTo>
                    <a:pt x="25934" y="24645"/>
                  </a:lnTo>
                  <a:lnTo>
                    <a:pt x="11934" y="44629"/>
                  </a:lnTo>
                  <a:lnTo>
                    <a:pt x="3051" y="64789"/>
                  </a:lnTo>
                  <a:lnTo>
                    <a:pt x="0" y="79561"/>
                  </a:lnTo>
                  <a:lnTo>
                    <a:pt x="1168" y="86629"/>
                  </a:lnTo>
                  <a:lnTo>
                    <a:pt x="5791" y="94576"/>
                  </a:lnTo>
                  <a:lnTo>
                    <a:pt x="10326" y="99184"/>
                  </a:lnTo>
                  <a:lnTo>
                    <a:pt x="17047" y="103583"/>
                  </a:lnTo>
                  <a:lnTo>
                    <a:pt x="28763" y="106656"/>
                  </a:lnTo>
                  <a:lnTo>
                    <a:pt x="37000" y="105492"/>
                  </a:lnTo>
                  <a:lnTo>
                    <a:pt x="63076" y="97041"/>
                  </a:lnTo>
                  <a:lnTo>
                    <a:pt x="80814" y="90215"/>
                  </a:lnTo>
                  <a:lnTo>
                    <a:pt x="90708" y="83367"/>
                  </a:lnTo>
                  <a:lnTo>
                    <a:pt x="97925" y="73742"/>
                  </a:lnTo>
                  <a:lnTo>
                    <a:pt x="109877" y="49195"/>
                  </a:lnTo>
                  <a:lnTo>
                    <a:pt x="112602" y="27583"/>
                  </a:lnTo>
                  <a:lnTo>
                    <a:pt x="107512" y="5493"/>
                  </a:lnTo>
                  <a:lnTo>
                    <a:pt x="106524" y="3661"/>
                  </a:lnTo>
                  <a:lnTo>
                    <a:pt x="105161" y="2439"/>
                  </a:lnTo>
                  <a:lnTo>
                    <a:pt x="103546" y="1627"/>
                  </a:lnTo>
                  <a:lnTo>
                    <a:pt x="87616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3" name="SMARTInkShape-1996"/>
            <p:cNvSpPr/>
            <p:nvPr/>
          </p:nvSpPr>
          <p:spPr>
            <a:xfrm>
              <a:off x="4737186" y="2190750"/>
              <a:ext cx="209060" cy="132246"/>
            </a:xfrm>
            <a:custGeom>
              <a:avLst/>
              <a:gdLst/>
              <a:ahLst/>
              <a:cxnLst/>
              <a:rect l="0" t="0" r="0" b="0"/>
              <a:pathLst>
                <a:path w="209060" h="132246">
                  <a:moveTo>
                    <a:pt x="18964" y="19050"/>
                  </a:moveTo>
                  <a:lnTo>
                    <a:pt x="18257" y="41125"/>
                  </a:lnTo>
                  <a:lnTo>
                    <a:pt x="8837" y="70060"/>
                  </a:lnTo>
                  <a:lnTo>
                    <a:pt x="1387" y="101487"/>
                  </a:lnTo>
                  <a:lnTo>
                    <a:pt x="0" y="124484"/>
                  </a:lnTo>
                  <a:lnTo>
                    <a:pt x="1834" y="127761"/>
                  </a:lnTo>
                  <a:lnTo>
                    <a:pt x="3309" y="129625"/>
                  </a:lnTo>
                  <a:lnTo>
                    <a:pt x="6832" y="131694"/>
                  </a:lnTo>
                  <a:lnTo>
                    <a:pt x="8758" y="132245"/>
                  </a:lnTo>
                  <a:lnTo>
                    <a:pt x="14663" y="130978"/>
                  </a:lnTo>
                  <a:lnTo>
                    <a:pt x="24040" y="126295"/>
                  </a:lnTo>
                  <a:lnTo>
                    <a:pt x="55314" y="96946"/>
                  </a:lnTo>
                  <a:lnTo>
                    <a:pt x="77244" y="71694"/>
                  </a:lnTo>
                  <a:lnTo>
                    <a:pt x="87795" y="52157"/>
                  </a:lnTo>
                  <a:lnTo>
                    <a:pt x="88133" y="52409"/>
                  </a:lnTo>
                  <a:lnTo>
                    <a:pt x="88679" y="57886"/>
                  </a:lnTo>
                  <a:lnTo>
                    <a:pt x="89517" y="84805"/>
                  </a:lnTo>
                  <a:lnTo>
                    <a:pt x="93883" y="92547"/>
                  </a:lnTo>
                  <a:lnTo>
                    <a:pt x="97651" y="97106"/>
                  </a:lnTo>
                  <a:lnTo>
                    <a:pt x="101679" y="99602"/>
                  </a:lnTo>
                  <a:lnTo>
                    <a:pt x="125178" y="106950"/>
                  </a:lnTo>
                  <a:lnTo>
                    <a:pt x="154453" y="101424"/>
                  </a:lnTo>
                  <a:lnTo>
                    <a:pt x="167137" y="95979"/>
                  </a:lnTo>
                  <a:lnTo>
                    <a:pt x="194881" y="74671"/>
                  </a:lnTo>
                  <a:lnTo>
                    <a:pt x="204858" y="58964"/>
                  </a:lnTo>
                  <a:lnTo>
                    <a:pt x="208098" y="46477"/>
                  </a:lnTo>
                  <a:lnTo>
                    <a:pt x="209059" y="33839"/>
                  </a:lnTo>
                  <a:lnTo>
                    <a:pt x="205973" y="21158"/>
                  </a:lnTo>
                  <a:lnTo>
                    <a:pt x="200590" y="11833"/>
                  </a:lnTo>
                  <a:lnTo>
                    <a:pt x="196583" y="8788"/>
                  </a:lnTo>
                  <a:lnTo>
                    <a:pt x="178426" y="681"/>
                  </a:lnTo>
                  <a:lnTo>
                    <a:pt x="171364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4" name="SMARTInkShape-1997"/>
            <p:cNvSpPr/>
            <p:nvPr/>
          </p:nvSpPr>
          <p:spPr>
            <a:xfrm>
              <a:off x="3557370" y="2204710"/>
              <a:ext cx="106198" cy="132091"/>
            </a:xfrm>
            <a:custGeom>
              <a:avLst/>
              <a:gdLst/>
              <a:ahLst/>
              <a:cxnLst/>
              <a:rect l="0" t="0" r="0" b="0"/>
              <a:pathLst>
                <a:path w="106198" h="132091">
                  <a:moveTo>
                    <a:pt x="36730" y="55890"/>
                  </a:moveTo>
                  <a:lnTo>
                    <a:pt x="30640" y="61978"/>
                  </a:lnTo>
                  <a:lnTo>
                    <a:pt x="54151" y="62233"/>
                  </a:lnTo>
                  <a:lnTo>
                    <a:pt x="70693" y="57168"/>
                  </a:lnTo>
                  <a:lnTo>
                    <a:pt x="85666" y="49372"/>
                  </a:lnTo>
                  <a:lnTo>
                    <a:pt x="95627" y="41038"/>
                  </a:lnTo>
                  <a:lnTo>
                    <a:pt x="102236" y="31342"/>
                  </a:lnTo>
                  <a:lnTo>
                    <a:pt x="105292" y="22903"/>
                  </a:lnTo>
                  <a:lnTo>
                    <a:pt x="106197" y="15931"/>
                  </a:lnTo>
                  <a:lnTo>
                    <a:pt x="104528" y="11553"/>
                  </a:lnTo>
                  <a:lnTo>
                    <a:pt x="97708" y="2994"/>
                  </a:lnTo>
                  <a:lnTo>
                    <a:pt x="91818" y="630"/>
                  </a:lnTo>
                  <a:lnTo>
                    <a:pt x="88271" y="0"/>
                  </a:lnTo>
                  <a:lnTo>
                    <a:pt x="80569" y="1180"/>
                  </a:lnTo>
                  <a:lnTo>
                    <a:pt x="53844" y="13535"/>
                  </a:lnTo>
                  <a:lnTo>
                    <a:pt x="42923" y="21543"/>
                  </a:lnTo>
                  <a:lnTo>
                    <a:pt x="16440" y="51854"/>
                  </a:lnTo>
                  <a:lnTo>
                    <a:pt x="3256" y="81595"/>
                  </a:lnTo>
                  <a:lnTo>
                    <a:pt x="0" y="97058"/>
                  </a:lnTo>
                  <a:lnTo>
                    <a:pt x="1120" y="106172"/>
                  </a:lnTo>
                  <a:lnTo>
                    <a:pt x="4676" y="114924"/>
                  </a:lnTo>
                  <a:lnTo>
                    <a:pt x="10959" y="123519"/>
                  </a:lnTo>
                  <a:lnTo>
                    <a:pt x="20336" y="128279"/>
                  </a:lnTo>
                  <a:lnTo>
                    <a:pt x="49073" y="131588"/>
                  </a:lnTo>
                  <a:lnTo>
                    <a:pt x="81180" y="13209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5" name="SMARTInkShape-1998"/>
            <p:cNvSpPr/>
            <p:nvPr/>
          </p:nvSpPr>
          <p:spPr>
            <a:xfrm>
              <a:off x="4984834" y="2160372"/>
              <a:ext cx="126917" cy="144679"/>
            </a:xfrm>
            <a:custGeom>
              <a:avLst/>
              <a:gdLst/>
              <a:ahLst/>
              <a:cxnLst/>
              <a:rect l="0" t="0" r="0" b="0"/>
              <a:pathLst>
                <a:path w="126917" h="144679">
                  <a:moveTo>
                    <a:pt x="25316" y="24028"/>
                  </a:moveTo>
                  <a:lnTo>
                    <a:pt x="24609" y="46227"/>
                  </a:lnTo>
                  <a:lnTo>
                    <a:pt x="19848" y="66495"/>
                  </a:lnTo>
                  <a:lnTo>
                    <a:pt x="17199" y="92569"/>
                  </a:lnTo>
                  <a:lnTo>
                    <a:pt x="13519" y="110551"/>
                  </a:lnTo>
                  <a:lnTo>
                    <a:pt x="12088" y="126282"/>
                  </a:lnTo>
                  <a:lnTo>
                    <a:pt x="10854" y="128179"/>
                  </a:lnTo>
                  <a:lnTo>
                    <a:pt x="7172" y="131228"/>
                  </a:lnTo>
                  <a:lnTo>
                    <a:pt x="877" y="131910"/>
                  </a:lnTo>
                  <a:lnTo>
                    <a:pt x="0" y="114294"/>
                  </a:lnTo>
                  <a:lnTo>
                    <a:pt x="5390" y="86205"/>
                  </a:lnTo>
                  <a:lnTo>
                    <a:pt x="11176" y="55603"/>
                  </a:lnTo>
                  <a:lnTo>
                    <a:pt x="13387" y="43706"/>
                  </a:lnTo>
                  <a:lnTo>
                    <a:pt x="26836" y="20154"/>
                  </a:lnTo>
                  <a:lnTo>
                    <a:pt x="33282" y="13368"/>
                  </a:lnTo>
                  <a:lnTo>
                    <a:pt x="48918" y="3262"/>
                  </a:lnTo>
                  <a:lnTo>
                    <a:pt x="61394" y="0"/>
                  </a:lnTo>
                  <a:lnTo>
                    <a:pt x="69807" y="1120"/>
                  </a:lnTo>
                  <a:lnTo>
                    <a:pt x="78251" y="4672"/>
                  </a:lnTo>
                  <a:lnTo>
                    <a:pt x="90232" y="14609"/>
                  </a:lnTo>
                  <a:lnTo>
                    <a:pt x="112726" y="45025"/>
                  </a:lnTo>
                  <a:lnTo>
                    <a:pt x="123897" y="75083"/>
                  </a:lnTo>
                  <a:lnTo>
                    <a:pt x="126517" y="106609"/>
                  </a:lnTo>
                  <a:lnTo>
                    <a:pt x="126881" y="135840"/>
                  </a:lnTo>
                  <a:lnTo>
                    <a:pt x="126916" y="144678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6" name="SMARTInkShape-1999"/>
            <p:cNvSpPr/>
            <p:nvPr/>
          </p:nvSpPr>
          <p:spPr>
            <a:xfrm>
              <a:off x="4057650" y="2235200"/>
              <a:ext cx="82551" cy="69851"/>
            </a:xfrm>
            <a:custGeom>
              <a:avLst/>
              <a:gdLst/>
              <a:ahLst/>
              <a:cxnLst/>
              <a:rect l="0" t="0" r="0" b="0"/>
              <a:pathLst>
                <a:path w="82551" h="69851">
                  <a:moveTo>
                    <a:pt x="0" y="0"/>
                  </a:moveTo>
                  <a:lnTo>
                    <a:pt x="0" y="8838"/>
                  </a:lnTo>
                  <a:lnTo>
                    <a:pt x="3371" y="18295"/>
                  </a:lnTo>
                  <a:lnTo>
                    <a:pt x="8837" y="26666"/>
                  </a:lnTo>
                  <a:lnTo>
                    <a:pt x="35504" y="45609"/>
                  </a:lnTo>
                  <a:lnTo>
                    <a:pt x="64711" y="59182"/>
                  </a:lnTo>
                  <a:lnTo>
                    <a:pt x="82550" y="698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7" name="SMARTInkShape-2000"/>
            <p:cNvSpPr/>
            <p:nvPr/>
          </p:nvSpPr>
          <p:spPr>
            <a:xfrm>
              <a:off x="4350229" y="2102366"/>
              <a:ext cx="151922" cy="196104"/>
            </a:xfrm>
            <a:custGeom>
              <a:avLst/>
              <a:gdLst/>
              <a:ahLst/>
              <a:cxnLst/>
              <a:rect l="0" t="0" r="0" b="0"/>
              <a:pathLst>
                <a:path w="151922" h="196104">
                  <a:moveTo>
                    <a:pt x="120171" y="132834"/>
                  </a:moveTo>
                  <a:lnTo>
                    <a:pt x="120171" y="117721"/>
                  </a:lnTo>
                  <a:lnTo>
                    <a:pt x="118288" y="113653"/>
                  </a:lnTo>
                  <a:lnTo>
                    <a:pt x="109339" y="99524"/>
                  </a:lnTo>
                  <a:lnTo>
                    <a:pt x="105244" y="96861"/>
                  </a:lnTo>
                  <a:lnTo>
                    <a:pt x="85966" y="95014"/>
                  </a:lnTo>
                  <a:lnTo>
                    <a:pt x="75336" y="95563"/>
                  </a:lnTo>
                  <a:lnTo>
                    <a:pt x="52665" y="103586"/>
                  </a:lnTo>
                  <a:lnTo>
                    <a:pt x="27056" y="124773"/>
                  </a:lnTo>
                  <a:lnTo>
                    <a:pt x="10812" y="146450"/>
                  </a:lnTo>
                  <a:lnTo>
                    <a:pt x="3180" y="164147"/>
                  </a:lnTo>
                  <a:lnTo>
                    <a:pt x="0" y="187531"/>
                  </a:lnTo>
                  <a:lnTo>
                    <a:pt x="548" y="190464"/>
                  </a:lnTo>
                  <a:lnTo>
                    <a:pt x="1615" y="192421"/>
                  </a:lnTo>
                  <a:lnTo>
                    <a:pt x="3033" y="193725"/>
                  </a:lnTo>
                  <a:lnTo>
                    <a:pt x="8373" y="195173"/>
                  </a:lnTo>
                  <a:lnTo>
                    <a:pt x="23297" y="196103"/>
                  </a:lnTo>
                  <a:lnTo>
                    <a:pt x="35650" y="192895"/>
                  </a:lnTo>
                  <a:lnTo>
                    <a:pt x="64286" y="172562"/>
                  </a:lnTo>
                  <a:lnTo>
                    <a:pt x="89910" y="144910"/>
                  </a:lnTo>
                  <a:lnTo>
                    <a:pt x="100371" y="131852"/>
                  </a:lnTo>
                  <a:lnTo>
                    <a:pt x="114717" y="102351"/>
                  </a:lnTo>
                  <a:lnTo>
                    <a:pt x="127560" y="72563"/>
                  </a:lnTo>
                  <a:lnTo>
                    <a:pt x="136890" y="44570"/>
                  </a:lnTo>
                  <a:lnTo>
                    <a:pt x="144288" y="15639"/>
                  </a:lnTo>
                  <a:lnTo>
                    <a:pt x="145536" y="0"/>
                  </a:lnTo>
                  <a:lnTo>
                    <a:pt x="145560" y="3008"/>
                  </a:lnTo>
                  <a:lnTo>
                    <a:pt x="135444" y="34502"/>
                  </a:lnTo>
                  <a:lnTo>
                    <a:pt x="131497" y="64045"/>
                  </a:lnTo>
                  <a:lnTo>
                    <a:pt x="127996" y="88697"/>
                  </a:lnTo>
                  <a:lnTo>
                    <a:pt x="126957" y="113877"/>
                  </a:lnTo>
                  <a:lnTo>
                    <a:pt x="126607" y="144298"/>
                  </a:lnTo>
                  <a:lnTo>
                    <a:pt x="129916" y="160846"/>
                  </a:lnTo>
                  <a:lnTo>
                    <a:pt x="135365" y="171314"/>
                  </a:lnTo>
                  <a:lnTo>
                    <a:pt x="148763" y="183403"/>
                  </a:lnTo>
                  <a:lnTo>
                    <a:pt x="151921" y="189984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26" name="SMARTInkShape-Group210"/>
          <p:cNvGrpSpPr/>
          <p:nvPr/>
        </p:nvGrpSpPr>
        <p:grpSpPr>
          <a:xfrm>
            <a:off x="3597095" y="2235200"/>
            <a:ext cx="3679399" cy="443578"/>
            <a:chOff x="3597095" y="2235200"/>
            <a:chExt cx="3679399" cy="443578"/>
          </a:xfrm>
        </p:grpSpPr>
        <p:sp>
          <p:nvSpPr>
            <p:cNvPr id="199" name="SMARTInkShape-2001"/>
            <p:cNvSpPr/>
            <p:nvPr/>
          </p:nvSpPr>
          <p:spPr>
            <a:xfrm>
              <a:off x="6610350" y="2432050"/>
              <a:ext cx="133351" cy="12701"/>
            </a:xfrm>
            <a:custGeom>
              <a:avLst/>
              <a:gdLst/>
              <a:ahLst/>
              <a:cxnLst/>
              <a:rect l="0" t="0" r="0" b="0"/>
              <a:pathLst>
                <a:path w="133351" h="12701">
                  <a:moveTo>
                    <a:pt x="0" y="12700"/>
                  </a:moveTo>
                  <a:lnTo>
                    <a:pt x="30091" y="12700"/>
                  </a:lnTo>
                  <a:lnTo>
                    <a:pt x="59649" y="7672"/>
                  </a:lnTo>
                  <a:lnTo>
                    <a:pt x="88138" y="3238"/>
                  </a:lnTo>
                  <a:lnTo>
                    <a:pt x="118667" y="424"/>
                  </a:lnTo>
                  <a:lnTo>
                    <a:pt x="13335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0" name="SMARTInkShape-2002"/>
            <p:cNvSpPr/>
            <p:nvPr/>
          </p:nvSpPr>
          <p:spPr>
            <a:xfrm>
              <a:off x="5779003" y="2324243"/>
              <a:ext cx="196348" cy="225318"/>
            </a:xfrm>
            <a:custGeom>
              <a:avLst/>
              <a:gdLst/>
              <a:ahLst/>
              <a:cxnLst/>
              <a:rect l="0" t="0" r="0" b="0"/>
              <a:pathLst>
                <a:path w="196348" h="225318">
                  <a:moveTo>
                    <a:pt x="62997" y="133207"/>
                  </a:moveTo>
                  <a:lnTo>
                    <a:pt x="66368" y="133207"/>
                  </a:lnTo>
                  <a:lnTo>
                    <a:pt x="69903" y="131323"/>
                  </a:lnTo>
                  <a:lnTo>
                    <a:pt x="73828" y="128840"/>
                  </a:lnTo>
                  <a:lnTo>
                    <a:pt x="82095" y="127248"/>
                  </a:lnTo>
                  <a:lnTo>
                    <a:pt x="93495" y="126880"/>
                  </a:lnTo>
                  <a:lnTo>
                    <a:pt x="91003" y="126862"/>
                  </a:lnTo>
                  <a:lnTo>
                    <a:pt x="87674" y="128740"/>
                  </a:lnTo>
                  <a:lnTo>
                    <a:pt x="85797" y="130227"/>
                  </a:lnTo>
                  <a:lnTo>
                    <a:pt x="63699" y="136575"/>
                  </a:lnTo>
                  <a:lnTo>
                    <a:pt x="35776" y="158901"/>
                  </a:lnTo>
                  <a:lnTo>
                    <a:pt x="19888" y="173276"/>
                  </a:lnTo>
                  <a:lnTo>
                    <a:pt x="3330" y="197541"/>
                  </a:lnTo>
                  <a:lnTo>
                    <a:pt x="633" y="206986"/>
                  </a:lnTo>
                  <a:lnTo>
                    <a:pt x="0" y="214447"/>
                  </a:lnTo>
                  <a:lnTo>
                    <a:pt x="538" y="216998"/>
                  </a:lnTo>
                  <a:lnTo>
                    <a:pt x="1603" y="218702"/>
                  </a:lnTo>
                  <a:lnTo>
                    <a:pt x="11748" y="224805"/>
                  </a:lnTo>
                  <a:lnTo>
                    <a:pt x="15427" y="225317"/>
                  </a:lnTo>
                  <a:lnTo>
                    <a:pt x="38998" y="219297"/>
                  </a:lnTo>
                  <a:lnTo>
                    <a:pt x="53689" y="213435"/>
                  </a:lnTo>
                  <a:lnTo>
                    <a:pt x="82493" y="191094"/>
                  </a:lnTo>
                  <a:lnTo>
                    <a:pt x="99348" y="175993"/>
                  </a:lnTo>
                  <a:lnTo>
                    <a:pt x="122032" y="144982"/>
                  </a:lnTo>
                  <a:lnTo>
                    <a:pt x="137269" y="113556"/>
                  </a:lnTo>
                  <a:lnTo>
                    <a:pt x="147282" y="83542"/>
                  </a:lnTo>
                  <a:lnTo>
                    <a:pt x="155349" y="57231"/>
                  </a:lnTo>
                  <a:lnTo>
                    <a:pt x="157864" y="28656"/>
                  </a:lnTo>
                  <a:lnTo>
                    <a:pt x="158212" y="5457"/>
                  </a:lnTo>
                  <a:lnTo>
                    <a:pt x="157519" y="3588"/>
                  </a:lnTo>
                  <a:lnTo>
                    <a:pt x="156349" y="2345"/>
                  </a:lnTo>
                  <a:lnTo>
                    <a:pt x="152157" y="0"/>
                  </a:lnTo>
                  <a:lnTo>
                    <a:pt x="151907" y="27472"/>
                  </a:lnTo>
                  <a:lnTo>
                    <a:pt x="152603" y="57299"/>
                  </a:lnTo>
                  <a:lnTo>
                    <a:pt x="156923" y="84346"/>
                  </a:lnTo>
                  <a:lnTo>
                    <a:pt x="161356" y="113283"/>
                  </a:lnTo>
                  <a:lnTo>
                    <a:pt x="166051" y="143910"/>
                  </a:lnTo>
                  <a:lnTo>
                    <a:pt x="179496" y="175423"/>
                  </a:lnTo>
                  <a:lnTo>
                    <a:pt x="185566" y="182073"/>
                  </a:lnTo>
                  <a:lnTo>
                    <a:pt x="196347" y="190357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1" name="SMARTInkShape-2003"/>
            <p:cNvSpPr/>
            <p:nvPr/>
          </p:nvSpPr>
          <p:spPr>
            <a:xfrm>
              <a:off x="6051550" y="2425700"/>
              <a:ext cx="12701" cy="107951"/>
            </a:xfrm>
            <a:custGeom>
              <a:avLst/>
              <a:gdLst/>
              <a:ahLst/>
              <a:cxnLst/>
              <a:rect l="0" t="0" r="0" b="0"/>
              <a:pathLst>
                <a:path w="12701" h="107951">
                  <a:moveTo>
                    <a:pt x="12700" y="0"/>
                  </a:moveTo>
                  <a:lnTo>
                    <a:pt x="12700" y="5465"/>
                  </a:lnTo>
                  <a:lnTo>
                    <a:pt x="7673" y="20048"/>
                  </a:lnTo>
                  <a:lnTo>
                    <a:pt x="1439" y="49563"/>
                  </a:lnTo>
                  <a:lnTo>
                    <a:pt x="125" y="81117"/>
                  </a:lnTo>
                  <a:lnTo>
                    <a:pt x="0" y="1079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2" name="SMARTInkShape-2004"/>
            <p:cNvSpPr/>
            <p:nvPr/>
          </p:nvSpPr>
          <p:spPr>
            <a:xfrm>
              <a:off x="6083300" y="2368550"/>
              <a:ext cx="12701" cy="1"/>
            </a:xfrm>
            <a:custGeom>
              <a:avLst/>
              <a:gdLst/>
              <a:ahLst/>
              <a:cxnLst/>
              <a:rect l="0" t="0" r="0" b="0"/>
              <a:pathLst>
                <a:path w="12701" h="1">
                  <a:moveTo>
                    <a:pt x="12700" y="0"/>
                  </a:moveTo>
                  <a:lnTo>
                    <a:pt x="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3" name="SMARTInkShape-2005"/>
            <p:cNvSpPr/>
            <p:nvPr/>
          </p:nvSpPr>
          <p:spPr>
            <a:xfrm>
              <a:off x="6127750" y="2420310"/>
              <a:ext cx="157447" cy="258468"/>
            </a:xfrm>
            <a:custGeom>
              <a:avLst/>
              <a:gdLst/>
              <a:ahLst/>
              <a:cxnLst/>
              <a:rect l="0" t="0" r="0" b="0"/>
              <a:pathLst>
                <a:path w="157447" h="258468">
                  <a:moveTo>
                    <a:pt x="120650" y="11740"/>
                  </a:moveTo>
                  <a:lnTo>
                    <a:pt x="117278" y="11740"/>
                  </a:lnTo>
                  <a:lnTo>
                    <a:pt x="86099" y="1198"/>
                  </a:lnTo>
                  <a:lnTo>
                    <a:pt x="78013" y="0"/>
                  </a:lnTo>
                  <a:lnTo>
                    <a:pt x="65526" y="2695"/>
                  </a:lnTo>
                  <a:lnTo>
                    <a:pt x="48664" y="10630"/>
                  </a:lnTo>
                  <a:lnTo>
                    <a:pt x="23986" y="33180"/>
                  </a:lnTo>
                  <a:lnTo>
                    <a:pt x="18187" y="41493"/>
                  </a:lnTo>
                  <a:lnTo>
                    <a:pt x="9811" y="72251"/>
                  </a:lnTo>
                  <a:lnTo>
                    <a:pt x="9769" y="81202"/>
                  </a:lnTo>
                  <a:lnTo>
                    <a:pt x="12103" y="89179"/>
                  </a:lnTo>
                  <a:lnTo>
                    <a:pt x="15492" y="95075"/>
                  </a:lnTo>
                  <a:lnTo>
                    <a:pt x="19348" y="98167"/>
                  </a:lnTo>
                  <a:lnTo>
                    <a:pt x="21366" y="98991"/>
                  </a:lnTo>
                  <a:lnTo>
                    <a:pt x="52587" y="100541"/>
                  </a:lnTo>
                  <a:lnTo>
                    <a:pt x="61236" y="100596"/>
                  </a:lnTo>
                  <a:lnTo>
                    <a:pt x="69784" y="96855"/>
                  </a:lnTo>
                  <a:lnTo>
                    <a:pt x="90639" y="79623"/>
                  </a:lnTo>
                  <a:lnTo>
                    <a:pt x="97254" y="69794"/>
                  </a:lnTo>
                  <a:lnTo>
                    <a:pt x="106456" y="38973"/>
                  </a:lnTo>
                  <a:lnTo>
                    <a:pt x="106953" y="36246"/>
                  </a:lnTo>
                  <a:lnTo>
                    <a:pt x="106579" y="33721"/>
                  </a:lnTo>
                  <a:lnTo>
                    <a:pt x="101834" y="24843"/>
                  </a:lnTo>
                  <a:lnTo>
                    <a:pt x="101620" y="33311"/>
                  </a:lnTo>
                  <a:lnTo>
                    <a:pt x="108772" y="62941"/>
                  </a:lnTo>
                  <a:lnTo>
                    <a:pt x="122177" y="88967"/>
                  </a:lnTo>
                  <a:lnTo>
                    <a:pt x="131116" y="114248"/>
                  </a:lnTo>
                  <a:lnTo>
                    <a:pt x="138958" y="136812"/>
                  </a:lnTo>
                  <a:lnTo>
                    <a:pt x="151944" y="157219"/>
                  </a:lnTo>
                  <a:lnTo>
                    <a:pt x="156733" y="176671"/>
                  </a:lnTo>
                  <a:lnTo>
                    <a:pt x="157446" y="195134"/>
                  </a:lnTo>
                  <a:lnTo>
                    <a:pt x="147866" y="226810"/>
                  </a:lnTo>
                  <a:lnTo>
                    <a:pt x="137759" y="241222"/>
                  </a:lnTo>
                  <a:lnTo>
                    <a:pt x="134170" y="245161"/>
                  </a:lnTo>
                  <a:lnTo>
                    <a:pt x="124543" y="249538"/>
                  </a:lnTo>
                  <a:lnTo>
                    <a:pt x="93709" y="257757"/>
                  </a:lnTo>
                  <a:lnTo>
                    <a:pt x="63296" y="258467"/>
                  </a:lnTo>
                  <a:lnTo>
                    <a:pt x="50710" y="255921"/>
                  </a:lnTo>
                  <a:lnTo>
                    <a:pt x="35093" y="247151"/>
                  </a:lnTo>
                  <a:lnTo>
                    <a:pt x="3811" y="221781"/>
                  </a:lnTo>
                  <a:lnTo>
                    <a:pt x="0" y="21494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4" name="SMARTInkShape-2006"/>
            <p:cNvSpPr/>
            <p:nvPr/>
          </p:nvSpPr>
          <p:spPr>
            <a:xfrm>
              <a:off x="3771900" y="2520950"/>
              <a:ext cx="19051" cy="57151"/>
            </a:xfrm>
            <a:custGeom>
              <a:avLst/>
              <a:gdLst/>
              <a:ahLst/>
              <a:cxnLst/>
              <a:rect l="0" t="0" r="0" b="0"/>
              <a:pathLst>
                <a:path w="19051" h="57151">
                  <a:moveTo>
                    <a:pt x="19050" y="0"/>
                  </a:moveTo>
                  <a:lnTo>
                    <a:pt x="15678" y="0"/>
                  </a:lnTo>
                  <a:lnTo>
                    <a:pt x="14685" y="703"/>
                  </a:lnTo>
                  <a:lnTo>
                    <a:pt x="14023" y="1881"/>
                  </a:lnTo>
                  <a:lnTo>
                    <a:pt x="6953" y="33428"/>
                  </a:lnTo>
                  <a:lnTo>
                    <a:pt x="6617" y="39080"/>
                  </a:lnTo>
                  <a:lnTo>
                    <a:pt x="4586" y="43944"/>
                  </a:lnTo>
                  <a:lnTo>
                    <a:pt x="2039" y="48459"/>
                  </a:lnTo>
                  <a:lnTo>
                    <a:pt x="0" y="571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5" name="SMARTInkShape-2007"/>
            <p:cNvSpPr/>
            <p:nvPr/>
          </p:nvSpPr>
          <p:spPr>
            <a:xfrm>
              <a:off x="3784600" y="2438400"/>
              <a:ext cx="1" cy="6351"/>
            </a:xfrm>
            <a:custGeom>
              <a:avLst/>
              <a:gdLst/>
              <a:ahLst/>
              <a:cxnLst/>
              <a:rect l="0" t="0" r="0" b="0"/>
              <a:pathLst>
                <a:path w="1" h="6351">
                  <a:moveTo>
                    <a:pt x="0" y="6350"/>
                  </a:moveTo>
                  <a:lnTo>
                    <a:pt x="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6" name="SMARTInkShape-2008"/>
            <p:cNvSpPr/>
            <p:nvPr/>
          </p:nvSpPr>
          <p:spPr>
            <a:xfrm>
              <a:off x="3867150" y="2464487"/>
              <a:ext cx="82551" cy="113122"/>
            </a:xfrm>
            <a:custGeom>
              <a:avLst/>
              <a:gdLst/>
              <a:ahLst/>
              <a:cxnLst/>
              <a:rect l="0" t="0" r="0" b="0"/>
              <a:pathLst>
                <a:path w="82551" h="113122">
                  <a:moveTo>
                    <a:pt x="0" y="43763"/>
                  </a:moveTo>
                  <a:lnTo>
                    <a:pt x="0" y="73843"/>
                  </a:lnTo>
                  <a:lnTo>
                    <a:pt x="0" y="94529"/>
                  </a:lnTo>
                  <a:lnTo>
                    <a:pt x="703" y="66724"/>
                  </a:lnTo>
                  <a:lnTo>
                    <a:pt x="12865" y="35510"/>
                  </a:lnTo>
                  <a:lnTo>
                    <a:pt x="17712" y="25279"/>
                  </a:lnTo>
                  <a:lnTo>
                    <a:pt x="37712" y="2799"/>
                  </a:lnTo>
                  <a:lnTo>
                    <a:pt x="42159" y="860"/>
                  </a:lnTo>
                  <a:lnTo>
                    <a:pt x="46489" y="0"/>
                  </a:lnTo>
                  <a:lnTo>
                    <a:pt x="48631" y="477"/>
                  </a:lnTo>
                  <a:lnTo>
                    <a:pt x="55017" y="4516"/>
                  </a:lnTo>
                  <a:lnTo>
                    <a:pt x="67731" y="17035"/>
                  </a:lnTo>
                  <a:lnTo>
                    <a:pt x="73376" y="27689"/>
                  </a:lnTo>
                  <a:lnTo>
                    <a:pt x="75951" y="57373"/>
                  </a:lnTo>
                  <a:lnTo>
                    <a:pt x="76167" y="84962"/>
                  </a:lnTo>
                  <a:lnTo>
                    <a:pt x="76198" y="111957"/>
                  </a:lnTo>
                  <a:lnTo>
                    <a:pt x="76903" y="112508"/>
                  </a:lnTo>
                  <a:lnTo>
                    <a:pt x="79569" y="113121"/>
                  </a:lnTo>
                  <a:lnTo>
                    <a:pt x="80562" y="112578"/>
                  </a:lnTo>
                  <a:lnTo>
                    <a:pt x="81224" y="111513"/>
                  </a:lnTo>
                  <a:lnTo>
                    <a:pt x="82550" y="107263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7" name="SMARTInkShape-2009"/>
            <p:cNvSpPr/>
            <p:nvPr/>
          </p:nvSpPr>
          <p:spPr>
            <a:xfrm>
              <a:off x="4051300" y="2387600"/>
              <a:ext cx="19051" cy="190501"/>
            </a:xfrm>
            <a:custGeom>
              <a:avLst/>
              <a:gdLst/>
              <a:ahLst/>
              <a:cxnLst/>
              <a:rect l="0" t="0" r="0" b="0"/>
              <a:pathLst>
                <a:path w="19051" h="190501">
                  <a:moveTo>
                    <a:pt x="19050" y="0"/>
                  </a:moveTo>
                  <a:lnTo>
                    <a:pt x="18343" y="29248"/>
                  </a:lnTo>
                  <a:lnTo>
                    <a:pt x="14023" y="56445"/>
                  </a:lnTo>
                  <a:lnTo>
                    <a:pt x="12960" y="85781"/>
                  </a:lnTo>
                  <a:lnTo>
                    <a:pt x="12777" y="113767"/>
                  </a:lnTo>
                  <a:lnTo>
                    <a:pt x="8351" y="144690"/>
                  </a:lnTo>
                  <a:lnTo>
                    <a:pt x="3242" y="174250"/>
                  </a:lnTo>
                  <a:lnTo>
                    <a:pt x="0" y="1905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8" name="SMARTInkShape-2010"/>
            <p:cNvSpPr/>
            <p:nvPr/>
          </p:nvSpPr>
          <p:spPr>
            <a:xfrm>
              <a:off x="4013200" y="2489200"/>
              <a:ext cx="82551" cy="12701"/>
            </a:xfrm>
            <a:custGeom>
              <a:avLst/>
              <a:gdLst/>
              <a:ahLst/>
              <a:cxnLst/>
              <a:rect l="0" t="0" r="0" b="0"/>
              <a:pathLst>
                <a:path w="82551" h="12701">
                  <a:moveTo>
                    <a:pt x="0" y="12700"/>
                  </a:moveTo>
                  <a:lnTo>
                    <a:pt x="16605" y="11994"/>
                  </a:lnTo>
                  <a:lnTo>
                    <a:pt x="44963" y="7230"/>
                  </a:lnTo>
                  <a:lnTo>
                    <a:pt x="8255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9" name="SMARTInkShape-2011"/>
            <p:cNvSpPr/>
            <p:nvPr/>
          </p:nvSpPr>
          <p:spPr>
            <a:xfrm>
              <a:off x="4205332" y="2463800"/>
              <a:ext cx="271419" cy="113694"/>
            </a:xfrm>
            <a:custGeom>
              <a:avLst/>
              <a:gdLst/>
              <a:ahLst/>
              <a:cxnLst/>
              <a:rect l="0" t="0" r="0" b="0"/>
              <a:pathLst>
                <a:path w="271419" h="113694">
                  <a:moveTo>
                    <a:pt x="17418" y="63500"/>
                  </a:moveTo>
                  <a:lnTo>
                    <a:pt x="26255" y="63500"/>
                  </a:lnTo>
                  <a:lnTo>
                    <a:pt x="55697" y="55659"/>
                  </a:lnTo>
                  <a:lnTo>
                    <a:pt x="85161" y="42246"/>
                  </a:lnTo>
                  <a:lnTo>
                    <a:pt x="91739" y="36179"/>
                  </a:lnTo>
                  <a:lnTo>
                    <a:pt x="96310" y="29485"/>
                  </a:lnTo>
                  <a:lnTo>
                    <a:pt x="98883" y="21750"/>
                  </a:lnTo>
                  <a:lnTo>
                    <a:pt x="99485" y="17191"/>
                  </a:lnTo>
                  <a:lnTo>
                    <a:pt x="97872" y="12813"/>
                  </a:lnTo>
                  <a:lnTo>
                    <a:pt x="91087" y="4254"/>
                  </a:lnTo>
                  <a:lnTo>
                    <a:pt x="85201" y="1889"/>
                  </a:lnTo>
                  <a:lnTo>
                    <a:pt x="81657" y="1260"/>
                  </a:lnTo>
                  <a:lnTo>
                    <a:pt x="73956" y="2439"/>
                  </a:lnTo>
                  <a:lnTo>
                    <a:pt x="48954" y="11608"/>
                  </a:lnTo>
                  <a:lnTo>
                    <a:pt x="17528" y="38281"/>
                  </a:lnTo>
                  <a:lnTo>
                    <a:pt x="3876" y="55067"/>
                  </a:lnTo>
                  <a:lnTo>
                    <a:pt x="0" y="67741"/>
                  </a:lnTo>
                  <a:lnTo>
                    <a:pt x="974" y="76202"/>
                  </a:lnTo>
                  <a:lnTo>
                    <a:pt x="9294" y="96659"/>
                  </a:lnTo>
                  <a:lnTo>
                    <a:pt x="13336" y="102461"/>
                  </a:lnTo>
                  <a:lnTo>
                    <a:pt x="26320" y="109694"/>
                  </a:lnTo>
                  <a:lnTo>
                    <a:pt x="55854" y="113693"/>
                  </a:lnTo>
                  <a:lnTo>
                    <a:pt x="87312" y="113514"/>
                  </a:lnTo>
                  <a:lnTo>
                    <a:pt x="119023" y="105448"/>
                  </a:lnTo>
                  <a:lnTo>
                    <a:pt x="139348" y="96584"/>
                  </a:lnTo>
                  <a:lnTo>
                    <a:pt x="151931" y="85924"/>
                  </a:lnTo>
                  <a:lnTo>
                    <a:pt x="171090" y="61305"/>
                  </a:lnTo>
                  <a:lnTo>
                    <a:pt x="181437" y="30884"/>
                  </a:lnTo>
                  <a:lnTo>
                    <a:pt x="182490" y="25541"/>
                  </a:lnTo>
                  <a:lnTo>
                    <a:pt x="182516" y="53238"/>
                  </a:lnTo>
                  <a:lnTo>
                    <a:pt x="182518" y="82568"/>
                  </a:lnTo>
                  <a:lnTo>
                    <a:pt x="182518" y="104175"/>
                  </a:lnTo>
                  <a:lnTo>
                    <a:pt x="182518" y="103213"/>
                  </a:lnTo>
                  <a:lnTo>
                    <a:pt x="187544" y="94905"/>
                  </a:lnTo>
                  <a:lnTo>
                    <a:pt x="193859" y="63325"/>
                  </a:lnTo>
                  <a:lnTo>
                    <a:pt x="196695" y="50748"/>
                  </a:lnTo>
                  <a:lnTo>
                    <a:pt x="210120" y="21163"/>
                  </a:lnTo>
                  <a:lnTo>
                    <a:pt x="216410" y="8463"/>
                  </a:lnTo>
                  <a:lnTo>
                    <a:pt x="219223" y="5643"/>
                  </a:lnTo>
                  <a:lnTo>
                    <a:pt x="226113" y="2507"/>
                  </a:lnTo>
                  <a:lnTo>
                    <a:pt x="254558" y="144"/>
                  </a:lnTo>
                  <a:lnTo>
                    <a:pt x="271418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0" name="SMARTInkShape-2012"/>
            <p:cNvSpPr/>
            <p:nvPr/>
          </p:nvSpPr>
          <p:spPr>
            <a:xfrm>
              <a:off x="4516397" y="2470411"/>
              <a:ext cx="100054" cy="107690"/>
            </a:xfrm>
            <a:custGeom>
              <a:avLst/>
              <a:gdLst/>
              <a:ahLst/>
              <a:cxnLst/>
              <a:rect l="0" t="0" r="0" b="0"/>
              <a:pathLst>
                <a:path w="100054" h="107690">
                  <a:moveTo>
                    <a:pt x="100053" y="6089"/>
                  </a:moveTo>
                  <a:lnTo>
                    <a:pt x="96681" y="6089"/>
                  </a:lnTo>
                  <a:lnTo>
                    <a:pt x="95688" y="5382"/>
                  </a:lnTo>
                  <a:lnTo>
                    <a:pt x="95026" y="4205"/>
                  </a:lnTo>
                  <a:lnTo>
                    <a:pt x="94585" y="2715"/>
                  </a:lnTo>
                  <a:lnTo>
                    <a:pt x="92880" y="1722"/>
                  </a:lnTo>
                  <a:lnTo>
                    <a:pt x="79474" y="0"/>
                  </a:lnTo>
                  <a:lnTo>
                    <a:pt x="65465" y="494"/>
                  </a:lnTo>
                  <a:lnTo>
                    <a:pt x="57399" y="3131"/>
                  </a:lnTo>
                  <a:lnTo>
                    <a:pt x="28772" y="23212"/>
                  </a:lnTo>
                  <a:lnTo>
                    <a:pt x="9151" y="50870"/>
                  </a:lnTo>
                  <a:lnTo>
                    <a:pt x="1936" y="64825"/>
                  </a:lnTo>
                  <a:lnTo>
                    <a:pt x="0" y="73586"/>
                  </a:lnTo>
                  <a:lnTo>
                    <a:pt x="1021" y="82182"/>
                  </a:lnTo>
                  <a:lnTo>
                    <a:pt x="2281" y="86450"/>
                  </a:lnTo>
                  <a:lnTo>
                    <a:pt x="7445" y="93074"/>
                  </a:lnTo>
                  <a:lnTo>
                    <a:pt x="22258" y="103075"/>
                  </a:lnTo>
                  <a:lnTo>
                    <a:pt x="34591" y="106322"/>
                  </a:lnTo>
                  <a:lnTo>
                    <a:pt x="65462" y="107606"/>
                  </a:lnTo>
                  <a:lnTo>
                    <a:pt x="68303" y="107689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1" name="SMARTInkShape-2013"/>
            <p:cNvSpPr/>
            <p:nvPr/>
          </p:nvSpPr>
          <p:spPr>
            <a:xfrm>
              <a:off x="4673600" y="2458785"/>
              <a:ext cx="88901" cy="112766"/>
            </a:xfrm>
            <a:custGeom>
              <a:avLst/>
              <a:gdLst/>
              <a:ahLst/>
              <a:cxnLst/>
              <a:rect l="0" t="0" r="0" b="0"/>
              <a:pathLst>
                <a:path w="88901" h="112766">
                  <a:moveTo>
                    <a:pt x="0" y="43115"/>
                  </a:moveTo>
                  <a:lnTo>
                    <a:pt x="0" y="48582"/>
                  </a:lnTo>
                  <a:lnTo>
                    <a:pt x="3371" y="52572"/>
                  </a:lnTo>
                  <a:lnTo>
                    <a:pt x="6906" y="54374"/>
                  </a:lnTo>
                  <a:lnTo>
                    <a:pt x="22076" y="59283"/>
                  </a:lnTo>
                  <a:lnTo>
                    <a:pt x="45939" y="55506"/>
                  </a:lnTo>
                  <a:lnTo>
                    <a:pt x="58489" y="50867"/>
                  </a:lnTo>
                  <a:lnTo>
                    <a:pt x="62276" y="50399"/>
                  </a:lnTo>
                  <a:lnTo>
                    <a:pt x="64799" y="49382"/>
                  </a:lnTo>
                  <a:lnTo>
                    <a:pt x="66483" y="47998"/>
                  </a:lnTo>
                  <a:lnTo>
                    <a:pt x="73769" y="34324"/>
                  </a:lnTo>
                  <a:lnTo>
                    <a:pt x="75720" y="22537"/>
                  </a:lnTo>
                  <a:lnTo>
                    <a:pt x="76105" y="10198"/>
                  </a:lnTo>
                  <a:lnTo>
                    <a:pt x="74276" y="5438"/>
                  </a:lnTo>
                  <a:lnTo>
                    <a:pt x="72799" y="3180"/>
                  </a:lnTo>
                  <a:lnTo>
                    <a:pt x="71111" y="1673"/>
                  </a:lnTo>
                  <a:lnTo>
                    <a:pt x="67352" y="0"/>
                  </a:lnTo>
                  <a:lnTo>
                    <a:pt x="61448" y="1141"/>
                  </a:lnTo>
                  <a:lnTo>
                    <a:pt x="42767" y="9574"/>
                  </a:lnTo>
                  <a:lnTo>
                    <a:pt x="37117" y="13626"/>
                  </a:lnTo>
                  <a:lnTo>
                    <a:pt x="11107" y="44897"/>
                  </a:lnTo>
                  <a:lnTo>
                    <a:pt x="5405" y="53550"/>
                  </a:lnTo>
                  <a:lnTo>
                    <a:pt x="1601" y="69725"/>
                  </a:lnTo>
                  <a:lnTo>
                    <a:pt x="474" y="84552"/>
                  </a:lnTo>
                  <a:lnTo>
                    <a:pt x="2092" y="91634"/>
                  </a:lnTo>
                  <a:lnTo>
                    <a:pt x="8880" y="105302"/>
                  </a:lnTo>
                  <a:lnTo>
                    <a:pt x="12270" y="107856"/>
                  </a:lnTo>
                  <a:lnTo>
                    <a:pt x="26446" y="111449"/>
                  </a:lnTo>
                  <a:lnTo>
                    <a:pt x="51913" y="112765"/>
                  </a:lnTo>
                  <a:lnTo>
                    <a:pt x="66809" y="109534"/>
                  </a:lnTo>
                  <a:lnTo>
                    <a:pt x="88900" y="100265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2" name="SMARTInkShape-2014"/>
            <p:cNvSpPr/>
            <p:nvPr/>
          </p:nvSpPr>
          <p:spPr>
            <a:xfrm>
              <a:off x="4838700" y="2400300"/>
              <a:ext cx="50801" cy="158751"/>
            </a:xfrm>
            <a:custGeom>
              <a:avLst/>
              <a:gdLst/>
              <a:ahLst/>
              <a:cxnLst/>
              <a:rect l="0" t="0" r="0" b="0"/>
              <a:pathLst>
                <a:path w="50801" h="158751">
                  <a:moveTo>
                    <a:pt x="50800" y="0"/>
                  </a:moveTo>
                  <a:lnTo>
                    <a:pt x="47428" y="0"/>
                  </a:lnTo>
                  <a:lnTo>
                    <a:pt x="46435" y="704"/>
                  </a:lnTo>
                  <a:lnTo>
                    <a:pt x="45773" y="1881"/>
                  </a:lnTo>
                  <a:lnTo>
                    <a:pt x="34375" y="28543"/>
                  </a:lnTo>
                  <a:lnTo>
                    <a:pt x="30386" y="53301"/>
                  </a:lnTo>
                  <a:lnTo>
                    <a:pt x="24996" y="76941"/>
                  </a:lnTo>
                  <a:lnTo>
                    <a:pt x="16852" y="106840"/>
                  </a:lnTo>
                  <a:lnTo>
                    <a:pt x="6339" y="137672"/>
                  </a:lnTo>
                  <a:lnTo>
                    <a:pt x="0" y="1587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3" name="SMARTInkShape-2015"/>
            <p:cNvSpPr/>
            <p:nvPr/>
          </p:nvSpPr>
          <p:spPr>
            <a:xfrm>
              <a:off x="4916154" y="2387600"/>
              <a:ext cx="43197" cy="171451"/>
            </a:xfrm>
            <a:custGeom>
              <a:avLst/>
              <a:gdLst/>
              <a:ahLst/>
              <a:cxnLst/>
              <a:rect l="0" t="0" r="0" b="0"/>
              <a:pathLst>
                <a:path w="43197" h="171451">
                  <a:moveTo>
                    <a:pt x="43196" y="0"/>
                  </a:moveTo>
                  <a:lnTo>
                    <a:pt x="43196" y="3369"/>
                  </a:lnTo>
                  <a:lnTo>
                    <a:pt x="32364" y="32905"/>
                  </a:lnTo>
                  <a:lnTo>
                    <a:pt x="21996" y="63650"/>
                  </a:lnTo>
                  <a:lnTo>
                    <a:pt x="13555" y="93293"/>
                  </a:lnTo>
                  <a:lnTo>
                    <a:pt x="5092" y="120262"/>
                  </a:lnTo>
                  <a:lnTo>
                    <a:pt x="0" y="142600"/>
                  </a:lnTo>
                  <a:lnTo>
                    <a:pt x="1183" y="149927"/>
                  </a:lnTo>
                  <a:lnTo>
                    <a:pt x="3937" y="158017"/>
                  </a:lnTo>
                  <a:lnTo>
                    <a:pt x="5096" y="1714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4" name="SMARTInkShape-2016"/>
            <p:cNvSpPr/>
            <p:nvPr/>
          </p:nvSpPr>
          <p:spPr>
            <a:xfrm>
              <a:off x="5003886" y="2457450"/>
              <a:ext cx="120182" cy="94845"/>
            </a:xfrm>
            <a:custGeom>
              <a:avLst/>
              <a:gdLst/>
              <a:ahLst/>
              <a:cxnLst/>
              <a:rect l="0" t="0" r="0" b="0"/>
              <a:pathLst>
                <a:path w="120182" h="94845">
                  <a:moveTo>
                    <a:pt x="18964" y="19050"/>
                  </a:moveTo>
                  <a:lnTo>
                    <a:pt x="8837" y="29881"/>
                  </a:lnTo>
                  <a:lnTo>
                    <a:pt x="4890" y="38148"/>
                  </a:lnTo>
                  <a:lnTo>
                    <a:pt x="3232" y="40249"/>
                  </a:lnTo>
                  <a:lnTo>
                    <a:pt x="1388" y="46346"/>
                  </a:lnTo>
                  <a:lnTo>
                    <a:pt x="0" y="74192"/>
                  </a:lnTo>
                  <a:lnTo>
                    <a:pt x="1834" y="80716"/>
                  </a:lnTo>
                  <a:lnTo>
                    <a:pt x="8758" y="90654"/>
                  </a:lnTo>
                  <a:lnTo>
                    <a:pt x="12781" y="93205"/>
                  </a:lnTo>
                  <a:lnTo>
                    <a:pt x="17626" y="94341"/>
                  </a:lnTo>
                  <a:lnTo>
                    <a:pt x="24483" y="94844"/>
                  </a:lnTo>
                  <a:lnTo>
                    <a:pt x="52079" y="89747"/>
                  </a:lnTo>
                  <a:lnTo>
                    <a:pt x="66798" y="85780"/>
                  </a:lnTo>
                  <a:lnTo>
                    <a:pt x="84411" y="73049"/>
                  </a:lnTo>
                  <a:lnTo>
                    <a:pt x="99599" y="56943"/>
                  </a:lnTo>
                  <a:lnTo>
                    <a:pt x="116218" y="25408"/>
                  </a:lnTo>
                  <a:lnTo>
                    <a:pt x="118632" y="18112"/>
                  </a:lnTo>
                  <a:lnTo>
                    <a:pt x="120181" y="5302"/>
                  </a:lnTo>
                  <a:lnTo>
                    <a:pt x="119604" y="3535"/>
                  </a:lnTo>
                  <a:lnTo>
                    <a:pt x="118512" y="2356"/>
                  </a:lnTo>
                  <a:lnTo>
                    <a:pt x="114214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5" name="SMARTInkShape-2017"/>
            <p:cNvSpPr/>
            <p:nvPr/>
          </p:nvSpPr>
          <p:spPr>
            <a:xfrm>
              <a:off x="5169892" y="2368550"/>
              <a:ext cx="37109" cy="190501"/>
            </a:xfrm>
            <a:custGeom>
              <a:avLst/>
              <a:gdLst/>
              <a:ahLst/>
              <a:cxnLst/>
              <a:rect l="0" t="0" r="0" b="0"/>
              <a:pathLst>
                <a:path w="37109" h="190501">
                  <a:moveTo>
                    <a:pt x="37108" y="0"/>
                  </a:moveTo>
                  <a:lnTo>
                    <a:pt x="37108" y="14926"/>
                  </a:lnTo>
                  <a:lnTo>
                    <a:pt x="30640" y="45540"/>
                  </a:lnTo>
                  <a:lnTo>
                    <a:pt x="23966" y="71944"/>
                  </a:lnTo>
                  <a:lnTo>
                    <a:pt x="15853" y="100757"/>
                  </a:lnTo>
                  <a:lnTo>
                    <a:pt x="8162" y="126834"/>
                  </a:lnTo>
                  <a:lnTo>
                    <a:pt x="2355" y="155356"/>
                  </a:lnTo>
                  <a:lnTo>
                    <a:pt x="0" y="168954"/>
                  </a:lnTo>
                  <a:lnTo>
                    <a:pt x="1330" y="175748"/>
                  </a:lnTo>
                  <a:lnTo>
                    <a:pt x="6046" y="183542"/>
                  </a:lnTo>
                  <a:lnTo>
                    <a:pt x="9897" y="187407"/>
                  </a:lnTo>
                  <a:lnTo>
                    <a:pt x="13960" y="189123"/>
                  </a:lnTo>
                  <a:lnTo>
                    <a:pt x="24408" y="1905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6" name="SMARTInkShape-2018"/>
            <p:cNvSpPr/>
            <p:nvPr/>
          </p:nvSpPr>
          <p:spPr>
            <a:xfrm>
              <a:off x="5257996" y="2413172"/>
              <a:ext cx="380805" cy="126695"/>
            </a:xfrm>
            <a:custGeom>
              <a:avLst/>
              <a:gdLst/>
              <a:ahLst/>
              <a:cxnLst/>
              <a:rect l="0" t="0" r="0" b="0"/>
              <a:pathLst>
                <a:path w="380805" h="126695">
                  <a:moveTo>
                    <a:pt x="76004" y="63328"/>
                  </a:moveTo>
                  <a:lnTo>
                    <a:pt x="76004" y="59954"/>
                  </a:lnTo>
                  <a:lnTo>
                    <a:pt x="75297" y="58961"/>
                  </a:lnTo>
                  <a:lnTo>
                    <a:pt x="74121" y="58300"/>
                  </a:lnTo>
                  <a:lnTo>
                    <a:pt x="70536" y="57239"/>
                  </a:lnTo>
                  <a:lnTo>
                    <a:pt x="66544" y="53684"/>
                  </a:lnTo>
                  <a:lnTo>
                    <a:pt x="64758" y="53371"/>
                  </a:lnTo>
                  <a:lnTo>
                    <a:pt x="62862" y="53866"/>
                  </a:lnTo>
                  <a:lnTo>
                    <a:pt x="31377" y="71642"/>
                  </a:lnTo>
                  <a:lnTo>
                    <a:pt x="20682" y="82958"/>
                  </a:lnTo>
                  <a:lnTo>
                    <a:pt x="14727" y="90395"/>
                  </a:lnTo>
                  <a:lnTo>
                    <a:pt x="4853" y="98551"/>
                  </a:lnTo>
                  <a:lnTo>
                    <a:pt x="2048" y="103206"/>
                  </a:lnTo>
                  <a:lnTo>
                    <a:pt x="0" y="121681"/>
                  </a:lnTo>
                  <a:lnTo>
                    <a:pt x="1346" y="123397"/>
                  </a:lnTo>
                  <a:lnTo>
                    <a:pt x="6604" y="125301"/>
                  </a:lnTo>
                  <a:lnTo>
                    <a:pt x="20824" y="126694"/>
                  </a:lnTo>
                  <a:lnTo>
                    <a:pt x="42495" y="121348"/>
                  </a:lnTo>
                  <a:lnTo>
                    <a:pt x="45904" y="119647"/>
                  </a:lnTo>
                  <a:lnTo>
                    <a:pt x="77595" y="92239"/>
                  </a:lnTo>
                  <a:lnTo>
                    <a:pt x="86509" y="80751"/>
                  </a:lnTo>
                  <a:lnTo>
                    <a:pt x="104272" y="65672"/>
                  </a:lnTo>
                  <a:lnTo>
                    <a:pt x="106206" y="61313"/>
                  </a:lnTo>
                  <a:lnTo>
                    <a:pt x="107447" y="54175"/>
                  </a:lnTo>
                  <a:lnTo>
                    <a:pt x="107550" y="54402"/>
                  </a:lnTo>
                  <a:lnTo>
                    <a:pt x="108457" y="74660"/>
                  </a:lnTo>
                  <a:lnTo>
                    <a:pt x="115593" y="94688"/>
                  </a:lnTo>
                  <a:lnTo>
                    <a:pt x="119704" y="99138"/>
                  </a:lnTo>
                  <a:lnTo>
                    <a:pt x="136856" y="111289"/>
                  </a:lnTo>
                  <a:lnTo>
                    <a:pt x="141384" y="112866"/>
                  </a:lnTo>
                  <a:lnTo>
                    <a:pt x="151269" y="113753"/>
                  </a:lnTo>
                  <a:lnTo>
                    <a:pt x="171617" y="108982"/>
                  </a:lnTo>
                  <a:lnTo>
                    <a:pt x="198615" y="96407"/>
                  </a:lnTo>
                  <a:lnTo>
                    <a:pt x="210719" y="85751"/>
                  </a:lnTo>
                  <a:lnTo>
                    <a:pt x="223367" y="71387"/>
                  </a:lnTo>
                  <a:lnTo>
                    <a:pt x="230400" y="65499"/>
                  </a:lnTo>
                  <a:lnTo>
                    <a:pt x="238323" y="55661"/>
                  </a:lnTo>
                  <a:lnTo>
                    <a:pt x="249482" y="47920"/>
                  </a:lnTo>
                  <a:lnTo>
                    <a:pt x="250922" y="47409"/>
                  </a:lnTo>
                  <a:lnTo>
                    <a:pt x="251883" y="47778"/>
                  </a:lnTo>
                  <a:lnTo>
                    <a:pt x="253424" y="50065"/>
                  </a:lnTo>
                  <a:lnTo>
                    <a:pt x="253793" y="71006"/>
                  </a:lnTo>
                  <a:lnTo>
                    <a:pt x="247569" y="101302"/>
                  </a:lnTo>
                  <a:lnTo>
                    <a:pt x="247459" y="107397"/>
                  </a:lnTo>
                  <a:lnTo>
                    <a:pt x="250827" y="107665"/>
                  </a:lnTo>
                  <a:lnTo>
                    <a:pt x="251818" y="106997"/>
                  </a:lnTo>
                  <a:lnTo>
                    <a:pt x="252480" y="105844"/>
                  </a:lnTo>
                  <a:lnTo>
                    <a:pt x="259247" y="77739"/>
                  </a:lnTo>
                  <a:lnTo>
                    <a:pt x="268910" y="47240"/>
                  </a:lnTo>
                  <a:lnTo>
                    <a:pt x="286812" y="18971"/>
                  </a:lnTo>
                  <a:lnTo>
                    <a:pt x="301037" y="8729"/>
                  </a:lnTo>
                  <a:lnTo>
                    <a:pt x="315552" y="1793"/>
                  </a:lnTo>
                  <a:lnTo>
                    <a:pt x="341783" y="0"/>
                  </a:lnTo>
                  <a:lnTo>
                    <a:pt x="363750" y="556"/>
                  </a:lnTo>
                  <a:lnTo>
                    <a:pt x="380804" y="6178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7" name="SMARTInkShape-2019"/>
            <p:cNvSpPr/>
            <p:nvPr/>
          </p:nvSpPr>
          <p:spPr>
            <a:xfrm>
              <a:off x="6769444" y="2444750"/>
              <a:ext cx="18707" cy="74908"/>
            </a:xfrm>
            <a:custGeom>
              <a:avLst/>
              <a:gdLst/>
              <a:ahLst/>
              <a:cxnLst/>
              <a:rect l="0" t="0" r="0" b="0"/>
              <a:pathLst>
                <a:path w="18707" h="74908">
                  <a:moveTo>
                    <a:pt x="18706" y="0"/>
                  </a:moveTo>
                  <a:lnTo>
                    <a:pt x="18706" y="3368"/>
                  </a:lnTo>
                  <a:lnTo>
                    <a:pt x="16823" y="6905"/>
                  </a:lnTo>
                  <a:lnTo>
                    <a:pt x="15334" y="8838"/>
                  </a:lnTo>
                  <a:lnTo>
                    <a:pt x="13679" y="14744"/>
                  </a:lnTo>
                  <a:lnTo>
                    <a:pt x="7460" y="38499"/>
                  </a:lnTo>
                  <a:lnTo>
                    <a:pt x="823" y="57786"/>
                  </a:lnTo>
                  <a:lnTo>
                    <a:pt x="0" y="65177"/>
                  </a:lnTo>
                  <a:lnTo>
                    <a:pt x="1689" y="69655"/>
                  </a:lnTo>
                  <a:lnTo>
                    <a:pt x="5154" y="74907"/>
                  </a:lnTo>
                  <a:lnTo>
                    <a:pt x="6143" y="74630"/>
                  </a:lnTo>
                  <a:lnTo>
                    <a:pt x="12356" y="698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8" name="SMARTInkShape-2020"/>
            <p:cNvSpPr/>
            <p:nvPr/>
          </p:nvSpPr>
          <p:spPr>
            <a:xfrm>
              <a:off x="6819900" y="2355850"/>
              <a:ext cx="6351" cy="19051"/>
            </a:xfrm>
            <a:custGeom>
              <a:avLst/>
              <a:gdLst/>
              <a:ahLst/>
              <a:cxnLst/>
              <a:rect l="0" t="0" r="0" b="0"/>
              <a:pathLst>
                <a:path w="6351" h="19051">
                  <a:moveTo>
                    <a:pt x="6350" y="0"/>
                  </a:moveTo>
                  <a:lnTo>
                    <a:pt x="882" y="5465"/>
                  </a:lnTo>
                  <a:lnTo>
                    <a:pt x="261" y="9457"/>
                  </a:lnTo>
                  <a:lnTo>
                    <a:pt x="0" y="190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9" name="SMARTInkShape-2021"/>
            <p:cNvSpPr/>
            <p:nvPr/>
          </p:nvSpPr>
          <p:spPr>
            <a:xfrm>
              <a:off x="6846578" y="2415706"/>
              <a:ext cx="106673" cy="89125"/>
            </a:xfrm>
            <a:custGeom>
              <a:avLst/>
              <a:gdLst/>
              <a:ahLst/>
              <a:cxnLst/>
              <a:rect l="0" t="0" r="0" b="0"/>
              <a:pathLst>
                <a:path w="106673" h="89125">
                  <a:moveTo>
                    <a:pt x="74922" y="9994"/>
                  </a:moveTo>
                  <a:lnTo>
                    <a:pt x="74922" y="6623"/>
                  </a:lnTo>
                  <a:lnTo>
                    <a:pt x="74215" y="5627"/>
                  </a:lnTo>
                  <a:lnTo>
                    <a:pt x="73039" y="4966"/>
                  </a:lnTo>
                  <a:lnTo>
                    <a:pt x="68454" y="3818"/>
                  </a:lnTo>
                  <a:lnTo>
                    <a:pt x="65462" y="3719"/>
                  </a:lnTo>
                  <a:lnTo>
                    <a:pt x="52723" y="0"/>
                  </a:lnTo>
                  <a:lnTo>
                    <a:pt x="44830" y="1554"/>
                  </a:lnTo>
                  <a:lnTo>
                    <a:pt x="25314" y="12296"/>
                  </a:lnTo>
                  <a:lnTo>
                    <a:pt x="19243" y="18308"/>
                  </a:lnTo>
                  <a:lnTo>
                    <a:pt x="3041" y="46091"/>
                  </a:lnTo>
                  <a:lnTo>
                    <a:pt x="0" y="58710"/>
                  </a:lnTo>
                  <a:lnTo>
                    <a:pt x="1172" y="67159"/>
                  </a:lnTo>
                  <a:lnTo>
                    <a:pt x="2472" y="71385"/>
                  </a:lnTo>
                  <a:lnTo>
                    <a:pt x="7678" y="77965"/>
                  </a:lnTo>
                  <a:lnTo>
                    <a:pt x="13990" y="82537"/>
                  </a:lnTo>
                  <a:lnTo>
                    <a:pt x="29389" y="89082"/>
                  </a:lnTo>
                  <a:lnTo>
                    <a:pt x="37280" y="89124"/>
                  </a:lnTo>
                  <a:lnTo>
                    <a:pt x="66482" y="86363"/>
                  </a:lnTo>
                  <a:lnTo>
                    <a:pt x="74932" y="82507"/>
                  </a:lnTo>
                  <a:lnTo>
                    <a:pt x="88486" y="71903"/>
                  </a:lnTo>
                  <a:lnTo>
                    <a:pt x="102328" y="49883"/>
                  </a:lnTo>
                  <a:lnTo>
                    <a:pt x="105385" y="37414"/>
                  </a:lnTo>
                  <a:lnTo>
                    <a:pt x="106672" y="3644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0" name="SMARTInkShape-2022"/>
            <p:cNvSpPr/>
            <p:nvPr/>
          </p:nvSpPr>
          <p:spPr>
            <a:xfrm>
              <a:off x="7010400" y="2382622"/>
              <a:ext cx="127001" cy="119279"/>
            </a:xfrm>
            <a:custGeom>
              <a:avLst/>
              <a:gdLst/>
              <a:ahLst/>
              <a:cxnLst/>
              <a:rect l="0" t="0" r="0" b="0"/>
              <a:pathLst>
                <a:path w="127001" h="119279">
                  <a:moveTo>
                    <a:pt x="25400" y="11328"/>
                  </a:moveTo>
                  <a:lnTo>
                    <a:pt x="24693" y="27227"/>
                  </a:lnTo>
                  <a:lnTo>
                    <a:pt x="15275" y="56002"/>
                  </a:lnTo>
                  <a:lnTo>
                    <a:pt x="7856" y="83128"/>
                  </a:lnTo>
                  <a:lnTo>
                    <a:pt x="1174" y="101067"/>
                  </a:lnTo>
                  <a:lnTo>
                    <a:pt x="30" y="112521"/>
                  </a:lnTo>
                  <a:lnTo>
                    <a:pt x="0" y="100086"/>
                  </a:lnTo>
                  <a:lnTo>
                    <a:pt x="1882" y="94755"/>
                  </a:lnTo>
                  <a:lnTo>
                    <a:pt x="14926" y="66903"/>
                  </a:lnTo>
                  <a:lnTo>
                    <a:pt x="25413" y="38400"/>
                  </a:lnTo>
                  <a:lnTo>
                    <a:pt x="33869" y="20123"/>
                  </a:lnTo>
                  <a:lnTo>
                    <a:pt x="39982" y="13355"/>
                  </a:lnTo>
                  <a:lnTo>
                    <a:pt x="55150" y="1715"/>
                  </a:lnTo>
                  <a:lnTo>
                    <a:pt x="62376" y="0"/>
                  </a:lnTo>
                  <a:lnTo>
                    <a:pt x="68409" y="1117"/>
                  </a:lnTo>
                  <a:lnTo>
                    <a:pt x="71004" y="2405"/>
                  </a:lnTo>
                  <a:lnTo>
                    <a:pt x="75772" y="7597"/>
                  </a:lnTo>
                  <a:lnTo>
                    <a:pt x="80949" y="13903"/>
                  </a:lnTo>
                  <a:lnTo>
                    <a:pt x="93888" y="25581"/>
                  </a:lnTo>
                  <a:lnTo>
                    <a:pt x="103447" y="44637"/>
                  </a:lnTo>
                  <a:lnTo>
                    <a:pt x="110925" y="72476"/>
                  </a:lnTo>
                  <a:lnTo>
                    <a:pt x="114806" y="101624"/>
                  </a:lnTo>
                  <a:lnTo>
                    <a:pt x="120749" y="116206"/>
                  </a:lnTo>
                  <a:lnTo>
                    <a:pt x="122128" y="117230"/>
                  </a:lnTo>
                  <a:lnTo>
                    <a:pt x="127000" y="119278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1" name="SMARTInkShape-2023"/>
            <p:cNvSpPr/>
            <p:nvPr/>
          </p:nvSpPr>
          <p:spPr>
            <a:xfrm>
              <a:off x="7169150" y="2235200"/>
              <a:ext cx="107344" cy="361951"/>
            </a:xfrm>
            <a:custGeom>
              <a:avLst/>
              <a:gdLst/>
              <a:ahLst/>
              <a:cxnLst/>
              <a:rect l="0" t="0" r="0" b="0"/>
              <a:pathLst>
                <a:path w="107344" h="361951">
                  <a:moveTo>
                    <a:pt x="0" y="0"/>
                  </a:moveTo>
                  <a:lnTo>
                    <a:pt x="3371" y="0"/>
                  </a:lnTo>
                  <a:lnTo>
                    <a:pt x="4364" y="704"/>
                  </a:lnTo>
                  <a:lnTo>
                    <a:pt x="5026" y="1881"/>
                  </a:lnTo>
                  <a:lnTo>
                    <a:pt x="5467" y="3369"/>
                  </a:lnTo>
                  <a:lnTo>
                    <a:pt x="27020" y="31962"/>
                  </a:lnTo>
                  <a:lnTo>
                    <a:pt x="51144" y="62377"/>
                  </a:lnTo>
                  <a:lnTo>
                    <a:pt x="69498" y="90559"/>
                  </a:lnTo>
                  <a:lnTo>
                    <a:pt x="82446" y="116671"/>
                  </a:lnTo>
                  <a:lnTo>
                    <a:pt x="93336" y="144871"/>
                  </a:lnTo>
                  <a:lnTo>
                    <a:pt x="101033" y="171100"/>
                  </a:lnTo>
                  <a:lnTo>
                    <a:pt x="105898" y="198627"/>
                  </a:lnTo>
                  <a:lnTo>
                    <a:pt x="107343" y="225362"/>
                  </a:lnTo>
                  <a:lnTo>
                    <a:pt x="104457" y="256731"/>
                  </a:lnTo>
                  <a:lnTo>
                    <a:pt x="92026" y="285033"/>
                  </a:lnTo>
                  <a:lnTo>
                    <a:pt x="75979" y="312890"/>
                  </a:lnTo>
                  <a:lnTo>
                    <a:pt x="55002" y="343573"/>
                  </a:lnTo>
                  <a:lnTo>
                    <a:pt x="38100" y="3619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2" name="SMARTInkShape-2024"/>
            <p:cNvSpPr/>
            <p:nvPr/>
          </p:nvSpPr>
          <p:spPr>
            <a:xfrm>
              <a:off x="3597095" y="2419350"/>
              <a:ext cx="73206" cy="203201"/>
            </a:xfrm>
            <a:custGeom>
              <a:avLst/>
              <a:gdLst/>
              <a:ahLst/>
              <a:cxnLst/>
              <a:rect l="0" t="0" r="0" b="0"/>
              <a:pathLst>
                <a:path w="73206" h="203201">
                  <a:moveTo>
                    <a:pt x="66855" y="0"/>
                  </a:moveTo>
                  <a:lnTo>
                    <a:pt x="48963" y="19772"/>
                  </a:lnTo>
                  <a:lnTo>
                    <a:pt x="33010" y="46087"/>
                  </a:lnTo>
                  <a:lnTo>
                    <a:pt x="20946" y="75057"/>
                  </a:lnTo>
                  <a:lnTo>
                    <a:pt x="8553" y="101374"/>
                  </a:lnTo>
                  <a:lnTo>
                    <a:pt x="3675" y="130612"/>
                  </a:lnTo>
                  <a:lnTo>
                    <a:pt x="0" y="147434"/>
                  </a:lnTo>
                  <a:lnTo>
                    <a:pt x="1393" y="159365"/>
                  </a:lnTo>
                  <a:lnTo>
                    <a:pt x="6245" y="169841"/>
                  </a:lnTo>
                  <a:lnTo>
                    <a:pt x="20538" y="191699"/>
                  </a:lnTo>
                  <a:lnTo>
                    <a:pt x="27689" y="197617"/>
                  </a:lnTo>
                  <a:lnTo>
                    <a:pt x="35572" y="200717"/>
                  </a:lnTo>
                  <a:lnTo>
                    <a:pt x="66834" y="202982"/>
                  </a:lnTo>
                  <a:lnTo>
                    <a:pt x="73205" y="2032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3" name="SMARTInkShape-2025"/>
            <p:cNvSpPr/>
            <p:nvPr/>
          </p:nvSpPr>
          <p:spPr>
            <a:xfrm>
              <a:off x="6293332" y="2387972"/>
              <a:ext cx="94389" cy="136185"/>
            </a:xfrm>
            <a:custGeom>
              <a:avLst/>
              <a:gdLst/>
              <a:ahLst/>
              <a:cxnLst/>
              <a:rect l="0" t="0" r="0" b="0"/>
              <a:pathLst>
                <a:path w="94389" h="136185">
                  <a:moveTo>
                    <a:pt x="5868" y="63128"/>
                  </a:moveTo>
                  <a:lnTo>
                    <a:pt x="5868" y="68593"/>
                  </a:lnTo>
                  <a:lnTo>
                    <a:pt x="6571" y="68889"/>
                  </a:lnTo>
                  <a:lnTo>
                    <a:pt x="24164" y="69455"/>
                  </a:lnTo>
                  <a:lnTo>
                    <a:pt x="40003" y="64403"/>
                  </a:lnTo>
                  <a:lnTo>
                    <a:pt x="54839" y="56609"/>
                  </a:lnTo>
                  <a:lnTo>
                    <a:pt x="74232" y="42181"/>
                  </a:lnTo>
                  <a:lnTo>
                    <a:pt x="92847" y="18791"/>
                  </a:lnTo>
                  <a:lnTo>
                    <a:pt x="94388" y="10232"/>
                  </a:lnTo>
                  <a:lnTo>
                    <a:pt x="92718" y="5988"/>
                  </a:lnTo>
                  <a:lnTo>
                    <a:pt x="91284" y="3868"/>
                  </a:lnTo>
                  <a:lnTo>
                    <a:pt x="89623" y="2453"/>
                  </a:lnTo>
                  <a:lnTo>
                    <a:pt x="85896" y="882"/>
                  </a:lnTo>
                  <a:lnTo>
                    <a:pt x="76459" y="0"/>
                  </a:lnTo>
                  <a:lnTo>
                    <a:pt x="64727" y="3108"/>
                  </a:lnTo>
                  <a:lnTo>
                    <a:pt x="43914" y="19414"/>
                  </a:lnTo>
                  <a:lnTo>
                    <a:pt x="18562" y="49167"/>
                  </a:lnTo>
                  <a:lnTo>
                    <a:pt x="10804" y="59038"/>
                  </a:lnTo>
                  <a:lnTo>
                    <a:pt x="3175" y="76496"/>
                  </a:lnTo>
                  <a:lnTo>
                    <a:pt x="0" y="104295"/>
                  </a:lnTo>
                  <a:lnTo>
                    <a:pt x="1612" y="111528"/>
                  </a:lnTo>
                  <a:lnTo>
                    <a:pt x="5388" y="117800"/>
                  </a:lnTo>
                  <a:lnTo>
                    <a:pt x="11769" y="125291"/>
                  </a:lnTo>
                  <a:lnTo>
                    <a:pt x="19309" y="129559"/>
                  </a:lnTo>
                  <a:lnTo>
                    <a:pt x="40536" y="136184"/>
                  </a:lnTo>
                  <a:lnTo>
                    <a:pt x="69752" y="133538"/>
                  </a:lnTo>
                  <a:lnTo>
                    <a:pt x="88418" y="132978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4" name="SMARTInkShape-2026"/>
            <p:cNvSpPr/>
            <p:nvPr/>
          </p:nvSpPr>
          <p:spPr>
            <a:xfrm>
              <a:off x="6448383" y="2406650"/>
              <a:ext cx="110399" cy="139520"/>
            </a:xfrm>
            <a:custGeom>
              <a:avLst/>
              <a:gdLst/>
              <a:ahLst/>
              <a:cxnLst/>
              <a:rect l="0" t="0" r="0" b="0"/>
              <a:pathLst>
                <a:path w="110399" h="139520">
                  <a:moveTo>
                    <a:pt x="73067" y="0"/>
                  </a:moveTo>
                  <a:lnTo>
                    <a:pt x="43028" y="0"/>
                  </a:lnTo>
                  <a:lnTo>
                    <a:pt x="18140" y="704"/>
                  </a:lnTo>
                  <a:lnTo>
                    <a:pt x="10790" y="3369"/>
                  </a:lnTo>
                  <a:lnTo>
                    <a:pt x="8265" y="5069"/>
                  </a:lnTo>
                  <a:lnTo>
                    <a:pt x="4006" y="10123"/>
                  </a:lnTo>
                  <a:lnTo>
                    <a:pt x="510" y="11553"/>
                  </a:lnTo>
                  <a:lnTo>
                    <a:pt x="0" y="13348"/>
                  </a:lnTo>
                  <a:lnTo>
                    <a:pt x="2654" y="26903"/>
                  </a:lnTo>
                  <a:lnTo>
                    <a:pt x="4847" y="31476"/>
                  </a:lnTo>
                  <a:lnTo>
                    <a:pt x="6421" y="33685"/>
                  </a:lnTo>
                  <a:lnTo>
                    <a:pt x="22966" y="44425"/>
                  </a:lnTo>
                  <a:lnTo>
                    <a:pt x="52753" y="59027"/>
                  </a:lnTo>
                  <a:lnTo>
                    <a:pt x="84332" y="82712"/>
                  </a:lnTo>
                  <a:lnTo>
                    <a:pt x="105334" y="99374"/>
                  </a:lnTo>
                  <a:lnTo>
                    <a:pt x="108574" y="106725"/>
                  </a:lnTo>
                  <a:lnTo>
                    <a:pt x="110398" y="118797"/>
                  </a:lnTo>
                  <a:lnTo>
                    <a:pt x="108943" y="125234"/>
                  </a:lnTo>
                  <a:lnTo>
                    <a:pt x="102261" y="135116"/>
                  </a:lnTo>
                  <a:lnTo>
                    <a:pt x="96390" y="137661"/>
                  </a:lnTo>
                  <a:lnTo>
                    <a:pt x="67858" y="139519"/>
                  </a:lnTo>
                  <a:lnTo>
                    <a:pt x="41334" y="138969"/>
                  </a:lnTo>
                  <a:lnTo>
                    <a:pt x="27839" y="134623"/>
                  </a:lnTo>
                  <a:lnTo>
                    <a:pt x="8328" y="122690"/>
                  </a:lnTo>
                  <a:lnTo>
                    <a:pt x="3217" y="1143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5" name="SMARTInkShape-2027"/>
            <p:cNvSpPr/>
            <p:nvPr/>
          </p:nvSpPr>
          <p:spPr>
            <a:xfrm>
              <a:off x="6655068" y="2317750"/>
              <a:ext cx="37833" cy="222251"/>
            </a:xfrm>
            <a:custGeom>
              <a:avLst/>
              <a:gdLst/>
              <a:ahLst/>
              <a:cxnLst/>
              <a:rect l="0" t="0" r="0" b="0"/>
              <a:pathLst>
                <a:path w="37833" h="222251">
                  <a:moveTo>
                    <a:pt x="37832" y="0"/>
                  </a:moveTo>
                  <a:lnTo>
                    <a:pt x="37832" y="3368"/>
                  </a:lnTo>
                  <a:lnTo>
                    <a:pt x="37125" y="4364"/>
                  </a:lnTo>
                  <a:lnTo>
                    <a:pt x="35949" y="5026"/>
                  </a:lnTo>
                  <a:lnTo>
                    <a:pt x="34460" y="5465"/>
                  </a:lnTo>
                  <a:lnTo>
                    <a:pt x="33467" y="6467"/>
                  </a:lnTo>
                  <a:lnTo>
                    <a:pt x="32364" y="9457"/>
                  </a:lnTo>
                  <a:lnTo>
                    <a:pt x="31516" y="40183"/>
                  </a:lnTo>
                  <a:lnTo>
                    <a:pt x="29610" y="57767"/>
                  </a:lnTo>
                  <a:lnTo>
                    <a:pt x="22645" y="86043"/>
                  </a:lnTo>
                  <a:lnTo>
                    <a:pt x="15179" y="114441"/>
                  </a:lnTo>
                  <a:lnTo>
                    <a:pt x="11093" y="144614"/>
                  </a:lnTo>
                  <a:lnTo>
                    <a:pt x="7071" y="171164"/>
                  </a:lnTo>
                  <a:lnTo>
                    <a:pt x="4330" y="196255"/>
                  </a:lnTo>
                  <a:lnTo>
                    <a:pt x="338" y="212868"/>
                  </a:lnTo>
                  <a:lnTo>
                    <a:pt x="0" y="217608"/>
                  </a:lnTo>
                  <a:lnTo>
                    <a:pt x="617" y="219156"/>
                  </a:lnTo>
                  <a:lnTo>
                    <a:pt x="1731" y="220186"/>
                  </a:lnTo>
                  <a:lnTo>
                    <a:pt x="6082" y="2222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38" name="SMARTInkShape-Group211"/>
          <p:cNvGrpSpPr/>
          <p:nvPr/>
        </p:nvGrpSpPr>
        <p:grpSpPr>
          <a:xfrm>
            <a:off x="6623050" y="927100"/>
            <a:ext cx="1319700" cy="546101"/>
            <a:chOff x="6623050" y="927100"/>
            <a:chExt cx="1319700" cy="546101"/>
          </a:xfrm>
        </p:grpSpPr>
        <p:sp>
          <p:nvSpPr>
            <p:cNvPr id="227" name="SMARTInkShape-2028"/>
            <p:cNvSpPr/>
            <p:nvPr/>
          </p:nvSpPr>
          <p:spPr>
            <a:xfrm>
              <a:off x="7823200" y="941542"/>
              <a:ext cx="119550" cy="155374"/>
            </a:xfrm>
            <a:custGeom>
              <a:avLst/>
              <a:gdLst/>
              <a:ahLst/>
              <a:cxnLst/>
              <a:rect l="0" t="0" r="0" b="0"/>
              <a:pathLst>
                <a:path w="119550" h="155374">
                  <a:moveTo>
                    <a:pt x="31750" y="49058"/>
                  </a:moveTo>
                  <a:lnTo>
                    <a:pt x="28378" y="52428"/>
                  </a:lnTo>
                  <a:lnTo>
                    <a:pt x="26723" y="57846"/>
                  </a:lnTo>
                  <a:lnTo>
                    <a:pt x="23910" y="68828"/>
                  </a:lnTo>
                  <a:lnTo>
                    <a:pt x="12569" y="95451"/>
                  </a:lnTo>
                  <a:lnTo>
                    <a:pt x="5012" y="124871"/>
                  </a:lnTo>
                  <a:lnTo>
                    <a:pt x="1485" y="137842"/>
                  </a:lnTo>
                  <a:lnTo>
                    <a:pt x="86" y="155373"/>
                  </a:lnTo>
                  <a:lnTo>
                    <a:pt x="0" y="129053"/>
                  </a:lnTo>
                  <a:lnTo>
                    <a:pt x="1882" y="99521"/>
                  </a:lnTo>
                  <a:lnTo>
                    <a:pt x="8838" y="71020"/>
                  </a:lnTo>
                  <a:lnTo>
                    <a:pt x="17712" y="43281"/>
                  </a:lnTo>
                  <a:lnTo>
                    <a:pt x="32993" y="14404"/>
                  </a:lnTo>
                  <a:lnTo>
                    <a:pt x="41474" y="7080"/>
                  </a:lnTo>
                  <a:lnTo>
                    <a:pt x="51592" y="2178"/>
                  </a:lnTo>
                  <a:lnTo>
                    <a:pt x="60796" y="0"/>
                  </a:lnTo>
                  <a:lnTo>
                    <a:pt x="77279" y="2144"/>
                  </a:lnTo>
                  <a:lnTo>
                    <a:pt x="92199" y="10620"/>
                  </a:lnTo>
                  <a:lnTo>
                    <a:pt x="105556" y="22067"/>
                  </a:lnTo>
                  <a:lnTo>
                    <a:pt x="115079" y="37767"/>
                  </a:lnTo>
                  <a:lnTo>
                    <a:pt x="119549" y="66398"/>
                  </a:lnTo>
                  <a:lnTo>
                    <a:pt x="118550" y="95051"/>
                  </a:lnTo>
                  <a:lnTo>
                    <a:pt x="113676" y="121247"/>
                  </a:lnTo>
                  <a:lnTo>
                    <a:pt x="107950" y="150658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8" name="SMARTInkShape-2029"/>
            <p:cNvSpPr/>
            <p:nvPr/>
          </p:nvSpPr>
          <p:spPr>
            <a:xfrm>
              <a:off x="7766050" y="927100"/>
              <a:ext cx="12701" cy="6351"/>
            </a:xfrm>
            <a:custGeom>
              <a:avLst/>
              <a:gdLst/>
              <a:ahLst/>
              <a:cxnLst/>
              <a:rect l="0" t="0" r="0" b="0"/>
              <a:pathLst>
                <a:path w="12701" h="6351">
                  <a:moveTo>
                    <a:pt x="0" y="0"/>
                  </a:moveTo>
                  <a:lnTo>
                    <a:pt x="12700" y="63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9" name="SMARTInkShape-2030"/>
            <p:cNvSpPr/>
            <p:nvPr/>
          </p:nvSpPr>
          <p:spPr>
            <a:xfrm>
              <a:off x="7747292" y="1016000"/>
              <a:ext cx="25109" cy="114301"/>
            </a:xfrm>
            <a:custGeom>
              <a:avLst/>
              <a:gdLst/>
              <a:ahLst/>
              <a:cxnLst/>
              <a:rect l="0" t="0" r="0" b="0"/>
              <a:pathLst>
                <a:path w="25109" h="114301">
                  <a:moveTo>
                    <a:pt x="25108" y="0"/>
                  </a:moveTo>
                  <a:lnTo>
                    <a:pt x="21736" y="3371"/>
                  </a:lnTo>
                  <a:lnTo>
                    <a:pt x="20081" y="8788"/>
                  </a:lnTo>
                  <a:lnTo>
                    <a:pt x="11966" y="38870"/>
                  </a:lnTo>
                  <a:lnTo>
                    <a:pt x="6130" y="69244"/>
                  </a:lnTo>
                  <a:lnTo>
                    <a:pt x="145" y="99559"/>
                  </a:lnTo>
                  <a:lnTo>
                    <a:pt x="0" y="102354"/>
                  </a:lnTo>
                  <a:lnTo>
                    <a:pt x="1717" y="107344"/>
                  </a:lnTo>
                  <a:lnTo>
                    <a:pt x="6058" y="1143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0" name="SMARTInkShape-2031"/>
            <p:cNvSpPr/>
            <p:nvPr/>
          </p:nvSpPr>
          <p:spPr>
            <a:xfrm>
              <a:off x="7564428" y="1023603"/>
              <a:ext cx="117700" cy="119217"/>
            </a:xfrm>
            <a:custGeom>
              <a:avLst/>
              <a:gdLst/>
              <a:ahLst/>
              <a:cxnLst/>
              <a:rect l="0" t="0" r="0" b="0"/>
              <a:pathLst>
                <a:path w="117700" h="119217">
                  <a:moveTo>
                    <a:pt x="4772" y="55897"/>
                  </a:moveTo>
                  <a:lnTo>
                    <a:pt x="31212" y="55191"/>
                  </a:lnTo>
                  <a:lnTo>
                    <a:pt x="58298" y="49428"/>
                  </a:lnTo>
                  <a:lnTo>
                    <a:pt x="88842" y="38767"/>
                  </a:lnTo>
                  <a:lnTo>
                    <a:pt x="107154" y="28354"/>
                  </a:lnTo>
                  <a:lnTo>
                    <a:pt x="114442" y="22022"/>
                  </a:lnTo>
                  <a:lnTo>
                    <a:pt x="117013" y="17793"/>
                  </a:lnTo>
                  <a:lnTo>
                    <a:pt x="117699" y="15678"/>
                  </a:lnTo>
                  <a:lnTo>
                    <a:pt x="117451" y="13561"/>
                  </a:lnTo>
                  <a:lnTo>
                    <a:pt x="115293" y="9329"/>
                  </a:lnTo>
                  <a:lnTo>
                    <a:pt x="110112" y="2979"/>
                  </a:lnTo>
                  <a:lnTo>
                    <a:pt x="104272" y="627"/>
                  </a:lnTo>
                  <a:lnTo>
                    <a:pt x="100738" y="0"/>
                  </a:lnTo>
                  <a:lnTo>
                    <a:pt x="93050" y="1185"/>
                  </a:lnTo>
                  <a:lnTo>
                    <a:pt x="68058" y="10357"/>
                  </a:lnTo>
                  <a:lnTo>
                    <a:pt x="40217" y="32889"/>
                  </a:lnTo>
                  <a:lnTo>
                    <a:pt x="20709" y="49600"/>
                  </a:lnTo>
                  <a:lnTo>
                    <a:pt x="12080" y="64143"/>
                  </a:lnTo>
                  <a:lnTo>
                    <a:pt x="386" y="93606"/>
                  </a:lnTo>
                  <a:lnTo>
                    <a:pt x="0" y="101584"/>
                  </a:lnTo>
                  <a:lnTo>
                    <a:pt x="2179" y="107482"/>
                  </a:lnTo>
                  <a:lnTo>
                    <a:pt x="7381" y="112454"/>
                  </a:lnTo>
                  <a:lnTo>
                    <a:pt x="10746" y="114768"/>
                  </a:lnTo>
                  <a:lnTo>
                    <a:pt x="25590" y="118024"/>
                  </a:lnTo>
                  <a:lnTo>
                    <a:pt x="52661" y="119216"/>
                  </a:lnTo>
                  <a:lnTo>
                    <a:pt x="71877" y="117460"/>
                  </a:lnTo>
                  <a:lnTo>
                    <a:pt x="100022" y="106697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1" name="SMARTInkShape-2032"/>
            <p:cNvSpPr/>
            <p:nvPr/>
          </p:nvSpPr>
          <p:spPr>
            <a:xfrm>
              <a:off x="7394091" y="1066800"/>
              <a:ext cx="137010" cy="57151"/>
            </a:xfrm>
            <a:custGeom>
              <a:avLst/>
              <a:gdLst/>
              <a:ahLst/>
              <a:cxnLst/>
              <a:rect l="0" t="0" r="0" b="0"/>
              <a:pathLst>
                <a:path w="137010" h="57151">
                  <a:moveTo>
                    <a:pt x="3659" y="57150"/>
                  </a:moveTo>
                  <a:lnTo>
                    <a:pt x="287" y="57150"/>
                  </a:lnTo>
                  <a:lnTo>
                    <a:pt x="0" y="56444"/>
                  </a:lnTo>
                  <a:lnTo>
                    <a:pt x="1563" y="53778"/>
                  </a:lnTo>
                  <a:lnTo>
                    <a:pt x="6406" y="48311"/>
                  </a:lnTo>
                  <a:lnTo>
                    <a:pt x="20140" y="40142"/>
                  </a:lnTo>
                  <a:lnTo>
                    <a:pt x="48605" y="29622"/>
                  </a:lnTo>
                  <a:lnTo>
                    <a:pt x="77969" y="21164"/>
                  </a:lnTo>
                  <a:lnTo>
                    <a:pt x="104886" y="12699"/>
                  </a:lnTo>
                  <a:lnTo>
                    <a:pt x="120434" y="6349"/>
                  </a:lnTo>
                  <a:lnTo>
                    <a:pt x="129511" y="1880"/>
                  </a:lnTo>
                  <a:lnTo>
                    <a:pt x="137009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2" name="SMARTInkShape-2033"/>
            <p:cNvSpPr/>
            <p:nvPr/>
          </p:nvSpPr>
          <p:spPr>
            <a:xfrm>
              <a:off x="7448550" y="990600"/>
              <a:ext cx="12701" cy="203201"/>
            </a:xfrm>
            <a:custGeom>
              <a:avLst/>
              <a:gdLst/>
              <a:ahLst/>
              <a:cxnLst/>
              <a:rect l="0" t="0" r="0" b="0"/>
              <a:pathLst>
                <a:path w="12701" h="203201">
                  <a:moveTo>
                    <a:pt x="12700" y="0"/>
                  </a:moveTo>
                  <a:lnTo>
                    <a:pt x="9328" y="3370"/>
                  </a:lnTo>
                  <a:lnTo>
                    <a:pt x="7673" y="8788"/>
                  </a:lnTo>
                  <a:lnTo>
                    <a:pt x="6522" y="33611"/>
                  </a:lnTo>
                  <a:lnTo>
                    <a:pt x="6401" y="56918"/>
                  </a:lnTo>
                  <a:lnTo>
                    <a:pt x="5659" y="85144"/>
                  </a:lnTo>
                  <a:lnTo>
                    <a:pt x="1989" y="112403"/>
                  </a:lnTo>
                  <a:lnTo>
                    <a:pt x="589" y="141097"/>
                  </a:lnTo>
                  <a:lnTo>
                    <a:pt x="116" y="168590"/>
                  </a:lnTo>
                  <a:lnTo>
                    <a:pt x="0" y="199428"/>
                  </a:lnTo>
                  <a:lnTo>
                    <a:pt x="0" y="2032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3" name="SMARTInkShape-2034"/>
            <p:cNvSpPr/>
            <p:nvPr/>
          </p:nvSpPr>
          <p:spPr>
            <a:xfrm>
              <a:off x="7255581" y="1111250"/>
              <a:ext cx="107227" cy="119254"/>
            </a:xfrm>
            <a:custGeom>
              <a:avLst/>
              <a:gdLst/>
              <a:ahLst/>
              <a:cxnLst/>
              <a:rect l="0" t="0" r="0" b="0"/>
              <a:pathLst>
                <a:path w="107227" h="119254">
                  <a:moveTo>
                    <a:pt x="65969" y="0"/>
                  </a:moveTo>
                  <a:lnTo>
                    <a:pt x="62597" y="0"/>
                  </a:lnTo>
                  <a:lnTo>
                    <a:pt x="59060" y="1880"/>
                  </a:lnTo>
                  <a:lnTo>
                    <a:pt x="55137" y="4363"/>
                  </a:lnTo>
                  <a:lnTo>
                    <a:pt x="51042" y="5467"/>
                  </a:lnTo>
                  <a:lnTo>
                    <a:pt x="41396" y="12830"/>
                  </a:lnTo>
                  <a:lnTo>
                    <a:pt x="28255" y="32045"/>
                  </a:lnTo>
                  <a:lnTo>
                    <a:pt x="10177" y="59055"/>
                  </a:lnTo>
                  <a:lnTo>
                    <a:pt x="621" y="82926"/>
                  </a:lnTo>
                  <a:lnTo>
                    <a:pt x="0" y="93534"/>
                  </a:lnTo>
                  <a:lnTo>
                    <a:pt x="2076" y="102248"/>
                  </a:lnTo>
                  <a:lnTo>
                    <a:pt x="7212" y="111121"/>
                  </a:lnTo>
                  <a:lnTo>
                    <a:pt x="11163" y="115942"/>
                  </a:lnTo>
                  <a:lnTo>
                    <a:pt x="17151" y="118557"/>
                  </a:lnTo>
                  <a:lnTo>
                    <a:pt x="20722" y="119253"/>
                  </a:lnTo>
                  <a:lnTo>
                    <a:pt x="41665" y="115304"/>
                  </a:lnTo>
                  <a:lnTo>
                    <a:pt x="59239" y="109031"/>
                  </a:lnTo>
                  <a:lnTo>
                    <a:pt x="82571" y="90599"/>
                  </a:lnTo>
                  <a:lnTo>
                    <a:pt x="95505" y="74821"/>
                  </a:lnTo>
                  <a:lnTo>
                    <a:pt x="100263" y="64769"/>
                  </a:lnTo>
                  <a:lnTo>
                    <a:pt x="107226" y="38136"/>
                  </a:lnTo>
                  <a:lnTo>
                    <a:pt x="105943" y="28472"/>
                  </a:lnTo>
                  <a:lnTo>
                    <a:pt x="101252" y="18469"/>
                  </a:lnTo>
                  <a:lnTo>
                    <a:pt x="95395" y="11037"/>
                  </a:lnTo>
                  <a:lnTo>
                    <a:pt x="85818" y="4368"/>
                  </a:lnTo>
                  <a:lnTo>
                    <a:pt x="77416" y="1294"/>
                  </a:lnTo>
                  <a:lnTo>
                    <a:pt x="59619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4" name="SMARTInkShape-2035"/>
            <p:cNvSpPr/>
            <p:nvPr/>
          </p:nvSpPr>
          <p:spPr>
            <a:xfrm>
              <a:off x="7156450" y="1117600"/>
              <a:ext cx="57151" cy="145639"/>
            </a:xfrm>
            <a:custGeom>
              <a:avLst/>
              <a:gdLst/>
              <a:ahLst/>
              <a:cxnLst/>
              <a:rect l="0" t="0" r="0" b="0"/>
              <a:pathLst>
                <a:path w="57151" h="145639">
                  <a:moveTo>
                    <a:pt x="6350" y="50800"/>
                  </a:moveTo>
                  <a:lnTo>
                    <a:pt x="6350" y="78741"/>
                  </a:lnTo>
                  <a:lnTo>
                    <a:pt x="6350" y="109054"/>
                  </a:lnTo>
                  <a:lnTo>
                    <a:pt x="6350" y="133936"/>
                  </a:lnTo>
                  <a:lnTo>
                    <a:pt x="4467" y="139020"/>
                  </a:lnTo>
                  <a:lnTo>
                    <a:pt x="261" y="145638"/>
                  </a:lnTo>
                  <a:lnTo>
                    <a:pt x="3" y="114081"/>
                  </a:lnTo>
                  <a:lnTo>
                    <a:pt x="0" y="87328"/>
                  </a:lnTo>
                  <a:lnTo>
                    <a:pt x="1882" y="58303"/>
                  </a:lnTo>
                  <a:lnTo>
                    <a:pt x="7170" y="30620"/>
                  </a:lnTo>
                  <a:lnTo>
                    <a:pt x="20577" y="11967"/>
                  </a:lnTo>
                  <a:lnTo>
                    <a:pt x="30712" y="4643"/>
                  </a:lnTo>
                  <a:lnTo>
                    <a:pt x="39282" y="1375"/>
                  </a:lnTo>
                  <a:lnTo>
                    <a:pt x="5715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5" name="SMARTInkShape-2036"/>
            <p:cNvSpPr/>
            <p:nvPr/>
          </p:nvSpPr>
          <p:spPr>
            <a:xfrm>
              <a:off x="6959600" y="1163403"/>
              <a:ext cx="132575" cy="144698"/>
            </a:xfrm>
            <a:custGeom>
              <a:avLst/>
              <a:gdLst/>
              <a:ahLst/>
              <a:cxnLst/>
              <a:rect l="0" t="0" r="0" b="0"/>
              <a:pathLst>
                <a:path w="132575" h="144698">
                  <a:moveTo>
                    <a:pt x="0" y="55797"/>
                  </a:moveTo>
                  <a:lnTo>
                    <a:pt x="0" y="46958"/>
                  </a:lnTo>
                  <a:lnTo>
                    <a:pt x="1881" y="42931"/>
                  </a:lnTo>
                  <a:lnTo>
                    <a:pt x="6480" y="38084"/>
                  </a:lnTo>
                  <a:lnTo>
                    <a:pt x="37920" y="13059"/>
                  </a:lnTo>
                  <a:lnTo>
                    <a:pt x="58369" y="3218"/>
                  </a:lnTo>
                  <a:lnTo>
                    <a:pt x="76561" y="0"/>
                  </a:lnTo>
                  <a:lnTo>
                    <a:pt x="95356" y="2417"/>
                  </a:lnTo>
                  <a:lnTo>
                    <a:pt x="110959" y="7604"/>
                  </a:lnTo>
                  <a:lnTo>
                    <a:pt x="124521" y="16979"/>
                  </a:lnTo>
                  <a:lnTo>
                    <a:pt x="129426" y="26550"/>
                  </a:lnTo>
                  <a:lnTo>
                    <a:pt x="132574" y="49939"/>
                  </a:lnTo>
                  <a:lnTo>
                    <a:pt x="129747" y="68643"/>
                  </a:lnTo>
                  <a:lnTo>
                    <a:pt x="121070" y="87590"/>
                  </a:lnTo>
                  <a:lnTo>
                    <a:pt x="91750" y="116812"/>
                  </a:lnTo>
                  <a:lnTo>
                    <a:pt x="60214" y="133708"/>
                  </a:lnTo>
                  <a:lnTo>
                    <a:pt x="28481" y="141309"/>
                  </a:lnTo>
                  <a:lnTo>
                    <a:pt x="19050" y="144697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6" name="SMARTInkShape-2037"/>
            <p:cNvSpPr/>
            <p:nvPr/>
          </p:nvSpPr>
          <p:spPr>
            <a:xfrm>
              <a:off x="6972300" y="1250950"/>
              <a:ext cx="25401" cy="203201"/>
            </a:xfrm>
            <a:custGeom>
              <a:avLst/>
              <a:gdLst/>
              <a:ahLst/>
              <a:cxnLst/>
              <a:rect l="0" t="0" r="0" b="0"/>
              <a:pathLst>
                <a:path w="25401" h="203201">
                  <a:moveTo>
                    <a:pt x="25400" y="0"/>
                  </a:moveTo>
                  <a:lnTo>
                    <a:pt x="25400" y="30037"/>
                  </a:lnTo>
                  <a:lnTo>
                    <a:pt x="25400" y="56785"/>
                  </a:lnTo>
                  <a:lnTo>
                    <a:pt x="25400" y="81658"/>
                  </a:lnTo>
                  <a:lnTo>
                    <a:pt x="24693" y="110351"/>
                  </a:lnTo>
                  <a:lnTo>
                    <a:pt x="21035" y="136334"/>
                  </a:lnTo>
                  <a:lnTo>
                    <a:pt x="19311" y="167635"/>
                  </a:lnTo>
                  <a:lnTo>
                    <a:pt x="15754" y="181530"/>
                  </a:lnTo>
                  <a:lnTo>
                    <a:pt x="10235" y="191211"/>
                  </a:lnTo>
                  <a:lnTo>
                    <a:pt x="6194" y="194344"/>
                  </a:lnTo>
                  <a:lnTo>
                    <a:pt x="4129" y="195178"/>
                  </a:lnTo>
                  <a:lnTo>
                    <a:pt x="2753" y="196442"/>
                  </a:lnTo>
                  <a:lnTo>
                    <a:pt x="0" y="2032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7" name="SMARTInkShape-2038"/>
            <p:cNvSpPr/>
            <p:nvPr/>
          </p:nvSpPr>
          <p:spPr>
            <a:xfrm>
              <a:off x="6623050" y="1301750"/>
              <a:ext cx="304801" cy="171451"/>
            </a:xfrm>
            <a:custGeom>
              <a:avLst/>
              <a:gdLst/>
              <a:ahLst/>
              <a:cxnLst/>
              <a:rect l="0" t="0" r="0" b="0"/>
              <a:pathLst>
                <a:path w="304801" h="171451">
                  <a:moveTo>
                    <a:pt x="0" y="171450"/>
                  </a:moveTo>
                  <a:lnTo>
                    <a:pt x="3371" y="171450"/>
                  </a:lnTo>
                  <a:lnTo>
                    <a:pt x="6907" y="169568"/>
                  </a:lnTo>
                  <a:lnTo>
                    <a:pt x="33408" y="147684"/>
                  </a:lnTo>
                  <a:lnTo>
                    <a:pt x="63251" y="126067"/>
                  </a:lnTo>
                  <a:lnTo>
                    <a:pt x="92195" y="108379"/>
                  </a:lnTo>
                  <a:lnTo>
                    <a:pt x="123114" y="93182"/>
                  </a:lnTo>
                  <a:lnTo>
                    <a:pt x="154620" y="76291"/>
                  </a:lnTo>
                  <a:lnTo>
                    <a:pt x="185590" y="61332"/>
                  </a:lnTo>
                  <a:lnTo>
                    <a:pt x="213661" y="44512"/>
                  </a:lnTo>
                  <a:lnTo>
                    <a:pt x="243302" y="30982"/>
                  </a:lnTo>
                  <a:lnTo>
                    <a:pt x="268861" y="21488"/>
                  </a:lnTo>
                  <a:lnTo>
                    <a:pt x="298601" y="3499"/>
                  </a:lnTo>
                  <a:lnTo>
                    <a:pt x="30480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409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22" name="SMARTInkShape-Group212"/>
          <p:cNvGrpSpPr/>
          <p:nvPr/>
        </p:nvGrpSpPr>
        <p:grpSpPr>
          <a:xfrm>
            <a:off x="4584700" y="2444750"/>
            <a:ext cx="603251" cy="546101"/>
            <a:chOff x="4584700" y="2444750"/>
            <a:chExt cx="603251" cy="546101"/>
          </a:xfrm>
        </p:grpSpPr>
        <p:sp>
          <p:nvSpPr>
            <p:cNvPr id="317" name="SMARTInkShape-2039"/>
            <p:cNvSpPr/>
            <p:nvPr/>
          </p:nvSpPr>
          <p:spPr>
            <a:xfrm>
              <a:off x="4972050" y="2647950"/>
              <a:ext cx="215901" cy="63501"/>
            </a:xfrm>
            <a:custGeom>
              <a:avLst/>
              <a:gdLst/>
              <a:ahLst/>
              <a:cxnLst/>
              <a:rect l="0" t="0" r="0" b="0"/>
              <a:pathLst>
                <a:path w="215901" h="63501">
                  <a:moveTo>
                    <a:pt x="0" y="63500"/>
                  </a:moveTo>
                  <a:lnTo>
                    <a:pt x="3370" y="60129"/>
                  </a:lnTo>
                  <a:lnTo>
                    <a:pt x="8787" y="58472"/>
                  </a:lnTo>
                  <a:lnTo>
                    <a:pt x="19772" y="55659"/>
                  </a:lnTo>
                  <a:lnTo>
                    <a:pt x="50451" y="45665"/>
                  </a:lnTo>
                  <a:lnTo>
                    <a:pt x="75312" y="35792"/>
                  </a:lnTo>
                  <a:lnTo>
                    <a:pt x="104708" y="28087"/>
                  </a:lnTo>
                  <a:lnTo>
                    <a:pt x="135759" y="21335"/>
                  </a:lnTo>
                  <a:lnTo>
                    <a:pt x="156764" y="17005"/>
                  </a:lnTo>
                  <a:lnTo>
                    <a:pt x="179739" y="10852"/>
                  </a:lnTo>
                  <a:lnTo>
                    <a:pt x="211137" y="1428"/>
                  </a:lnTo>
                  <a:lnTo>
                    <a:pt x="21590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8" name="SMARTInkShape-2040"/>
            <p:cNvSpPr/>
            <p:nvPr/>
          </p:nvSpPr>
          <p:spPr>
            <a:xfrm>
              <a:off x="5124450" y="2444750"/>
              <a:ext cx="19051" cy="374651"/>
            </a:xfrm>
            <a:custGeom>
              <a:avLst/>
              <a:gdLst/>
              <a:ahLst/>
              <a:cxnLst/>
              <a:rect l="0" t="0" r="0" b="0"/>
              <a:pathLst>
                <a:path w="19051" h="374651">
                  <a:moveTo>
                    <a:pt x="19050" y="0"/>
                  </a:moveTo>
                  <a:lnTo>
                    <a:pt x="19050" y="27268"/>
                  </a:lnTo>
                  <a:lnTo>
                    <a:pt x="19050" y="53050"/>
                  </a:lnTo>
                  <a:lnTo>
                    <a:pt x="19050" y="80628"/>
                  </a:lnTo>
                  <a:lnTo>
                    <a:pt x="19050" y="102861"/>
                  </a:lnTo>
                  <a:lnTo>
                    <a:pt x="19050" y="124504"/>
                  </a:lnTo>
                  <a:lnTo>
                    <a:pt x="19050" y="149643"/>
                  </a:lnTo>
                  <a:lnTo>
                    <a:pt x="18343" y="176575"/>
                  </a:lnTo>
                  <a:lnTo>
                    <a:pt x="15678" y="202655"/>
                  </a:lnTo>
                  <a:lnTo>
                    <a:pt x="12141" y="228358"/>
                  </a:lnTo>
                  <a:lnTo>
                    <a:pt x="8923" y="253187"/>
                  </a:lnTo>
                  <a:lnTo>
                    <a:pt x="7494" y="275981"/>
                  </a:lnTo>
                  <a:lnTo>
                    <a:pt x="6689" y="305274"/>
                  </a:lnTo>
                  <a:lnTo>
                    <a:pt x="6417" y="334684"/>
                  </a:lnTo>
                  <a:lnTo>
                    <a:pt x="5650" y="363010"/>
                  </a:lnTo>
                  <a:lnTo>
                    <a:pt x="0" y="3746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9" name="SMARTInkShape-2041"/>
            <p:cNvSpPr/>
            <p:nvPr/>
          </p:nvSpPr>
          <p:spPr>
            <a:xfrm>
              <a:off x="4978400" y="2514600"/>
              <a:ext cx="37754" cy="311151"/>
            </a:xfrm>
            <a:custGeom>
              <a:avLst/>
              <a:gdLst/>
              <a:ahLst/>
              <a:cxnLst/>
              <a:rect l="0" t="0" r="0" b="0"/>
              <a:pathLst>
                <a:path w="37754" h="311151">
                  <a:moveTo>
                    <a:pt x="19050" y="0"/>
                  </a:moveTo>
                  <a:lnTo>
                    <a:pt x="19050" y="3371"/>
                  </a:lnTo>
                  <a:lnTo>
                    <a:pt x="19753" y="4364"/>
                  </a:lnTo>
                  <a:lnTo>
                    <a:pt x="20930" y="5026"/>
                  </a:lnTo>
                  <a:lnTo>
                    <a:pt x="22421" y="5465"/>
                  </a:lnTo>
                  <a:lnTo>
                    <a:pt x="23414" y="7172"/>
                  </a:lnTo>
                  <a:lnTo>
                    <a:pt x="32191" y="35805"/>
                  </a:lnTo>
                  <a:lnTo>
                    <a:pt x="36931" y="66418"/>
                  </a:lnTo>
                  <a:lnTo>
                    <a:pt x="37753" y="97994"/>
                  </a:lnTo>
                  <a:lnTo>
                    <a:pt x="36064" y="121870"/>
                  </a:lnTo>
                  <a:lnTo>
                    <a:pt x="32962" y="145887"/>
                  </a:lnTo>
                  <a:lnTo>
                    <a:pt x="29228" y="168319"/>
                  </a:lnTo>
                  <a:lnTo>
                    <a:pt x="25220" y="191928"/>
                  </a:lnTo>
                  <a:lnTo>
                    <a:pt x="21087" y="215830"/>
                  </a:lnTo>
                  <a:lnTo>
                    <a:pt x="16898" y="238211"/>
                  </a:lnTo>
                  <a:lnTo>
                    <a:pt x="10571" y="263903"/>
                  </a:lnTo>
                  <a:lnTo>
                    <a:pt x="5024" y="294318"/>
                  </a:lnTo>
                  <a:lnTo>
                    <a:pt x="1487" y="303576"/>
                  </a:lnTo>
                  <a:lnTo>
                    <a:pt x="0" y="3111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0" name="SMARTInkShape-2042"/>
            <p:cNvSpPr/>
            <p:nvPr/>
          </p:nvSpPr>
          <p:spPr>
            <a:xfrm>
              <a:off x="4584700" y="2635860"/>
              <a:ext cx="230226" cy="205005"/>
            </a:xfrm>
            <a:custGeom>
              <a:avLst/>
              <a:gdLst/>
              <a:ahLst/>
              <a:cxnLst/>
              <a:rect l="0" t="0" r="0" b="0"/>
              <a:pathLst>
                <a:path w="230226" h="205005">
                  <a:moveTo>
                    <a:pt x="0" y="126390"/>
                  </a:moveTo>
                  <a:lnTo>
                    <a:pt x="703" y="110489"/>
                  </a:lnTo>
                  <a:lnTo>
                    <a:pt x="10831" y="81008"/>
                  </a:lnTo>
                  <a:lnTo>
                    <a:pt x="24569" y="50067"/>
                  </a:lnTo>
                  <a:lnTo>
                    <a:pt x="39735" y="34470"/>
                  </a:lnTo>
                  <a:lnTo>
                    <a:pt x="68186" y="17269"/>
                  </a:lnTo>
                  <a:lnTo>
                    <a:pt x="96803" y="6345"/>
                  </a:lnTo>
                  <a:lnTo>
                    <a:pt x="121110" y="1449"/>
                  </a:lnTo>
                  <a:lnTo>
                    <a:pt x="146186" y="0"/>
                  </a:lnTo>
                  <a:lnTo>
                    <a:pt x="162338" y="1072"/>
                  </a:lnTo>
                  <a:lnTo>
                    <a:pt x="189953" y="13255"/>
                  </a:lnTo>
                  <a:lnTo>
                    <a:pt x="202250" y="21778"/>
                  </a:lnTo>
                  <a:lnTo>
                    <a:pt x="212421" y="32625"/>
                  </a:lnTo>
                  <a:lnTo>
                    <a:pt x="225378" y="61902"/>
                  </a:lnTo>
                  <a:lnTo>
                    <a:pt x="230225" y="78208"/>
                  </a:lnTo>
                  <a:lnTo>
                    <a:pt x="229087" y="92980"/>
                  </a:lnTo>
                  <a:lnTo>
                    <a:pt x="216858" y="123082"/>
                  </a:lnTo>
                  <a:lnTo>
                    <a:pt x="204973" y="144460"/>
                  </a:lnTo>
                  <a:lnTo>
                    <a:pt x="178882" y="165575"/>
                  </a:lnTo>
                  <a:lnTo>
                    <a:pt x="150731" y="183333"/>
                  </a:lnTo>
                  <a:lnTo>
                    <a:pt x="126505" y="194298"/>
                  </a:lnTo>
                  <a:lnTo>
                    <a:pt x="96406" y="204323"/>
                  </a:lnTo>
                  <a:lnTo>
                    <a:pt x="83063" y="205004"/>
                  </a:lnTo>
                  <a:lnTo>
                    <a:pt x="53283" y="202802"/>
                  </a:lnTo>
                  <a:lnTo>
                    <a:pt x="44450" y="20259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1" name="SMARTInkShape-2043"/>
            <p:cNvSpPr/>
            <p:nvPr/>
          </p:nvSpPr>
          <p:spPr>
            <a:xfrm>
              <a:off x="4603750" y="2813050"/>
              <a:ext cx="31751" cy="177801"/>
            </a:xfrm>
            <a:custGeom>
              <a:avLst/>
              <a:gdLst/>
              <a:ahLst/>
              <a:cxnLst/>
              <a:rect l="0" t="0" r="0" b="0"/>
              <a:pathLst>
                <a:path w="31751" h="177801">
                  <a:moveTo>
                    <a:pt x="31750" y="0"/>
                  </a:moveTo>
                  <a:lnTo>
                    <a:pt x="31750" y="3369"/>
                  </a:lnTo>
                  <a:lnTo>
                    <a:pt x="25282" y="34318"/>
                  </a:lnTo>
                  <a:lnTo>
                    <a:pt x="20504" y="60576"/>
                  </a:lnTo>
                  <a:lnTo>
                    <a:pt x="14620" y="86543"/>
                  </a:lnTo>
                  <a:lnTo>
                    <a:pt x="8408" y="111404"/>
                  </a:lnTo>
                  <a:lnTo>
                    <a:pt x="1870" y="139127"/>
                  </a:lnTo>
                  <a:lnTo>
                    <a:pt x="163" y="168961"/>
                  </a:lnTo>
                  <a:lnTo>
                    <a:pt x="0" y="1778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26" name="SMARTInkShape-Group213"/>
          <p:cNvGrpSpPr/>
          <p:nvPr/>
        </p:nvGrpSpPr>
        <p:grpSpPr>
          <a:xfrm>
            <a:off x="5633835" y="2467554"/>
            <a:ext cx="398666" cy="339147"/>
            <a:chOff x="5633835" y="2467554"/>
            <a:chExt cx="398666" cy="339147"/>
          </a:xfrm>
        </p:grpSpPr>
        <p:sp>
          <p:nvSpPr>
            <p:cNvPr id="323" name="SMARTInkShape-2044"/>
            <p:cNvSpPr/>
            <p:nvPr/>
          </p:nvSpPr>
          <p:spPr>
            <a:xfrm>
              <a:off x="5848350" y="2673350"/>
              <a:ext cx="165101" cy="44451"/>
            </a:xfrm>
            <a:custGeom>
              <a:avLst/>
              <a:gdLst/>
              <a:ahLst/>
              <a:cxnLst/>
              <a:rect l="0" t="0" r="0" b="0"/>
              <a:pathLst>
                <a:path w="165101" h="44451">
                  <a:moveTo>
                    <a:pt x="0" y="44450"/>
                  </a:moveTo>
                  <a:lnTo>
                    <a:pt x="3371" y="44450"/>
                  </a:lnTo>
                  <a:lnTo>
                    <a:pt x="4364" y="43744"/>
                  </a:lnTo>
                  <a:lnTo>
                    <a:pt x="5026" y="42567"/>
                  </a:lnTo>
                  <a:lnTo>
                    <a:pt x="5467" y="41079"/>
                  </a:lnTo>
                  <a:lnTo>
                    <a:pt x="9721" y="37542"/>
                  </a:lnTo>
                  <a:lnTo>
                    <a:pt x="12830" y="35611"/>
                  </a:lnTo>
                  <a:lnTo>
                    <a:pt x="38951" y="30377"/>
                  </a:lnTo>
                  <a:lnTo>
                    <a:pt x="67038" y="23010"/>
                  </a:lnTo>
                  <a:lnTo>
                    <a:pt x="96104" y="14763"/>
                  </a:lnTo>
                  <a:lnTo>
                    <a:pt x="122863" y="9156"/>
                  </a:lnTo>
                  <a:lnTo>
                    <a:pt x="149700" y="5021"/>
                  </a:lnTo>
                  <a:lnTo>
                    <a:pt x="16510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4" name="SMARTInkShape-2045"/>
            <p:cNvSpPr/>
            <p:nvPr/>
          </p:nvSpPr>
          <p:spPr>
            <a:xfrm>
              <a:off x="5900808" y="2467554"/>
              <a:ext cx="131693" cy="339147"/>
            </a:xfrm>
            <a:custGeom>
              <a:avLst/>
              <a:gdLst/>
              <a:ahLst/>
              <a:cxnLst/>
              <a:rect l="0" t="0" r="0" b="0"/>
              <a:pathLst>
                <a:path w="131693" h="339147">
                  <a:moveTo>
                    <a:pt x="131692" y="27996"/>
                  </a:moveTo>
                  <a:lnTo>
                    <a:pt x="128320" y="24622"/>
                  </a:lnTo>
                  <a:lnTo>
                    <a:pt x="126665" y="21085"/>
                  </a:lnTo>
                  <a:lnTo>
                    <a:pt x="126224" y="19157"/>
                  </a:lnTo>
                  <a:lnTo>
                    <a:pt x="122232" y="13069"/>
                  </a:lnTo>
                  <a:lnTo>
                    <a:pt x="113210" y="6794"/>
                  </a:lnTo>
                  <a:lnTo>
                    <a:pt x="98228" y="468"/>
                  </a:lnTo>
                  <a:lnTo>
                    <a:pt x="86480" y="0"/>
                  </a:lnTo>
                  <a:lnTo>
                    <a:pt x="55392" y="7324"/>
                  </a:lnTo>
                  <a:lnTo>
                    <a:pt x="37117" y="14029"/>
                  </a:lnTo>
                  <a:lnTo>
                    <a:pt x="13525" y="32618"/>
                  </a:lnTo>
                  <a:lnTo>
                    <a:pt x="3937" y="48416"/>
                  </a:lnTo>
                  <a:lnTo>
                    <a:pt x="0" y="66502"/>
                  </a:lnTo>
                  <a:lnTo>
                    <a:pt x="3033" y="95936"/>
                  </a:lnTo>
                  <a:lnTo>
                    <a:pt x="4364" y="124749"/>
                  </a:lnTo>
                  <a:lnTo>
                    <a:pt x="7997" y="154035"/>
                  </a:lnTo>
                  <a:lnTo>
                    <a:pt x="19874" y="185275"/>
                  </a:lnTo>
                  <a:lnTo>
                    <a:pt x="27456" y="210220"/>
                  </a:lnTo>
                  <a:lnTo>
                    <a:pt x="33465" y="235486"/>
                  </a:lnTo>
                  <a:lnTo>
                    <a:pt x="36265" y="260139"/>
                  </a:lnTo>
                  <a:lnTo>
                    <a:pt x="41792" y="290952"/>
                  </a:lnTo>
                  <a:lnTo>
                    <a:pt x="41888" y="312846"/>
                  </a:lnTo>
                  <a:lnTo>
                    <a:pt x="39332" y="319933"/>
                  </a:lnTo>
                  <a:lnTo>
                    <a:pt x="31796" y="332496"/>
                  </a:lnTo>
                  <a:lnTo>
                    <a:pt x="31228" y="334710"/>
                  </a:lnTo>
                  <a:lnTo>
                    <a:pt x="30143" y="336189"/>
                  </a:lnTo>
                  <a:lnTo>
                    <a:pt x="28714" y="337175"/>
                  </a:lnTo>
                  <a:lnTo>
                    <a:pt x="23742" y="339146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5" name="SMARTInkShape-2046"/>
            <p:cNvSpPr/>
            <p:nvPr/>
          </p:nvSpPr>
          <p:spPr>
            <a:xfrm>
              <a:off x="5633835" y="2660650"/>
              <a:ext cx="149204" cy="132370"/>
            </a:xfrm>
            <a:custGeom>
              <a:avLst/>
              <a:gdLst/>
              <a:ahLst/>
              <a:cxnLst/>
              <a:rect l="0" t="0" r="0" b="0"/>
              <a:pathLst>
                <a:path w="149204" h="132370">
                  <a:moveTo>
                    <a:pt x="125615" y="12700"/>
                  </a:moveTo>
                  <a:lnTo>
                    <a:pt x="125615" y="7229"/>
                  </a:lnTo>
                  <a:lnTo>
                    <a:pt x="122243" y="3240"/>
                  </a:lnTo>
                  <a:lnTo>
                    <a:pt x="118706" y="1440"/>
                  </a:lnTo>
                  <a:lnTo>
                    <a:pt x="107902" y="189"/>
                  </a:lnTo>
                  <a:lnTo>
                    <a:pt x="88802" y="722"/>
                  </a:lnTo>
                  <a:lnTo>
                    <a:pt x="64817" y="8837"/>
                  </a:lnTo>
                  <a:lnTo>
                    <a:pt x="35510" y="30036"/>
                  </a:lnTo>
                  <a:lnTo>
                    <a:pt x="20679" y="45822"/>
                  </a:lnTo>
                  <a:lnTo>
                    <a:pt x="5640" y="74497"/>
                  </a:lnTo>
                  <a:lnTo>
                    <a:pt x="1736" y="84614"/>
                  </a:lnTo>
                  <a:lnTo>
                    <a:pt x="0" y="96168"/>
                  </a:lnTo>
                  <a:lnTo>
                    <a:pt x="2396" y="111199"/>
                  </a:lnTo>
                  <a:lnTo>
                    <a:pt x="7574" y="121221"/>
                  </a:lnTo>
                  <a:lnTo>
                    <a:pt x="16949" y="128658"/>
                  </a:lnTo>
                  <a:lnTo>
                    <a:pt x="32033" y="131960"/>
                  </a:lnTo>
                  <a:lnTo>
                    <a:pt x="56092" y="132369"/>
                  </a:lnTo>
                  <a:lnTo>
                    <a:pt x="87558" y="124473"/>
                  </a:lnTo>
                  <a:lnTo>
                    <a:pt x="112217" y="111266"/>
                  </a:lnTo>
                  <a:lnTo>
                    <a:pt x="131409" y="93185"/>
                  </a:lnTo>
                  <a:lnTo>
                    <a:pt x="142617" y="75588"/>
                  </a:lnTo>
                  <a:lnTo>
                    <a:pt x="148527" y="58847"/>
                  </a:lnTo>
                  <a:lnTo>
                    <a:pt x="149203" y="49438"/>
                  </a:lnTo>
                  <a:lnTo>
                    <a:pt x="143889" y="31899"/>
                  </a:lnTo>
                  <a:lnTo>
                    <a:pt x="142031" y="27614"/>
                  </a:lnTo>
                  <a:lnTo>
                    <a:pt x="136201" y="20975"/>
                  </a:lnTo>
                  <a:lnTo>
                    <a:pt x="120964" y="10963"/>
                  </a:lnTo>
                  <a:lnTo>
                    <a:pt x="90326" y="2256"/>
                  </a:lnTo>
                  <a:lnTo>
                    <a:pt x="68465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27" name="SMARTInkShape-2047"/>
          <p:cNvSpPr/>
          <p:nvPr/>
        </p:nvSpPr>
        <p:spPr>
          <a:xfrm>
            <a:off x="6388100" y="2413000"/>
            <a:ext cx="364618" cy="406170"/>
          </a:xfrm>
          <a:custGeom>
            <a:avLst/>
            <a:gdLst/>
            <a:ahLst/>
            <a:cxnLst/>
            <a:rect l="0" t="0" r="0" b="0"/>
            <a:pathLst>
              <a:path w="364618" h="406170">
                <a:moveTo>
                  <a:pt x="317500" y="0"/>
                </a:moveTo>
                <a:lnTo>
                  <a:pt x="290817" y="0"/>
                </a:lnTo>
                <a:lnTo>
                  <a:pt x="263076" y="0"/>
                </a:lnTo>
                <a:lnTo>
                  <a:pt x="235363" y="0"/>
                </a:lnTo>
                <a:lnTo>
                  <a:pt x="208181" y="0"/>
                </a:lnTo>
                <a:lnTo>
                  <a:pt x="178882" y="3368"/>
                </a:lnTo>
                <a:lnTo>
                  <a:pt x="151231" y="5464"/>
                </a:lnTo>
                <a:lnTo>
                  <a:pt x="121673" y="6880"/>
                </a:lnTo>
                <a:lnTo>
                  <a:pt x="92405" y="15163"/>
                </a:lnTo>
                <a:lnTo>
                  <a:pt x="76941" y="20416"/>
                </a:lnTo>
                <a:lnTo>
                  <a:pt x="71249" y="24414"/>
                </a:lnTo>
                <a:lnTo>
                  <a:pt x="70472" y="26842"/>
                </a:lnTo>
                <a:lnTo>
                  <a:pt x="69972" y="34151"/>
                </a:lnTo>
                <a:lnTo>
                  <a:pt x="71785" y="38225"/>
                </a:lnTo>
                <a:lnTo>
                  <a:pt x="73257" y="40301"/>
                </a:lnTo>
                <a:lnTo>
                  <a:pt x="80390" y="70230"/>
                </a:lnTo>
                <a:lnTo>
                  <a:pt x="82262" y="96275"/>
                </a:lnTo>
                <a:lnTo>
                  <a:pt x="82512" y="127135"/>
                </a:lnTo>
                <a:lnTo>
                  <a:pt x="81839" y="154402"/>
                </a:lnTo>
                <a:lnTo>
                  <a:pt x="76082" y="184898"/>
                </a:lnTo>
                <a:lnTo>
                  <a:pt x="71304" y="193699"/>
                </a:lnTo>
                <a:lnTo>
                  <a:pt x="67439" y="198508"/>
                </a:lnTo>
                <a:lnTo>
                  <a:pt x="63369" y="201114"/>
                </a:lnTo>
                <a:lnTo>
                  <a:pt x="61295" y="201808"/>
                </a:lnTo>
                <a:lnTo>
                  <a:pt x="59914" y="202974"/>
                </a:lnTo>
                <a:lnTo>
                  <a:pt x="57510" y="208545"/>
                </a:lnTo>
                <a:lnTo>
                  <a:pt x="57391" y="208174"/>
                </a:lnTo>
                <a:lnTo>
                  <a:pt x="57182" y="200623"/>
                </a:lnTo>
                <a:lnTo>
                  <a:pt x="59044" y="196643"/>
                </a:lnTo>
                <a:lnTo>
                  <a:pt x="75448" y="169810"/>
                </a:lnTo>
                <a:lnTo>
                  <a:pt x="83263" y="150796"/>
                </a:lnTo>
                <a:lnTo>
                  <a:pt x="92038" y="142044"/>
                </a:lnTo>
                <a:lnTo>
                  <a:pt x="108880" y="132555"/>
                </a:lnTo>
                <a:lnTo>
                  <a:pt x="138603" y="128096"/>
                </a:lnTo>
                <a:lnTo>
                  <a:pt x="163285" y="127324"/>
                </a:lnTo>
                <a:lnTo>
                  <a:pt x="189178" y="128507"/>
                </a:lnTo>
                <a:lnTo>
                  <a:pt x="218171" y="137167"/>
                </a:lnTo>
                <a:lnTo>
                  <a:pt x="245657" y="148668"/>
                </a:lnTo>
                <a:lnTo>
                  <a:pt x="275125" y="161721"/>
                </a:lnTo>
                <a:lnTo>
                  <a:pt x="301338" y="179385"/>
                </a:lnTo>
                <a:lnTo>
                  <a:pt x="329516" y="210279"/>
                </a:lnTo>
                <a:lnTo>
                  <a:pt x="341185" y="227512"/>
                </a:lnTo>
                <a:lnTo>
                  <a:pt x="351721" y="257049"/>
                </a:lnTo>
                <a:lnTo>
                  <a:pt x="359309" y="287434"/>
                </a:lnTo>
                <a:lnTo>
                  <a:pt x="364617" y="314628"/>
                </a:lnTo>
                <a:lnTo>
                  <a:pt x="362346" y="339854"/>
                </a:lnTo>
                <a:lnTo>
                  <a:pt x="359068" y="354245"/>
                </a:lnTo>
                <a:lnTo>
                  <a:pt x="346515" y="374249"/>
                </a:lnTo>
                <a:lnTo>
                  <a:pt x="332761" y="390207"/>
                </a:lnTo>
                <a:lnTo>
                  <a:pt x="313004" y="400505"/>
                </a:lnTo>
                <a:lnTo>
                  <a:pt x="289279" y="404653"/>
                </a:lnTo>
                <a:lnTo>
                  <a:pt x="261001" y="405882"/>
                </a:lnTo>
                <a:lnTo>
                  <a:pt x="238768" y="406169"/>
                </a:lnTo>
                <a:lnTo>
                  <a:pt x="214772" y="404884"/>
                </a:lnTo>
                <a:lnTo>
                  <a:pt x="189999" y="399612"/>
                </a:lnTo>
                <a:lnTo>
                  <a:pt x="166758" y="392564"/>
                </a:lnTo>
                <a:lnTo>
                  <a:pt x="143964" y="384728"/>
                </a:lnTo>
                <a:lnTo>
                  <a:pt x="119722" y="376539"/>
                </a:lnTo>
                <a:lnTo>
                  <a:pt x="96718" y="366316"/>
                </a:lnTo>
                <a:lnTo>
                  <a:pt x="74736" y="354719"/>
                </a:lnTo>
                <a:lnTo>
                  <a:pt x="43938" y="336288"/>
                </a:lnTo>
                <a:lnTo>
                  <a:pt x="15733" y="312978"/>
                </a:lnTo>
                <a:lnTo>
                  <a:pt x="0" y="298450"/>
                </a:lnTo>
              </a:path>
            </a:pathLst>
          </a:custGeom>
          <a:ln w="1905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43" name="SMARTInkShape-Group215"/>
          <p:cNvGrpSpPr/>
          <p:nvPr/>
        </p:nvGrpSpPr>
        <p:grpSpPr>
          <a:xfrm>
            <a:off x="2229242" y="3067170"/>
            <a:ext cx="2137156" cy="550543"/>
            <a:chOff x="2229242" y="3067170"/>
            <a:chExt cx="2137156" cy="550543"/>
          </a:xfrm>
        </p:grpSpPr>
        <p:sp>
          <p:nvSpPr>
            <p:cNvPr id="328" name="SMARTInkShape-2048"/>
            <p:cNvSpPr/>
            <p:nvPr/>
          </p:nvSpPr>
          <p:spPr>
            <a:xfrm>
              <a:off x="2997493" y="3314700"/>
              <a:ext cx="25108" cy="303013"/>
            </a:xfrm>
            <a:custGeom>
              <a:avLst/>
              <a:gdLst/>
              <a:ahLst/>
              <a:cxnLst/>
              <a:rect l="0" t="0" r="0" b="0"/>
              <a:pathLst>
                <a:path w="25108" h="303013">
                  <a:moveTo>
                    <a:pt x="25107" y="0"/>
                  </a:moveTo>
                  <a:lnTo>
                    <a:pt x="25107" y="27135"/>
                  </a:lnTo>
                  <a:lnTo>
                    <a:pt x="25107" y="56917"/>
                  </a:lnTo>
                  <a:lnTo>
                    <a:pt x="25107" y="85852"/>
                  </a:lnTo>
                  <a:lnTo>
                    <a:pt x="25107" y="117473"/>
                  </a:lnTo>
                  <a:lnTo>
                    <a:pt x="25107" y="141108"/>
                  </a:lnTo>
                  <a:lnTo>
                    <a:pt x="25107" y="165727"/>
                  </a:lnTo>
                  <a:lnTo>
                    <a:pt x="24401" y="190777"/>
                  </a:lnTo>
                  <a:lnTo>
                    <a:pt x="21736" y="216022"/>
                  </a:lnTo>
                  <a:lnTo>
                    <a:pt x="16268" y="247293"/>
                  </a:lnTo>
                  <a:lnTo>
                    <a:pt x="8805" y="277369"/>
                  </a:lnTo>
                  <a:lnTo>
                    <a:pt x="6162" y="292282"/>
                  </a:lnTo>
                  <a:lnTo>
                    <a:pt x="696" y="303012"/>
                  </a:lnTo>
                  <a:lnTo>
                    <a:pt x="367" y="302197"/>
                  </a:lnTo>
                  <a:lnTo>
                    <a:pt x="0" y="297527"/>
                  </a:lnTo>
                  <a:lnTo>
                    <a:pt x="1716" y="292629"/>
                  </a:lnTo>
                  <a:lnTo>
                    <a:pt x="4129" y="288102"/>
                  </a:lnTo>
                  <a:lnTo>
                    <a:pt x="6057" y="2794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9" name="SMARTInkShape-2049"/>
            <p:cNvSpPr/>
            <p:nvPr/>
          </p:nvSpPr>
          <p:spPr>
            <a:xfrm>
              <a:off x="2796382" y="3276600"/>
              <a:ext cx="130738" cy="170396"/>
            </a:xfrm>
            <a:custGeom>
              <a:avLst/>
              <a:gdLst/>
              <a:ahLst/>
              <a:cxnLst/>
              <a:rect l="0" t="0" r="0" b="0"/>
              <a:pathLst>
                <a:path w="130738" h="170396">
                  <a:moveTo>
                    <a:pt x="99218" y="0"/>
                  </a:moveTo>
                  <a:lnTo>
                    <a:pt x="90379" y="0"/>
                  </a:lnTo>
                  <a:lnTo>
                    <a:pt x="86349" y="1880"/>
                  </a:lnTo>
                  <a:lnTo>
                    <a:pt x="59482" y="18296"/>
                  </a:lnTo>
                  <a:lnTo>
                    <a:pt x="40464" y="34840"/>
                  </a:lnTo>
                  <a:lnTo>
                    <a:pt x="23117" y="59642"/>
                  </a:lnTo>
                  <a:lnTo>
                    <a:pt x="10347" y="83287"/>
                  </a:lnTo>
                  <a:lnTo>
                    <a:pt x="3275" y="99810"/>
                  </a:lnTo>
                  <a:lnTo>
                    <a:pt x="0" y="124273"/>
                  </a:lnTo>
                  <a:lnTo>
                    <a:pt x="4853" y="149978"/>
                  </a:lnTo>
                  <a:lnTo>
                    <a:pt x="6675" y="155018"/>
                  </a:lnTo>
                  <a:lnTo>
                    <a:pt x="12462" y="162500"/>
                  </a:lnTo>
                  <a:lnTo>
                    <a:pt x="19737" y="167471"/>
                  </a:lnTo>
                  <a:lnTo>
                    <a:pt x="32472" y="170271"/>
                  </a:lnTo>
                  <a:lnTo>
                    <a:pt x="49334" y="170395"/>
                  </a:lnTo>
                  <a:lnTo>
                    <a:pt x="76917" y="162564"/>
                  </a:lnTo>
                  <a:lnTo>
                    <a:pt x="93786" y="153137"/>
                  </a:lnTo>
                  <a:lnTo>
                    <a:pt x="113379" y="132241"/>
                  </a:lnTo>
                  <a:lnTo>
                    <a:pt x="125128" y="113970"/>
                  </a:lnTo>
                  <a:lnTo>
                    <a:pt x="129235" y="94446"/>
                  </a:lnTo>
                  <a:lnTo>
                    <a:pt x="130623" y="64804"/>
                  </a:lnTo>
                  <a:lnTo>
                    <a:pt x="130737" y="58018"/>
                  </a:lnTo>
                  <a:lnTo>
                    <a:pt x="127100" y="46716"/>
                  </a:lnTo>
                  <a:lnTo>
                    <a:pt x="113656" y="24286"/>
                  </a:lnTo>
                  <a:lnTo>
                    <a:pt x="82362" y="1506"/>
                  </a:lnTo>
                  <a:lnTo>
                    <a:pt x="80168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0" name="SMARTInkShape-2050"/>
            <p:cNvSpPr/>
            <p:nvPr/>
          </p:nvSpPr>
          <p:spPr>
            <a:xfrm>
              <a:off x="2533650" y="3239392"/>
              <a:ext cx="195166" cy="164209"/>
            </a:xfrm>
            <a:custGeom>
              <a:avLst/>
              <a:gdLst/>
              <a:ahLst/>
              <a:cxnLst/>
              <a:rect l="0" t="0" r="0" b="0"/>
              <a:pathLst>
                <a:path w="195166" h="164209">
                  <a:moveTo>
                    <a:pt x="0" y="62608"/>
                  </a:moveTo>
                  <a:lnTo>
                    <a:pt x="704" y="35475"/>
                  </a:lnTo>
                  <a:lnTo>
                    <a:pt x="3371" y="29853"/>
                  </a:lnTo>
                  <a:lnTo>
                    <a:pt x="12207" y="19349"/>
                  </a:lnTo>
                  <a:lnTo>
                    <a:pt x="41593" y="3630"/>
                  </a:lnTo>
                  <a:lnTo>
                    <a:pt x="64895" y="0"/>
                  </a:lnTo>
                  <a:lnTo>
                    <a:pt x="95942" y="1166"/>
                  </a:lnTo>
                  <a:lnTo>
                    <a:pt x="118972" y="7946"/>
                  </a:lnTo>
                  <a:lnTo>
                    <a:pt x="149090" y="22882"/>
                  </a:lnTo>
                  <a:lnTo>
                    <a:pt x="167097" y="38607"/>
                  </a:lnTo>
                  <a:lnTo>
                    <a:pt x="185118" y="62883"/>
                  </a:lnTo>
                  <a:lnTo>
                    <a:pt x="193057" y="81739"/>
                  </a:lnTo>
                  <a:lnTo>
                    <a:pt x="195165" y="94394"/>
                  </a:lnTo>
                  <a:lnTo>
                    <a:pt x="192335" y="105191"/>
                  </a:lnTo>
                  <a:lnTo>
                    <a:pt x="182396" y="126992"/>
                  </a:lnTo>
                  <a:lnTo>
                    <a:pt x="178042" y="131637"/>
                  </a:lnTo>
                  <a:lnTo>
                    <a:pt x="152656" y="144158"/>
                  </a:lnTo>
                  <a:lnTo>
                    <a:pt x="127048" y="153426"/>
                  </a:lnTo>
                  <a:lnTo>
                    <a:pt x="97137" y="162298"/>
                  </a:lnTo>
                  <a:lnTo>
                    <a:pt x="65988" y="164158"/>
                  </a:lnTo>
                  <a:lnTo>
                    <a:pt x="63500" y="164208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1" name="SMARTInkShape-2051"/>
            <p:cNvSpPr/>
            <p:nvPr/>
          </p:nvSpPr>
          <p:spPr>
            <a:xfrm>
              <a:off x="2565400" y="3308350"/>
              <a:ext cx="19051" cy="234951"/>
            </a:xfrm>
            <a:custGeom>
              <a:avLst/>
              <a:gdLst/>
              <a:ahLst/>
              <a:cxnLst/>
              <a:rect l="0" t="0" r="0" b="0"/>
              <a:pathLst>
                <a:path w="19051" h="234951">
                  <a:moveTo>
                    <a:pt x="0" y="0"/>
                  </a:moveTo>
                  <a:lnTo>
                    <a:pt x="0" y="29247"/>
                  </a:lnTo>
                  <a:lnTo>
                    <a:pt x="1881" y="58327"/>
                  </a:lnTo>
                  <a:lnTo>
                    <a:pt x="5026" y="84780"/>
                  </a:lnTo>
                  <a:lnTo>
                    <a:pt x="7839" y="113079"/>
                  </a:lnTo>
                  <a:lnTo>
                    <a:pt x="11259" y="139338"/>
                  </a:lnTo>
                  <a:lnTo>
                    <a:pt x="14153" y="164993"/>
                  </a:lnTo>
                  <a:lnTo>
                    <a:pt x="18083" y="192201"/>
                  </a:lnTo>
                  <a:lnTo>
                    <a:pt x="18962" y="222005"/>
                  </a:lnTo>
                  <a:lnTo>
                    <a:pt x="19050" y="2349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2" name="SMARTInkShape-2052"/>
            <p:cNvSpPr/>
            <p:nvPr/>
          </p:nvSpPr>
          <p:spPr>
            <a:xfrm>
              <a:off x="2273300" y="3282950"/>
              <a:ext cx="139701" cy="57151"/>
            </a:xfrm>
            <a:custGeom>
              <a:avLst/>
              <a:gdLst/>
              <a:ahLst/>
              <a:cxnLst/>
              <a:rect l="0" t="0" r="0" b="0"/>
              <a:pathLst>
                <a:path w="139701" h="57151">
                  <a:moveTo>
                    <a:pt x="0" y="57150"/>
                  </a:moveTo>
                  <a:lnTo>
                    <a:pt x="0" y="51682"/>
                  </a:lnTo>
                  <a:lnTo>
                    <a:pt x="3368" y="47690"/>
                  </a:lnTo>
                  <a:lnTo>
                    <a:pt x="16604" y="40020"/>
                  </a:lnTo>
                  <a:lnTo>
                    <a:pt x="44961" y="29607"/>
                  </a:lnTo>
                  <a:lnTo>
                    <a:pt x="75021" y="21161"/>
                  </a:lnTo>
                  <a:lnTo>
                    <a:pt x="100464" y="14108"/>
                  </a:lnTo>
                  <a:lnTo>
                    <a:pt x="130904" y="3204"/>
                  </a:lnTo>
                  <a:lnTo>
                    <a:pt x="13970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3" name="SMARTInkShape-2053"/>
            <p:cNvSpPr/>
            <p:nvPr/>
          </p:nvSpPr>
          <p:spPr>
            <a:xfrm>
              <a:off x="2229242" y="3067170"/>
              <a:ext cx="266309" cy="423195"/>
            </a:xfrm>
            <a:custGeom>
              <a:avLst/>
              <a:gdLst/>
              <a:ahLst/>
              <a:cxnLst/>
              <a:rect l="0" t="0" r="0" b="0"/>
              <a:pathLst>
                <a:path w="266309" h="423195">
                  <a:moveTo>
                    <a:pt x="63108" y="241180"/>
                  </a:moveTo>
                  <a:lnTo>
                    <a:pt x="52273" y="269322"/>
                  </a:lnTo>
                  <a:lnTo>
                    <a:pt x="45392" y="296868"/>
                  </a:lnTo>
                  <a:lnTo>
                    <a:pt x="38537" y="319551"/>
                  </a:lnTo>
                  <a:lnTo>
                    <a:pt x="32667" y="341864"/>
                  </a:lnTo>
                  <a:lnTo>
                    <a:pt x="23510" y="372377"/>
                  </a:lnTo>
                  <a:lnTo>
                    <a:pt x="13747" y="397408"/>
                  </a:lnTo>
                  <a:lnTo>
                    <a:pt x="946" y="423185"/>
                  </a:lnTo>
                  <a:lnTo>
                    <a:pt x="499" y="423194"/>
                  </a:lnTo>
                  <a:lnTo>
                    <a:pt x="200" y="422494"/>
                  </a:lnTo>
                  <a:lnTo>
                    <a:pt x="0" y="421322"/>
                  </a:lnTo>
                  <a:lnTo>
                    <a:pt x="1665" y="418140"/>
                  </a:lnTo>
                  <a:lnTo>
                    <a:pt x="3094" y="416303"/>
                  </a:lnTo>
                  <a:lnTo>
                    <a:pt x="7461" y="390508"/>
                  </a:lnTo>
                  <a:lnTo>
                    <a:pt x="12750" y="363507"/>
                  </a:lnTo>
                  <a:lnTo>
                    <a:pt x="16736" y="339996"/>
                  </a:lnTo>
                  <a:lnTo>
                    <a:pt x="20859" y="313086"/>
                  </a:lnTo>
                  <a:lnTo>
                    <a:pt x="26928" y="284661"/>
                  </a:lnTo>
                  <a:lnTo>
                    <a:pt x="34327" y="255565"/>
                  </a:lnTo>
                  <a:lnTo>
                    <a:pt x="42317" y="226172"/>
                  </a:lnTo>
                  <a:lnTo>
                    <a:pt x="50576" y="198526"/>
                  </a:lnTo>
                  <a:lnTo>
                    <a:pt x="58242" y="172128"/>
                  </a:lnTo>
                  <a:lnTo>
                    <a:pt x="63999" y="146284"/>
                  </a:lnTo>
                  <a:lnTo>
                    <a:pt x="70796" y="122569"/>
                  </a:lnTo>
                  <a:lnTo>
                    <a:pt x="82550" y="91263"/>
                  </a:lnTo>
                  <a:lnTo>
                    <a:pt x="93092" y="64116"/>
                  </a:lnTo>
                  <a:lnTo>
                    <a:pt x="99604" y="36400"/>
                  </a:lnTo>
                  <a:lnTo>
                    <a:pt x="107102" y="6890"/>
                  </a:lnTo>
                  <a:lnTo>
                    <a:pt x="107252" y="4552"/>
                  </a:lnTo>
                  <a:lnTo>
                    <a:pt x="108061" y="2996"/>
                  </a:lnTo>
                  <a:lnTo>
                    <a:pt x="109304" y="1957"/>
                  </a:lnTo>
                  <a:lnTo>
                    <a:pt x="110839" y="1264"/>
                  </a:lnTo>
                  <a:lnTo>
                    <a:pt x="111156" y="802"/>
                  </a:lnTo>
                  <a:lnTo>
                    <a:pt x="110662" y="495"/>
                  </a:lnTo>
                  <a:lnTo>
                    <a:pt x="109627" y="290"/>
                  </a:lnTo>
                  <a:lnTo>
                    <a:pt x="109641" y="152"/>
                  </a:lnTo>
                  <a:lnTo>
                    <a:pt x="111542" y="0"/>
                  </a:lnTo>
                  <a:lnTo>
                    <a:pt x="112329" y="665"/>
                  </a:lnTo>
                  <a:lnTo>
                    <a:pt x="122684" y="30390"/>
                  </a:lnTo>
                  <a:lnTo>
                    <a:pt x="130899" y="58195"/>
                  </a:lnTo>
                  <a:lnTo>
                    <a:pt x="137915" y="86852"/>
                  </a:lnTo>
                  <a:lnTo>
                    <a:pt x="144803" y="109793"/>
                  </a:lnTo>
                  <a:lnTo>
                    <a:pt x="150685" y="134102"/>
                  </a:lnTo>
                  <a:lnTo>
                    <a:pt x="156360" y="159017"/>
                  </a:lnTo>
                  <a:lnTo>
                    <a:pt x="163584" y="184202"/>
                  </a:lnTo>
                  <a:lnTo>
                    <a:pt x="173378" y="209505"/>
                  </a:lnTo>
                  <a:lnTo>
                    <a:pt x="183377" y="234157"/>
                  </a:lnTo>
                  <a:lnTo>
                    <a:pt x="190175" y="256874"/>
                  </a:lnTo>
                  <a:lnTo>
                    <a:pt x="199308" y="278728"/>
                  </a:lnTo>
                  <a:lnTo>
                    <a:pt x="214471" y="307103"/>
                  </a:lnTo>
                  <a:lnTo>
                    <a:pt x="232236" y="335654"/>
                  </a:lnTo>
                  <a:lnTo>
                    <a:pt x="256993" y="364932"/>
                  </a:lnTo>
                  <a:lnTo>
                    <a:pt x="266308" y="37453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4" name="SMARTInkShape-2054"/>
            <p:cNvSpPr/>
            <p:nvPr/>
          </p:nvSpPr>
          <p:spPr>
            <a:xfrm>
              <a:off x="2286022" y="3194311"/>
              <a:ext cx="6329" cy="6090"/>
            </a:xfrm>
            <a:custGeom>
              <a:avLst/>
              <a:gdLst/>
              <a:ahLst/>
              <a:cxnLst/>
              <a:rect l="0" t="0" r="0" b="0"/>
              <a:pathLst>
                <a:path w="6329" h="6090">
                  <a:moveTo>
                    <a:pt x="6328" y="6089"/>
                  </a:moveTo>
                  <a:lnTo>
                    <a:pt x="2957" y="6089"/>
                  </a:lnTo>
                  <a:lnTo>
                    <a:pt x="1961" y="5382"/>
                  </a:lnTo>
                  <a:lnTo>
                    <a:pt x="1300" y="4205"/>
                  </a:lnTo>
                  <a:lnTo>
                    <a:pt x="52" y="0"/>
                  </a:lnTo>
                  <a:lnTo>
                    <a:pt x="0" y="3187"/>
                  </a:lnTo>
                  <a:lnTo>
                    <a:pt x="695" y="4153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5" name="SMARTInkShape-2055"/>
            <p:cNvSpPr/>
            <p:nvPr/>
          </p:nvSpPr>
          <p:spPr>
            <a:xfrm>
              <a:off x="3772406" y="3213100"/>
              <a:ext cx="175290" cy="209383"/>
            </a:xfrm>
            <a:custGeom>
              <a:avLst/>
              <a:gdLst/>
              <a:ahLst/>
              <a:cxnLst/>
              <a:rect l="0" t="0" r="0" b="0"/>
              <a:pathLst>
                <a:path w="175290" h="209383">
                  <a:moveTo>
                    <a:pt x="107444" y="0"/>
                  </a:moveTo>
                  <a:lnTo>
                    <a:pt x="104072" y="3369"/>
                  </a:lnTo>
                  <a:lnTo>
                    <a:pt x="100535" y="5026"/>
                  </a:lnTo>
                  <a:lnTo>
                    <a:pt x="72601" y="10659"/>
                  </a:lnTo>
                  <a:lnTo>
                    <a:pt x="41684" y="16885"/>
                  </a:lnTo>
                  <a:lnTo>
                    <a:pt x="11420" y="23223"/>
                  </a:lnTo>
                  <a:lnTo>
                    <a:pt x="5264" y="24433"/>
                  </a:lnTo>
                  <a:lnTo>
                    <a:pt x="3341" y="25460"/>
                  </a:lnTo>
                  <a:lnTo>
                    <a:pt x="2058" y="26851"/>
                  </a:lnTo>
                  <a:lnTo>
                    <a:pt x="633" y="30277"/>
                  </a:lnTo>
                  <a:lnTo>
                    <a:pt x="0" y="34152"/>
                  </a:lnTo>
                  <a:lnTo>
                    <a:pt x="1600" y="38227"/>
                  </a:lnTo>
                  <a:lnTo>
                    <a:pt x="8376" y="46592"/>
                  </a:lnTo>
                  <a:lnTo>
                    <a:pt x="35001" y="62638"/>
                  </a:lnTo>
                  <a:lnTo>
                    <a:pt x="61749" y="78563"/>
                  </a:lnTo>
                  <a:lnTo>
                    <a:pt x="90029" y="95298"/>
                  </a:lnTo>
                  <a:lnTo>
                    <a:pt x="119211" y="112193"/>
                  </a:lnTo>
                  <a:lnTo>
                    <a:pt x="145359" y="134187"/>
                  </a:lnTo>
                  <a:lnTo>
                    <a:pt x="170525" y="161838"/>
                  </a:lnTo>
                  <a:lnTo>
                    <a:pt x="174286" y="170941"/>
                  </a:lnTo>
                  <a:lnTo>
                    <a:pt x="175289" y="175343"/>
                  </a:lnTo>
                  <a:lnTo>
                    <a:pt x="174520" y="182117"/>
                  </a:lnTo>
                  <a:lnTo>
                    <a:pt x="170121" y="189896"/>
                  </a:lnTo>
                  <a:lnTo>
                    <a:pt x="162315" y="198847"/>
                  </a:lnTo>
                  <a:lnTo>
                    <a:pt x="145966" y="205280"/>
                  </a:lnTo>
                  <a:lnTo>
                    <a:pt x="120226" y="208705"/>
                  </a:lnTo>
                  <a:lnTo>
                    <a:pt x="94759" y="209382"/>
                  </a:lnTo>
                  <a:lnTo>
                    <a:pt x="82757" y="208769"/>
                  </a:lnTo>
                  <a:lnTo>
                    <a:pt x="59131" y="200700"/>
                  </a:lnTo>
                  <a:lnTo>
                    <a:pt x="31816" y="180058"/>
                  </a:lnTo>
                  <a:lnTo>
                    <a:pt x="24894" y="1778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6" name="SMARTInkShape-2056"/>
            <p:cNvSpPr/>
            <p:nvPr/>
          </p:nvSpPr>
          <p:spPr>
            <a:xfrm>
              <a:off x="4057650" y="3225800"/>
              <a:ext cx="1" cy="209425"/>
            </a:xfrm>
            <a:custGeom>
              <a:avLst/>
              <a:gdLst/>
              <a:ahLst/>
              <a:cxnLst/>
              <a:rect l="0" t="0" r="0" b="0"/>
              <a:pathLst>
                <a:path w="1" h="209425">
                  <a:moveTo>
                    <a:pt x="0" y="0"/>
                  </a:moveTo>
                  <a:lnTo>
                    <a:pt x="0" y="27887"/>
                  </a:lnTo>
                  <a:lnTo>
                    <a:pt x="0" y="58182"/>
                  </a:lnTo>
                  <a:lnTo>
                    <a:pt x="0" y="89522"/>
                  </a:lnTo>
                  <a:lnTo>
                    <a:pt x="0" y="114484"/>
                  </a:lnTo>
                  <a:lnTo>
                    <a:pt x="0" y="139753"/>
                  </a:lnTo>
                  <a:lnTo>
                    <a:pt x="0" y="170205"/>
                  </a:lnTo>
                  <a:lnTo>
                    <a:pt x="0" y="199926"/>
                  </a:lnTo>
                  <a:lnTo>
                    <a:pt x="0" y="209424"/>
                  </a:lnTo>
                  <a:lnTo>
                    <a:pt x="0" y="2032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7" name="SMARTInkShape-2057"/>
            <p:cNvSpPr/>
            <p:nvPr/>
          </p:nvSpPr>
          <p:spPr>
            <a:xfrm>
              <a:off x="4064960" y="3124200"/>
              <a:ext cx="18091" cy="12701"/>
            </a:xfrm>
            <a:custGeom>
              <a:avLst/>
              <a:gdLst/>
              <a:ahLst/>
              <a:cxnLst/>
              <a:rect l="0" t="0" r="0" b="0"/>
              <a:pathLst>
                <a:path w="18091" h="12701">
                  <a:moveTo>
                    <a:pt x="11740" y="0"/>
                  </a:moveTo>
                  <a:lnTo>
                    <a:pt x="2280" y="0"/>
                  </a:lnTo>
                  <a:lnTo>
                    <a:pt x="1199" y="704"/>
                  </a:lnTo>
                  <a:lnTo>
                    <a:pt x="479" y="1878"/>
                  </a:lnTo>
                  <a:lnTo>
                    <a:pt x="0" y="3371"/>
                  </a:lnTo>
                  <a:lnTo>
                    <a:pt x="1091" y="4364"/>
                  </a:lnTo>
                  <a:lnTo>
                    <a:pt x="7956" y="6467"/>
                  </a:lnTo>
                  <a:lnTo>
                    <a:pt x="9218" y="7839"/>
                  </a:lnTo>
                  <a:lnTo>
                    <a:pt x="10059" y="9459"/>
                  </a:lnTo>
                  <a:lnTo>
                    <a:pt x="11324" y="10539"/>
                  </a:lnTo>
                  <a:lnTo>
                    <a:pt x="18090" y="127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8" name="SMARTInkShape-2058"/>
            <p:cNvSpPr/>
            <p:nvPr/>
          </p:nvSpPr>
          <p:spPr>
            <a:xfrm>
              <a:off x="4178300" y="3187700"/>
              <a:ext cx="188098" cy="212939"/>
            </a:xfrm>
            <a:custGeom>
              <a:avLst/>
              <a:gdLst/>
              <a:ahLst/>
              <a:cxnLst/>
              <a:rect l="0" t="0" r="0" b="0"/>
              <a:pathLst>
                <a:path w="188098" h="212939">
                  <a:moveTo>
                    <a:pt x="133350" y="0"/>
                  </a:moveTo>
                  <a:lnTo>
                    <a:pt x="136721" y="0"/>
                  </a:lnTo>
                  <a:lnTo>
                    <a:pt x="137714" y="703"/>
                  </a:lnTo>
                  <a:lnTo>
                    <a:pt x="138376" y="1881"/>
                  </a:lnTo>
                  <a:lnTo>
                    <a:pt x="138817" y="3368"/>
                  </a:lnTo>
                  <a:lnTo>
                    <a:pt x="139817" y="4360"/>
                  </a:lnTo>
                  <a:lnTo>
                    <a:pt x="142809" y="5467"/>
                  </a:lnTo>
                  <a:lnTo>
                    <a:pt x="143888" y="6467"/>
                  </a:lnTo>
                  <a:lnTo>
                    <a:pt x="145088" y="9456"/>
                  </a:lnTo>
                  <a:lnTo>
                    <a:pt x="144703" y="11245"/>
                  </a:lnTo>
                  <a:lnTo>
                    <a:pt x="140789" y="17129"/>
                  </a:lnTo>
                  <a:lnTo>
                    <a:pt x="137126" y="21252"/>
                  </a:lnTo>
                  <a:lnTo>
                    <a:pt x="107165" y="33871"/>
                  </a:lnTo>
                  <a:lnTo>
                    <a:pt x="81688" y="42333"/>
                  </a:lnTo>
                  <a:lnTo>
                    <a:pt x="53975" y="50800"/>
                  </a:lnTo>
                  <a:lnTo>
                    <a:pt x="25687" y="60674"/>
                  </a:lnTo>
                  <a:lnTo>
                    <a:pt x="12000" y="63369"/>
                  </a:lnTo>
                  <a:lnTo>
                    <a:pt x="5803" y="66499"/>
                  </a:lnTo>
                  <a:lnTo>
                    <a:pt x="2578" y="70241"/>
                  </a:lnTo>
                  <a:lnTo>
                    <a:pt x="1720" y="72228"/>
                  </a:lnTo>
                  <a:lnTo>
                    <a:pt x="1851" y="73552"/>
                  </a:lnTo>
                  <a:lnTo>
                    <a:pt x="2645" y="74433"/>
                  </a:lnTo>
                  <a:lnTo>
                    <a:pt x="31984" y="89017"/>
                  </a:lnTo>
                  <a:lnTo>
                    <a:pt x="58720" y="99498"/>
                  </a:lnTo>
                  <a:lnTo>
                    <a:pt x="89627" y="109832"/>
                  </a:lnTo>
                  <a:lnTo>
                    <a:pt x="119538" y="121884"/>
                  </a:lnTo>
                  <a:lnTo>
                    <a:pt x="139370" y="132226"/>
                  </a:lnTo>
                  <a:lnTo>
                    <a:pt x="168933" y="162185"/>
                  </a:lnTo>
                  <a:lnTo>
                    <a:pt x="184775" y="179759"/>
                  </a:lnTo>
                  <a:lnTo>
                    <a:pt x="187954" y="188312"/>
                  </a:lnTo>
                  <a:lnTo>
                    <a:pt x="188097" y="191863"/>
                  </a:lnTo>
                  <a:lnTo>
                    <a:pt x="186375" y="197691"/>
                  </a:lnTo>
                  <a:lnTo>
                    <a:pt x="181376" y="202631"/>
                  </a:lnTo>
                  <a:lnTo>
                    <a:pt x="174449" y="206473"/>
                  </a:lnTo>
                  <a:lnTo>
                    <a:pt x="145105" y="212938"/>
                  </a:lnTo>
                  <a:lnTo>
                    <a:pt x="118581" y="210427"/>
                  </a:lnTo>
                  <a:lnTo>
                    <a:pt x="94636" y="209810"/>
                  </a:lnTo>
                  <a:lnTo>
                    <a:pt x="69667" y="207745"/>
                  </a:lnTo>
                  <a:lnTo>
                    <a:pt x="44396" y="202665"/>
                  </a:lnTo>
                  <a:lnTo>
                    <a:pt x="12953" y="193249"/>
                  </a:lnTo>
                  <a:lnTo>
                    <a:pt x="0" y="1905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9" name="SMARTInkShape-2059"/>
            <p:cNvSpPr/>
            <p:nvPr/>
          </p:nvSpPr>
          <p:spPr>
            <a:xfrm>
              <a:off x="3506563" y="3225800"/>
              <a:ext cx="174795" cy="207934"/>
            </a:xfrm>
            <a:custGeom>
              <a:avLst/>
              <a:gdLst/>
              <a:ahLst/>
              <a:cxnLst/>
              <a:rect l="0" t="0" r="0" b="0"/>
              <a:pathLst>
                <a:path w="174795" h="207934">
                  <a:moveTo>
                    <a:pt x="100237" y="31750"/>
                  </a:moveTo>
                  <a:lnTo>
                    <a:pt x="94769" y="26282"/>
                  </a:lnTo>
                  <a:lnTo>
                    <a:pt x="90777" y="25660"/>
                  </a:lnTo>
                  <a:lnTo>
                    <a:pt x="87095" y="27397"/>
                  </a:lnTo>
                  <a:lnTo>
                    <a:pt x="57524" y="49972"/>
                  </a:lnTo>
                  <a:lnTo>
                    <a:pt x="36687" y="76927"/>
                  </a:lnTo>
                  <a:lnTo>
                    <a:pt x="19793" y="105114"/>
                  </a:lnTo>
                  <a:lnTo>
                    <a:pt x="7936" y="132789"/>
                  </a:lnTo>
                  <a:lnTo>
                    <a:pt x="0" y="161654"/>
                  </a:lnTo>
                  <a:lnTo>
                    <a:pt x="1124" y="170858"/>
                  </a:lnTo>
                  <a:lnTo>
                    <a:pt x="7593" y="188266"/>
                  </a:lnTo>
                  <a:lnTo>
                    <a:pt x="15318" y="194916"/>
                  </a:lnTo>
                  <a:lnTo>
                    <a:pt x="39246" y="206473"/>
                  </a:lnTo>
                  <a:lnTo>
                    <a:pt x="57236" y="207933"/>
                  </a:lnTo>
                  <a:lnTo>
                    <a:pt x="86359" y="202462"/>
                  </a:lnTo>
                  <a:lnTo>
                    <a:pt x="116075" y="191215"/>
                  </a:lnTo>
                  <a:lnTo>
                    <a:pt x="143347" y="171041"/>
                  </a:lnTo>
                  <a:lnTo>
                    <a:pt x="153732" y="161626"/>
                  </a:lnTo>
                  <a:lnTo>
                    <a:pt x="164143" y="141649"/>
                  </a:lnTo>
                  <a:lnTo>
                    <a:pt x="173277" y="113979"/>
                  </a:lnTo>
                  <a:lnTo>
                    <a:pt x="174794" y="90999"/>
                  </a:lnTo>
                  <a:lnTo>
                    <a:pt x="169344" y="63913"/>
                  </a:lnTo>
                  <a:lnTo>
                    <a:pt x="164817" y="51689"/>
                  </a:lnTo>
                  <a:lnTo>
                    <a:pt x="146388" y="27911"/>
                  </a:lnTo>
                  <a:lnTo>
                    <a:pt x="125581" y="13306"/>
                  </a:lnTo>
                  <a:lnTo>
                    <a:pt x="102112" y="1932"/>
                  </a:lnTo>
                  <a:lnTo>
                    <a:pt x="87537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0" name="SMARTInkShape-2060"/>
            <p:cNvSpPr/>
            <p:nvPr/>
          </p:nvSpPr>
          <p:spPr>
            <a:xfrm>
              <a:off x="3251200" y="3282950"/>
              <a:ext cx="209551" cy="6351"/>
            </a:xfrm>
            <a:custGeom>
              <a:avLst/>
              <a:gdLst/>
              <a:ahLst/>
              <a:cxnLst/>
              <a:rect l="0" t="0" r="0" b="0"/>
              <a:pathLst>
                <a:path w="209551" h="6351">
                  <a:moveTo>
                    <a:pt x="0" y="6350"/>
                  </a:moveTo>
                  <a:lnTo>
                    <a:pt x="27611" y="4467"/>
                  </a:lnTo>
                  <a:lnTo>
                    <a:pt x="54607" y="882"/>
                  </a:lnTo>
                  <a:lnTo>
                    <a:pt x="82188" y="260"/>
                  </a:lnTo>
                  <a:lnTo>
                    <a:pt x="104261" y="115"/>
                  </a:lnTo>
                  <a:lnTo>
                    <a:pt x="126770" y="51"/>
                  </a:lnTo>
                  <a:lnTo>
                    <a:pt x="157426" y="15"/>
                  </a:lnTo>
                  <a:lnTo>
                    <a:pt x="183091" y="5"/>
                  </a:lnTo>
                  <a:lnTo>
                    <a:pt x="20955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1" name="SMARTInkShape-2061"/>
            <p:cNvSpPr/>
            <p:nvPr/>
          </p:nvSpPr>
          <p:spPr>
            <a:xfrm>
              <a:off x="3333750" y="3098800"/>
              <a:ext cx="31751" cy="366796"/>
            </a:xfrm>
            <a:custGeom>
              <a:avLst/>
              <a:gdLst/>
              <a:ahLst/>
              <a:cxnLst/>
              <a:rect l="0" t="0" r="0" b="0"/>
              <a:pathLst>
                <a:path w="31751" h="366796">
                  <a:moveTo>
                    <a:pt x="0" y="0"/>
                  </a:moveTo>
                  <a:lnTo>
                    <a:pt x="3371" y="0"/>
                  </a:lnTo>
                  <a:lnTo>
                    <a:pt x="6906" y="1881"/>
                  </a:lnTo>
                  <a:lnTo>
                    <a:pt x="10831" y="5775"/>
                  </a:lnTo>
                  <a:lnTo>
                    <a:pt x="21199" y="23764"/>
                  </a:lnTo>
                  <a:lnTo>
                    <a:pt x="25274" y="51155"/>
                  </a:lnTo>
                  <a:lnTo>
                    <a:pt x="29517" y="79676"/>
                  </a:lnTo>
                  <a:lnTo>
                    <a:pt x="31088" y="111174"/>
                  </a:lnTo>
                  <a:lnTo>
                    <a:pt x="31455" y="134783"/>
                  </a:lnTo>
                  <a:lnTo>
                    <a:pt x="31619" y="161268"/>
                  </a:lnTo>
                  <a:lnTo>
                    <a:pt x="31691" y="188797"/>
                  </a:lnTo>
                  <a:lnTo>
                    <a:pt x="31724" y="215143"/>
                  </a:lnTo>
                  <a:lnTo>
                    <a:pt x="31736" y="240962"/>
                  </a:lnTo>
                  <a:lnTo>
                    <a:pt x="31744" y="266550"/>
                  </a:lnTo>
                  <a:lnTo>
                    <a:pt x="31746" y="292032"/>
                  </a:lnTo>
                  <a:lnTo>
                    <a:pt x="31748" y="320066"/>
                  </a:lnTo>
                  <a:lnTo>
                    <a:pt x="31750" y="351339"/>
                  </a:lnTo>
                  <a:lnTo>
                    <a:pt x="31750" y="366795"/>
                  </a:lnTo>
                  <a:lnTo>
                    <a:pt x="31750" y="3619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2" name="SMARTInkShape-2062"/>
            <p:cNvSpPr/>
            <p:nvPr/>
          </p:nvSpPr>
          <p:spPr>
            <a:xfrm>
              <a:off x="2997460" y="3258556"/>
              <a:ext cx="207418" cy="187443"/>
            </a:xfrm>
            <a:custGeom>
              <a:avLst/>
              <a:gdLst/>
              <a:ahLst/>
              <a:cxnLst/>
              <a:rect l="0" t="0" r="0" b="0"/>
              <a:pathLst>
                <a:path w="207418" h="187443">
                  <a:moveTo>
                    <a:pt x="6090" y="75194"/>
                  </a:moveTo>
                  <a:lnTo>
                    <a:pt x="6090" y="66355"/>
                  </a:lnTo>
                  <a:lnTo>
                    <a:pt x="4207" y="62328"/>
                  </a:lnTo>
                  <a:lnTo>
                    <a:pt x="2719" y="60267"/>
                  </a:lnTo>
                  <a:lnTo>
                    <a:pt x="620" y="50623"/>
                  </a:lnTo>
                  <a:lnTo>
                    <a:pt x="0" y="38829"/>
                  </a:lnTo>
                  <a:lnTo>
                    <a:pt x="1736" y="32455"/>
                  </a:lnTo>
                  <a:lnTo>
                    <a:pt x="8601" y="22615"/>
                  </a:lnTo>
                  <a:lnTo>
                    <a:pt x="25749" y="6712"/>
                  </a:lnTo>
                  <a:lnTo>
                    <a:pt x="29779" y="4139"/>
                  </a:lnTo>
                  <a:lnTo>
                    <a:pt x="45562" y="517"/>
                  </a:lnTo>
                  <a:lnTo>
                    <a:pt x="70567" y="0"/>
                  </a:lnTo>
                  <a:lnTo>
                    <a:pt x="100066" y="5961"/>
                  </a:lnTo>
                  <a:lnTo>
                    <a:pt x="123775" y="13757"/>
                  </a:lnTo>
                  <a:lnTo>
                    <a:pt x="149380" y="25004"/>
                  </a:lnTo>
                  <a:lnTo>
                    <a:pt x="176995" y="44819"/>
                  </a:lnTo>
                  <a:lnTo>
                    <a:pt x="197057" y="69114"/>
                  </a:lnTo>
                  <a:lnTo>
                    <a:pt x="205351" y="88678"/>
                  </a:lnTo>
                  <a:lnTo>
                    <a:pt x="207417" y="111332"/>
                  </a:lnTo>
                  <a:lnTo>
                    <a:pt x="205397" y="125121"/>
                  </a:lnTo>
                  <a:lnTo>
                    <a:pt x="200270" y="136425"/>
                  </a:lnTo>
                  <a:lnTo>
                    <a:pt x="192579" y="146152"/>
                  </a:lnTo>
                  <a:lnTo>
                    <a:pt x="164310" y="168194"/>
                  </a:lnTo>
                  <a:lnTo>
                    <a:pt x="134971" y="180165"/>
                  </a:lnTo>
                  <a:lnTo>
                    <a:pt x="108060" y="187442"/>
                  </a:lnTo>
                  <a:lnTo>
                    <a:pt x="86868" y="187003"/>
                  </a:lnTo>
                  <a:lnTo>
                    <a:pt x="57793" y="180534"/>
                  </a:lnTo>
                  <a:lnTo>
                    <a:pt x="41478" y="171159"/>
                  </a:lnTo>
                  <a:lnTo>
                    <a:pt x="31078" y="162816"/>
                  </a:lnTo>
                  <a:lnTo>
                    <a:pt x="27778" y="158116"/>
                  </a:lnTo>
                  <a:lnTo>
                    <a:pt x="25140" y="151394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56" name="SMARTInkShape-Group216"/>
          <p:cNvGrpSpPr/>
          <p:nvPr/>
        </p:nvGrpSpPr>
        <p:grpSpPr>
          <a:xfrm>
            <a:off x="2286555" y="3587750"/>
            <a:ext cx="2164199" cy="444501"/>
            <a:chOff x="2286555" y="3587750"/>
            <a:chExt cx="2164199" cy="444501"/>
          </a:xfrm>
        </p:grpSpPr>
        <p:sp>
          <p:nvSpPr>
            <p:cNvPr id="344" name="SMARTInkShape-2063"/>
            <p:cNvSpPr/>
            <p:nvPr/>
          </p:nvSpPr>
          <p:spPr>
            <a:xfrm>
              <a:off x="3797917" y="3804622"/>
              <a:ext cx="132244" cy="170479"/>
            </a:xfrm>
            <a:custGeom>
              <a:avLst/>
              <a:gdLst/>
              <a:ahLst/>
              <a:cxnLst/>
              <a:rect l="0" t="0" r="0" b="0"/>
              <a:pathLst>
                <a:path w="132244" h="170479">
                  <a:moveTo>
                    <a:pt x="24783" y="62528"/>
                  </a:moveTo>
                  <a:lnTo>
                    <a:pt x="21411" y="62528"/>
                  </a:lnTo>
                  <a:lnTo>
                    <a:pt x="20418" y="63231"/>
                  </a:lnTo>
                  <a:lnTo>
                    <a:pt x="19756" y="64408"/>
                  </a:lnTo>
                  <a:lnTo>
                    <a:pt x="18607" y="68995"/>
                  </a:lnTo>
                  <a:lnTo>
                    <a:pt x="18510" y="71987"/>
                  </a:lnTo>
                  <a:lnTo>
                    <a:pt x="19189" y="73066"/>
                  </a:lnTo>
                  <a:lnTo>
                    <a:pt x="20346" y="73788"/>
                  </a:lnTo>
                  <a:lnTo>
                    <a:pt x="42200" y="80611"/>
                  </a:lnTo>
                  <a:lnTo>
                    <a:pt x="72625" y="76024"/>
                  </a:lnTo>
                  <a:lnTo>
                    <a:pt x="89286" y="72092"/>
                  </a:lnTo>
                  <a:lnTo>
                    <a:pt x="117633" y="54854"/>
                  </a:lnTo>
                  <a:lnTo>
                    <a:pt x="127160" y="44574"/>
                  </a:lnTo>
                  <a:lnTo>
                    <a:pt x="130256" y="36674"/>
                  </a:lnTo>
                  <a:lnTo>
                    <a:pt x="132243" y="20105"/>
                  </a:lnTo>
                  <a:lnTo>
                    <a:pt x="130995" y="16607"/>
                  </a:lnTo>
                  <a:lnTo>
                    <a:pt x="125845" y="10838"/>
                  </a:lnTo>
                  <a:lnTo>
                    <a:pt x="115013" y="3625"/>
                  </a:lnTo>
                  <a:lnTo>
                    <a:pt x="102865" y="389"/>
                  </a:lnTo>
                  <a:lnTo>
                    <a:pt x="81050" y="0"/>
                  </a:lnTo>
                  <a:lnTo>
                    <a:pt x="68840" y="2518"/>
                  </a:lnTo>
                  <a:lnTo>
                    <a:pt x="42457" y="18815"/>
                  </a:lnTo>
                  <a:lnTo>
                    <a:pt x="21532" y="35157"/>
                  </a:lnTo>
                  <a:lnTo>
                    <a:pt x="11510" y="51124"/>
                  </a:lnTo>
                  <a:lnTo>
                    <a:pt x="2509" y="79847"/>
                  </a:lnTo>
                  <a:lnTo>
                    <a:pt x="0" y="106636"/>
                  </a:lnTo>
                  <a:lnTo>
                    <a:pt x="363" y="118819"/>
                  </a:lnTo>
                  <a:lnTo>
                    <a:pt x="2875" y="128939"/>
                  </a:lnTo>
                  <a:lnTo>
                    <a:pt x="11626" y="142568"/>
                  </a:lnTo>
                  <a:lnTo>
                    <a:pt x="23157" y="155545"/>
                  </a:lnTo>
                  <a:lnTo>
                    <a:pt x="38882" y="164955"/>
                  </a:lnTo>
                  <a:lnTo>
                    <a:pt x="56533" y="170478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5" name="SMARTInkShape-2064"/>
            <p:cNvSpPr/>
            <p:nvPr/>
          </p:nvSpPr>
          <p:spPr>
            <a:xfrm>
              <a:off x="3951315" y="3850964"/>
              <a:ext cx="195236" cy="116084"/>
            </a:xfrm>
            <a:custGeom>
              <a:avLst/>
              <a:gdLst/>
              <a:ahLst/>
              <a:cxnLst/>
              <a:rect l="0" t="0" r="0" b="0"/>
              <a:pathLst>
                <a:path w="195236" h="116084">
                  <a:moveTo>
                    <a:pt x="99985" y="9836"/>
                  </a:moveTo>
                  <a:lnTo>
                    <a:pt x="96613" y="6464"/>
                  </a:lnTo>
                  <a:lnTo>
                    <a:pt x="91196" y="4809"/>
                  </a:lnTo>
                  <a:lnTo>
                    <a:pt x="84790" y="3368"/>
                  </a:lnTo>
                  <a:lnTo>
                    <a:pt x="79590" y="376"/>
                  </a:lnTo>
                  <a:lnTo>
                    <a:pt x="76510" y="0"/>
                  </a:lnTo>
                  <a:lnTo>
                    <a:pt x="65434" y="2844"/>
                  </a:lnTo>
                  <a:lnTo>
                    <a:pt x="53213" y="8862"/>
                  </a:lnTo>
                  <a:lnTo>
                    <a:pt x="27999" y="31993"/>
                  </a:lnTo>
                  <a:lnTo>
                    <a:pt x="7684" y="62894"/>
                  </a:lnTo>
                  <a:lnTo>
                    <a:pt x="429" y="84600"/>
                  </a:lnTo>
                  <a:lnTo>
                    <a:pt x="0" y="93158"/>
                  </a:lnTo>
                  <a:lnTo>
                    <a:pt x="2159" y="99313"/>
                  </a:lnTo>
                  <a:lnTo>
                    <a:pt x="7353" y="104401"/>
                  </a:lnTo>
                  <a:lnTo>
                    <a:pt x="14365" y="108309"/>
                  </a:lnTo>
                  <a:lnTo>
                    <a:pt x="34521" y="111024"/>
                  </a:lnTo>
                  <a:lnTo>
                    <a:pt x="47113" y="107943"/>
                  </a:lnTo>
                  <a:lnTo>
                    <a:pt x="59782" y="102560"/>
                  </a:lnTo>
                  <a:lnTo>
                    <a:pt x="66359" y="96672"/>
                  </a:lnTo>
                  <a:lnTo>
                    <a:pt x="85795" y="71272"/>
                  </a:lnTo>
                  <a:lnTo>
                    <a:pt x="99854" y="41961"/>
                  </a:lnTo>
                  <a:lnTo>
                    <a:pt x="111423" y="24183"/>
                  </a:lnTo>
                  <a:lnTo>
                    <a:pt x="111843" y="24340"/>
                  </a:lnTo>
                  <a:lnTo>
                    <a:pt x="112574" y="28148"/>
                  </a:lnTo>
                  <a:lnTo>
                    <a:pt x="113384" y="50504"/>
                  </a:lnTo>
                  <a:lnTo>
                    <a:pt x="125550" y="81594"/>
                  </a:lnTo>
                  <a:lnTo>
                    <a:pt x="133884" y="102090"/>
                  </a:lnTo>
                  <a:lnTo>
                    <a:pt x="139981" y="109164"/>
                  </a:lnTo>
                  <a:lnTo>
                    <a:pt x="146687" y="113954"/>
                  </a:lnTo>
                  <a:lnTo>
                    <a:pt x="152019" y="116083"/>
                  </a:lnTo>
                  <a:lnTo>
                    <a:pt x="183553" y="111218"/>
                  </a:lnTo>
                  <a:lnTo>
                    <a:pt x="195235" y="105086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6" name="SMARTInkShape-2065"/>
            <p:cNvSpPr/>
            <p:nvPr/>
          </p:nvSpPr>
          <p:spPr>
            <a:xfrm>
              <a:off x="2286555" y="3587750"/>
              <a:ext cx="384479" cy="355601"/>
            </a:xfrm>
            <a:custGeom>
              <a:avLst/>
              <a:gdLst/>
              <a:ahLst/>
              <a:cxnLst/>
              <a:rect l="0" t="0" r="0" b="0"/>
              <a:pathLst>
                <a:path w="384479" h="355601">
                  <a:moveTo>
                    <a:pt x="31195" y="0"/>
                  </a:moveTo>
                  <a:lnTo>
                    <a:pt x="31195" y="28666"/>
                  </a:lnTo>
                  <a:lnTo>
                    <a:pt x="31195" y="53325"/>
                  </a:lnTo>
                  <a:lnTo>
                    <a:pt x="31195" y="76948"/>
                  </a:lnTo>
                  <a:lnTo>
                    <a:pt x="29311" y="101820"/>
                  </a:lnTo>
                  <a:lnTo>
                    <a:pt x="24287" y="127065"/>
                  </a:lnTo>
                  <a:lnTo>
                    <a:pt x="18326" y="152417"/>
                  </a:lnTo>
                  <a:lnTo>
                    <a:pt x="12095" y="177805"/>
                  </a:lnTo>
                  <a:lnTo>
                    <a:pt x="3667" y="204925"/>
                  </a:lnTo>
                  <a:lnTo>
                    <a:pt x="0" y="233295"/>
                  </a:lnTo>
                  <a:lnTo>
                    <a:pt x="397" y="241975"/>
                  </a:lnTo>
                  <a:lnTo>
                    <a:pt x="2925" y="248184"/>
                  </a:lnTo>
                  <a:lnTo>
                    <a:pt x="8315" y="255647"/>
                  </a:lnTo>
                  <a:lnTo>
                    <a:pt x="26597" y="264490"/>
                  </a:lnTo>
                  <a:lnTo>
                    <a:pt x="50588" y="271150"/>
                  </a:lnTo>
                  <a:lnTo>
                    <a:pt x="79081" y="272674"/>
                  </a:lnTo>
                  <a:lnTo>
                    <a:pt x="103552" y="272936"/>
                  </a:lnTo>
                  <a:lnTo>
                    <a:pt x="128677" y="273017"/>
                  </a:lnTo>
                  <a:lnTo>
                    <a:pt x="157381" y="273043"/>
                  </a:lnTo>
                  <a:lnTo>
                    <a:pt x="183434" y="273048"/>
                  </a:lnTo>
                  <a:lnTo>
                    <a:pt x="209548" y="272343"/>
                  </a:lnTo>
                  <a:lnTo>
                    <a:pt x="215825" y="269678"/>
                  </a:lnTo>
                  <a:lnTo>
                    <a:pt x="230016" y="258123"/>
                  </a:lnTo>
                  <a:lnTo>
                    <a:pt x="242849" y="236685"/>
                  </a:lnTo>
                  <a:lnTo>
                    <a:pt x="245836" y="224251"/>
                  </a:lnTo>
                  <a:lnTo>
                    <a:pt x="247020" y="195431"/>
                  </a:lnTo>
                  <a:lnTo>
                    <a:pt x="247094" y="172735"/>
                  </a:lnTo>
                  <a:lnTo>
                    <a:pt x="247799" y="187423"/>
                  </a:lnTo>
                  <a:lnTo>
                    <a:pt x="252560" y="210956"/>
                  </a:lnTo>
                  <a:lnTo>
                    <a:pt x="253269" y="235932"/>
                  </a:lnTo>
                  <a:lnTo>
                    <a:pt x="253410" y="267310"/>
                  </a:lnTo>
                  <a:lnTo>
                    <a:pt x="253438" y="297315"/>
                  </a:lnTo>
                  <a:lnTo>
                    <a:pt x="248417" y="328169"/>
                  </a:lnTo>
                  <a:lnTo>
                    <a:pt x="247117" y="348112"/>
                  </a:lnTo>
                  <a:lnTo>
                    <a:pt x="247095" y="319466"/>
                  </a:lnTo>
                  <a:lnTo>
                    <a:pt x="250466" y="289116"/>
                  </a:lnTo>
                  <a:lnTo>
                    <a:pt x="252560" y="260955"/>
                  </a:lnTo>
                  <a:lnTo>
                    <a:pt x="249809" y="230268"/>
                  </a:lnTo>
                  <a:lnTo>
                    <a:pt x="251268" y="202205"/>
                  </a:lnTo>
                  <a:lnTo>
                    <a:pt x="253014" y="173213"/>
                  </a:lnTo>
                  <a:lnTo>
                    <a:pt x="253437" y="141813"/>
                  </a:lnTo>
                  <a:lnTo>
                    <a:pt x="253439" y="141108"/>
                  </a:lnTo>
                  <a:lnTo>
                    <a:pt x="253443" y="143488"/>
                  </a:lnTo>
                  <a:lnTo>
                    <a:pt x="254148" y="144341"/>
                  </a:lnTo>
                  <a:lnTo>
                    <a:pt x="256813" y="145291"/>
                  </a:lnTo>
                  <a:lnTo>
                    <a:pt x="260350" y="149473"/>
                  </a:lnTo>
                  <a:lnTo>
                    <a:pt x="268371" y="160289"/>
                  </a:lnTo>
                  <a:lnTo>
                    <a:pt x="295276" y="182352"/>
                  </a:lnTo>
                  <a:lnTo>
                    <a:pt x="326930" y="203241"/>
                  </a:lnTo>
                  <a:lnTo>
                    <a:pt x="338315" y="210980"/>
                  </a:lnTo>
                  <a:lnTo>
                    <a:pt x="366683" y="223997"/>
                  </a:lnTo>
                  <a:lnTo>
                    <a:pt x="381358" y="232759"/>
                  </a:lnTo>
                  <a:lnTo>
                    <a:pt x="384379" y="237032"/>
                  </a:lnTo>
                  <a:lnTo>
                    <a:pt x="384478" y="239159"/>
                  </a:lnTo>
                  <a:lnTo>
                    <a:pt x="377744" y="253134"/>
                  </a:lnTo>
                  <a:lnTo>
                    <a:pt x="370070" y="259024"/>
                  </a:lnTo>
                  <a:lnTo>
                    <a:pt x="341109" y="272169"/>
                  </a:lnTo>
                  <a:lnTo>
                    <a:pt x="309932" y="291298"/>
                  </a:lnTo>
                  <a:lnTo>
                    <a:pt x="284995" y="304562"/>
                  </a:lnTo>
                  <a:lnTo>
                    <a:pt x="269581" y="313866"/>
                  </a:lnTo>
                  <a:lnTo>
                    <a:pt x="239821" y="339349"/>
                  </a:lnTo>
                  <a:lnTo>
                    <a:pt x="231847" y="346707"/>
                  </a:lnTo>
                  <a:lnTo>
                    <a:pt x="228045" y="3556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7" name="SMARTInkShape-2066"/>
            <p:cNvSpPr/>
            <p:nvPr/>
          </p:nvSpPr>
          <p:spPr>
            <a:xfrm>
              <a:off x="2772524" y="3803650"/>
              <a:ext cx="104027" cy="133351"/>
            </a:xfrm>
            <a:custGeom>
              <a:avLst/>
              <a:gdLst/>
              <a:ahLst/>
              <a:cxnLst/>
              <a:rect l="0" t="0" r="0" b="0"/>
              <a:pathLst>
                <a:path w="104027" h="133351">
                  <a:moveTo>
                    <a:pt x="72276" y="0"/>
                  </a:moveTo>
                  <a:lnTo>
                    <a:pt x="68904" y="3369"/>
                  </a:lnTo>
                  <a:lnTo>
                    <a:pt x="65368" y="5026"/>
                  </a:lnTo>
                  <a:lnTo>
                    <a:pt x="63437" y="5467"/>
                  </a:lnTo>
                  <a:lnTo>
                    <a:pt x="42237" y="23948"/>
                  </a:lnTo>
                  <a:lnTo>
                    <a:pt x="21422" y="51444"/>
                  </a:lnTo>
                  <a:lnTo>
                    <a:pt x="5370" y="81929"/>
                  </a:lnTo>
                  <a:lnTo>
                    <a:pt x="678" y="91916"/>
                  </a:lnTo>
                  <a:lnTo>
                    <a:pt x="0" y="101058"/>
                  </a:lnTo>
                  <a:lnTo>
                    <a:pt x="809" y="105473"/>
                  </a:lnTo>
                  <a:lnTo>
                    <a:pt x="8689" y="118426"/>
                  </a:lnTo>
                  <a:lnTo>
                    <a:pt x="19959" y="127830"/>
                  </a:lnTo>
                  <a:lnTo>
                    <a:pt x="38979" y="131714"/>
                  </a:lnTo>
                  <a:lnTo>
                    <a:pt x="65619" y="133024"/>
                  </a:lnTo>
                  <a:lnTo>
                    <a:pt x="94264" y="133305"/>
                  </a:lnTo>
                  <a:lnTo>
                    <a:pt x="104026" y="1333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8" name="SMARTInkShape-2067"/>
            <p:cNvSpPr/>
            <p:nvPr/>
          </p:nvSpPr>
          <p:spPr>
            <a:xfrm>
              <a:off x="2986063" y="3784600"/>
              <a:ext cx="106388" cy="145637"/>
            </a:xfrm>
            <a:custGeom>
              <a:avLst/>
              <a:gdLst/>
              <a:ahLst/>
              <a:cxnLst/>
              <a:rect l="0" t="0" r="0" b="0"/>
              <a:pathLst>
                <a:path w="106388" h="145637">
                  <a:moveTo>
                    <a:pt x="100037" y="0"/>
                  </a:moveTo>
                  <a:lnTo>
                    <a:pt x="69004" y="0"/>
                  </a:lnTo>
                  <a:lnTo>
                    <a:pt x="60139" y="703"/>
                  </a:lnTo>
                  <a:lnTo>
                    <a:pt x="38695" y="8837"/>
                  </a:lnTo>
                  <a:lnTo>
                    <a:pt x="25965" y="18296"/>
                  </a:lnTo>
                  <a:lnTo>
                    <a:pt x="16626" y="33408"/>
                  </a:lnTo>
                  <a:lnTo>
                    <a:pt x="4950" y="63717"/>
                  </a:lnTo>
                  <a:lnTo>
                    <a:pt x="364" y="82613"/>
                  </a:lnTo>
                  <a:lnTo>
                    <a:pt x="0" y="95277"/>
                  </a:lnTo>
                  <a:lnTo>
                    <a:pt x="5514" y="118774"/>
                  </a:lnTo>
                  <a:lnTo>
                    <a:pt x="7388" y="123630"/>
                  </a:lnTo>
                  <a:lnTo>
                    <a:pt x="13232" y="130912"/>
                  </a:lnTo>
                  <a:lnTo>
                    <a:pt x="21241" y="136499"/>
                  </a:lnTo>
                  <a:lnTo>
                    <a:pt x="36942" y="142906"/>
                  </a:lnTo>
                  <a:lnTo>
                    <a:pt x="66337" y="145636"/>
                  </a:lnTo>
                  <a:lnTo>
                    <a:pt x="97377" y="140546"/>
                  </a:lnTo>
                  <a:lnTo>
                    <a:pt x="106387" y="1397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9" name="SMARTInkShape-2068"/>
            <p:cNvSpPr/>
            <p:nvPr/>
          </p:nvSpPr>
          <p:spPr>
            <a:xfrm>
              <a:off x="3213105" y="3695700"/>
              <a:ext cx="25396" cy="231074"/>
            </a:xfrm>
            <a:custGeom>
              <a:avLst/>
              <a:gdLst/>
              <a:ahLst/>
              <a:cxnLst/>
              <a:rect l="0" t="0" r="0" b="0"/>
              <a:pathLst>
                <a:path w="25396" h="231074">
                  <a:moveTo>
                    <a:pt x="25395" y="0"/>
                  </a:moveTo>
                  <a:lnTo>
                    <a:pt x="22021" y="3371"/>
                  </a:lnTo>
                  <a:lnTo>
                    <a:pt x="20367" y="6906"/>
                  </a:lnTo>
                  <a:lnTo>
                    <a:pt x="15751" y="36779"/>
                  </a:lnTo>
                  <a:lnTo>
                    <a:pt x="13298" y="64649"/>
                  </a:lnTo>
                  <a:lnTo>
                    <a:pt x="12168" y="92611"/>
                  </a:lnTo>
                  <a:lnTo>
                    <a:pt x="8384" y="123237"/>
                  </a:lnTo>
                  <a:lnTo>
                    <a:pt x="6243" y="153951"/>
                  </a:lnTo>
                  <a:lnTo>
                    <a:pt x="2158" y="180533"/>
                  </a:lnTo>
                  <a:lnTo>
                    <a:pt x="279" y="212052"/>
                  </a:lnTo>
                  <a:lnTo>
                    <a:pt x="11" y="231073"/>
                  </a:lnTo>
                  <a:lnTo>
                    <a:pt x="0" y="230168"/>
                  </a:lnTo>
                  <a:lnTo>
                    <a:pt x="705" y="229646"/>
                  </a:lnTo>
                  <a:lnTo>
                    <a:pt x="5066" y="228203"/>
                  </a:lnTo>
                  <a:lnTo>
                    <a:pt x="12695" y="2222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0" name="SMARTInkShape-2069"/>
            <p:cNvSpPr/>
            <p:nvPr/>
          </p:nvSpPr>
          <p:spPr>
            <a:xfrm>
              <a:off x="2952750" y="3848100"/>
              <a:ext cx="114301" cy="18942"/>
            </a:xfrm>
            <a:custGeom>
              <a:avLst/>
              <a:gdLst/>
              <a:ahLst/>
              <a:cxnLst/>
              <a:rect l="0" t="0" r="0" b="0"/>
              <a:pathLst>
                <a:path w="114301" h="18942">
                  <a:moveTo>
                    <a:pt x="0" y="0"/>
                  </a:moveTo>
                  <a:lnTo>
                    <a:pt x="0" y="8837"/>
                  </a:lnTo>
                  <a:lnTo>
                    <a:pt x="1878" y="12865"/>
                  </a:lnTo>
                  <a:lnTo>
                    <a:pt x="3371" y="14925"/>
                  </a:lnTo>
                  <a:lnTo>
                    <a:pt x="5774" y="16300"/>
                  </a:lnTo>
                  <a:lnTo>
                    <a:pt x="16605" y="18234"/>
                  </a:lnTo>
                  <a:lnTo>
                    <a:pt x="44960" y="18941"/>
                  </a:lnTo>
                  <a:lnTo>
                    <a:pt x="76267" y="12127"/>
                  </a:lnTo>
                  <a:lnTo>
                    <a:pt x="105517" y="1830"/>
                  </a:lnTo>
                  <a:lnTo>
                    <a:pt x="11430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1" name="SMARTInkShape-2070"/>
            <p:cNvSpPr/>
            <p:nvPr/>
          </p:nvSpPr>
          <p:spPr>
            <a:xfrm>
              <a:off x="3022600" y="3771905"/>
              <a:ext cx="95163" cy="82546"/>
            </a:xfrm>
            <a:custGeom>
              <a:avLst/>
              <a:gdLst/>
              <a:ahLst/>
              <a:cxnLst/>
              <a:rect l="0" t="0" r="0" b="0"/>
              <a:pathLst>
                <a:path w="95163" h="82546">
                  <a:moveTo>
                    <a:pt x="31750" y="12695"/>
                  </a:moveTo>
                  <a:lnTo>
                    <a:pt x="31750" y="7227"/>
                  </a:lnTo>
                  <a:lnTo>
                    <a:pt x="32453" y="6932"/>
                  </a:lnTo>
                  <a:lnTo>
                    <a:pt x="40588" y="6422"/>
                  </a:lnTo>
                  <a:lnTo>
                    <a:pt x="41873" y="5691"/>
                  </a:lnTo>
                  <a:lnTo>
                    <a:pt x="42733" y="4497"/>
                  </a:lnTo>
                  <a:lnTo>
                    <a:pt x="43305" y="2997"/>
                  </a:lnTo>
                  <a:lnTo>
                    <a:pt x="44392" y="1996"/>
                  </a:lnTo>
                  <a:lnTo>
                    <a:pt x="47480" y="884"/>
                  </a:lnTo>
                  <a:lnTo>
                    <a:pt x="65885" y="0"/>
                  </a:lnTo>
                  <a:lnTo>
                    <a:pt x="69967" y="1877"/>
                  </a:lnTo>
                  <a:lnTo>
                    <a:pt x="74135" y="4359"/>
                  </a:lnTo>
                  <a:lnTo>
                    <a:pt x="80448" y="6462"/>
                  </a:lnTo>
                  <a:lnTo>
                    <a:pt x="84671" y="9454"/>
                  </a:lnTo>
                  <a:lnTo>
                    <a:pt x="87021" y="13136"/>
                  </a:lnTo>
                  <a:lnTo>
                    <a:pt x="88769" y="17124"/>
                  </a:lnTo>
                  <a:lnTo>
                    <a:pt x="93016" y="23335"/>
                  </a:lnTo>
                  <a:lnTo>
                    <a:pt x="94588" y="29645"/>
                  </a:lnTo>
                  <a:lnTo>
                    <a:pt x="95162" y="43583"/>
                  </a:lnTo>
                  <a:lnTo>
                    <a:pt x="94486" y="45987"/>
                  </a:lnTo>
                  <a:lnTo>
                    <a:pt x="93328" y="47590"/>
                  </a:lnTo>
                  <a:lnTo>
                    <a:pt x="91852" y="48657"/>
                  </a:lnTo>
                  <a:lnTo>
                    <a:pt x="74047" y="71754"/>
                  </a:lnTo>
                  <a:lnTo>
                    <a:pt x="67952" y="74221"/>
                  </a:lnTo>
                  <a:lnTo>
                    <a:pt x="40104" y="81545"/>
                  </a:lnTo>
                  <a:lnTo>
                    <a:pt x="8712" y="82527"/>
                  </a:lnTo>
                  <a:lnTo>
                    <a:pt x="0" y="82545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2" name="SMARTInkShape-2071"/>
            <p:cNvSpPr/>
            <p:nvPr/>
          </p:nvSpPr>
          <p:spPr>
            <a:xfrm>
              <a:off x="4216400" y="3714750"/>
              <a:ext cx="12621" cy="260351"/>
            </a:xfrm>
            <a:custGeom>
              <a:avLst/>
              <a:gdLst/>
              <a:ahLst/>
              <a:cxnLst/>
              <a:rect l="0" t="0" r="0" b="0"/>
              <a:pathLst>
                <a:path w="12621" h="260351">
                  <a:moveTo>
                    <a:pt x="0" y="0"/>
                  </a:moveTo>
                  <a:lnTo>
                    <a:pt x="0" y="26680"/>
                  </a:lnTo>
                  <a:lnTo>
                    <a:pt x="0" y="54423"/>
                  </a:lnTo>
                  <a:lnTo>
                    <a:pt x="0" y="85504"/>
                  </a:lnTo>
                  <a:lnTo>
                    <a:pt x="0" y="107381"/>
                  </a:lnTo>
                  <a:lnTo>
                    <a:pt x="703" y="129568"/>
                  </a:lnTo>
                  <a:lnTo>
                    <a:pt x="3371" y="153542"/>
                  </a:lnTo>
                  <a:lnTo>
                    <a:pt x="5026" y="176426"/>
                  </a:lnTo>
                  <a:lnTo>
                    <a:pt x="5957" y="207259"/>
                  </a:lnTo>
                  <a:lnTo>
                    <a:pt x="8115" y="230508"/>
                  </a:lnTo>
                  <a:lnTo>
                    <a:pt x="12620" y="259529"/>
                  </a:lnTo>
                  <a:lnTo>
                    <a:pt x="11941" y="259803"/>
                  </a:lnTo>
                  <a:lnTo>
                    <a:pt x="6350" y="2603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3" name="SMARTInkShape-2072"/>
            <p:cNvSpPr/>
            <p:nvPr/>
          </p:nvSpPr>
          <p:spPr>
            <a:xfrm>
              <a:off x="4127500" y="3674097"/>
              <a:ext cx="323254" cy="358154"/>
            </a:xfrm>
            <a:custGeom>
              <a:avLst/>
              <a:gdLst/>
              <a:ahLst/>
              <a:cxnLst/>
              <a:rect l="0" t="0" r="0" b="0"/>
              <a:pathLst>
                <a:path w="323254" h="358154">
                  <a:moveTo>
                    <a:pt x="0" y="161303"/>
                  </a:moveTo>
                  <a:lnTo>
                    <a:pt x="5467" y="161303"/>
                  </a:lnTo>
                  <a:lnTo>
                    <a:pt x="20577" y="166770"/>
                  </a:lnTo>
                  <a:lnTo>
                    <a:pt x="51491" y="167575"/>
                  </a:lnTo>
                  <a:lnTo>
                    <a:pt x="76796" y="164259"/>
                  </a:lnTo>
                  <a:lnTo>
                    <a:pt x="103266" y="158807"/>
                  </a:lnTo>
                  <a:lnTo>
                    <a:pt x="128982" y="149352"/>
                  </a:lnTo>
                  <a:lnTo>
                    <a:pt x="157886" y="133515"/>
                  </a:lnTo>
                  <a:lnTo>
                    <a:pt x="177543" y="119595"/>
                  </a:lnTo>
                  <a:lnTo>
                    <a:pt x="201267" y="92202"/>
                  </a:lnTo>
                  <a:lnTo>
                    <a:pt x="216379" y="66201"/>
                  </a:lnTo>
                  <a:lnTo>
                    <a:pt x="228384" y="36204"/>
                  </a:lnTo>
                  <a:lnTo>
                    <a:pt x="233002" y="22166"/>
                  </a:lnTo>
                  <a:lnTo>
                    <a:pt x="234874" y="0"/>
                  </a:lnTo>
                  <a:lnTo>
                    <a:pt x="234915" y="948"/>
                  </a:lnTo>
                  <a:lnTo>
                    <a:pt x="229918" y="16156"/>
                  </a:lnTo>
                  <a:lnTo>
                    <a:pt x="224409" y="46677"/>
                  </a:lnTo>
                  <a:lnTo>
                    <a:pt x="222889" y="72227"/>
                  </a:lnTo>
                  <a:lnTo>
                    <a:pt x="222534" y="94197"/>
                  </a:lnTo>
                  <a:lnTo>
                    <a:pt x="222375" y="118073"/>
                  </a:lnTo>
                  <a:lnTo>
                    <a:pt x="221600" y="142794"/>
                  </a:lnTo>
                  <a:lnTo>
                    <a:pt x="218902" y="167894"/>
                  </a:lnTo>
                  <a:lnTo>
                    <a:pt x="217235" y="191277"/>
                  </a:lnTo>
                  <a:lnTo>
                    <a:pt x="216294" y="222395"/>
                  </a:lnTo>
                  <a:lnTo>
                    <a:pt x="214133" y="247607"/>
                  </a:lnTo>
                  <a:lnTo>
                    <a:pt x="209951" y="279286"/>
                  </a:lnTo>
                  <a:lnTo>
                    <a:pt x="209572" y="293241"/>
                  </a:lnTo>
                  <a:lnTo>
                    <a:pt x="209550" y="267479"/>
                  </a:lnTo>
                  <a:lnTo>
                    <a:pt x="214619" y="237727"/>
                  </a:lnTo>
                  <a:lnTo>
                    <a:pt x="220381" y="209503"/>
                  </a:lnTo>
                  <a:lnTo>
                    <a:pt x="226555" y="182954"/>
                  </a:lnTo>
                  <a:lnTo>
                    <a:pt x="233560" y="157917"/>
                  </a:lnTo>
                  <a:lnTo>
                    <a:pt x="248884" y="130335"/>
                  </a:lnTo>
                  <a:lnTo>
                    <a:pt x="252002" y="127958"/>
                  </a:lnTo>
                  <a:lnTo>
                    <a:pt x="259226" y="125316"/>
                  </a:lnTo>
                  <a:lnTo>
                    <a:pt x="271226" y="123828"/>
                  </a:lnTo>
                  <a:lnTo>
                    <a:pt x="283719" y="126757"/>
                  </a:lnTo>
                  <a:lnTo>
                    <a:pt x="290257" y="133955"/>
                  </a:lnTo>
                  <a:lnTo>
                    <a:pt x="306804" y="162588"/>
                  </a:lnTo>
                  <a:lnTo>
                    <a:pt x="317058" y="193725"/>
                  </a:lnTo>
                  <a:lnTo>
                    <a:pt x="321838" y="220533"/>
                  </a:lnTo>
                  <a:lnTo>
                    <a:pt x="323253" y="250818"/>
                  </a:lnTo>
                  <a:lnTo>
                    <a:pt x="321790" y="280253"/>
                  </a:lnTo>
                  <a:lnTo>
                    <a:pt x="316889" y="306849"/>
                  </a:lnTo>
                  <a:lnTo>
                    <a:pt x="312284" y="334378"/>
                  </a:lnTo>
                  <a:lnTo>
                    <a:pt x="304800" y="358153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4" name="SMARTInkShape-2073"/>
            <p:cNvSpPr/>
            <p:nvPr/>
          </p:nvSpPr>
          <p:spPr>
            <a:xfrm>
              <a:off x="3321050" y="3689350"/>
              <a:ext cx="6351" cy="171451"/>
            </a:xfrm>
            <a:custGeom>
              <a:avLst/>
              <a:gdLst/>
              <a:ahLst/>
              <a:cxnLst/>
              <a:rect l="0" t="0" r="0" b="0"/>
              <a:pathLst>
                <a:path w="6351" h="171451">
                  <a:moveTo>
                    <a:pt x="6350" y="0"/>
                  </a:moveTo>
                  <a:lnTo>
                    <a:pt x="6350" y="3369"/>
                  </a:lnTo>
                  <a:lnTo>
                    <a:pt x="4467" y="6906"/>
                  </a:lnTo>
                  <a:lnTo>
                    <a:pt x="2978" y="8837"/>
                  </a:lnTo>
                  <a:lnTo>
                    <a:pt x="882" y="21668"/>
                  </a:lnTo>
                  <a:lnTo>
                    <a:pt x="115" y="53025"/>
                  </a:lnTo>
                  <a:lnTo>
                    <a:pt x="34" y="76858"/>
                  </a:lnTo>
                  <a:lnTo>
                    <a:pt x="10" y="103677"/>
                  </a:lnTo>
                  <a:lnTo>
                    <a:pt x="3" y="124395"/>
                  </a:lnTo>
                  <a:lnTo>
                    <a:pt x="1" y="155626"/>
                  </a:lnTo>
                  <a:lnTo>
                    <a:pt x="0" y="1714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5" name="SMARTInkShape-2074"/>
            <p:cNvSpPr/>
            <p:nvPr/>
          </p:nvSpPr>
          <p:spPr>
            <a:xfrm>
              <a:off x="3538678" y="3708917"/>
              <a:ext cx="195086" cy="252732"/>
            </a:xfrm>
            <a:custGeom>
              <a:avLst/>
              <a:gdLst/>
              <a:ahLst/>
              <a:cxnLst/>
              <a:rect l="0" t="0" r="0" b="0"/>
              <a:pathLst>
                <a:path w="195086" h="252732">
                  <a:moveTo>
                    <a:pt x="125272" y="209033"/>
                  </a:moveTo>
                  <a:lnTo>
                    <a:pt x="125272" y="178994"/>
                  </a:lnTo>
                  <a:lnTo>
                    <a:pt x="123389" y="172634"/>
                  </a:lnTo>
                  <a:lnTo>
                    <a:pt x="116433" y="162802"/>
                  </a:lnTo>
                  <a:lnTo>
                    <a:pt x="106973" y="156216"/>
                  </a:lnTo>
                  <a:lnTo>
                    <a:pt x="95233" y="153165"/>
                  </a:lnTo>
                  <a:lnTo>
                    <a:pt x="79448" y="155633"/>
                  </a:lnTo>
                  <a:lnTo>
                    <a:pt x="64736" y="160834"/>
                  </a:lnTo>
                  <a:lnTo>
                    <a:pt x="35925" y="182929"/>
                  </a:lnTo>
                  <a:lnTo>
                    <a:pt x="19071" y="198006"/>
                  </a:lnTo>
                  <a:lnTo>
                    <a:pt x="4103" y="218692"/>
                  </a:lnTo>
                  <a:lnTo>
                    <a:pt x="0" y="232042"/>
                  </a:lnTo>
                  <a:lnTo>
                    <a:pt x="921" y="240660"/>
                  </a:lnTo>
                  <a:lnTo>
                    <a:pt x="2155" y="244935"/>
                  </a:lnTo>
                  <a:lnTo>
                    <a:pt x="4387" y="247784"/>
                  </a:lnTo>
                  <a:lnTo>
                    <a:pt x="10632" y="250949"/>
                  </a:lnTo>
                  <a:lnTo>
                    <a:pt x="22082" y="252731"/>
                  </a:lnTo>
                  <a:lnTo>
                    <a:pt x="37780" y="249889"/>
                  </a:lnTo>
                  <a:lnTo>
                    <a:pt x="68306" y="233681"/>
                  </a:lnTo>
                  <a:lnTo>
                    <a:pt x="96929" y="210608"/>
                  </a:lnTo>
                  <a:lnTo>
                    <a:pt x="121421" y="187078"/>
                  </a:lnTo>
                  <a:lnTo>
                    <a:pt x="143179" y="162233"/>
                  </a:lnTo>
                  <a:lnTo>
                    <a:pt x="159662" y="133624"/>
                  </a:lnTo>
                  <a:lnTo>
                    <a:pt x="173483" y="102806"/>
                  </a:lnTo>
                  <a:lnTo>
                    <a:pt x="183144" y="74702"/>
                  </a:lnTo>
                  <a:lnTo>
                    <a:pt x="192024" y="44994"/>
                  </a:lnTo>
                  <a:lnTo>
                    <a:pt x="194713" y="15692"/>
                  </a:lnTo>
                  <a:lnTo>
                    <a:pt x="195085" y="1230"/>
                  </a:lnTo>
                  <a:lnTo>
                    <a:pt x="194391" y="648"/>
                  </a:lnTo>
                  <a:lnTo>
                    <a:pt x="191740" y="0"/>
                  </a:lnTo>
                  <a:lnTo>
                    <a:pt x="190750" y="1239"/>
                  </a:lnTo>
                  <a:lnTo>
                    <a:pt x="189358" y="10430"/>
                  </a:lnTo>
                  <a:lnTo>
                    <a:pt x="185478" y="41559"/>
                  </a:lnTo>
                  <a:lnTo>
                    <a:pt x="179955" y="65649"/>
                  </a:lnTo>
                  <a:lnTo>
                    <a:pt x="173850" y="94033"/>
                  </a:lnTo>
                  <a:lnTo>
                    <a:pt x="169675" y="116294"/>
                  </a:lnTo>
                  <a:lnTo>
                    <a:pt x="166171" y="138888"/>
                  </a:lnTo>
                  <a:lnTo>
                    <a:pt x="164202" y="167473"/>
                  </a:lnTo>
                  <a:lnTo>
                    <a:pt x="163618" y="193113"/>
                  </a:lnTo>
                  <a:lnTo>
                    <a:pt x="165302" y="219214"/>
                  </a:lnTo>
                  <a:lnTo>
                    <a:pt x="170294" y="231804"/>
                  </a:lnTo>
                  <a:lnTo>
                    <a:pt x="173503" y="237497"/>
                  </a:lnTo>
                  <a:lnTo>
                    <a:pt x="176072" y="247133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66" name="SMARTInkShape-Group217"/>
          <p:cNvGrpSpPr/>
          <p:nvPr/>
        </p:nvGrpSpPr>
        <p:grpSpPr>
          <a:xfrm>
            <a:off x="2806737" y="4045477"/>
            <a:ext cx="1469187" cy="310624"/>
            <a:chOff x="2806737" y="4045477"/>
            <a:chExt cx="1469187" cy="310624"/>
          </a:xfrm>
        </p:grpSpPr>
        <p:sp>
          <p:nvSpPr>
            <p:cNvPr id="357" name="SMARTInkShape-2075"/>
            <p:cNvSpPr/>
            <p:nvPr/>
          </p:nvSpPr>
          <p:spPr>
            <a:xfrm>
              <a:off x="4044950" y="4197350"/>
              <a:ext cx="19051" cy="138011"/>
            </a:xfrm>
            <a:custGeom>
              <a:avLst/>
              <a:gdLst/>
              <a:ahLst/>
              <a:cxnLst/>
              <a:rect l="0" t="0" r="0" b="0"/>
              <a:pathLst>
                <a:path w="19051" h="138011">
                  <a:moveTo>
                    <a:pt x="19050" y="0"/>
                  </a:moveTo>
                  <a:lnTo>
                    <a:pt x="18343" y="10843"/>
                  </a:lnTo>
                  <a:lnTo>
                    <a:pt x="13582" y="42062"/>
                  </a:lnTo>
                  <a:lnTo>
                    <a:pt x="12960" y="66163"/>
                  </a:lnTo>
                  <a:lnTo>
                    <a:pt x="9406" y="91178"/>
                  </a:lnTo>
                  <a:lnTo>
                    <a:pt x="4871" y="119555"/>
                  </a:lnTo>
                  <a:lnTo>
                    <a:pt x="284" y="138010"/>
                  </a:lnTo>
                  <a:lnTo>
                    <a:pt x="189" y="137867"/>
                  </a:lnTo>
                  <a:lnTo>
                    <a:pt x="0" y="1206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8" name="SMARTInkShape-2076"/>
            <p:cNvSpPr/>
            <p:nvPr/>
          </p:nvSpPr>
          <p:spPr>
            <a:xfrm>
              <a:off x="2806737" y="4045477"/>
              <a:ext cx="120614" cy="266174"/>
            </a:xfrm>
            <a:custGeom>
              <a:avLst/>
              <a:gdLst/>
              <a:ahLst/>
              <a:cxnLst/>
              <a:rect l="0" t="0" r="0" b="0"/>
              <a:pathLst>
                <a:path w="120614" h="266174">
                  <a:moveTo>
                    <a:pt x="19013" y="31223"/>
                  </a:moveTo>
                  <a:lnTo>
                    <a:pt x="19013" y="21763"/>
                  </a:lnTo>
                  <a:lnTo>
                    <a:pt x="19716" y="20682"/>
                  </a:lnTo>
                  <a:lnTo>
                    <a:pt x="20894" y="19962"/>
                  </a:lnTo>
                  <a:lnTo>
                    <a:pt x="25281" y="18547"/>
                  </a:lnTo>
                  <a:lnTo>
                    <a:pt x="29711" y="28666"/>
                  </a:lnTo>
                  <a:lnTo>
                    <a:pt x="31537" y="57605"/>
                  </a:lnTo>
                  <a:lnTo>
                    <a:pt x="31676" y="84098"/>
                  </a:lnTo>
                  <a:lnTo>
                    <a:pt x="29820" y="108038"/>
                  </a:lnTo>
                  <a:lnTo>
                    <a:pt x="26683" y="133005"/>
                  </a:lnTo>
                  <a:lnTo>
                    <a:pt x="25623" y="163354"/>
                  </a:lnTo>
                  <a:lnTo>
                    <a:pt x="18489" y="194280"/>
                  </a:lnTo>
                  <a:lnTo>
                    <a:pt x="12506" y="206535"/>
                  </a:lnTo>
                  <a:lnTo>
                    <a:pt x="7535" y="213625"/>
                  </a:lnTo>
                  <a:lnTo>
                    <a:pt x="4973" y="214597"/>
                  </a:lnTo>
                  <a:lnTo>
                    <a:pt x="3301" y="214854"/>
                  </a:lnTo>
                  <a:lnTo>
                    <a:pt x="2188" y="214321"/>
                  </a:lnTo>
                  <a:lnTo>
                    <a:pt x="1447" y="213261"/>
                  </a:lnTo>
                  <a:lnTo>
                    <a:pt x="400" y="208397"/>
                  </a:lnTo>
                  <a:lnTo>
                    <a:pt x="0" y="180570"/>
                  </a:lnTo>
                  <a:lnTo>
                    <a:pt x="1852" y="155437"/>
                  </a:lnTo>
                  <a:lnTo>
                    <a:pt x="6873" y="125647"/>
                  </a:lnTo>
                  <a:lnTo>
                    <a:pt x="14707" y="94478"/>
                  </a:lnTo>
                  <a:lnTo>
                    <a:pt x="24088" y="64782"/>
                  </a:lnTo>
                  <a:lnTo>
                    <a:pt x="31333" y="39989"/>
                  </a:lnTo>
                  <a:lnTo>
                    <a:pt x="36484" y="26651"/>
                  </a:lnTo>
                  <a:lnTo>
                    <a:pt x="47312" y="11916"/>
                  </a:lnTo>
                  <a:lnTo>
                    <a:pt x="58757" y="3473"/>
                  </a:lnTo>
                  <a:lnTo>
                    <a:pt x="66929" y="657"/>
                  </a:lnTo>
                  <a:lnTo>
                    <a:pt x="71588" y="0"/>
                  </a:lnTo>
                  <a:lnTo>
                    <a:pt x="76011" y="1586"/>
                  </a:lnTo>
                  <a:lnTo>
                    <a:pt x="78177" y="2999"/>
                  </a:lnTo>
                  <a:lnTo>
                    <a:pt x="94339" y="26622"/>
                  </a:lnTo>
                  <a:lnTo>
                    <a:pt x="105205" y="52029"/>
                  </a:lnTo>
                  <a:lnTo>
                    <a:pt x="111971" y="79563"/>
                  </a:lnTo>
                  <a:lnTo>
                    <a:pt x="117737" y="110065"/>
                  </a:lnTo>
                  <a:lnTo>
                    <a:pt x="119759" y="141444"/>
                  </a:lnTo>
                  <a:lnTo>
                    <a:pt x="120359" y="173084"/>
                  </a:lnTo>
                  <a:lnTo>
                    <a:pt x="119832" y="204096"/>
                  </a:lnTo>
                  <a:lnTo>
                    <a:pt x="116226" y="230062"/>
                  </a:lnTo>
                  <a:lnTo>
                    <a:pt x="114435" y="259959"/>
                  </a:lnTo>
                  <a:lnTo>
                    <a:pt x="114337" y="263411"/>
                  </a:lnTo>
                  <a:lnTo>
                    <a:pt x="115016" y="264332"/>
                  </a:lnTo>
                  <a:lnTo>
                    <a:pt x="120613" y="266173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9" name="SMARTInkShape-2077"/>
            <p:cNvSpPr/>
            <p:nvPr/>
          </p:nvSpPr>
          <p:spPr>
            <a:xfrm>
              <a:off x="3007935" y="4061495"/>
              <a:ext cx="141440" cy="231106"/>
            </a:xfrm>
            <a:custGeom>
              <a:avLst/>
              <a:gdLst/>
              <a:ahLst/>
              <a:cxnLst/>
              <a:rect l="0" t="0" r="0" b="0"/>
              <a:pathLst>
                <a:path w="141440" h="231106">
                  <a:moveTo>
                    <a:pt x="14665" y="78705"/>
                  </a:moveTo>
                  <a:lnTo>
                    <a:pt x="14665" y="93630"/>
                  </a:lnTo>
                  <a:lnTo>
                    <a:pt x="16076" y="95005"/>
                  </a:lnTo>
                  <a:lnTo>
                    <a:pt x="26596" y="99092"/>
                  </a:lnTo>
                  <a:lnTo>
                    <a:pt x="28968" y="100764"/>
                  </a:lnTo>
                  <a:lnTo>
                    <a:pt x="31962" y="101171"/>
                  </a:lnTo>
                  <a:lnTo>
                    <a:pt x="60169" y="97441"/>
                  </a:lnTo>
                  <a:lnTo>
                    <a:pt x="91002" y="88967"/>
                  </a:lnTo>
                  <a:lnTo>
                    <a:pt x="106583" y="79472"/>
                  </a:lnTo>
                  <a:lnTo>
                    <a:pt x="133091" y="55302"/>
                  </a:lnTo>
                  <a:lnTo>
                    <a:pt x="137852" y="46901"/>
                  </a:lnTo>
                  <a:lnTo>
                    <a:pt x="140535" y="32357"/>
                  </a:lnTo>
                  <a:lnTo>
                    <a:pt x="141439" y="15222"/>
                  </a:lnTo>
                  <a:lnTo>
                    <a:pt x="140105" y="12393"/>
                  </a:lnTo>
                  <a:lnTo>
                    <a:pt x="134856" y="7369"/>
                  </a:lnTo>
                  <a:lnTo>
                    <a:pt x="123968" y="574"/>
                  </a:lnTo>
                  <a:lnTo>
                    <a:pt x="114043" y="0"/>
                  </a:lnTo>
                  <a:lnTo>
                    <a:pt x="90426" y="5381"/>
                  </a:lnTo>
                  <a:lnTo>
                    <a:pt x="71684" y="17938"/>
                  </a:lnTo>
                  <a:lnTo>
                    <a:pt x="47094" y="41849"/>
                  </a:lnTo>
                  <a:lnTo>
                    <a:pt x="32427" y="65589"/>
                  </a:lnTo>
                  <a:lnTo>
                    <a:pt x="19143" y="93947"/>
                  </a:lnTo>
                  <a:lnTo>
                    <a:pt x="6973" y="120536"/>
                  </a:lnTo>
                  <a:lnTo>
                    <a:pt x="0" y="146290"/>
                  </a:lnTo>
                  <a:lnTo>
                    <a:pt x="1771" y="170383"/>
                  </a:lnTo>
                  <a:lnTo>
                    <a:pt x="4936" y="182009"/>
                  </a:lnTo>
                  <a:lnTo>
                    <a:pt x="17427" y="199860"/>
                  </a:lnTo>
                  <a:lnTo>
                    <a:pt x="34533" y="211810"/>
                  </a:lnTo>
                  <a:lnTo>
                    <a:pt x="65051" y="222171"/>
                  </a:lnTo>
                  <a:lnTo>
                    <a:pt x="94912" y="229131"/>
                  </a:lnTo>
                  <a:lnTo>
                    <a:pt x="103565" y="231105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0" name="SMARTInkShape-2078"/>
            <p:cNvSpPr/>
            <p:nvPr/>
          </p:nvSpPr>
          <p:spPr>
            <a:xfrm>
              <a:off x="3204354" y="4121150"/>
              <a:ext cx="129397" cy="196851"/>
            </a:xfrm>
            <a:custGeom>
              <a:avLst/>
              <a:gdLst/>
              <a:ahLst/>
              <a:cxnLst/>
              <a:rect l="0" t="0" r="0" b="0"/>
              <a:pathLst>
                <a:path w="129397" h="196851">
                  <a:moveTo>
                    <a:pt x="123046" y="0"/>
                  </a:moveTo>
                  <a:lnTo>
                    <a:pt x="95910" y="0"/>
                  </a:lnTo>
                  <a:lnTo>
                    <a:pt x="81452" y="3371"/>
                  </a:lnTo>
                  <a:lnTo>
                    <a:pt x="64861" y="12208"/>
                  </a:lnTo>
                  <a:lnTo>
                    <a:pt x="45361" y="32906"/>
                  </a:lnTo>
                  <a:lnTo>
                    <a:pt x="26036" y="59259"/>
                  </a:lnTo>
                  <a:lnTo>
                    <a:pt x="11988" y="83175"/>
                  </a:lnTo>
                  <a:lnTo>
                    <a:pt x="3356" y="108134"/>
                  </a:lnTo>
                  <a:lnTo>
                    <a:pt x="0" y="124966"/>
                  </a:lnTo>
                  <a:lnTo>
                    <a:pt x="2077" y="148895"/>
                  </a:lnTo>
                  <a:lnTo>
                    <a:pt x="5312" y="160485"/>
                  </a:lnTo>
                  <a:lnTo>
                    <a:pt x="12862" y="170338"/>
                  </a:lnTo>
                  <a:lnTo>
                    <a:pt x="34959" y="188164"/>
                  </a:lnTo>
                  <a:lnTo>
                    <a:pt x="49088" y="192987"/>
                  </a:lnTo>
                  <a:lnTo>
                    <a:pt x="72909" y="195705"/>
                  </a:lnTo>
                  <a:lnTo>
                    <a:pt x="102872" y="196624"/>
                  </a:lnTo>
                  <a:lnTo>
                    <a:pt x="129396" y="1968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1" name="SMARTInkShape-2079"/>
            <p:cNvSpPr/>
            <p:nvPr/>
          </p:nvSpPr>
          <p:spPr>
            <a:xfrm>
              <a:off x="3454434" y="4108450"/>
              <a:ext cx="126967" cy="212031"/>
            </a:xfrm>
            <a:custGeom>
              <a:avLst/>
              <a:gdLst/>
              <a:ahLst/>
              <a:cxnLst/>
              <a:rect l="0" t="0" r="0" b="0"/>
              <a:pathLst>
                <a:path w="126967" h="212031">
                  <a:moveTo>
                    <a:pt x="19016" y="57150"/>
                  </a:moveTo>
                  <a:lnTo>
                    <a:pt x="19016" y="60519"/>
                  </a:lnTo>
                  <a:lnTo>
                    <a:pt x="17133" y="64056"/>
                  </a:lnTo>
                  <a:lnTo>
                    <a:pt x="14651" y="67981"/>
                  </a:lnTo>
                  <a:lnTo>
                    <a:pt x="7755" y="98261"/>
                  </a:lnTo>
                  <a:lnTo>
                    <a:pt x="6600" y="129711"/>
                  </a:lnTo>
                  <a:lnTo>
                    <a:pt x="6400" y="154692"/>
                  </a:lnTo>
                  <a:lnTo>
                    <a:pt x="6331" y="182643"/>
                  </a:lnTo>
                  <a:lnTo>
                    <a:pt x="6316" y="211153"/>
                  </a:lnTo>
                  <a:lnTo>
                    <a:pt x="5611" y="212030"/>
                  </a:lnTo>
                  <a:lnTo>
                    <a:pt x="4435" y="211906"/>
                  </a:lnTo>
                  <a:lnTo>
                    <a:pt x="848" y="210015"/>
                  </a:lnTo>
                  <a:lnTo>
                    <a:pt x="0" y="181955"/>
                  </a:lnTo>
                  <a:lnTo>
                    <a:pt x="3344" y="151574"/>
                  </a:lnTo>
                  <a:lnTo>
                    <a:pt x="8806" y="121894"/>
                  </a:lnTo>
                  <a:lnTo>
                    <a:pt x="18264" y="94129"/>
                  </a:lnTo>
                  <a:lnTo>
                    <a:pt x="30002" y="68028"/>
                  </a:lnTo>
                  <a:lnTo>
                    <a:pt x="42954" y="38994"/>
                  </a:lnTo>
                  <a:lnTo>
                    <a:pt x="57857" y="20725"/>
                  </a:lnTo>
                  <a:lnTo>
                    <a:pt x="80218" y="5010"/>
                  </a:lnTo>
                  <a:lnTo>
                    <a:pt x="93044" y="1484"/>
                  </a:lnTo>
                  <a:lnTo>
                    <a:pt x="124456" y="36"/>
                  </a:lnTo>
                  <a:lnTo>
                    <a:pt x="126966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2" name="SMARTInkShape-2080"/>
            <p:cNvSpPr/>
            <p:nvPr/>
          </p:nvSpPr>
          <p:spPr>
            <a:xfrm>
              <a:off x="3576249" y="4102100"/>
              <a:ext cx="147537" cy="202685"/>
            </a:xfrm>
            <a:custGeom>
              <a:avLst/>
              <a:gdLst/>
              <a:ahLst/>
              <a:cxnLst/>
              <a:rect l="0" t="0" r="0" b="0"/>
              <a:pathLst>
                <a:path w="147537" h="202685">
                  <a:moveTo>
                    <a:pt x="100401" y="44450"/>
                  </a:moveTo>
                  <a:lnTo>
                    <a:pt x="70362" y="44450"/>
                  </a:lnTo>
                  <a:lnTo>
                    <a:pt x="57948" y="47819"/>
                  </a:lnTo>
                  <a:lnTo>
                    <a:pt x="45331" y="56658"/>
                  </a:lnTo>
                  <a:lnTo>
                    <a:pt x="24195" y="83320"/>
                  </a:lnTo>
                  <a:lnTo>
                    <a:pt x="7264" y="111473"/>
                  </a:lnTo>
                  <a:lnTo>
                    <a:pt x="1307" y="132512"/>
                  </a:lnTo>
                  <a:lnTo>
                    <a:pt x="0" y="158584"/>
                  </a:lnTo>
                  <a:lnTo>
                    <a:pt x="2391" y="171374"/>
                  </a:lnTo>
                  <a:lnTo>
                    <a:pt x="11075" y="187107"/>
                  </a:lnTo>
                  <a:lnTo>
                    <a:pt x="20484" y="194400"/>
                  </a:lnTo>
                  <a:lnTo>
                    <a:pt x="31721" y="199287"/>
                  </a:lnTo>
                  <a:lnTo>
                    <a:pt x="62454" y="202684"/>
                  </a:lnTo>
                  <a:lnTo>
                    <a:pt x="84767" y="196305"/>
                  </a:lnTo>
                  <a:lnTo>
                    <a:pt x="108157" y="180802"/>
                  </a:lnTo>
                  <a:lnTo>
                    <a:pt x="124806" y="163402"/>
                  </a:lnTo>
                  <a:lnTo>
                    <a:pt x="137468" y="132596"/>
                  </a:lnTo>
                  <a:lnTo>
                    <a:pt x="144544" y="107724"/>
                  </a:lnTo>
                  <a:lnTo>
                    <a:pt x="147536" y="90916"/>
                  </a:lnTo>
                  <a:lnTo>
                    <a:pt x="145959" y="66292"/>
                  </a:lnTo>
                  <a:lnTo>
                    <a:pt x="143768" y="45982"/>
                  </a:lnTo>
                  <a:lnTo>
                    <a:pt x="134807" y="30714"/>
                  </a:lnTo>
                  <a:lnTo>
                    <a:pt x="118380" y="11979"/>
                  </a:lnTo>
                  <a:lnTo>
                    <a:pt x="113566" y="8852"/>
                  </a:lnTo>
                  <a:lnTo>
                    <a:pt x="109074" y="6756"/>
                  </a:lnTo>
                  <a:lnTo>
                    <a:pt x="102576" y="2313"/>
                  </a:lnTo>
                  <a:lnTo>
                    <a:pt x="94051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3" name="SMARTInkShape-2081"/>
            <p:cNvSpPr/>
            <p:nvPr/>
          </p:nvSpPr>
          <p:spPr>
            <a:xfrm>
              <a:off x="3797529" y="4114801"/>
              <a:ext cx="160730" cy="201633"/>
            </a:xfrm>
            <a:custGeom>
              <a:avLst/>
              <a:gdLst/>
              <a:ahLst/>
              <a:cxnLst/>
              <a:rect l="0" t="0" r="0" b="0"/>
              <a:pathLst>
                <a:path w="160730" h="201633">
                  <a:moveTo>
                    <a:pt x="101371" y="6349"/>
                  </a:moveTo>
                  <a:lnTo>
                    <a:pt x="97999" y="2977"/>
                  </a:lnTo>
                  <a:lnTo>
                    <a:pt x="92582" y="1322"/>
                  </a:lnTo>
                  <a:lnTo>
                    <a:pt x="62498" y="114"/>
                  </a:lnTo>
                  <a:lnTo>
                    <a:pt x="32124" y="14"/>
                  </a:lnTo>
                  <a:lnTo>
                    <a:pt x="8596" y="0"/>
                  </a:lnTo>
                  <a:lnTo>
                    <a:pt x="5652" y="705"/>
                  </a:lnTo>
                  <a:lnTo>
                    <a:pt x="3692" y="1881"/>
                  </a:lnTo>
                  <a:lnTo>
                    <a:pt x="2385" y="3370"/>
                  </a:lnTo>
                  <a:lnTo>
                    <a:pt x="932" y="8786"/>
                  </a:lnTo>
                  <a:lnTo>
                    <a:pt x="0" y="20393"/>
                  </a:lnTo>
                  <a:lnTo>
                    <a:pt x="3635" y="26936"/>
                  </a:lnTo>
                  <a:lnTo>
                    <a:pt x="15497" y="38554"/>
                  </a:lnTo>
                  <a:lnTo>
                    <a:pt x="41837" y="58493"/>
                  </a:lnTo>
                  <a:lnTo>
                    <a:pt x="65935" y="73225"/>
                  </a:lnTo>
                  <a:lnTo>
                    <a:pt x="90949" y="89898"/>
                  </a:lnTo>
                  <a:lnTo>
                    <a:pt x="116234" y="108245"/>
                  </a:lnTo>
                  <a:lnTo>
                    <a:pt x="143583" y="133407"/>
                  </a:lnTo>
                  <a:lnTo>
                    <a:pt x="159784" y="161734"/>
                  </a:lnTo>
                  <a:lnTo>
                    <a:pt x="160729" y="170892"/>
                  </a:lnTo>
                  <a:lnTo>
                    <a:pt x="158796" y="178964"/>
                  </a:lnTo>
                  <a:lnTo>
                    <a:pt x="155585" y="184902"/>
                  </a:lnTo>
                  <a:lnTo>
                    <a:pt x="148044" y="189892"/>
                  </a:lnTo>
                  <a:lnTo>
                    <a:pt x="119876" y="200296"/>
                  </a:lnTo>
                  <a:lnTo>
                    <a:pt x="100502" y="201632"/>
                  </a:lnTo>
                  <a:lnTo>
                    <a:pt x="72794" y="198003"/>
                  </a:lnTo>
                  <a:lnTo>
                    <a:pt x="49943" y="193705"/>
                  </a:lnTo>
                  <a:lnTo>
                    <a:pt x="34706" y="188077"/>
                  </a:lnTo>
                  <a:lnTo>
                    <a:pt x="31526" y="185357"/>
                  </a:lnTo>
                  <a:lnTo>
                    <a:pt x="21365" y="167786"/>
                  </a:lnTo>
                  <a:lnTo>
                    <a:pt x="18821" y="158749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4" name="SMARTInkShape-2082"/>
            <p:cNvSpPr/>
            <p:nvPr/>
          </p:nvSpPr>
          <p:spPr>
            <a:xfrm>
              <a:off x="4166089" y="4127500"/>
              <a:ext cx="109835" cy="228601"/>
            </a:xfrm>
            <a:custGeom>
              <a:avLst/>
              <a:gdLst/>
              <a:ahLst/>
              <a:cxnLst/>
              <a:rect l="0" t="0" r="0" b="0"/>
              <a:pathLst>
                <a:path w="109835" h="228601">
                  <a:moveTo>
                    <a:pt x="107461" y="0"/>
                  </a:moveTo>
                  <a:lnTo>
                    <a:pt x="104089" y="0"/>
                  </a:lnTo>
                  <a:lnTo>
                    <a:pt x="100552" y="1880"/>
                  </a:lnTo>
                  <a:lnTo>
                    <a:pt x="96629" y="4364"/>
                  </a:lnTo>
                  <a:lnTo>
                    <a:pt x="68230" y="13141"/>
                  </a:lnTo>
                  <a:lnTo>
                    <a:pt x="38167" y="23340"/>
                  </a:lnTo>
                  <a:lnTo>
                    <a:pt x="7898" y="38103"/>
                  </a:lnTo>
                  <a:lnTo>
                    <a:pt x="3239" y="42333"/>
                  </a:lnTo>
                  <a:lnTo>
                    <a:pt x="1167" y="46566"/>
                  </a:lnTo>
                  <a:lnTo>
                    <a:pt x="0" y="52916"/>
                  </a:lnTo>
                  <a:lnTo>
                    <a:pt x="3027" y="62638"/>
                  </a:lnTo>
                  <a:lnTo>
                    <a:pt x="8391" y="71084"/>
                  </a:lnTo>
                  <a:lnTo>
                    <a:pt x="38390" y="93426"/>
                  </a:lnTo>
                  <a:lnTo>
                    <a:pt x="69462" y="119364"/>
                  </a:lnTo>
                  <a:lnTo>
                    <a:pt x="91410" y="137328"/>
                  </a:lnTo>
                  <a:lnTo>
                    <a:pt x="109096" y="168428"/>
                  </a:lnTo>
                  <a:lnTo>
                    <a:pt x="109834" y="177398"/>
                  </a:lnTo>
                  <a:lnTo>
                    <a:pt x="104558" y="194654"/>
                  </a:lnTo>
                  <a:lnTo>
                    <a:pt x="98761" y="204037"/>
                  </a:lnTo>
                  <a:lnTo>
                    <a:pt x="85832" y="211287"/>
                  </a:lnTo>
                  <a:lnTo>
                    <a:pt x="62502" y="219352"/>
                  </a:lnTo>
                  <a:lnTo>
                    <a:pt x="31347" y="226359"/>
                  </a:lnTo>
                  <a:lnTo>
                    <a:pt x="24911" y="2286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5" name="SMARTInkShape-2083"/>
            <p:cNvSpPr/>
            <p:nvPr/>
          </p:nvSpPr>
          <p:spPr>
            <a:xfrm>
              <a:off x="4083050" y="4051300"/>
              <a:ext cx="6351" cy="1"/>
            </a:xfrm>
            <a:custGeom>
              <a:avLst/>
              <a:gdLst/>
              <a:ahLst/>
              <a:cxnLst/>
              <a:rect l="0" t="0" r="0" b="0"/>
              <a:pathLst>
                <a:path w="6351" h="1">
                  <a:moveTo>
                    <a:pt x="0" y="0"/>
                  </a:moveTo>
                  <a:lnTo>
                    <a:pt x="635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83" name="SMARTInkShape-Group218"/>
          <p:cNvGrpSpPr/>
          <p:nvPr/>
        </p:nvGrpSpPr>
        <p:grpSpPr>
          <a:xfrm>
            <a:off x="1485900" y="4243373"/>
            <a:ext cx="2946401" cy="746914"/>
            <a:chOff x="1485900" y="4243373"/>
            <a:chExt cx="2946401" cy="746914"/>
          </a:xfrm>
        </p:grpSpPr>
        <p:sp>
          <p:nvSpPr>
            <p:cNvPr id="367" name="SMARTInkShape-2084"/>
            <p:cNvSpPr/>
            <p:nvPr/>
          </p:nvSpPr>
          <p:spPr>
            <a:xfrm>
              <a:off x="4318406" y="4572000"/>
              <a:ext cx="113895" cy="228194"/>
            </a:xfrm>
            <a:custGeom>
              <a:avLst/>
              <a:gdLst/>
              <a:ahLst/>
              <a:cxnLst/>
              <a:rect l="0" t="0" r="0" b="0"/>
              <a:pathLst>
                <a:path w="113895" h="228194">
                  <a:moveTo>
                    <a:pt x="113894" y="0"/>
                  </a:moveTo>
                  <a:lnTo>
                    <a:pt x="83855" y="0"/>
                  </a:lnTo>
                  <a:lnTo>
                    <a:pt x="56133" y="5026"/>
                  </a:lnTo>
                  <a:lnTo>
                    <a:pt x="39393" y="7839"/>
                  </a:lnTo>
                  <a:lnTo>
                    <a:pt x="17456" y="13470"/>
                  </a:lnTo>
                  <a:lnTo>
                    <a:pt x="4227" y="26920"/>
                  </a:lnTo>
                  <a:lnTo>
                    <a:pt x="1653" y="31484"/>
                  </a:lnTo>
                  <a:lnTo>
                    <a:pt x="0" y="40163"/>
                  </a:lnTo>
                  <a:lnTo>
                    <a:pt x="3084" y="49922"/>
                  </a:lnTo>
                  <a:lnTo>
                    <a:pt x="23780" y="78389"/>
                  </a:lnTo>
                  <a:lnTo>
                    <a:pt x="52831" y="108086"/>
                  </a:lnTo>
                  <a:lnTo>
                    <a:pt x="83638" y="139655"/>
                  </a:lnTo>
                  <a:lnTo>
                    <a:pt x="96069" y="154582"/>
                  </a:lnTo>
                  <a:lnTo>
                    <a:pt x="110808" y="185622"/>
                  </a:lnTo>
                  <a:lnTo>
                    <a:pt x="113487" y="207347"/>
                  </a:lnTo>
                  <a:lnTo>
                    <a:pt x="111832" y="213979"/>
                  </a:lnTo>
                  <a:lnTo>
                    <a:pt x="110401" y="216737"/>
                  </a:lnTo>
                  <a:lnTo>
                    <a:pt x="105051" y="221681"/>
                  </a:lnTo>
                  <a:lnTo>
                    <a:pt x="97969" y="225523"/>
                  </a:lnTo>
                  <a:lnTo>
                    <a:pt x="74392" y="228193"/>
                  </a:lnTo>
                  <a:lnTo>
                    <a:pt x="43859" y="226664"/>
                  </a:lnTo>
                  <a:lnTo>
                    <a:pt x="18644" y="2222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8" name="SMARTInkShape-2085"/>
            <p:cNvSpPr/>
            <p:nvPr/>
          </p:nvSpPr>
          <p:spPr>
            <a:xfrm>
              <a:off x="4254577" y="4502150"/>
              <a:ext cx="6274" cy="6351"/>
            </a:xfrm>
            <a:custGeom>
              <a:avLst/>
              <a:gdLst/>
              <a:ahLst/>
              <a:cxnLst/>
              <a:rect l="0" t="0" r="0" b="0"/>
              <a:pathLst>
                <a:path w="6274" h="6351">
                  <a:moveTo>
                    <a:pt x="6273" y="6350"/>
                  </a:moveTo>
                  <a:lnTo>
                    <a:pt x="2901" y="6350"/>
                  </a:lnTo>
                  <a:lnTo>
                    <a:pt x="1908" y="5643"/>
                  </a:lnTo>
                  <a:lnTo>
                    <a:pt x="1246" y="4467"/>
                  </a:lnTo>
                  <a:lnTo>
                    <a:pt x="0" y="260"/>
                  </a:lnTo>
                  <a:lnTo>
                    <a:pt x="6273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9" name="SMARTInkShape-2086"/>
            <p:cNvSpPr/>
            <p:nvPr/>
          </p:nvSpPr>
          <p:spPr>
            <a:xfrm>
              <a:off x="4184650" y="4584700"/>
              <a:ext cx="31751" cy="209551"/>
            </a:xfrm>
            <a:custGeom>
              <a:avLst/>
              <a:gdLst/>
              <a:ahLst/>
              <a:cxnLst/>
              <a:rect l="0" t="0" r="0" b="0"/>
              <a:pathLst>
                <a:path w="31751" h="209551">
                  <a:moveTo>
                    <a:pt x="31750" y="0"/>
                  </a:moveTo>
                  <a:lnTo>
                    <a:pt x="31750" y="8837"/>
                  </a:lnTo>
                  <a:lnTo>
                    <a:pt x="25987" y="39911"/>
                  </a:lnTo>
                  <a:lnTo>
                    <a:pt x="25515" y="70625"/>
                  </a:lnTo>
                  <a:lnTo>
                    <a:pt x="23552" y="95479"/>
                  </a:lnTo>
                  <a:lnTo>
                    <a:pt x="18503" y="120717"/>
                  </a:lnTo>
                  <a:lnTo>
                    <a:pt x="14418" y="146070"/>
                  </a:lnTo>
                  <a:lnTo>
                    <a:pt x="11326" y="167692"/>
                  </a:lnTo>
                  <a:lnTo>
                    <a:pt x="4905" y="196520"/>
                  </a:lnTo>
                  <a:lnTo>
                    <a:pt x="0" y="2095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0" name="SMARTInkShape-2087"/>
            <p:cNvSpPr/>
            <p:nvPr/>
          </p:nvSpPr>
          <p:spPr>
            <a:xfrm>
              <a:off x="3966176" y="4543187"/>
              <a:ext cx="147225" cy="243721"/>
            </a:xfrm>
            <a:custGeom>
              <a:avLst/>
              <a:gdLst/>
              <a:ahLst/>
              <a:cxnLst/>
              <a:rect l="0" t="0" r="0" b="0"/>
              <a:pathLst>
                <a:path w="147225" h="243721">
                  <a:moveTo>
                    <a:pt x="110524" y="28813"/>
                  </a:moveTo>
                  <a:lnTo>
                    <a:pt x="107152" y="28813"/>
                  </a:lnTo>
                  <a:lnTo>
                    <a:pt x="103615" y="26930"/>
                  </a:lnTo>
                  <a:lnTo>
                    <a:pt x="85953" y="13886"/>
                  </a:lnTo>
                  <a:lnTo>
                    <a:pt x="65689" y="6212"/>
                  </a:lnTo>
                  <a:lnTo>
                    <a:pt x="38709" y="0"/>
                  </a:lnTo>
                  <a:lnTo>
                    <a:pt x="13876" y="3723"/>
                  </a:lnTo>
                  <a:lnTo>
                    <a:pt x="5530" y="8366"/>
                  </a:lnTo>
                  <a:lnTo>
                    <a:pt x="829" y="12198"/>
                  </a:lnTo>
                  <a:lnTo>
                    <a:pt x="0" y="14208"/>
                  </a:lnTo>
                  <a:lnTo>
                    <a:pt x="152" y="16254"/>
                  </a:lnTo>
                  <a:lnTo>
                    <a:pt x="8029" y="31784"/>
                  </a:lnTo>
                  <a:lnTo>
                    <a:pt x="35453" y="60768"/>
                  </a:lnTo>
                  <a:lnTo>
                    <a:pt x="61828" y="81117"/>
                  </a:lnTo>
                  <a:lnTo>
                    <a:pt x="90634" y="105309"/>
                  </a:lnTo>
                  <a:lnTo>
                    <a:pt x="116001" y="131176"/>
                  </a:lnTo>
                  <a:lnTo>
                    <a:pt x="133452" y="160849"/>
                  </a:lnTo>
                  <a:lnTo>
                    <a:pt x="143901" y="187302"/>
                  </a:lnTo>
                  <a:lnTo>
                    <a:pt x="147224" y="203165"/>
                  </a:lnTo>
                  <a:lnTo>
                    <a:pt x="144838" y="220171"/>
                  </a:lnTo>
                  <a:lnTo>
                    <a:pt x="139662" y="231875"/>
                  </a:lnTo>
                  <a:lnTo>
                    <a:pt x="130289" y="239809"/>
                  </a:lnTo>
                  <a:lnTo>
                    <a:pt x="115203" y="243258"/>
                  </a:lnTo>
                  <a:lnTo>
                    <a:pt x="95507" y="243720"/>
                  </a:lnTo>
                  <a:lnTo>
                    <a:pt x="63883" y="233855"/>
                  </a:lnTo>
                  <a:lnTo>
                    <a:pt x="44004" y="225609"/>
                  </a:lnTo>
                  <a:lnTo>
                    <a:pt x="29494" y="213814"/>
                  </a:lnTo>
                  <a:lnTo>
                    <a:pt x="20584" y="202002"/>
                  </a:lnTo>
                  <a:lnTo>
                    <a:pt x="16847" y="186197"/>
                  </a:lnTo>
                  <a:lnTo>
                    <a:pt x="15739" y="171479"/>
                  </a:lnTo>
                  <a:lnTo>
                    <a:pt x="17363" y="164422"/>
                  </a:lnTo>
                  <a:lnTo>
                    <a:pt x="21624" y="155813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1" name="SMARTInkShape-2088"/>
            <p:cNvSpPr/>
            <p:nvPr/>
          </p:nvSpPr>
          <p:spPr>
            <a:xfrm>
              <a:off x="3684630" y="4572000"/>
              <a:ext cx="187202" cy="214525"/>
            </a:xfrm>
            <a:custGeom>
              <a:avLst/>
              <a:gdLst/>
              <a:ahLst/>
              <a:cxnLst/>
              <a:rect l="0" t="0" r="0" b="0"/>
              <a:pathLst>
                <a:path w="187202" h="214525">
                  <a:moveTo>
                    <a:pt x="131720" y="12700"/>
                  </a:moveTo>
                  <a:lnTo>
                    <a:pt x="116793" y="12700"/>
                  </a:lnTo>
                  <a:lnTo>
                    <a:pt x="87099" y="33404"/>
                  </a:lnTo>
                  <a:lnTo>
                    <a:pt x="56828" y="64201"/>
                  </a:lnTo>
                  <a:lnTo>
                    <a:pt x="30161" y="95341"/>
                  </a:lnTo>
                  <a:lnTo>
                    <a:pt x="13376" y="120667"/>
                  </a:lnTo>
                  <a:lnTo>
                    <a:pt x="1496" y="152401"/>
                  </a:lnTo>
                  <a:lnTo>
                    <a:pt x="0" y="170745"/>
                  </a:lnTo>
                  <a:lnTo>
                    <a:pt x="2151" y="180778"/>
                  </a:lnTo>
                  <a:lnTo>
                    <a:pt x="10701" y="194361"/>
                  </a:lnTo>
                  <a:lnTo>
                    <a:pt x="20076" y="201152"/>
                  </a:lnTo>
                  <a:lnTo>
                    <a:pt x="46715" y="211261"/>
                  </a:lnTo>
                  <a:lnTo>
                    <a:pt x="70864" y="214524"/>
                  </a:lnTo>
                  <a:lnTo>
                    <a:pt x="95891" y="212121"/>
                  </a:lnTo>
                  <a:lnTo>
                    <a:pt x="121181" y="200199"/>
                  </a:lnTo>
                  <a:lnTo>
                    <a:pt x="149237" y="177207"/>
                  </a:lnTo>
                  <a:lnTo>
                    <a:pt x="169099" y="150400"/>
                  </a:lnTo>
                  <a:lnTo>
                    <a:pt x="183240" y="121508"/>
                  </a:lnTo>
                  <a:lnTo>
                    <a:pt x="187201" y="98483"/>
                  </a:lnTo>
                  <a:lnTo>
                    <a:pt x="184176" y="70487"/>
                  </a:lnTo>
                  <a:lnTo>
                    <a:pt x="180965" y="46458"/>
                  </a:lnTo>
                  <a:lnTo>
                    <a:pt x="176890" y="36874"/>
                  </a:lnTo>
                  <a:lnTo>
                    <a:pt x="159059" y="11367"/>
                  </a:lnTo>
                  <a:lnTo>
                    <a:pt x="148679" y="3681"/>
                  </a:lnTo>
                  <a:lnTo>
                    <a:pt x="140819" y="1091"/>
                  </a:lnTo>
                  <a:lnTo>
                    <a:pt x="12537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2" name="SMARTInkShape-2089"/>
            <p:cNvSpPr/>
            <p:nvPr/>
          </p:nvSpPr>
          <p:spPr>
            <a:xfrm>
              <a:off x="1828987" y="4273550"/>
              <a:ext cx="260164" cy="494747"/>
            </a:xfrm>
            <a:custGeom>
              <a:avLst/>
              <a:gdLst/>
              <a:ahLst/>
              <a:cxnLst/>
              <a:rect l="0" t="0" r="0" b="0"/>
              <a:pathLst>
                <a:path w="260164" h="494747">
                  <a:moveTo>
                    <a:pt x="31563" y="0"/>
                  </a:moveTo>
                  <a:lnTo>
                    <a:pt x="34931" y="0"/>
                  </a:lnTo>
                  <a:lnTo>
                    <a:pt x="35927" y="703"/>
                  </a:lnTo>
                  <a:lnTo>
                    <a:pt x="36589" y="1880"/>
                  </a:lnTo>
                  <a:lnTo>
                    <a:pt x="37520" y="8787"/>
                  </a:lnTo>
                  <a:lnTo>
                    <a:pt x="37651" y="12208"/>
                  </a:lnTo>
                  <a:lnTo>
                    <a:pt x="41559" y="19772"/>
                  </a:lnTo>
                  <a:lnTo>
                    <a:pt x="47294" y="29247"/>
                  </a:lnTo>
                  <a:lnTo>
                    <a:pt x="53782" y="51156"/>
                  </a:lnTo>
                  <a:lnTo>
                    <a:pt x="56021" y="79676"/>
                  </a:lnTo>
                  <a:lnTo>
                    <a:pt x="56544" y="100086"/>
                  </a:lnTo>
                  <a:lnTo>
                    <a:pt x="56775" y="124681"/>
                  </a:lnTo>
                  <a:lnTo>
                    <a:pt x="57585" y="152074"/>
                  </a:lnTo>
                  <a:lnTo>
                    <a:pt x="60295" y="180713"/>
                  </a:lnTo>
                  <a:lnTo>
                    <a:pt x="61971" y="209903"/>
                  </a:lnTo>
                  <a:lnTo>
                    <a:pt x="62009" y="239340"/>
                  </a:lnTo>
                  <a:lnTo>
                    <a:pt x="59676" y="268885"/>
                  </a:lnTo>
                  <a:lnTo>
                    <a:pt x="56287" y="298481"/>
                  </a:lnTo>
                  <a:lnTo>
                    <a:pt x="52428" y="328097"/>
                  </a:lnTo>
                  <a:lnTo>
                    <a:pt x="48361" y="357721"/>
                  </a:lnTo>
                  <a:lnTo>
                    <a:pt x="44201" y="385471"/>
                  </a:lnTo>
                  <a:lnTo>
                    <a:pt x="39297" y="410504"/>
                  </a:lnTo>
                  <a:lnTo>
                    <a:pt x="29305" y="440463"/>
                  </a:lnTo>
                  <a:lnTo>
                    <a:pt x="19253" y="472108"/>
                  </a:lnTo>
                  <a:lnTo>
                    <a:pt x="14097" y="482170"/>
                  </a:lnTo>
                  <a:lnTo>
                    <a:pt x="450" y="494746"/>
                  </a:lnTo>
                  <a:lnTo>
                    <a:pt x="0" y="488393"/>
                  </a:lnTo>
                  <a:lnTo>
                    <a:pt x="4864" y="460759"/>
                  </a:lnTo>
                  <a:lnTo>
                    <a:pt x="9275" y="429131"/>
                  </a:lnTo>
                  <a:lnTo>
                    <a:pt x="14838" y="408742"/>
                  </a:lnTo>
                  <a:lnTo>
                    <a:pt x="21307" y="385567"/>
                  </a:lnTo>
                  <a:lnTo>
                    <a:pt x="26534" y="361158"/>
                  </a:lnTo>
                  <a:lnTo>
                    <a:pt x="34972" y="338077"/>
                  </a:lnTo>
                  <a:lnTo>
                    <a:pt x="45072" y="316062"/>
                  </a:lnTo>
                  <a:lnTo>
                    <a:pt x="59396" y="284538"/>
                  </a:lnTo>
                  <a:lnTo>
                    <a:pt x="76734" y="257716"/>
                  </a:lnTo>
                  <a:lnTo>
                    <a:pt x="101555" y="229334"/>
                  </a:lnTo>
                  <a:lnTo>
                    <a:pt x="132476" y="202720"/>
                  </a:lnTo>
                  <a:lnTo>
                    <a:pt x="142500" y="196401"/>
                  </a:lnTo>
                  <a:lnTo>
                    <a:pt x="159448" y="192247"/>
                  </a:lnTo>
                  <a:lnTo>
                    <a:pt x="169772" y="193159"/>
                  </a:lnTo>
                  <a:lnTo>
                    <a:pt x="191273" y="199490"/>
                  </a:lnTo>
                  <a:lnTo>
                    <a:pt x="201558" y="207195"/>
                  </a:lnTo>
                  <a:lnTo>
                    <a:pt x="223280" y="235475"/>
                  </a:lnTo>
                  <a:lnTo>
                    <a:pt x="229190" y="247884"/>
                  </a:lnTo>
                  <a:lnTo>
                    <a:pt x="233110" y="273510"/>
                  </a:lnTo>
                  <a:lnTo>
                    <a:pt x="237644" y="303445"/>
                  </a:lnTo>
                  <a:lnTo>
                    <a:pt x="240083" y="334659"/>
                  </a:lnTo>
                  <a:lnTo>
                    <a:pt x="244179" y="362879"/>
                  </a:lnTo>
                  <a:lnTo>
                    <a:pt x="246489" y="392484"/>
                  </a:lnTo>
                  <a:lnTo>
                    <a:pt x="247174" y="420229"/>
                  </a:lnTo>
                  <a:lnTo>
                    <a:pt x="248111" y="449817"/>
                  </a:lnTo>
                  <a:lnTo>
                    <a:pt x="252515" y="468183"/>
                  </a:lnTo>
                  <a:lnTo>
                    <a:pt x="260163" y="4889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3" name="SMARTInkShape-2090"/>
            <p:cNvSpPr/>
            <p:nvPr/>
          </p:nvSpPr>
          <p:spPr>
            <a:xfrm>
              <a:off x="1485900" y="4243373"/>
              <a:ext cx="295906" cy="288957"/>
            </a:xfrm>
            <a:custGeom>
              <a:avLst/>
              <a:gdLst/>
              <a:ahLst/>
              <a:cxnLst/>
              <a:rect l="0" t="0" r="0" b="0"/>
              <a:pathLst>
                <a:path w="295906" h="288957">
                  <a:moveTo>
                    <a:pt x="0" y="100027"/>
                  </a:moveTo>
                  <a:lnTo>
                    <a:pt x="1879" y="72415"/>
                  </a:lnTo>
                  <a:lnTo>
                    <a:pt x="11536" y="46948"/>
                  </a:lnTo>
                  <a:lnTo>
                    <a:pt x="22075" y="30913"/>
                  </a:lnTo>
                  <a:lnTo>
                    <a:pt x="45824" y="12643"/>
                  </a:lnTo>
                  <a:lnTo>
                    <a:pt x="70648" y="3734"/>
                  </a:lnTo>
                  <a:lnTo>
                    <a:pt x="100346" y="0"/>
                  </a:lnTo>
                  <a:lnTo>
                    <a:pt x="131488" y="2262"/>
                  </a:lnTo>
                  <a:lnTo>
                    <a:pt x="154395" y="7422"/>
                  </a:lnTo>
                  <a:lnTo>
                    <a:pt x="177275" y="15124"/>
                  </a:lnTo>
                  <a:lnTo>
                    <a:pt x="206729" y="31361"/>
                  </a:lnTo>
                  <a:lnTo>
                    <a:pt x="236777" y="49578"/>
                  </a:lnTo>
                  <a:lnTo>
                    <a:pt x="262458" y="69085"/>
                  </a:lnTo>
                  <a:lnTo>
                    <a:pt x="279631" y="93132"/>
                  </a:lnTo>
                  <a:lnTo>
                    <a:pt x="292247" y="121581"/>
                  </a:lnTo>
                  <a:lnTo>
                    <a:pt x="295905" y="148196"/>
                  </a:lnTo>
                  <a:lnTo>
                    <a:pt x="292130" y="173253"/>
                  </a:lnTo>
                  <a:lnTo>
                    <a:pt x="281682" y="194396"/>
                  </a:lnTo>
                  <a:lnTo>
                    <a:pt x="257665" y="220501"/>
                  </a:lnTo>
                  <a:lnTo>
                    <a:pt x="225953" y="246042"/>
                  </a:lnTo>
                  <a:lnTo>
                    <a:pt x="197554" y="261745"/>
                  </a:lnTo>
                  <a:lnTo>
                    <a:pt x="170169" y="271964"/>
                  </a:lnTo>
                  <a:lnTo>
                    <a:pt x="144179" y="279461"/>
                  </a:lnTo>
                  <a:lnTo>
                    <a:pt x="115185" y="287608"/>
                  </a:lnTo>
                  <a:lnTo>
                    <a:pt x="96921" y="288956"/>
                  </a:lnTo>
                  <a:lnTo>
                    <a:pt x="89408" y="286771"/>
                  </a:lnTo>
                  <a:lnTo>
                    <a:pt x="83716" y="281567"/>
                  </a:lnTo>
                  <a:lnTo>
                    <a:pt x="76200" y="271477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4" name="SMARTInkShape-2091"/>
            <p:cNvSpPr/>
            <p:nvPr/>
          </p:nvSpPr>
          <p:spPr>
            <a:xfrm>
              <a:off x="1485900" y="4413250"/>
              <a:ext cx="38101" cy="469901"/>
            </a:xfrm>
            <a:custGeom>
              <a:avLst/>
              <a:gdLst/>
              <a:ahLst/>
              <a:cxnLst/>
              <a:rect l="0" t="0" r="0" b="0"/>
              <a:pathLst>
                <a:path w="38101" h="469901">
                  <a:moveTo>
                    <a:pt x="38100" y="0"/>
                  </a:moveTo>
                  <a:lnTo>
                    <a:pt x="38100" y="27135"/>
                  </a:lnTo>
                  <a:lnTo>
                    <a:pt x="38100" y="51706"/>
                  </a:lnTo>
                  <a:lnTo>
                    <a:pt x="38100" y="81329"/>
                  </a:lnTo>
                  <a:lnTo>
                    <a:pt x="38100" y="103878"/>
                  </a:lnTo>
                  <a:lnTo>
                    <a:pt x="38100" y="127306"/>
                  </a:lnTo>
                  <a:lnTo>
                    <a:pt x="38100" y="149478"/>
                  </a:lnTo>
                  <a:lnTo>
                    <a:pt x="38100" y="174854"/>
                  </a:lnTo>
                  <a:lnTo>
                    <a:pt x="37394" y="201891"/>
                  </a:lnTo>
                  <a:lnTo>
                    <a:pt x="34727" y="228017"/>
                  </a:lnTo>
                  <a:lnTo>
                    <a:pt x="33072" y="255620"/>
                  </a:lnTo>
                  <a:lnTo>
                    <a:pt x="31631" y="284353"/>
                  </a:lnTo>
                  <a:lnTo>
                    <a:pt x="28639" y="313587"/>
                  </a:lnTo>
                  <a:lnTo>
                    <a:pt x="24957" y="341160"/>
                  </a:lnTo>
                  <a:lnTo>
                    <a:pt x="20970" y="366821"/>
                  </a:lnTo>
                  <a:lnTo>
                    <a:pt x="16845" y="389985"/>
                  </a:lnTo>
                  <a:lnTo>
                    <a:pt x="14540" y="412039"/>
                  </a:lnTo>
                  <a:lnTo>
                    <a:pt x="11364" y="440525"/>
                  </a:lnTo>
                  <a:lnTo>
                    <a:pt x="5952" y="458608"/>
                  </a:lnTo>
                  <a:lnTo>
                    <a:pt x="0" y="4699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5" name="SMARTInkShape-2092"/>
            <p:cNvSpPr/>
            <p:nvPr/>
          </p:nvSpPr>
          <p:spPr>
            <a:xfrm>
              <a:off x="3251200" y="4616450"/>
              <a:ext cx="69851" cy="203201"/>
            </a:xfrm>
            <a:custGeom>
              <a:avLst/>
              <a:gdLst/>
              <a:ahLst/>
              <a:cxnLst/>
              <a:rect l="0" t="0" r="0" b="0"/>
              <a:pathLst>
                <a:path w="69851" h="203201">
                  <a:moveTo>
                    <a:pt x="0" y="0"/>
                  </a:moveTo>
                  <a:lnTo>
                    <a:pt x="1880" y="29769"/>
                  </a:lnTo>
                  <a:lnTo>
                    <a:pt x="8837" y="56758"/>
                  </a:lnTo>
                  <a:lnTo>
                    <a:pt x="21370" y="87541"/>
                  </a:lnTo>
                  <a:lnTo>
                    <a:pt x="31372" y="118917"/>
                  </a:lnTo>
                  <a:lnTo>
                    <a:pt x="40142" y="145708"/>
                  </a:lnTo>
                  <a:lnTo>
                    <a:pt x="50789" y="175871"/>
                  </a:lnTo>
                  <a:lnTo>
                    <a:pt x="59263" y="190979"/>
                  </a:lnTo>
                  <a:lnTo>
                    <a:pt x="69850" y="2032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6" name="SMARTInkShape-2093"/>
            <p:cNvSpPr/>
            <p:nvPr/>
          </p:nvSpPr>
          <p:spPr>
            <a:xfrm>
              <a:off x="3283351" y="4610100"/>
              <a:ext cx="126600" cy="380187"/>
            </a:xfrm>
            <a:custGeom>
              <a:avLst/>
              <a:gdLst/>
              <a:ahLst/>
              <a:cxnLst/>
              <a:rect l="0" t="0" r="0" b="0"/>
              <a:pathLst>
                <a:path w="126600" h="380187">
                  <a:moveTo>
                    <a:pt x="126599" y="0"/>
                  </a:moveTo>
                  <a:lnTo>
                    <a:pt x="123227" y="0"/>
                  </a:lnTo>
                  <a:lnTo>
                    <a:pt x="119690" y="1880"/>
                  </a:lnTo>
                  <a:lnTo>
                    <a:pt x="117760" y="3371"/>
                  </a:lnTo>
                  <a:lnTo>
                    <a:pt x="115615" y="8787"/>
                  </a:lnTo>
                  <a:lnTo>
                    <a:pt x="108348" y="37974"/>
                  </a:lnTo>
                  <a:lnTo>
                    <a:pt x="98770" y="61974"/>
                  </a:lnTo>
                  <a:lnTo>
                    <a:pt x="91150" y="88369"/>
                  </a:lnTo>
                  <a:lnTo>
                    <a:pt x="86620" y="110535"/>
                  </a:lnTo>
                  <a:lnTo>
                    <a:pt x="82254" y="132617"/>
                  </a:lnTo>
                  <a:lnTo>
                    <a:pt x="77257" y="154894"/>
                  </a:lnTo>
                  <a:lnTo>
                    <a:pt x="70331" y="178908"/>
                  </a:lnTo>
                  <a:lnTo>
                    <a:pt x="64431" y="203691"/>
                  </a:lnTo>
                  <a:lnTo>
                    <a:pt x="58750" y="228112"/>
                  </a:lnTo>
                  <a:lnTo>
                    <a:pt x="51524" y="250726"/>
                  </a:lnTo>
                  <a:lnTo>
                    <a:pt x="45488" y="272536"/>
                  </a:lnTo>
                  <a:lnTo>
                    <a:pt x="36244" y="302766"/>
                  </a:lnTo>
                  <a:lnTo>
                    <a:pt x="24568" y="329596"/>
                  </a:lnTo>
                  <a:lnTo>
                    <a:pt x="11349" y="357204"/>
                  </a:lnTo>
                  <a:lnTo>
                    <a:pt x="0" y="380186"/>
                  </a:lnTo>
                  <a:lnTo>
                    <a:pt x="3089" y="377387"/>
                  </a:lnTo>
                  <a:lnTo>
                    <a:pt x="9746" y="365757"/>
                  </a:lnTo>
                  <a:lnTo>
                    <a:pt x="12299" y="3556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7" name="SMARTInkShape-2094"/>
            <p:cNvSpPr/>
            <p:nvPr/>
          </p:nvSpPr>
          <p:spPr>
            <a:xfrm>
              <a:off x="3562350" y="4432300"/>
              <a:ext cx="57151" cy="398618"/>
            </a:xfrm>
            <a:custGeom>
              <a:avLst/>
              <a:gdLst/>
              <a:ahLst/>
              <a:cxnLst/>
              <a:rect l="0" t="0" r="0" b="0"/>
              <a:pathLst>
                <a:path w="57151" h="398618">
                  <a:moveTo>
                    <a:pt x="57150" y="0"/>
                  </a:moveTo>
                  <a:lnTo>
                    <a:pt x="53778" y="3369"/>
                  </a:lnTo>
                  <a:lnTo>
                    <a:pt x="52123" y="6906"/>
                  </a:lnTo>
                  <a:lnTo>
                    <a:pt x="45904" y="32215"/>
                  </a:lnTo>
                  <a:lnTo>
                    <a:pt x="40020" y="55798"/>
                  </a:lnTo>
                  <a:lnTo>
                    <a:pt x="33103" y="81365"/>
                  </a:lnTo>
                  <a:lnTo>
                    <a:pt x="23841" y="110968"/>
                  </a:lnTo>
                  <a:lnTo>
                    <a:pt x="21178" y="131633"/>
                  </a:lnTo>
                  <a:lnTo>
                    <a:pt x="18114" y="154459"/>
                  </a:lnTo>
                  <a:lnTo>
                    <a:pt x="15106" y="178715"/>
                  </a:lnTo>
                  <a:lnTo>
                    <a:pt x="13768" y="203606"/>
                  </a:lnTo>
                  <a:lnTo>
                    <a:pt x="11293" y="226898"/>
                  </a:lnTo>
                  <a:lnTo>
                    <a:pt x="7839" y="249008"/>
                  </a:lnTo>
                  <a:lnTo>
                    <a:pt x="3955" y="270597"/>
                  </a:lnTo>
                  <a:lnTo>
                    <a:pt x="1758" y="291950"/>
                  </a:lnTo>
                  <a:lnTo>
                    <a:pt x="520" y="321924"/>
                  </a:lnTo>
                  <a:lnTo>
                    <a:pt x="153" y="348679"/>
                  </a:lnTo>
                  <a:lnTo>
                    <a:pt x="29" y="376261"/>
                  </a:lnTo>
                  <a:lnTo>
                    <a:pt x="0" y="398617"/>
                  </a:lnTo>
                  <a:lnTo>
                    <a:pt x="706" y="398388"/>
                  </a:lnTo>
                  <a:lnTo>
                    <a:pt x="3371" y="396254"/>
                  </a:lnTo>
                  <a:lnTo>
                    <a:pt x="5026" y="392953"/>
                  </a:lnTo>
                  <a:lnTo>
                    <a:pt x="6350" y="3810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8" name="SMARTInkShape-2095"/>
            <p:cNvSpPr/>
            <p:nvPr/>
          </p:nvSpPr>
          <p:spPr>
            <a:xfrm>
              <a:off x="3498850" y="4584700"/>
              <a:ext cx="209551" cy="44451"/>
            </a:xfrm>
            <a:custGeom>
              <a:avLst/>
              <a:gdLst/>
              <a:ahLst/>
              <a:cxnLst/>
              <a:rect l="0" t="0" r="0" b="0"/>
              <a:pathLst>
                <a:path w="209551" h="44451">
                  <a:moveTo>
                    <a:pt x="0" y="0"/>
                  </a:moveTo>
                  <a:lnTo>
                    <a:pt x="10138" y="703"/>
                  </a:lnTo>
                  <a:lnTo>
                    <a:pt x="29493" y="5026"/>
                  </a:lnTo>
                  <a:lnTo>
                    <a:pt x="60075" y="9459"/>
                  </a:lnTo>
                  <a:lnTo>
                    <a:pt x="88277" y="15109"/>
                  </a:lnTo>
                  <a:lnTo>
                    <a:pt x="118976" y="21254"/>
                  </a:lnTo>
                  <a:lnTo>
                    <a:pt x="150414" y="27542"/>
                  </a:lnTo>
                  <a:lnTo>
                    <a:pt x="173389" y="33642"/>
                  </a:lnTo>
                  <a:lnTo>
                    <a:pt x="204787" y="43026"/>
                  </a:lnTo>
                  <a:lnTo>
                    <a:pt x="209550" y="444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9" name="SMARTInkShape-2096"/>
            <p:cNvSpPr/>
            <p:nvPr/>
          </p:nvSpPr>
          <p:spPr>
            <a:xfrm>
              <a:off x="2175560" y="4544031"/>
              <a:ext cx="256491" cy="199420"/>
            </a:xfrm>
            <a:custGeom>
              <a:avLst/>
              <a:gdLst/>
              <a:ahLst/>
              <a:cxnLst/>
              <a:rect l="0" t="0" r="0" b="0"/>
              <a:pathLst>
                <a:path w="256491" h="199420">
                  <a:moveTo>
                    <a:pt x="167590" y="27969"/>
                  </a:moveTo>
                  <a:lnTo>
                    <a:pt x="158751" y="13662"/>
                  </a:lnTo>
                  <a:lnTo>
                    <a:pt x="149292" y="6952"/>
                  </a:lnTo>
                  <a:lnTo>
                    <a:pt x="134180" y="497"/>
                  </a:lnTo>
                  <a:lnTo>
                    <a:pt x="124282" y="0"/>
                  </a:lnTo>
                  <a:lnTo>
                    <a:pt x="97053" y="7300"/>
                  </a:lnTo>
                  <a:lnTo>
                    <a:pt x="78484" y="14710"/>
                  </a:lnTo>
                  <a:lnTo>
                    <a:pt x="46913" y="41429"/>
                  </a:lnTo>
                  <a:lnTo>
                    <a:pt x="22943" y="70583"/>
                  </a:lnTo>
                  <a:lnTo>
                    <a:pt x="9951" y="97455"/>
                  </a:lnTo>
                  <a:lnTo>
                    <a:pt x="593" y="123146"/>
                  </a:lnTo>
                  <a:lnTo>
                    <a:pt x="0" y="134005"/>
                  </a:lnTo>
                  <a:lnTo>
                    <a:pt x="2089" y="142829"/>
                  </a:lnTo>
                  <a:lnTo>
                    <a:pt x="7935" y="152469"/>
                  </a:lnTo>
                  <a:lnTo>
                    <a:pt x="14553" y="159972"/>
                  </a:lnTo>
                  <a:lnTo>
                    <a:pt x="22195" y="164247"/>
                  </a:lnTo>
                  <a:lnTo>
                    <a:pt x="26211" y="165388"/>
                  </a:lnTo>
                  <a:lnTo>
                    <a:pt x="41974" y="163621"/>
                  </a:lnTo>
                  <a:lnTo>
                    <a:pt x="65557" y="155999"/>
                  </a:lnTo>
                  <a:lnTo>
                    <a:pt x="80049" y="144847"/>
                  </a:lnTo>
                  <a:lnTo>
                    <a:pt x="105243" y="116372"/>
                  </a:lnTo>
                  <a:lnTo>
                    <a:pt x="119578" y="87711"/>
                  </a:lnTo>
                  <a:lnTo>
                    <a:pt x="132889" y="58719"/>
                  </a:lnTo>
                  <a:lnTo>
                    <a:pt x="135722" y="42049"/>
                  </a:lnTo>
                  <a:lnTo>
                    <a:pt x="135839" y="70717"/>
                  </a:lnTo>
                  <a:lnTo>
                    <a:pt x="135840" y="96750"/>
                  </a:lnTo>
                  <a:lnTo>
                    <a:pt x="135840" y="123008"/>
                  </a:lnTo>
                  <a:lnTo>
                    <a:pt x="137249" y="135824"/>
                  </a:lnTo>
                  <a:lnTo>
                    <a:pt x="145977" y="154234"/>
                  </a:lnTo>
                  <a:lnTo>
                    <a:pt x="165693" y="177876"/>
                  </a:lnTo>
                  <a:lnTo>
                    <a:pt x="191883" y="190042"/>
                  </a:lnTo>
                  <a:lnTo>
                    <a:pt x="220050" y="197357"/>
                  </a:lnTo>
                  <a:lnTo>
                    <a:pt x="256490" y="199419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0" name="SMARTInkShape-2097"/>
            <p:cNvSpPr/>
            <p:nvPr/>
          </p:nvSpPr>
          <p:spPr>
            <a:xfrm>
              <a:off x="2401334" y="4559779"/>
              <a:ext cx="221179" cy="391922"/>
            </a:xfrm>
            <a:custGeom>
              <a:avLst/>
              <a:gdLst/>
              <a:ahLst/>
              <a:cxnLst/>
              <a:rect l="0" t="0" r="0" b="0"/>
              <a:pathLst>
                <a:path w="221179" h="391922">
                  <a:moveTo>
                    <a:pt x="208516" y="75721"/>
                  </a:moveTo>
                  <a:lnTo>
                    <a:pt x="208516" y="72349"/>
                  </a:lnTo>
                  <a:lnTo>
                    <a:pt x="195648" y="43757"/>
                  </a:lnTo>
                  <a:lnTo>
                    <a:pt x="187535" y="31207"/>
                  </a:lnTo>
                  <a:lnTo>
                    <a:pt x="168044" y="10800"/>
                  </a:lnTo>
                  <a:lnTo>
                    <a:pt x="159718" y="5002"/>
                  </a:lnTo>
                  <a:lnTo>
                    <a:pt x="143728" y="1144"/>
                  </a:lnTo>
                  <a:lnTo>
                    <a:pt x="122211" y="0"/>
                  </a:lnTo>
                  <a:lnTo>
                    <a:pt x="108070" y="3497"/>
                  </a:lnTo>
                  <a:lnTo>
                    <a:pt x="90087" y="13398"/>
                  </a:lnTo>
                  <a:lnTo>
                    <a:pt x="67998" y="32758"/>
                  </a:lnTo>
                  <a:lnTo>
                    <a:pt x="48892" y="63217"/>
                  </a:lnTo>
                  <a:lnTo>
                    <a:pt x="42322" y="76512"/>
                  </a:lnTo>
                  <a:lnTo>
                    <a:pt x="39329" y="99159"/>
                  </a:lnTo>
                  <a:lnTo>
                    <a:pt x="41127" y="112948"/>
                  </a:lnTo>
                  <a:lnTo>
                    <a:pt x="46161" y="124252"/>
                  </a:lnTo>
                  <a:lnTo>
                    <a:pt x="53808" y="133979"/>
                  </a:lnTo>
                  <a:lnTo>
                    <a:pt x="82046" y="156021"/>
                  </a:lnTo>
                  <a:lnTo>
                    <a:pt x="94452" y="160799"/>
                  </a:lnTo>
                  <a:lnTo>
                    <a:pt x="119660" y="163866"/>
                  </a:lnTo>
                  <a:lnTo>
                    <a:pt x="151372" y="157614"/>
                  </a:lnTo>
                  <a:lnTo>
                    <a:pt x="157718" y="155716"/>
                  </a:lnTo>
                  <a:lnTo>
                    <a:pt x="168536" y="147963"/>
                  </a:lnTo>
                  <a:lnTo>
                    <a:pt x="195651" y="118499"/>
                  </a:lnTo>
                  <a:lnTo>
                    <a:pt x="209345" y="94440"/>
                  </a:lnTo>
                  <a:lnTo>
                    <a:pt x="219848" y="63381"/>
                  </a:lnTo>
                  <a:lnTo>
                    <a:pt x="221178" y="45289"/>
                  </a:lnTo>
                  <a:lnTo>
                    <a:pt x="220485" y="45555"/>
                  </a:lnTo>
                  <a:lnTo>
                    <a:pt x="217834" y="47732"/>
                  </a:lnTo>
                  <a:lnTo>
                    <a:pt x="216183" y="51051"/>
                  </a:lnTo>
                  <a:lnTo>
                    <a:pt x="213100" y="76898"/>
                  </a:lnTo>
                  <a:lnTo>
                    <a:pt x="209420" y="108093"/>
                  </a:lnTo>
                  <a:lnTo>
                    <a:pt x="212153" y="137916"/>
                  </a:lnTo>
                  <a:lnTo>
                    <a:pt x="214061" y="165724"/>
                  </a:lnTo>
                  <a:lnTo>
                    <a:pt x="216389" y="186982"/>
                  </a:lnTo>
                  <a:lnTo>
                    <a:pt x="219070" y="209836"/>
                  </a:lnTo>
                  <a:lnTo>
                    <a:pt x="220262" y="231754"/>
                  </a:lnTo>
                  <a:lnTo>
                    <a:pt x="220933" y="260555"/>
                  </a:lnTo>
                  <a:lnTo>
                    <a:pt x="217761" y="290333"/>
                  </a:lnTo>
                  <a:lnTo>
                    <a:pt x="212352" y="318129"/>
                  </a:lnTo>
                  <a:lnTo>
                    <a:pt x="206280" y="344239"/>
                  </a:lnTo>
                  <a:lnTo>
                    <a:pt x="196643" y="366476"/>
                  </a:lnTo>
                  <a:lnTo>
                    <a:pt x="185129" y="378042"/>
                  </a:lnTo>
                  <a:lnTo>
                    <a:pt x="171308" y="386474"/>
                  </a:lnTo>
                  <a:lnTo>
                    <a:pt x="150923" y="391221"/>
                  </a:lnTo>
                  <a:lnTo>
                    <a:pt x="127325" y="391921"/>
                  </a:lnTo>
                  <a:lnTo>
                    <a:pt x="95945" y="386195"/>
                  </a:lnTo>
                  <a:lnTo>
                    <a:pt x="65785" y="374900"/>
                  </a:lnTo>
                  <a:lnTo>
                    <a:pt x="44400" y="359805"/>
                  </a:lnTo>
                  <a:lnTo>
                    <a:pt x="18702" y="329500"/>
                  </a:lnTo>
                  <a:lnTo>
                    <a:pt x="4587" y="304276"/>
                  </a:lnTo>
                  <a:lnTo>
                    <a:pt x="76" y="283276"/>
                  </a:lnTo>
                  <a:lnTo>
                    <a:pt x="0" y="267041"/>
                  </a:lnTo>
                  <a:lnTo>
                    <a:pt x="5316" y="253521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1" name="SMARTInkShape-2098"/>
            <p:cNvSpPr/>
            <p:nvPr/>
          </p:nvSpPr>
          <p:spPr>
            <a:xfrm>
              <a:off x="2700147" y="4584700"/>
              <a:ext cx="187120" cy="196621"/>
            </a:xfrm>
            <a:custGeom>
              <a:avLst/>
              <a:gdLst/>
              <a:ahLst/>
              <a:cxnLst/>
              <a:rect l="0" t="0" r="0" b="0"/>
              <a:pathLst>
                <a:path w="187120" h="196621">
                  <a:moveTo>
                    <a:pt x="151003" y="69850"/>
                  </a:moveTo>
                  <a:lnTo>
                    <a:pt x="151003" y="66478"/>
                  </a:lnTo>
                  <a:lnTo>
                    <a:pt x="152884" y="62941"/>
                  </a:lnTo>
                  <a:lnTo>
                    <a:pt x="155367" y="59018"/>
                  </a:lnTo>
                  <a:lnTo>
                    <a:pt x="156468" y="54923"/>
                  </a:lnTo>
                  <a:lnTo>
                    <a:pt x="156058" y="52842"/>
                  </a:lnTo>
                  <a:lnTo>
                    <a:pt x="152107" y="46544"/>
                  </a:lnTo>
                  <a:lnTo>
                    <a:pt x="145763" y="40209"/>
                  </a:lnTo>
                  <a:lnTo>
                    <a:pt x="135967" y="34568"/>
                  </a:lnTo>
                  <a:lnTo>
                    <a:pt x="126869" y="32584"/>
                  </a:lnTo>
                  <a:lnTo>
                    <a:pt x="99531" y="31860"/>
                  </a:lnTo>
                  <a:lnTo>
                    <a:pt x="77583" y="38524"/>
                  </a:lnTo>
                  <a:lnTo>
                    <a:pt x="49951" y="54123"/>
                  </a:lnTo>
                  <a:lnTo>
                    <a:pt x="21095" y="82987"/>
                  </a:lnTo>
                  <a:lnTo>
                    <a:pt x="8167" y="108741"/>
                  </a:lnTo>
                  <a:lnTo>
                    <a:pt x="700" y="136511"/>
                  </a:lnTo>
                  <a:lnTo>
                    <a:pt x="0" y="141806"/>
                  </a:lnTo>
                  <a:lnTo>
                    <a:pt x="2987" y="153334"/>
                  </a:lnTo>
                  <a:lnTo>
                    <a:pt x="12600" y="169845"/>
                  </a:lnTo>
                  <a:lnTo>
                    <a:pt x="26267" y="183674"/>
                  </a:lnTo>
                  <a:lnTo>
                    <a:pt x="37708" y="190994"/>
                  </a:lnTo>
                  <a:lnTo>
                    <a:pt x="62301" y="195693"/>
                  </a:lnTo>
                  <a:lnTo>
                    <a:pt x="90913" y="196620"/>
                  </a:lnTo>
                  <a:lnTo>
                    <a:pt x="115402" y="193411"/>
                  </a:lnTo>
                  <a:lnTo>
                    <a:pt x="137160" y="184620"/>
                  </a:lnTo>
                  <a:lnTo>
                    <a:pt x="157015" y="169707"/>
                  </a:lnTo>
                  <a:lnTo>
                    <a:pt x="169560" y="151881"/>
                  </a:lnTo>
                  <a:lnTo>
                    <a:pt x="180119" y="122532"/>
                  </a:lnTo>
                  <a:lnTo>
                    <a:pt x="187119" y="93740"/>
                  </a:lnTo>
                  <a:lnTo>
                    <a:pt x="186632" y="71284"/>
                  </a:lnTo>
                  <a:lnTo>
                    <a:pt x="183064" y="57787"/>
                  </a:lnTo>
                  <a:lnTo>
                    <a:pt x="168674" y="28854"/>
                  </a:lnTo>
                  <a:lnTo>
                    <a:pt x="162148" y="21525"/>
                  </a:lnTo>
                  <a:lnTo>
                    <a:pt x="138303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2" name="SMARTInkShape-2099"/>
            <p:cNvSpPr/>
            <p:nvPr/>
          </p:nvSpPr>
          <p:spPr>
            <a:xfrm>
              <a:off x="3004391" y="4612790"/>
              <a:ext cx="183310" cy="212176"/>
            </a:xfrm>
            <a:custGeom>
              <a:avLst/>
              <a:gdLst/>
              <a:ahLst/>
              <a:cxnLst/>
              <a:rect l="0" t="0" r="0" b="0"/>
              <a:pathLst>
                <a:path w="183310" h="212176">
                  <a:moveTo>
                    <a:pt x="145209" y="3660"/>
                  </a:moveTo>
                  <a:lnTo>
                    <a:pt x="122427" y="2953"/>
                  </a:lnTo>
                  <a:lnTo>
                    <a:pt x="106708" y="0"/>
                  </a:lnTo>
                  <a:lnTo>
                    <a:pt x="80679" y="3039"/>
                  </a:lnTo>
                  <a:lnTo>
                    <a:pt x="62352" y="10216"/>
                  </a:lnTo>
                  <a:lnTo>
                    <a:pt x="46889" y="24652"/>
                  </a:lnTo>
                  <a:lnTo>
                    <a:pt x="28316" y="49199"/>
                  </a:lnTo>
                  <a:lnTo>
                    <a:pt x="8759" y="78610"/>
                  </a:lnTo>
                  <a:lnTo>
                    <a:pt x="3425" y="92708"/>
                  </a:lnTo>
                  <a:lnTo>
                    <a:pt x="0" y="122874"/>
                  </a:lnTo>
                  <a:lnTo>
                    <a:pt x="942" y="136372"/>
                  </a:lnTo>
                  <a:lnTo>
                    <a:pt x="13046" y="162284"/>
                  </a:lnTo>
                  <a:lnTo>
                    <a:pt x="21558" y="174348"/>
                  </a:lnTo>
                  <a:lnTo>
                    <a:pt x="50400" y="198014"/>
                  </a:lnTo>
                  <a:lnTo>
                    <a:pt x="72508" y="207609"/>
                  </a:lnTo>
                  <a:lnTo>
                    <a:pt x="100307" y="211550"/>
                  </a:lnTo>
                  <a:lnTo>
                    <a:pt x="131871" y="212175"/>
                  </a:lnTo>
                  <a:lnTo>
                    <a:pt x="160788" y="206237"/>
                  </a:lnTo>
                  <a:lnTo>
                    <a:pt x="183309" y="20051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89" name="SMARTInkShape-Group219"/>
          <p:cNvGrpSpPr/>
          <p:nvPr/>
        </p:nvGrpSpPr>
        <p:grpSpPr>
          <a:xfrm>
            <a:off x="5093372" y="3479800"/>
            <a:ext cx="817867" cy="916893"/>
            <a:chOff x="5093372" y="3479800"/>
            <a:chExt cx="817867" cy="916893"/>
          </a:xfrm>
        </p:grpSpPr>
        <p:sp>
          <p:nvSpPr>
            <p:cNvPr id="384" name="SMARTInkShape-2100"/>
            <p:cNvSpPr/>
            <p:nvPr/>
          </p:nvSpPr>
          <p:spPr>
            <a:xfrm>
              <a:off x="5556250" y="3479800"/>
              <a:ext cx="12701" cy="146051"/>
            </a:xfrm>
            <a:custGeom>
              <a:avLst/>
              <a:gdLst/>
              <a:ahLst/>
              <a:cxnLst/>
              <a:rect l="0" t="0" r="0" b="0"/>
              <a:pathLst>
                <a:path w="12701" h="146051">
                  <a:moveTo>
                    <a:pt x="12700" y="0"/>
                  </a:moveTo>
                  <a:lnTo>
                    <a:pt x="12700" y="3369"/>
                  </a:lnTo>
                  <a:lnTo>
                    <a:pt x="10817" y="6906"/>
                  </a:lnTo>
                  <a:lnTo>
                    <a:pt x="9328" y="8837"/>
                  </a:lnTo>
                  <a:lnTo>
                    <a:pt x="7673" y="14744"/>
                  </a:lnTo>
                  <a:lnTo>
                    <a:pt x="2160" y="43569"/>
                  </a:lnTo>
                  <a:lnTo>
                    <a:pt x="427" y="71556"/>
                  </a:lnTo>
                  <a:lnTo>
                    <a:pt x="125" y="95756"/>
                  </a:lnTo>
                  <a:lnTo>
                    <a:pt x="24" y="125845"/>
                  </a:lnTo>
                  <a:lnTo>
                    <a:pt x="0" y="1460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5" name="SMARTInkShape-2101"/>
            <p:cNvSpPr/>
            <p:nvPr/>
          </p:nvSpPr>
          <p:spPr>
            <a:xfrm>
              <a:off x="5480050" y="3498850"/>
              <a:ext cx="12701" cy="177801"/>
            </a:xfrm>
            <a:custGeom>
              <a:avLst/>
              <a:gdLst/>
              <a:ahLst/>
              <a:cxnLst/>
              <a:rect l="0" t="0" r="0" b="0"/>
              <a:pathLst>
                <a:path w="12701" h="177801">
                  <a:moveTo>
                    <a:pt x="12700" y="0"/>
                  </a:moveTo>
                  <a:lnTo>
                    <a:pt x="9328" y="3369"/>
                  </a:lnTo>
                  <a:lnTo>
                    <a:pt x="7673" y="6906"/>
                  </a:lnTo>
                  <a:lnTo>
                    <a:pt x="2037" y="34840"/>
                  </a:lnTo>
                  <a:lnTo>
                    <a:pt x="402" y="59642"/>
                  </a:lnTo>
                  <a:lnTo>
                    <a:pt x="79" y="88138"/>
                  </a:lnTo>
                  <a:lnTo>
                    <a:pt x="13" y="118512"/>
                  </a:lnTo>
                  <a:lnTo>
                    <a:pt x="3" y="145627"/>
                  </a:lnTo>
                  <a:lnTo>
                    <a:pt x="0" y="177360"/>
                  </a:lnTo>
                  <a:lnTo>
                    <a:pt x="0" y="1778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6" name="SMARTInkShape-2102"/>
            <p:cNvSpPr/>
            <p:nvPr/>
          </p:nvSpPr>
          <p:spPr>
            <a:xfrm>
              <a:off x="5284082" y="3534200"/>
              <a:ext cx="119769" cy="141596"/>
            </a:xfrm>
            <a:custGeom>
              <a:avLst/>
              <a:gdLst/>
              <a:ahLst/>
              <a:cxnLst/>
              <a:rect l="0" t="0" r="0" b="0"/>
              <a:pathLst>
                <a:path w="119769" h="141596">
                  <a:moveTo>
                    <a:pt x="5468" y="85300"/>
                  </a:moveTo>
                  <a:lnTo>
                    <a:pt x="2096" y="85300"/>
                  </a:lnTo>
                  <a:lnTo>
                    <a:pt x="1103" y="86003"/>
                  </a:lnTo>
                  <a:lnTo>
                    <a:pt x="441" y="87180"/>
                  </a:lnTo>
                  <a:lnTo>
                    <a:pt x="0" y="88671"/>
                  </a:lnTo>
                  <a:lnTo>
                    <a:pt x="410" y="89664"/>
                  </a:lnTo>
                  <a:lnTo>
                    <a:pt x="1391" y="90326"/>
                  </a:lnTo>
                  <a:lnTo>
                    <a:pt x="2749" y="90767"/>
                  </a:lnTo>
                  <a:lnTo>
                    <a:pt x="3656" y="91767"/>
                  </a:lnTo>
                  <a:lnTo>
                    <a:pt x="4661" y="94759"/>
                  </a:lnTo>
                  <a:lnTo>
                    <a:pt x="6342" y="95838"/>
                  </a:lnTo>
                  <a:lnTo>
                    <a:pt x="11969" y="97038"/>
                  </a:lnTo>
                  <a:lnTo>
                    <a:pt x="40172" y="91474"/>
                  </a:lnTo>
                  <a:lnTo>
                    <a:pt x="56435" y="86032"/>
                  </a:lnTo>
                  <a:lnTo>
                    <a:pt x="87904" y="64721"/>
                  </a:lnTo>
                  <a:lnTo>
                    <a:pt x="104927" y="49013"/>
                  </a:lnTo>
                  <a:lnTo>
                    <a:pt x="109645" y="40715"/>
                  </a:lnTo>
                  <a:lnTo>
                    <a:pt x="116579" y="20371"/>
                  </a:lnTo>
                  <a:lnTo>
                    <a:pt x="115293" y="14579"/>
                  </a:lnTo>
                  <a:lnTo>
                    <a:pt x="108719" y="5111"/>
                  </a:lnTo>
                  <a:lnTo>
                    <a:pt x="104744" y="740"/>
                  </a:lnTo>
                  <a:lnTo>
                    <a:pt x="101990" y="0"/>
                  </a:lnTo>
                  <a:lnTo>
                    <a:pt x="95169" y="1057"/>
                  </a:lnTo>
                  <a:lnTo>
                    <a:pt x="67597" y="11439"/>
                  </a:lnTo>
                  <a:lnTo>
                    <a:pt x="57540" y="19311"/>
                  </a:lnTo>
                  <a:lnTo>
                    <a:pt x="35973" y="43344"/>
                  </a:lnTo>
                  <a:lnTo>
                    <a:pt x="22794" y="72927"/>
                  </a:lnTo>
                  <a:lnTo>
                    <a:pt x="15423" y="97358"/>
                  </a:lnTo>
                  <a:lnTo>
                    <a:pt x="16477" y="107357"/>
                  </a:lnTo>
                  <a:lnTo>
                    <a:pt x="21036" y="120919"/>
                  </a:lnTo>
                  <a:lnTo>
                    <a:pt x="30229" y="133874"/>
                  </a:lnTo>
                  <a:lnTo>
                    <a:pt x="37872" y="138637"/>
                  </a:lnTo>
                  <a:lnTo>
                    <a:pt x="51993" y="141319"/>
                  </a:lnTo>
                  <a:lnTo>
                    <a:pt x="81940" y="141595"/>
                  </a:lnTo>
                  <a:lnTo>
                    <a:pt x="113311" y="136675"/>
                  </a:lnTo>
                  <a:lnTo>
                    <a:pt x="119768" y="1361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7" name="SMARTInkShape-2103"/>
            <p:cNvSpPr/>
            <p:nvPr/>
          </p:nvSpPr>
          <p:spPr>
            <a:xfrm>
              <a:off x="5093372" y="3587750"/>
              <a:ext cx="139029" cy="195932"/>
            </a:xfrm>
            <a:custGeom>
              <a:avLst/>
              <a:gdLst/>
              <a:ahLst/>
              <a:cxnLst/>
              <a:rect l="0" t="0" r="0" b="0"/>
              <a:pathLst>
                <a:path w="139029" h="195932">
                  <a:moveTo>
                    <a:pt x="113628" y="0"/>
                  </a:moveTo>
                  <a:lnTo>
                    <a:pt x="98701" y="0"/>
                  </a:lnTo>
                  <a:lnTo>
                    <a:pt x="89057" y="3371"/>
                  </a:lnTo>
                  <a:lnTo>
                    <a:pt x="77262" y="12208"/>
                  </a:lnTo>
                  <a:lnTo>
                    <a:pt x="57677" y="39496"/>
                  </a:lnTo>
                  <a:lnTo>
                    <a:pt x="37116" y="64480"/>
                  </a:lnTo>
                  <a:lnTo>
                    <a:pt x="20615" y="93979"/>
                  </a:lnTo>
                  <a:lnTo>
                    <a:pt x="6982" y="123769"/>
                  </a:lnTo>
                  <a:lnTo>
                    <a:pt x="839" y="151055"/>
                  </a:lnTo>
                  <a:lnTo>
                    <a:pt x="0" y="161445"/>
                  </a:lnTo>
                  <a:lnTo>
                    <a:pt x="3387" y="170765"/>
                  </a:lnTo>
                  <a:lnTo>
                    <a:pt x="13691" y="184877"/>
                  </a:lnTo>
                  <a:lnTo>
                    <a:pt x="23731" y="192204"/>
                  </a:lnTo>
                  <a:lnTo>
                    <a:pt x="49197" y="195931"/>
                  </a:lnTo>
                  <a:lnTo>
                    <a:pt x="75343" y="194786"/>
                  </a:lnTo>
                  <a:lnTo>
                    <a:pt x="100891" y="187976"/>
                  </a:lnTo>
                  <a:lnTo>
                    <a:pt x="128910" y="177746"/>
                  </a:lnTo>
                  <a:lnTo>
                    <a:pt x="139028" y="1714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8" name="SMARTInkShape-2104"/>
            <p:cNvSpPr/>
            <p:nvPr/>
          </p:nvSpPr>
          <p:spPr>
            <a:xfrm>
              <a:off x="5173431" y="3663950"/>
              <a:ext cx="737808" cy="732743"/>
            </a:xfrm>
            <a:custGeom>
              <a:avLst/>
              <a:gdLst/>
              <a:ahLst/>
              <a:cxnLst/>
              <a:rect l="0" t="0" r="0" b="0"/>
              <a:pathLst>
                <a:path w="737808" h="732743">
                  <a:moveTo>
                    <a:pt x="414569" y="57150"/>
                  </a:moveTo>
                  <a:lnTo>
                    <a:pt x="411197" y="57150"/>
                  </a:lnTo>
                  <a:lnTo>
                    <a:pt x="407660" y="55267"/>
                  </a:lnTo>
                  <a:lnTo>
                    <a:pt x="396270" y="48311"/>
                  </a:lnTo>
                  <a:lnTo>
                    <a:pt x="374657" y="45210"/>
                  </a:lnTo>
                  <a:lnTo>
                    <a:pt x="343943" y="46482"/>
                  </a:lnTo>
                  <a:lnTo>
                    <a:pt x="317207" y="51401"/>
                  </a:lnTo>
                  <a:lnTo>
                    <a:pt x="286943" y="61090"/>
                  </a:lnTo>
                  <a:lnTo>
                    <a:pt x="265419" y="71601"/>
                  </a:lnTo>
                  <a:lnTo>
                    <a:pt x="241741" y="83327"/>
                  </a:lnTo>
                  <a:lnTo>
                    <a:pt x="217105" y="97475"/>
                  </a:lnTo>
                  <a:lnTo>
                    <a:pt x="192751" y="113879"/>
                  </a:lnTo>
                  <a:lnTo>
                    <a:pt x="170169" y="132927"/>
                  </a:lnTo>
                  <a:lnTo>
                    <a:pt x="148372" y="153153"/>
                  </a:lnTo>
                  <a:lnTo>
                    <a:pt x="126926" y="174607"/>
                  </a:lnTo>
                  <a:lnTo>
                    <a:pt x="105635" y="198253"/>
                  </a:lnTo>
                  <a:lnTo>
                    <a:pt x="84413" y="224754"/>
                  </a:lnTo>
                  <a:lnTo>
                    <a:pt x="63926" y="252291"/>
                  </a:lnTo>
                  <a:lnTo>
                    <a:pt x="45414" y="278639"/>
                  </a:lnTo>
                  <a:lnTo>
                    <a:pt x="31543" y="306342"/>
                  </a:lnTo>
                  <a:lnTo>
                    <a:pt x="20674" y="335119"/>
                  </a:lnTo>
                  <a:lnTo>
                    <a:pt x="11139" y="364371"/>
                  </a:lnTo>
                  <a:lnTo>
                    <a:pt x="4080" y="391952"/>
                  </a:lnTo>
                  <a:lnTo>
                    <a:pt x="0" y="419029"/>
                  </a:lnTo>
                  <a:lnTo>
                    <a:pt x="540" y="447526"/>
                  </a:lnTo>
                  <a:lnTo>
                    <a:pt x="5014" y="474772"/>
                  </a:lnTo>
                  <a:lnTo>
                    <a:pt x="11704" y="500993"/>
                  </a:lnTo>
                  <a:lnTo>
                    <a:pt x="19383" y="526758"/>
                  </a:lnTo>
                  <a:lnTo>
                    <a:pt x="31262" y="552320"/>
                  </a:lnTo>
                  <a:lnTo>
                    <a:pt x="45948" y="577086"/>
                  </a:lnTo>
                  <a:lnTo>
                    <a:pt x="61883" y="599852"/>
                  </a:lnTo>
                  <a:lnTo>
                    <a:pt x="90093" y="629132"/>
                  </a:lnTo>
                  <a:lnTo>
                    <a:pt x="120793" y="655682"/>
                  </a:lnTo>
                  <a:lnTo>
                    <a:pt x="143596" y="671002"/>
                  </a:lnTo>
                  <a:lnTo>
                    <a:pt x="167841" y="684867"/>
                  </a:lnTo>
                  <a:lnTo>
                    <a:pt x="192729" y="698084"/>
                  </a:lnTo>
                  <a:lnTo>
                    <a:pt x="219782" y="709133"/>
                  </a:lnTo>
                  <a:lnTo>
                    <a:pt x="248974" y="718041"/>
                  </a:lnTo>
                  <a:lnTo>
                    <a:pt x="264661" y="721405"/>
                  </a:lnTo>
                  <a:lnTo>
                    <a:pt x="280762" y="724353"/>
                  </a:lnTo>
                  <a:lnTo>
                    <a:pt x="311826" y="729510"/>
                  </a:lnTo>
                  <a:lnTo>
                    <a:pt x="342798" y="732742"/>
                  </a:lnTo>
                  <a:lnTo>
                    <a:pt x="358962" y="732618"/>
                  </a:lnTo>
                  <a:lnTo>
                    <a:pt x="375379" y="731827"/>
                  </a:lnTo>
                  <a:lnTo>
                    <a:pt x="406794" y="729069"/>
                  </a:lnTo>
                  <a:lnTo>
                    <a:pt x="436513" y="725492"/>
                  </a:lnTo>
                  <a:lnTo>
                    <a:pt x="463833" y="721550"/>
                  </a:lnTo>
                  <a:lnTo>
                    <a:pt x="490086" y="713683"/>
                  </a:lnTo>
                  <a:lnTo>
                    <a:pt x="515865" y="703131"/>
                  </a:lnTo>
                  <a:lnTo>
                    <a:pt x="541434" y="691386"/>
                  </a:lnTo>
                  <a:lnTo>
                    <a:pt x="565026" y="677228"/>
                  </a:lnTo>
                  <a:lnTo>
                    <a:pt x="587272" y="661529"/>
                  </a:lnTo>
                  <a:lnTo>
                    <a:pt x="618923" y="636118"/>
                  </a:lnTo>
                  <a:lnTo>
                    <a:pt x="646488" y="605854"/>
                  </a:lnTo>
                  <a:lnTo>
                    <a:pt x="663930" y="582533"/>
                  </a:lnTo>
                  <a:lnTo>
                    <a:pt x="679207" y="558060"/>
                  </a:lnTo>
                  <a:lnTo>
                    <a:pt x="692347" y="532365"/>
                  </a:lnTo>
                  <a:lnTo>
                    <a:pt x="702890" y="504483"/>
                  </a:lnTo>
                  <a:lnTo>
                    <a:pt x="712280" y="475627"/>
                  </a:lnTo>
                  <a:lnTo>
                    <a:pt x="720451" y="446339"/>
                  </a:lnTo>
                  <a:lnTo>
                    <a:pt x="726435" y="416859"/>
                  </a:lnTo>
                  <a:lnTo>
                    <a:pt x="731446" y="387294"/>
                  </a:lnTo>
                  <a:lnTo>
                    <a:pt x="735319" y="357692"/>
                  </a:lnTo>
                  <a:lnTo>
                    <a:pt x="737041" y="328071"/>
                  </a:lnTo>
                  <a:lnTo>
                    <a:pt x="737807" y="300325"/>
                  </a:lnTo>
                  <a:lnTo>
                    <a:pt x="736736" y="273884"/>
                  </a:lnTo>
                  <a:lnTo>
                    <a:pt x="731555" y="248020"/>
                  </a:lnTo>
                  <a:lnTo>
                    <a:pt x="726432" y="222413"/>
                  </a:lnTo>
                  <a:lnTo>
                    <a:pt x="720391" y="196922"/>
                  </a:lnTo>
                  <a:lnTo>
                    <a:pt x="710650" y="171482"/>
                  </a:lnTo>
                  <a:lnTo>
                    <a:pt x="699267" y="147946"/>
                  </a:lnTo>
                  <a:lnTo>
                    <a:pt x="680957" y="116742"/>
                  </a:lnTo>
                  <a:lnTo>
                    <a:pt x="660243" y="91504"/>
                  </a:lnTo>
                  <a:lnTo>
                    <a:pt x="636234" y="68738"/>
                  </a:lnTo>
                  <a:lnTo>
                    <a:pt x="618213" y="53833"/>
                  </a:lnTo>
                  <a:lnTo>
                    <a:pt x="596094" y="42505"/>
                  </a:lnTo>
                  <a:lnTo>
                    <a:pt x="574032" y="32765"/>
                  </a:lnTo>
                  <a:lnTo>
                    <a:pt x="552469" y="24441"/>
                  </a:lnTo>
                  <a:lnTo>
                    <a:pt x="531127" y="18388"/>
                  </a:lnTo>
                  <a:lnTo>
                    <a:pt x="509881" y="13346"/>
                  </a:lnTo>
                  <a:lnTo>
                    <a:pt x="483731" y="6541"/>
                  </a:lnTo>
                  <a:lnTo>
                    <a:pt x="465369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01" name="SMARTInkShape-Group220"/>
          <p:cNvGrpSpPr/>
          <p:nvPr/>
        </p:nvGrpSpPr>
        <p:grpSpPr>
          <a:xfrm>
            <a:off x="6178550" y="3479944"/>
            <a:ext cx="520701" cy="831707"/>
            <a:chOff x="6178550" y="3479944"/>
            <a:chExt cx="520701" cy="831707"/>
          </a:xfrm>
        </p:grpSpPr>
        <p:sp>
          <p:nvSpPr>
            <p:cNvPr id="390" name="SMARTInkShape-2105"/>
            <p:cNvSpPr/>
            <p:nvPr/>
          </p:nvSpPr>
          <p:spPr>
            <a:xfrm>
              <a:off x="6470650" y="4019550"/>
              <a:ext cx="88901" cy="12701"/>
            </a:xfrm>
            <a:custGeom>
              <a:avLst/>
              <a:gdLst/>
              <a:ahLst/>
              <a:cxnLst/>
              <a:rect l="0" t="0" r="0" b="0"/>
              <a:pathLst>
                <a:path w="88901" h="12701">
                  <a:moveTo>
                    <a:pt x="0" y="12700"/>
                  </a:moveTo>
                  <a:lnTo>
                    <a:pt x="8837" y="12700"/>
                  </a:lnTo>
                  <a:lnTo>
                    <a:pt x="40160" y="4860"/>
                  </a:lnTo>
                  <a:lnTo>
                    <a:pt x="68708" y="639"/>
                  </a:lnTo>
                  <a:lnTo>
                    <a:pt x="8890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1" name="SMARTInkShape-2106"/>
            <p:cNvSpPr/>
            <p:nvPr/>
          </p:nvSpPr>
          <p:spPr>
            <a:xfrm>
              <a:off x="6419850" y="4133850"/>
              <a:ext cx="120651" cy="177801"/>
            </a:xfrm>
            <a:custGeom>
              <a:avLst/>
              <a:gdLst/>
              <a:ahLst/>
              <a:cxnLst/>
              <a:rect l="0" t="0" r="0" b="0"/>
              <a:pathLst>
                <a:path w="120651" h="177801">
                  <a:moveTo>
                    <a:pt x="0" y="0"/>
                  </a:moveTo>
                  <a:lnTo>
                    <a:pt x="3371" y="3371"/>
                  </a:lnTo>
                  <a:lnTo>
                    <a:pt x="5026" y="6906"/>
                  </a:lnTo>
                  <a:lnTo>
                    <a:pt x="9642" y="30036"/>
                  </a:lnTo>
                  <a:lnTo>
                    <a:pt x="26737" y="58439"/>
                  </a:lnTo>
                  <a:lnTo>
                    <a:pt x="43022" y="89067"/>
                  </a:lnTo>
                  <a:lnTo>
                    <a:pt x="52258" y="106117"/>
                  </a:lnTo>
                  <a:lnTo>
                    <a:pt x="72156" y="133239"/>
                  </a:lnTo>
                  <a:lnTo>
                    <a:pt x="100372" y="163779"/>
                  </a:lnTo>
                  <a:lnTo>
                    <a:pt x="111521" y="174297"/>
                  </a:lnTo>
                  <a:lnTo>
                    <a:pt x="120650" y="1778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2" name="SMARTInkShape-2107"/>
            <p:cNvSpPr/>
            <p:nvPr/>
          </p:nvSpPr>
          <p:spPr>
            <a:xfrm>
              <a:off x="6292850" y="4102100"/>
              <a:ext cx="120651" cy="165101"/>
            </a:xfrm>
            <a:custGeom>
              <a:avLst/>
              <a:gdLst/>
              <a:ahLst/>
              <a:cxnLst/>
              <a:rect l="0" t="0" r="0" b="0"/>
              <a:pathLst>
                <a:path w="120651" h="165101">
                  <a:moveTo>
                    <a:pt x="120650" y="0"/>
                  </a:moveTo>
                  <a:lnTo>
                    <a:pt x="120650" y="3371"/>
                  </a:lnTo>
                  <a:lnTo>
                    <a:pt x="119943" y="4364"/>
                  </a:lnTo>
                  <a:lnTo>
                    <a:pt x="118767" y="5026"/>
                  </a:lnTo>
                  <a:lnTo>
                    <a:pt x="115182" y="6088"/>
                  </a:lnTo>
                  <a:lnTo>
                    <a:pt x="111190" y="9642"/>
                  </a:lnTo>
                  <a:lnTo>
                    <a:pt x="109390" y="13222"/>
                  </a:lnTo>
                  <a:lnTo>
                    <a:pt x="100831" y="40483"/>
                  </a:lnTo>
                  <a:lnTo>
                    <a:pt x="80933" y="71747"/>
                  </a:lnTo>
                  <a:lnTo>
                    <a:pt x="57008" y="101208"/>
                  </a:lnTo>
                  <a:lnTo>
                    <a:pt x="31736" y="130109"/>
                  </a:lnTo>
                  <a:lnTo>
                    <a:pt x="23983" y="136849"/>
                  </a:lnTo>
                  <a:lnTo>
                    <a:pt x="8713" y="155213"/>
                  </a:lnTo>
                  <a:lnTo>
                    <a:pt x="2895" y="158405"/>
                  </a:lnTo>
                  <a:lnTo>
                    <a:pt x="0" y="1651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3" name="SMARTInkShape-2108"/>
            <p:cNvSpPr/>
            <p:nvPr/>
          </p:nvSpPr>
          <p:spPr>
            <a:xfrm>
              <a:off x="6419850" y="3892550"/>
              <a:ext cx="25401" cy="292101"/>
            </a:xfrm>
            <a:custGeom>
              <a:avLst/>
              <a:gdLst/>
              <a:ahLst/>
              <a:cxnLst/>
              <a:rect l="0" t="0" r="0" b="0"/>
              <a:pathLst>
                <a:path w="25401" h="292101">
                  <a:moveTo>
                    <a:pt x="25400" y="0"/>
                  </a:moveTo>
                  <a:lnTo>
                    <a:pt x="25400" y="3371"/>
                  </a:lnTo>
                  <a:lnTo>
                    <a:pt x="23517" y="6906"/>
                  </a:lnTo>
                  <a:lnTo>
                    <a:pt x="22028" y="8837"/>
                  </a:lnTo>
                  <a:lnTo>
                    <a:pt x="20373" y="14744"/>
                  </a:lnTo>
                  <a:lnTo>
                    <a:pt x="14139" y="45187"/>
                  </a:lnTo>
                  <a:lnTo>
                    <a:pt x="12984" y="73366"/>
                  </a:lnTo>
                  <a:lnTo>
                    <a:pt x="12784" y="97780"/>
                  </a:lnTo>
                  <a:lnTo>
                    <a:pt x="12724" y="122889"/>
                  </a:lnTo>
                  <a:lnTo>
                    <a:pt x="12705" y="148201"/>
                  </a:lnTo>
                  <a:lnTo>
                    <a:pt x="8337" y="177674"/>
                  </a:lnTo>
                  <a:lnTo>
                    <a:pt x="6742" y="208062"/>
                  </a:lnTo>
                  <a:lnTo>
                    <a:pt x="3056" y="238026"/>
                  </a:lnTo>
                  <a:lnTo>
                    <a:pt x="401" y="265710"/>
                  </a:lnTo>
                  <a:lnTo>
                    <a:pt x="0" y="2921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4" name="SMARTInkShape-2109"/>
            <p:cNvSpPr/>
            <p:nvPr/>
          </p:nvSpPr>
          <p:spPr>
            <a:xfrm>
              <a:off x="6358621" y="3785589"/>
              <a:ext cx="155756" cy="124410"/>
            </a:xfrm>
            <a:custGeom>
              <a:avLst/>
              <a:gdLst/>
              <a:ahLst/>
              <a:cxnLst/>
              <a:rect l="0" t="0" r="0" b="0"/>
              <a:pathLst>
                <a:path w="155756" h="124410">
                  <a:moveTo>
                    <a:pt x="143779" y="30761"/>
                  </a:moveTo>
                  <a:lnTo>
                    <a:pt x="127354" y="13631"/>
                  </a:lnTo>
                  <a:lnTo>
                    <a:pt x="125894" y="9506"/>
                  </a:lnTo>
                  <a:lnTo>
                    <a:pt x="124801" y="8125"/>
                  </a:lnTo>
                  <a:lnTo>
                    <a:pt x="112620" y="2353"/>
                  </a:lnTo>
                  <a:lnTo>
                    <a:pt x="100994" y="0"/>
                  </a:lnTo>
                  <a:lnTo>
                    <a:pt x="72634" y="4564"/>
                  </a:lnTo>
                  <a:lnTo>
                    <a:pt x="62535" y="8770"/>
                  </a:lnTo>
                  <a:lnTo>
                    <a:pt x="30916" y="26034"/>
                  </a:lnTo>
                  <a:lnTo>
                    <a:pt x="19085" y="37590"/>
                  </a:lnTo>
                  <a:lnTo>
                    <a:pt x="2841" y="59046"/>
                  </a:lnTo>
                  <a:lnTo>
                    <a:pt x="0" y="70143"/>
                  </a:lnTo>
                  <a:lnTo>
                    <a:pt x="654" y="75359"/>
                  </a:lnTo>
                  <a:lnTo>
                    <a:pt x="7610" y="88738"/>
                  </a:lnTo>
                  <a:lnTo>
                    <a:pt x="22174" y="105649"/>
                  </a:lnTo>
                  <a:lnTo>
                    <a:pt x="34057" y="114412"/>
                  </a:lnTo>
                  <a:lnTo>
                    <a:pt x="55782" y="122987"/>
                  </a:lnTo>
                  <a:lnTo>
                    <a:pt x="74196" y="124409"/>
                  </a:lnTo>
                  <a:lnTo>
                    <a:pt x="102343" y="120424"/>
                  </a:lnTo>
                  <a:lnTo>
                    <a:pt x="115900" y="116515"/>
                  </a:lnTo>
                  <a:lnTo>
                    <a:pt x="137380" y="99918"/>
                  </a:lnTo>
                  <a:lnTo>
                    <a:pt x="148232" y="87704"/>
                  </a:lnTo>
                  <a:lnTo>
                    <a:pt x="152814" y="79351"/>
                  </a:lnTo>
                  <a:lnTo>
                    <a:pt x="155755" y="62493"/>
                  </a:lnTo>
                  <a:lnTo>
                    <a:pt x="155451" y="54035"/>
                  </a:lnTo>
                  <a:lnTo>
                    <a:pt x="151314" y="42047"/>
                  </a:lnTo>
                  <a:lnTo>
                    <a:pt x="137429" y="24411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5" name="SMARTInkShape-2110"/>
            <p:cNvSpPr/>
            <p:nvPr/>
          </p:nvSpPr>
          <p:spPr>
            <a:xfrm>
              <a:off x="6529082" y="3479944"/>
              <a:ext cx="170169" cy="260207"/>
            </a:xfrm>
            <a:custGeom>
              <a:avLst/>
              <a:gdLst/>
              <a:ahLst/>
              <a:cxnLst/>
              <a:rect l="0" t="0" r="0" b="0"/>
              <a:pathLst>
                <a:path w="170169" h="260207">
                  <a:moveTo>
                    <a:pt x="87618" y="95106"/>
                  </a:moveTo>
                  <a:lnTo>
                    <a:pt x="87618" y="91734"/>
                  </a:lnTo>
                  <a:lnTo>
                    <a:pt x="86911" y="90741"/>
                  </a:lnTo>
                  <a:lnTo>
                    <a:pt x="85735" y="90079"/>
                  </a:lnTo>
                  <a:lnTo>
                    <a:pt x="84246" y="89638"/>
                  </a:lnTo>
                  <a:lnTo>
                    <a:pt x="74752" y="83845"/>
                  </a:lnTo>
                  <a:lnTo>
                    <a:pt x="72691" y="83366"/>
                  </a:lnTo>
                  <a:lnTo>
                    <a:pt x="56719" y="73651"/>
                  </a:lnTo>
                  <a:lnTo>
                    <a:pt x="53613" y="73041"/>
                  </a:lnTo>
                  <a:lnTo>
                    <a:pt x="50837" y="73341"/>
                  </a:lnTo>
                  <a:lnTo>
                    <a:pt x="45164" y="74849"/>
                  </a:lnTo>
                  <a:lnTo>
                    <a:pt x="37941" y="75518"/>
                  </a:lnTo>
                  <a:lnTo>
                    <a:pt x="30026" y="79579"/>
                  </a:lnTo>
                  <a:lnTo>
                    <a:pt x="16816" y="90314"/>
                  </a:lnTo>
                  <a:lnTo>
                    <a:pt x="3051" y="112361"/>
                  </a:lnTo>
                  <a:lnTo>
                    <a:pt x="0" y="124834"/>
                  </a:lnTo>
                  <a:lnTo>
                    <a:pt x="1169" y="131366"/>
                  </a:lnTo>
                  <a:lnTo>
                    <a:pt x="5795" y="139011"/>
                  </a:lnTo>
                  <a:lnTo>
                    <a:pt x="7667" y="141307"/>
                  </a:lnTo>
                  <a:lnTo>
                    <a:pt x="13513" y="143863"/>
                  </a:lnTo>
                  <a:lnTo>
                    <a:pt x="28765" y="145502"/>
                  </a:lnTo>
                  <a:lnTo>
                    <a:pt x="49728" y="140755"/>
                  </a:lnTo>
                  <a:lnTo>
                    <a:pt x="63769" y="134345"/>
                  </a:lnTo>
                  <a:lnTo>
                    <a:pt x="85425" y="115864"/>
                  </a:lnTo>
                  <a:lnTo>
                    <a:pt x="101631" y="88144"/>
                  </a:lnTo>
                  <a:lnTo>
                    <a:pt x="116588" y="56923"/>
                  </a:lnTo>
                  <a:lnTo>
                    <a:pt x="124376" y="28615"/>
                  </a:lnTo>
                  <a:lnTo>
                    <a:pt x="126159" y="11390"/>
                  </a:lnTo>
                  <a:lnTo>
                    <a:pt x="131795" y="347"/>
                  </a:lnTo>
                  <a:lnTo>
                    <a:pt x="128616" y="0"/>
                  </a:lnTo>
                  <a:lnTo>
                    <a:pt x="127648" y="1364"/>
                  </a:lnTo>
                  <a:lnTo>
                    <a:pt x="126099" y="13690"/>
                  </a:lnTo>
                  <a:lnTo>
                    <a:pt x="123949" y="27472"/>
                  </a:lnTo>
                  <a:lnTo>
                    <a:pt x="116899" y="54465"/>
                  </a:lnTo>
                  <a:lnTo>
                    <a:pt x="108715" y="82609"/>
                  </a:lnTo>
                  <a:lnTo>
                    <a:pt x="102186" y="112732"/>
                  </a:lnTo>
                  <a:lnTo>
                    <a:pt x="100686" y="142644"/>
                  </a:lnTo>
                  <a:lnTo>
                    <a:pt x="104244" y="157156"/>
                  </a:lnTo>
                  <a:lnTo>
                    <a:pt x="118026" y="187089"/>
                  </a:lnTo>
                  <a:lnTo>
                    <a:pt x="133550" y="211808"/>
                  </a:lnTo>
                  <a:lnTo>
                    <a:pt x="154927" y="240378"/>
                  </a:lnTo>
                  <a:lnTo>
                    <a:pt x="170168" y="260206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6" name="SMARTInkShape-2111"/>
            <p:cNvSpPr/>
            <p:nvPr/>
          </p:nvSpPr>
          <p:spPr>
            <a:xfrm>
              <a:off x="6416611" y="3550668"/>
              <a:ext cx="85407" cy="80271"/>
            </a:xfrm>
            <a:custGeom>
              <a:avLst/>
              <a:gdLst/>
              <a:ahLst/>
              <a:cxnLst/>
              <a:rect l="0" t="0" r="0" b="0"/>
              <a:pathLst>
                <a:path w="85407" h="80271">
                  <a:moveTo>
                    <a:pt x="54039" y="11682"/>
                  </a:moveTo>
                  <a:lnTo>
                    <a:pt x="39112" y="11682"/>
                  </a:lnTo>
                  <a:lnTo>
                    <a:pt x="34940" y="13562"/>
                  </a:lnTo>
                  <a:lnTo>
                    <a:pt x="26510" y="20519"/>
                  </a:lnTo>
                  <a:lnTo>
                    <a:pt x="14056" y="35806"/>
                  </a:lnTo>
                  <a:lnTo>
                    <a:pt x="10450" y="38347"/>
                  </a:lnTo>
                  <a:lnTo>
                    <a:pt x="8046" y="41453"/>
                  </a:lnTo>
                  <a:lnTo>
                    <a:pt x="501" y="57290"/>
                  </a:lnTo>
                  <a:lnTo>
                    <a:pt x="0" y="59727"/>
                  </a:lnTo>
                  <a:lnTo>
                    <a:pt x="374" y="62056"/>
                  </a:lnTo>
                  <a:lnTo>
                    <a:pt x="2389" y="68704"/>
                  </a:lnTo>
                  <a:lnTo>
                    <a:pt x="2673" y="70864"/>
                  </a:lnTo>
                  <a:lnTo>
                    <a:pt x="6751" y="75144"/>
                  </a:lnTo>
                  <a:lnTo>
                    <a:pt x="13265" y="78693"/>
                  </a:lnTo>
                  <a:lnTo>
                    <a:pt x="20865" y="80270"/>
                  </a:lnTo>
                  <a:lnTo>
                    <a:pt x="28945" y="79089"/>
                  </a:lnTo>
                  <a:lnTo>
                    <a:pt x="58289" y="72039"/>
                  </a:lnTo>
                  <a:lnTo>
                    <a:pt x="70138" y="64395"/>
                  </a:lnTo>
                  <a:lnTo>
                    <a:pt x="77075" y="57483"/>
                  </a:lnTo>
                  <a:lnTo>
                    <a:pt x="81445" y="50616"/>
                  </a:lnTo>
                  <a:lnTo>
                    <a:pt x="84502" y="38819"/>
                  </a:lnTo>
                  <a:lnTo>
                    <a:pt x="85406" y="29756"/>
                  </a:lnTo>
                  <a:lnTo>
                    <a:pt x="80288" y="10547"/>
                  </a:lnTo>
                  <a:lnTo>
                    <a:pt x="79297" y="8808"/>
                  </a:lnTo>
                  <a:lnTo>
                    <a:pt x="77935" y="7650"/>
                  </a:lnTo>
                  <a:lnTo>
                    <a:pt x="74535" y="5656"/>
                  </a:lnTo>
                  <a:lnTo>
                    <a:pt x="68657" y="1272"/>
                  </a:lnTo>
                  <a:lnTo>
                    <a:pt x="64534" y="0"/>
                  </a:lnTo>
                  <a:lnTo>
                    <a:pt x="63152" y="366"/>
                  </a:lnTo>
                  <a:lnTo>
                    <a:pt x="62231" y="1315"/>
                  </a:lnTo>
                  <a:lnTo>
                    <a:pt x="61616" y="2653"/>
                  </a:lnTo>
                  <a:lnTo>
                    <a:pt x="60502" y="3546"/>
                  </a:lnTo>
                  <a:lnTo>
                    <a:pt x="54039" y="5332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7" name="SMARTInkShape-2112"/>
            <p:cNvSpPr/>
            <p:nvPr/>
          </p:nvSpPr>
          <p:spPr>
            <a:xfrm>
              <a:off x="6306542" y="3549650"/>
              <a:ext cx="93255" cy="88790"/>
            </a:xfrm>
            <a:custGeom>
              <a:avLst/>
              <a:gdLst/>
              <a:ahLst/>
              <a:cxnLst/>
              <a:rect l="0" t="0" r="0" b="0"/>
              <a:pathLst>
                <a:path w="93255" h="88790">
                  <a:moveTo>
                    <a:pt x="43458" y="0"/>
                  </a:moveTo>
                  <a:lnTo>
                    <a:pt x="28346" y="0"/>
                  </a:lnTo>
                  <a:lnTo>
                    <a:pt x="24277" y="1880"/>
                  </a:lnTo>
                  <a:lnTo>
                    <a:pt x="9582" y="14925"/>
                  </a:lnTo>
                  <a:lnTo>
                    <a:pt x="7236" y="20980"/>
                  </a:lnTo>
                  <a:lnTo>
                    <a:pt x="5487" y="27668"/>
                  </a:lnTo>
                  <a:lnTo>
                    <a:pt x="1241" y="36107"/>
                  </a:lnTo>
                  <a:lnTo>
                    <a:pt x="0" y="43329"/>
                  </a:lnTo>
                  <a:lnTo>
                    <a:pt x="4561" y="64449"/>
                  </a:lnTo>
                  <a:lnTo>
                    <a:pt x="6885" y="69331"/>
                  </a:lnTo>
                  <a:lnTo>
                    <a:pt x="14126" y="78213"/>
                  </a:lnTo>
                  <a:lnTo>
                    <a:pt x="23635" y="84635"/>
                  </a:lnTo>
                  <a:lnTo>
                    <a:pt x="32018" y="87636"/>
                  </a:lnTo>
                  <a:lnTo>
                    <a:pt x="54337" y="88789"/>
                  </a:lnTo>
                  <a:lnTo>
                    <a:pt x="66827" y="85495"/>
                  </a:lnTo>
                  <a:lnTo>
                    <a:pt x="78622" y="78061"/>
                  </a:lnTo>
                  <a:lnTo>
                    <a:pt x="83309" y="73969"/>
                  </a:lnTo>
                  <a:lnTo>
                    <a:pt x="85863" y="67917"/>
                  </a:lnTo>
                  <a:lnTo>
                    <a:pt x="87704" y="61228"/>
                  </a:lnTo>
                  <a:lnTo>
                    <a:pt x="92003" y="52792"/>
                  </a:lnTo>
                  <a:lnTo>
                    <a:pt x="93254" y="45570"/>
                  </a:lnTo>
                  <a:lnTo>
                    <a:pt x="91931" y="39539"/>
                  </a:lnTo>
                  <a:lnTo>
                    <a:pt x="85331" y="29917"/>
                  </a:lnTo>
                  <a:lnTo>
                    <a:pt x="73051" y="16957"/>
                  </a:lnTo>
                  <a:lnTo>
                    <a:pt x="68840" y="14592"/>
                  </a:lnTo>
                  <a:lnTo>
                    <a:pt x="56158" y="127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8" name="SMARTInkShape-2113"/>
            <p:cNvSpPr/>
            <p:nvPr/>
          </p:nvSpPr>
          <p:spPr>
            <a:xfrm>
              <a:off x="6178550" y="3581400"/>
              <a:ext cx="82551" cy="12701"/>
            </a:xfrm>
            <a:custGeom>
              <a:avLst/>
              <a:gdLst/>
              <a:ahLst/>
              <a:cxnLst/>
              <a:rect l="0" t="0" r="0" b="0"/>
              <a:pathLst>
                <a:path w="82551" h="12701">
                  <a:moveTo>
                    <a:pt x="0" y="12700"/>
                  </a:moveTo>
                  <a:lnTo>
                    <a:pt x="5467" y="12700"/>
                  </a:lnTo>
                  <a:lnTo>
                    <a:pt x="11245" y="8335"/>
                  </a:lnTo>
                  <a:lnTo>
                    <a:pt x="34227" y="1439"/>
                  </a:lnTo>
                  <a:lnTo>
                    <a:pt x="63160" y="125"/>
                  </a:lnTo>
                  <a:lnTo>
                    <a:pt x="8255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9" name="SMARTInkShape-2114"/>
            <p:cNvSpPr/>
            <p:nvPr/>
          </p:nvSpPr>
          <p:spPr>
            <a:xfrm>
              <a:off x="6216779" y="3480765"/>
              <a:ext cx="82422" cy="170486"/>
            </a:xfrm>
            <a:custGeom>
              <a:avLst/>
              <a:gdLst/>
              <a:ahLst/>
              <a:cxnLst/>
              <a:rect l="0" t="0" r="0" b="0"/>
              <a:pathLst>
                <a:path w="82422" h="170486">
                  <a:moveTo>
                    <a:pt x="82421" y="18085"/>
                  </a:moveTo>
                  <a:lnTo>
                    <a:pt x="82421" y="14713"/>
                  </a:lnTo>
                  <a:lnTo>
                    <a:pt x="81714" y="13720"/>
                  </a:lnTo>
                  <a:lnTo>
                    <a:pt x="80538" y="13058"/>
                  </a:lnTo>
                  <a:lnTo>
                    <a:pt x="79049" y="12617"/>
                  </a:lnTo>
                  <a:lnTo>
                    <a:pt x="70884" y="7544"/>
                  </a:lnTo>
                  <a:lnTo>
                    <a:pt x="61050" y="5319"/>
                  </a:lnTo>
                  <a:lnTo>
                    <a:pt x="52648" y="1210"/>
                  </a:lnTo>
                  <a:lnTo>
                    <a:pt x="45434" y="0"/>
                  </a:lnTo>
                  <a:lnTo>
                    <a:pt x="39407" y="1346"/>
                  </a:lnTo>
                  <a:lnTo>
                    <a:pt x="34375" y="3590"/>
                  </a:lnTo>
                  <a:lnTo>
                    <a:pt x="27575" y="5557"/>
                  </a:lnTo>
                  <a:lnTo>
                    <a:pt x="16828" y="14153"/>
                  </a:lnTo>
                  <a:lnTo>
                    <a:pt x="10461" y="23661"/>
                  </a:lnTo>
                  <a:lnTo>
                    <a:pt x="2103" y="46268"/>
                  </a:lnTo>
                  <a:lnTo>
                    <a:pt x="0" y="75274"/>
                  </a:lnTo>
                  <a:lnTo>
                    <a:pt x="1791" y="89827"/>
                  </a:lnTo>
                  <a:lnTo>
                    <a:pt x="7713" y="119293"/>
                  </a:lnTo>
                  <a:lnTo>
                    <a:pt x="11130" y="132267"/>
                  </a:lnTo>
                  <a:lnTo>
                    <a:pt x="12636" y="140093"/>
                  </a:lnTo>
                  <a:lnTo>
                    <a:pt x="24302" y="166217"/>
                  </a:lnTo>
                  <a:lnTo>
                    <a:pt x="23919" y="167639"/>
                  </a:lnTo>
                  <a:lnTo>
                    <a:pt x="22959" y="168587"/>
                  </a:lnTo>
                  <a:lnTo>
                    <a:pt x="18921" y="170485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0" name="SMARTInkShape-2115"/>
            <p:cNvSpPr/>
            <p:nvPr/>
          </p:nvSpPr>
          <p:spPr>
            <a:xfrm>
              <a:off x="6273800" y="3981450"/>
              <a:ext cx="120651" cy="19051"/>
            </a:xfrm>
            <a:custGeom>
              <a:avLst/>
              <a:gdLst/>
              <a:ahLst/>
              <a:cxnLst/>
              <a:rect l="0" t="0" r="0" b="0"/>
              <a:pathLst>
                <a:path w="120651" h="19051">
                  <a:moveTo>
                    <a:pt x="120650" y="19050"/>
                  </a:moveTo>
                  <a:lnTo>
                    <a:pt x="105723" y="19050"/>
                  </a:lnTo>
                  <a:lnTo>
                    <a:pt x="75815" y="13287"/>
                  </a:lnTo>
                  <a:lnTo>
                    <a:pt x="49772" y="9406"/>
                  </a:lnTo>
                  <a:lnTo>
                    <a:pt x="18914" y="4871"/>
                  </a:lnTo>
                  <a:lnTo>
                    <a:pt x="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04" name="SMARTInkShape-Group221"/>
          <p:cNvGrpSpPr/>
          <p:nvPr/>
        </p:nvGrpSpPr>
        <p:grpSpPr>
          <a:xfrm>
            <a:off x="6762750" y="3975100"/>
            <a:ext cx="383537" cy="171451"/>
            <a:chOff x="6762750" y="3975100"/>
            <a:chExt cx="383537" cy="171451"/>
          </a:xfrm>
        </p:grpSpPr>
        <p:sp>
          <p:nvSpPr>
            <p:cNvPr id="402" name="SMARTInkShape-2116"/>
            <p:cNvSpPr/>
            <p:nvPr/>
          </p:nvSpPr>
          <p:spPr>
            <a:xfrm>
              <a:off x="6985000" y="3975100"/>
              <a:ext cx="161287" cy="171451"/>
            </a:xfrm>
            <a:custGeom>
              <a:avLst/>
              <a:gdLst/>
              <a:ahLst/>
              <a:cxnLst/>
              <a:rect l="0" t="0" r="0" b="0"/>
              <a:pathLst>
                <a:path w="161287" h="171451">
                  <a:moveTo>
                    <a:pt x="0" y="0"/>
                  </a:moveTo>
                  <a:lnTo>
                    <a:pt x="3371" y="0"/>
                  </a:lnTo>
                  <a:lnTo>
                    <a:pt x="6907" y="1880"/>
                  </a:lnTo>
                  <a:lnTo>
                    <a:pt x="8838" y="3369"/>
                  </a:lnTo>
                  <a:lnTo>
                    <a:pt x="34794" y="7839"/>
                  </a:lnTo>
                  <a:lnTo>
                    <a:pt x="66216" y="11738"/>
                  </a:lnTo>
                  <a:lnTo>
                    <a:pt x="95238" y="17579"/>
                  </a:lnTo>
                  <a:lnTo>
                    <a:pt x="123652" y="23645"/>
                  </a:lnTo>
                  <a:lnTo>
                    <a:pt x="138707" y="26761"/>
                  </a:lnTo>
                  <a:lnTo>
                    <a:pt x="150224" y="32153"/>
                  </a:lnTo>
                  <a:lnTo>
                    <a:pt x="160435" y="40294"/>
                  </a:lnTo>
                  <a:lnTo>
                    <a:pt x="161286" y="42386"/>
                  </a:lnTo>
                  <a:lnTo>
                    <a:pt x="161145" y="44484"/>
                  </a:lnTo>
                  <a:lnTo>
                    <a:pt x="160346" y="46590"/>
                  </a:lnTo>
                  <a:lnTo>
                    <a:pt x="141213" y="68107"/>
                  </a:lnTo>
                  <a:lnTo>
                    <a:pt x="115330" y="89810"/>
                  </a:lnTo>
                  <a:lnTo>
                    <a:pt x="87221" y="112598"/>
                  </a:lnTo>
                  <a:lnTo>
                    <a:pt x="58073" y="130897"/>
                  </a:lnTo>
                  <a:lnTo>
                    <a:pt x="27402" y="150474"/>
                  </a:lnTo>
                  <a:lnTo>
                    <a:pt x="7083" y="164929"/>
                  </a:lnTo>
                  <a:lnTo>
                    <a:pt x="0" y="1714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3" name="SMARTInkShape-2117"/>
            <p:cNvSpPr/>
            <p:nvPr/>
          </p:nvSpPr>
          <p:spPr>
            <a:xfrm>
              <a:off x="6762750" y="4046244"/>
              <a:ext cx="266701" cy="17327"/>
            </a:xfrm>
            <a:custGeom>
              <a:avLst/>
              <a:gdLst/>
              <a:ahLst/>
              <a:cxnLst/>
              <a:rect l="0" t="0" r="0" b="0"/>
              <a:pathLst>
                <a:path w="266701" h="17327">
                  <a:moveTo>
                    <a:pt x="0" y="5056"/>
                  </a:moveTo>
                  <a:lnTo>
                    <a:pt x="5467" y="5056"/>
                  </a:lnTo>
                  <a:lnTo>
                    <a:pt x="17019" y="691"/>
                  </a:lnTo>
                  <a:lnTo>
                    <a:pt x="33735" y="0"/>
                  </a:lnTo>
                  <a:lnTo>
                    <a:pt x="56953" y="3244"/>
                  </a:lnTo>
                  <a:lnTo>
                    <a:pt x="85156" y="5223"/>
                  </a:lnTo>
                  <a:lnTo>
                    <a:pt x="113110" y="9261"/>
                  </a:lnTo>
                  <a:lnTo>
                    <a:pt x="135642" y="10452"/>
                  </a:lnTo>
                  <a:lnTo>
                    <a:pt x="157888" y="12862"/>
                  </a:lnTo>
                  <a:lnTo>
                    <a:pt x="188362" y="16306"/>
                  </a:lnTo>
                  <a:lnTo>
                    <a:pt x="215265" y="17326"/>
                  </a:lnTo>
                  <a:lnTo>
                    <a:pt x="246270" y="14300"/>
                  </a:lnTo>
                  <a:lnTo>
                    <a:pt x="266700" y="11406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22" name="SMARTInkShape-Group222"/>
          <p:cNvGrpSpPr/>
          <p:nvPr/>
        </p:nvGrpSpPr>
        <p:grpSpPr>
          <a:xfrm>
            <a:off x="5665203" y="3638729"/>
            <a:ext cx="2678691" cy="1605082"/>
            <a:chOff x="5665203" y="3638729"/>
            <a:chExt cx="2678691" cy="1605082"/>
          </a:xfrm>
        </p:grpSpPr>
        <p:sp>
          <p:nvSpPr>
            <p:cNvPr id="405" name="SMARTInkShape-2118"/>
            <p:cNvSpPr/>
            <p:nvPr/>
          </p:nvSpPr>
          <p:spPr>
            <a:xfrm>
              <a:off x="6140450" y="4800600"/>
              <a:ext cx="25401" cy="44451"/>
            </a:xfrm>
            <a:custGeom>
              <a:avLst/>
              <a:gdLst/>
              <a:ahLst/>
              <a:cxnLst/>
              <a:rect l="0" t="0" r="0" b="0"/>
              <a:pathLst>
                <a:path w="25401" h="44451">
                  <a:moveTo>
                    <a:pt x="25400" y="44450"/>
                  </a:moveTo>
                  <a:lnTo>
                    <a:pt x="14154" y="32499"/>
                  </a:lnTo>
                  <a:lnTo>
                    <a:pt x="8975" y="22955"/>
                  </a:lnTo>
                  <a:lnTo>
                    <a:pt x="6422" y="15347"/>
                  </a:lnTo>
                  <a:lnTo>
                    <a:pt x="2216" y="8623"/>
                  </a:lnTo>
                  <a:lnTo>
                    <a:pt x="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6" name="SMARTInkShape-2119"/>
            <p:cNvSpPr/>
            <p:nvPr/>
          </p:nvSpPr>
          <p:spPr>
            <a:xfrm>
              <a:off x="6197600" y="4908550"/>
              <a:ext cx="69851" cy="19051"/>
            </a:xfrm>
            <a:custGeom>
              <a:avLst/>
              <a:gdLst/>
              <a:ahLst/>
              <a:cxnLst/>
              <a:rect l="0" t="0" r="0" b="0"/>
              <a:pathLst>
                <a:path w="69851" h="19051">
                  <a:moveTo>
                    <a:pt x="0" y="0"/>
                  </a:moveTo>
                  <a:lnTo>
                    <a:pt x="11555" y="0"/>
                  </a:lnTo>
                  <a:lnTo>
                    <a:pt x="24169" y="10124"/>
                  </a:lnTo>
                  <a:lnTo>
                    <a:pt x="36810" y="14072"/>
                  </a:lnTo>
                  <a:lnTo>
                    <a:pt x="39357" y="15730"/>
                  </a:lnTo>
                  <a:lnTo>
                    <a:pt x="49683" y="18066"/>
                  </a:lnTo>
                  <a:lnTo>
                    <a:pt x="69850" y="190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7" name="SMARTInkShape-2120"/>
            <p:cNvSpPr/>
            <p:nvPr/>
          </p:nvSpPr>
          <p:spPr>
            <a:xfrm>
              <a:off x="6115050" y="4914900"/>
              <a:ext cx="19051" cy="88901"/>
            </a:xfrm>
            <a:custGeom>
              <a:avLst/>
              <a:gdLst/>
              <a:ahLst/>
              <a:cxnLst/>
              <a:rect l="0" t="0" r="0" b="0"/>
              <a:pathLst>
                <a:path w="19051" h="88901">
                  <a:moveTo>
                    <a:pt x="19050" y="0"/>
                  </a:moveTo>
                  <a:lnTo>
                    <a:pt x="19050" y="8837"/>
                  </a:lnTo>
                  <a:lnTo>
                    <a:pt x="8066" y="38279"/>
                  </a:lnTo>
                  <a:lnTo>
                    <a:pt x="6407" y="45939"/>
                  </a:lnTo>
                  <a:lnTo>
                    <a:pt x="2212" y="54926"/>
                  </a:lnTo>
                  <a:lnTo>
                    <a:pt x="17" y="86019"/>
                  </a:lnTo>
                  <a:lnTo>
                    <a:pt x="0" y="889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8" name="SMARTInkShape-2121"/>
            <p:cNvSpPr/>
            <p:nvPr/>
          </p:nvSpPr>
          <p:spPr>
            <a:xfrm>
              <a:off x="6019800" y="4895865"/>
              <a:ext cx="114301" cy="6336"/>
            </a:xfrm>
            <a:custGeom>
              <a:avLst/>
              <a:gdLst/>
              <a:ahLst/>
              <a:cxnLst/>
              <a:rect l="0" t="0" r="0" b="0"/>
              <a:pathLst>
                <a:path w="114301" h="6336">
                  <a:moveTo>
                    <a:pt x="114300" y="6335"/>
                  </a:moveTo>
                  <a:lnTo>
                    <a:pt x="114300" y="2963"/>
                  </a:lnTo>
                  <a:lnTo>
                    <a:pt x="113593" y="1970"/>
                  </a:lnTo>
                  <a:lnTo>
                    <a:pt x="112417" y="1308"/>
                  </a:lnTo>
                  <a:lnTo>
                    <a:pt x="105511" y="376"/>
                  </a:lnTo>
                  <a:lnTo>
                    <a:pt x="73986" y="0"/>
                  </a:lnTo>
                  <a:lnTo>
                    <a:pt x="48674" y="691"/>
                  </a:lnTo>
                  <a:lnTo>
                    <a:pt x="18186" y="6073"/>
                  </a:lnTo>
                  <a:lnTo>
                    <a:pt x="0" y="6335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9" name="SMARTInkShape-2122"/>
            <p:cNvSpPr/>
            <p:nvPr/>
          </p:nvSpPr>
          <p:spPr>
            <a:xfrm>
              <a:off x="6127750" y="4832350"/>
              <a:ext cx="88901" cy="88901"/>
            </a:xfrm>
            <a:custGeom>
              <a:avLst/>
              <a:gdLst/>
              <a:ahLst/>
              <a:cxnLst/>
              <a:rect l="0" t="0" r="0" b="0"/>
              <a:pathLst>
                <a:path w="88901" h="88901">
                  <a:moveTo>
                    <a:pt x="88900" y="0"/>
                  </a:moveTo>
                  <a:lnTo>
                    <a:pt x="88900" y="3369"/>
                  </a:lnTo>
                  <a:lnTo>
                    <a:pt x="88193" y="4364"/>
                  </a:lnTo>
                  <a:lnTo>
                    <a:pt x="87017" y="5026"/>
                  </a:lnTo>
                  <a:lnTo>
                    <a:pt x="85528" y="5467"/>
                  </a:lnTo>
                  <a:lnTo>
                    <a:pt x="84535" y="6467"/>
                  </a:lnTo>
                  <a:lnTo>
                    <a:pt x="81060" y="13141"/>
                  </a:lnTo>
                  <a:lnTo>
                    <a:pt x="50796" y="44451"/>
                  </a:lnTo>
                  <a:lnTo>
                    <a:pt x="36217" y="57150"/>
                  </a:lnTo>
                  <a:lnTo>
                    <a:pt x="19441" y="69850"/>
                  </a:lnTo>
                  <a:lnTo>
                    <a:pt x="0" y="889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0" name="SMARTInkShape-2123"/>
            <p:cNvSpPr/>
            <p:nvPr/>
          </p:nvSpPr>
          <p:spPr>
            <a:xfrm>
              <a:off x="6197632" y="4788889"/>
              <a:ext cx="69819" cy="68829"/>
            </a:xfrm>
            <a:custGeom>
              <a:avLst/>
              <a:gdLst/>
              <a:ahLst/>
              <a:cxnLst/>
              <a:rect l="0" t="0" r="0" b="0"/>
              <a:pathLst>
                <a:path w="69819" h="68829">
                  <a:moveTo>
                    <a:pt x="69818" y="37111"/>
                  </a:moveTo>
                  <a:lnTo>
                    <a:pt x="69818" y="27651"/>
                  </a:lnTo>
                  <a:lnTo>
                    <a:pt x="69111" y="26570"/>
                  </a:lnTo>
                  <a:lnTo>
                    <a:pt x="67935" y="25850"/>
                  </a:lnTo>
                  <a:lnTo>
                    <a:pt x="66446" y="25371"/>
                  </a:lnTo>
                  <a:lnTo>
                    <a:pt x="65453" y="24345"/>
                  </a:lnTo>
                  <a:lnTo>
                    <a:pt x="61978" y="17630"/>
                  </a:lnTo>
                  <a:lnTo>
                    <a:pt x="51933" y="6588"/>
                  </a:lnTo>
                  <a:lnTo>
                    <a:pt x="41565" y="1239"/>
                  </a:lnTo>
                  <a:lnTo>
                    <a:pt x="36563" y="0"/>
                  </a:lnTo>
                  <a:lnTo>
                    <a:pt x="34244" y="376"/>
                  </a:lnTo>
                  <a:lnTo>
                    <a:pt x="23305" y="4564"/>
                  </a:lnTo>
                  <a:lnTo>
                    <a:pt x="16917" y="5124"/>
                  </a:lnTo>
                  <a:lnTo>
                    <a:pt x="12673" y="7136"/>
                  </a:lnTo>
                  <a:lnTo>
                    <a:pt x="4201" y="14177"/>
                  </a:lnTo>
                  <a:lnTo>
                    <a:pt x="1850" y="18216"/>
                  </a:lnTo>
                  <a:lnTo>
                    <a:pt x="525" y="26338"/>
                  </a:lnTo>
                  <a:lnTo>
                    <a:pt x="0" y="45319"/>
                  </a:lnTo>
                  <a:lnTo>
                    <a:pt x="1864" y="49695"/>
                  </a:lnTo>
                  <a:lnTo>
                    <a:pt x="14894" y="64620"/>
                  </a:lnTo>
                  <a:lnTo>
                    <a:pt x="20948" y="66975"/>
                  </a:lnTo>
                  <a:lnTo>
                    <a:pt x="46457" y="68828"/>
                  </a:lnTo>
                  <a:lnTo>
                    <a:pt x="50733" y="66963"/>
                  </a:lnTo>
                  <a:lnTo>
                    <a:pt x="54985" y="64489"/>
                  </a:lnTo>
                  <a:lnTo>
                    <a:pt x="59227" y="63390"/>
                  </a:lnTo>
                  <a:lnTo>
                    <a:pt x="63464" y="59139"/>
                  </a:lnTo>
                  <a:lnTo>
                    <a:pt x="66994" y="53251"/>
                  </a:lnTo>
                  <a:lnTo>
                    <a:pt x="68980" y="45967"/>
                  </a:lnTo>
                  <a:lnTo>
                    <a:pt x="69707" y="35046"/>
                  </a:lnTo>
                  <a:lnTo>
                    <a:pt x="67887" y="30783"/>
                  </a:lnTo>
                  <a:lnTo>
                    <a:pt x="63468" y="24411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1" name="SMARTInkShape-2124"/>
            <p:cNvSpPr/>
            <p:nvPr/>
          </p:nvSpPr>
          <p:spPr>
            <a:xfrm>
              <a:off x="5953762" y="4711865"/>
              <a:ext cx="396178" cy="355420"/>
            </a:xfrm>
            <a:custGeom>
              <a:avLst/>
              <a:gdLst/>
              <a:ahLst/>
              <a:cxnLst/>
              <a:rect l="0" t="0" r="0" b="0"/>
              <a:pathLst>
                <a:path w="396178" h="355420">
                  <a:moveTo>
                    <a:pt x="269238" y="50635"/>
                  </a:moveTo>
                  <a:lnTo>
                    <a:pt x="269238" y="41796"/>
                  </a:lnTo>
                  <a:lnTo>
                    <a:pt x="267355" y="37769"/>
                  </a:lnTo>
                  <a:lnTo>
                    <a:pt x="260399" y="29435"/>
                  </a:lnTo>
                  <a:lnTo>
                    <a:pt x="232251" y="10416"/>
                  </a:lnTo>
                  <a:lnTo>
                    <a:pt x="216123" y="2656"/>
                  </a:lnTo>
                  <a:lnTo>
                    <a:pt x="184794" y="0"/>
                  </a:lnTo>
                  <a:lnTo>
                    <a:pt x="153447" y="1729"/>
                  </a:lnTo>
                  <a:lnTo>
                    <a:pt x="121733" y="12700"/>
                  </a:lnTo>
                  <a:lnTo>
                    <a:pt x="110546" y="17547"/>
                  </a:lnTo>
                  <a:lnTo>
                    <a:pt x="84119" y="32827"/>
                  </a:lnTo>
                  <a:lnTo>
                    <a:pt x="60201" y="47770"/>
                  </a:lnTo>
                  <a:lnTo>
                    <a:pt x="32402" y="77620"/>
                  </a:lnTo>
                  <a:lnTo>
                    <a:pt x="20243" y="91399"/>
                  </a:lnTo>
                  <a:lnTo>
                    <a:pt x="7152" y="120836"/>
                  </a:lnTo>
                  <a:lnTo>
                    <a:pt x="533" y="139638"/>
                  </a:lnTo>
                  <a:lnTo>
                    <a:pt x="0" y="152281"/>
                  </a:lnTo>
                  <a:lnTo>
                    <a:pt x="2036" y="181013"/>
                  </a:lnTo>
                  <a:lnTo>
                    <a:pt x="5759" y="202154"/>
                  </a:lnTo>
                  <a:lnTo>
                    <a:pt x="17702" y="228259"/>
                  </a:lnTo>
                  <a:lnTo>
                    <a:pt x="26709" y="247433"/>
                  </a:lnTo>
                  <a:lnTo>
                    <a:pt x="50640" y="275856"/>
                  </a:lnTo>
                  <a:lnTo>
                    <a:pt x="79941" y="302406"/>
                  </a:lnTo>
                  <a:lnTo>
                    <a:pt x="110646" y="323670"/>
                  </a:lnTo>
                  <a:lnTo>
                    <a:pt x="135919" y="337243"/>
                  </a:lnTo>
                  <a:lnTo>
                    <a:pt x="165658" y="346720"/>
                  </a:lnTo>
                  <a:lnTo>
                    <a:pt x="192645" y="353504"/>
                  </a:lnTo>
                  <a:lnTo>
                    <a:pt x="218360" y="355052"/>
                  </a:lnTo>
                  <a:lnTo>
                    <a:pt x="248186" y="355359"/>
                  </a:lnTo>
                  <a:lnTo>
                    <a:pt x="275191" y="355419"/>
                  </a:lnTo>
                  <a:lnTo>
                    <a:pt x="292638" y="353549"/>
                  </a:lnTo>
                  <a:lnTo>
                    <a:pt x="316247" y="343896"/>
                  </a:lnTo>
                  <a:lnTo>
                    <a:pt x="346942" y="325663"/>
                  </a:lnTo>
                  <a:lnTo>
                    <a:pt x="359367" y="314549"/>
                  </a:lnTo>
                  <a:lnTo>
                    <a:pt x="379170" y="285395"/>
                  </a:lnTo>
                  <a:lnTo>
                    <a:pt x="386399" y="270632"/>
                  </a:lnTo>
                  <a:lnTo>
                    <a:pt x="392797" y="240838"/>
                  </a:lnTo>
                  <a:lnTo>
                    <a:pt x="395784" y="209345"/>
                  </a:lnTo>
                  <a:lnTo>
                    <a:pt x="396177" y="177630"/>
                  </a:lnTo>
                  <a:lnTo>
                    <a:pt x="394344" y="152233"/>
                  </a:lnTo>
                  <a:lnTo>
                    <a:pt x="386109" y="120485"/>
                  </a:lnTo>
                  <a:lnTo>
                    <a:pt x="380506" y="92106"/>
                  </a:lnTo>
                  <a:lnTo>
                    <a:pt x="365691" y="64824"/>
                  </a:lnTo>
                  <a:lnTo>
                    <a:pt x="352887" y="46696"/>
                  </a:lnTo>
                  <a:lnTo>
                    <a:pt x="332603" y="27155"/>
                  </a:lnTo>
                  <a:lnTo>
                    <a:pt x="312259" y="15610"/>
                  </a:lnTo>
                  <a:lnTo>
                    <a:pt x="303935" y="12740"/>
                  </a:lnTo>
                  <a:lnTo>
                    <a:pt x="294638" y="6185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2" name="SMARTInkShape-2125"/>
            <p:cNvSpPr/>
            <p:nvPr/>
          </p:nvSpPr>
          <p:spPr>
            <a:xfrm>
              <a:off x="5665203" y="4426003"/>
              <a:ext cx="992983" cy="817808"/>
            </a:xfrm>
            <a:custGeom>
              <a:avLst/>
              <a:gdLst/>
              <a:ahLst/>
              <a:cxnLst/>
              <a:rect l="0" t="0" r="0" b="0"/>
              <a:pathLst>
                <a:path w="992983" h="817808">
                  <a:moveTo>
                    <a:pt x="830847" y="171397"/>
                  </a:moveTo>
                  <a:lnTo>
                    <a:pt x="830847" y="168025"/>
                  </a:lnTo>
                  <a:lnTo>
                    <a:pt x="828964" y="164488"/>
                  </a:lnTo>
                  <a:lnTo>
                    <a:pt x="822008" y="153098"/>
                  </a:lnTo>
                  <a:lnTo>
                    <a:pt x="809866" y="128091"/>
                  </a:lnTo>
                  <a:lnTo>
                    <a:pt x="784345" y="99764"/>
                  </a:lnTo>
                  <a:lnTo>
                    <a:pt x="764856" y="83850"/>
                  </a:lnTo>
                  <a:lnTo>
                    <a:pt x="741209" y="68316"/>
                  </a:lnTo>
                  <a:lnTo>
                    <a:pt x="716326" y="52189"/>
                  </a:lnTo>
                  <a:lnTo>
                    <a:pt x="689199" y="38474"/>
                  </a:lnTo>
                  <a:lnTo>
                    <a:pt x="658819" y="25472"/>
                  </a:lnTo>
                  <a:lnTo>
                    <a:pt x="637268" y="17642"/>
                  </a:lnTo>
                  <a:lnTo>
                    <a:pt x="613578" y="11809"/>
                  </a:lnTo>
                  <a:lnTo>
                    <a:pt x="590820" y="6865"/>
                  </a:lnTo>
                  <a:lnTo>
                    <a:pt x="568240" y="3022"/>
                  </a:lnTo>
                  <a:lnTo>
                    <a:pt x="544093" y="1312"/>
                  </a:lnTo>
                  <a:lnTo>
                    <a:pt x="519250" y="553"/>
                  </a:lnTo>
                  <a:lnTo>
                    <a:pt x="494803" y="214"/>
                  </a:lnTo>
                  <a:lnTo>
                    <a:pt x="472177" y="67"/>
                  </a:lnTo>
                  <a:lnTo>
                    <a:pt x="448483" y="0"/>
                  </a:lnTo>
                  <a:lnTo>
                    <a:pt x="424545" y="676"/>
                  </a:lnTo>
                  <a:lnTo>
                    <a:pt x="402148" y="3328"/>
                  </a:lnTo>
                  <a:lnTo>
                    <a:pt x="378552" y="8739"/>
                  </a:lnTo>
                  <a:lnTo>
                    <a:pt x="353955" y="15144"/>
                  </a:lnTo>
                  <a:lnTo>
                    <a:pt x="328909" y="20341"/>
                  </a:lnTo>
                  <a:lnTo>
                    <a:pt x="303669" y="28766"/>
                  </a:lnTo>
                  <a:lnTo>
                    <a:pt x="279046" y="38860"/>
                  </a:lnTo>
                  <a:lnTo>
                    <a:pt x="256343" y="48051"/>
                  </a:lnTo>
                  <a:lnTo>
                    <a:pt x="232609" y="58720"/>
                  </a:lnTo>
                  <a:lnTo>
                    <a:pt x="208657" y="70519"/>
                  </a:lnTo>
                  <a:lnTo>
                    <a:pt x="186253" y="82817"/>
                  </a:lnTo>
                  <a:lnTo>
                    <a:pt x="157177" y="101641"/>
                  </a:lnTo>
                  <a:lnTo>
                    <a:pt x="127317" y="123996"/>
                  </a:lnTo>
                  <a:lnTo>
                    <a:pt x="99499" y="151864"/>
                  </a:lnTo>
                  <a:lnTo>
                    <a:pt x="76751" y="179093"/>
                  </a:lnTo>
                  <a:lnTo>
                    <a:pt x="56607" y="208404"/>
                  </a:lnTo>
                  <a:lnTo>
                    <a:pt x="40602" y="239433"/>
                  </a:lnTo>
                  <a:lnTo>
                    <a:pt x="26925" y="270968"/>
                  </a:lnTo>
                  <a:lnTo>
                    <a:pt x="17305" y="302656"/>
                  </a:lnTo>
                  <a:lnTo>
                    <a:pt x="10426" y="325689"/>
                  </a:lnTo>
                  <a:lnTo>
                    <a:pt x="4077" y="349331"/>
                  </a:lnTo>
                  <a:lnTo>
                    <a:pt x="1255" y="371599"/>
                  </a:lnTo>
                  <a:lnTo>
                    <a:pt x="0" y="395136"/>
                  </a:lnTo>
                  <a:lnTo>
                    <a:pt x="148" y="419707"/>
                  </a:lnTo>
                  <a:lnTo>
                    <a:pt x="2566" y="444741"/>
                  </a:lnTo>
                  <a:lnTo>
                    <a:pt x="7872" y="468095"/>
                  </a:lnTo>
                  <a:lnTo>
                    <a:pt x="14230" y="490941"/>
                  </a:lnTo>
                  <a:lnTo>
                    <a:pt x="19408" y="515205"/>
                  </a:lnTo>
                  <a:lnTo>
                    <a:pt x="27823" y="538218"/>
                  </a:lnTo>
                  <a:lnTo>
                    <a:pt x="38620" y="560207"/>
                  </a:lnTo>
                  <a:lnTo>
                    <a:pt x="56598" y="591712"/>
                  </a:lnTo>
                  <a:lnTo>
                    <a:pt x="76036" y="619940"/>
                  </a:lnTo>
                  <a:lnTo>
                    <a:pt x="99355" y="649629"/>
                  </a:lnTo>
                  <a:lnTo>
                    <a:pt x="124845" y="676611"/>
                  </a:lnTo>
                  <a:lnTo>
                    <a:pt x="154426" y="702482"/>
                  </a:lnTo>
                  <a:lnTo>
                    <a:pt x="175085" y="719525"/>
                  </a:lnTo>
                  <a:lnTo>
                    <a:pt x="197908" y="734626"/>
                  </a:lnTo>
                  <a:lnTo>
                    <a:pt x="222162" y="748393"/>
                  </a:lnTo>
                  <a:lnTo>
                    <a:pt x="247053" y="761567"/>
                  </a:lnTo>
                  <a:lnTo>
                    <a:pt x="272228" y="772595"/>
                  </a:lnTo>
                  <a:lnTo>
                    <a:pt x="296822" y="782201"/>
                  </a:lnTo>
                  <a:lnTo>
                    <a:pt x="319511" y="791175"/>
                  </a:lnTo>
                  <a:lnTo>
                    <a:pt x="343236" y="797985"/>
                  </a:lnTo>
                  <a:lnTo>
                    <a:pt x="367892" y="803363"/>
                  </a:lnTo>
                  <a:lnTo>
                    <a:pt x="392960" y="808106"/>
                  </a:lnTo>
                  <a:lnTo>
                    <a:pt x="416333" y="812566"/>
                  </a:lnTo>
                  <a:lnTo>
                    <a:pt x="439890" y="816194"/>
                  </a:lnTo>
                  <a:lnTo>
                    <a:pt x="466823" y="817807"/>
                  </a:lnTo>
                  <a:lnTo>
                    <a:pt x="491494" y="816642"/>
                  </a:lnTo>
                  <a:lnTo>
                    <a:pt x="514922" y="814477"/>
                  </a:lnTo>
                  <a:lnTo>
                    <a:pt x="539446" y="813515"/>
                  </a:lnTo>
                  <a:lnTo>
                    <a:pt x="564457" y="811206"/>
                  </a:lnTo>
                  <a:lnTo>
                    <a:pt x="588978" y="807124"/>
                  </a:lnTo>
                  <a:lnTo>
                    <a:pt x="611637" y="800605"/>
                  </a:lnTo>
                  <a:lnTo>
                    <a:pt x="633467" y="793004"/>
                  </a:lnTo>
                  <a:lnTo>
                    <a:pt x="655632" y="784921"/>
                  </a:lnTo>
                  <a:lnTo>
                    <a:pt x="679596" y="776625"/>
                  </a:lnTo>
                  <a:lnTo>
                    <a:pt x="710145" y="760650"/>
                  </a:lnTo>
                  <a:lnTo>
                    <a:pt x="740442" y="745884"/>
                  </a:lnTo>
                  <a:lnTo>
                    <a:pt x="771761" y="725829"/>
                  </a:lnTo>
                  <a:lnTo>
                    <a:pt x="800012" y="705384"/>
                  </a:lnTo>
                  <a:lnTo>
                    <a:pt x="829629" y="682549"/>
                  </a:lnTo>
                  <a:lnTo>
                    <a:pt x="857374" y="657909"/>
                  </a:lnTo>
                  <a:lnTo>
                    <a:pt x="880099" y="632735"/>
                  </a:lnTo>
                  <a:lnTo>
                    <a:pt x="903610" y="607402"/>
                  </a:lnTo>
                  <a:lnTo>
                    <a:pt x="921708" y="582022"/>
                  </a:lnTo>
                  <a:lnTo>
                    <a:pt x="939378" y="556626"/>
                  </a:lnTo>
                  <a:lnTo>
                    <a:pt x="954647" y="527858"/>
                  </a:lnTo>
                  <a:lnTo>
                    <a:pt x="968109" y="496991"/>
                  </a:lnTo>
                  <a:lnTo>
                    <a:pt x="977662" y="465503"/>
                  </a:lnTo>
                  <a:lnTo>
                    <a:pt x="984963" y="433829"/>
                  </a:lnTo>
                  <a:lnTo>
                    <a:pt x="988224" y="402103"/>
                  </a:lnTo>
                  <a:lnTo>
                    <a:pt x="990868" y="379061"/>
                  </a:lnTo>
                  <a:lnTo>
                    <a:pt x="992982" y="355414"/>
                  </a:lnTo>
                  <a:lnTo>
                    <a:pt x="991572" y="333144"/>
                  </a:lnTo>
                  <a:lnTo>
                    <a:pt x="988593" y="311488"/>
                  </a:lnTo>
                  <a:lnTo>
                    <a:pt x="984918" y="290104"/>
                  </a:lnTo>
                  <a:lnTo>
                    <a:pt x="980930" y="268841"/>
                  </a:lnTo>
                  <a:lnTo>
                    <a:pt x="974928" y="247631"/>
                  </a:lnTo>
                  <a:lnTo>
                    <a:pt x="963613" y="217736"/>
                  </a:lnTo>
                  <a:lnTo>
                    <a:pt x="949442" y="189126"/>
                  </a:lnTo>
                  <a:lnTo>
                    <a:pt x="931836" y="160186"/>
                  </a:lnTo>
                  <a:lnTo>
                    <a:pt x="906926" y="128494"/>
                  </a:lnTo>
                  <a:lnTo>
                    <a:pt x="876551" y="101852"/>
                  </a:lnTo>
                  <a:lnTo>
                    <a:pt x="851758" y="82586"/>
                  </a:lnTo>
                  <a:lnTo>
                    <a:pt x="826537" y="64179"/>
                  </a:lnTo>
                  <a:lnTo>
                    <a:pt x="801191" y="49473"/>
                  </a:lnTo>
                  <a:lnTo>
                    <a:pt x="775100" y="36885"/>
                  </a:lnTo>
                  <a:lnTo>
                    <a:pt x="746752" y="28373"/>
                  </a:lnTo>
                  <a:lnTo>
                    <a:pt x="719377" y="21058"/>
                  </a:lnTo>
                  <a:lnTo>
                    <a:pt x="703847" y="18997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3" name="SMARTInkShape-2126"/>
            <p:cNvSpPr/>
            <p:nvPr/>
          </p:nvSpPr>
          <p:spPr>
            <a:xfrm>
              <a:off x="6922610" y="4800600"/>
              <a:ext cx="189391" cy="184151"/>
            </a:xfrm>
            <a:custGeom>
              <a:avLst/>
              <a:gdLst/>
              <a:ahLst/>
              <a:cxnLst/>
              <a:rect l="0" t="0" r="0" b="0"/>
              <a:pathLst>
                <a:path w="189391" h="184151">
                  <a:moveTo>
                    <a:pt x="113190" y="0"/>
                  </a:moveTo>
                  <a:lnTo>
                    <a:pt x="113190" y="3371"/>
                  </a:lnTo>
                  <a:lnTo>
                    <a:pt x="112483" y="4364"/>
                  </a:lnTo>
                  <a:lnTo>
                    <a:pt x="111307" y="5026"/>
                  </a:lnTo>
                  <a:lnTo>
                    <a:pt x="109818" y="5467"/>
                  </a:lnTo>
                  <a:lnTo>
                    <a:pt x="108825" y="7172"/>
                  </a:lnTo>
                  <a:lnTo>
                    <a:pt x="106016" y="16314"/>
                  </a:lnTo>
                  <a:lnTo>
                    <a:pt x="89241" y="36179"/>
                  </a:lnTo>
                  <a:lnTo>
                    <a:pt x="61076" y="55933"/>
                  </a:lnTo>
                  <a:lnTo>
                    <a:pt x="32346" y="71292"/>
                  </a:lnTo>
                  <a:lnTo>
                    <a:pt x="22931" y="77544"/>
                  </a:lnTo>
                  <a:lnTo>
                    <a:pt x="11107" y="81772"/>
                  </a:lnTo>
                  <a:lnTo>
                    <a:pt x="9152" y="83442"/>
                  </a:lnTo>
                  <a:lnTo>
                    <a:pt x="7848" y="85261"/>
                  </a:lnTo>
                  <a:lnTo>
                    <a:pt x="6273" y="86474"/>
                  </a:lnTo>
                  <a:lnTo>
                    <a:pt x="2640" y="87819"/>
                  </a:lnTo>
                  <a:lnTo>
                    <a:pt x="1389" y="88886"/>
                  </a:lnTo>
                  <a:lnTo>
                    <a:pt x="0" y="91949"/>
                  </a:lnTo>
                  <a:lnTo>
                    <a:pt x="334" y="93755"/>
                  </a:lnTo>
                  <a:lnTo>
                    <a:pt x="4178" y="99667"/>
                  </a:lnTo>
                  <a:lnTo>
                    <a:pt x="15561" y="109866"/>
                  </a:lnTo>
                  <a:lnTo>
                    <a:pt x="44567" y="129368"/>
                  </a:lnTo>
                  <a:lnTo>
                    <a:pt x="68319" y="141890"/>
                  </a:lnTo>
                  <a:lnTo>
                    <a:pt x="95973" y="154537"/>
                  </a:lnTo>
                  <a:lnTo>
                    <a:pt x="126879" y="169571"/>
                  </a:lnTo>
                  <a:lnTo>
                    <a:pt x="156581" y="179546"/>
                  </a:lnTo>
                  <a:lnTo>
                    <a:pt x="189390" y="1841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4" name="SMARTInkShape-2127"/>
            <p:cNvSpPr/>
            <p:nvPr/>
          </p:nvSpPr>
          <p:spPr>
            <a:xfrm>
              <a:off x="7073900" y="4540250"/>
              <a:ext cx="393452" cy="361918"/>
            </a:xfrm>
            <a:custGeom>
              <a:avLst/>
              <a:gdLst/>
              <a:ahLst/>
              <a:cxnLst/>
              <a:rect l="0" t="0" r="0" b="0"/>
              <a:pathLst>
                <a:path w="393452" h="361918">
                  <a:moveTo>
                    <a:pt x="349250" y="0"/>
                  </a:moveTo>
                  <a:lnTo>
                    <a:pt x="352621" y="0"/>
                  </a:lnTo>
                  <a:lnTo>
                    <a:pt x="353614" y="703"/>
                  </a:lnTo>
                  <a:lnTo>
                    <a:pt x="354276" y="1880"/>
                  </a:lnTo>
                  <a:lnTo>
                    <a:pt x="354717" y="3371"/>
                  </a:lnTo>
                  <a:lnTo>
                    <a:pt x="362391" y="12865"/>
                  </a:lnTo>
                  <a:lnTo>
                    <a:pt x="368430" y="20980"/>
                  </a:lnTo>
                  <a:lnTo>
                    <a:pt x="383123" y="52165"/>
                  </a:lnTo>
                  <a:lnTo>
                    <a:pt x="391817" y="77704"/>
                  </a:lnTo>
                  <a:lnTo>
                    <a:pt x="393451" y="108148"/>
                  </a:lnTo>
                  <a:lnTo>
                    <a:pt x="391769" y="133386"/>
                  </a:lnTo>
                  <a:lnTo>
                    <a:pt x="388222" y="162128"/>
                  </a:lnTo>
                  <a:lnTo>
                    <a:pt x="381747" y="190617"/>
                  </a:lnTo>
                  <a:lnTo>
                    <a:pt x="369492" y="220809"/>
                  </a:lnTo>
                  <a:lnTo>
                    <a:pt x="356696" y="247365"/>
                  </a:lnTo>
                  <a:lnTo>
                    <a:pt x="336218" y="272993"/>
                  </a:lnTo>
                  <a:lnTo>
                    <a:pt x="320850" y="291377"/>
                  </a:lnTo>
                  <a:lnTo>
                    <a:pt x="292968" y="310589"/>
                  </a:lnTo>
                  <a:lnTo>
                    <a:pt x="263500" y="327971"/>
                  </a:lnTo>
                  <a:lnTo>
                    <a:pt x="238862" y="337379"/>
                  </a:lnTo>
                  <a:lnTo>
                    <a:pt x="213686" y="344634"/>
                  </a:lnTo>
                  <a:lnTo>
                    <a:pt x="184984" y="351252"/>
                  </a:lnTo>
                  <a:lnTo>
                    <a:pt x="157505" y="357682"/>
                  </a:lnTo>
                  <a:lnTo>
                    <a:pt x="131491" y="360684"/>
                  </a:lnTo>
                  <a:lnTo>
                    <a:pt x="105909" y="361574"/>
                  </a:lnTo>
                  <a:lnTo>
                    <a:pt x="77085" y="361839"/>
                  </a:lnTo>
                  <a:lnTo>
                    <a:pt x="49572" y="361917"/>
                  </a:lnTo>
                  <a:lnTo>
                    <a:pt x="20766" y="357578"/>
                  </a:lnTo>
                  <a:lnTo>
                    <a:pt x="0" y="3556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5" name="SMARTInkShape-2128"/>
            <p:cNvSpPr/>
            <p:nvPr/>
          </p:nvSpPr>
          <p:spPr>
            <a:xfrm>
              <a:off x="8026400" y="4051300"/>
              <a:ext cx="12701" cy="69851"/>
            </a:xfrm>
            <a:custGeom>
              <a:avLst/>
              <a:gdLst/>
              <a:ahLst/>
              <a:cxnLst/>
              <a:rect l="0" t="0" r="0" b="0"/>
              <a:pathLst>
                <a:path w="12701" h="69851">
                  <a:moveTo>
                    <a:pt x="0" y="69850"/>
                  </a:moveTo>
                  <a:lnTo>
                    <a:pt x="0" y="48595"/>
                  </a:lnTo>
                  <a:lnTo>
                    <a:pt x="1881" y="44410"/>
                  </a:lnTo>
                  <a:lnTo>
                    <a:pt x="3371" y="42307"/>
                  </a:lnTo>
                  <a:lnTo>
                    <a:pt x="5467" y="32603"/>
                  </a:lnTo>
                  <a:lnTo>
                    <a:pt x="6880" y="21752"/>
                  </a:lnTo>
                  <a:lnTo>
                    <a:pt x="9642" y="17193"/>
                  </a:lnTo>
                  <a:lnTo>
                    <a:pt x="9955" y="14990"/>
                  </a:lnTo>
                  <a:lnTo>
                    <a:pt x="8421" y="10659"/>
                  </a:lnTo>
                  <a:lnTo>
                    <a:pt x="8438" y="9223"/>
                  </a:lnTo>
                  <a:lnTo>
                    <a:pt x="9152" y="8263"/>
                  </a:lnTo>
                  <a:lnTo>
                    <a:pt x="10335" y="7627"/>
                  </a:lnTo>
                  <a:lnTo>
                    <a:pt x="11123" y="6494"/>
                  </a:lnTo>
                  <a:lnTo>
                    <a:pt x="1270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6" name="SMARTInkShape-2129"/>
            <p:cNvSpPr/>
            <p:nvPr/>
          </p:nvSpPr>
          <p:spPr>
            <a:xfrm>
              <a:off x="8058184" y="4076700"/>
              <a:ext cx="88755" cy="87908"/>
            </a:xfrm>
            <a:custGeom>
              <a:avLst/>
              <a:gdLst/>
              <a:ahLst/>
              <a:cxnLst/>
              <a:rect l="0" t="0" r="0" b="0"/>
              <a:pathLst>
                <a:path w="88755" h="87908">
                  <a:moveTo>
                    <a:pt x="50766" y="12700"/>
                  </a:moveTo>
                  <a:lnTo>
                    <a:pt x="47394" y="12700"/>
                  </a:lnTo>
                  <a:lnTo>
                    <a:pt x="27000" y="21537"/>
                  </a:lnTo>
                  <a:lnTo>
                    <a:pt x="8652" y="36005"/>
                  </a:lnTo>
                  <a:lnTo>
                    <a:pt x="2851" y="42340"/>
                  </a:lnTo>
                  <a:lnTo>
                    <a:pt x="1248" y="46568"/>
                  </a:lnTo>
                  <a:lnTo>
                    <a:pt x="0" y="65616"/>
                  </a:lnTo>
                  <a:lnTo>
                    <a:pt x="1862" y="69850"/>
                  </a:lnTo>
                  <a:lnTo>
                    <a:pt x="3344" y="71966"/>
                  </a:lnTo>
                  <a:lnTo>
                    <a:pt x="12176" y="78316"/>
                  </a:lnTo>
                  <a:lnTo>
                    <a:pt x="34515" y="86666"/>
                  </a:lnTo>
                  <a:lnTo>
                    <a:pt x="42602" y="87907"/>
                  </a:lnTo>
                  <a:lnTo>
                    <a:pt x="49018" y="86576"/>
                  </a:lnTo>
                  <a:lnTo>
                    <a:pt x="54926" y="84339"/>
                  </a:lnTo>
                  <a:lnTo>
                    <a:pt x="65482" y="82374"/>
                  </a:lnTo>
                  <a:lnTo>
                    <a:pt x="73390" y="77637"/>
                  </a:lnTo>
                  <a:lnTo>
                    <a:pt x="84546" y="67643"/>
                  </a:lnTo>
                  <a:lnTo>
                    <a:pt x="86945" y="63460"/>
                  </a:lnTo>
                  <a:lnTo>
                    <a:pt x="88297" y="55255"/>
                  </a:lnTo>
                  <a:lnTo>
                    <a:pt x="88754" y="39842"/>
                  </a:lnTo>
                  <a:lnTo>
                    <a:pt x="86934" y="33465"/>
                  </a:lnTo>
                  <a:lnTo>
                    <a:pt x="71856" y="9121"/>
                  </a:lnTo>
                  <a:lnTo>
                    <a:pt x="65558" y="3016"/>
                  </a:lnTo>
                  <a:lnTo>
                    <a:pt x="57116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7" name="SMARTInkShape-2130"/>
            <p:cNvSpPr/>
            <p:nvPr/>
          </p:nvSpPr>
          <p:spPr>
            <a:xfrm>
              <a:off x="7880350" y="4057650"/>
              <a:ext cx="50801" cy="38101"/>
            </a:xfrm>
            <a:custGeom>
              <a:avLst/>
              <a:gdLst/>
              <a:ahLst/>
              <a:cxnLst/>
              <a:rect l="0" t="0" r="0" b="0"/>
              <a:pathLst>
                <a:path w="50801" h="38101">
                  <a:moveTo>
                    <a:pt x="50800" y="38100"/>
                  </a:moveTo>
                  <a:lnTo>
                    <a:pt x="47428" y="38100"/>
                  </a:lnTo>
                  <a:lnTo>
                    <a:pt x="46435" y="37393"/>
                  </a:lnTo>
                  <a:lnTo>
                    <a:pt x="45773" y="36217"/>
                  </a:lnTo>
                  <a:lnTo>
                    <a:pt x="43918" y="27268"/>
                  </a:lnTo>
                  <a:lnTo>
                    <a:pt x="41154" y="23173"/>
                  </a:lnTo>
                  <a:lnTo>
                    <a:pt x="37576" y="20882"/>
                  </a:lnTo>
                  <a:lnTo>
                    <a:pt x="33634" y="19158"/>
                  </a:lnTo>
                  <a:lnTo>
                    <a:pt x="27447" y="14925"/>
                  </a:lnTo>
                  <a:lnTo>
                    <a:pt x="21145" y="12653"/>
                  </a:lnTo>
                  <a:lnTo>
                    <a:pt x="14809" y="8530"/>
                  </a:lnTo>
                  <a:lnTo>
                    <a:pt x="8463" y="6996"/>
                  </a:lnTo>
                  <a:lnTo>
                    <a:pt x="4232" y="6637"/>
                  </a:lnTo>
                  <a:lnTo>
                    <a:pt x="2819" y="5836"/>
                  </a:lnTo>
                  <a:lnTo>
                    <a:pt x="1881" y="4595"/>
                  </a:lnTo>
                  <a:lnTo>
                    <a:pt x="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8" name="SMARTInkShape-2131"/>
            <p:cNvSpPr/>
            <p:nvPr/>
          </p:nvSpPr>
          <p:spPr>
            <a:xfrm>
              <a:off x="7893050" y="4114800"/>
              <a:ext cx="50801" cy="63501"/>
            </a:xfrm>
            <a:custGeom>
              <a:avLst/>
              <a:gdLst/>
              <a:ahLst/>
              <a:cxnLst/>
              <a:rect l="0" t="0" r="0" b="0"/>
              <a:pathLst>
                <a:path w="50801" h="63501">
                  <a:moveTo>
                    <a:pt x="50800" y="0"/>
                  </a:moveTo>
                  <a:lnTo>
                    <a:pt x="47428" y="3371"/>
                  </a:lnTo>
                  <a:lnTo>
                    <a:pt x="45773" y="6906"/>
                  </a:lnTo>
                  <a:lnTo>
                    <a:pt x="41340" y="18296"/>
                  </a:lnTo>
                  <a:lnTo>
                    <a:pt x="19038" y="49441"/>
                  </a:lnTo>
                  <a:lnTo>
                    <a:pt x="7604" y="62164"/>
                  </a:lnTo>
                  <a:lnTo>
                    <a:pt x="5025" y="62907"/>
                  </a:lnTo>
                  <a:lnTo>
                    <a:pt x="0" y="635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9" name="SMARTInkShape-2132"/>
            <p:cNvSpPr/>
            <p:nvPr/>
          </p:nvSpPr>
          <p:spPr>
            <a:xfrm>
              <a:off x="8020050" y="4127500"/>
              <a:ext cx="50801" cy="82551"/>
            </a:xfrm>
            <a:custGeom>
              <a:avLst/>
              <a:gdLst/>
              <a:ahLst/>
              <a:cxnLst/>
              <a:rect l="0" t="0" r="0" b="0"/>
              <a:pathLst>
                <a:path w="50801" h="82551">
                  <a:moveTo>
                    <a:pt x="0" y="0"/>
                  </a:moveTo>
                  <a:lnTo>
                    <a:pt x="0" y="8837"/>
                  </a:lnTo>
                  <a:lnTo>
                    <a:pt x="1882" y="12865"/>
                  </a:lnTo>
                  <a:lnTo>
                    <a:pt x="23304" y="42452"/>
                  </a:lnTo>
                  <a:lnTo>
                    <a:pt x="41626" y="71906"/>
                  </a:lnTo>
                  <a:lnTo>
                    <a:pt x="43195" y="77349"/>
                  </a:lnTo>
                  <a:lnTo>
                    <a:pt x="44319" y="79083"/>
                  </a:lnTo>
                  <a:lnTo>
                    <a:pt x="45773" y="80238"/>
                  </a:lnTo>
                  <a:lnTo>
                    <a:pt x="50800" y="825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0" name="SMARTInkShape-2133"/>
            <p:cNvSpPr/>
            <p:nvPr/>
          </p:nvSpPr>
          <p:spPr>
            <a:xfrm>
              <a:off x="7943850" y="4133850"/>
              <a:ext cx="107951" cy="6351"/>
            </a:xfrm>
            <a:custGeom>
              <a:avLst/>
              <a:gdLst/>
              <a:ahLst/>
              <a:cxnLst/>
              <a:rect l="0" t="0" r="0" b="0"/>
              <a:pathLst>
                <a:path w="107951" h="6351">
                  <a:moveTo>
                    <a:pt x="0" y="0"/>
                  </a:moveTo>
                  <a:lnTo>
                    <a:pt x="29078" y="0"/>
                  </a:lnTo>
                  <a:lnTo>
                    <a:pt x="58753" y="0"/>
                  </a:lnTo>
                  <a:lnTo>
                    <a:pt x="71814" y="703"/>
                  </a:lnTo>
                  <a:lnTo>
                    <a:pt x="102454" y="6088"/>
                  </a:lnTo>
                  <a:lnTo>
                    <a:pt x="107950" y="63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1" name="SMARTInkShape-2134"/>
            <p:cNvSpPr/>
            <p:nvPr/>
          </p:nvSpPr>
          <p:spPr>
            <a:xfrm>
              <a:off x="7321618" y="3638729"/>
              <a:ext cx="1022276" cy="1104720"/>
            </a:xfrm>
            <a:custGeom>
              <a:avLst/>
              <a:gdLst/>
              <a:ahLst/>
              <a:cxnLst/>
              <a:rect l="0" t="0" r="0" b="0"/>
              <a:pathLst>
                <a:path w="1022276" h="1104720">
                  <a:moveTo>
                    <a:pt x="57082" y="342721"/>
                  </a:moveTo>
                  <a:lnTo>
                    <a:pt x="51614" y="337253"/>
                  </a:lnTo>
                  <a:lnTo>
                    <a:pt x="50993" y="333261"/>
                  </a:lnTo>
                  <a:lnTo>
                    <a:pt x="50755" y="318096"/>
                  </a:lnTo>
                  <a:lnTo>
                    <a:pt x="57905" y="289725"/>
                  </a:lnTo>
                  <a:lnTo>
                    <a:pt x="73987" y="262048"/>
                  </a:lnTo>
                  <a:lnTo>
                    <a:pt x="76590" y="255360"/>
                  </a:lnTo>
                  <a:lnTo>
                    <a:pt x="93344" y="226718"/>
                  </a:lnTo>
                  <a:lnTo>
                    <a:pt x="116558" y="200235"/>
                  </a:lnTo>
                  <a:lnTo>
                    <a:pt x="142472" y="169745"/>
                  </a:lnTo>
                  <a:lnTo>
                    <a:pt x="173615" y="139441"/>
                  </a:lnTo>
                  <a:lnTo>
                    <a:pt x="205314" y="112183"/>
                  </a:lnTo>
                  <a:lnTo>
                    <a:pt x="235168" y="90861"/>
                  </a:lnTo>
                  <a:lnTo>
                    <a:pt x="261643" y="69674"/>
                  </a:lnTo>
                  <a:lnTo>
                    <a:pt x="292917" y="52868"/>
                  </a:lnTo>
                  <a:lnTo>
                    <a:pt x="322492" y="39410"/>
                  </a:lnTo>
                  <a:lnTo>
                    <a:pt x="352298" y="29747"/>
                  </a:lnTo>
                  <a:lnTo>
                    <a:pt x="380293" y="21046"/>
                  </a:lnTo>
                  <a:lnTo>
                    <a:pt x="406204" y="14413"/>
                  </a:lnTo>
                  <a:lnTo>
                    <a:pt x="431707" y="9523"/>
                  </a:lnTo>
                  <a:lnTo>
                    <a:pt x="457831" y="6831"/>
                  </a:lnTo>
                  <a:lnTo>
                    <a:pt x="487557" y="4419"/>
                  </a:lnTo>
                  <a:lnTo>
                    <a:pt x="517391" y="729"/>
                  </a:lnTo>
                  <a:lnTo>
                    <a:pt x="545390" y="0"/>
                  </a:lnTo>
                  <a:lnTo>
                    <a:pt x="571304" y="1737"/>
                  </a:lnTo>
                  <a:lnTo>
                    <a:pt x="602458" y="5586"/>
                  </a:lnTo>
                  <a:lnTo>
                    <a:pt x="629461" y="9463"/>
                  </a:lnTo>
                  <a:lnTo>
                    <a:pt x="657921" y="12252"/>
                  </a:lnTo>
                  <a:lnTo>
                    <a:pt x="684369" y="19393"/>
                  </a:lnTo>
                  <a:lnTo>
                    <a:pt x="712893" y="31615"/>
                  </a:lnTo>
                  <a:lnTo>
                    <a:pt x="744360" y="39248"/>
                  </a:lnTo>
                  <a:lnTo>
                    <a:pt x="769050" y="48678"/>
                  </a:lnTo>
                  <a:lnTo>
                    <a:pt x="798152" y="70910"/>
                  </a:lnTo>
                  <a:lnTo>
                    <a:pt x="814190" y="80785"/>
                  </a:lnTo>
                  <a:lnTo>
                    <a:pt x="826765" y="93712"/>
                  </a:lnTo>
                  <a:lnTo>
                    <a:pt x="858329" y="121681"/>
                  </a:lnTo>
                  <a:lnTo>
                    <a:pt x="873515" y="139958"/>
                  </a:lnTo>
                  <a:lnTo>
                    <a:pt x="889258" y="153170"/>
                  </a:lnTo>
                  <a:lnTo>
                    <a:pt x="892603" y="159932"/>
                  </a:lnTo>
                  <a:lnTo>
                    <a:pt x="894795" y="166937"/>
                  </a:lnTo>
                  <a:lnTo>
                    <a:pt x="899293" y="175552"/>
                  </a:lnTo>
                  <a:lnTo>
                    <a:pt x="905934" y="205075"/>
                  </a:lnTo>
                  <a:lnTo>
                    <a:pt x="907861" y="223822"/>
                  </a:lnTo>
                  <a:lnTo>
                    <a:pt x="907978" y="254975"/>
                  </a:lnTo>
                  <a:lnTo>
                    <a:pt x="907982" y="268553"/>
                  </a:lnTo>
                  <a:lnTo>
                    <a:pt x="906099" y="272833"/>
                  </a:lnTo>
                  <a:lnTo>
                    <a:pt x="903617" y="277087"/>
                  </a:lnTo>
                  <a:lnTo>
                    <a:pt x="901514" y="283449"/>
                  </a:lnTo>
                  <a:lnTo>
                    <a:pt x="892871" y="294037"/>
                  </a:lnTo>
                  <a:lnTo>
                    <a:pt x="888801" y="296388"/>
                  </a:lnTo>
                  <a:lnTo>
                    <a:pt x="884640" y="298140"/>
                  </a:lnTo>
                  <a:lnTo>
                    <a:pt x="869878" y="309204"/>
                  </a:lnTo>
                  <a:lnTo>
                    <a:pt x="865647" y="310891"/>
                  </a:lnTo>
                  <a:lnTo>
                    <a:pt x="859298" y="315102"/>
                  </a:lnTo>
                  <a:lnTo>
                    <a:pt x="852948" y="317369"/>
                  </a:lnTo>
                  <a:lnTo>
                    <a:pt x="845891" y="321490"/>
                  </a:lnTo>
                  <a:lnTo>
                    <a:pt x="835884" y="323729"/>
                  </a:lnTo>
                  <a:lnTo>
                    <a:pt x="825824" y="328569"/>
                  </a:lnTo>
                  <a:lnTo>
                    <a:pt x="794812" y="336083"/>
                  </a:lnTo>
                  <a:lnTo>
                    <a:pt x="786177" y="336284"/>
                  </a:lnTo>
                  <a:lnTo>
                    <a:pt x="781409" y="338215"/>
                  </a:lnTo>
                  <a:lnTo>
                    <a:pt x="779150" y="339716"/>
                  </a:lnTo>
                  <a:lnTo>
                    <a:pt x="748266" y="348109"/>
                  </a:lnTo>
                  <a:lnTo>
                    <a:pt x="718636" y="358504"/>
                  </a:lnTo>
                  <a:lnTo>
                    <a:pt x="686941" y="365056"/>
                  </a:lnTo>
                  <a:lnTo>
                    <a:pt x="668443" y="369598"/>
                  </a:lnTo>
                  <a:lnTo>
                    <a:pt x="651261" y="378192"/>
                  </a:lnTo>
                  <a:lnTo>
                    <a:pt x="639692" y="380748"/>
                  </a:lnTo>
                  <a:lnTo>
                    <a:pt x="607939" y="397807"/>
                  </a:lnTo>
                  <a:lnTo>
                    <a:pt x="576337" y="418922"/>
                  </a:lnTo>
                  <a:lnTo>
                    <a:pt x="559162" y="431621"/>
                  </a:lnTo>
                  <a:lnTo>
                    <a:pt x="556901" y="433737"/>
                  </a:lnTo>
                  <a:lnTo>
                    <a:pt x="554391" y="439851"/>
                  </a:lnTo>
                  <a:lnTo>
                    <a:pt x="552568" y="446568"/>
                  </a:lnTo>
                  <a:lnTo>
                    <a:pt x="535396" y="473314"/>
                  </a:lnTo>
                  <a:lnTo>
                    <a:pt x="531191" y="477903"/>
                  </a:lnTo>
                  <a:lnTo>
                    <a:pt x="528853" y="484175"/>
                  </a:lnTo>
                  <a:lnTo>
                    <a:pt x="527013" y="515325"/>
                  </a:lnTo>
                  <a:lnTo>
                    <a:pt x="527688" y="537514"/>
                  </a:lnTo>
                  <a:lnTo>
                    <a:pt x="532052" y="547977"/>
                  </a:lnTo>
                  <a:lnTo>
                    <a:pt x="554508" y="573411"/>
                  </a:lnTo>
                  <a:lnTo>
                    <a:pt x="558735" y="575778"/>
                  </a:lnTo>
                  <a:lnTo>
                    <a:pt x="562965" y="577534"/>
                  </a:lnTo>
                  <a:lnTo>
                    <a:pt x="591716" y="598860"/>
                  </a:lnTo>
                  <a:lnTo>
                    <a:pt x="602058" y="605194"/>
                  </a:lnTo>
                  <a:lnTo>
                    <a:pt x="633721" y="618149"/>
                  </a:lnTo>
                  <a:lnTo>
                    <a:pt x="652220" y="623479"/>
                  </a:lnTo>
                  <a:lnTo>
                    <a:pt x="665471" y="630856"/>
                  </a:lnTo>
                  <a:lnTo>
                    <a:pt x="693546" y="639657"/>
                  </a:lnTo>
                  <a:lnTo>
                    <a:pt x="722903" y="653905"/>
                  </a:lnTo>
                  <a:lnTo>
                    <a:pt x="736256" y="658349"/>
                  </a:lnTo>
                  <a:lnTo>
                    <a:pt x="749149" y="661548"/>
                  </a:lnTo>
                  <a:lnTo>
                    <a:pt x="776506" y="673036"/>
                  </a:lnTo>
                  <a:lnTo>
                    <a:pt x="805989" y="685631"/>
                  </a:lnTo>
                  <a:lnTo>
                    <a:pt x="835991" y="700437"/>
                  </a:lnTo>
                  <a:lnTo>
                    <a:pt x="852944" y="708199"/>
                  </a:lnTo>
                  <a:lnTo>
                    <a:pt x="874115" y="714020"/>
                  </a:lnTo>
                  <a:lnTo>
                    <a:pt x="903748" y="733766"/>
                  </a:lnTo>
                  <a:lnTo>
                    <a:pt x="924915" y="748186"/>
                  </a:lnTo>
                  <a:lnTo>
                    <a:pt x="952824" y="769932"/>
                  </a:lnTo>
                  <a:lnTo>
                    <a:pt x="968579" y="785206"/>
                  </a:lnTo>
                  <a:lnTo>
                    <a:pt x="976187" y="795639"/>
                  </a:lnTo>
                  <a:lnTo>
                    <a:pt x="989162" y="807724"/>
                  </a:lnTo>
                  <a:lnTo>
                    <a:pt x="1006255" y="831798"/>
                  </a:lnTo>
                  <a:lnTo>
                    <a:pt x="1008809" y="839487"/>
                  </a:lnTo>
                  <a:lnTo>
                    <a:pt x="1019575" y="859780"/>
                  </a:lnTo>
                  <a:lnTo>
                    <a:pt x="1022123" y="888855"/>
                  </a:lnTo>
                  <a:lnTo>
                    <a:pt x="1022275" y="916927"/>
                  </a:lnTo>
                  <a:lnTo>
                    <a:pt x="1021574" y="929211"/>
                  </a:lnTo>
                  <a:lnTo>
                    <a:pt x="1014442" y="958681"/>
                  </a:lnTo>
                  <a:lnTo>
                    <a:pt x="1008809" y="975475"/>
                  </a:lnTo>
                  <a:lnTo>
                    <a:pt x="988591" y="1004060"/>
                  </a:lnTo>
                  <a:lnTo>
                    <a:pt x="959909" y="1033716"/>
                  </a:lnTo>
                  <a:lnTo>
                    <a:pt x="931206" y="1055975"/>
                  </a:lnTo>
                  <a:lnTo>
                    <a:pt x="899746" y="1072843"/>
                  </a:lnTo>
                  <a:lnTo>
                    <a:pt x="868392" y="1085657"/>
                  </a:lnTo>
                  <a:lnTo>
                    <a:pt x="837935" y="1096252"/>
                  </a:lnTo>
                  <a:lnTo>
                    <a:pt x="812693" y="1102838"/>
                  </a:lnTo>
                  <a:lnTo>
                    <a:pt x="787324" y="1104348"/>
                  </a:lnTo>
                  <a:lnTo>
                    <a:pt x="757566" y="1104645"/>
                  </a:lnTo>
                  <a:lnTo>
                    <a:pt x="730574" y="1104705"/>
                  </a:lnTo>
                  <a:lnTo>
                    <a:pt x="704857" y="1104717"/>
                  </a:lnTo>
                  <a:lnTo>
                    <a:pt x="674328" y="1104719"/>
                  </a:lnTo>
                  <a:lnTo>
                    <a:pt x="649503" y="1104014"/>
                  </a:lnTo>
                  <a:lnTo>
                    <a:pt x="624276" y="1100356"/>
                  </a:lnTo>
                  <a:lnTo>
                    <a:pt x="598927" y="1098253"/>
                  </a:lnTo>
                  <a:lnTo>
                    <a:pt x="573541" y="1093475"/>
                  </a:lnTo>
                  <a:lnTo>
                    <a:pt x="548145" y="1086886"/>
                  </a:lnTo>
                  <a:lnTo>
                    <a:pt x="522748" y="1077014"/>
                  </a:lnTo>
                  <a:lnTo>
                    <a:pt x="497348" y="1068603"/>
                  </a:lnTo>
                  <a:lnTo>
                    <a:pt x="472654" y="1057487"/>
                  </a:lnTo>
                  <a:lnTo>
                    <a:pt x="441225" y="1041088"/>
                  </a:lnTo>
                  <a:lnTo>
                    <a:pt x="413612" y="1028481"/>
                  </a:lnTo>
                  <a:lnTo>
                    <a:pt x="387557" y="1015807"/>
                  </a:lnTo>
                  <a:lnTo>
                    <a:pt x="361964" y="1001235"/>
                  </a:lnTo>
                  <a:lnTo>
                    <a:pt x="331400" y="980718"/>
                  </a:lnTo>
                  <a:lnTo>
                    <a:pt x="299912" y="958009"/>
                  </a:lnTo>
                  <a:lnTo>
                    <a:pt x="268397" y="935020"/>
                  </a:lnTo>
                  <a:lnTo>
                    <a:pt x="238208" y="913312"/>
                  </a:lnTo>
                  <a:lnTo>
                    <a:pt x="210139" y="888641"/>
                  </a:lnTo>
                  <a:lnTo>
                    <a:pt x="184209" y="863384"/>
                  </a:lnTo>
                  <a:lnTo>
                    <a:pt x="155334" y="834642"/>
                  </a:lnTo>
                  <a:lnTo>
                    <a:pt x="131889" y="806858"/>
                  </a:lnTo>
                  <a:lnTo>
                    <a:pt x="107606" y="780986"/>
                  </a:lnTo>
                  <a:lnTo>
                    <a:pt x="85798" y="752123"/>
                  </a:lnTo>
                  <a:lnTo>
                    <a:pt x="67902" y="723607"/>
                  </a:lnTo>
                  <a:lnTo>
                    <a:pt x="50779" y="693410"/>
                  </a:lnTo>
                  <a:lnTo>
                    <a:pt x="37177" y="666855"/>
                  </a:lnTo>
                  <a:lnTo>
                    <a:pt x="27696" y="640521"/>
                  </a:lnTo>
                  <a:lnTo>
                    <a:pt x="19030" y="610756"/>
                  </a:lnTo>
                  <a:lnTo>
                    <a:pt x="13893" y="584284"/>
                  </a:lnTo>
                  <a:lnTo>
                    <a:pt x="7812" y="558672"/>
                  </a:lnTo>
                  <a:lnTo>
                    <a:pt x="1697" y="533231"/>
                  </a:lnTo>
                  <a:lnTo>
                    <a:pt x="280" y="507822"/>
                  </a:lnTo>
                  <a:lnTo>
                    <a:pt x="0" y="482421"/>
                  </a:lnTo>
                  <a:lnTo>
                    <a:pt x="658" y="464074"/>
                  </a:lnTo>
                  <a:lnTo>
                    <a:pt x="8773" y="437088"/>
                  </a:lnTo>
                  <a:lnTo>
                    <a:pt x="14004" y="407986"/>
                  </a:lnTo>
                  <a:lnTo>
                    <a:pt x="23394" y="380922"/>
                  </a:lnTo>
                  <a:lnTo>
                    <a:pt x="38042" y="349200"/>
                  </a:lnTo>
                  <a:lnTo>
                    <a:pt x="50732" y="321800"/>
                  </a:lnTo>
                  <a:lnTo>
                    <a:pt x="60287" y="292312"/>
                  </a:lnTo>
                  <a:lnTo>
                    <a:pt x="82399" y="261670"/>
                  </a:lnTo>
                  <a:lnTo>
                    <a:pt x="107882" y="234771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23" name="SMARTInkShape-2135"/>
          <p:cNvSpPr/>
          <p:nvPr/>
        </p:nvSpPr>
        <p:spPr>
          <a:xfrm>
            <a:off x="6000755" y="4584705"/>
            <a:ext cx="152132" cy="126989"/>
          </a:xfrm>
          <a:custGeom>
            <a:avLst/>
            <a:gdLst/>
            <a:ahLst/>
            <a:cxnLst/>
            <a:rect l="0" t="0" r="0" b="0"/>
            <a:pathLst>
              <a:path w="152132" h="126989">
                <a:moveTo>
                  <a:pt x="133345" y="44445"/>
                </a:moveTo>
                <a:lnTo>
                  <a:pt x="133345" y="41073"/>
                </a:lnTo>
                <a:lnTo>
                  <a:pt x="132638" y="40080"/>
                </a:lnTo>
                <a:lnTo>
                  <a:pt x="131462" y="39418"/>
                </a:lnTo>
                <a:lnTo>
                  <a:pt x="129973" y="38977"/>
                </a:lnTo>
                <a:lnTo>
                  <a:pt x="128980" y="37977"/>
                </a:lnTo>
                <a:lnTo>
                  <a:pt x="127877" y="34985"/>
                </a:lnTo>
                <a:lnTo>
                  <a:pt x="126172" y="33904"/>
                </a:lnTo>
                <a:lnTo>
                  <a:pt x="115177" y="30290"/>
                </a:lnTo>
                <a:lnTo>
                  <a:pt x="101673" y="20796"/>
                </a:lnTo>
                <a:lnTo>
                  <a:pt x="97396" y="19119"/>
                </a:lnTo>
                <a:lnTo>
                  <a:pt x="91022" y="14911"/>
                </a:lnTo>
                <a:lnTo>
                  <a:pt x="66199" y="6991"/>
                </a:lnTo>
                <a:lnTo>
                  <a:pt x="48700" y="6370"/>
                </a:lnTo>
                <a:lnTo>
                  <a:pt x="23540" y="12434"/>
                </a:lnTo>
                <a:lnTo>
                  <a:pt x="22040" y="13224"/>
                </a:lnTo>
                <a:lnTo>
                  <a:pt x="21043" y="14460"/>
                </a:lnTo>
                <a:lnTo>
                  <a:pt x="19227" y="17712"/>
                </a:lnTo>
                <a:lnTo>
                  <a:pt x="8527" y="30236"/>
                </a:lnTo>
                <a:lnTo>
                  <a:pt x="6286" y="36157"/>
                </a:lnTo>
                <a:lnTo>
                  <a:pt x="2172" y="42381"/>
                </a:lnTo>
                <a:lnTo>
                  <a:pt x="639" y="48693"/>
                </a:lnTo>
                <a:lnTo>
                  <a:pt x="0" y="78049"/>
                </a:lnTo>
                <a:lnTo>
                  <a:pt x="705" y="79547"/>
                </a:lnTo>
                <a:lnTo>
                  <a:pt x="1879" y="80547"/>
                </a:lnTo>
                <a:lnTo>
                  <a:pt x="3368" y="81212"/>
                </a:lnTo>
                <a:lnTo>
                  <a:pt x="4359" y="82362"/>
                </a:lnTo>
                <a:lnTo>
                  <a:pt x="7834" y="89277"/>
                </a:lnTo>
                <a:lnTo>
                  <a:pt x="10535" y="93297"/>
                </a:lnTo>
                <a:lnTo>
                  <a:pt x="11733" y="97437"/>
                </a:lnTo>
                <a:lnTo>
                  <a:pt x="12760" y="98823"/>
                </a:lnTo>
                <a:lnTo>
                  <a:pt x="14149" y="99747"/>
                </a:lnTo>
                <a:lnTo>
                  <a:pt x="17574" y="101479"/>
                </a:lnTo>
                <a:lnTo>
                  <a:pt x="21447" y="104601"/>
                </a:lnTo>
                <a:lnTo>
                  <a:pt x="23640" y="108339"/>
                </a:lnTo>
                <a:lnTo>
                  <a:pt x="24226" y="110325"/>
                </a:lnTo>
                <a:lnTo>
                  <a:pt x="25319" y="111647"/>
                </a:lnTo>
                <a:lnTo>
                  <a:pt x="28420" y="113117"/>
                </a:lnTo>
                <a:lnTo>
                  <a:pt x="36157" y="114767"/>
                </a:lnTo>
                <a:lnTo>
                  <a:pt x="42381" y="118590"/>
                </a:lnTo>
                <a:lnTo>
                  <a:pt x="50805" y="120238"/>
                </a:lnTo>
                <a:lnTo>
                  <a:pt x="52918" y="120374"/>
                </a:lnTo>
                <a:lnTo>
                  <a:pt x="57148" y="122406"/>
                </a:lnTo>
                <a:lnTo>
                  <a:pt x="61378" y="124954"/>
                </a:lnTo>
                <a:lnTo>
                  <a:pt x="69845" y="126591"/>
                </a:lnTo>
                <a:lnTo>
                  <a:pt x="87640" y="126988"/>
                </a:lnTo>
                <a:lnTo>
                  <a:pt x="93716" y="122627"/>
                </a:lnTo>
                <a:lnTo>
                  <a:pt x="99652" y="121232"/>
                </a:lnTo>
                <a:lnTo>
                  <a:pt x="103789" y="120905"/>
                </a:lnTo>
                <a:lnTo>
                  <a:pt x="107979" y="118878"/>
                </a:lnTo>
                <a:lnTo>
                  <a:pt x="113047" y="115198"/>
                </a:lnTo>
                <a:lnTo>
                  <a:pt x="119117" y="113767"/>
                </a:lnTo>
                <a:lnTo>
                  <a:pt x="142717" y="92218"/>
                </a:lnTo>
                <a:lnTo>
                  <a:pt x="144566" y="88491"/>
                </a:lnTo>
                <a:lnTo>
                  <a:pt x="146693" y="77706"/>
                </a:lnTo>
                <a:lnTo>
                  <a:pt x="150392" y="71782"/>
                </a:lnTo>
                <a:lnTo>
                  <a:pt x="151998" y="63458"/>
                </a:lnTo>
                <a:lnTo>
                  <a:pt x="152131" y="61354"/>
                </a:lnTo>
                <a:lnTo>
                  <a:pt x="151512" y="59951"/>
                </a:lnTo>
                <a:lnTo>
                  <a:pt x="150395" y="59015"/>
                </a:lnTo>
                <a:lnTo>
                  <a:pt x="148944" y="58391"/>
                </a:lnTo>
                <a:lnTo>
                  <a:pt x="147977" y="57270"/>
                </a:lnTo>
                <a:lnTo>
                  <a:pt x="146903" y="54142"/>
                </a:lnTo>
                <a:lnTo>
                  <a:pt x="146120" y="45620"/>
                </a:lnTo>
                <a:lnTo>
                  <a:pt x="141694" y="39606"/>
                </a:lnTo>
                <a:lnTo>
                  <a:pt x="139581" y="33682"/>
                </a:lnTo>
                <a:lnTo>
                  <a:pt x="136587" y="29549"/>
                </a:lnTo>
                <a:lnTo>
                  <a:pt x="132903" y="27241"/>
                </a:lnTo>
                <a:lnTo>
                  <a:pt x="130934" y="26625"/>
                </a:lnTo>
                <a:lnTo>
                  <a:pt x="129620" y="25510"/>
                </a:lnTo>
                <a:lnTo>
                  <a:pt x="128162" y="22387"/>
                </a:lnTo>
                <a:lnTo>
                  <a:pt x="123751" y="18648"/>
                </a:lnTo>
                <a:lnTo>
                  <a:pt x="117790" y="15340"/>
                </a:lnTo>
                <a:lnTo>
                  <a:pt x="108217" y="13217"/>
                </a:lnTo>
                <a:lnTo>
                  <a:pt x="106010" y="13043"/>
                </a:lnTo>
                <a:lnTo>
                  <a:pt x="101674" y="10966"/>
                </a:lnTo>
                <a:lnTo>
                  <a:pt x="97396" y="8399"/>
                </a:lnTo>
                <a:lnTo>
                  <a:pt x="91022" y="6248"/>
                </a:lnTo>
                <a:lnTo>
                  <a:pt x="84665" y="2161"/>
                </a:lnTo>
                <a:lnTo>
                  <a:pt x="78311" y="636"/>
                </a:lnTo>
                <a:lnTo>
                  <a:pt x="61116" y="0"/>
                </a:lnTo>
                <a:lnTo>
                  <a:pt x="59792" y="705"/>
                </a:lnTo>
                <a:lnTo>
                  <a:pt x="58910" y="1877"/>
                </a:lnTo>
                <a:lnTo>
                  <a:pt x="58320" y="3368"/>
                </a:lnTo>
                <a:lnTo>
                  <a:pt x="57224" y="4359"/>
                </a:lnTo>
                <a:lnTo>
                  <a:pt x="50795" y="6345"/>
                </a:lnTo>
              </a:path>
            </a:pathLst>
          </a:custGeom>
          <a:ln w="1905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01-03c-DevelopmentTadpole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EBF0F4"/>
              </a:clrFrom>
              <a:clrTo>
                <a:srgbClr val="EBF0F4">
                  <a:alpha val="0"/>
                </a:srgbClr>
              </a:clrTo>
            </a:clrChange>
          </a:blip>
          <a:srcRect r="3600" b="12956"/>
          <a:stretch>
            <a:fillRect/>
          </a:stretch>
        </p:blipFill>
        <p:spPr bwMode="auto">
          <a:xfrm>
            <a:off x="4557714" y="3429000"/>
            <a:ext cx="4586287" cy="15109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275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txBody>
          <a:bodyPr/>
          <a:lstStyle/>
          <a:p>
            <a:pPr eaLnBrk="1" hangingPunct="1"/>
            <a:r>
              <a:rPr lang="en-US" smtClean="0"/>
              <a:t>But Sometimes Cells Need to Die…</a:t>
            </a:r>
          </a:p>
        </p:txBody>
      </p:sp>
      <p:sp>
        <p:nvSpPr>
          <p:cNvPr id="55300" name="Rectangle 4"/>
          <p:cNvSpPr>
            <a:spLocks noGrp="1" noChangeArrowheads="1"/>
          </p:cNvSpPr>
          <p:nvPr>
            <p:ph idx="1"/>
          </p:nvPr>
        </p:nvSpPr>
        <p:spPr>
          <a:xfrm>
            <a:off x="76200" y="742950"/>
            <a:ext cx="8305800" cy="3806429"/>
          </a:xfrm>
        </p:spPr>
        <p:txBody>
          <a:bodyPr/>
          <a:lstStyle/>
          <a:p>
            <a:pPr eaLnBrk="1" hangingPunct="1"/>
            <a:r>
              <a:rPr lang="en-US" smtClean="0"/>
              <a:t>Some cells have to die for proper development to occur.  Lysosomes can be used to kill cells when they are supposed to be destroyed</a:t>
            </a:r>
          </a:p>
          <a:p>
            <a:pPr marL="1085850" lvl="2" eaLnBrk="1" hangingPunct="1"/>
            <a:r>
              <a:rPr lang="en-US" u="sng" smtClean="0">
                <a:solidFill>
                  <a:srgbClr val="CC0000"/>
                </a:solidFill>
              </a:rPr>
              <a:t>Apoptosis</a:t>
            </a:r>
            <a:r>
              <a:rPr lang="en-US" u="sng" smtClean="0">
                <a:solidFill>
                  <a:srgbClr val="FF0322"/>
                </a:solidFill>
              </a:rPr>
              <a:t> </a:t>
            </a:r>
          </a:p>
          <a:p>
            <a:pPr marL="1428750" lvl="3" eaLnBrk="1" hangingPunct="1"/>
            <a:r>
              <a:rPr lang="en-US" sz="2400" smtClean="0"/>
              <a:t>“auto-destruct” process </a:t>
            </a:r>
          </a:p>
          <a:p>
            <a:pPr marL="1428750" lvl="3" eaLnBrk="1" hangingPunct="1"/>
            <a:r>
              <a:rPr lang="en-US" sz="2400" smtClean="0"/>
              <a:t>lysosomes break open &amp; kill cell</a:t>
            </a:r>
            <a:endParaRPr lang="en-US" sz="2400" u="sng" smtClean="0">
              <a:solidFill>
                <a:srgbClr val="FF0322"/>
              </a:solidFill>
            </a:endParaRPr>
          </a:p>
          <a:p>
            <a:pPr marL="1085850" lvl="2" eaLnBrk="1" hangingPunct="1"/>
            <a:r>
              <a:rPr lang="en-US" u="sng" smtClean="0">
                <a:solidFill>
                  <a:srgbClr val="CC0000"/>
                </a:solidFill>
              </a:rPr>
              <a:t>ex</a:t>
            </a:r>
            <a:r>
              <a:rPr lang="en-US" smtClean="0"/>
              <a:t>: tadpole tail gets re-absorbed </a:t>
            </a:r>
            <a:br>
              <a:rPr lang="en-US" smtClean="0"/>
            </a:br>
            <a:r>
              <a:rPr lang="en-US" smtClean="0"/>
              <a:t>when it turns into a frog</a:t>
            </a:r>
          </a:p>
          <a:p>
            <a:pPr marL="1085850" lvl="2" eaLnBrk="1" hangingPunct="1"/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53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53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53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53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53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530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530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55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530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530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300" grpId="0" build="p" autoUpdateAnimBg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upload.wikimedia.org/wikipedia/commons/thumb/b/b0/Siemens-electron-microscope.jpg/220px-Siemens-electron-microscop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173831"/>
            <a:ext cx="4800600" cy="476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4" name="Picture 4" descr="http://www.educause.edu/section_params/resources/learning_spaces/ch20_fig7_web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67201" y="208360"/>
            <a:ext cx="4670425" cy="47351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71450"/>
            <a:ext cx="8229600" cy="777479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5400" smtClean="0">
                <a:latin typeface="Cooper Black" pitchFamily="18" charset="0"/>
              </a:rPr>
              <a:t>Fetal development</a:t>
            </a:r>
          </a:p>
        </p:txBody>
      </p:sp>
      <p:pic>
        <p:nvPicPr>
          <p:cNvPr id="5734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971551"/>
            <a:ext cx="4191000" cy="30325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4"/>
          <p:cNvGrpSpPr>
            <a:grpSpLocks/>
          </p:cNvGrpSpPr>
          <p:nvPr/>
        </p:nvGrpSpPr>
        <p:grpSpPr bwMode="auto">
          <a:xfrm>
            <a:off x="4356101" y="2365772"/>
            <a:ext cx="4741863" cy="2722959"/>
            <a:chOff x="2744" y="1987"/>
            <a:chExt cx="2987" cy="2287"/>
          </a:xfrm>
        </p:grpSpPr>
        <p:pic>
          <p:nvPicPr>
            <p:cNvPr id="55302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744" y="2019"/>
              <a:ext cx="2976" cy="22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5303" name="Rectangle 5"/>
            <p:cNvSpPr>
              <a:spLocks noChangeArrowheads="1"/>
            </p:cNvSpPr>
            <p:nvPr/>
          </p:nvSpPr>
          <p:spPr bwMode="auto">
            <a:xfrm>
              <a:off x="4806" y="1987"/>
              <a:ext cx="925" cy="33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 wrap="none" lIns="0" tIns="0" rIns="0" bIns="0" anchor="ctr">
              <a:spAutoFit/>
            </a:bodyPr>
            <a:lstStyle/>
            <a:p>
              <a:pPr algn="r" eaLnBrk="0" hangingPunct="0"/>
              <a:r>
                <a:rPr lang="en-US" sz="2600" b="1">
                  <a:solidFill>
                    <a:schemeClr val="bg1"/>
                  </a:solidFill>
                </a:rPr>
                <a:t>15 weeks</a:t>
              </a:r>
              <a:endParaRPr lang="en-US" sz="3000" b="1">
                <a:solidFill>
                  <a:schemeClr val="bg1"/>
                </a:solidFill>
              </a:endParaRPr>
            </a:p>
          </p:txBody>
        </p:sp>
      </p:grpSp>
      <p:sp>
        <p:nvSpPr>
          <p:cNvPr id="55301" name="Rectangle 6"/>
          <p:cNvSpPr>
            <a:spLocks noChangeArrowheads="1"/>
          </p:cNvSpPr>
          <p:nvPr/>
        </p:nvSpPr>
        <p:spPr bwMode="auto">
          <a:xfrm>
            <a:off x="277814" y="993220"/>
            <a:ext cx="1467068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r>
              <a:rPr lang="en-US" sz="2600" b="1">
                <a:solidFill>
                  <a:schemeClr val="bg1"/>
                </a:solidFill>
              </a:rPr>
              <a:t>6 weeks</a:t>
            </a:r>
            <a:endParaRPr lang="en-US" sz="3000" b="1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7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3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59526" y="1943100"/>
            <a:ext cx="2784475" cy="314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739" name="Picture 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267200" cy="2189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740" name="Picture 1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738437"/>
            <a:ext cx="3733800" cy="2119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4"/>
          <p:cNvGrpSpPr>
            <a:grpSpLocks/>
          </p:cNvGrpSpPr>
          <p:nvPr/>
        </p:nvGrpSpPr>
        <p:grpSpPr bwMode="auto">
          <a:xfrm>
            <a:off x="200025" y="0"/>
            <a:ext cx="8943975" cy="2742010"/>
            <a:chOff x="126" y="0"/>
            <a:chExt cx="5634" cy="2303"/>
          </a:xfrm>
        </p:grpSpPr>
        <p:sp>
          <p:nvSpPr>
            <p:cNvPr id="56326" name="Rectangle 10"/>
            <p:cNvSpPr>
              <a:spLocks noChangeArrowheads="1"/>
            </p:cNvSpPr>
            <p:nvPr/>
          </p:nvSpPr>
          <p:spPr bwMode="auto">
            <a:xfrm>
              <a:off x="126" y="1864"/>
              <a:ext cx="1313" cy="4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 eaLnBrk="0" hangingPunct="0"/>
              <a:r>
                <a:rPr lang="en-US" sz="2800" b="1">
                  <a:solidFill>
                    <a:srgbClr val="0F116A"/>
                  </a:solidFill>
                </a:rPr>
                <a:t>Syndactyly</a:t>
              </a:r>
            </a:p>
          </p:txBody>
        </p:sp>
        <p:pic>
          <p:nvPicPr>
            <p:cNvPr id="56327" name="Picture 13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360" y="0"/>
              <a:ext cx="2400" cy="19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737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737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73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19621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67000" y="171450"/>
            <a:ext cx="4205288" cy="4743450"/>
          </a:xfrm>
          <a:prstGeom prst="rect">
            <a:avLst/>
          </a:prstGeom>
          <a:noFill/>
          <a:ln w="38100">
            <a:solidFill>
              <a:srgbClr val="FF9900"/>
            </a:solidFill>
            <a:miter lim="800000"/>
            <a:headEnd/>
            <a:tailEnd/>
          </a:ln>
        </p:spPr>
      </p:pic>
      <p:pic>
        <p:nvPicPr>
          <p:cNvPr id="58371" name="Picture 3" descr="MCDD00016_0000[1]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86600" y="971550"/>
            <a:ext cx="1905000" cy="10548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2" name="Picture 4" descr="MCj03679580000[1]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315200" y="2286001"/>
            <a:ext cx="1352550" cy="11072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5791200" cy="11453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9395" name="Rectangle 5"/>
          <p:cNvSpPr>
            <a:spLocks noChangeArrowheads="1"/>
          </p:cNvSpPr>
          <p:nvPr/>
        </p:nvSpPr>
        <p:spPr bwMode="auto">
          <a:xfrm>
            <a:off x="1109664" y="1782247"/>
            <a:ext cx="184731" cy="36933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53316" name="Group 68"/>
          <p:cNvGraphicFramePr>
            <a:graphicFrameLocks noGrp="1"/>
          </p:cNvGraphicFramePr>
          <p:nvPr/>
        </p:nvGraphicFramePr>
        <p:xfrm>
          <a:off x="0" y="971550"/>
          <a:ext cx="9144000" cy="2457452"/>
        </p:xfrm>
        <a:graphic>
          <a:graphicData uri="http://schemas.openxmlformats.org/drawingml/2006/table">
            <a:tbl>
              <a:tblPr/>
              <a:tblGrid>
                <a:gridCol w="1447800"/>
                <a:gridCol w="3773488"/>
                <a:gridCol w="3922712"/>
              </a:tblGrid>
              <a:tr h="88225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roadway" pitchFamily="82" charset="0"/>
                          <a:cs typeface="Times New Roman" pitchFamily="18" charset="0"/>
                        </a:rPr>
                        <a:t>Disease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34290" marB="34290" anchor="ctr" anchorCtr="1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roadway" pitchFamily="82" charset="0"/>
                          <a:cs typeface="Times New Roman" pitchFamily="18" charset="0"/>
                        </a:rPr>
                        <a:t>What Happens?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34290" marB="34290" anchor="ctr" anchorCtr="1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roadway" pitchFamily="82" charset="0"/>
                          <a:cs typeface="Times New Roman" pitchFamily="18" charset="0"/>
                        </a:rPr>
                        <a:t>Results in?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34290" marB="34290" anchor="ctr" anchorCtr="1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78700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oper Black" pitchFamily="18" charset="0"/>
                          <a:cs typeface="Times New Roman" pitchFamily="18" charset="0"/>
                        </a:rPr>
                        <a:t>Tay-Sachs</a:t>
                      </a:r>
                      <a:endParaRPr kumimoji="0" lang="en-US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34290" marB="34290" anchor="ctr" anchorCtr="1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34290" marB="34290" anchor="ctr" anchorCtr="1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34290" marB="34290" anchor="ctr" anchorCtr="1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78819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oper Black" pitchFamily="18" charset="0"/>
                          <a:cs typeface="Times New Roman" pitchFamily="18" charset="0"/>
                        </a:rPr>
                        <a:t>Pompe’s</a:t>
                      </a:r>
                      <a:endParaRPr kumimoji="0" lang="en-US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34290" marB="34290" anchor="ctr" anchorCtr="1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34290" marB="34290" anchor="ctr" anchorCtr="1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34290" marB="34290" anchor="ctr" anchorCtr="1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pSp>
        <p:nvGrpSpPr>
          <p:cNvPr id="14" name="SMARTInkShape-Group224"/>
          <p:cNvGrpSpPr/>
          <p:nvPr/>
        </p:nvGrpSpPr>
        <p:grpSpPr>
          <a:xfrm>
            <a:off x="1511593" y="1904458"/>
            <a:ext cx="1388784" cy="368843"/>
            <a:chOff x="1511593" y="1904458"/>
            <a:chExt cx="1388784" cy="368843"/>
          </a:xfrm>
        </p:grpSpPr>
        <p:sp>
          <p:nvSpPr>
            <p:cNvPr id="5" name="SMARTInkShape-2136"/>
            <p:cNvSpPr/>
            <p:nvPr/>
          </p:nvSpPr>
          <p:spPr>
            <a:xfrm>
              <a:off x="2661418" y="1981300"/>
              <a:ext cx="238959" cy="292001"/>
            </a:xfrm>
            <a:custGeom>
              <a:avLst/>
              <a:gdLst/>
              <a:ahLst/>
              <a:cxnLst/>
              <a:rect l="0" t="0" r="0" b="0"/>
              <a:pathLst>
                <a:path w="238959" h="292001">
                  <a:moveTo>
                    <a:pt x="126232" y="12600"/>
                  </a:moveTo>
                  <a:lnTo>
                    <a:pt x="115400" y="2474"/>
                  </a:lnTo>
                  <a:lnTo>
                    <a:pt x="111305" y="1044"/>
                  </a:lnTo>
                  <a:lnTo>
                    <a:pt x="93238" y="0"/>
                  </a:lnTo>
                  <a:lnTo>
                    <a:pt x="67532" y="8747"/>
                  </a:lnTo>
                  <a:lnTo>
                    <a:pt x="52943" y="18200"/>
                  </a:lnTo>
                  <a:lnTo>
                    <a:pt x="26060" y="45087"/>
                  </a:lnTo>
                  <a:lnTo>
                    <a:pt x="5064" y="75491"/>
                  </a:lnTo>
                  <a:lnTo>
                    <a:pt x="960" y="90109"/>
                  </a:lnTo>
                  <a:lnTo>
                    <a:pt x="0" y="99024"/>
                  </a:lnTo>
                  <a:lnTo>
                    <a:pt x="2830" y="111977"/>
                  </a:lnTo>
                  <a:lnTo>
                    <a:pt x="8137" y="121380"/>
                  </a:lnTo>
                  <a:lnTo>
                    <a:pt x="17549" y="128635"/>
                  </a:lnTo>
                  <a:lnTo>
                    <a:pt x="29275" y="131882"/>
                  </a:lnTo>
                  <a:lnTo>
                    <a:pt x="50949" y="132274"/>
                  </a:lnTo>
                  <a:lnTo>
                    <a:pt x="78531" y="124376"/>
                  </a:lnTo>
                  <a:lnTo>
                    <a:pt x="105708" y="107238"/>
                  </a:lnTo>
                  <a:lnTo>
                    <a:pt x="117563" y="94969"/>
                  </a:lnTo>
                  <a:lnTo>
                    <a:pt x="127890" y="78180"/>
                  </a:lnTo>
                  <a:lnTo>
                    <a:pt x="131192" y="65506"/>
                  </a:lnTo>
                  <a:lnTo>
                    <a:pt x="132557" y="34719"/>
                  </a:lnTo>
                  <a:lnTo>
                    <a:pt x="132571" y="33014"/>
                  </a:lnTo>
                  <a:lnTo>
                    <a:pt x="133287" y="53749"/>
                  </a:lnTo>
                  <a:lnTo>
                    <a:pt x="138357" y="66498"/>
                  </a:lnTo>
                  <a:lnTo>
                    <a:pt x="156347" y="95557"/>
                  </a:lnTo>
                  <a:lnTo>
                    <a:pt x="177257" y="121336"/>
                  </a:lnTo>
                  <a:lnTo>
                    <a:pt x="197590" y="150991"/>
                  </a:lnTo>
                  <a:lnTo>
                    <a:pt x="208041" y="165124"/>
                  </a:lnTo>
                  <a:lnTo>
                    <a:pt x="222380" y="195311"/>
                  </a:lnTo>
                  <a:lnTo>
                    <a:pt x="235222" y="221865"/>
                  </a:lnTo>
                  <a:lnTo>
                    <a:pt x="238958" y="237744"/>
                  </a:lnTo>
                  <a:lnTo>
                    <a:pt x="237951" y="246955"/>
                  </a:lnTo>
                  <a:lnTo>
                    <a:pt x="235151" y="255046"/>
                  </a:lnTo>
                  <a:lnTo>
                    <a:pt x="231555" y="260994"/>
                  </a:lnTo>
                  <a:lnTo>
                    <a:pt x="218822" y="271681"/>
                  </a:lnTo>
                  <a:lnTo>
                    <a:pt x="201643" y="280413"/>
                  </a:lnTo>
                  <a:lnTo>
                    <a:pt x="172512" y="284615"/>
                  </a:lnTo>
                  <a:lnTo>
                    <a:pt x="147525" y="287327"/>
                  </a:lnTo>
                  <a:lnTo>
                    <a:pt x="132582" y="2920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SMARTInkShape-2137"/>
            <p:cNvSpPr/>
            <p:nvPr/>
          </p:nvSpPr>
          <p:spPr>
            <a:xfrm>
              <a:off x="2413025" y="1962588"/>
              <a:ext cx="165076" cy="158313"/>
            </a:xfrm>
            <a:custGeom>
              <a:avLst/>
              <a:gdLst/>
              <a:ahLst/>
              <a:cxnLst/>
              <a:rect l="0" t="0" r="0" b="0"/>
              <a:pathLst>
                <a:path w="165076" h="158313">
                  <a:moveTo>
                    <a:pt x="12675" y="12262"/>
                  </a:moveTo>
                  <a:lnTo>
                    <a:pt x="13380" y="28162"/>
                  </a:lnTo>
                  <a:lnTo>
                    <a:pt x="16046" y="36027"/>
                  </a:lnTo>
                  <a:lnTo>
                    <a:pt x="15819" y="46107"/>
                  </a:lnTo>
                  <a:lnTo>
                    <a:pt x="13089" y="72379"/>
                  </a:lnTo>
                  <a:lnTo>
                    <a:pt x="12729" y="103556"/>
                  </a:lnTo>
                  <a:lnTo>
                    <a:pt x="6211" y="129851"/>
                  </a:lnTo>
                  <a:lnTo>
                    <a:pt x="1415" y="139075"/>
                  </a:lnTo>
                  <a:lnTo>
                    <a:pt x="615" y="142001"/>
                  </a:lnTo>
                  <a:lnTo>
                    <a:pt x="401" y="141793"/>
                  </a:lnTo>
                  <a:lnTo>
                    <a:pt x="0" y="130571"/>
                  </a:lnTo>
                  <a:lnTo>
                    <a:pt x="6443" y="100064"/>
                  </a:lnTo>
                  <a:lnTo>
                    <a:pt x="13116" y="73663"/>
                  </a:lnTo>
                  <a:lnTo>
                    <a:pt x="21037" y="51621"/>
                  </a:lnTo>
                  <a:lnTo>
                    <a:pt x="40456" y="20189"/>
                  </a:lnTo>
                  <a:lnTo>
                    <a:pt x="57177" y="7059"/>
                  </a:lnTo>
                  <a:lnTo>
                    <a:pt x="66320" y="2894"/>
                  </a:lnTo>
                  <a:lnTo>
                    <a:pt x="92228" y="0"/>
                  </a:lnTo>
                  <a:lnTo>
                    <a:pt x="105547" y="3062"/>
                  </a:lnTo>
                  <a:lnTo>
                    <a:pt x="118430" y="11809"/>
                  </a:lnTo>
                  <a:lnTo>
                    <a:pt x="127814" y="23338"/>
                  </a:lnTo>
                  <a:lnTo>
                    <a:pt x="139506" y="50984"/>
                  </a:lnTo>
                  <a:lnTo>
                    <a:pt x="144093" y="69596"/>
                  </a:lnTo>
                  <a:lnTo>
                    <a:pt x="145770" y="100480"/>
                  </a:lnTo>
                  <a:lnTo>
                    <a:pt x="146655" y="115149"/>
                  </a:lnTo>
                  <a:lnTo>
                    <a:pt x="157577" y="146441"/>
                  </a:lnTo>
                  <a:lnTo>
                    <a:pt x="165075" y="158312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SMARTInkShape-2138"/>
            <p:cNvSpPr/>
            <p:nvPr/>
          </p:nvSpPr>
          <p:spPr>
            <a:xfrm>
              <a:off x="2311400" y="1917700"/>
              <a:ext cx="19051" cy="6351"/>
            </a:xfrm>
            <a:custGeom>
              <a:avLst/>
              <a:gdLst/>
              <a:ahLst/>
              <a:cxnLst/>
              <a:rect l="0" t="0" r="0" b="0"/>
              <a:pathLst>
                <a:path w="19051" h="6351">
                  <a:moveTo>
                    <a:pt x="0" y="0"/>
                  </a:moveTo>
                  <a:lnTo>
                    <a:pt x="3371" y="0"/>
                  </a:lnTo>
                  <a:lnTo>
                    <a:pt x="4364" y="705"/>
                  </a:lnTo>
                  <a:lnTo>
                    <a:pt x="5026" y="1881"/>
                  </a:lnTo>
                  <a:lnTo>
                    <a:pt x="6088" y="5467"/>
                  </a:lnTo>
                  <a:lnTo>
                    <a:pt x="8115" y="5957"/>
                  </a:lnTo>
                  <a:lnTo>
                    <a:pt x="19050" y="63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SMARTInkShape-2139"/>
            <p:cNvSpPr/>
            <p:nvPr/>
          </p:nvSpPr>
          <p:spPr>
            <a:xfrm>
              <a:off x="2286000" y="2025650"/>
              <a:ext cx="25401" cy="88901"/>
            </a:xfrm>
            <a:custGeom>
              <a:avLst/>
              <a:gdLst/>
              <a:ahLst/>
              <a:cxnLst/>
              <a:rect l="0" t="0" r="0" b="0"/>
              <a:pathLst>
                <a:path w="25401" h="88901">
                  <a:moveTo>
                    <a:pt x="25400" y="0"/>
                  </a:moveTo>
                  <a:lnTo>
                    <a:pt x="15274" y="18003"/>
                  </a:lnTo>
                  <a:lnTo>
                    <a:pt x="9668" y="45148"/>
                  </a:lnTo>
                  <a:lnTo>
                    <a:pt x="9706" y="55578"/>
                  </a:lnTo>
                  <a:lnTo>
                    <a:pt x="10663" y="64918"/>
                  </a:lnTo>
                  <a:lnTo>
                    <a:pt x="7057" y="83320"/>
                  </a:lnTo>
                  <a:lnTo>
                    <a:pt x="6116" y="85180"/>
                  </a:lnTo>
                  <a:lnTo>
                    <a:pt x="4783" y="86420"/>
                  </a:lnTo>
                  <a:lnTo>
                    <a:pt x="0" y="889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SMARTInkShape-2140"/>
            <p:cNvSpPr/>
            <p:nvPr/>
          </p:nvSpPr>
          <p:spPr>
            <a:xfrm>
              <a:off x="2097154" y="1981200"/>
              <a:ext cx="127848" cy="145671"/>
            </a:xfrm>
            <a:custGeom>
              <a:avLst/>
              <a:gdLst/>
              <a:ahLst/>
              <a:cxnLst/>
              <a:rect l="0" t="0" r="0" b="0"/>
              <a:pathLst>
                <a:path w="127848" h="145671">
                  <a:moveTo>
                    <a:pt x="93596" y="0"/>
                  </a:moveTo>
                  <a:lnTo>
                    <a:pt x="90224" y="0"/>
                  </a:lnTo>
                  <a:lnTo>
                    <a:pt x="86688" y="1881"/>
                  </a:lnTo>
                  <a:lnTo>
                    <a:pt x="75298" y="8838"/>
                  </a:lnTo>
                  <a:lnTo>
                    <a:pt x="48408" y="19099"/>
                  </a:lnTo>
                  <a:lnTo>
                    <a:pt x="17888" y="29872"/>
                  </a:lnTo>
                  <a:lnTo>
                    <a:pt x="9853" y="31621"/>
                  </a:lnTo>
                  <a:lnTo>
                    <a:pt x="3930" y="34750"/>
                  </a:lnTo>
                  <a:lnTo>
                    <a:pt x="828" y="38492"/>
                  </a:lnTo>
                  <a:lnTo>
                    <a:pt x="0" y="40478"/>
                  </a:lnTo>
                  <a:lnTo>
                    <a:pt x="154" y="42507"/>
                  </a:lnTo>
                  <a:lnTo>
                    <a:pt x="2207" y="46644"/>
                  </a:lnTo>
                  <a:lnTo>
                    <a:pt x="7329" y="52939"/>
                  </a:lnTo>
                  <a:lnTo>
                    <a:pt x="15038" y="55278"/>
                  </a:lnTo>
                  <a:lnTo>
                    <a:pt x="43321" y="61973"/>
                  </a:lnTo>
                  <a:lnTo>
                    <a:pt x="74615" y="72044"/>
                  </a:lnTo>
                  <a:lnTo>
                    <a:pt x="99254" y="81154"/>
                  </a:lnTo>
                  <a:lnTo>
                    <a:pt x="113224" y="91857"/>
                  </a:lnTo>
                  <a:lnTo>
                    <a:pt x="126981" y="108923"/>
                  </a:lnTo>
                  <a:lnTo>
                    <a:pt x="127847" y="112126"/>
                  </a:lnTo>
                  <a:lnTo>
                    <a:pt x="126928" y="119448"/>
                  </a:lnTo>
                  <a:lnTo>
                    <a:pt x="122443" y="128133"/>
                  </a:lnTo>
                  <a:lnTo>
                    <a:pt x="113275" y="135175"/>
                  </a:lnTo>
                  <a:lnTo>
                    <a:pt x="93171" y="143170"/>
                  </a:lnTo>
                  <a:lnTo>
                    <a:pt x="67164" y="145670"/>
                  </a:lnTo>
                  <a:lnTo>
                    <a:pt x="52211" y="142566"/>
                  </a:lnTo>
                  <a:lnTo>
                    <a:pt x="24340" y="131972"/>
                  </a:lnTo>
                  <a:lnTo>
                    <a:pt x="17396" y="1270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SMARTInkShape-2141"/>
            <p:cNvSpPr/>
            <p:nvPr/>
          </p:nvSpPr>
          <p:spPr>
            <a:xfrm>
              <a:off x="1905591" y="1974850"/>
              <a:ext cx="144622" cy="164621"/>
            </a:xfrm>
            <a:custGeom>
              <a:avLst/>
              <a:gdLst/>
              <a:ahLst/>
              <a:cxnLst/>
              <a:rect l="0" t="0" r="0" b="0"/>
              <a:pathLst>
                <a:path w="144622" h="164621">
                  <a:moveTo>
                    <a:pt x="120059" y="0"/>
                  </a:moveTo>
                  <a:lnTo>
                    <a:pt x="90021" y="30037"/>
                  </a:lnTo>
                  <a:lnTo>
                    <a:pt x="62298" y="45827"/>
                  </a:lnTo>
                  <a:lnTo>
                    <a:pt x="31078" y="61434"/>
                  </a:lnTo>
                  <a:lnTo>
                    <a:pt x="3896" y="75423"/>
                  </a:lnTo>
                  <a:lnTo>
                    <a:pt x="2400" y="77093"/>
                  </a:lnTo>
                  <a:lnTo>
                    <a:pt x="738" y="80830"/>
                  </a:lnTo>
                  <a:lnTo>
                    <a:pt x="0" y="84843"/>
                  </a:lnTo>
                  <a:lnTo>
                    <a:pt x="508" y="86195"/>
                  </a:lnTo>
                  <a:lnTo>
                    <a:pt x="1553" y="87097"/>
                  </a:lnTo>
                  <a:lnTo>
                    <a:pt x="2954" y="87697"/>
                  </a:lnTo>
                  <a:lnTo>
                    <a:pt x="11670" y="88543"/>
                  </a:lnTo>
                  <a:lnTo>
                    <a:pt x="38287" y="83827"/>
                  </a:lnTo>
                  <a:lnTo>
                    <a:pt x="63062" y="82802"/>
                  </a:lnTo>
                  <a:lnTo>
                    <a:pt x="91997" y="86963"/>
                  </a:lnTo>
                  <a:lnTo>
                    <a:pt x="120684" y="92016"/>
                  </a:lnTo>
                  <a:lnTo>
                    <a:pt x="135923" y="97662"/>
                  </a:lnTo>
                  <a:lnTo>
                    <a:pt x="139101" y="100386"/>
                  </a:lnTo>
                  <a:lnTo>
                    <a:pt x="142633" y="107175"/>
                  </a:lnTo>
                  <a:lnTo>
                    <a:pt x="144621" y="118931"/>
                  </a:lnTo>
                  <a:lnTo>
                    <a:pt x="141840" y="131351"/>
                  </a:lnTo>
                  <a:lnTo>
                    <a:pt x="136559" y="137870"/>
                  </a:lnTo>
                  <a:lnTo>
                    <a:pt x="113242" y="153700"/>
                  </a:lnTo>
                  <a:lnTo>
                    <a:pt x="83900" y="161456"/>
                  </a:lnTo>
                  <a:lnTo>
                    <a:pt x="55490" y="164620"/>
                  </a:lnTo>
                  <a:lnTo>
                    <a:pt x="30443" y="164331"/>
                  </a:lnTo>
                  <a:lnTo>
                    <a:pt x="24255" y="161700"/>
                  </a:lnTo>
                  <a:lnTo>
                    <a:pt x="22323" y="160011"/>
                  </a:lnTo>
                  <a:lnTo>
                    <a:pt x="18898" y="154968"/>
                  </a:lnTo>
                  <a:lnTo>
                    <a:pt x="12109" y="1524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SMARTInkShape-2142"/>
            <p:cNvSpPr/>
            <p:nvPr/>
          </p:nvSpPr>
          <p:spPr>
            <a:xfrm>
              <a:off x="1841761" y="1949450"/>
              <a:ext cx="6090" cy="12701"/>
            </a:xfrm>
            <a:custGeom>
              <a:avLst/>
              <a:gdLst/>
              <a:ahLst/>
              <a:cxnLst/>
              <a:rect l="0" t="0" r="0" b="0"/>
              <a:pathLst>
                <a:path w="6090" h="12701">
                  <a:moveTo>
                    <a:pt x="6089" y="0"/>
                  </a:moveTo>
                  <a:lnTo>
                    <a:pt x="621" y="0"/>
                  </a:lnTo>
                  <a:lnTo>
                    <a:pt x="327" y="705"/>
                  </a:lnTo>
                  <a:lnTo>
                    <a:pt x="0" y="3371"/>
                  </a:lnTo>
                  <a:lnTo>
                    <a:pt x="618" y="4364"/>
                  </a:lnTo>
                  <a:lnTo>
                    <a:pt x="1736" y="5026"/>
                  </a:lnTo>
                  <a:lnTo>
                    <a:pt x="3187" y="5467"/>
                  </a:lnTo>
                  <a:lnTo>
                    <a:pt x="4154" y="6467"/>
                  </a:lnTo>
                  <a:lnTo>
                    <a:pt x="6089" y="127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SMARTInkShape-2143"/>
            <p:cNvSpPr/>
            <p:nvPr/>
          </p:nvSpPr>
          <p:spPr>
            <a:xfrm>
              <a:off x="1828822" y="2038350"/>
              <a:ext cx="12679" cy="114301"/>
            </a:xfrm>
            <a:custGeom>
              <a:avLst/>
              <a:gdLst/>
              <a:ahLst/>
              <a:cxnLst/>
              <a:rect l="0" t="0" r="0" b="0"/>
              <a:pathLst>
                <a:path w="12679" h="114301">
                  <a:moveTo>
                    <a:pt x="6328" y="0"/>
                  </a:moveTo>
                  <a:lnTo>
                    <a:pt x="6328" y="3371"/>
                  </a:lnTo>
                  <a:lnTo>
                    <a:pt x="4446" y="6907"/>
                  </a:lnTo>
                  <a:lnTo>
                    <a:pt x="2957" y="8838"/>
                  </a:lnTo>
                  <a:lnTo>
                    <a:pt x="860" y="21668"/>
                  </a:lnTo>
                  <a:lnTo>
                    <a:pt x="94" y="53026"/>
                  </a:lnTo>
                  <a:lnTo>
                    <a:pt x="0" y="81735"/>
                  </a:lnTo>
                  <a:lnTo>
                    <a:pt x="6067" y="112542"/>
                  </a:lnTo>
                  <a:lnTo>
                    <a:pt x="6859" y="113128"/>
                  </a:lnTo>
                  <a:lnTo>
                    <a:pt x="12678" y="1143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SMARTInkShape-2144"/>
            <p:cNvSpPr/>
            <p:nvPr/>
          </p:nvSpPr>
          <p:spPr>
            <a:xfrm>
              <a:off x="1511593" y="1904458"/>
              <a:ext cx="253708" cy="291834"/>
            </a:xfrm>
            <a:custGeom>
              <a:avLst/>
              <a:gdLst/>
              <a:ahLst/>
              <a:cxnLst/>
              <a:rect l="0" t="0" r="0" b="0"/>
              <a:pathLst>
                <a:path w="253708" h="291834">
                  <a:moveTo>
                    <a:pt x="44157" y="108492"/>
                  </a:moveTo>
                  <a:lnTo>
                    <a:pt x="35318" y="129539"/>
                  </a:lnTo>
                  <a:lnTo>
                    <a:pt x="31514" y="158406"/>
                  </a:lnTo>
                  <a:lnTo>
                    <a:pt x="27319" y="182939"/>
                  </a:lnTo>
                  <a:lnTo>
                    <a:pt x="25056" y="208083"/>
                  </a:lnTo>
                  <a:lnTo>
                    <a:pt x="20937" y="233407"/>
                  </a:lnTo>
                  <a:lnTo>
                    <a:pt x="19187" y="263485"/>
                  </a:lnTo>
                  <a:lnTo>
                    <a:pt x="18842" y="283433"/>
                  </a:lnTo>
                  <a:lnTo>
                    <a:pt x="19519" y="286502"/>
                  </a:lnTo>
                  <a:lnTo>
                    <a:pt x="20676" y="288549"/>
                  </a:lnTo>
                  <a:lnTo>
                    <a:pt x="24231" y="291833"/>
                  </a:lnTo>
                  <a:lnTo>
                    <a:pt x="24523" y="291397"/>
                  </a:lnTo>
                  <a:lnTo>
                    <a:pt x="28455" y="265484"/>
                  </a:lnTo>
                  <a:lnTo>
                    <a:pt x="30864" y="235719"/>
                  </a:lnTo>
                  <a:lnTo>
                    <a:pt x="31281" y="206788"/>
                  </a:lnTo>
                  <a:lnTo>
                    <a:pt x="30699" y="175168"/>
                  </a:lnTo>
                  <a:lnTo>
                    <a:pt x="28062" y="151531"/>
                  </a:lnTo>
                  <a:lnTo>
                    <a:pt x="26420" y="128796"/>
                  </a:lnTo>
                  <a:lnTo>
                    <a:pt x="24985" y="106932"/>
                  </a:lnTo>
                  <a:lnTo>
                    <a:pt x="20210" y="75496"/>
                  </a:lnTo>
                  <a:lnTo>
                    <a:pt x="14327" y="49404"/>
                  </a:lnTo>
                  <a:lnTo>
                    <a:pt x="6170" y="23823"/>
                  </a:lnTo>
                  <a:lnTo>
                    <a:pt x="4721" y="22413"/>
                  </a:lnTo>
                  <a:lnTo>
                    <a:pt x="3050" y="21472"/>
                  </a:lnTo>
                  <a:lnTo>
                    <a:pt x="1935" y="21551"/>
                  </a:lnTo>
                  <a:lnTo>
                    <a:pt x="1192" y="22309"/>
                  </a:lnTo>
                  <a:lnTo>
                    <a:pt x="697" y="23520"/>
                  </a:lnTo>
                  <a:lnTo>
                    <a:pt x="0" y="31966"/>
                  </a:lnTo>
                  <a:lnTo>
                    <a:pt x="5200" y="62474"/>
                  </a:lnTo>
                  <a:lnTo>
                    <a:pt x="11662" y="89132"/>
                  </a:lnTo>
                  <a:lnTo>
                    <a:pt x="22613" y="107694"/>
                  </a:lnTo>
                  <a:lnTo>
                    <a:pt x="43037" y="125084"/>
                  </a:lnTo>
                  <a:lnTo>
                    <a:pt x="47643" y="128020"/>
                  </a:lnTo>
                  <a:lnTo>
                    <a:pt x="60288" y="129400"/>
                  </a:lnTo>
                  <a:lnTo>
                    <a:pt x="88030" y="124538"/>
                  </a:lnTo>
                  <a:lnTo>
                    <a:pt x="118257" y="111713"/>
                  </a:lnTo>
                  <a:lnTo>
                    <a:pt x="145342" y="93710"/>
                  </a:lnTo>
                  <a:lnTo>
                    <a:pt x="176746" y="63767"/>
                  </a:lnTo>
                  <a:lnTo>
                    <a:pt x="194107" y="38587"/>
                  </a:lnTo>
                  <a:lnTo>
                    <a:pt x="209041" y="7444"/>
                  </a:lnTo>
                  <a:lnTo>
                    <a:pt x="212689" y="787"/>
                  </a:lnTo>
                  <a:lnTo>
                    <a:pt x="213661" y="0"/>
                  </a:lnTo>
                  <a:lnTo>
                    <a:pt x="214310" y="180"/>
                  </a:lnTo>
                  <a:lnTo>
                    <a:pt x="214742" y="1006"/>
                  </a:lnTo>
                  <a:lnTo>
                    <a:pt x="215222" y="3806"/>
                  </a:lnTo>
                  <a:lnTo>
                    <a:pt x="209117" y="34148"/>
                  </a:lnTo>
                  <a:lnTo>
                    <a:pt x="205060" y="57458"/>
                  </a:lnTo>
                  <a:lnTo>
                    <a:pt x="204250" y="86393"/>
                  </a:lnTo>
                  <a:lnTo>
                    <a:pt x="207460" y="117309"/>
                  </a:lnTo>
                  <a:lnTo>
                    <a:pt x="209430" y="148812"/>
                  </a:lnTo>
                  <a:lnTo>
                    <a:pt x="213463" y="179783"/>
                  </a:lnTo>
                  <a:lnTo>
                    <a:pt x="215677" y="206442"/>
                  </a:lnTo>
                  <a:lnTo>
                    <a:pt x="224361" y="237990"/>
                  </a:lnTo>
                  <a:lnTo>
                    <a:pt x="230508" y="251911"/>
                  </a:lnTo>
                  <a:lnTo>
                    <a:pt x="233302" y="254904"/>
                  </a:lnTo>
                  <a:lnTo>
                    <a:pt x="245227" y="260103"/>
                  </a:lnTo>
                  <a:lnTo>
                    <a:pt x="253707" y="260892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9" name="SMARTInkShape-Group225"/>
          <p:cNvGrpSpPr/>
          <p:nvPr/>
        </p:nvGrpSpPr>
        <p:grpSpPr>
          <a:xfrm>
            <a:off x="3359150" y="1899083"/>
            <a:ext cx="1577301" cy="698068"/>
            <a:chOff x="3359150" y="1899083"/>
            <a:chExt cx="1577301" cy="698068"/>
          </a:xfrm>
        </p:grpSpPr>
        <p:sp>
          <p:nvSpPr>
            <p:cNvPr id="15" name="SMARTInkShape-2145"/>
            <p:cNvSpPr/>
            <p:nvPr/>
          </p:nvSpPr>
          <p:spPr>
            <a:xfrm>
              <a:off x="4710055" y="2337206"/>
              <a:ext cx="226396" cy="194874"/>
            </a:xfrm>
            <a:custGeom>
              <a:avLst/>
              <a:gdLst/>
              <a:ahLst/>
              <a:cxnLst/>
              <a:rect l="0" t="0" r="0" b="0"/>
              <a:pathLst>
                <a:path w="226396" h="194874">
                  <a:moveTo>
                    <a:pt x="58795" y="69444"/>
                  </a:moveTo>
                  <a:lnTo>
                    <a:pt x="55424" y="72815"/>
                  </a:lnTo>
                  <a:lnTo>
                    <a:pt x="55136" y="74513"/>
                  </a:lnTo>
                  <a:lnTo>
                    <a:pt x="55650" y="76351"/>
                  </a:lnTo>
                  <a:lnTo>
                    <a:pt x="57397" y="80275"/>
                  </a:lnTo>
                  <a:lnTo>
                    <a:pt x="58174" y="84370"/>
                  </a:lnTo>
                  <a:lnTo>
                    <a:pt x="62281" y="88542"/>
                  </a:lnTo>
                  <a:lnTo>
                    <a:pt x="68811" y="92043"/>
                  </a:lnTo>
                  <a:lnTo>
                    <a:pt x="92003" y="94475"/>
                  </a:lnTo>
                  <a:lnTo>
                    <a:pt x="120597" y="90407"/>
                  </a:lnTo>
                  <a:lnTo>
                    <a:pt x="147359" y="86990"/>
                  </a:lnTo>
                  <a:lnTo>
                    <a:pt x="166645" y="79817"/>
                  </a:lnTo>
                  <a:lnTo>
                    <a:pt x="197776" y="59965"/>
                  </a:lnTo>
                  <a:lnTo>
                    <a:pt x="218033" y="34303"/>
                  </a:lnTo>
                  <a:lnTo>
                    <a:pt x="225529" y="21010"/>
                  </a:lnTo>
                  <a:lnTo>
                    <a:pt x="226395" y="17399"/>
                  </a:lnTo>
                  <a:lnTo>
                    <a:pt x="226267" y="14286"/>
                  </a:lnTo>
                  <a:lnTo>
                    <a:pt x="224243" y="8946"/>
                  </a:lnTo>
                  <a:lnTo>
                    <a:pt x="220992" y="4220"/>
                  </a:lnTo>
                  <a:lnTo>
                    <a:pt x="213432" y="1650"/>
                  </a:lnTo>
                  <a:lnTo>
                    <a:pt x="187961" y="0"/>
                  </a:lnTo>
                  <a:lnTo>
                    <a:pt x="159411" y="5449"/>
                  </a:lnTo>
                  <a:lnTo>
                    <a:pt x="131332" y="15518"/>
                  </a:lnTo>
                  <a:lnTo>
                    <a:pt x="100670" y="28144"/>
                  </a:lnTo>
                  <a:lnTo>
                    <a:pt x="69948" y="45683"/>
                  </a:lnTo>
                  <a:lnTo>
                    <a:pt x="43363" y="68439"/>
                  </a:lnTo>
                  <a:lnTo>
                    <a:pt x="22472" y="93056"/>
                  </a:lnTo>
                  <a:lnTo>
                    <a:pt x="4295" y="124777"/>
                  </a:lnTo>
                  <a:lnTo>
                    <a:pt x="0" y="138486"/>
                  </a:lnTo>
                  <a:lnTo>
                    <a:pt x="443" y="151635"/>
                  </a:lnTo>
                  <a:lnTo>
                    <a:pt x="4874" y="162653"/>
                  </a:lnTo>
                  <a:lnTo>
                    <a:pt x="8031" y="167566"/>
                  </a:lnTo>
                  <a:lnTo>
                    <a:pt x="17183" y="174907"/>
                  </a:lnTo>
                  <a:lnTo>
                    <a:pt x="43676" y="185369"/>
                  </a:lnTo>
                  <a:lnTo>
                    <a:pt x="71722" y="193524"/>
                  </a:lnTo>
                  <a:lnTo>
                    <a:pt x="95472" y="194873"/>
                  </a:lnTo>
                  <a:lnTo>
                    <a:pt x="119678" y="190412"/>
                  </a:lnTo>
                  <a:lnTo>
                    <a:pt x="139864" y="180467"/>
                  </a:lnTo>
                  <a:lnTo>
                    <a:pt x="167134" y="161194"/>
                  </a:lnTo>
                  <a:lnTo>
                    <a:pt x="173095" y="151994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SMARTInkShape-2146"/>
            <p:cNvSpPr/>
            <p:nvPr/>
          </p:nvSpPr>
          <p:spPr>
            <a:xfrm>
              <a:off x="4413621" y="2344640"/>
              <a:ext cx="265353" cy="181238"/>
            </a:xfrm>
            <a:custGeom>
              <a:avLst/>
              <a:gdLst/>
              <a:ahLst/>
              <a:cxnLst/>
              <a:rect l="0" t="0" r="0" b="0"/>
              <a:pathLst>
                <a:path w="265353" h="181238">
                  <a:moveTo>
                    <a:pt x="50429" y="30260"/>
                  </a:moveTo>
                  <a:lnTo>
                    <a:pt x="50429" y="33630"/>
                  </a:lnTo>
                  <a:lnTo>
                    <a:pt x="44961" y="57396"/>
                  </a:lnTo>
                  <a:lnTo>
                    <a:pt x="43548" y="82108"/>
                  </a:lnTo>
                  <a:lnTo>
                    <a:pt x="37206" y="111553"/>
                  </a:lnTo>
                  <a:lnTo>
                    <a:pt x="29158" y="141333"/>
                  </a:lnTo>
                  <a:lnTo>
                    <a:pt x="20774" y="163547"/>
                  </a:lnTo>
                  <a:lnTo>
                    <a:pt x="10209" y="177861"/>
                  </a:lnTo>
                  <a:lnTo>
                    <a:pt x="5977" y="180527"/>
                  </a:lnTo>
                  <a:lnTo>
                    <a:pt x="3861" y="181237"/>
                  </a:lnTo>
                  <a:lnTo>
                    <a:pt x="2450" y="181006"/>
                  </a:lnTo>
                  <a:lnTo>
                    <a:pt x="1510" y="180146"/>
                  </a:lnTo>
                  <a:lnTo>
                    <a:pt x="464" y="177309"/>
                  </a:lnTo>
                  <a:lnTo>
                    <a:pt x="0" y="173696"/>
                  </a:lnTo>
                  <a:lnTo>
                    <a:pt x="8499" y="145869"/>
                  </a:lnTo>
                  <a:lnTo>
                    <a:pt x="22417" y="114349"/>
                  </a:lnTo>
                  <a:lnTo>
                    <a:pt x="38131" y="88650"/>
                  </a:lnTo>
                  <a:lnTo>
                    <a:pt x="52743" y="60417"/>
                  </a:lnTo>
                  <a:lnTo>
                    <a:pt x="76285" y="31199"/>
                  </a:lnTo>
                  <a:lnTo>
                    <a:pt x="97948" y="11787"/>
                  </a:lnTo>
                  <a:lnTo>
                    <a:pt x="120179" y="1864"/>
                  </a:lnTo>
                  <a:lnTo>
                    <a:pt x="129877" y="0"/>
                  </a:lnTo>
                  <a:lnTo>
                    <a:pt x="137009" y="1054"/>
                  </a:lnTo>
                  <a:lnTo>
                    <a:pt x="143237" y="4579"/>
                  </a:lnTo>
                  <a:lnTo>
                    <a:pt x="150708" y="10850"/>
                  </a:lnTo>
                  <a:lnTo>
                    <a:pt x="154970" y="20222"/>
                  </a:lnTo>
                  <a:lnTo>
                    <a:pt x="157930" y="49660"/>
                  </a:lnTo>
                  <a:lnTo>
                    <a:pt x="156408" y="74779"/>
                  </a:lnTo>
                  <a:lnTo>
                    <a:pt x="146830" y="106469"/>
                  </a:lnTo>
                  <a:lnTo>
                    <a:pt x="129311" y="134421"/>
                  </a:lnTo>
                  <a:lnTo>
                    <a:pt x="121607" y="143085"/>
                  </a:lnTo>
                  <a:lnTo>
                    <a:pt x="118987" y="143904"/>
                  </a:lnTo>
                  <a:lnTo>
                    <a:pt x="117301" y="144123"/>
                  </a:lnTo>
                  <a:lnTo>
                    <a:pt x="116177" y="143563"/>
                  </a:lnTo>
                  <a:lnTo>
                    <a:pt x="115427" y="142484"/>
                  </a:lnTo>
                  <a:lnTo>
                    <a:pt x="114928" y="141059"/>
                  </a:lnTo>
                  <a:lnTo>
                    <a:pt x="115301" y="139404"/>
                  </a:lnTo>
                  <a:lnTo>
                    <a:pt x="126833" y="111641"/>
                  </a:lnTo>
                  <a:lnTo>
                    <a:pt x="142308" y="80200"/>
                  </a:lnTo>
                  <a:lnTo>
                    <a:pt x="160430" y="50603"/>
                  </a:lnTo>
                  <a:lnTo>
                    <a:pt x="186035" y="19141"/>
                  </a:lnTo>
                  <a:lnTo>
                    <a:pt x="209624" y="6008"/>
                  </a:lnTo>
                  <a:lnTo>
                    <a:pt x="226479" y="731"/>
                  </a:lnTo>
                  <a:lnTo>
                    <a:pt x="235918" y="203"/>
                  </a:lnTo>
                  <a:lnTo>
                    <a:pt x="248459" y="3872"/>
                  </a:lnTo>
                  <a:lnTo>
                    <a:pt x="254389" y="7478"/>
                  </a:lnTo>
                  <a:lnTo>
                    <a:pt x="261693" y="16846"/>
                  </a:lnTo>
                  <a:lnTo>
                    <a:pt x="264955" y="31930"/>
                  </a:lnTo>
                  <a:lnTo>
                    <a:pt x="265352" y="56695"/>
                  </a:lnTo>
                  <a:lnTo>
                    <a:pt x="259367" y="88032"/>
                  </a:lnTo>
                  <a:lnTo>
                    <a:pt x="251391" y="118028"/>
                  </a:lnTo>
                  <a:lnTo>
                    <a:pt x="242794" y="146998"/>
                  </a:lnTo>
                  <a:lnTo>
                    <a:pt x="241038" y="162126"/>
                  </a:lnTo>
                  <a:lnTo>
                    <a:pt x="247279" y="16996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SMARTInkShape-2147"/>
            <p:cNvSpPr/>
            <p:nvPr/>
          </p:nvSpPr>
          <p:spPr>
            <a:xfrm>
              <a:off x="4292600" y="2336800"/>
              <a:ext cx="107951" cy="260351"/>
            </a:xfrm>
            <a:custGeom>
              <a:avLst/>
              <a:gdLst/>
              <a:ahLst/>
              <a:cxnLst/>
              <a:rect l="0" t="0" r="0" b="0"/>
              <a:pathLst>
                <a:path w="107951" h="260351">
                  <a:moveTo>
                    <a:pt x="107950" y="0"/>
                  </a:moveTo>
                  <a:lnTo>
                    <a:pt x="102482" y="0"/>
                  </a:lnTo>
                  <a:lnTo>
                    <a:pt x="102188" y="705"/>
                  </a:lnTo>
                  <a:lnTo>
                    <a:pt x="99834" y="8788"/>
                  </a:lnTo>
                  <a:lnTo>
                    <a:pt x="90626" y="31964"/>
                  </a:lnTo>
                  <a:lnTo>
                    <a:pt x="84057" y="63084"/>
                  </a:lnTo>
                  <a:lnTo>
                    <a:pt x="77430" y="87287"/>
                  </a:lnTo>
                  <a:lnTo>
                    <a:pt x="67549" y="113038"/>
                  </a:lnTo>
                  <a:lnTo>
                    <a:pt x="59839" y="141991"/>
                  </a:lnTo>
                  <a:lnTo>
                    <a:pt x="52380" y="168758"/>
                  </a:lnTo>
                  <a:lnTo>
                    <a:pt x="41547" y="194562"/>
                  </a:lnTo>
                  <a:lnTo>
                    <a:pt x="27126" y="224803"/>
                  </a:lnTo>
                  <a:lnTo>
                    <a:pt x="17679" y="240174"/>
                  </a:lnTo>
                  <a:lnTo>
                    <a:pt x="0" y="2603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SMARTInkShape-2148"/>
            <p:cNvSpPr/>
            <p:nvPr/>
          </p:nvSpPr>
          <p:spPr>
            <a:xfrm>
              <a:off x="4254500" y="2381250"/>
              <a:ext cx="88901" cy="100311"/>
            </a:xfrm>
            <a:custGeom>
              <a:avLst/>
              <a:gdLst/>
              <a:ahLst/>
              <a:cxnLst/>
              <a:rect l="0" t="0" r="0" b="0"/>
              <a:pathLst>
                <a:path w="88901" h="100311">
                  <a:moveTo>
                    <a:pt x="0" y="0"/>
                  </a:moveTo>
                  <a:lnTo>
                    <a:pt x="0" y="8838"/>
                  </a:lnTo>
                  <a:lnTo>
                    <a:pt x="12865" y="40161"/>
                  </a:lnTo>
                  <a:lnTo>
                    <a:pt x="17712" y="51010"/>
                  </a:lnTo>
                  <a:lnTo>
                    <a:pt x="42738" y="80557"/>
                  </a:lnTo>
                  <a:lnTo>
                    <a:pt x="58881" y="95075"/>
                  </a:lnTo>
                  <a:lnTo>
                    <a:pt x="68481" y="99666"/>
                  </a:lnTo>
                  <a:lnTo>
                    <a:pt x="71054" y="100310"/>
                  </a:lnTo>
                  <a:lnTo>
                    <a:pt x="73474" y="100035"/>
                  </a:lnTo>
                  <a:lnTo>
                    <a:pt x="88900" y="952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SMARTInkShape-2149"/>
            <p:cNvSpPr/>
            <p:nvPr/>
          </p:nvSpPr>
          <p:spPr>
            <a:xfrm>
              <a:off x="4044950" y="2362200"/>
              <a:ext cx="128914" cy="157376"/>
            </a:xfrm>
            <a:custGeom>
              <a:avLst/>
              <a:gdLst/>
              <a:ahLst/>
              <a:cxnLst/>
              <a:rect l="0" t="0" r="0" b="0"/>
              <a:pathLst>
                <a:path w="128914" h="157376">
                  <a:moveTo>
                    <a:pt x="0" y="0"/>
                  </a:moveTo>
                  <a:lnTo>
                    <a:pt x="27888" y="0"/>
                  </a:lnTo>
                  <a:lnTo>
                    <a:pt x="57477" y="0"/>
                  </a:lnTo>
                  <a:lnTo>
                    <a:pt x="88943" y="0"/>
                  </a:lnTo>
                  <a:lnTo>
                    <a:pt x="118165" y="0"/>
                  </a:lnTo>
                  <a:lnTo>
                    <a:pt x="124955" y="1881"/>
                  </a:lnTo>
                  <a:lnTo>
                    <a:pt x="127753" y="3371"/>
                  </a:lnTo>
                  <a:lnTo>
                    <a:pt x="128913" y="5775"/>
                  </a:lnTo>
                  <a:lnTo>
                    <a:pt x="128320" y="12209"/>
                  </a:lnTo>
                  <a:lnTo>
                    <a:pt x="124020" y="23765"/>
                  </a:lnTo>
                  <a:lnTo>
                    <a:pt x="99898" y="52096"/>
                  </a:lnTo>
                  <a:lnTo>
                    <a:pt x="69625" y="82720"/>
                  </a:lnTo>
                  <a:lnTo>
                    <a:pt x="48852" y="99769"/>
                  </a:lnTo>
                  <a:lnTo>
                    <a:pt x="18349" y="122525"/>
                  </a:lnTo>
                  <a:lnTo>
                    <a:pt x="6063" y="134689"/>
                  </a:lnTo>
                  <a:lnTo>
                    <a:pt x="2695" y="140530"/>
                  </a:lnTo>
                  <a:lnTo>
                    <a:pt x="798" y="147785"/>
                  </a:lnTo>
                  <a:lnTo>
                    <a:pt x="1237" y="149323"/>
                  </a:lnTo>
                  <a:lnTo>
                    <a:pt x="2236" y="150349"/>
                  </a:lnTo>
                  <a:lnTo>
                    <a:pt x="16652" y="156493"/>
                  </a:lnTo>
                  <a:lnTo>
                    <a:pt x="32215" y="157375"/>
                  </a:lnTo>
                  <a:lnTo>
                    <a:pt x="61557" y="153194"/>
                  </a:lnTo>
                  <a:lnTo>
                    <a:pt x="88516" y="148192"/>
                  </a:lnTo>
                  <a:lnTo>
                    <a:pt x="117228" y="146332"/>
                  </a:lnTo>
                  <a:lnTo>
                    <a:pt x="127000" y="1460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SMARTInkShape-2150"/>
            <p:cNvSpPr/>
            <p:nvPr/>
          </p:nvSpPr>
          <p:spPr>
            <a:xfrm>
              <a:off x="3683000" y="2328092"/>
              <a:ext cx="306862" cy="197725"/>
            </a:xfrm>
            <a:custGeom>
              <a:avLst/>
              <a:gdLst/>
              <a:ahLst/>
              <a:cxnLst/>
              <a:rect l="0" t="0" r="0" b="0"/>
              <a:pathLst>
                <a:path w="306862" h="197725">
                  <a:moveTo>
                    <a:pt x="0" y="65858"/>
                  </a:moveTo>
                  <a:lnTo>
                    <a:pt x="10831" y="75983"/>
                  </a:lnTo>
                  <a:lnTo>
                    <a:pt x="14926" y="77413"/>
                  </a:lnTo>
                  <a:lnTo>
                    <a:pt x="41831" y="78457"/>
                  </a:lnTo>
                  <a:lnTo>
                    <a:pt x="63531" y="77832"/>
                  </a:lnTo>
                  <a:lnTo>
                    <a:pt x="86508" y="69717"/>
                  </a:lnTo>
                  <a:lnTo>
                    <a:pt x="114255" y="51891"/>
                  </a:lnTo>
                  <a:lnTo>
                    <a:pt x="122126" y="41572"/>
                  </a:lnTo>
                  <a:lnTo>
                    <a:pt x="125555" y="32948"/>
                  </a:lnTo>
                  <a:lnTo>
                    <a:pt x="124476" y="26301"/>
                  </a:lnTo>
                  <a:lnTo>
                    <a:pt x="121405" y="13908"/>
                  </a:lnTo>
                  <a:lnTo>
                    <a:pt x="119743" y="11469"/>
                  </a:lnTo>
                  <a:lnTo>
                    <a:pt x="114131" y="6877"/>
                  </a:lnTo>
                  <a:lnTo>
                    <a:pt x="106934" y="4366"/>
                  </a:lnTo>
                  <a:lnTo>
                    <a:pt x="90816" y="2754"/>
                  </a:lnTo>
                  <a:lnTo>
                    <a:pt x="74886" y="5846"/>
                  </a:lnTo>
                  <a:lnTo>
                    <a:pt x="43452" y="26133"/>
                  </a:lnTo>
                  <a:lnTo>
                    <a:pt x="19475" y="53780"/>
                  </a:lnTo>
                  <a:lnTo>
                    <a:pt x="8357" y="74273"/>
                  </a:lnTo>
                  <a:lnTo>
                    <a:pt x="2476" y="98219"/>
                  </a:lnTo>
                  <a:lnTo>
                    <a:pt x="489" y="128224"/>
                  </a:lnTo>
                  <a:lnTo>
                    <a:pt x="5166" y="153828"/>
                  </a:lnTo>
                  <a:lnTo>
                    <a:pt x="8881" y="163987"/>
                  </a:lnTo>
                  <a:lnTo>
                    <a:pt x="14765" y="171324"/>
                  </a:lnTo>
                  <a:lnTo>
                    <a:pt x="22790" y="176937"/>
                  </a:lnTo>
                  <a:lnTo>
                    <a:pt x="38502" y="183358"/>
                  </a:lnTo>
                  <a:lnTo>
                    <a:pt x="47921" y="185108"/>
                  </a:lnTo>
                  <a:lnTo>
                    <a:pt x="67899" y="182722"/>
                  </a:lnTo>
                  <a:lnTo>
                    <a:pt x="95570" y="170525"/>
                  </a:lnTo>
                  <a:lnTo>
                    <a:pt x="125599" y="154527"/>
                  </a:lnTo>
                  <a:lnTo>
                    <a:pt x="152123" y="134408"/>
                  </a:lnTo>
                  <a:lnTo>
                    <a:pt x="179087" y="103786"/>
                  </a:lnTo>
                  <a:lnTo>
                    <a:pt x="193468" y="84857"/>
                  </a:lnTo>
                  <a:lnTo>
                    <a:pt x="209253" y="55592"/>
                  </a:lnTo>
                  <a:lnTo>
                    <a:pt x="211468" y="52664"/>
                  </a:lnTo>
                  <a:lnTo>
                    <a:pt x="213930" y="45647"/>
                  </a:lnTo>
                  <a:lnTo>
                    <a:pt x="215784" y="34783"/>
                  </a:lnTo>
                  <a:lnTo>
                    <a:pt x="215187" y="52151"/>
                  </a:lnTo>
                  <a:lnTo>
                    <a:pt x="210431" y="82632"/>
                  </a:lnTo>
                  <a:lnTo>
                    <a:pt x="206440" y="106654"/>
                  </a:lnTo>
                  <a:lnTo>
                    <a:pt x="204160" y="131646"/>
                  </a:lnTo>
                  <a:lnTo>
                    <a:pt x="199025" y="160305"/>
                  </a:lnTo>
                  <a:lnTo>
                    <a:pt x="195398" y="182586"/>
                  </a:lnTo>
                  <a:lnTo>
                    <a:pt x="185319" y="197724"/>
                  </a:lnTo>
                  <a:lnTo>
                    <a:pt x="184929" y="197513"/>
                  </a:lnTo>
                  <a:lnTo>
                    <a:pt x="184496" y="195397"/>
                  </a:lnTo>
                  <a:lnTo>
                    <a:pt x="184163" y="165345"/>
                  </a:lnTo>
                  <a:lnTo>
                    <a:pt x="187523" y="138269"/>
                  </a:lnTo>
                  <a:lnTo>
                    <a:pt x="192989" y="110675"/>
                  </a:lnTo>
                  <a:lnTo>
                    <a:pt x="199076" y="83527"/>
                  </a:lnTo>
                  <a:lnTo>
                    <a:pt x="208720" y="57609"/>
                  </a:lnTo>
                  <a:lnTo>
                    <a:pt x="224620" y="29342"/>
                  </a:lnTo>
                  <a:lnTo>
                    <a:pt x="237142" y="14743"/>
                  </a:lnTo>
                  <a:lnTo>
                    <a:pt x="258243" y="757"/>
                  </a:lnTo>
                  <a:lnTo>
                    <a:pt x="268585" y="0"/>
                  </a:lnTo>
                  <a:lnTo>
                    <a:pt x="274307" y="786"/>
                  </a:lnTo>
                  <a:lnTo>
                    <a:pt x="282545" y="5422"/>
                  </a:lnTo>
                  <a:lnTo>
                    <a:pt x="291150" y="15965"/>
                  </a:lnTo>
                  <a:lnTo>
                    <a:pt x="298168" y="31789"/>
                  </a:lnTo>
                  <a:lnTo>
                    <a:pt x="306861" y="59050"/>
                  </a:lnTo>
                  <a:lnTo>
                    <a:pt x="306508" y="85164"/>
                  </a:lnTo>
                  <a:lnTo>
                    <a:pt x="305137" y="115454"/>
                  </a:lnTo>
                  <a:lnTo>
                    <a:pt x="302985" y="141820"/>
                  </a:lnTo>
                  <a:lnTo>
                    <a:pt x="298465" y="173516"/>
                  </a:lnTo>
                  <a:lnTo>
                    <a:pt x="298450" y="173808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SMARTInkShape-2151"/>
            <p:cNvSpPr/>
            <p:nvPr/>
          </p:nvSpPr>
          <p:spPr>
            <a:xfrm>
              <a:off x="3839647" y="1899083"/>
              <a:ext cx="167204" cy="240868"/>
            </a:xfrm>
            <a:custGeom>
              <a:avLst/>
              <a:gdLst/>
              <a:ahLst/>
              <a:cxnLst/>
              <a:rect l="0" t="0" r="0" b="0"/>
              <a:pathLst>
                <a:path w="167204" h="240868">
                  <a:moveTo>
                    <a:pt x="135453" y="101167"/>
                  </a:moveTo>
                  <a:lnTo>
                    <a:pt x="135453" y="95699"/>
                  </a:lnTo>
                  <a:lnTo>
                    <a:pt x="132081" y="91707"/>
                  </a:lnTo>
                  <a:lnTo>
                    <a:pt x="126664" y="89907"/>
                  </a:lnTo>
                  <a:lnTo>
                    <a:pt x="115680" y="87012"/>
                  </a:lnTo>
                  <a:lnTo>
                    <a:pt x="111687" y="85380"/>
                  </a:lnTo>
                  <a:lnTo>
                    <a:pt x="103489" y="85448"/>
                  </a:lnTo>
                  <a:lnTo>
                    <a:pt x="77438" y="93139"/>
                  </a:lnTo>
                  <a:lnTo>
                    <a:pt x="59702" y="99885"/>
                  </a:lnTo>
                  <a:lnTo>
                    <a:pt x="32936" y="121860"/>
                  </a:lnTo>
                  <a:lnTo>
                    <a:pt x="17705" y="150305"/>
                  </a:lnTo>
                  <a:lnTo>
                    <a:pt x="3721" y="178920"/>
                  </a:lnTo>
                  <a:lnTo>
                    <a:pt x="0" y="194285"/>
                  </a:lnTo>
                  <a:lnTo>
                    <a:pt x="1872" y="213424"/>
                  </a:lnTo>
                  <a:lnTo>
                    <a:pt x="5057" y="221144"/>
                  </a:lnTo>
                  <a:lnTo>
                    <a:pt x="10707" y="226927"/>
                  </a:lnTo>
                  <a:lnTo>
                    <a:pt x="14189" y="229457"/>
                  </a:lnTo>
                  <a:lnTo>
                    <a:pt x="18627" y="230438"/>
                  </a:lnTo>
                  <a:lnTo>
                    <a:pt x="34280" y="228447"/>
                  </a:lnTo>
                  <a:lnTo>
                    <a:pt x="54450" y="219572"/>
                  </a:lnTo>
                  <a:lnTo>
                    <a:pt x="84856" y="199649"/>
                  </a:lnTo>
                  <a:lnTo>
                    <a:pt x="110093" y="174869"/>
                  </a:lnTo>
                  <a:lnTo>
                    <a:pt x="127233" y="151227"/>
                  </a:lnTo>
                  <a:lnTo>
                    <a:pt x="139367" y="124466"/>
                  </a:lnTo>
                  <a:lnTo>
                    <a:pt x="147431" y="96076"/>
                  </a:lnTo>
                  <a:lnTo>
                    <a:pt x="154289" y="69790"/>
                  </a:lnTo>
                  <a:lnTo>
                    <a:pt x="159556" y="42365"/>
                  </a:lnTo>
                  <a:lnTo>
                    <a:pt x="159891" y="19701"/>
                  </a:lnTo>
                  <a:lnTo>
                    <a:pt x="155351" y="4500"/>
                  </a:lnTo>
                  <a:lnTo>
                    <a:pt x="154363" y="2856"/>
                  </a:lnTo>
                  <a:lnTo>
                    <a:pt x="152998" y="1759"/>
                  </a:lnTo>
                  <a:lnTo>
                    <a:pt x="149110" y="0"/>
                  </a:lnTo>
                  <a:lnTo>
                    <a:pt x="148342" y="9791"/>
                  </a:lnTo>
                  <a:lnTo>
                    <a:pt x="148169" y="39363"/>
                  </a:lnTo>
                  <a:lnTo>
                    <a:pt x="148157" y="62785"/>
                  </a:lnTo>
                  <a:lnTo>
                    <a:pt x="148154" y="91754"/>
                  </a:lnTo>
                  <a:lnTo>
                    <a:pt x="148153" y="122680"/>
                  </a:lnTo>
                  <a:lnTo>
                    <a:pt x="148153" y="153480"/>
                  </a:lnTo>
                  <a:lnTo>
                    <a:pt x="148858" y="180089"/>
                  </a:lnTo>
                  <a:lnTo>
                    <a:pt x="155060" y="208400"/>
                  </a:lnTo>
                  <a:lnTo>
                    <a:pt x="161018" y="224191"/>
                  </a:lnTo>
                  <a:lnTo>
                    <a:pt x="165370" y="233339"/>
                  </a:lnTo>
                  <a:lnTo>
                    <a:pt x="167203" y="240867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SMARTInkShape-2152"/>
            <p:cNvSpPr/>
            <p:nvPr/>
          </p:nvSpPr>
          <p:spPr>
            <a:xfrm>
              <a:off x="3778250" y="1962150"/>
              <a:ext cx="6351" cy="1"/>
            </a:xfrm>
            <a:custGeom>
              <a:avLst/>
              <a:gdLst/>
              <a:ahLst/>
              <a:cxnLst/>
              <a:rect l="0" t="0" r="0" b="0"/>
              <a:pathLst>
                <a:path w="6351" h="1">
                  <a:moveTo>
                    <a:pt x="0" y="0"/>
                  </a:moveTo>
                  <a:lnTo>
                    <a:pt x="635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SMARTInkShape-2153"/>
            <p:cNvSpPr/>
            <p:nvPr/>
          </p:nvSpPr>
          <p:spPr>
            <a:xfrm>
              <a:off x="3765550" y="2019300"/>
              <a:ext cx="1" cy="127001"/>
            </a:xfrm>
            <a:custGeom>
              <a:avLst/>
              <a:gdLst/>
              <a:ahLst/>
              <a:cxnLst/>
              <a:rect l="0" t="0" r="0" b="0"/>
              <a:pathLst>
                <a:path w="1" h="127001">
                  <a:moveTo>
                    <a:pt x="0" y="0"/>
                  </a:moveTo>
                  <a:lnTo>
                    <a:pt x="0" y="29493"/>
                  </a:lnTo>
                  <a:lnTo>
                    <a:pt x="0" y="56704"/>
                  </a:lnTo>
                  <a:lnTo>
                    <a:pt x="0" y="82462"/>
                  </a:lnTo>
                  <a:lnTo>
                    <a:pt x="0" y="110917"/>
                  </a:lnTo>
                  <a:lnTo>
                    <a:pt x="0" y="1270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SMARTInkShape-2154"/>
            <p:cNvSpPr/>
            <p:nvPr/>
          </p:nvSpPr>
          <p:spPr>
            <a:xfrm>
              <a:off x="3536950" y="2014201"/>
              <a:ext cx="150687" cy="150765"/>
            </a:xfrm>
            <a:custGeom>
              <a:avLst/>
              <a:gdLst/>
              <a:ahLst/>
              <a:cxnLst/>
              <a:rect l="0" t="0" r="0" b="0"/>
              <a:pathLst>
                <a:path w="150687" h="150765">
                  <a:moveTo>
                    <a:pt x="0" y="30499"/>
                  </a:moveTo>
                  <a:lnTo>
                    <a:pt x="3370" y="27128"/>
                  </a:lnTo>
                  <a:lnTo>
                    <a:pt x="5026" y="23591"/>
                  </a:lnTo>
                  <a:lnTo>
                    <a:pt x="5467" y="21660"/>
                  </a:lnTo>
                  <a:lnTo>
                    <a:pt x="9720" y="17633"/>
                  </a:lnTo>
                  <a:lnTo>
                    <a:pt x="36180" y="2972"/>
                  </a:lnTo>
                  <a:lnTo>
                    <a:pt x="52113" y="0"/>
                  </a:lnTo>
                  <a:lnTo>
                    <a:pt x="76459" y="4065"/>
                  </a:lnTo>
                  <a:lnTo>
                    <a:pt x="104612" y="13708"/>
                  </a:lnTo>
                  <a:lnTo>
                    <a:pt x="126889" y="27835"/>
                  </a:lnTo>
                  <a:lnTo>
                    <a:pt x="140451" y="44291"/>
                  </a:lnTo>
                  <a:lnTo>
                    <a:pt x="148545" y="61867"/>
                  </a:lnTo>
                  <a:lnTo>
                    <a:pt x="150686" y="71721"/>
                  </a:lnTo>
                  <a:lnTo>
                    <a:pt x="146991" y="94615"/>
                  </a:lnTo>
                  <a:lnTo>
                    <a:pt x="140763" y="112526"/>
                  </a:lnTo>
                  <a:lnTo>
                    <a:pt x="130293" y="126378"/>
                  </a:lnTo>
                  <a:lnTo>
                    <a:pt x="117549" y="135264"/>
                  </a:lnTo>
                  <a:lnTo>
                    <a:pt x="87347" y="148232"/>
                  </a:lnTo>
                  <a:lnTo>
                    <a:pt x="65691" y="150764"/>
                  </a:lnTo>
                  <a:lnTo>
                    <a:pt x="43594" y="145647"/>
                  </a:lnTo>
                  <a:lnTo>
                    <a:pt x="41762" y="144659"/>
                  </a:lnTo>
                  <a:lnTo>
                    <a:pt x="40541" y="143294"/>
                  </a:lnTo>
                  <a:lnTo>
                    <a:pt x="38100" y="138449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SMARTInkShape-2155"/>
            <p:cNvSpPr/>
            <p:nvPr/>
          </p:nvSpPr>
          <p:spPr>
            <a:xfrm>
              <a:off x="3539697" y="2095500"/>
              <a:ext cx="22654" cy="222251"/>
            </a:xfrm>
            <a:custGeom>
              <a:avLst/>
              <a:gdLst/>
              <a:ahLst/>
              <a:cxnLst/>
              <a:rect l="0" t="0" r="0" b="0"/>
              <a:pathLst>
                <a:path w="22654" h="222251">
                  <a:moveTo>
                    <a:pt x="22653" y="0"/>
                  </a:moveTo>
                  <a:lnTo>
                    <a:pt x="22653" y="26680"/>
                  </a:lnTo>
                  <a:lnTo>
                    <a:pt x="22653" y="57794"/>
                  </a:lnTo>
                  <a:lnTo>
                    <a:pt x="19281" y="87601"/>
                  </a:lnTo>
                  <a:lnTo>
                    <a:pt x="17185" y="118775"/>
                  </a:lnTo>
                  <a:lnTo>
                    <a:pt x="16564" y="146984"/>
                  </a:lnTo>
                  <a:lnTo>
                    <a:pt x="13009" y="173216"/>
                  </a:lnTo>
                  <a:lnTo>
                    <a:pt x="8474" y="202039"/>
                  </a:lnTo>
                  <a:lnTo>
                    <a:pt x="3888" y="220555"/>
                  </a:lnTo>
                  <a:lnTo>
                    <a:pt x="3087" y="221120"/>
                  </a:lnTo>
                  <a:lnTo>
                    <a:pt x="0" y="221915"/>
                  </a:lnTo>
                  <a:lnTo>
                    <a:pt x="3603" y="2222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SMARTInkShape-2156"/>
            <p:cNvSpPr/>
            <p:nvPr/>
          </p:nvSpPr>
          <p:spPr>
            <a:xfrm>
              <a:off x="3467100" y="1962150"/>
              <a:ext cx="6351" cy="1"/>
            </a:xfrm>
            <a:custGeom>
              <a:avLst/>
              <a:gdLst/>
              <a:ahLst/>
              <a:cxnLst/>
              <a:rect l="0" t="0" r="0" b="0"/>
              <a:pathLst>
                <a:path w="6351" h="1">
                  <a:moveTo>
                    <a:pt x="6350" y="0"/>
                  </a:moveTo>
                  <a:lnTo>
                    <a:pt x="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SMARTInkShape-2157"/>
            <p:cNvSpPr/>
            <p:nvPr/>
          </p:nvSpPr>
          <p:spPr>
            <a:xfrm>
              <a:off x="3450758" y="2063750"/>
              <a:ext cx="16343" cy="95251"/>
            </a:xfrm>
            <a:custGeom>
              <a:avLst/>
              <a:gdLst/>
              <a:ahLst/>
              <a:cxnLst/>
              <a:rect l="0" t="0" r="0" b="0"/>
              <a:pathLst>
                <a:path w="16343" h="95251">
                  <a:moveTo>
                    <a:pt x="16342" y="0"/>
                  </a:moveTo>
                  <a:lnTo>
                    <a:pt x="15636" y="10139"/>
                  </a:lnTo>
                  <a:lnTo>
                    <a:pt x="11315" y="27611"/>
                  </a:lnTo>
                  <a:lnTo>
                    <a:pt x="5802" y="56735"/>
                  </a:lnTo>
                  <a:lnTo>
                    <a:pt x="3768" y="86870"/>
                  </a:lnTo>
                  <a:lnTo>
                    <a:pt x="3726" y="89663"/>
                  </a:lnTo>
                  <a:lnTo>
                    <a:pt x="2992" y="91525"/>
                  </a:lnTo>
                  <a:lnTo>
                    <a:pt x="1797" y="92767"/>
                  </a:lnTo>
                  <a:lnTo>
                    <a:pt x="295" y="93594"/>
                  </a:lnTo>
                  <a:lnTo>
                    <a:pt x="0" y="94146"/>
                  </a:lnTo>
                  <a:lnTo>
                    <a:pt x="508" y="94514"/>
                  </a:lnTo>
                  <a:lnTo>
                    <a:pt x="3642" y="952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SMARTInkShape-2158"/>
            <p:cNvSpPr/>
            <p:nvPr/>
          </p:nvSpPr>
          <p:spPr>
            <a:xfrm>
              <a:off x="3359150" y="1949450"/>
              <a:ext cx="25401" cy="241301"/>
            </a:xfrm>
            <a:custGeom>
              <a:avLst/>
              <a:gdLst/>
              <a:ahLst/>
              <a:cxnLst/>
              <a:rect l="0" t="0" r="0" b="0"/>
              <a:pathLst>
                <a:path w="25401" h="241301">
                  <a:moveTo>
                    <a:pt x="25400" y="0"/>
                  </a:moveTo>
                  <a:lnTo>
                    <a:pt x="19932" y="0"/>
                  </a:lnTo>
                  <a:lnTo>
                    <a:pt x="19638" y="705"/>
                  </a:lnTo>
                  <a:lnTo>
                    <a:pt x="19311" y="3371"/>
                  </a:lnTo>
                  <a:lnTo>
                    <a:pt x="17284" y="6907"/>
                  </a:lnTo>
                  <a:lnTo>
                    <a:pt x="15756" y="8838"/>
                  </a:lnTo>
                  <a:lnTo>
                    <a:pt x="13605" y="21668"/>
                  </a:lnTo>
                  <a:lnTo>
                    <a:pt x="12819" y="51144"/>
                  </a:lnTo>
                  <a:lnTo>
                    <a:pt x="10853" y="73715"/>
                  </a:lnTo>
                  <a:lnTo>
                    <a:pt x="7684" y="100863"/>
                  </a:lnTo>
                  <a:lnTo>
                    <a:pt x="6745" y="128663"/>
                  </a:lnTo>
                  <a:lnTo>
                    <a:pt x="4585" y="157361"/>
                  </a:lnTo>
                  <a:lnTo>
                    <a:pt x="906" y="188971"/>
                  </a:lnTo>
                  <a:lnTo>
                    <a:pt x="118" y="218285"/>
                  </a:lnTo>
                  <a:lnTo>
                    <a:pt x="0" y="2413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4" name="SMARTInkShape-Group226"/>
          <p:cNvGrpSpPr/>
          <p:nvPr/>
        </p:nvGrpSpPr>
        <p:grpSpPr>
          <a:xfrm>
            <a:off x="5385792" y="1924751"/>
            <a:ext cx="2963974" cy="723200"/>
            <a:chOff x="5385792" y="1924751"/>
            <a:chExt cx="2963974" cy="723200"/>
          </a:xfrm>
        </p:grpSpPr>
        <p:sp>
          <p:nvSpPr>
            <p:cNvPr id="30" name="SMARTInkShape-2159"/>
            <p:cNvSpPr/>
            <p:nvPr/>
          </p:nvSpPr>
          <p:spPr>
            <a:xfrm>
              <a:off x="5581650" y="2082800"/>
              <a:ext cx="12701" cy="107951"/>
            </a:xfrm>
            <a:custGeom>
              <a:avLst/>
              <a:gdLst/>
              <a:ahLst/>
              <a:cxnLst/>
              <a:rect l="0" t="0" r="0" b="0"/>
              <a:pathLst>
                <a:path w="12701" h="107951">
                  <a:moveTo>
                    <a:pt x="12700" y="0"/>
                  </a:moveTo>
                  <a:lnTo>
                    <a:pt x="7232" y="5467"/>
                  </a:lnTo>
                  <a:lnTo>
                    <a:pt x="6384" y="33927"/>
                  </a:lnTo>
                  <a:lnTo>
                    <a:pt x="7070" y="44712"/>
                  </a:lnTo>
                  <a:lnTo>
                    <a:pt x="12113" y="76167"/>
                  </a:lnTo>
                  <a:lnTo>
                    <a:pt x="11820" y="90379"/>
                  </a:lnTo>
                  <a:lnTo>
                    <a:pt x="7209" y="105357"/>
                  </a:lnTo>
                  <a:lnTo>
                    <a:pt x="6217" y="106221"/>
                  </a:lnTo>
                  <a:lnTo>
                    <a:pt x="0" y="1079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SMARTInkShape-2160"/>
            <p:cNvSpPr/>
            <p:nvPr/>
          </p:nvSpPr>
          <p:spPr>
            <a:xfrm>
              <a:off x="5385792" y="1974850"/>
              <a:ext cx="164109" cy="253593"/>
            </a:xfrm>
            <a:custGeom>
              <a:avLst/>
              <a:gdLst/>
              <a:ahLst/>
              <a:cxnLst/>
              <a:rect l="0" t="0" r="0" b="0"/>
              <a:pathLst>
                <a:path w="164109" h="253593">
                  <a:moveTo>
                    <a:pt x="30758" y="0"/>
                  </a:moveTo>
                  <a:lnTo>
                    <a:pt x="30758" y="27887"/>
                  </a:lnTo>
                  <a:lnTo>
                    <a:pt x="30758" y="54662"/>
                  </a:lnTo>
                  <a:lnTo>
                    <a:pt x="30758" y="78833"/>
                  </a:lnTo>
                  <a:lnTo>
                    <a:pt x="27386" y="107240"/>
                  </a:lnTo>
                  <a:lnTo>
                    <a:pt x="21919" y="134629"/>
                  </a:lnTo>
                  <a:lnTo>
                    <a:pt x="15831" y="160618"/>
                  </a:lnTo>
                  <a:lnTo>
                    <a:pt x="8158" y="189614"/>
                  </a:lnTo>
                  <a:lnTo>
                    <a:pt x="2355" y="218762"/>
                  </a:lnTo>
                  <a:lnTo>
                    <a:pt x="0" y="232427"/>
                  </a:lnTo>
                  <a:lnTo>
                    <a:pt x="1330" y="239237"/>
                  </a:lnTo>
                  <a:lnTo>
                    <a:pt x="4164" y="247038"/>
                  </a:lnTo>
                  <a:lnTo>
                    <a:pt x="4562" y="249359"/>
                  </a:lnTo>
                  <a:lnTo>
                    <a:pt x="6238" y="250906"/>
                  </a:lnTo>
                  <a:lnTo>
                    <a:pt x="11863" y="252624"/>
                  </a:lnTo>
                  <a:lnTo>
                    <a:pt x="22964" y="253592"/>
                  </a:lnTo>
                  <a:lnTo>
                    <a:pt x="51121" y="248496"/>
                  </a:lnTo>
                  <a:lnTo>
                    <a:pt x="81730" y="240853"/>
                  </a:lnTo>
                  <a:lnTo>
                    <a:pt x="110363" y="232745"/>
                  </a:lnTo>
                  <a:lnTo>
                    <a:pt x="138125" y="224349"/>
                  </a:lnTo>
                  <a:lnTo>
                    <a:pt x="164108" y="2159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SMARTInkShape-2161"/>
            <p:cNvSpPr/>
            <p:nvPr/>
          </p:nvSpPr>
          <p:spPr>
            <a:xfrm>
              <a:off x="7683500" y="2410525"/>
              <a:ext cx="234951" cy="237426"/>
            </a:xfrm>
            <a:custGeom>
              <a:avLst/>
              <a:gdLst/>
              <a:ahLst/>
              <a:cxnLst/>
              <a:rect l="0" t="0" r="0" b="0"/>
              <a:pathLst>
                <a:path w="234951" h="237426">
                  <a:moveTo>
                    <a:pt x="0" y="27875"/>
                  </a:moveTo>
                  <a:lnTo>
                    <a:pt x="0" y="56541"/>
                  </a:lnTo>
                  <a:lnTo>
                    <a:pt x="0" y="85455"/>
                  </a:lnTo>
                  <a:lnTo>
                    <a:pt x="5026" y="116831"/>
                  </a:lnTo>
                  <a:lnTo>
                    <a:pt x="6880" y="147826"/>
                  </a:lnTo>
                  <a:lnTo>
                    <a:pt x="12297" y="178229"/>
                  </a:lnTo>
                  <a:lnTo>
                    <a:pt x="12676" y="186133"/>
                  </a:lnTo>
                  <a:lnTo>
                    <a:pt x="12693" y="183108"/>
                  </a:lnTo>
                  <a:lnTo>
                    <a:pt x="19166" y="153003"/>
                  </a:lnTo>
                  <a:lnTo>
                    <a:pt x="25841" y="122337"/>
                  </a:lnTo>
                  <a:lnTo>
                    <a:pt x="31880" y="95610"/>
                  </a:lnTo>
                  <a:lnTo>
                    <a:pt x="38138" y="67229"/>
                  </a:lnTo>
                  <a:lnTo>
                    <a:pt x="46574" y="35727"/>
                  </a:lnTo>
                  <a:lnTo>
                    <a:pt x="56290" y="18991"/>
                  </a:lnTo>
                  <a:lnTo>
                    <a:pt x="68105" y="8466"/>
                  </a:lnTo>
                  <a:lnTo>
                    <a:pt x="80543" y="879"/>
                  </a:lnTo>
                  <a:lnTo>
                    <a:pt x="84740" y="0"/>
                  </a:lnTo>
                  <a:lnTo>
                    <a:pt x="93166" y="904"/>
                  </a:lnTo>
                  <a:lnTo>
                    <a:pt x="105843" y="5380"/>
                  </a:lnTo>
                  <a:lnTo>
                    <a:pt x="118536" y="14546"/>
                  </a:lnTo>
                  <a:lnTo>
                    <a:pt x="131233" y="29570"/>
                  </a:lnTo>
                  <a:lnTo>
                    <a:pt x="143802" y="58679"/>
                  </a:lnTo>
                  <a:lnTo>
                    <a:pt x="154399" y="83255"/>
                  </a:lnTo>
                  <a:lnTo>
                    <a:pt x="163027" y="108411"/>
                  </a:lnTo>
                  <a:lnTo>
                    <a:pt x="174206" y="133738"/>
                  </a:lnTo>
                  <a:lnTo>
                    <a:pt x="186456" y="158411"/>
                  </a:lnTo>
                  <a:lnTo>
                    <a:pt x="203237" y="187950"/>
                  </a:lnTo>
                  <a:lnTo>
                    <a:pt x="217792" y="212417"/>
                  </a:lnTo>
                  <a:lnTo>
                    <a:pt x="234950" y="237425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SMARTInkShape-2162"/>
            <p:cNvSpPr/>
            <p:nvPr/>
          </p:nvSpPr>
          <p:spPr>
            <a:xfrm>
              <a:off x="7556500" y="2343150"/>
              <a:ext cx="6351" cy="12701"/>
            </a:xfrm>
            <a:custGeom>
              <a:avLst/>
              <a:gdLst/>
              <a:ahLst/>
              <a:cxnLst/>
              <a:rect l="0" t="0" r="0" b="0"/>
              <a:pathLst>
                <a:path w="6351" h="12701">
                  <a:moveTo>
                    <a:pt x="0" y="0"/>
                  </a:moveTo>
                  <a:lnTo>
                    <a:pt x="0" y="3371"/>
                  </a:lnTo>
                  <a:lnTo>
                    <a:pt x="1882" y="6907"/>
                  </a:lnTo>
                  <a:lnTo>
                    <a:pt x="6350" y="127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SMARTInkShape-2163"/>
            <p:cNvSpPr/>
            <p:nvPr/>
          </p:nvSpPr>
          <p:spPr>
            <a:xfrm>
              <a:off x="7556500" y="2432050"/>
              <a:ext cx="12701" cy="139701"/>
            </a:xfrm>
            <a:custGeom>
              <a:avLst/>
              <a:gdLst/>
              <a:ahLst/>
              <a:cxnLst/>
              <a:rect l="0" t="0" r="0" b="0"/>
              <a:pathLst>
                <a:path w="12701" h="139701">
                  <a:moveTo>
                    <a:pt x="0" y="0"/>
                  </a:moveTo>
                  <a:lnTo>
                    <a:pt x="0" y="27887"/>
                  </a:lnTo>
                  <a:lnTo>
                    <a:pt x="705" y="57477"/>
                  </a:lnTo>
                  <a:lnTo>
                    <a:pt x="5467" y="88943"/>
                  </a:lnTo>
                  <a:lnTo>
                    <a:pt x="6233" y="118774"/>
                  </a:lnTo>
                  <a:lnTo>
                    <a:pt x="7004" y="127577"/>
                  </a:lnTo>
                  <a:lnTo>
                    <a:pt x="12700" y="1397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SMARTInkShape-2164"/>
            <p:cNvSpPr/>
            <p:nvPr/>
          </p:nvSpPr>
          <p:spPr>
            <a:xfrm>
              <a:off x="7221609" y="2432050"/>
              <a:ext cx="245992" cy="129502"/>
            </a:xfrm>
            <a:custGeom>
              <a:avLst/>
              <a:gdLst/>
              <a:ahLst/>
              <a:cxnLst/>
              <a:rect l="0" t="0" r="0" b="0"/>
              <a:pathLst>
                <a:path w="245992" h="129502">
                  <a:moveTo>
                    <a:pt x="144391" y="0"/>
                  </a:moveTo>
                  <a:lnTo>
                    <a:pt x="114299" y="0"/>
                  </a:lnTo>
                  <a:lnTo>
                    <a:pt x="101922" y="3370"/>
                  </a:lnTo>
                  <a:lnTo>
                    <a:pt x="75664" y="15900"/>
                  </a:lnTo>
                  <a:lnTo>
                    <a:pt x="49362" y="33845"/>
                  </a:lnTo>
                  <a:lnTo>
                    <a:pt x="22489" y="63775"/>
                  </a:lnTo>
                  <a:lnTo>
                    <a:pt x="3942" y="95286"/>
                  </a:lnTo>
                  <a:lnTo>
                    <a:pt x="0" y="110939"/>
                  </a:lnTo>
                  <a:lnTo>
                    <a:pt x="858" y="114882"/>
                  </a:lnTo>
                  <a:lnTo>
                    <a:pt x="5574" y="121143"/>
                  </a:lnTo>
                  <a:lnTo>
                    <a:pt x="16163" y="128635"/>
                  </a:lnTo>
                  <a:lnTo>
                    <a:pt x="20100" y="129501"/>
                  </a:lnTo>
                  <a:lnTo>
                    <a:pt x="33089" y="127349"/>
                  </a:lnTo>
                  <a:lnTo>
                    <a:pt x="62235" y="118300"/>
                  </a:lnTo>
                  <a:lnTo>
                    <a:pt x="93643" y="95985"/>
                  </a:lnTo>
                  <a:lnTo>
                    <a:pt x="110775" y="80886"/>
                  </a:lnTo>
                  <a:lnTo>
                    <a:pt x="132856" y="51286"/>
                  </a:lnTo>
                  <a:lnTo>
                    <a:pt x="147649" y="24217"/>
                  </a:lnTo>
                  <a:lnTo>
                    <a:pt x="150620" y="13190"/>
                  </a:lnTo>
                  <a:lnTo>
                    <a:pt x="152621" y="40593"/>
                  </a:lnTo>
                  <a:lnTo>
                    <a:pt x="162277" y="65814"/>
                  </a:lnTo>
                  <a:lnTo>
                    <a:pt x="173522" y="82530"/>
                  </a:lnTo>
                  <a:lnTo>
                    <a:pt x="203854" y="109173"/>
                  </a:lnTo>
                  <a:lnTo>
                    <a:pt x="230410" y="123913"/>
                  </a:lnTo>
                  <a:lnTo>
                    <a:pt x="245991" y="1270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SMARTInkShape-2165"/>
            <p:cNvSpPr/>
            <p:nvPr/>
          </p:nvSpPr>
          <p:spPr>
            <a:xfrm>
              <a:off x="7080250" y="2406650"/>
              <a:ext cx="133351" cy="171320"/>
            </a:xfrm>
            <a:custGeom>
              <a:avLst/>
              <a:gdLst/>
              <a:ahLst/>
              <a:cxnLst/>
              <a:rect l="0" t="0" r="0" b="0"/>
              <a:pathLst>
                <a:path w="133351" h="171320">
                  <a:moveTo>
                    <a:pt x="0" y="38100"/>
                  </a:moveTo>
                  <a:lnTo>
                    <a:pt x="3371" y="38100"/>
                  </a:lnTo>
                  <a:lnTo>
                    <a:pt x="4364" y="38805"/>
                  </a:lnTo>
                  <a:lnTo>
                    <a:pt x="5026" y="39981"/>
                  </a:lnTo>
                  <a:lnTo>
                    <a:pt x="17129" y="71007"/>
                  </a:lnTo>
                  <a:lnTo>
                    <a:pt x="23557" y="97360"/>
                  </a:lnTo>
                  <a:lnTo>
                    <a:pt x="25035" y="126162"/>
                  </a:lnTo>
                  <a:lnTo>
                    <a:pt x="26034" y="150823"/>
                  </a:lnTo>
                  <a:lnTo>
                    <a:pt x="29036" y="161261"/>
                  </a:lnTo>
                  <a:lnTo>
                    <a:pt x="26018" y="169968"/>
                  </a:lnTo>
                  <a:lnTo>
                    <a:pt x="25106" y="170462"/>
                  </a:lnTo>
                  <a:lnTo>
                    <a:pt x="19987" y="171319"/>
                  </a:lnTo>
                  <a:lnTo>
                    <a:pt x="15957" y="168040"/>
                  </a:lnTo>
                  <a:lnTo>
                    <a:pt x="10293" y="159229"/>
                  </a:lnTo>
                  <a:lnTo>
                    <a:pt x="7518" y="144310"/>
                  </a:lnTo>
                  <a:lnTo>
                    <a:pt x="7286" y="115236"/>
                  </a:lnTo>
                  <a:lnTo>
                    <a:pt x="11487" y="90666"/>
                  </a:lnTo>
                  <a:lnTo>
                    <a:pt x="21110" y="58962"/>
                  </a:lnTo>
                  <a:lnTo>
                    <a:pt x="36390" y="32108"/>
                  </a:lnTo>
                  <a:lnTo>
                    <a:pt x="46511" y="22972"/>
                  </a:lnTo>
                  <a:lnTo>
                    <a:pt x="77705" y="6694"/>
                  </a:lnTo>
                  <a:lnTo>
                    <a:pt x="95695" y="1983"/>
                  </a:lnTo>
                  <a:lnTo>
                    <a:pt x="124600" y="174"/>
                  </a:lnTo>
                  <a:lnTo>
                    <a:pt x="13335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SMARTInkShape-2166"/>
            <p:cNvSpPr/>
            <p:nvPr/>
          </p:nvSpPr>
          <p:spPr>
            <a:xfrm>
              <a:off x="6807277" y="2317750"/>
              <a:ext cx="198789" cy="259317"/>
            </a:xfrm>
            <a:custGeom>
              <a:avLst/>
              <a:gdLst/>
              <a:ahLst/>
              <a:cxnLst/>
              <a:rect l="0" t="0" r="0" b="0"/>
              <a:pathLst>
                <a:path w="198789" h="259317">
                  <a:moveTo>
                    <a:pt x="6273" y="0"/>
                  </a:moveTo>
                  <a:lnTo>
                    <a:pt x="5567" y="6480"/>
                  </a:lnTo>
                  <a:lnTo>
                    <a:pt x="805" y="32603"/>
                  </a:lnTo>
                  <a:lnTo>
                    <a:pt x="184" y="57794"/>
                  </a:lnTo>
                  <a:lnTo>
                    <a:pt x="0" y="84230"/>
                  </a:lnTo>
                  <a:lnTo>
                    <a:pt x="3317" y="113308"/>
                  </a:lnTo>
                  <a:lnTo>
                    <a:pt x="8768" y="140895"/>
                  </a:lnTo>
                  <a:lnTo>
                    <a:pt x="11480" y="166943"/>
                  </a:lnTo>
                  <a:lnTo>
                    <a:pt x="16760" y="195254"/>
                  </a:lnTo>
                  <a:lnTo>
                    <a:pt x="18886" y="223850"/>
                  </a:lnTo>
                  <a:lnTo>
                    <a:pt x="19621" y="225433"/>
                  </a:lnTo>
                  <a:lnTo>
                    <a:pt x="20816" y="226488"/>
                  </a:lnTo>
                  <a:lnTo>
                    <a:pt x="22318" y="227192"/>
                  </a:lnTo>
                  <a:lnTo>
                    <a:pt x="23320" y="226956"/>
                  </a:lnTo>
                  <a:lnTo>
                    <a:pt x="23987" y="226092"/>
                  </a:lnTo>
                  <a:lnTo>
                    <a:pt x="24927" y="221507"/>
                  </a:lnTo>
                  <a:lnTo>
                    <a:pt x="27169" y="195669"/>
                  </a:lnTo>
                  <a:lnTo>
                    <a:pt x="36149" y="164238"/>
                  </a:lnTo>
                  <a:lnTo>
                    <a:pt x="43033" y="142345"/>
                  </a:lnTo>
                  <a:lnTo>
                    <a:pt x="61687" y="113672"/>
                  </a:lnTo>
                  <a:lnTo>
                    <a:pt x="74119" y="101806"/>
                  </a:lnTo>
                  <a:lnTo>
                    <a:pt x="90111" y="93821"/>
                  </a:lnTo>
                  <a:lnTo>
                    <a:pt x="108255" y="90358"/>
                  </a:lnTo>
                  <a:lnTo>
                    <a:pt x="133348" y="94257"/>
                  </a:lnTo>
                  <a:lnTo>
                    <a:pt x="151639" y="100521"/>
                  </a:lnTo>
                  <a:lnTo>
                    <a:pt x="166309" y="111707"/>
                  </a:lnTo>
                  <a:lnTo>
                    <a:pt x="188196" y="140194"/>
                  </a:lnTo>
                  <a:lnTo>
                    <a:pt x="197603" y="158896"/>
                  </a:lnTo>
                  <a:lnTo>
                    <a:pt x="198788" y="171515"/>
                  </a:lnTo>
                  <a:lnTo>
                    <a:pt x="193800" y="196862"/>
                  </a:lnTo>
                  <a:lnTo>
                    <a:pt x="184681" y="215903"/>
                  </a:lnTo>
                  <a:lnTo>
                    <a:pt x="155189" y="245162"/>
                  </a:lnTo>
                  <a:lnTo>
                    <a:pt x="138590" y="254752"/>
                  </a:lnTo>
                  <a:lnTo>
                    <a:pt x="113312" y="259244"/>
                  </a:lnTo>
                  <a:lnTo>
                    <a:pt x="91453" y="259316"/>
                  </a:lnTo>
                  <a:lnTo>
                    <a:pt x="65066" y="253377"/>
                  </a:lnTo>
                  <a:lnTo>
                    <a:pt x="38023" y="2476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SMARTInkShape-2167"/>
            <p:cNvSpPr/>
            <p:nvPr/>
          </p:nvSpPr>
          <p:spPr>
            <a:xfrm>
              <a:off x="8204207" y="2012950"/>
              <a:ext cx="145559" cy="203201"/>
            </a:xfrm>
            <a:custGeom>
              <a:avLst/>
              <a:gdLst/>
              <a:ahLst/>
              <a:cxnLst/>
              <a:rect l="0" t="0" r="0" b="0"/>
              <a:pathLst>
                <a:path w="145559" h="203201">
                  <a:moveTo>
                    <a:pt x="31743" y="0"/>
                  </a:moveTo>
                  <a:lnTo>
                    <a:pt x="31743" y="27941"/>
                  </a:lnTo>
                  <a:lnTo>
                    <a:pt x="31037" y="50596"/>
                  </a:lnTo>
                  <a:lnTo>
                    <a:pt x="22904" y="80519"/>
                  </a:lnTo>
                  <a:lnTo>
                    <a:pt x="12644" y="112151"/>
                  </a:lnTo>
                  <a:lnTo>
                    <a:pt x="286" y="139284"/>
                  </a:lnTo>
                  <a:lnTo>
                    <a:pt x="0" y="121391"/>
                  </a:lnTo>
                  <a:lnTo>
                    <a:pt x="8832" y="93874"/>
                  </a:lnTo>
                  <a:lnTo>
                    <a:pt x="20973" y="63319"/>
                  </a:lnTo>
                  <a:lnTo>
                    <a:pt x="41169" y="32431"/>
                  </a:lnTo>
                  <a:lnTo>
                    <a:pt x="70248" y="8835"/>
                  </a:lnTo>
                  <a:lnTo>
                    <a:pt x="82722" y="3926"/>
                  </a:lnTo>
                  <a:lnTo>
                    <a:pt x="94617" y="2450"/>
                  </a:lnTo>
                  <a:lnTo>
                    <a:pt x="109246" y="5586"/>
                  </a:lnTo>
                  <a:lnTo>
                    <a:pt x="122518" y="11689"/>
                  </a:lnTo>
                  <a:lnTo>
                    <a:pt x="134682" y="22121"/>
                  </a:lnTo>
                  <a:lnTo>
                    <a:pt x="140523" y="30057"/>
                  </a:lnTo>
                  <a:lnTo>
                    <a:pt x="144407" y="45830"/>
                  </a:lnTo>
                  <a:lnTo>
                    <a:pt x="145558" y="67280"/>
                  </a:lnTo>
                  <a:lnTo>
                    <a:pt x="139157" y="94880"/>
                  </a:lnTo>
                  <a:lnTo>
                    <a:pt x="131695" y="122029"/>
                  </a:lnTo>
                  <a:lnTo>
                    <a:pt x="118273" y="151319"/>
                  </a:lnTo>
                  <a:lnTo>
                    <a:pt x="104261" y="182340"/>
                  </a:lnTo>
                  <a:lnTo>
                    <a:pt x="95243" y="2032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SMARTInkShape-2168"/>
            <p:cNvSpPr/>
            <p:nvPr/>
          </p:nvSpPr>
          <p:spPr>
            <a:xfrm>
              <a:off x="8083550" y="2051050"/>
              <a:ext cx="57151" cy="114301"/>
            </a:xfrm>
            <a:custGeom>
              <a:avLst/>
              <a:gdLst/>
              <a:ahLst/>
              <a:cxnLst/>
              <a:rect l="0" t="0" r="0" b="0"/>
              <a:pathLst>
                <a:path w="57151" h="114301">
                  <a:moveTo>
                    <a:pt x="57150" y="0"/>
                  </a:moveTo>
                  <a:lnTo>
                    <a:pt x="56444" y="10138"/>
                  </a:lnTo>
                  <a:lnTo>
                    <a:pt x="52123" y="27611"/>
                  </a:lnTo>
                  <a:lnTo>
                    <a:pt x="49977" y="39083"/>
                  </a:lnTo>
                  <a:lnTo>
                    <a:pt x="33201" y="69979"/>
                  </a:lnTo>
                  <a:lnTo>
                    <a:pt x="17247" y="101219"/>
                  </a:lnTo>
                  <a:lnTo>
                    <a:pt x="10676" y="109326"/>
                  </a:lnTo>
                  <a:lnTo>
                    <a:pt x="6391" y="112089"/>
                  </a:lnTo>
                  <a:lnTo>
                    <a:pt x="0" y="1143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SMARTInkShape-2169"/>
            <p:cNvSpPr/>
            <p:nvPr/>
          </p:nvSpPr>
          <p:spPr>
            <a:xfrm>
              <a:off x="7715250" y="2064742"/>
              <a:ext cx="168998" cy="110295"/>
            </a:xfrm>
            <a:custGeom>
              <a:avLst/>
              <a:gdLst/>
              <a:ahLst/>
              <a:cxnLst/>
              <a:rect l="0" t="0" r="0" b="0"/>
              <a:pathLst>
                <a:path w="168998" h="110295">
                  <a:moveTo>
                    <a:pt x="0" y="43458"/>
                  </a:moveTo>
                  <a:lnTo>
                    <a:pt x="0" y="28531"/>
                  </a:lnTo>
                  <a:lnTo>
                    <a:pt x="1882" y="24359"/>
                  </a:lnTo>
                  <a:lnTo>
                    <a:pt x="8838" y="15931"/>
                  </a:lnTo>
                  <a:lnTo>
                    <a:pt x="18298" y="9588"/>
                  </a:lnTo>
                  <a:lnTo>
                    <a:pt x="45187" y="4033"/>
                  </a:lnTo>
                  <a:lnTo>
                    <a:pt x="73366" y="0"/>
                  </a:lnTo>
                  <a:lnTo>
                    <a:pt x="101040" y="4273"/>
                  </a:lnTo>
                  <a:lnTo>
                    <a:pt x="126889" y="11911"/>
                  </a:lnTo>
                  <a:lnTo>
                    <a:pt x="138945" y="16737"/>
                  </a:lnTo>
                  <a:lnTo>
                    <a:pt x="162605" y="35374"/>
                  </a:lnTo>
                  <a:lnTo>
                    <a:pt x="167519" y="45509"/>
                  </a:lnTo>
                  <a:lnTo>
                    <a:pt x="168997" y="56364"/>
                  </a:lnTo>
                  <a:lnTo>
                    <a:pt x="165862" y="70408"/>
                  </a:lnTo>
                  <a:lnTo>
                    <a:pt x="159760" y="83506"/>
                  </a:lnTo>
                  <a:lnTo>
                    <a:pt x="149328" y="95619"/>
                  </a:lnTo>
                  <a:lnTo>
                    <a:pt x="141392" y="101448"/>
                  </a:lnTo>
                  <a:lnTo>
                    <a:pt x="113686" y="108114"/>
                  </a:lnTo>
                  <a:lnTo>
                    <a:pt x="102032" y="110294"/>
                  </a:lnTo>
                  <a:lnTo>
                    <a:pt x="75281" y="107536"/>
                  </a:lnTo>
                  <a:lnTo>
                    <a:pt x="44450" y="100608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SMARTInkShape-2170"/>
            <p:cNvSpPr/>
            <p:nvPr/>
          </p:nvSpPr>
          <p:spPr>
            <a:xfrm>
              <a:off x="7696200" y="2152650"/>
              <a:ext cx="57151" cy="177801"/>
            </a:xfrm>
            <a:custGeom>
              <a:avLst/>
              <a:gdLst/>
              <a:ahLst/>
              <a:cxnLst/>
              <a:rect l="0" t="0" r="0" b="0"/>
              <a:pathLst>
                <a:path w="57151" h="177801">
                  <a:moveTo>
                    <a:pt x="57150" y="0"/>
                  </a:moveTo>
                  <a:lnTo>
                    <a:pt x="57150" y="3371"/>
                  </a:lnTo>
                  <a:lnTo>
                    <a:pt x="46318" y="33612"/>
                  </a:lnTo>
                  <a:lnTo>
                    <a:pt x="40143" y="56918"/>
                  </a:lnTo>
                  <a:lnTo>
                    <a:pt x="33845" y="85146"/>
                  </a:lnTo>
                  <a:lnTo>
                    <a:pt x="26804" y="110992"/>
                  </a:lnTo>
                  <a:lnTo>
                    <a:pt x="14023" y="139046"/>
                  </a:lnTo>
                  <a:lnTo>
                    <a:pt x="887" y="170209"/>
                  </a:lnTo>
                  <a:lnTo>
                    <a:pt x="0" y="1778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SMARTInkShape-2171"/>
            <p:cNvSpPr/>
            <p:nvPr/>
          </p:nvSpPr>
          <p:spPr>
            <a:xfrm>
              <a:off x="7512336" y="2089150"/>
              <a:ext cx="113973" cy="125604"/>
            </a:xfrm>
            <a:custGeom>
              <a:avLst/>
              <a:gdLst/>
              <a:ahLst/>
              <a:cxnLst/>
              <a:rect l="0" t="0" r="0" b="0"/>
              <a:pathLst>
                <a:path w="113973" h="125604">
                  <a:moveTo>
                    <a:pt x="25114" y="0"/>
                  </a:moveTo>
                  <a:lnTo>
                    <a:pt x="19646" y="0"/>
                  </a:lnTo>
                  <a:lnTo>
                    <a:pt x="19352" y="705"/>
                  </a:lnTo>
                  <a:lnTo>
                    <a:pt x="19025" y="3370"/>
                  </a:lnTo>
                  <a:lnTo>
                    <a:pt x="16998" y="6907"/>
                  </a:lnTo>
                  <a:lnTo>
                    <a:pt x="15470" y="8838"/>
                  </a:lnTo>
                  <a:lnTo>
                    <a:pt x="13772" y="14746"/>
                  </a:lnTo>
                  <a:lnTo>
                    <a:pt x="7507" y="45186"/>
                  </a:lnTo>
                  <a:lnTo>
                    <a:pt x="1890" y="76297"/>
                  </a:lnTo>
                  <a:lnTo>
                    <a:pt x="0" y="104591"/>
                  </a:lnTo>
                  <a:lnTo>
                    <a:pt x="1723" y="111866"/>
                  </a:lnTo>
                  <a:lnTo>
                    <a:pt x="6659" y="119929"/>
                  </a:lnTo>
                  <a:lnTo>
                    <a:pt x="10561" y="123857"/>
                  </a:lnTo>
                  <a:lnTo>
                    <a:pt x="14647" y="125603"/>
                  </a:lnTo>
                  <a:lnTo>
                    <a:pt x="20697" y="124497"/>
                  </a:lnTo>
                  <a:lnTo>
                    <a:pt x="28795" y="122359"/>
                  </a:lnTo>
                  <a:lnTo>
                    <a:pt x="45255" y="119745"/>
                  </a:lnTo>
                  <a:lnTo>
                    <a:pt x="72686" y="106410"/>
                  </a:lnTo>
                  <a:lnTo>
                    <a:pt x="86168" y="96283"/>
                  </a:lnTo>
                  <a:lnTo>
                    <a:pt x="102660" y="75149"/>
                  </a:lnTo>
                  <a:lnTo>
                    <a:pt x="110336" y="56838"/>
                  </a:lnTo>
                  <a:lnTo>
                    <a:pt x="113530" y="28730"/>
                  </a:lnTo>
                  <a:lnTo>
                    <a:pt x="113972" y="5594"/>
                  </a:lnTo>
                  <a:lnTo>
                    <a:pt x="113280" y="3729"/>
                  </a:lnTo>
                  <a:lnTo>
                    <a:pt x="112113" y="2486"/>
                  </a:lnTo>
                  <a:lnTo>
                    <a:pt x="107664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SMARTInkShape-2172"/>
            <p:cNvSpPr/>
            <p:nvPr/>
          </p:nvSpPr>
          <p:spPr>
            <a:xfrm>
              <a:off x="7106256" y="1968994"/>
              <a:ext cx="170845" cy="240807"/>
            </a:xfrm>
            <a:custGeom>
              <a:avLst/>
              <a:gdLst/>
              <a:ahLst/>
              <a:cxnLst/>
              <a:rect l="0" t="0" r="0" b="0"/>
              <a:pathLst>
                <a:path w="170845" h="240807">
                  <a:moveTo>
                    <a:pt x="100994" y="113806"/>
                  </a:moveTo>
                  <a:lnTo>
                    <a:pt x="95526" y="113806"/>
                  </a:lnTo>
                  <a:lnTo>
                    <a:pt x="91534" y="110435"/>
                  </a:lnTo>
                  <a:lnTo>
                    <a:pt x="85971" y="108779"/>
                  </a:lnTo>
                  <a:lnTo>
                    <a:pt x="70902" y="107717"/>
                  </a:lnTo>
                  <a:lnTo>
                    <a:pt x="58524" y="110904"/>
                  </a:lnTo>
                  <a:lnTo>
                    <a:pt x="41699" y="119008"/>
                  </a:lnTo>
                  <a:lnTo>
                    <a:pt x="20557" y="137495"/>
                  </a:lnTo>
                  <a:lnTo>
                    <a:pt x="11230" y="153280"/>
                  </a:lnTo>
                  <a:lnTo>
                    <a:pt x="2463" y="178283"/>
                  </a:lnTo>
                  <a:lnTo>
                    <a:pt x="0" y="205904"/>
                  </a:lnTo>
                  <a:lnTo>
                    <a:pt x="369" y="216121"/>
                  </a:lnTo>
                  <a:lnTo>
                    <a:pt x="4543" y="229102"/>
                  </a:lnTo>
                  <a:lnTo>
                    <a:pt x="8267" y="235133"/>
                  </a:lnTo>
                  <a:lnTo>
                    <a:pt x="11659" y="237024"/>
                  </a:lnTo>
                  <a:lnTo>
                    <a:pt x="30430" y="240059"/>
                  </a:lnTo>
                  <a:lnTo>
                    <a:pt x="34901" y="240307"/>
                  </a:lnTo>
                  <a:lnTo>
                    <a:pt x="45514" y="236821"/>
                  </a:lnTo>
                  <a:lnTo>
                    <a:pt x="75814" y="218409"/>
                  </a:lnTo>
                  <a:lnTo>
                    <a:pt x="104001" y="189565"/>
                  </a:lnTo>
                  <a:lnTo>
                    <a:pt x="117555" y="159449"/>
                  </a:lnTo>
                  <a:lnTo>
                    <a:pt x="127616" y="134699"/>
                  </a:lnTo>
                  <a:lnTo>
                    <a:pt x="131930" y="109491"/>
                  </a:lnTo>
                  <a:lnTo>
                    <a:pt x="137363" y="84148"/>
                  </a:lnTo>
                  <a:lnTo>
                    <a:pt x="142736" y="59471"/>
                  </a:lnTo>
                  <a:lnTo>
                    <a:pt x="145087" y="28647"/>
                  </a:lnTo>
                  <a:lnTo>
                    <a:pt x="145434" y="1174"/>
                  </a:lnTo>
                  <a:lnTo>
                    <a:pt x="146143" y="618"/>
                  </a:lnTo>
                  <a:lnTo>
                    <a:pt x="148812" y="0"/>
                  </a:lnTo>
                  <a:lnTo>
                    <a:pt x="149806" y="1246"/>
                  </a:lnTo>
                  <a:lnTo>
                    <a:pt x="151204" y="9742"/>
                  </a:lnTo>
                  <a:lnTo>
                    <a:pt x="151742" y="39303"/>
                  </a:lnTo>
                  <a:lnTo>
                    <a:pt x="149902" y="70109"/>
                  </a:lnTo>
                  <a:lnTo>
                    <a:pt x="146764" y="94979"/>
                  </a:lnTo>
                  <a:lnTo>
                    <a:pt x="143954" y="122103"/>
                  </a:lnTo>
                  <a:lnTo>
                    <a:pt x="140534" y="150601"/>
                  </a:lnTo>
                  <a:lnTo>
                    <a:pt x="139378" y="182144"/>
                  </a:lnTo>
                  <a:lnTo>
                    <a:pt x="142549" y="202257"/>
                  </a:lnTo>
                  <a:lnTo>
                    <a:pt x="151328" y="218252"/>
                  </a:lnTo>
                  <a:lnTo>
                    <a:pt x="170844" y="240806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SMARTInkShape-2173"/>
            <p:cNvSpPr/>
            <p:nvPr/>
          </p:nvSpPr>
          <p:spPr>
            <a:xfrm>
              <a:off x="7039047" y="1930400"/>
              <a:ext cx="32162" cy="266701"/>
            </a:xfrm>
            <a:custGeom>
              <a:avLst/>
              <a:gdLst/>
              <a:ahLst/>
              <a:cxnLst/>
              <a:rect l="0" t="0" r="0" b="0"/>
              <a:pathLst>
                <a:path w="32162" h="266701">
                  <a:moveTo>
                    <a:pt x="28503" y="0"/>
                  </a:moveTo>
                  <a:lnTo>
                    <a:pt x="31874" y="3371"/>
                  </a:lnTo>
                  <a:lnTo>
                    <a:pt x="32161" y="5069"/>
                  </a:lnTo>
                  <a:lnTo>
                    <a:pt x="31647" y="6907"/>
                  </a:lnTo>
                  <a:lnTo>
                    <a:pt x="30598" y="8838"/>
                  </a:lnTo>
                  <a:lnTo>
                    <a:pt x="28916" y="22781"/>
                  </a:lnTo>
                  <a:lnTo>
                    <a:pt x="27214" y="39911"/>
                  </a:lnTo>
                  <a:lnTo>
                    <a:pt x="18474" y="70625"/>
                  </a:lnTo>
                  <a:lnTo>
                    <a:pt x="14713" y="97361"/>
                  </a:lnTo>
                  <a:lnTo>
                    <a:pt x="11011" y="127625"/>
                  </a:lnTo>
                  <a:lnTo>
                    <a:pt x="9914" y="158935"/>
                  </a:lnTo>
                  <a:lnTo>
                    <a:pt x="7708" y="188673"/>
                  </a:lnTo>
                  <a:lnTo>
                    <a:pt x="4467" y="213477"/>
                  </a:lnTo>
                  <a:lnTo>
                    <a:pt x="1625" y="232350"/>
                  </a:lnTo>
                  <a:lnTo>
                    <a:pt x="0" y="237450"/>
                  </a:lnTo>
                  <a:lnTo>
                    <a:pt x="78" y="246879"/>
                  </a:lnTo>
                  <a:lnTo>
                    <a:pt x="3103" y="2667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SMARTInkShape-2174"/>
            <p:cNvSpPr/>
            <p:nvPr/>
          </p:nvSpPr>
          <p:spPr>
            <a:xfrm>
              <a:off x="6965950" y="1981200"/>
              <a:ext cx="6351" cy="1"/>
            </a:xfrm>
            <a:custGeom>
              <a:avLst/>
              <a:gdLst/>
              <a:ahLst/>
              <a:cxnLst/>
              <a:rect l="0" t="0" r="0" b="0"/>
              <a:pathLst>
                <a:path w="6351" h="1">
                  <a:moveTo>
                    <a:pt x="6350" y="0"/>
                  </a:moveTo>
                  <a:lnTo>
                    <a:pt x="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SMARTInkShape-2175"/>
            <p:cNvSpPr/>
            <p:nvPr/>
          </p:nvSpPr>
          <p:spPr>
            <a:xfrm>
              <a:off x="6927850" y="2070100"/>
              <a:ext cx="19051" cy="135852"/>
            </a:xfrm>
            <a:custGeom>
              <a:avLst/>
              <a:gdLst/>
              <a:ahLst/>
              <a:cxnLst/>
              <a:rect l="0" t="0" r="0" b="0"/>
              <a:pathLst>
                <a:path w="19051" h="135852">
                  <a:moveTo>
                    <a:pt x="19050" y="0"/>
                  </a:moveTo>
                  <a:lnTo>
                    <a:pt x="19050" y="3370"/>
                  </a:lnTo>
                  <a:lnTo>
                    <a:pt x="12582" y="32907"/>
                  </a:lnTo>
                  <a:lnTo>
                    <a:pt x="7309" y="63652"/>
                  </a:lnTo>
                  <a:lnTo>
                    <a:pt x="1450" y="95269"/>
                  </a:lnTo>
                  <a:lnTo>
                    <a:pt x="127" y="124562"/>
                  </a:lnTo>
                  <a:lnTo>
                    <a:pt x="17" y="135851"/>
                  </a:lnTo>
                  <a:lnTo>
                    <a:pt x="0" y="1333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SMARTInkShape-2176"/>
            <p:cNvSpPr/>
            <p:nvPr/>
          </p:nvSpPr>
          <p:spPr>
            <a:xfrm>
              <a:off x="6722051" y="2057400"/>
              <a:ext cx="135544" cy="138879"/>
            </a:xfrm>
            <a:custGeom>
              <a:avLst/>
              <a:gdLst/>
              <a:ahLst/>
              <a:cxnLst/>
              <a:rect l="0" t="0" r="0" b="0"/>
              <a:pathLst>
                <a:path w="135544" h="138879">
                  <a:moveTo>
                    <a:pt x="34349" y="0"/>
                  </a:moveTo>
                  <a:lnTo>
                    <a:pt x="30977" y="3371"/>
                  </a:lnTo>
                  <a:lnTo>
                    <a:pt x="29322" y="6907"/>
                  </a:lnTo>
                  <a:lnTo>
                    <a:pt x="21583" y="34841"/>
                  </a:lnTo>
                  <a:lnTo>
                    <a:pt x="14868" y="59642"/>
                  </a:lnTo>
                  <a:lnTo>
                    <a:pt x="4658" y="90377"/>
                  </a:lnTo>
                  <a:lnTo>
                    <a:pt x="457" y="102256"/>
                  </a:lnTo>
                  <a:lnTo>
                    <a:pt x="0" y="114592"/>
                  </a:lnTo>
                  <a:lnTo>
                    <a:pt x="2085" y="133015"/>
                  </a:lnTo>
                  <a:lnTo>
                    <a:pt x="3667" y="135243"/>
                  </a:lnTo>
                  <a:lnTo>
                    <a:pt x="6133" y="136729"/>
                  </a:lnTo>
                  <a:lnTo>
                    <a:pt x="16346" y="138819"/>
                  </a:lnTo>
                  <a:lnTo>
                    <a:pt x="41673" y="138878"/>
                  </a:lnTo>
                  <a:lnTo>
                    <a:pt x="72577" y="130846"/>
                  </a:lnTo>
                  <a:lnTo>
                    <a:pt x="88165" y="121397"/>
                  </a:lnTo>
                  <a:lnTo>
                    <a:pt x="114675" y="97246"/>
                  </a:lnTo>
                  <a:lnTo>
                    <a:pt x="131333" y="66488"/>
                  </a:lnTo>
                  <a:lnTo>
                    <a:pt x="135037" y="48855"/>
                  </a:lnTo>
                  <a:lnTo>
                    <a:pt x="135543" y="40293"/>
                  </a:lnTo>
                  <a:lnTo>
                    <a:pt x="133887" y="33665"/>
                  </a:lnTo>
                  <a:lnTo>
                    <a:pt x="127075" y="23661"/>
                  </a:lnTo>
                  <a:lnTo>
                    <a:pt x="116899" y="127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SMARTInkShape-2177"/>
            <p:cNvSpPr/>
            <p:nvPr/>
          </p:nvSpPr>
          <p:spPr>
            <a:xfrm>
              <a:off x="6508765" y="1943100"/>
              <a:ext cx="158251" cy="259919"/>
            </a:xfrm>
            <a:custGeom>
              <a:avLst/>
              <a:gdLst/>
              <a:ahLst/>
              <a:cxnLst/>
              <a:rect l="0" t="0" r="0" b="0"/>
              <a:pathLst>
                <a:path w="158251" h="259919">
                  <a:moveTo>
                    <a:pt x="6335" y="0"/>
                  </a:moveTo>
                  <a:lnTo>
                    <a:pt x="6335" y="3371"/>
                  </a:lnTo>
                  <a:lnTo>
                    <a:pt x="4452" y="6907"/>
                  </a:lnTo>
                  <a:lnTo>
                    <a:pt x="2963" y="8838"/>
                  </a:lnTo>
                  <a:lnTo>
                    <a:pt x="1308" y="14746"/>
                  </a:lnTo>
                  <a:lnTo>
                    <a:pt x="159" y="44275"/>
                  </a:lnTo>
                  <a:lnTo>
                    <a:pt x="36" y="69014"/>
                  </a:lnTo>
                  <a:lnTo>
                    <a:pt x="0" y="98373"/>
                  </a:lnTo>
                  <a:lnTo>
                    <a:pt x="695" y="130120"/>
                  </a:lnTo>
                  <a:lnTo>
                    <a:pt x="3357" y="153786"/>
                  </a:lnTo>
                  <a:lnTo>
                    <a:pt x="5452" y="184168"/>
                  </a:lnTo>
                  <a:lnTo>
                    <a:pt x="6073" y="214416"/>
                  </a:lnTo>
                  <a:lnTo>
                    <a:pt x="3156" y="244179"/>
                  </a:lnTo>
                  <a:lnTo>
                    <a:pt x="4215" y="247452"/>
                  </a:lnTo>
                  <a:lnTo>
                    <a:pt x="4216" y="250340"/>
                  </a:lnTo>
                  <a:lnTo>
                    <a:pt x="191" y="259918"/>
                  </a:lnTo>
                  <a:lnTo>
                    <a:pt x="3417" y="256850"/>
                  </a:lnTo>
                  <a:lnTo>
                    <a:pt x="3683" y="255195"/>
                  </a:lnTo>
                  <a:lnTo>
                    <a:pt x="611" y="238669"/>
                  </a:lnTo>
                  <a:lnTo>
                    <a:pt x="6975" y="209203"/>
                  </a:lnTo>
                  <a:lnTo>
                    <a:pt x="14928" y="180710"/>
                  </a:lnTo>
                  <a:lnTo>
                    <a:pt x="28363" y="152974"/>
                  </a:lnTo>
                  <a:lnTo>
                    <a:pt x="41162" y="134931"/>
                  </a:lnTo>
                  <a:lnTo>
                    <a:pt x="58046" y="124489"/>
                  </a:lnTo>
                  <a:lnTo>
                    <a:pt x="80834" y="116521"/>
                  </a:lnTo>
                  <a:lnTo>
                    <a:pt x="90951" y="115993"/>
                  </a:lnTo>
                  <a:lnTo>
                    <a:pt x="112811" y="121402"/>
                  </a:lnTo>
                  <a:lnTo>
                    <a:pt x="122096" y="125923"/>
                  </a:lnTo>
                  <a:lnTo>
                    <a:pt x="143832" y="144348"/>
                  </a:lnTo>
                  <a:lnTo>
                    <a:pt x="153222" y="156756"/>
                  </a:lnTo>
                  <a:lnTo>
                    <a:pt x="157100" y="172741"/>
                  </a:lnTo>
                  <a:lnTo>
                    <a:pt x="158250" y="190882"/>
                  </a:lnTo>
                  <a:lnTo>
                    <a:pt x="154756" y="201488"/>
                  </a:lnTo>
                  <a:lnTo>
                    <a:pt x="128868" y="232733"/>
                  </a:lnTo>
                  <a:lnTo>
                    <a:pt x="112961" y="242132"/>
                  </a:lnTo>
                  <a:lnTo>
                    <a:pt x="89328" y="246560"/>
                  </a:lnTo>
                  <a:lnTo>
                    <a:pt x="62568" y="247506"/>
                  </a:lnTo>
                  <a:lnTo>
                    <a:pt x="47534" y="244236"/>
                  </a:lnTo>
                  <a:lnTo>
                    <a:pt x="18386" y="235004"/>
                  </a:lnTo>
                  <a:lnTo>
                    <a:pt x="16486" y="233575"/>
                  </a:lnTo>
                  <a:lnTo>
                    <a:pt x="12685" y="2286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SMARTInkShape-2178"/>
            <p:cNvSpPr/>
            <p:nvPr/>
          </p:nvSpPr>
          <p:spPr>
            <a:xfrm>
              <a:off x="6021189" y="1924751"/>
              <a:ext cx="157362" cy="285050"/>
            </a:xfrm>
            <a:custGeom>
              <a:avLst/>
              <a:gdLst/>
              <a:ahLst/>
              <a:cxnLst/>
              <a:rect l="0" t="0" r="0" b="0"/>
              <a:pathLst>
                <a:path w="157362" h="285050">
                  <a:moveTo>
                    <a:pt x="125611" y="94549"/>
                  </a:moveTo>
                  <a:lnTo>
                    <a:pt x="107193" y="95254"/>
                  </a:lnTo>
                  <a:lnTo>
                    <a:pt x="92872" y="100324"/>
                  </a:lnTo>
                  <a:lnTo>
                    <a:pt x="62079" y="123092"/>
                  </a:lnTo>
                  <a:lnTo>
                    <a:pt x="35731" y="152112"/>
                  </a:lnTo>
                  <a:lnTo>
                    <a:pt x="16892" y="181544"/>
                  </a:lnTo>
                  <a:lnTo>
                    <a:pt x="5645" y="208472"/>
                  </a:lnTo>
                  <a:lnTo>
                    <a:pt x="0" y="230803"/>
                  </a:lnTo>
                  <a:lnTo>
                    <a:pt x="1110" y="238127"/>
                  </a:lnTo>
                  <a:lnTo>
                    <a:pt x="5702" y="246216"/>
                  </a:lnTo>
                  <a:lnTo>
                    <a:pt x="7571" y="248577"/>
                  </a:lnTo>
                  <a:lnTo>
                    <a:pt x="10228" y="249445"/>
                  </a:lnTo>
                  <a:lnTo>
                    <a:pt x="16944" y="248528"/>
                  </a:lnTo>
                  <a:lnTo>
                    <a:pt x="38776" y="238368"/>
                  </a:lnTo>
                  <a:lnTo>
                    <a:pt x="49623" y="230435"/>
                  </a:lnTo>
                  <a:lnTo>
                    <a:pt x="69966" y="206214"/>
                  </a:lnTo>
                  <a:lnTo>
                    <a:pt x="94157" y="177832"/>
                  </a:lnTo>
                  <a:lnTo>
                    <a:pt x="109628" y="151524"/>
                  </a:lnTo>
                  <a:lnTo>
                    <a:pt x="119778" y="124757"/>
                  </a:lnTo>
                  <a:lnTo>
                    <a:pt x="127253" y="98952"/>
                  </a:lnTo>
                  <a:lnTo>
                    <a:pt x="133936" y="73432"/>
                  </a:lnTo>
                  <a:lnTo>
                    <a:pt x="138152" y="44595"/>
                  </a:lnTo>
                  <a:lnTo>
                    <a:pt x="143664" y="18852"/>
                  </a:lnTo>
                  <a:lnTo>
                    <a:pt x="139105" y="1665"/>
                  </a:lnTo>
                  <a:lnTo>
                    <a:pt x="138135" y="877"/>
                  </a:lnTo>
                  <a:lnTo>
                    <a:pt x="135175" y="0"/>
                  </a:lnTo>
                  <a:lnTo>
                    <a:pt x="134103" y="1177"/>
                  </a:lnTo>
                  <a:lnTo>
                    <a:pt x="132595" y="9576"/>
                  </a:lnTo>
                  <a:lnTo>
                    <a:pt x="131998" y="39386"/>
                  </a:lnTo>
                  <a:lnTo>
                    <a:pt x="131968" y="69933"/>
                  </a:lnTo>
                  <a:lnTo>
                    <a:pt x="131963" y="99642"/>
                  </a:lnTo>
                  <a:lnTo>
                    <a:pt x="131961" y="122212"/>
                  </a:lnTo>
                  <a:lnTo>
                    <a:pt x="132666" y="145649"/>
                  </a:lnTo>
                  <a:lnTo>
                    <a:pt x="135332" y="167825"/>
                  </a:lnTo>
                  <a:lnTo>
                    <a:pt x="136987" y="189440"/>
                  </a:lnTo>
                  <a:lnTo>
                    <a:pt x="139800" y="219561"/>
                  </a:lnTo>
                  <a:lnTo>
                    <a:pt x="145102" y="244478"/>
                  </a:lnTo>
                  <a:lnTo>
                    <a:pt x="155518" y="276043"/>
                  </a:lnTo>
                  <a:lnTo>
                    <a:pt x="157361" y="285049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SMARTInkShape-2179"/>
            <p:cNvSpPr/>
            <p:nvPr/>
          </p:nvSpPr>
          <p:spPr>
            <a:xfrm>
              <a:off x="5962650" y="1962150"/>
              <a:ext cx="6351" cy="12701"/>
            </a:xfrm>
            <a:custGeom>
              <a:avLst/>
              <a:gdLst/>
              <a:ahLst/>
              <a:cxnLst/>
              <a:rect l="0" t="0" r="0" b="0"/>
              <a:pathLst>
                <a:path w="6351" h="12701">
                  <a:moveTo>
                    <a:pt x="0" y="0"/>
                  </a:moveTo>
                  <a:lnTo>
                    <a:pt x="0" y="5467"/>
                  </a:lnTo>
                  <a:lnTo>
                    <a:pt x="6350" y="127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SMARTInkShape-2180"/>
            <p:cNvSpPr/>
            <p:nvPr/>
          </p:nvSpPr>
          <p:spPr>
            <a:xfrm>
              <a:off x="5937250" y="2032000"/>
              <a:ext cx="6351" cy="127001"/>
            </a:xfrm>
            <a:custGeom>
              <a:avLst/>
              <a:gdLst/>
              <a:ahLst/>
              <a:cxnLst/>
              <a:rect l="0" t="0" r="0" b="0"/>
              <a:pathLst>
                <a:path w="6351" h="127001">
                  <a:moveTo>
                    <a:pt x="6350" y="0"/>
                  </a:moveTo>
                  <a:lnTo>
                    <a:pt x="6350" y="27887"/>
                  </a:lnTo>
                  <a:lnTo>
                    <a:pt x="6350" y="58183"/>
                  </a:lnTo>
                  <a:lnTo>
                    <a:pt x="6350" y="87640"/>
                  </a:lnTo>
                  <a:lnTo>
                    <a:pt x="4467" y="105695"/>
                  </a:lnTo>
                  <a:lnTo>
                    <a:pt x="0" y="1270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SMARTInkShape-2181"/>
            <p:cNvSpPr/>
            <p:nvPr/>
          </p:nvSpPr>
          <p:spPr>
            <a:xfrm>
              <a:off x="5683250" y="2029905"/>
              <a:ext cx="154107" cy="160743"/>
            </a:xfrm>
            <a:custGeom>
              <a:avLst/>
              <a:gdLst/>
              <a:ahLst/>
              <a:cxnLst/>
              <a:rect l="0" t="0" r="0" b="0"/>
              <a:pathLst>
                <a:path w="154107" h="160743">
                  <a:moveTo>
                    <a:pt x="0" y="52895"/>
                  </a:moveTo>
                  <a:lnTo>
                    <a:pt x="0" y="44056"/>
                  </a:lnTo>
                  <a:lnTo>
                    <a:pt x="1881" y="40029"/>
                  </a:lnTo>
                  <a:lnTo>
                    <a:pt x="11536" y="25225"/>
                  </a:lnTo>
                  <a:lnTo>
                    <a:pt x="30037" y="12936"/>
                  </a:lnTo>
                  <a:lnTo>
                    <a:pt x="57760" y="2129"/>
                  </a:lnTo>
                  <a:lnTo>
                    <a:pt x="63907" y="0"/>
                  </a:lnTo>
                  <a:lnTo>
                    <a:pt x="86041" y="377"/>
                  </a:lnTo>
                  <a:lnTo>
                    <a:pt x="107102" y="4957"/>
                  </a:lnTo>
                  <a:lnTo>
                    <a:pt x="123378" y="14153"/>
                  </a:lnTo>
                  <a:lnTo>
                    <a:pt x="137137" y="25815"/>
                  </a:lnTo>
                  <a:lnTo>
                    <a:pt x="146780" y="41578"/>
                  </a:lnTo>
                  <a:lnTo>
                    <a:pt x="154106" y="63025"/>
                  </a:lnTo>
                  <a:lnTo>
                    <a:pt x="154003" y="87254"/>
                  </a:lnTo>
                  <a:lnTo>
                    <a:pt x="146941" y="115656"/>
                  </a:lnTo>
                  <a:lnTo>
                    <a:pt x="132689" y="139767"/>
                  </a:lnTo>
                  <a:lnTo>
                    <a:pt x="123884" y="148655"/>
                  </a:lnTo>
                  <a:lnTo>
                    <a:pt x="112914" y="154956"/>
                  </a:lnTo>
                  <a:lnTo>
                    <a:pt x="89331" y="159681"/>
                  </a:lnTo>
                  <a:lnTo>
                    <a:pt x="61607" y="160742"/>
                  </a:lnTo>
                  <a:lnTo>
                    <a:pt x="48749" y="160109"/>
                  </a:lnTo>
                  <a:lnTo>
                    <a:pt x="36708" y="155766"/>
                  </a:lnTo>
                  <a:lnTo>
                    <a:pt x="23657" y="145917"/>
                  </a:lnTo>
                  <a:lnTo>
                    <a:pt x="21097" y="141745"/>
                  </a:lnTo>
                  <a:lnTo>
                    <a:pt x="19050" y="135445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SMARTInkShape-2182"/>
            <p:cNvSpPr/>
            <p:nvPr/>
          </p:nvSpPr>
          <p:spPr>
            <a:xfrm>
              <a:off x="5683250" y="2114550"/>
              <a:ext cx="12701" cy="190501"/>
            </a:xfrm>
            <a:custGeom>
              <a:avLst/>
              <a:gdLst/>
              <a:ahLst/>
              <a:cxnLst/>
              <a:rect l="0" t="0" r="0" b="0"/>
              <a:pathLst>
                <a:path w="12701" h="190501">
                  <a:moveTo>
                    <a:pt x="12700" y="0"/>
                  </a:moveTo>
                  <a:lnTo>
                    <a:pt x="11994" y="27437"/>
                  </a:lnTo>
                  <a:lnTo>
                    <a:pt x="7673" y="57970"/>
                  </a:lnTo>
                  <a:lnTo>
                    <a:pt x="8623" y="84674"/>
                  </a:lnTo>
                  <a:lnTo>
                    <a:pt x="9610" y="113048"/>
                  </a:lnTo>
                  <a:lnTo>
                    <a:pt x="7315" y="139329"/>
                  </a:lnTo>
                  <a:lnTo>
                    <a:pt x="6541" y="166751"/>
                  </a:lnTo>
                  <a:lnTo>
                    <a:pt x="4553" y="174771"/>
                  </a:lnTo>
                  <a:lnTo>
                    <a:pt x="1348" y="183252"/>
                  </a:lnTo>
                  <a:lnTo>
                    <a:pt x="0" y="1905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5" name="SMARTInkShape-Group227"/>
          <p:cNvGrpSpPr/>
          <p:nvPr/>
        </p:nvGrpSpPr>
        <p:grpSpPr>
          <a:xfrm>
            <a:off x="1530350" y="2724557"/>
            <a:ext cx="3302001" cy="310744"/>
            <a:chOff x="1530350" y="2724557"/>
            <a:chExt cx="3302001" cy="310744"/>
          </a:xfrm>
        </p:grpSpPr>
        <p:sp>
          <p:nvSpPr>
            <p:cNvPr id="55" name="SMARTInkShape-2183"/>
            <p:cNvSpPr/>
            <p:nvPr/>
          </p:nvSpPr>
          <p:spPr>
            <a:xfrm>
              <a:off x="4737100" y="2800350"/>
              <a:ext cx="95251" cy="234951"/>
            </a:xfrm>
            <a:custGeom>
              <a:avLst/>
              <a:gdLst/>
              <a:ahLst/>
              <a:cxnLst/>
              <a:rect l="0" t="0" r="0" b="0"/>
              <a:pathLst>
                <a:path w="95251" h="234951">
                  <a:moveTo>
                    <a:pt x="95250" y="0"/>
                  </a:moveTo>
                  <a:lnTo>
                    <a:pt x="89782" y="0"/>
                  </a:lnTo>
                  <a:lnTo>
                    <a:pt x="76069" y="22585"/>
                  </a:lnTo>
                  <a:lnTo>
                    <a:pt x="64893" y="51971"/>
                  </a:lnTo>
                  <a:lnTo>
                    <a:pt x="50239" y="83199"/>
                  </a:lnTo>
                  <a:lnTo>
                    <a:pt x="39815" y="108142"/>
                  </a:lnTo>
                  <a:lnTo>
                    <a:pt x="30376" y="133407"/>
                  </a:lnTo>
                  <a:lnTo>
                    <a:pt x="20524" y="158766"/>
                  </a:lnTo>
                  <a:lnTo>
                    <a:pt x="10874" y="189248"/>
                  </a:lnTo>
                  <a:lnTo>
                    <a:pt x="1920" y="220203"/>
                  </a:lnTo>
                  <a:lnTo>
                    <a:pt x="0" y="2349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SMARTInkShape-2184"/>
            <p:cNvSpPr/>
            <p:nvPr/>
          </p:nvSpPr>
          <p:spPr>
            <a:xfrm>
              <a:off x="4673600" y="2825750"/>
              <a:ext cx="82551" cy="76201"/>
            </a:xfrm>
            <a:custGeom>
              <a:avLst/>
              <a:gdLst/>
              <a:ahLst/>
              <a:cxnLst/>
              <a:rect l="0" t="0" r="0" b="0"/>
              <a:pathLst>
                <a:path w="82551" h="76201">
                  <a:moveTo>
                    <a:pt x="0" y="0"/>
                  </a:moveTo>
                  <a:lnTo>
                    <a:pt x="0" y="28411"/>
                  </a:lnTo>
                  <a:lnTo>
                    <a:pt x="705" y="39776"/>
                  </a:lnTo>
                  <a:lnTo>
                    <a:pt x="3371" y="45430"/>
                  </a:lnTo>
                  <a:lnTo>
                    <a:pt x="20394" y="64634"/>
                  </a:lnTo>
                  <a:lnTo>
                    <a:pt x="30658" y="71675"/>
                  </a:lnTo>
                  <a:lnTo>
                    <a:pt x="42636" y="74859"/>
                  </a:lnTo>
                  <a:lnTo>
                    <a:pt x="74330" y="76147"/>
                  </a:lnTo>
                  <a:lnTo>
                    <a:pt x="82550" y="762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SMARTInkShape-2185"/>
            <p:cNvSpPr/>
            <p:nvPr/>
          </p:nvSpPr>
          <p:spPr>
            <a:xfrm>
              <a:off x="4524934" y="2819400"/>
              <a:ext cx="91517" cy="120651"/>
            </a:xfrm>
            <a:custGeom>
              <a:avLst/>
              <a:gdLst/>
              <a:ahLst/>
              <a:cxnLst/>
              <a:rect l="0" t="0" r="0" b="0"/>
              <a:pathLst>
                <a:path w="91517" h="120651">
                  <a:moveTo>
                    <a:pt x="91516" y="0"/>
                  </a:moveTo>
                  <a:lnTo>
                    <a:pt x="69439" y="705"/>
                  </a:lnTo>
                  <a:lnTo>
                    <a:pt x="61478" y="3371"/>
                  </a:lnTo>
                  <a:lnTo>
                    <a:pt x="55117" y="8788"/>
                  </a:lnTo>
                  <a:lnTo>
                    <a:pt x="43807" y="19772"/>
                  </a:lnTo>
                  <a:lnTo>
                    <a:pt x="34328" y="28543"/>
                  </a:lnTo>
                  <a:lnTo>
                    <a:pt x="13437" y="59412"/>
                  </a:lnTo>
                  <a:lnTo>
                    <a:pt x="809" y="85826"/>
                  </a:lnTo>
                  <a:lnTo>
                    <a:pt x="0" y="89673"/>
                  </a:lnTo>
                  <a:lnTo>
                    <a:pt x="166" y="92943"/>
                  </a:lnTo>
                  <a:lnTo>
                    <a:pt x="5503" y="106632"/>
                  </a:lnTo>
                  <a:lnTo>
                    <a:pt x="11189" y="112773"/>
                  </a:lnTo>
                  <a:lnTo>
                    <a:pt x="18420" y="117149"/>
                  </a:lnTo>
                  <a:lnTo>
                    <a:pt x="31131" y="119612"/>
                  </a:lnTo>
                  <a:lnTo>
                    <a:pt x="60614" y="120558"/>
                  </a:lnTo>
                  <a:lnTo>
                    <a:pt x="72466" y="1206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SMARTInkShape-2186"/>
            <p:cNvSpPr/>
            <p:nvPr/>
          </p:nvSpPr>
          <p:spPr>
            <a:xfrm>
              <a:off x="4135466" y="2819806"/>
              <a:ext cx="328585" cy="145581"/>
            </a:xfrm>
            <a:custGeom>
              <a:avLst/>
              <a:gdLst/>
              <a:ahLst/>
              <a:cxnLst/>
              <a:rect l="0" t="0" r="0" b="0"/>
              <a:pathLst>
                <a:path w="328585" h="145581">
                  <a:moveTo>
                    <a:pt x="11084" y="50394"/>
                  </a:moveTo>
                  <a:lnTo>
                    <a:pt x="11084" y="55861"/>
                  </a:lnTo>
                  <a:lnTo>
                    <a:pt x="11789" y="56155"/>
                  </a:lnTo>
                  <a:lnTo>
                    <a:pt x="14454" y="56482"/>
                  </a:lnTo>
                  <a:lnTo>
                    <a:pt x="17991" y="58509"/>
                  </a:lnTo>
                  <a:lnTo>
                    <a:pt x="19922" y="60037"/>
                  </a:lnTo>
                  <a:lnTo>
                    <a:pt x="25830" y="61735"/>
                  </a:lnTo>
                  <a:lnTo>
                    <a:pt x="48070" y="63014"/>
                  </a:lnTo>
                  <a:lnTo>
                    <a:pt x="76759" y="56622"/>
                  </a:lnTo>
                  <a:lnTo>
                    <a:pt x="88712" y="51847"/>
                  </a:lnTo>
                  <a:lnTo>
                    <a:pt x="101731" y="41839"/>
                  </a:lnTo>
                  <a:lnTo>
                    <a:pt x="108341" y="32180"/>
                  </a:lnTo>
                  <a:lnTo>
                    <a:pt x="111397" y="23752"/>
                  </a:lnTo>
                  <a:lnTo>
                    <a:pt x="111120" y="21344"/>
                  </a:lnTo>
                  <a:lnTo>
                    <a:pt x="108931" y="16786"/>
                  </a:lnTo>
                  <a:lnTo>
                    <a:pt x="106654" y="15288"/>
                  </a:lnTo>
                  <a:lnTo>
                    <a:pt x="96708" y="13181"/>
                  </a:lnTo>
                  <a:lnTo>
                    <a:pt x="84823" y="13262"/>
                  </a:lnTo>
                  <a:lnTo>
                    <a:pt x="71660" y="18146"/>
                  </a:lnTo>
                  <a:lnTo>
                    <a:pt x="41296" y="35774"/>
                  </a:lnTo>
                  <a:lnTo>
                    <a:pt x="23898" y="52732"/>
                  </a:lnTo>
                  <a:lnTo>
                    <a:pt x="7702" y="78088"/>
                  </a:lnTo>
                  <a:lnTo>
                    <a:pt x="433" y="99765"/>
                  </a:lnTo>
                  <a:lnTo>
                    <a:pt x="0" y="109026"/>
                  </a:lnTo>
                  <a:lnTo>
                    <a:pt x="7342" y="130743"/>
                  </a:lnTo>
                  <a:lnTo>
                    <a:pt x="13183" y="137375"/>
                  </a:lnTo>
                  <a:lnTo>
                    <a:pt x="16716" y="140131"/>
                  </a:lnTo>
                  <a:lnTo>
                    <a:pt x="26287" y="143194"/>
                  </a:lnTo>
                  <a:lnTo>
                    <a:pt x="56569" y="145321"/>
                  </a:lnTo>
                  <a:lnTo>
                    <a:pt x="86025" y="145580"/>
                  </a:lnTo>
                  <a:lnTo>
                    <a:pt x="105960" y="143743"/>
                  </a:lnTo>
                  <a:lnTo>
                    <a:pt x="131660" y="136801"/>
                  </a:lnTo>
                  <a:lnTo>
                    <a:pt x="161593" y="121518"/>
                  </a:lnTo>
                  <a:lnTo>
                    <a:pt x="170404" y="115871"/>
                  </a:lnTo>
                  <a:lnTo>
                    <a:pt x="190809" y="91823"/>
                  </a:lnTo>
                  <a:lnTo>
                    <a:pt x="198078" y="75604"/>
                  </a:lnTo>
                  <a:lnTo>
                    <a:pt x="201981" y="54221"/>
                  </a:lnTo>
                  <a:lnTo>
                    <a:pt x="203260" y="52945"/>
                  </a:lnTo>
                  <a:lnTo>
                    <a:pt x="204818" y="52095"/>
                  </a:lnTo>
                  <a:lnTo>
                    <a:pt x="205151" y="50822"/>
                  </a:lnTo>
                  <a:lnTo>
                    <a:pt x="204667" y="49268"/>
                  </a:lnTo>
                  <a:lnTo>
                    <a:pt x="202193" y="45075"/>
                  </a:lnTo>
                  <a:lnTo>
                    <a:pt x="201990" y="45437"/>
                  </a:lnTo>
                  <a:lnTo>
                    <a:pt x="201586" y="72017"/>
                  </a:lnTo>
                  <a:lnTo>
                    <a:pt x="200879" y="82581"/>
                  </a:lnTo>
                  <a:lnTo>
                    <a:pt x="195350" y="113699"/>
                  </a:lnTo>
                  <a:lnTo>
                    <a:pt x="195240" y="119860"/>
                  </a:lnTo>
                  <a:lnTo>
                    <a:pt x="195234" y="111372"/>
                  </a:lnTo>
                  <a:lnTo>
                    <a:pt x="197115" y="107363"/>
                  </a:lnTo>
                  <a:lnTo>
                    <a:pt x="198605" y="105307"/>
                  </a:lnTo>
                  <a:lnTo>
                    <a:pt x="206479" y="75408"/>
                  </a:lnTo>
                  <a:lnTo>
                    <a:pt x="219280" y="44065"/>
                  </a:lnTo>
                  <a:lnTo>
                    <a:pt x="237946" y="21042"/>
                  </a:lnTo>
                  <a:lnTo>
                    <a:pt x="263000" y="4223"/>
                  </a:lnTo>
                  <a:lnTo>
                    <a:pt x="275677" y="965"/>
                  </a:lnTo>
                  <a:lnTo>
                    <a:pt x="288370" y="0"/>
                  </a:lnTo>
                  <a:lnTo>
                    <a:pt x="294953" y="1656"/>
                  </a:lnTo>
                  <a:lnTo>
                    <a:pt x="297697" y="3085"/>
                  </a:lnTo>
                  <a:lnTo>
                    <a:pt x="302627" y="8436"/>
                  </a:lnTo>
                  <a:lnTo>
                    <a:pt x="311540" y="23369"/>
                  </a:lnTo>
                  <a:lnTo>
                    <a:pt x="314597" y="35723"/>
                  </a:lnTo>
                  <a:lnTo>
                    <a:pt x="315770" y="64360"/>
                  </a:lnTo>
                  <a:lnTo>
                    <a:pt x="315156" y="83674"/>
                  </a:lnTo>
                  <a:lnTo>
                    <a:pt x="310413" y="105349"/>
                  </a:lnTo>
                  <a:lnTo>
                    <a:pt x="311806" y="111978"/>
                  </a:lnTo>
                  <a:lnTo>
                    <a:pt x="313165" y="114733"/>
                  </a:lnTo>
                  <a:lnTo>
                    <a:pt x="314777" y="116570"/>
                  </a:lnTo>
                  <a:lnTo>
                    <a:pt x="318449" y="118611"/>
                  </a:lnTo>
                  <a:lnTo>
                    <a:pt x="328584" y="120244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SMARTInkShape-2187"/>
            <p:cNvSpPr/>
            <p:nvPr/>
          </p:nvSpPr>
          <p:spPr>
            <a:xfrm>
              <a:off x="4038600" y="2819400"/>
              <a:ext cx="12701" cy="12701"/>
            </a:xfrm>
            <a:custGeom>
              <a:avLst/>
              <a:gdLst/>
              <a:ahLst/>
              <a:cxnLst/>
              <a:rect l="0" t="0" r="0" b="0"/>
              <a:pathLst>
                <a:path w="12701" h="12701">
                  <a:moveTo>
                    <a:pt x="0" y="0"/>
                  </a:moveTo>
                  <a:lnTo>
                    <a:pt x="3371" y="3371"/>
                  </a:lnTo>
                  <a:lnTo>
                    <a:pt x="5026" y="6907"/>
                  </a:lnTo>
                  <a:lnTo>
                    <a:pt x="5467" y="8838"/>
                  </a:lnTo>
                  <a:lnTo>
                    <a:pt x="6467" y="10125"/>
                  </a:lnTo>
                  <a:lnTo>
                    <a:pt x="12700" y="127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SMARTInkShape-2188"/>
            <p:cNvSpPr/>
            <p:nvPr/>
          </p:nvSpPr>
          <p:spPr>
            <a:xfrm>
              <a:off x="4013200" y="2863850"/>
              <a:ext cx="12701" cy="101601"/>
            </a:xfrm>
            <a:custGeom>
              <a:avLst/>
              <a:gdLst/>
              <a:ahLst/>
              <a:cxnLst/>
              <a:rect l="0" t="0" r="0" b="0"/>
              <a:pathLst>
                <a:path w="12701" h="101601">
                  <a:moveTo>
                    <a:pt x="12700" y="0"/>
                  </a:moveTo>
                  <a:lnTo>
                    <a:pt x="12700" y="5467"/>
                  </a:lnTo>
                  <a:lnTo>
                    <a:pt x="7232" y="20578"/>
                  </a:lnTo>
                  <a:lnTo>
                    <a:pt x="3056" y="51491"/>
                  </a:lnTo>
                  <a:lnTo>
                    <a:pt x="268" y="80122"/>
                  </a:lnTo>
                  <a:lnTo>
                    <a:pt x="0" y="1016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SMARTInkShape-2189"/>
            <p:cNvSpPr/>
            <p:nvPr/>
          </p:nvSpPr>
          <p:spPr>
            <a:xfrm>
              <a:off x="3804929" y="2851150"/>
              <a:ext cx="87622" cy="114301"/>
            </a:xfrm>
            <a:custGeom>
              <a:avLst/>
              <a:gdLst/>
              <a:ahLst/>
              <a:cxnLst/>
              <a:rect l="0" t="0" r="0" b="0"/>
              <a:pathLst>
                <a:path w="87622" h="114301">
                  <a:moveTo>
                    <a:pt x="74921" y="0"/>
                  </a:moveTo>
                  <a:lnTo>
                    <a:pt x="71549" y="0"/>
                  </a:lnTo>
                  <a:lnTo>
                    <a:pt x="68013" y="1881"/>
                  </a:lnTo>
                  <a:lnTo>
                    <a:pt x="66082" y="3370"/>
                  </a:lnTo>
                  <a:lnTo>
                    <a:pt x="60174" y="5026"/>
                  </a:lnTo>
                  <a:lnTo>
                    <a:pt x="48914" y="7839"/>
                  </a:lnTo>
                  <a:lnTo>
                    <a:pt x="38522" y="13141"/>
                  </a:lnTo>
                  <a:lnTo>
                    <a:pt x="25319" y="24624"/>
                  </a:lnTo>
                  <a:lnTo>
                    <a:pt x="9595" y="48801"/>
                  </a:lnTo>
                  <a:lnTo>
                    <a:pt x="1600" y="70003"/>
                  </a:lnTo>
                  <a:lnTo>
                    <a:pt x="0" y="79561"/>
                  </a:lnTo>
                  <a:lnTo>
                    <a:pt x="1171" y="86630"/>
                  </a:lnTo>
                  <a:lnTo>
                    <a:pt x="7671" y="100289"/>
                  </a:lnTo>
                  <a:lnTo>
                    <a:pt x="13517" y="106427"/>
                  </a:lnTo>
                  <a:lnTo>
                    <a:pt x="17052" y="109051"/>
                  </a:lnTo>
                  <a:lnTo>
                    <a:pt x="26623" y="111967"/>
                  </a:lnTo>
                  <a:lnTo>
                    <a:pt x="56200" y="113992"/>
                  </a:lnTo>
                  <a:lnTo>
                    <a:pt x="87621" y="1143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SMARTInkShape-2190"/>
            <p:cNvSpPr/>
            <p:nvPr/>
          </p:nvSpPr>
          <p:spPr>
            <a:xfrm>
              <a:off x="3740150" y="2825750"/>
              <a:ext cx="6351" cy="12701"/>
            </a:xfrm>
            <a:custGeom>
              <a:avLst/>
              <a:gdLst/>
              <a:ahLst/>
              <a:cxnLst/>
              <a:rect l="0" t="0" r="0" b="0"/>
              <a:pathLst>
                <a:path w="6351" h="12701">
                  <a:moveTo>
                    <a:pt x="0" y="0"/>
                  </a:moveTo>
                  <a:lnTo>
                    <a:pt x="0" y="3370"/>
                  </a:lnTo>
                  <a:lnTo>
                    <a:pt x="1881" y="6907"/>
                  </a:lnTo>
                  <a:lnTo>
                    <a:pt x="6350" y="127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SMARTInkShape-2191"/>
            <p:cNvSpPr/>
            <p:nvPr/>
          </p:nvSpPr>
          <p:spPr>
            <a:xfrm>
              <a:off x="3676701" y="2863850"/>
              <a:ext cx="6300" cy="88901"/>
            </a:xfrm>
            <a:custGeom>
              <a:avLst/>
              <a:gdLst/>
              <a:ahLst/>
              <a:cxnLst/>
              <a:rect l="0" t="0" r="0" b="0"/>
              <a:pathLst>
                <a:path w="6300" h="88901">
                  <a:moveTo>
                    <a:pt x="6299" y="0"/>
                  </a:moveTo>
                  <a:lnTo>
                    <a:pt x="6299" y="3370"/>
                  </a:lnTo>
                  <a:lnTo>
                    <a:pt x="4417" y="6907"/>
                  </a:lnTo>
                  <a:lnTo>
                    <a:pt x="1934" y="10831"/>
                  </a:lnTo>
                  <a:lnTo>
                    <a:pt x="831" y="14926"/>
                  </a:lnTo>
                  <a:lnTo>
                    <a:pt x="0" y="46232"/>
                  </a:lnTo>
                  <a:lnTo>
                    <a:pt x="659" y="71231"/>
                  </a:lnTo>
                  <a:lnTo>
                    <a:pt x="6299" y="889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SMARTInkShape-2192"/>
            <p:cNvSpPr/>
            <p:nvPr/>
          </p:nvSpPr>
          <p:spPr>
            <a:xfrm>
              <a:off x="2222500" y="2787650"/>
              <a:ext cx="88901" cy="234951"/>
            </a:xfrm>
            <a:custGeom>
              <a:avLst/>
              <a:gdLst/>
              <a:ahLst/>
              <a:cxnLst/>
              <a:rect l="0" t="0" r="0" b="0"/>
              <a:pathLst>
                <a:path w="88901" h="234951">
                  <a:moveTo>
                    <a:pt x="88900" y="0"/>
                  </a:moveTo>
                  <a:lnTo>
                    <a:pt x="85529" y="3370"/>
                  </a:lnTo>
                  <a:lnTo>
                    <a:pt x="83873" y="6907"/>
                  </a:lnTo>
                  <a:lnTo>
                    <a:pt x="77160" y="35505"/>
                  </a:lnTo>
                  <a:lnTo>
                    <a:pt x="71320" y="62961"/>
                  </a:lnTo>
                  <a:lnTo>
                    <a:pt x="65425" y="87250"/>
                  </a:lnTo>
                  <a:lnTo>
                    <a:pt x="58504" y="112321"/>
                  </a:lnTo>
                  <a:lnTo>
                    <a:pt x="48535" y="137624"/>
                  </a:lnTo>
                  <a:lnTo>
                    <a:pt x="40800" y="162995"/>
                  </a:lnTo>
                  <a:lnTo>
                    <a:pt x="34039" y="187681"/>
                  </a:lnTo>
                  <a:lnTo>
                    <a:pt x="26862" y="208009"/>
                  </a:lnTo>
                  <a:lnTo>
                    <a:pt x="16112" y="222577"/>
                  </a:lnTo>
                  <a:lnTo>
                    <a:pt x="0" y="2349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SMARTInkShape-2193"/>
            <p:cNvSpPr/>
            <p:nvPr/>
          </p:nvSpPr>
          <p:spPr>
            <a:xfrm>
              <a:off x="3473450" y="2876550"/>
              <a:ext cx="114301" cy="12701"/>
            </a:xfrm>
            <a:custGeom>
              <a:avLst/>
              <a:gdLst/>
              <a:ahLst/>
              <a:cxnLst/>
              <a:rect l="0" t="0" r="0" b="0"/>
              <a:pathLst>
                <a:path w="114301" h="12701">
                  <a:moveTo>
                    <a:pt x="0" y="12700"/>
                  </a:moveTo>
                  <a:lnTo>
                    <a:pt x="28666" y="11994"/>
                  </a:lnTo>
                  <a:lnTo>
                    <a:pt x="57580" y="7232"/>
                  </a:lnTo>
                  <a:lnTo>
                    <a:pt x="87075" y="1440"/>
                  </a:lnTo>
                  <a:lnTo>
                    <a:pt x="11430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SMARTInkShape-2194"/>
            <p:cNvSpPr/>
            <p:nvPr/>
          </p:nvSpPr>
          <p:spPr>
            <a:xfrm>
              <a:off x="3473562" y="2730506"/>
              <a:ext cx="82439" cy="215895"/>
            </a:xfrm>
            <a:custGeom>
              <a:avLst/>
              <a:gdLst/>
              <a:ahLst/>
              <a:cxnLst/>
              <a:rect l="0" t="0" r="0" b="0"/>
              <a:pathLst>
                <a:path w="82439" h="215895">
                  <a:moveTo>
                    <a:pt x="82438" y="6344"/>
                  </a:moveTo>
                  <a:lnTo>
                    <a:pt x="82438" y="2973"/>
                  </a:lnTo>
                  <a:lnTo>
                    <a:pt x="81732" y="1980"/>
                  </a:lnTo>
                  <a:lnTo>
                    <a:pt x="80556" y="1317"/>
                  </a:lnTo>
                  <a:lnTo>
                    <a:pt x="73599" y="255"/>
                  </a:lnTo>
                  <a:lnTo>
                    <a:pt x="49444" y="0"/>
                  </a:lnTo>
                  <a:lnTo>
                    <a:pt x="42844" y="3760"/>
                  </a:lnTo>
                  <a:lnTo>
                    <a:pt x="17988" y="21009"/>
                  </a:lnTo>
                  <a:lnTo>
                    <a:pt x="4223" y="48152"/>
                  </a:lnTo>
                  <a:lnTo>
                    <a:pt x="1172" y="61222"/>
                  </a:lnTo>
                  <a:lnTo>
                    <a:pt x="0" y="92231"/>
                  </a:lnTo>
                  <a:lnTo>
                    <a:pt x="615" y="114247"/>
                  </a:lnTo>
                  <a:lnTo>
                    <a:pt x="10721" y="145984"/>
                  </a:lnTo>
                  <a:lnTo>
                    <a:pt x="23421" y="177666"/>
                  </a:lnTo>
                  <a:lnTo>
                    <a:pt x="26616" y="190456"/>
                  </a:lnTo>
                  <a:lnTo>
                    <a:pt x="32031" y="201301"/>
                  </a:lnTo>
                  <a:lnTo>
                    <a:pt x="35340" y="206586"/>
                  </a:lnTo>
                  <a:lnTo>
                    <a:pt x="36811" y="211286"/>
                  </a:lnTo>
                  <a:lnTo>
                    <a:pt x="36498" y="212822"/>
                  </a:lnTo>
                  <a:lnTo>
                    <a:pt x="35583" y="213846"/>
                  </a:lnTo>
                  <a:lnTo>
                    <a:pt x="31638" y="215894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SMARTInkShape-2195"/>
            <p:cNvSpPr/>
            <p:nvPr/>
          </p:nvSpPr>
          <p:spPr>
            <a:xfrm>
              <a:off x="3225800" y="2749930"/>
              <a:ext cx="120267" cy="145671"/>
            </a:xfrm>
            <a:custGeom>
              <a:avLst/>
              <a:gdLst/>
              <a:ahLst/>
              <a:cxnLst/>
              <a:rect l="0" t="0" r="0" b="0"/>
              <a:pathLst>
                <a:path w="120267" h="145671">
                  <a:moveTo>
                    <a:pt x="0" y="56770"/>
                  </a:moveTo>
                  <a:lnTo>
                    <a:pt x="0" y="71696"/>
                  </a:lnTo>
                  <a:lnTo>
                    <a:pt x="1881" y="75869"/>
                  </a:lnTo>
                  <a:lnTo>
                    <a:pt x="3370" y="77969"/>
                  </a:lnTo>
                  <a:lnTo>
                    <a:pt x="5775" y="79369"/>
                  </a:lnTo>
                  <a:lnTo>
                    <a:pt x="15900" y="81340"/>
                  </a:lnTo>
                  <a:lnTo>
                    <a:pt x="36125" y="82060"/>
                  </a:lnTo>
                  <a:lnTo>
                    <a:pt x="52944" y="77078"/>
                  </a:lnTo>
                  <a:lnTo>
                    <a:pt x="82683" y="65161"/>
                  </a:lnTo>
                  <a:lnTo>
                    <a:pt x="92251" y="60969"/>
                  </a:lnTo>
                  <a:lnTo>
                    <a:pt x="99326" y="54873"/>
                  </a:lnTo>
                  <a:lnTo>
                    <a:pt x="116283" y="27025"/>
                  </a:lnTo>
                  <a:lnTo>
                    <a:pt x="119356" y="17774"/>
                  </a:lnTo>
                  <a:lnTo>
                    <a:pt x="120266" y="10565"/>
                  </a:lnTo>
                  <a:lnTo>
                    <a:pt x="118598" y="6130"/>
                  </a:lnTo>
                  <a:lnTo>
                    <a:pt x="117165" y="3960"/>
                  </a:lnTo>
                  <a:lnTo>
                    <a:pt x="115504" y="2513"/>
                  </a:lnTo>
                  <a:lnTo>
                    <a:pt x="111778" y="906"/>
                  </a:lnTo>
                  <a:lnTo>
                    <a:pt x="102342" y="0"/>
                  </a:lnTo>
                  <a:lnTo>
                    <a:pt x="90609" y="3103"/>
                  </a:lnTo>
                  <a:lnTo>
                    <a:pt x="78196" y="8491"/>
                  </a:lnTo>
                  <a:lnTo>
                    <a:pt x="71678" y="14381"/>
                  </a:lnTo>
                  <a:lnTo>
                    <a:pt x="49672" y="45445"/>
                  </a:lnTo>
                  <a:lnTo>
                    <a:pt x="30602" y="76823"/>
                  </a:lnTo>
                  <a:lnTo>
                    <a:pt x="26085" y="105820"/>
                  </a:lnTo>
                  <a:lnTo>
                    <a:pt x="25856" y="110636"/>
                  </a:lnTo>
                  <a:lnTo>
                    <a:pt x="29366" y="119751"/>
                  </a:lnTo>
                  <a:lnTo>
                    <a:pt x="39745" y="133730"/>
                  </a:lnTo>
                  <a:lnTo>
                    <a:pt x="49798" y="141034"/>
                  </a:lnTo>
                  <a:lnTo>
                    <a:pt x="61713" y="144296"/>
                  </a:lnTo>
                  <a:lnTo>
                    <a:pt x="92279" y="145549"/>
                  </a:lnTo>
                  <a:lnTo>
                    <a:pt x="107950" y="14567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SMARTInkShape-2196"/>
            <p:cNvSpPr/>
            <p:nvPr/>
          </p:nvSpPr>
          <p:spPr>
            <a:xfrm>
              <a:off x="3036584" y="2724557"/>
              <a:ext cx="144767" cy="221637"/>
            </a:xfrm>
            <a:custGeom>
              <a:avLst/>
              <a:gdLst/>
              <a:ahLst/>
              <a:cxnLst/>
              <a:rect l="0" t="0" r="0" b="0"/>
              <a:pathLst>
                <a:path w="144767" h="221637">
                  <a:moveTo>
                    <a:pt x="81266" y="101193"/>
                  </a:moveTo>
                  <a:lnTo>
                    <a:pt x="81266" y="95725"/>
                  </a:lnTo>
                  <a:lnTo>
                    <a:pt x="80560" y="95431"/>
                  </a:lnTo>
                  <a:lnTo>
                    <a:pt x="62968" y="94865"/>
                  </a:lnTo>
                  <a:lnTo>
                    <a:pt x="59895" y="96269"/>
                  </a:lnTo>
                  <a:lnTo>
                    <a:pt x="33912" y="123800"/>
                  </a:lnTo>
                  <a:lnTo>
                    <a:pt x="19491" y="146345"/>
                  </a:lnTo>
                  <a:lnTo>
                    <a:pt x="7409" y="177485"/>
                  </a:lnTo>
                  <a:lnTo>
                    <a:pt x="0" y="202413"/>
                  </a:lnTo>
                  <a:lnTo>
                    <a:pt x="1168" y="209915"/>
                  </a:lnTo>
                  <a:lnTo>
                    <a:pt x="4039" y="216541"/>
                  </a:lnTo>
                  <a:lnTo>
                    <a:pt x="5792" y="218308"/>
                  </a:lnTo>
                  <a:lnTo>
                    <a:pt x="7667" y="219486"/>
                  </a:lnTo>
                  <a:lnTo>
                    <a:pt x="17047" y="221144"/>
                  </a:lnTo>
                  <a:lnTo>
                    <a:pt x="28763" y="221636"/>
                  </a:lnTo>
                  <a:lnTo>
                    <a:pt x="36999" y="217987"/>
                  </a:lnTo>
                  <a:lnTo>
                    <a:pt x="62232" y="199249"/>
                  </a:lnTo>
                  <a:lnTo>
                    <a:pt x="84090" y="170576"/>
                  </a:lnTo>
                  <a:lnTo>
                    <a:pt x="99741" y="151149"/>
                  </a:lnTo>
                  <a:lnTo>
                    <a:pt x="112066" y="119658"/>
                  </a:lnTo>
                  <a:lnTo>
                    <a:pt x="121294" y="89632"/>
                  </a:lnTo>
                  <a:lnTo>
                    <a:pt x="125548" y="63317"/>
                  </a:lnTo>
                  <a:lnTo>
                    <a:pt x="131068" y="34743"/>
                  </a:lnTo>
                  <a:lnTo>
                    <a:pt x="125951" y="4231"/>
                  </a:lnTo>
                  <a:lnTo>
                    <a:pt x="125736" y="0"/>
                  </a:lnTo>
                  <a:lnTo>
                    <a:pt x="122351" y="3084"/>
                  </a:lnTo>
                  <a:lnTo>
                    <a:pt x="120692" y="8435"/>
                  </a:lnTo>
                  <a:lnTo>
                    <a:pt x="119482" y="38469"/>
                  </a:lnTo>
                  <a:lnTo>
                    <a:pt x="122759" y="66617"/>
                  </a:lnTo>
                  <a:lnTo>
                    <a:pt x="124839" y="91026"/>
                  </a:lnTo>
                  <a:lnTo>
                    <a:pt x="125543" y="119489"/>
                  </a:lnTo>
                  <a:lnTo>
                    <a:pt x="125693" y="148522"/>
                  </a:lnTo>
                  <a:lnTo>
                    <a:pt x="127587" y="155859"/>
                  </a:lnTo>
                  <a:lnTo>
                    <a:pt x="137271" y="169643"/>
                  </a:lnTo>
                  <a:lnTo>
                    <a:pt x="144766" y="177393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SMARTInkShape-2197"/>
            <p:cNvSpPr/>
            <p:nvPr/>
          </p:nvSpPr>
          <p:spPr>
            <a:xfrm>
              <a:off x="2686050" y="2776288"/>
              <a:ext cx="175878" cy="157413"/>
            </a:xfrm>
            <a:custGeom>
              <a:avLst/>
              <a:gdLst/>
              <a:ahLst/>
              <a:cxnLst/>
              <a:rect l="0" t="0" r="0" b="0"/>
              <a:pathLst>
                <a:path w="175878" h="157413">
                  <a:moveTo>
                    <a:pt x="0" y="55812"/>
                  </a:moveTo>
                  <a:lnTo>
                    <a:pt x="0" y="64650"/>
                  </a:lnTo>
                  <a:lnTo>
                    <a:pt x="705" y="65937"/>
                  </a:lnTo>
                  <a:lnTo>
                    <a:pt x="1881" y="66795"/>
                  </a:lnTo>
                  <a:lnTo>
                    <a:pt x="19772" y="73387"/>
                  </a:lnTo>
                  <a:lnTo>
                    <a:pt x="49745" y="74667"/>
                  </a:lnTo>
                  <a:lnTo>
                    <a:pt x="77873" y="72942"/>
                  </a:lnTo>
                  <a:lnTo>
                    <a:pt x="107026" y="69387"/>
                  </a:lnTo>
                  <a:lnTo>
                    <a:pt x="137696" y="56693"/>
                  </a:lnTo>
                  <a:lnTo>
                    <a:pt x="164261" y="44639"/>
                  </a:lnTo>
                  <a:lnTo>
                    <a:pt x="171312" y="37675"/>
                  </a:lnTo>
                  <a:lnTo>
                    <a:pt x="174916" y="31758"/>
                  </a:lnTo>
                  <a:lnTo>
                    <a:pt x="175877" y="29193"/>
                  </a:lnTo>
                  <a:lnTo>
                    <a:pt x="175064" y="22579"/>
                  </a:lnTo>
                  <a:lnTo>
                    <a:pt x="172350" y="15642"/>
                  </a:lnTo>
                  <a:lnTo>
                    <a:pt x="168792" y="10206"/>
                  </a:lnTo>
                  <a:lnTo>
                    <a:pt x="159452" y="3180"/>
                  </a:lnTo>
                  <a:lnTo>
                    <a:pt x="147747" y="0"/>
                  </a:lnTo>
                  <a:lnTo>
                    <a:pt x="126081" y="3995"/>
                  </a:lnTo>
                  <a:lnTo>
                    <a:pt x="101418" y="13460"/>
                  </a:lnTo>
                  <a:lnTo>
                    <a:pt x="70531" y="37168"/>
                  </a:lnTo>
                  <a:lnTo>
                    <a:pt x="56568" y="51777"/>
                  </a:lnTo>
                  <a:lnTo>
                    <a:pt x="42814" y="81517"/>
                  </a:lnTo>
                  <a:lnTo>
                    <a:pt x="39496" y="96981"/>
                  </a:lnTo>
                  <a:lnTo>
                    <a:pt x="40602" y="106094"/>
                  </a:lnTo>
                  <a:lnTo>
                    <a:pt x="47060" y="123443"/>
                  </a:lnTo>
                  <a:lnTo>
                    <a:pt x="56434" y="136215"/>
                  </a:lnTo>
                  <a:lnTo>
                    <a:pt x="71519" y="145565"/>
                  </a:lnTo>
                  <a:lnTo>
                    <a:pt x="96990" y="154340"/>
                  </a:lnTo>
                  <a:lnTo>
                    <a:pt x="127865" y="157007"/>
                  </a:lnTo>
                  <a:lnTo>
                    <a:pt x="133350" y="157412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SMARTInkShape-2198"/>
            <p:cNvSpPr/>
            <p:nvPr/>
          </p:nvSpPr>
          <p:spPr>
            <a:xfrm>
              <a:off x="2349786" y="2781791"/>
              <a:ext cx="253715" cy="157769"/>
            </a:xfrm>
            <a:custGeom>
              <a:avLst/>
              <a:gdLst/>
              <a:ahLst/>
              <a:cxnLst/>
              <a:rect l="0" t="0" r="0" b="0"/>
              <a:pathLst>
                <a:path w="253715" h="157769">
                  <a:moveTo>
                    <a:pt x="18764" y="50309"/>
                  </a:moveTo>
                  <a:lnTo>
                    <a:pt x="18764" y="80346"/>
                  </a:lnTo>
                  <a:lnTo>
                    <a:pt x="16882" y="108069"/>
                  </a:lnTo>
                  <a:lnTo>
                    <a:pt x="10924" y="138704"/>
                  </a:lnTo>
                  <a:lnTo>
                    <a:pt x="5998" y="154534"/>
                  </a:lnTo>
                  <a:lnTo>
                    <a:pt x="4609" y="155775"/>
                  </a:lnTo>
                  <a:lnTo>
                    <a:pt x="680" y="157768"/>
                  </a:lnTo>
                  <a:lnTo>
                    <a:pt x="358" y="157226"/>
                  </a:lnTo>
                  <a:lnTo>
                    <a:pt x="0" y="154742"/>
                  </a:lnTo>
                  <a:lnTo>
                    <a:pt x="1722" y="151286"/>
                  </a:lnTo>
                  <a:lnTo>
                    <a:pt x="4134" y="147399"/>
                  </a:lnTo>
                  <a:lnTo>
                    <a:pt x="5206" y="143319"/>
                  </a:lnTo>
                  <a:lnTo>
                    <a:pt x="7305" y="125517"/>
                  </a:lnTo>
                  <a:lnTo>
                    <a:pt x="23347" y="94021"/>
                  </a:lnTo>
                  <a:lnTo>
                    <a:pt x="42372" y="62911"/>
                  </a:lnTo>
                  <a:lnTo>
                    <a:pt x="63256" y="33127"/>
                  </a:lnTo>
                  <a:lnTo>
                    <a:pt x="75926" y="20994"/>
                  </a:lnTo>
                  <a:lnTo>
                    <a:pt x="84386" y="16113"/>
                  </a:lnTo>
                  <a:lnTo>
                    <a:pt x="101315" y="12980"/>
                  </a:lnTo>
                  <a:lnTo>
                    <a:pt x="109075" y="13257"/>
                  </a:lnTo>
                  <a:lnTo>
                    <a:pt x="114876" y="15732"/>
                  </a:lnTo>
                  <a:lnTo>
                    <a:pt x="119806" y="21065"/>
                  </a:lnTo>
                  <a:lnTo>
                    <a:pt x="128720" y="35987"/>
                  </a:lnTo>
                  <a:lnTo>
                    <a:pt x="131777" y="48339"/>
                  </a:lnTo>
                  <a:lnTo>
                    <a:pt x="132894" y="76285"/>
                  </a:lnTo>
                  <a:lnTo>
                    <a:pt x="132283" y="87959"/>
                  </a:lnTo>
                  <a:lnTo>
                    <a:pt x="125220" y="118127"/>
                  </a:lnTo>
                  <a:lnTo>
                    <a:pt x="122522" y="123489"/>
                  </a:lnTo>
                  <a:lnTo>
                    <a:pt x="120448" y="132452"/>
                  </a:lnTo>
                  <a:lnTo>
                    <a:pt x="120371" y="123984"/>
                  </a:lnTo>
                  <a:lnTo>
                    <a:pt x="129202" y="97351"/>
                  </a:lnTo>
                  <a:lnTo>
                    <a:pt x="144489" y="68864"/>
                  </a:lnTo>
                  <a:lnTo>
                    <a:pt x="161248" y="38249"/>
                  </a:lnTo>
                  <a:lnTo>
                    <a:pt x="186039" y="11040"/>
                  </a:lnTo>
                  <a:lnTo>
                    <a:pt x="197992" y="3239"/>
                  </a:lnTo>
                  <a:lnTo>
                    <a:pt x="207021" y="614"/>
                  </a:lnTo>
                  <a:lnTo>
                    <a:pt x="214382" y="0"/>
                  </a:lnTo>
                  <a:lnTo>
                    <a:pt x="220476" y="1608"/>
                  </a:lnTo>
                  <a:lnTo>
                    <a:pt x="223088" y="3025"/>
                  </a:lnTo>
                  <a:lnTo>
                    <a:pt x="230136" y="11761"/>
                  </a:lnTo>
                  <a:lnTo>
                    <a:pt x="238133" y="27355"/>
                  </a:lnTo>
                  <a:lnTo>
                    <a:pt x="240761" y="57524"/>
                  </a:lnTo>
                  <a:lnTo>
                    <a:pt x="240980" y="85152"/>
                  </a:lnTo>
                  <a:lnTo>
                    <a:pt x="241713" y="102294"/>
                  </a:lnTo>
                  <a:lnTo>
                    <a:pt x="247102" y="118785"/>
                  </a:lnTo>
                  <a:lnTo>
                    <a:pt x="253714" y="126509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SMARTInkShape-2199"/>
            <p:cNvSpPr/>
            <p:nvPr/>
          </p:nvSpPr>
          <p:spPr>
            <a:xfrm>
              <a:off x="1974850" y="2800351"/>
              <a:ext cx="139701" cy="126950"/>
            </a:xfrm>
            <a:custGeom>
              <a:avLst/>
              <a:gdLst/>
              <a:ahLst/>
              <a:cxnLst/>
              <a:rect l="0" t="0" r="0" b="0"/>
              <a:pathLst>
                <a:path w="139701" h="126950">
                  <a:moveTo>
                    <a:pt x="0" y="6349"/>
                  </a:moveTo>
                  <a:lnTo>
                    <a:pt x="27960" y="6349"/>
                  </a:lnTo>
                  <a:lnTo>
                    <a:pt x="40348" y="5643"/>
                  </a:lnTo>
                  <a:lnTo>
                    <a:pt x="65628" y="587"/>
                  </a:lnTo>
                  <a:lnTo>
                    <a:pt x="95250" y="33"/>
                  </a:lnTo>
                  <a:lnTo>
                    <a:pt x="112674" y="0"/>
                  </a:lnTo>
                  <a:lnTo>
                    <a:pt x="117189" y="3370"/>
                  </a:lnTo>
                  <a:lnTo>
                    <a:pt x="117637" y="5069"/>
                  </a:lnTo>
                  <a:lnTo>
                    <a:pt x="117230" y="6906"/>
                  </a:lnTo>
                  <a:lnTo>
                    <a:pt x="111507" y="18296"/>
                  </a:lnTo>
                  <a:lnTo>
                    <a:pt x="105768" y="24123"/>
                  </a:lnTo>
                  <a:lnTo>
                    <a:pt x="98513" y="30476"/>
                  </a:lnTo>
                  <a:lnTo>
                    <a:pt x="73292" y="58875"/>
                  </a:lnTo>
                  <a:lnTo>
                    <a:pt x="43619" y="84631"/>
                  </a:lnTo>
                  <a:lnTo>
                    <a:pt x="23416" y="109692"/>
                  </a:lnTo>
                  <a:lnTo>
                    <a:pt x="22666" y="111933"/>
                  </a:lnTo>
                  <a:lnTo>
                    <a:pt x="22871" y="114133"/>
                  </a:lnTo>
                  <a:lnTo>
                    <a:pt x="24982" y="118458"/>
                  </a:lnTo>
                  <a:lnTo>
                    <a:pt x="28271" y="122732"/>
                  </a:lnTo>
                  <a:lnTo>
                    <a:pt x="32085" y="125102"/>
                  </a:lnTo>
                  <a:lnTo>
                    <a:pt x="40080" y="126437"/>
                  </a:lnTo>
                  <a:lnTo>
                    <a:pt x="68699" y="126949"/>
                  </a:lnTo>
                  <a:lnTo>
                    <a:pt x="84090" y="125102"/>
                  </a:lnTo>
                  <a:lnTo>
                    <a:pt x="113797" y="121235"/>
                  </a:lnTo>
                  <a:lnTo>
                    <a:pt x="139700" y="120649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SMARTInkShape-2200"/>
            <p:cNvSpPr/>
            <p:nvPr/>
          </p:nvSpPr>
          <p:spPr>
            <a:xfrm>
              <a:off x="1806282" y="2763626"/>
              <a:ext cx="117769" cy="156963"/>
            </a:xfrm>
            <a:custGeom>
              <a:avLst/>
              <a:gdLst/>
              <a:ahLst/>
              <a:cxnLst/>
              <a:rect l="0" t="0" r="0" b="0"/>
              <a:pathLst>
                <a:path w="117769" h="156963">
                  <a:moveTo>
                    <a:pt x="22518" y="24024"/>
                  </a:moveTo>
                  <a:lnTo>
                    <a:pt x="22518" y="27394"/>
                  </a:lnTo>
                  <a:lnTo>
                    <a:pt x="20636" y="30931"/>
                  </a:lnTo>
                  <a:lnTo>
                    <a:pt x="19146" y="32862"/>
                  </a:lnTo>
                  <a:lnTo>
                    <a:pt x="17491" y="38770"/>
                  </a:lnTo>
                  <a:lnTo>
                    <a:pt x="16245" y="69848"/>
                  </a:lnTo>
                  <a:lnTo>
                    <a:pt x="19322" y="98523"/>
                  </a:lnTo>
                  <a:lnTo>
                    <a:pt x="15877" y="125530"/>
                  </a:lnTo>
                  <a:lnTo>
                    <a:pt x="9737" y="147877"/>
                  </a:lnTo>
                  <a:lnTo>
                    <a:pt x="4432" y="155984"/>
                  </a:lnTo>
                  <a:lnTo>
                    <a:pt x="2015" y="156756"/>
                  </a:lnTo>
                  <a:lnTo>
                    <a:pt x="382" y="156962"/>
                  </a:lnTo>
                  <a:lnTo>
                    <a:pt x="0" y="156394"/>
                  </a:lnTo>
                  <a:lnTo>
                    <a:pt x="2574" y="150412"/>
                  </a:lnTo>
                  <a:lnTo>
                    <a:pt x="3776" y="145813"/>
                  </a:lnTo>
                  <a:lnTo>
                    <a:pt x="16309" y="114066"/>
                  </a:lnTo>
                  <a:lnTo>
                    <a:pt x="19758" y="104259"/>
                  </a:lnTo>
                  <a:lnTo>
                    <a:pt x="23854" y="78835"/>
                  </a:lnTo>
                  <a:lnTo>
                    <a:pt x="31145" y="56962"/>
                  </a:lnTo>
                  <a:lnTo>
                    <a:pt x="45265" y="29250"/>
                  </a:lnTo>
                  <a:lnTo>
                    <a:pt x="52697" y="16557"/>
                  </a:lnTo>
                  <a:lnTo>
                    <a:pt x="67493" y="5589"/>
                  </a:lnTo>
                  <a:lnTo>
                    <a:pt x="77942" y="687"/>
                  </a:lnTo>
                  <a:lnTo>
                    <a:pt x="80634" y="0"/>
                  </a:lnTo>
                  <a:lnTo>
                    <a:pt x="83134" y="246"/>
                  </a:lnTo>
                  <a:lnTo>
                    <a:pt x="87793" y="2402"/>
                  </a:lnTo>
                  <a:lnTo>
                    <a:pt x="94383" y="7583"/>
                  </a:lnTo>
                  <a:lnTo>
                    <a:pt x="107175" y="28672"/>
                  </a:lnTo>
                  <a:lnTo>
                    <a:pt x="114416" y="59161"/>
                  </a:lnTo>
                  <a:lnTo>
                    <a:pt x="117106" y="86207"/>
                  </a:lnTo>
                  <a:lnTo>
                    <a:pt x="117680" y="115729"/>
                  </a:lnTo>
                  <a:lnTo>
                    <a:pt x="117045" y="133103"/>
                  </a:lnTo>
                  <a:lnTo>
                    <a:pt x="112298" y="143010"/>
                  </a:lnTo>
                  <a:lnTo>
                    <a:pt x="112710" y="143565"/>
                  </a:lnTo>
                  <a:lnTo>
                    <a:pt x="117768" y="144674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SMARTInkShape-2201"/>
            <p:cNvSpPr/>
            <p:nvPr/>
          </p:nvSpPr>
          <p:spPr>
            <a:xfrm>
              <a:off x="2178050" y="2825750"/>
              <a:ext cx="82551" cy="82551"/>
            </a:xfrm>
            <a:custGeom>
              <a:avLst/>
              <a:gdLst/>
              <a:ahLst/>
              <a:cxnLst/>
              <a:rect l="0" t="0" r="0" b="0"/>
              <a:pathLst>
                <a:path w="82551" h="82551">
                  <a:moveTo>
                    <a:pt x="0" y="0"/>
                  </a:moveTo>
                  <a:lnTo>
                    <a:pt x="0" y="14926"/>
                  </a:lnTo>
                  <a:lnTo>
                    <a:pt x="3371" y="24570"/>
                  </a:lnTo>
                  <a:lnTo>
                    <a:pt x="27837" y="52992"/>
                  </a:lnTo>
                  <a:lnTo>
                    <a:pt x="52557" y="77947"/>
                  </a:lnTo>
                  <a:lnTo>
                    <a:pt x="58871" y="80504"/>
                  </a:lnTo>
                  <a:lnTo>
                    <a:pt x="82550" y="825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SMARTInkShape-2202"/>
            <p:cNvSpPr/>
            <p:nvPr/>
          </p:nvSpPr>
          <p:spPr>
            <a:xfrm>
              <a:off x="1530350" y="2784239"/>
              <a:ext cx="238296" cy="184005"/>
            </a:xfrm>
            <a:custGeom>
              <a:avLst/>
              <a:gdLst/>
              <a:ahLst/>
              <a:cxnLst/>
              <a:rect l="0" t="0" r="0" b="0"/>
              <a:pathLst>
                <a:path w="238296" h="184005">
                  <a:moveTo>
                    <a:pt x="0" y="35161"/>
                  </a:moveTo>
                  <a:lnTo>
                    <a:pt x="0" y="43999"/>
                  </a:lnTo>
                  <a:lnTo>
                    <a:pt x="3371" y="53458"/>
                  </a:lnTo>
                  <a:lnTo>
                    <a:pt x="5069" y="55826"/>
                  </a:lnTo>
                  <a:lnTo>
                    <a:pt x="8838" y="58456"/>
                  </a:lnTo>
                  <a:lnTo>
                    <a:pt x="31032" y="65309"/>
                  </a:lnTo>
                  <a:lnTo>
                    <a:pt x="51912" y="66594"/>
                  </a:lnTo>
                  <a:lnTo>
                    <a:pt x="83530" y="61415"/>
                  </a:lnTo>
                  <a:lnTo>
                    <a:pt x="112547" y="53766"/>
                  </a:lnTo>
                  <a:lnTo>
                    <a:pt x="121987" y="49074"/>
                  </a:lnTo>
                  <a:lnTo>
                    <a:pt x="146687" y="31498"/>
                  </a:lnTo>
                  <a:lnTo>
                    <a:pt x="149861" y="26948"/>
                  </a:lnTo>
                  <a:lnTo>
                    <a:pt x="151647" y="20419"/>
                  </a:lnTo>
                  <a:lnTo>
                    <a:pt x="152177" y="14016"/>
                  </a:lnTo>
                  <a:lnTo>
                    <a:pt x="150419" y="9771"/>
                  </a:lnTo>
                  <a:lnTo>
                    <a:pt x="148963" y="7651"/>
                  </a:lnTo>
                  <a:lnTo>
                    <a:pt x="145463" y="5295"/>
                  </a:lnTo>
                  <a:lnTo>
                    <a:pt x="130319" y="0"/>
                  </a:lnTo>
                  <a:lnTo>
                    <a:pt x="101389" y="4429"/>
                  </a:lnTo>
                  <a:lnTo>
                    <a:pt x="75196" y="17664"/>
                  </a:lnTo>
                  <a:lnTo>
                    <a:pt x="56852" y="31153"/>
                  </a:lnTo>
                  <a:lnTo>
                    <a:pt x="36760" y="55379"/>
                  </a:lnTo>
                  <a:lnTo>
                    <a:pt x="21084" y="86609"/>
                  </a:lnTo>
                  <a:lnTo>
                    <a:pt x="14356" y="116584"/>
                  </a:lnTo>
                  <a:lnTo>
                    <a:pt x="13732" y="142182"/>
                  </a:lnTo>
                  <a:lnTo>
                    <a:pt x="16216" y="152341"/>
                  </a:lnTo>
                  <a:lnTo>
                    <a:pt x="21553" y="159678"/>
                  </a:lnTo>
                  <a:lnTo>
                    <a:pt x="29334" y="165290"/>
                  </a:lnTo>
                  <a:lnTo>
                    <a:pt x="57668" y="176832"/>
                  </a:lnTo>
                  <a:lnTo>
                    <a:pt x="82652" y="184004"/>
                  </a:lnTo>
                  <a:lnTo>
                    <a:pt x="114313" y="181718"/>
                  </a:lnTo>
                  <a:lnTo>
                    <a:pt x="144066" y="176241"/>
                  </a:lnTo>
                  <a:lnTo>
                    <a:pt x="171058" y="168365"/>
                  </a:lnTo>
                  <a:lnTo>
                    <a:pt x="196772" y="156644"/>
                  </a:lnTo>
                  <a:lnTo>
                    <a:pt x="226942" y="131850"/>
                  </a:lnTo>
                  <a:lnTo>
                    <a:pt x="231391" y="126817"/>
                  </a:lnTo>
                  <a:lnTo>
                    <a:pt x="238295" y="114239"/>
                  </a:lnTo>
                  <a:lnTo>
                    <a:pt x="237886" y="113279"/>
                  </a:lnTo>
                  <a:lnTo>
                    <a:pt x="236907" y="112640"/>
                  </a:lnTo>
                  <a:lnTo>
                    <a:pt x="236254" y="111508"/>
                  </a:lnTo>
                  <a:lnTo>
                    <a:pt x="234950" y="105011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3" name="SMARTInkShape-Group228"/>
          <p:cNvGrpSpPr/>
          <p:nvPr/>
        </p:nvGrpSpPr>
        <p:grpSpPr>
          <a:xfrm>
            <a:off x="5476325" y="2711450"/>
            <a:ext cx="3050065" cy="641351"/>
            <a:chOff x="5476325" y="2711450"/>
            <a:chExt cx="3050065" cy="641351"/>
          </a:xfrm>
        </p:grpSpPr>
        <p:sp>
          <p:nvSpPr>
            <p:cNvPr id="76" name="SMARTInkShape-2203"/>
            <p:cNvSpPr/>
            <p:nvPr/>
          </p:nvSpPr>
          <p:spPr>
            <a:xfrm>
              <a:off x="7661039" y="2711450"/>
              <a:ext cx="54212" cy="215901"/>
            </a:xfrm>
            <a:custGeom>
              <a:avLst/>
              <a:gdLst/>
              <a:ahLst/>
              <a:cxnLst/>
              <a:rect l="0" t="0" r="0" b="0"/>
              <a:pathLst>
                <a:path w="54212" h="215901">
                  <a:moveTo>
                    <a:pt x="54211" y="0"/>
                  </a:moveTo>
                  <a:lnTo>
                    <a:pt x="54211" y="3370"/>
                  </a:lnTo>
                  <a:lnTo>
                    <a:pt x="52328" y="6907"/>
                  </a:lnTo>
                  <a:lnTo>
                    <a:pt x="45372" y="18297"/>
                  </a:lnTo>
                  <a:lnTo>
                    <a:pt x="40138" y="45187"/>
                  </a:lnTo>
                  <a:lnTo>
                    <a:pt x="32772" y="73366"/>
                  </a:lnTo>
                  <a:lnTo>
                    <a:pt x="24523" y="101746"/>
                  </a:lnTo>
                  <a:lnTo>
                    <a:pt x="16100" y="131915"/>
                  </a:lnTo>
                  <a:lnTo>
                    <a:pt x="7642" y="161837"/>
                  </a:lnTo>
                  <a:lnTo>
                    <a:pt x="2087" y="189513"/>
                  </a:lnTo>
                  <a:lnTo>
                    <a:pt x="411" y="194075"/>
                  </a:lnTo>
                  <a:lnTo>
                    <a:pt x="0" y="197822"/>
                  </a:lnTo>
                  <a:lnTo>
                    <a:pt x="3411" y="2159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SMARTInkShape-2204"/>
            <p:cNvSpPr/>
            <p:nvPr/>
          </p:nvSpPr>
          <p:spPr>
            <a:xfrm>
              <a:off x="7735143" y="2727358"/>
              <a:ext cx="202268" cy="187293"/>
            </a:xfrm>
            <a:custGeom>
              <a:avLst/>
              <a:gdLst/>
              <a:ahLst/>
              <a:cxnLst/>
              <a:rect l="0" t="0" r="0" b="0"/>
              <a:pathLst>
                <a:path w="202268" h="187293">
                  <a:moveTo>
                    <a:pt x="113457" y="85692"/>
                  </a:moveTo>
                  <a:lnTo>
                    <a:pt x="92878" y="85692"/>
                  </a:lnTo>
                  <a:lnTo>
                    <a:pt x="82744" y="89062"/>
                  </a:lnTo>
                  <a:lnTo>
                    <a:pt x="53421" y="113529"/>
                  </a:lnTo>
                  <a:lnTo>
                    <a:pt x="24177" y="137788"/>
                  </a:lnTo>
                  <a:lnTo>
                    <a:pt x="5562" y="157078"/>
                  </a:lnTo>
                  <a:lnTo>
                    <a:pt x="1055" y="169481"/>
                  </a:lnTo>
                  <a:lnTo>
                    <a:pt x="0" y="175377"/>
                  </a:lnTo>
                  <a:lnTo>
                    <a:pt x="425" y="177938"/>
                  </a:lnTo>
                  <a:lnTo>
                    <a:pt x="2778" y="182664"/>
                  </a:lnTo>
                  <a:lnTo>
                    <a:pt x="4393" y="184206"/>
                  </a:lnTo>
                  <a:lnTo>
                    <a:pt x="8069" y="185920"/>
                  </a:lnTo>
                  <a:lnTo>
                    <a:pt x="20847" y="186885"/>
                  </a:lnTo>
                  <a:lnTo>
                    <a:pt x="50305" y="180331"/>
                  </a:lnTo>
                  <a:lnTo>
                    <a:pt x="75425" y="168983"/>
                  </a:lnTo>
                  <a:lnTo>
                    <a:pt x="104428" y="148084"/>
                  </a:lnTo>
                  <a:lnTo>
                    <a:pt x="133129" y="117296"/>
                  </a:lnTo>
                  <a:lnTo>
                    <a:pt x="160576" y="85672"/>
                  </a:lnTo>
                  <a:lnTo>
                    <a:pt x="175060" y="53939"/>
                  </a:lnTo>
                  <a:lnTo>
                    <a:pt x="190827" y="25562"/>
                  </a:lnTo>
                  <a:lnTo>
                    <a:pt x="195689" y="9034"/>
                  </a:lnTo>
                  <a:lnTo>
                    <a:pt x="197206" y="7070"/>
                  </a:lnTo>
                  <a:lnTo>
                    <a:pt x="198923" y="5760"/>
                  </a:lnTo>
                  <a:lnTo>
                    <a:pt x="200830" y="2424"/>
                  </a:lnTo>
                  <a:lnTo>
                    <a:pt x="201339" y="547"/>
                  </a:lnTo>
                  <a:lnTo>
                    <a:pt x="201678" y="0"/>
                  </a:lnTo>
                  <a:lnTo>
                    <a:pt x="201905" y="342"/>
                  </a:lnTo>
                  <a:lnTo>
                    <a:pt x="202267" y="5959"/>
                  </a:lnTo>
                  <a:lnTo>
                    <a:pt x="191520" y="32358"/>
                  </a:lnTo>
                  <a:lnTo>
                    <a:pt x="181375" y="59582"/>
                  </a:lnTo>
                  <a:lnTo>
                    <a:pt x="169362" y="88922"/>
                  </a:lnTo>
                  <a:lnTo>
                    <a:pt x="160196" y="116825"/>
                  </a:lnTo>
                  <a:lnTo>
                    <a:pt x="152834" y="145739"/>
                  </a:lnTo>
                  <a:lnTo>
                    <a:pt x="151935" y="159379"/>
                  </a:lnTo>
                  <a:lnTo>
                    <a:pt x="153220" y="163039"/>
                  </a:lnTo>
                  <a:lnTo>
                    <a:pt x="176957" y="187292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SMARTInkShape-2205"/>
            <p:cNvSpPr/>
            <p:nvPr/>
          </p:nvSpPr>
          <p:spPr>
            <a:xfrm>
              <a:off x="8123203" y="2787650"/>
              <a:ext cx="135871" cy="129811"/>
            </a:xfrm>
            <a:custGeom>
              <a:avLst/>
              <a:gdLst/>
              <a:ahLst/>
              <a:cxnLst/>
              <a:rect l="0" t="0" r="0" b="0"/>
              <a:pathLst>
                <a:path w="135871" h="129811">
                  <a:moveTo>
                    <a:pt x="42897" y="19050"/>
                  </a:moveTo>
                  <a:lnTo>
                    <a:pt x="48364" y="19050"/>
                  </a:lnTo>
                  <a:lnTo>
                    <a:pt x="43701" y="19050"/>
                  </a:lnTo>
                  <a:lnTo>
                    <a:pt x="36393" y="22420"/>
                  </a:lnTo>
                  <a:lnTo>
                    <a:pt x="34328" y="24825"/>
                  </a:lnTo>
                  <a:lnTo>
                    <a:pt x="27249" y="38822"/>
                  </a:lnTo>
                  <a:lnTo>
                    <a:pt x="21126" y="47593"/>
                  </a:lnTo>
                  <a:lnTo>
                    <a:pt x="9229" y="76613"/>
                  </a:lnTo>
                  <a:lnTo>
                    <a:pt x="354" y="101096"/>
                  </a:lnTo>
                  <a:lnTo>
                    <a:pt x="0" y="109843"/>
                  </a:lnTo>
                  <a:lnTo>
                    <a:pt x="2194" y="118433"/>
                  </a:lnTo>
                  <a:lnTo>
                    <a:pt x="3767" y="121289"/>
                  </a:lnTo>
                  <a:lnTo>
                    <a:pt x="5521" y="123192"/>
                  </a:lnTo>
                  <a:lnTo>
                    <a:pt x="16777" y="129619"/>
                  </a:lnTo>
                  <a:lnTo>
                    <a:pt x="26349" y="129810"/>
                  </a:lnTo>
                  <a:lnTo>
                    <a:pt x="50856" y="125958"/>
                  </a:lnTo>
                  <a:lnTo>
                    <a:pt x="81788" y="109028"/>
                  </a:lnTo>
                  <a:lnTo>
                    <a:pt x="109479" y="85226"/>
                  </a:lnTo>
                  <a:lnTo>
                    <a:pt x="130462" y="53848"/>
                  </a:lnTo>
                  <a:lnTo>
                    <a:pt x="134731" y="44863"/>
                  </a:lnTo>
                  <a:lnTo>
                    <a:pt x="135870" y="40492"/>
                  </a:lnTo>
                  <a:lnTo>
                    <a:pt x="135254" y="31872"/>
                  </a:lnTo>
                  <a:lnTo>
                    <a:pt x="131546" y="15669"/>
                  </a:lnTo>
                  <a:lnTo>
                    <a:pt x="124978" y="6518"/>
                  </a:lnTo>
                  <a:lnTo>
                    <a:pt x="119097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SMARTInkShape-2206"/>
            <p:cNvSpPr/>
            <p:nvPr/>
          </p:nvSpPr>
          <p:spPr>
            <a:xfrm>
              <a:off x="8293100" y="2857500"/>
              <a:ext cx="76201" cy="205675"/>
            </a:xfrm>
            <a:custGeom>
              <a:avLst/>
              <a:gdLst/>
              <a:ahLst/>
              <a:cxnLst/>
              <a:rect l="0" t="0" r="0" b="0"/>
              <a:pathLst>
                <a:path w="76201" h="205675">
                  <a:moveTo>
                    <a:pt x="76200" y="0"/>
                  </a:moveTo>
                  <a:lnTo>
                    <a:pt x="75494" y="10139"/>
                  </a:lnTo>
                  <a:lnTo>
                    <a:pt x="67361" y="36595"/>
                  </a:lnTo>
                  <a:lnTo>
                    <a:pt x="61273" y="63446"/>
                  </a:lnTo>
                  <a:lnTo>
                    <a:pt x="51629" y="90373"/>
                  </a:lnTo>
                  <a:lnTo>
                    <a:pt x="43206" y="119596"/>
                  </a:lnTo>
                  <a:lnTo>
                    <a:pt x="32870" y="147227"/>
                  </a:lnTo>
                  <a:lnTo>
                    <a:pt x="21805" y="176072"/>
                  </a:lnTo>
                  <a:lnTo>
                    <a:pt x="12826" y="194209"/>
                  </a:lnTo>
                  <a:lnTo>
                    <a:pt x="4257" y="204795"/>
                  </a:lnTo>
                  <a:lnTo>
                    <a:pt x="2838" y="205674"/>
                  </a:lnTo>
                  <a:lnTo>
                    <a:pt x="1892" y="205555"/>
                  </a:lnTo>
                  <a:lnTo>
                    <a:pt x="0" y="2032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SMARTInkShape-2207"/>
            <p:cNvSpPr/>
            <p:nvPr/>
          </p:nvSpPr>
          <p:spPr>
            <a:xfrm>
              <a:off x="8332082" y="2765244"/>
              <a:ext cx="194308" cy="162107"/>
            </a:xfrm>
            <a:custGeom>
              <a:avLst/>
              <a:gdLst/>
              <a:ahLst/>
              <a:cxnLst/>
              <a:rect l="0" t="0" r="0" b="0"/>
              <a:pathLst>
                <a:path w="194308" h="162107">
                  <a:moveTo>
                    <a:pt x="5468" y="47806"/>
                  </a:moveTo>
                  <a:lnTo>
                    <a:pt x="2096" y="44435"/>
                  </a:lnTo>
                  <a:lnTo>
                    <a:pt x="441" y="39017"/>
                  </a:lnTo>
                  <a:lnTo>
                    <a:pt x="0" y="35596"/>
                  </a:lnTo>
                  <a:lnTo>
                    <a:pt x="1392" y="29915"/>
                  </a:lnTo>
                  <a:lnTo>
                    <a:pt x="14067" y="8539"/>
                  </a:lnTo>
                  <a:lnTo>
                    <a:pt x="21990" y="5659"/>
                  </a:lnTo>
                  <a:lnTo>
                    <a:pt x="51127" y="0"/>
                  </a:lnTo>
                  <a:lnTo>
                    <a:pt x="80443" y="2484"/>
                  </a:lnTo>
                  <a:lnTo>
                    <a:pt x="110196" y="6554"/>
                  </a:lnTo>
                  <a:lnTo>
                    <a:pt x="138181" y="19222"/>
                  </a:lnTo>
                  <a:lnTo>
                    <a:pt x="156973" y="31889"/>
                  </a:lnTo>
                  <a:lnTo>
                    <a:pt x="180754" y="57547"/>
                  </a:lnTo>
                  <a:lnTo>
                    <a:pt x="190362" y="77581"/>
                  </a:lnTo>
                  <a:lnTo>
                    <a:pt x="194307" y="94650"/>
                  </a:lnTo>
                  <a:lnTo>
                    <a:pt x="192104" y="112015"/>
                  </a:lnTo>
                  <a:lnTo>
                    <a:pt x="183612" y="127195"/>
                  </a:lnTo>
                  <a:lnTo>
                    <a:pt x="174249" y="134360"/>
                  </a:lnTo>
                  <a:lnTo>
                    <a:pt x="147620" y="144709"/>
                  </a:lnTo>
                  <a:lnTo>
                    <a:pt x="123473" y="151385"/>
                  </a:lnTo>
                  <a:lnTo>
                    <a:pt x="98445" y="154460"/>
                  </a:lnTo>
                  <a:lnTo>
                    <a:pt x="70478" y="156205"/>
                  </a:lnTo>
                  <a:lnTo>
                    <a:pt x="49918" y="162106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SMARTInkShape-2208"/>
            <p:cNvSpPr/>
            <p:nvPr/>
          </p:nvSpPr>
          <p:spPr>
            <a:xfrm>
              <a:off x="6165850" y="3181350"/>
              <a:ext cx="31751" cy="171451"/>
            </a:xfrm>
            <a:custGeom>
              <a:avLst/>
              <a:gdLst/>
              <a:ahLst/>
              <a:cxnLst/>
              <a:rect l="0" t="0" r="0" b="0"/>
              <a:pathLst>
                <a:path w="31751" h="171451">
                  <a:moveTo>
                    <a:pt x="31750" y="0"/>
                  </a:moveTo>
                  <a:lnTo>
                    <a:pt x="31750" y="3371"/>
                  </a:lnTo>
                  <a:lnTo>
                    <a:pt x="25282" y="32907"/>
                  </a:lnTo>
                  <a:lnTo>
                    <a:pt x="20489" y="59259"/>
                  </a:lnTo>
                  <a:lnTo>
                    <a:pt x="17595" y="83175"/>
                  </a:lnTo>
                  <a:lnTo>
                    <a:pt x="14150" y="108135"/>
                  </a:lnTo>
                  <a:lnTo>
                    <a:pt x="9615" y="138482"/>
                  </a:lnTo>
                  <a:lnTo>
                    <a:pt x="346" y="169681"/>
                  </a:lnTo>
                  <a:lnTo>
                    <a:pt x="0" y="1714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SMARTInkShape-2209"/>
            <p:cNvSpPr/>
            <p:nvPr/>
          </p:nvSpPr>
          <p:spPr>
            <a:xfrm>
              <a:off x="6197600" y="3092450"/>
              <a:ext cx="6351" cy="1"/>
            </a:xfrm>
            <a:custGeom>
              <a:avLst/>
              <a:gdLst/>
              <a:ahLst/>
              <a:cxnLst/>
              <a:rect l="0" t="0" r="0" b="0"/>
              <a:pathLst>
                <a:path w="6351" h="1">
                  <a:moveTo>
                    <a:pt x="6350" y="0"/>
                  </a:moveTo>
                  <a:lnTo>
                    <a:pt x="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SMARTInkShape-2210"/>
            <p:cNvSpPr/>
            <p:nvPr/>
          </p:nvSpPr>
          <p:spPr>
            <a:xfrm>
              <a:off x="6305634" y="3125884"/>
              <a:ext cx="177717" cy="211019"/>
            </a:xfrm>
            <a:custGeom>
              <a:avLst/>
              <a:gdLst/>
              <a:ahLst/>
              <a:cxnLst/>
              <a:rect l="0" t="0" r="0" b="0"/>
              <a:pathLst>
                <a:path w="177717" h="211019">
                  <a:moveTo>
                    <a:pt x="31666" y="74516"/>
                  </a:moveTo>
                  <a:lnTo>
                    <a:pt x="31666" y="77887"/>
                  </a:lnTo>
                  <a:lnTo>
                    <a:pt x="25904" y="103059"/>
                  </a:lnTo>
                  <a:lnTo>
                    <a:pt x="22022" y="132079"/>
                  </a:lnTo>
                  <a:lnTo>
                    <a:pt x="18864" y="160806"/>
                  </a:lnTo>
                  <a:lnTo>
                    <a:pt x="13257" y="190517"/>
                  </a:lnTo>
                  <a:lnTo>
                    <a:pt x="12100" y="202098"/>
                  </a:lnTo>
                  <a:lnTo>
                    <a:pt x="10861" y="204020"/>
                  </a:lnTo>
                  <a:lnTo>
                    <a:pt x="9329" y="205302"/>
                  </a:lnTo>
                  <a:lnTo>
                    <a:pt x="7627" y="208608"/>
                  </a:lnTo>
                  <a:lnTo>
                    <a:pt x="7173" y="210477"/>
                  </a:lnTo>
                  <a:lnTo>
                    <a:pt x="6165" y="211018"/>
                  </a:lnTo>
                  <a:lnTo>
                    <a:pt x="4787" y="210673"/>
                  </a:lnTo>
                  <a:lnTo>
                    <a:pt x="877" y="208420"/>
                  </a:lnTo>
                  <a:lnTo>
                    <a:pt x="343" y="206230"/>
                  </a:lnTo>
                  <a:lnTo>
                    <a:pt x="0" y="195705"/>
                  </a:lnTo>
                  <a:lnTo>
                    <a:pt x="4953" y="169000"/>
                  </a:lnTo>
                  <a:lnTo>
                    <a:pt x="9377" y="144214"/>
                  </a:lnTo>
                  <a:lnTo>
                    <a:pt x="18397" y="118529"/>
                  </a:lnTo>
                  <a:lnTo>
                    <a:pt x="30008" y="91946"/>
                  </a:lnTo>
                  <a:lnTo>
                    <a:pt x="42914" y="62045"/>
                  </a:lnTo>
                  <a:lnTo>
                    <a:pt x="62502" y="33456"/>
                  </a:lnTo>
                  <a:lnTo>
                    <a:pt x="84462" y="10051"/>
                  </a:lnTo>
                  <a:lnTo>
                    <a:pt x="92995" y="4002"/>
                  </a:lnTo>
                  <a:lnTo>
                    <a:pt x="105733" y="0"/>
                  </a:lnTo>
                  <a:lnTo>
                    <a:pt x="114209" y="946"/>
                  </a:lnTo>
                  <a:lnTo>
                    <a:pt x="131148" y="7302"/>
                  </a:lnTo>
                  <a:lnTo>
                    <a:pt x="143849" y="20028"/>
                  </a:lnTo>
                  <a:lnTo>
                    <a:pt x="153177" y="33833"/>
                  </a:lnTo>
                  <a:lnTo>
                    <a:pt x="162651" y="60574"/>
                  </a:lnTo>
                  <a:lnTo>
                    <a:pt x="169435" y="88851"/>
                  </a:lnTo>
                  <a:lnTo>
                    <a:pt x="170793" y="113100"/>
                  </a:lnTo>
                  <a:lnTo>
                    <a:pt x="171253" y="143207"/>
                  </a:lnTo>
                  <a:lnTo>
                    <a:pt x="172048" y="164467"/>
                  </a:lnTo>
                  <a:lnTo>
                    <a:pt x="177716" y="188816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SMARTInkShape-2211"/>
            <p:cNvSpPr/>
            <p:nvPr/>
          </p:nvSpPr>
          <p:spPr>
            <a:xfrm>
              <a:off x="6813635" y="3156473"/>
              <a:ext cx="158666" cy="195827"/>
            </a:xfrm>
            <a:custGeom>
              <a:avLst/>
              <a:gdLst/>
              <a:ahLst/>
              <a:cxnLst/>
              <a:rect l="0" t="0" r="0" b="0"/>
              <a:pathLst>
                <a:path w="158666" h="195827">
                  <a:moveTo>
                    <a:pt x="18965" y="24877"/>
                  </a:moveTo>
                  <a:lnTo>
                    <a:pt x="18965" y="52013"/>
                  </a:lnTo>
                  <a:lnTo>
                    <a:pt x="18965" y="81089"/>
                  </a:lnTo>
                  <a:lnTo>
                    <a:pt x="18259" y="105659"/>
                  </a:lnTo>
                  <a:lnTo>
                    <a:pt x="14600" y="130813"/>
                  </a:lnTo>
                  <a:lnTo>
                    <a:pt x="11125" y="160834"/>
                  </a:lnTo>
                  <a:lnTo>
                    <a:pt x="4810" y="187767"/>
                  </a:lnTo>
                  <a:lnTo>
                    <a:pt x="201" y="195826"/>
                  </a:lnTo>
                  <a:lnTo>
                    <a:pt x="0" y="192807"/>
                  </a:lnTo>
                  <a:lnTo>
                    <a:pt x="7092" y="167069"/>
                  </a:lnTo>
                  <a:lnTo>
                    <a:pt x="18082" y="137997"/>
                  </a:lnTo>
                  <a:lnTo>
                    <a:pt x="26935" y="113427"/>
                  </a:lnTo>
                  <a:lnTo>
                    <a:pt x="38494" y="88273"/>
                  </a:lnTo>
                  <a:lnTo>
                    <a:pt x="50857" y="62946"/>
                  </a:lnTo>
                  <a:lnTo>
                    <a:pt x="65338" y="39449"/>
                  </a:lnTo>
                  <a:lnTo>
                    <a:pt x="94006" y="11848"/>
                  </a:lnTo>
                  <a:lnTo>
                    <a:pt x="104856" y="3456"/>
                  </a:lnTo>
                  <a:lnTo>
                    <a:pt x="118924" y="262"/>
                  </a:lnTo>
                  <a:lnTo>
                    <a:pt x="121588" y="0"/>
                  </a:lnTo>
                  <a:lnTo>
                    <a:pt x="126428" y="1591"/>
                  </a:lnTo>
                  <a:lnTo>
                    <a:pt x="128707" y="3003"/>
                  </a:lnTo>
                  <a:lnTo>
                    <a:pt x="135285" y="11732"/>
                  </a:lnTo>
                  <a:lnTo>
                    <a:pt x="141703" y="23255"/>
                  </a:lnTo>
                  <a:lnTo>
                    <a:pt x="145123" y="44861"/>
                  </a:lnTo>
                  <a:lnTo>
                    <a:pt x="145854" y="75799"/>
                  </a:lnTo>
                  <a:lnTo>
                    <a:pt x="145951" y="105561"/>
                  </a:lnTo>
                  <a:lnTo>
                    <a:pt x="145253" y="115064"/>
                  </a:lnTo>
                  <a:lnTo>
                    <a:pt x="139876" y="146357"/>
                  </a:lnTo>
                  <a:lnTo>
                    <a:pt x="139638" y="151392"/>
                  </a:lnTo>
                  <a:lnTo>
                    <a:pt x="139616" y="142996"/>
                  </a:lnTo>
                  <a:lnTo>
                    <a:pt x="146082" y="113374"/>
                  </a:lnTo>
                  <a:lnTo>
                    <a:pt x="158665" y="82027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SMARTInkShape-2212"/>
            <p:cNvSpPr/>
            <p:nvPr/>
          </p:nvSpPr>
          <p:spPr>
            <a:xfrm>
              <a:off x="7048500" y="3143250"/>
              <a:ext cx="31751" cy="177801"/>
            </a:xfrm>
            <a:custGeom>
              <a:avLst/>
              <a:gdLst/>
              <a:ahLst/>
              <a:cxnLst/>
              <a:rect l="0" t="0" r="0" b="0"/>
              <a:pathLst>
                <a:path w="31751" h="177801">
                  <a:moveTo>
                    <a:pt x="0" y="0"/>
                  </a:moveTo>
                  <a:lnTo>
                    <a:pt x="9459" y="0"/>
                  </a:lnTo>
                  <a:lnTo>
                    <a:pt x="10539" y="1411"/>
                  </a:lnTo>
                  <a:lnTo>
                    <a:pt x="18083" y="29853"/>
                  </a:lnTo>
                  <a:lnTo>
                    <a:pt x="18922" y="57736"/>
                  </a:lnTo>
                  <a:lnTo>
                    <a:pt x="19025" y="82665"/>
                  </a:lnTo>
                  <a:lnTo>
                    <a:pt x="18339" y="111631"/>
                  </a:lnTo>
                  <a:lnTo>
                    <a:pt x="13582" y="140324"/>
                  </a:lnTo>
                  <a:lnTo>
                    <a:pt x="12777" y="160177"/>
                  </a:lnTo>
                  <a:lnTo>
                    <a:pt x="14616" y="164793"/>
                  </a:lnTo>
                  <a:lnTo>
                    <a:pt x="16094" y="167012"/>
                  </a:lnTo>
                  <a:lnTo>
                    <a:pt x="17784" y="168491"/>
                  </a:lnTo>
                  <a:lnTo>
                    <a:pt x="31750" y="1778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SMARTInkShape-2213"/>
            <p:cNvSpPr/>
            <p:nvPr/>
          </p:nvSpPr>
          <p:spPr>
            <a:xfrm>
              <a:off x="7165681" y="3136900"/>
              <a:ext cx="117627" cy="139317"/>
            </a:xfrm>
            <a:custGeom>
              <a:avLst/>
              <a:gdLst/>
              <a:ahLst/>
              <a:cxnLst/>
              <a:rect l="0" t="0" r="0" b="0"/>
              <a:pathLst>
                <a:path w="117627" h="139317">
                  <a:moveTo>
                    <a:pt x="16169" y="44450"/>
                  </a:moveTo>
                  <a:lnTo>
                    <a:pt x="12797" y="47821"/>
                  </a:lnTo>
                  <a:lnTo>
                    <a:pt x="11142" y="51357"/>
                  </a:lnTo>
                  <a:lnTo>
                    <a:pt x="10701" y="53288"/>
                  </a:lnTo>
                  <a:lnTo>
                    <a:pt x="5629" y="62162"/>
                  </a:lnTo>
                  <a:lnTo>
                    <a:pt x="0" y="85626"/>
                  </a:lnTo>
                  <a:lnTo>
                    <a:pt x="2833" y="101805"/>
                  </a:lnTo>
                  <a:lnTo>
                    <a:pt x="10112" y="118391"/>
                  </a:lnTo>
                  <a:lnTo>
                    <a:pt x="24652" y="135334"/>
                  </a:lnTo>
                  <a:lnTo>
                    <a:pt x="30758" y="137759"/>
                  </a:lnTo>
                  <a:lnTo>
                    <a:pt x="42804" y="139316"/>
                  </a:lnTo>
                  <a:lnTo>
                    <a:pt x="57047" y="134554"/>
                  </a:lnTo>
                  <a:lnTo>
                    <a:pt x="77639" y="124762"/>
                  </a:lnTo>
                  <a:lnTo>
                    <a:pt x="102960" y="97867"/>
                  </a:lnTo>
                  <a:lnTo>
                    <a:pt x="112283" y="81443"/>
                  </a:lnTo>
                  <a:lnTo>
                    <a:pt x="116685" y="56931"/>
                  </a:lnTo>
                  <a:lnTo>
                    <a:pt x="117626" y="28742"/>
                  </a:lnTo>
                  <a:lnTo>
                    <a:pt x="115824" y="21476"/>
                  </a:lnTo>
                  <a:lnTo>
                    <a:pt x="108918" y="11062"/>
                  </a:lnTo>
                  <a:lnTo>
                    <a:pt x="102838" y="4375"/>
                  </a:lnTo>
                  <a:lnTo>
                    <a:pt x="98668" y="1944"/>
                  </a:lnTo>
                  <a:lnTo>
                    <a:pt x="92493" y="255"/>
                  </a:lnTo>
                  <a:lnTo>
                    <a:pt x="86019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SMARTInkShape-2214"/>
            <p:cNvSpPr/>
            <p:nvPr/>
          </p:nvSpPr>
          <p:spPr>
            <a:xfrm>
              <a:off x="7359650" y="3145993"/>
              <a:ext cx="120427" cy="143139"/>
            </a:xfrm>
            <a:custGeom>
              <a:avLst/>
              <a:gdLst/>
              <a:ahLst/>
              <a:cxnLst/>
              <a:rect l="0" t="0" r="0" b="0"/>
              <a:pathLst>
                <a:path w="120427" h="143139">
                  <a:moveTo>
                    <a:pt x="107950" y="9957"/>
                  </a:moveTo>
                  <a:lnTo>
                    <a:pt x="107950" y="6586"/>
                  </a:lnTo>
                  <a:lnTo>
                    <a:pt x="107244" y="5593"/>
                  </a:lnTo>
                  <a:lnTo>
                    <a:pt x="106067" y="4930"/>
                  </a:lnTo>
                  <a:lnTo>
                    <a:pt x="97118" y="3075"/>
                  </a:lnTo>
                  <a:lnTo>
                    <a:pt x="93023" y="313"/>
                  </a:lnTo>
                  <a:lnTo>
                    <a:pt x="90237" y="0"/>
                  </a:lnTo>
                  <a:lnTo>
                    <a:pt x="59153" y="6795"/>
                  </a:lnTo>
                  <a:lnTo>
                    <a:pt x="33856" y="13050"/>
                  </a:lnTo>
                  <a:lnTo>
                    <a:pt x="17303" y="21488"/>
                  </a:lnTo>
                  <a:lnTo>
                    <a:pt x="16474" y="22583"/>
                  </a:lnTo>
                  <a:lnTo>
                    <a:pt x="16627" y="24019"/>
                  </a:lnTo>
                  <a:lnTo>
                    <a:pt x="20213" y="29410"/>
                  </a:lnTo>
                  <a:lnTo>
                    <a:pt x="33733" y="46768"/>
                  </a:lnTo>
                  <a:lnTo>
                    <a:pt x="46919" y="54025"/>
                  </a:lnTo>
                  <a:lnTo>
                    <a:pt x="75819" y="69304"/>
                  </a:lnTo>
                  <a:lnTo>
                    <a:pt x="103497" y="88225"/>
                  </a:lnTo>
                  <a:lnTo>
                    <a:pt x="112086" y="93661"/>
                  </a:lnTo>
                  <a:lnTo>
                    <a:pt x="114941" y="96804"/>
                  </a:lnTo>
                  <a:lnTo>
                    <a:pt x="118112" y="104059"/>
                  </a:lnTo>
                  <a:lnTo>
                    <a:pt x="120426" y="125204"/>
                  </a:lnTo>
                  <a:lnTo>
                    <a:pt x="119090" y="127711"/>
                  </a:lnTo>
                  <a:lnTo>
                    <a:pt x="110466" y="134609"/>
                  </a:lnTo>
                  <a:lnTo>
                    <a:pt x="98975" y="140416"/>
                  </a:lnTo>
                  <a:lnTo>
                    <a:pt x="67938" y="143138"/>
                  </a:lnTo>
                  <a:lnTo>
                    <a:pt x="38553" y="142579"/>
                  </a:lnTo>
                  <a:lnTo>
                    <a:pt x="24750" y="138230"/>
                  </a:lnTo>
                  <a:lnTo>
                    <a:pt x="6560" y="126089"/>
                  </a:lnTo>
                  <a:lnTo>
                    <a:pt x="4373" y="125478"/>
                  </a:lnTo>
                  <a:lnTo>
                    <a:pt x="2916" y="124365"/>
                  </a:lnTo>
                  <a:lnTo>
                    <a:pt x="0" y="117907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SMARTInkShape-2215"/>
            <p:cNvSpPr/>
            <p:nvPr/>
          </p:nvSpPr>
          <p:spPr>
            <a:xfrm>
              <a:off x="7545171" y="3162300"/>
              <a:ext cx="119280" cy="130210"/>
            </a:xfrm>
            <a:custGeom>
              <a:avLst/>
              <a:gdLst/>
              <a:ahLst/>
              <a:cxnLst/>
              <a:rect l="0" t="0" r="0" b="0"/>
              <a:pathLst>
                <a:path w="119280" h="130210">
                  <a:moveTo>
                    <a:pt x="112929" y="0"/>
                  </a:moveTo>
                  <a:lnTo>
                    <a:pt x="90147" y="705"/>
                  </a:lnTo>
                  <a:lnTo>
                    <a:pt x="59815" y="10831"/>
                  </a:lnTo>
                  <a:lnTo>
                    <a:pt x="48400" y="14926"/>
                  </a:lnTo>
                  <a:lnTo>
                    <a:pt x="38153" y="22861"/>
                  </a:lnTo>
                  <a:lnTo>
                    <a:pt x="13335" y="50577"/>
                  </a:lnTo>
                  <a:lnTo>
                    <a:pt x="3258" y="67689"/>
                  </a:lnTo>
                  <a:lnTo>
                    <a:pt x="0" y="83791"/>
                  </a:lnTo>
                  <a:lnTo>
                    <a:pt x="3001" y="93920"/>
                  </a:lnTo>
                  <a:lnTo>
                    <a:pt x="13055" y="108549"/>
                  </a:lnTo>
                  <a:lnTo>
                    <a:pt x="26421" y="119338"/>
                  </a:lnTo>
                  <a:lnTo>
                    <a:pt x="37792" y="123594"/>
                  </a:lnTo>
                  <a:lnTo>
                    <a:pt x="68618" y="130209"/>
                  </a:lnTo>
                  <a:lnTo>
                    <a:pt x="96876" y="127561"/>
                  </a:lnTo>
                  <a:lnTo>
                    <a:pt x="119279" y="1270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SMARTInkShape-2216"/>
            <p:cNvSpPr/>
            <p:nvPr/>
          </p:nvSpPr>
          <p:spPr>
            <a:xfrm>
              <a:off x="7747372" y="3041650"/>
              <a:ext cx="44079" cy="241301"/>
            </a:xfrm>
            <a:custGeom>
              <a:avLst/>
              <a:gdLst/>
              <a:ahLst/>
              <a:cxnLst/>
              <a:rect l="0" t="0" r="0" b="0"/>
              <a:pathLst>
                <a:path w="44079" h="241301">
                  <a:moveTo>
                    <a:pt x="44078" y="0"/>
                  </a:moveTo>
                  <a:lnTo>
                    <a:pt x="40706" y="0"/>
                  </a:lnTo>
                  <a:lnTo>
                    <a:pt x="40419" y="1411"/>
                  </a:lnTo>
                  <a:lnTo>
                    <a:pt x="43893" y="29853"/>
                  </a:lnTo>
                  <a:lnTo>
                    <a:pt x="38972" y="56749"/>
                  </a:lnTo>
                  <a:lnTo>
                    <a:pt x="33236" y="80941"/>
                  </a:lnTo>
                  <a:lnTo>
                    <a:pt x="27068" y="105984"/>
                  </a:lnTo>
                  <a:lnTo>
                    <a:pt x="20771" y="131278"/>
                  </a:lnTo>
                  <a:lnTo>
                    <a:pt x="14437" y="156646"/>
                  </a:lnTo>
                  <a:lnTo>
                    <a:pt x="5976" y="186739"/>
                  </a:lnTo>
                  <a:lnTo>
                    <a:pt x="1509" y="203967"/>
                  </a:lnTo>
                  <a:lnTo>
                    <a:pt x="0" y="222009"/>
                  </a:lnTo>
                  <a:lnTo>
                    <a:pt x="1674" y="227552"/>
                  </a:lnTo>
                  <a:lnTo>
                    <a:pt x="4064" y="232367"/>
                  </a:lnTo>
                  <a:lnTo>
                    <a:pt x="5978" y="2413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SMARTInkShape-2217"/>
            <p:cNvSpPr/>
            <p:nvPr/>
          </p:nvSpPr>
          <p:spPr>
            <a:xfrm>
              <a:off x="7832241" y="3143629"/>
              <a:ext cx="154694" cy="152022"/>
            </a:xfrm>
            <a:custGeom>
              <a:avLst/>
              <a:gdLst/>
              <a:ahLst/>
              <a:cxnLst/>
              <a:rect l="0" t="0" r="0" b="0"/>
              <a:pathLst>
                <a:path w="154694" h="152022">
                  <a:moveTo>
                    <a:pt x="3659" y="56771"/>
                  </a:moveTo>
                  <a:lnTo>
                    <a:pt x="0" y="56771"/>
                  </a:lnTo>
                  <a:lnTo>
                    <a:pt x="6846" y="56771"/>
                  </a:lnTo>
                  <a:lnTo>
                    <a:pt x="10484" y="58652"/>
                  </a:lnTo>
                  <a:lnTo>
                    <a:pt x="12442" y="60142"/>
                  </a:lnTo>
                  <a:lnTo>
                    <a:pt x="18381" y="61797"/>
                  </a:lnTo>
                  <a:lnTo>
                    <a:pt x="29658" y="64610"/>
                  </a:lnTo>
                  <a:lnTo>
                    <a:pt x="38497" y="67310"/>
                  </a:lnTo>
                  <a:lnTo>
                    <a:pt x="64194" y="69186"/>
                  </a:lnTo>
                  <a:lnTo>
                    <a:pt x="95834" y="63978"/>
                  </a:lnTo>
                  <a:lnTo>
                    <a:pt x="122108" y="54357"/>
                  </a:lnTo>
                  <a:lnTo>
                    <a:pt x="144213" y="36460"/>
                  </a:lnTo>
                  <a:lnTo>
                    <a:pt x="151451" y="26137"/>
                  </a:lnTo>
                  <a:lnTo>
                    <a:pt x="154693" y="17512"/>
                  </a:lnTo>
                  <a:lnTo>
                    <a:pt x="154443" y="15076"/>
                  </a:lnTo>
                  <a:lnTo>
                    <a:pt x="152284" y="10488"/>
                  </a:lnTo>
                  <a:lnTo>
                    <a:pt x="147101" y="3938"/>
                  </a:lnTo>
                  <a:lnTo>
                    <a:pt x="141259" y="1539"/>
                  </a:lnTo>
                  <a:lnTo>
                    <a:pt x="126011" y="0"/>
                  </a:lnTo>
                  <a:lnTo>
                    <a:pt x="97617" y="8492"/>
                  </a:lnTo>
                  <a:lnTo>
                    <a:pt x="78324" y="21703"/>
                  </a:lnTo>
                  <a:lnTo>
                    <a:pt x="48142" y="52356"/>
                  </a:lnTo>
                  <a:lnTo>
                    <a:pt x="41068" y="63275"/>
                  </a:lnTo>
                  <a:lnTo>
                    <a:pt x="32783" y="89517"/>
                  </a:lnTo>
                  <a:lnTo>
                    <a:pt x="32595" y="99781"/>
                  </a:lnTo>
                  <a:lnTo>
                    <a:pt x="33533" y="104495"/>
                  </a:lnTo>
                  <a:lnTo>
                    <a:pt x="49549" y="130769"/>
                  </a:lnTo>
                  <a:lnTo>
                    <a:pt x="57921" y="137402"/>
                  </a:lnTo>
                  <a:lnTo>
                    <a:pt x="67992" y="141996"/>
                  </a:lnTo>
                  <a:lnTo>
                    <a:pt x="98833" y="150481"/>
                  </a:lnTo>
                  <a:lnTo>
                    <a:pt x="111609" y="152021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SMARTInkShape-2218"/>
            <p:cNvSpPr/>
            <p:nvPr/>
          </p:nvSpPr>
          <p:spPr>
            <a:xfrm>
              <a:off x="8070850" y="3143595"/>
              <a:ext cx="105358" cy="196099"/>
            </a:xfrm>
            <a:custGeom>
              <a:avLst/>
              <a:gdLst/>
              <a:ahLst/>
              <a:cxnLst/>
              <a:rect l="0" t="0" r="0" b="0"/>
              <a:pathLst>
                <a:path w="105358" h="196099">
                  <a:moveTo>
                    <a:pt x="76200" y="18705"/>
                  </a:moveTo>
                  <a:lnTo>
                    <a:pt x="72828" y="15333"/>
                  </a:lnTo>
                  <a:lnTo>
                    <a:pt x="69292" y="13678"/>
                  </a:lnTo>
                  <a:lnTo>
                    <a:pt x="67361" y="13237"/>
                  </a:lnTo>
                  <a:lnTo>
                    <a:pt x="47824" y="2281"/>
                  </a:lnTo>
                  <a:lnTo>
                    <a:pt x="27403" y="0"/>
                  </a:lnTo>
                  <a:lnTo>
                    <a:pt x="20881" y="1690"/>
                  </a:lnTo>
                  <a:lnTo>
                    <a:pt x="14924" y="4087"/>
                  </a:lnTo>
                  <a:lnTo>
                    <a:pt x="5049" y="6142"/>
                  </a:lnTo>
                  <a:lnTo>
                    <a:pt x="3366" y="7507"/>
                  </a:lnTo>
                  <a:lnTo>
                    <a:pt x="2244" y="9123"/>
                  </a:lnTo>
                  <a:lnTo>
                    <a:pt x="665" y="18139"/>
                  </a:lnTo>
                  <a:lnTo>
                    <a:pt x="196" y="29747"/>
                  </a:lnTo>
                  <a:lnTo>
                    <a:pt x="1969" y="36077"/>
                  </a:lnTo>
                  <a:lnTo>
                    <a:pt x="8814" y="45489"/>
                  </a:lnTo>
                  <a:lnTo>
                    <a:pt x="33848" y="74652"/>
                  </a:lnTo>
                  <a:lnTo>
                    <a:pt x="59412" y="101932"/>
                  </a:lnTo>
                  <a:lnTo>
                    <a:pt x="85827" y="129723"/>
                  </a:lnTo>
                  <a:lnTo>
                    <a:pt x="102117" y="151955"/>
                  </a:lnTo>
                  <a:lnTo>
                    <a:pt x="105357" y="161653"/>
                  </a:lnTo>
                  <a:lnTo>
                    <a:pt x="104916" y="170667"/>
                  </a:lnTo>
                  <a:lnTo>
                    <a:pt x="103810" y="175046"/>
                  </a:lnTo>
                  <a:lnTo>
                    <a:pt x="98820" y="181793"/>
                  </a:lnTo>
                  <a:lnTo>
                    <a:pt x="91192" y="187144"/>
                  </a:lnTo>
                  <a:lnTo>
                    <a:pt x="74997" y="193417"/>
                  </a:lnTo>
                  <a:lnTo>
                    <a:pt x="44291" y="196098"/>
                  </a:lnTo>
                  <a:lnTo>
                    <a:pt x="14560" y="191425"/>
                  </a:lnTo>
                  <a:lnTo>
                    <a:pt x="0" y="190155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SMARTInkShape-2219"/>
            <p:cNvSpPr/>
            <p:nvPr/>
          </p:nvSpPr>
          <p:spPr>
            <a:xfrm>
              <a:off x="6965950" y="3143250"/>
              <a:ext cx="101601" cy="107951"/>
            </a:xfrm>
            <a:custGeom>
              <a:avLst/>
              <a:gdLst/>
              <a:ahLst/>
              <a:cxnLst/>
              <a:rect l="0" t="0" r="0" b="0"/>
              <a:pathLst>
                <a:path w="101601" h="107951">
                  <a:moveTo>
                    <a:pt x="101600" y="6350"/>
                  </a:moveTo>
                  <a:lnTo>
                    <a:pt x="98228" y="6350"/>
                  </a:lnTo>
                  <a:lnTo>
                    <a:pt x="97235" y="5644"/>
                  </a:lnTo>
                  <a:lnTo>
                    <a:pt x="96573" y="4468"/>
                  </a:lnTo>
                  <a:lnTo>
                    <a:pt x="96132" y="2979"/>
                  </a:lnTo>
                  <a:lnTo>
                    <a:pt x="95132" y="2691"/>
                  </a:lnTo>
                  <a:lnTo>
                    <a:pt x="92140" y="4253"/>
                  </a:lnTo>
                  <a:lnTo>
                    <a:pt x="90354" y="4246"/>
                  </a:lnTo>
                  <a:lnTo>
                    <a:pt x="82622" y="465"/>
                  </a:lnTo>
                  <a:lnTo>
                    <a:pt x="58117" y="0"/>
                  </a:lnTo>
                  <a:lnTo>
                    <a:pt x="54065" y="3371"/>
                  </a:lnTo>
                  <a:lnTo>
                    <a:pt x="52251" y="6907"/>
                  </a:lnTo>
                  <a:lnTo>
                    <a:pt x="51767" y="8838"/>
                  </a:lnTo>
                  <a:lnTo>
                    <a:pt x="50739" y="10125"/>
                  </a:lnTo>
                  <a:lnTo>
                    <a:pt x="47716" y="11555"/>
                  </a:lnTo>
                  <a:lnTo>
                    <a:pt x="46627" y="13348"/>
                  </a:lnTo>
                  <a:lnTo>
                    <a:pt x="42998" y="24482"/>
                  </a:lnTo>
                  <a:lnTo>
                    <a:pt x="19039" y="52674"/>
                  </a:lnTo>
                  <a:lnTo>
                    <a:pt x="8230" y="74483"/>
                  </a:lnTo>
                  <a:lnTo>
                    <a:pt x="6480" y="79670"/>
                  </a:lnTo>
                  <a:lnTo>
                    <a:pt x="1489" y="88749"/>
                  </a:lnTo>
                  <a:lnTo>
                    <a:pt x="0" y="1079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SMARTInkShape-2220"/>
            <p:cNvSpPr/>
            <p:nvPr/>
          </p:nvSpPr>
          <p:spPr>
            <a:xfrm>
              <a:off x="6648450" y="2814475"/>
              <a:ext cx="171451" cy="146545"/>
            </a:xfrm>
            <a:custGeom>
              <a:avLst/>
              <a:gdLst/>
              <a:ahLst/>
              <a:cxnLst/>
              <a:rect l="0" t="0" r="0" b="0"/>
              <a:pathLst>
                <a:path w="171451" h="146545">
                  <a:moveTo>
                    <a:pt x="0" y="55725"/>
                  </a:moveTo>
                  <a:lnTo>
                    <a:pt x="3371" y="59095"/>
                  </a:lnTo>
                  <a:lnTo>
                    <a:pt x="5026" y="62632"/>
                  </a:lnTo>
                  <a:lnTo>
                    <a:pt x="5467" y="64563"/>
                  </a:lnTo>
                  <a:lnTo>
                    <a:pt x="9721" y="68590"/>
                  </a:lnTo>
                  <a:lnTo>
                    <a:pt x="16314" y="72026"/>
                  </a:lnTo>
                  <a:lnTo>
                    <a:pt x="45417" y="74533"/>
                  </a:lnTo>
                  <a:lnTo>
                    <a:pt x="70040" y="72845"/>
                  </a:lnTo>
                  <a:lnTo>
                    <a:pt x="100919" y="63937"/>
                  </a:lnTo>
                  <a:lnTo>
                    <a:pt x="128871" y="50763"/>
                  </a:lnTo>
                  <a:lnTo>
                    <a:pt x="141038" y="40065"/>
                  </a:lnTo>
                  <a:lnTo>
                    <a:pt x="154135" y="23001"/>
                  </a:lnTo>
                  <a:lnTo>
                    <a:pt x="154968" y="19798"/>
                  </a:lnTo>
                  <a:lnTo>
                    <a:pt x="154012" y="12476"/>
                  </a:lnTo>
                  <a:lnTo>
                    <a:pt x="152768" y="9958"/>
                  </a:lnTo>
                  <a:lnTo>
                    <a:pt x="151234" y="8281"/>
                  </a:lnTo>
                  <a:lnTo>
                    <a:pt x="143703" y="2217"/>
                  </a:lnTo>
                  <a:lnTo>
                    <a:pt x="135835" y="193"/>
                  </a:lnTo>
                  <a:lnTo>
                    <a:pt x="125987" y="0"/>
                  </a:lnTo>
                  <a:lnTo>
                    <a:pt x="103861" y="7508"/>
                  </a:lnTo>
                  <a:lnTo>
                    <a:pt x="82447" y="21375"/>
                  </a:lnTo>
                  <a:lnTo>
                    <a:pt x="59532" y="49869"/>
                  </a:lnTo>
                  <a:lnTo>
                    <a:pt x="43796" y="74872"/>
                  </a:lnTo>
                  <a:lnTo>
                    <a:pt x="40631" y="87518"/>
                  </a:lnTo>
                  <a:lnTo>
                    <a:pt x="41106" y="98312"/>
                  </a:lnTo>
                  <a:lnTo>
                    <a:pt x="44375" y="108519"/>
                  </a:lnTo>
                  <a:lnTo>
                    <a:pt x="54148" y="124754"/>
                  </a:lnTo>
                  <a:lnTo>
                    <a:pt x="61931" y="131795"/>
                  </a:lnTo>
                  <a:lnTo>
                    <a:pt x="89530" y="144329"/>
                  </a:lnTo>
                  <a:lnTo>
                    <a:pt x="95670" y="146544"/>
                  </a:lnTo>
                  <a:lnTo>
                    <a:pt x="121166" y="146291"/>
                  </a:lnTo>
                  <a:lnTo>
                    <a:pt x="150541" y="144954"/>
                  </a:lnTo>
                  <a:lnTo>
                    <a:pt x="171450" y="144625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SMARTInkShape-2221"/>
            <p:cNvSpPr/>
            <p:nvPr/>
          </p:nvSpPr>
          <p:spPr>
            <a:xfrm>
              <a:off x="6464703" y="2819400"/>
              <a:ext cx="132434" cy="145874"/>
            </a:xfrm>
            <a:custGeom>
              <a:avLst/>
              <a:gdLst/>
              <a:ahLst/>
              <a:cxnLst/>
              <a:rect l="0" t="0" r="0" b="0"/>
              <a:pathLst>
                <a:path w="132434" h="145874">
                  <a:moveTo>
                    <a:pt x="75797" y="0"/>
                  </a:moveTo>
                  <a:lnTo>
                    <a:pt x="66958" y="0"/>
                  </a:lnTo>
                  <a:lnTo>
                    <a:pt x="37517" y="10983"/>
                  </a:lnTo>
                  <a:lnTo>
                    <a:pt x="24943" y="14072"/>
                  </a:lnTo>
                  <a:lnTo>
                    <a:pt x="14162" y="19456"/>
                  </a:lnTo>
                  <a:lnTo>
                    <a:pt x="8893" y="22758"/>
                  </a:lnTo>
                  <a:lnTo>
                    <a:pt x="4198" y="24226"/>
                  </a:lnTo>
                  <a:lnTo>
                    <a:pt x="2665" y="25322"/>
                  </a:lnTo>
                  <a:lnTo>
                    <a:pt x="1641" y="26759"/>
                  </a:lnTo>
                  <a:lnTo>
                    <a:pt x="505" y="30237"/>
                  </a:lnTo>
                  <a:lnTo>
                    <a:pt x="0" y="34135"/>
                  </a:lnTo>
                  <a:lnTo>
                    <a:pt x="3539" y="40101"/>
                  </a:lnTo>
                  <a:lnTo>
                    <a:pt x="9815" y="46750"/>
                  </a:lnTo>
                  <a:lnTo>
                    <a:pt x="34322" y="61213"/>
                  </a:lnTo>
                  <a:lnTo>
                    <a:pt x="63488" y="71944"/>
                  </a:lnTo>
                  <a:lnTo>
                    <a:pt x="94898" y="84428"/>
                  </a:lnTo>
                  <a:lnTo>
                    <a:pt x="120828" y="99600"/>
                  </a:lnTo>
                  <a:lnTo>
                    <a:pt x="129042" y="110022"/>
                  </a:lnTo>
                  <a:lnTo>
                    <a:pt x="131212" y="115456"/>
                  </a:lnTo>
                  <a:lnTo>
                    <a:pt x="132433" y="125853"/>
                  </a:lnTo>
                  <a:lnTo>
                    <a:pt x="130837" y="131899"/>
                  </a:lnTo>
                  <a:lnTo>
                    <a:pt x="129423" y="134499"/>
                  </a:lnTo>
                  <a:lnTo>
                    <a:pt x="120692" y="141530"/>
                  </a:lnTo>
                  <a:lnTo>
                    <a:pt x="109168" y="144710"/>
                  </a:lnTo>
                  <a:lnTo>
                    <a:pt x="81523" y="145873"/>
                  </a:lnTo>
                  <a:lnTo>
                    <a:pt x="69875" y="145266"/>
                  </a:lnTo>
                  <a:lnTo>
                    <a:pt x="42154" y="135212"/>
                  </a:lnTo>
                  <a:lnTo>
                    <a:pt x="18647" y="1270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SMARTInkShape-2222"/>
            <p:cNvSpPr/>
            <p:nvPr/>
          </p:nvSpPr>
          <p:spPr>
            <a:xfrm>
              <a:off x="6236106" y="2819792"/>
              <a:ext cx="156971" cy="139090"/>
            </a:xfrm>
            <a:custGeom>
              <a:avLst/>
              <a:gdLst/>
              <a:ahLst/>
              <a:cxnLst/>
              <a:rect l="0" t="0" r="0" b="0"/>
              <a:pathLst>
                <a:path w="156971" h="139090">
                  <a:moveTo>
                    <a:pt x="113894" y="5958"/>
                  </a:moveTo>
                  <a:lnTo>
                    <a:pt x="113894" y="2587"/>
                  </a:lnTo>
                  <a:lnTo>
                    <a:pt x="113188" y="1593"/>
                  </a:lnTo>
                  <a:lnTo>
                    <a:pt x="112012" y="931"/>
                  </a:lnTo>
                  <a:lnTo>
                    <a:pt x="105104" y="0"/>
                  </a:lnTo>
                  <a:lnTo>
                    <a:pt x="97993" y="487"/>
                  </a:lnTo>
                  <a:lnTo>
                    <a:pt x="69380" y="12483"/>
                  </a:lnTo>
                  <a:lnTo>
                    <a:pt x="60243" y="18030"/>
                  </a:lnTo>
                  <a:lnTo>
                    <a:pt x="29813" y="46546"/>
                  </a:lnTo>
                  <a:lnTo>
                    <a:pt x="14291" y="69949"/>
                  </a:lnTo>
                  <a:lnTo>
                    <a:pt x="2679" y="100567"/>
                  </a:lnTo>
                  <a:lnTo>
                    <a:pt x="0" y="124128"/>
                  </a:lnTo>
                  <a:lnTo>
                    <a:pt x="1276" y="127776"/>
                  </a:lnTo>
                  <a:lnTo>
                    <a:pt x="6455" y="133712"/>
                  </a:lnTo>
                  <a:lnTo>
                    <a:pt x="13462" y="136821"/>
                  </a:lnTo>
                  <a:lnTo>
                    <a:pt x="44704" y="139089"/>
                  </a:lnTo>
                  <a:lnTo>
                    <a:pt x="63289" y="137361"/>
                  </a:lnTo>
                  <a:lnTo>
                    <a:pt x="94869" y="128468"/>
                  </a:lnTo>
                  <a:lnTo>
                    <a:pt x="113195" y="121593"/>
                  </a:lnTo>
                  <a:lnTo>
                    <a:pt x="136806" y="102942"/>
                  </a:lnTo>
                  <a:lnTo>
                    <a:pt x="153706" y="72423"/>
                  </a:lnTo>
                  <a:lnTo>
                    <a:pt x="156970" y="55755"/>
                  </a:lnTo>
                  <a:lnTo>
                    <a:pt x="154565" y="40781"/>
                  </a:lnTo>
                  <a:lnTo>
                    <a:pt x="149384" y="30779"/>
                  </a:lnTo>
                  <a:lnTo>
                    <a:pt x="143381" y="23346"/>
                  </a:lnTo>
                  <a:lnTo>
                    <a:pt x="133762" y="16676"/>
                  </a:lnTo>
                  <a:lnTo>
                    <a:pt x="125347" y="13602"/>
                  </a:lnTo>
                  <a:lnTo>
                    <a:pt x="113894" y="12308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SMARTInkShape-2223"/>
            <p:cNvSpPr/>
            <p:nvPr/>
          </p:nvSpPr>
          <p:spPr>
            <a:xfrm>
              <a:off x="6074496" y="2825750"/>
              <a:ext cx="104055" cy="158751"/>
            </a:xfrm>
            <a:custGeom>
              <a:avLst/>
              <a:gdLst/>
              <a:ahLst/>
              <a:cxnLst/>
              <a:rect l="0" t="0" r="0" b="0"/>
              <a:pathLst>
                <a:path w="104055" h="158751">
                  <a:moveTo>
                    <a:pt x="104054" y="0"/>
                  </a:moveTo>
                  <a:lnTo>
                    <a:pt x="100682" y="0"/>
                  </a:lnTo>
                  <a:lnTo>
                    <a:pt x="99689" y="705"/>
                  </a:lnTo>
                  <a:lnTo>
                    <a:pt x="99027" y="1881"/>
                  </a:lnTo>
                  <a:lnTo>
                    <a:pt x="98586" y="3370"/>
                  </a:lnTo>
                  <a:lnTo>
                    <a:pt x="94333" y="6907"/>
                  </a:lnTo>
                  <a:lnTo>
                    <a:pt x="63000" y="28374"/>
                  </a:lnTo>
                  <a:lnTo>
                    <a:pt x="37185" y="48796"/>
                  </a:lnTo>
                  <a:lnTo>
                    <a:pt x="20293" y="78653"/>
                  </a:lnTo>
                  <a:lnTo>
                    <a:pt x="5247" y="109422"/>
                  </a:lnTo>
                  <a:lnTo>
                    <a:pt x="638" y="121304"/>
                  </a:lnTo>
                  <a:lnTo>
                    <a:pt x="0" y="131759"/>
                  </a:lnTo>
                  <a:lnTo>
                    <a:pt x="2069" y="140404"/>
                  </a:lnTo>
                  <a:lnTo>
                    <a:pt x="5340" y="146598"/>
                  </a:lnTo>
                  <a:lnTo>
                    <a:pt x="14519" y="154052"/>
                  </a:lnTo>
                  <a:lnTo>
                    <a:pt x="29547" y="157358"/>
                  </a:lnTo>
                  <a:lnTo>
                    <a:pt x="59827" y="158566"/>
                  </a:lnTo>
                  <a:lnTo>
                    <a:pt x="91354" y="1587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SMARTInkShape-2224"/>
            <p:cNvSpPr/>
            <p:nvPr/>
          </p:nvSpPr>
          <p:spPr>
            <a:xfrm>
              <a:off x="5886459" y="2832100"/>
              <a:ext cx="142618" cy="139294"/>
            </a:xfrm>
            <a:custGeom>
              <a:avLst/>
              <a:gdLst/>
              <a:ahLst/>
              <a:cxnLst/>
              <a:rect l="0" t="0" r="0" b="0"/>
              <a:pathLst>
                <a:path w="142618" h="139294">
                  <a:moveTo>
                    <a:pt x="19041" y="12700"/>
                  </a:moveTo>
                  <a:lnTo>
                    <a:pt x="15669" y="12700"/>
                  </a:lnTo>
                  <a:lnTo>
                    <a:pt x="14676" y="13405"/>
                  </a:lnTo>
                  <a:lnTo>
                    <a:pt x="14014" y="14581"/>
                  </a:lnTo>
                  <a:lnTo>
                    <a:pt x="13573" y="16070"/>
                  </a:lnTo>
                  <a:lnTo>
                    <a:pt x="5899" y="25565"/>
                  </a:lnTo>
                  <a:lnTo>
                    <a:pt x="3930" y="27626"/>
                  </a:lnTo>
                  <a:lnTo>
                    <a:pt x="1742" y="33680"/>
                  </a:lnTo>
                  <a:lnTo>
                    <a:pt x="144" y="64227"/>
                  </a:lnTo>
                  <a:lnTo>
                    <a:pt x="11" y="94640"/>
                  </a:lnTo>
                  <a:lnTo>
                    <a:pt x="0" y="104621"/>
                  </a:lnTo>
                  <a:lnTo>
                    <a:pt x="3757" y="113761"/>
                  </a:lnTo>
                  <a:lnTo>
                    <a:pt x="14297" y="127755"/>
                  </a:lnTo>
                  <a:lnTo>
                    <a:pt x="24377" y="135063"/>
                  </a:lnTo>
                  <a:lnTo>
                    <a:pt x="36301" y="138326"/>
                  </a:lnTo>
                  <a:lnTo>
                    <a:pt x="48770" y="139293"/>
                  </a:lnTo>
                  <a:lnTo>
                    <a:pt x="69990" y="134549"/>
                  </a:lnTo>
                  <a:lnTo>
                    <a:pt x="96236" y="121391"/>
                  </a:lnTo>
                  <a:lnTo>
                    <a:pt x="124589" y="97246"/>
                  </a:lnTo>
                  <a:lnTo>
                    <a:pt x="134118" y="81259"/>
                  </a:lnTo>
                  <a:lnTo>
                    <a:pt x="140838" y="52511"/>
                  </a:lnTo>
                  <a:lnTo>
                    <a:pt x="142572" y="47707"/>
                  </a:lnTo>
                  <a:lnTo>
                    <a:pt x="142617" y="38606"/>
                  </a:lnTo>
                  <a:lnTo>
                    <a:pt x="139370" y="22069"/>
                  </a:lnTo>
                  <a:lnTo>
                    <a:pt x="134740" y="12878"/>
                  </a:lnTo>
                  <a:lnTo>
                    <a:pt x="134274" y="10702"/>
                  </a:lnTo>
                  <a:lnTo>
                    <a:pt x="133258" y="9251"/>
                  </a:lnTo>
                  <a:lnTo>
                    <a:pt x="131874" y="8284"/>
                  </a:lnTo>
                  <a:lnTo>
                    <a:pt x="130246" y="7639"/>
                  </a:lnTo>
                  <a:lnTo>
                    <a:pt x="129161" y="6504"/>
                  </a:lnTo>
                  <a:lnTo>
                    <a:pt x="126991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SMARTInkShape-2225"/>
            <p:cNvSpPr/>
            <p:nvPr/>
          </p:nvSpPr>
          <p:spPr>
            <a:xfrm>
              <a:off x="5784850" y="2724150"/>
              <a:ext cx="19044" cy="285751"/>
            </a:xfrm>
            <a:custGeom>
              <a:avLst/>
              <a:gdLst/>
              <a:ahLst/>
              <a:cxnLst/>
              <a:rect l="0" t="0" r="0" b="0"/>
              <a:pathLst>
                <a:path w="19044" h="285751">
                  <a:moveTo>
                    <a:pt x="12700" y="0"/>
                  </a:moveTo>
                  <a:lnTo>
                    <a:pt x="12700" y="8838"/>
                  </a:lnTo>
                  <a:lnTo>
                    <a:pt x="18461" y="39911"/>
                  </a:lnTo>
                  <a:lnTo>
                    <a:pt x="18875" y="63252"/>
                  </a:lnTo>
                  <a:lnTo>
                    <a:pt x="18998" y="92197"/>
                  </a:lnTo>
                  <a:lnTo>
                    <a:pt x="19034" y="123822"/>
                  </a:lnTo>
                  <a:lnTo>
                    <a:pt x="19043" y="147459"/>
                  </a:lnTo>
                  <a:lnTo>
                    <a:pt x="17165" y="170194"/>
                  </a:lnTo>
                  <a:lnTo>
                    <a:pt x="14022" y="200946"/>
                  </a:lnTo>
                  <a:lnTo>
                    <a:pt x="11210" y="227932"/>
                  </a:lnTo>
                  <a:lnTo>
                    <a:pt x="3939" y="255592"/>
                  </a:lnTo>
                  <a:lnTo>
                    <a:pt x="345" y="274563"/>
                  </a:lnTo>
                  <a:lnTo>
                    <a:pt x="0" y="2857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SMARTInkShape-2226"/>
            <p:cNvSpPr/>
            <p:nvPr/>
          </p:nvSpPr>
          <p:spPr>
            <a:xfrm>
              <a:off x="5476325" y="2769560"/>
              <a:ext cx="272930" cy="422425"/>
            </a:xfrm>
            <a:custGeom>
              <a:avLst/>
              <a:gdLst/>
              <a:ahLst/>
              <a:cxnLst/>
              <a:rect l="0" t="0" r="0" b="0"/>
              <a:pathLst>
                <a:path w="272930" h="422425">
                  <a:moveTo>
                    <a:pt x="162475" y="11740"/>
                  </a:moveTo>
                  <a:lnTo>
                    <a:pt x="159104" y="8368"/>
                  </a:lnTo>
                  <a:lnTo>
                    <a:pt x="155567" y="6713"/>
                  </a:lnTo>
                  <a:lnTo>
                    <a:pt x="132437" y="0"/>
                  </a:lnTo>
                  <a:lnTo>
                    <a:pt x="104714" y="6073"/>
                  </a:lnTo>
                  <a:lnTo>
                    <a:pt x="91647" y="11338"/>
                  </a:lnTo>
                  <a:lnTo>
                    <a:pt x="62145" y="30083"/>
                  </a:lnTo>
                  <a:lnTo>
                    <a:pt x="35725" y="50954"/>
                  </a:lnTo>
                  <a:lnTo>
                    <a:pt x="10665" y="81736"/>
                  </a:lnTo>
                  <a:lnTo>
                    <a:pt x="3281" y="93649"/>
                  </a:lnTo>
                  <a:lnTo>
                    <a:pt x="0" y="103647"/>
                  </a:lnTo>
                  <a:lnTo>
                    <a:pt x="423" y="112795"/>
                  </a:lnTo>
                  <a:lnTo>
                    <a:pt x="2963" y="120858"/>
                  </a:lnTo>
                  <a:lnTo>
                    <a:pt x="6443" y="126794"/>
                  </a:lnTo>
                  <a:lnTo>
                    <a:pt x="9771" y="128659"/>
                  </a:lnTo>
                  <a:lnTo>
                    <a:pt x="30319" y="131653"/>
                  </a:lnTo>
                  <a:lnTo>
                    <a:pt x="48529" y="130290"/>
                  </a:lnTo>
                  <a:lnTo>
                    <a:pt x="67329" y="123536"/>
                  </a:lnTo>
                  <a:lnTo>
                    <a:pt x="98282" y="108907"/>
                  </a:lnTo>
                  <a:lnTo>
                    <a:pt x="121888" y="89751"/>
                  </a:lnTo>
                  <a:lnTo>
                    <a:pt x="138787" y="68000"/>
                  </a:lnTo>
                  <a:lnTo>
                    <a:pt x="141363" y="61204"/>
                  </a:lnTo>
                  <a:lnTo>
                    <a:pt x="143388" y="35110"/>
                  </a:lnTo>
                  <a:lnTo>
                    <a:pt x="141527" y="30828"/>
                  </a:lnTo>
                  <a:lnTo>
                    <a:pt x="137954" y="25701"/>
                  </a:lnTo>
                  <a:lnTo>
                    <a:pt x="137661" y="25986"/>
                  </a:lnTo>
                  <a:lnTo>
                    <a:pt x="137098" y="39399"/>
                  </a:lnTo>
                  <a:lnTo>
                    <a:pt x="145915" y="60807"/>
                  </a:lnTo>
                  <a:lnTo>
                    <a:pt x="163081" y="88548"/>
                  </a:lnTo>
                  <a:lnTo>
                    <a:pt x="179117" y="107170"/>
                  </a:lnTo>
                  <a:lnTo>
                    <a:pt x="197980" y="127974"/>
                  </a:lnTo>
                  <a:lnTo>
                    <a:pt x="214387" y="152013"/>
                  </a:lnTo>
                  <a:lnTo>
                    <a:pt x="232654" y="177009"/>
                  </a:lnTo>
                  <a:lnTo>
                    <a:pt x="249591" y="204171"/>
                  </a:lnTo>
                  <a:lnTo>
                    <a:pt x="261665" y="232680"/>
                  </a:lnTo>
                  <a:lnTo>
                    <a:pt x="269711" y="260883"/>
                  </a:lnTo>
                  <a:lnTo>
                    <a:pt x="272929" y="280514"/>
                  </a:lnTo>
                  <a:lnTo>
                    <a:pt x="270775" y="307433"/>
                  </a:lnTo>
                  <a:lnTo>
                    <a:pt x="265667" y="333283"/>
                  </a:lnTo>
                  <a:lnTo>
                    <a:pt x="258275" y="358111"/>
                  </a:lnTo>
                  <a:lnTo>
                    <a:pt x="243306" y="378481"/>
                  </a:lnTo>
                  <a:lnTo>
                    <a:pt x="217404" y="398364"/>
                  </a:lnTo>
                  <a:lnTo>
                    <a:pt x="193566" y="409693"/>
                  </a:lnTo>
                  <a:lnTo>
                    <a:pt x="168629" y="417518"/>
                  </a:lnTo>
                  <a:lnTo>
                    <a:pt x="143366" y="422424"/>
                  </a:lnTo>
                  <a:lnTo>
                    <a:pt x="118007" y="421996"/>
                  </a:lnTo>
                  <a:lnTo>
                    <a:pt x="92619" y="417400"/>
                  </a:lnTo>
                  <a:lnTo>
                    <a:pt x="77100" y="412872"/>
                  </a:lnTo>
                  <a:lnTo>
                    <a:pt x="65499" y="406156"/>
                  </a:lnTo>
                  <a:lnTo>
                    <a:pt x="57520" y="396585"/>
                  </a:lnTo>
                  <a:lnTo>
                    <a:pt x="43969" y="369558"/>
                  </a:lnTo>
                  <a:lnTo>
                    <a:pt x="41825" y="36099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SMARTInkShape-2227"/>
            <p:cNvSpPr/>
            <p:nvPr/>
          </p:nvSpPr>
          <p:spPr>
            <a:xfrm>
              <a:off x="7054874" y="2730500"/>
              <a:ext cx="186409" cy="227815"/>
            </a:xfrm>
            <a:custGeom>
              <a:avLst/>
              <a:gdLst/>
              <a:ahLst/>
              <a:cxnLst/>
              <a:rect l="0" t="0" r="0" b="0"/>
              <a:pathLst>
                <a:path w="186409" h="227815">
                  <a:moveTo>
                    <a:pt x="31726" y="0"/>
                  </a:moveTo>
                  <a:lnTo>
                    <a:pt x="28354" y="0"/>
                  </a:lnTo>
                  <a:lnTo>
                    <a:pt x="27361" y="705"/>
                  </a:lnTo>
                  <a:lnTo>
                    <a:pt x="26699" y="1881"/>
                  </a:lnTo>
                  <a:lnTo>
                    <a:pt x="25768" y="8788"/>
                  </a:lnTo>
                  <a:lnTo>
                    <a:pt x="25410" y="35727"/>
                  </a:lnTo>
                  <a:lnTo>
                    <a:pt x="25382" y="66402"/>
                  </a:lnTo>
                  <a:lnTo>
                    <a:pt x="22007" y="94620"/>
                  </a:lnTo>
                  <a:lnTo>
                    <a:pt x="19909" y="121953"/>
                  </a:lnTo>
                  <a:lnTo>
                    <a:pt x="15916" y="147925"/>
                  </a:lnTo>
                  <a:lnTo>
                    <a:pt x="12610" y="176916"/>
                  </a:lnTo>
                  <a:lnTo>
                    <a:pt x="7293" y="206062"/>
                  </a:lnTo>
                  <a:lnTo>
                    <a:pt x="4874" y="213409"/>
                  </a:lnTo>
                  <a:lnTo>
                    <a:pt x="61" y="222096"/>
                  </a:lnTo>
                  <a:lnTo>
                    <a:pt x="0" y="218833"/>
                  </a:lnTo>
                  <a:lnTo>
                    <a:pt x="10808" y="190045"/>
                  </a:lnTo>
                  <a:lnTo>
                    <a:pt x="21175" y="160693"/>
                  </a:lnTo>
                  <a:lnTo>
                    <a:pt x="34685" y="134439"/>
                  </a:lnTo>
                  <a:lnTo>
                    <a:pt x="52823" y="114933"/>
                  </a:lnTo>
                  <a:lnTo>
                    <a:pt x="70432" y="103669"/>
                  </a:lnTo>
                  <a:lnTo>
                    <a:pt x="87174" y="97744"/>
                  </a:lnTo>
                  <a:lnTo>
                    <a:pt x="108843" y="95742"/>
                  </a:lnTo>
                  <a:lnTo>
                    <a:pt x="130619" y="98766"/>
                  </a:lnTo>
                  <a:lnTo>
                    <a:pt x="142940" y="104104"/>
                  </a:lnTo>
                  <a:lnTo>
                    <a:pt x="170444" y="119438"/>
                  </a:lnTo>
                  <a:lnTo>
                    <a:pt x="185556" y="143355"/>
                  </a:lnTo>
                  <a:lnTo>
                    <a:pt x="186408" y="154024"/>
                  </a:lnTo>
                  <a:lnTo>
                    <a:pt x="183015" y="183658"/>
                  </a:lnTo>
                  <a:lnTo>
                    <a:pt x="174076" y="198193"/>
                  </a:lnTo>
                  <a:lnTo>
                    <a:pt x="162490" y="210732"/>
                  </a:lnTo>
                  <a:lnTo>
                    <a:pt x="141730" y="223965"/>
                  </a:lnTo>
                  <a:lnTo>
                    <a:pt x="120482" y="227684"/>
                  </a:lnTo>
                  <a:lnTo>
                    <a:pt x="92576" y="227814"/>
                  </a:lnTo>
                  <a:lnTo>
                    <a:pt x="81348" y="225193"/>
                  </a:lnTo>
                  <a:lnTo>
                    <a:pt x="73066" y="219794"/>
                  </a:lnTo>
                  <a:lnTo>
                    <a:pt x="55198" y="197940"/>
                  </a:lnTo>
                  <a:lnTo>
                    <a:pt x="54430" y="194049"/>
                  </a:lnTo>
                  <a:lnTo>
                    <a:pt x="57126" y="1714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SMARTInkShape-2228"/>
            <p:cNvSpPr/>
            <p:nvPr/>
          </p:nvSpPr>
          <p:spPr>
            <a:xfrm>
              <a:off x="7309810" y="2825750"/>
              <a:ext cx="141240" cy="139211"/>
            </a:xfrm>
            <a:custGeom>
              <a:avLst/>
              <a:gdLst/>
              <a:ahLst/>
              <a:cxnLst/>
              <a:rect l="0" t="0" r="0" b="0"/>
              <a:pathLst>
                <a:path w="141240" h="139211">
                  <a:moveTo>
                    <a:pt x="11740" y="6350"/>
                  </a:moveTo>
                  <a:lnTo>
                    <a:pt x="11740" y="34291"/>
                  </a:lnTo>
                  <a:lnTo>
                    <a:pt x="6272" y="64605"/>
                  </a:lnTo>
                  <a:lnTo>
                    <a:pt x="0" y="96229"/>
                  </a:lnTo>
                  <a:lnTo>
                    <a:pt x="4591" y="124597"/>
                  </a:lnTo>
                  <a:lnTo>
                    <a:pt x="6917" y="131341"/>
                  </a:lnTo>
                  <a:lnTo>
                    <a:pt x="8524" y="134127"/>
                  </a:lnTo>
                  <a:lnTo>
                    <a:pt x="11007" y="135985"/>
                  </a:lnTo>
                  <a:lnTo>
                    <a:pt x="17529" y="138048"/>
                  </a:lnTo>
                  <a:lnTo>
                    <a:pt x="29134" y="139210"/>
                  </a:lnTo>
                  <a:lnTo>
                    <a:pt x="44880" y="136183"/>
                  </a:lnTo>
                  <a:lnTo>
                    <a:pt x="75423" y="121789"/>
                  </a:lnTo>
                  <a:lnTo>
                    <a:pt x="92462" y="112756"/>
                  </a:lnTo>
                  <a:lnTo>
                    <a:pt x="114232" y="93690"/>
                  </a:lnTo>
                  <a:lnTo>
                    <a:pt x="125912" y="75738"/>
                  </a:lnTo>
                  <a:lnTo>
                    <a:pt x="138444" y="46270"/>
                  </a:lnTo>
                  <a:lnTo>
                    <a:pt x="140659" y="41430"/>
                  </a:lnTo>
                  <a:lnTo>
                    <a:pt x="141239" y="32289"/>
                  </a:lnTo>
                  <a:lnTo>
                    <a:pt x="138364" y="15723"/>
                  </a:lnTo>
                  <a:lnTo>
                    <a:pt x="133779" y="6529"/>
                  </a:lnTo>
                  <a:lnTo>
                    <a:pt x="132664" y="1289"/>
                  </a:lnTo>
                  <a:lnTo>
                    <a:pt x="131867" y="859"/>
                  </a:lnTo>
                  <a:lnTo>
                    <a:pt x="12604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SMARTInkShape-2229"/>
            <p:cNvSpPr/>
            <p:nvPr/>
          </p:nvSpPr>
          <p:spPr>
            <a:xfrm>
              <a:off x="7524750" y="2838450"/>
              <a:ext cx="31751" cy="110678"/>
            </a:xfrm>
            <a:custGeom>
              <a:avLst/>
              <a:gdLst/>
              <a:ahLst/>
              <a:cxnLst/>
              <a:rect l="0" t="0" r="0" b="0"/>
              <a:pathLst>
                <a:path w="31751" h="110678">
                  <a:moveTo>
                    <a:pt x="31750" y="0"/>
                  </a:moveTo>
                  <a:lnTo>
                    <a:pt x="31750" y="3371"/>
                  </a:lnTo>
                  <a:lnTo>
                    <a:pt x="29868" y="6907"/>
                  </a:lnTo>
                  <a:lnTo>
                    <a:pt x="22911" y="18297"/>
                  </a:lnTo>
                  <a:lnTo>
                    <a:pt x="17676" y="45187"/>
                  </a:lnTo>
                  <a:lnTo>
                    <a:pt x="8285" y="75591"/>
                  </a:lnTo>
                  <a:lnTo>
                    <a:pt x="1230" y="95753"/>
                  </a:lnTo>
                  <a:lnTo>
                    <a:pt x="72" y="110677"/>
                  </a:lnTo>
                  <a:lnTo>
                    <a:pt x="0" y="1016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9" name="SMARTInkShape-Group229"/>
          <p:cNvGrpSpPr/>
          <p:nvPr/>
        </p:nvGrpSpPr>
        <p:grpSpPr>
          <a:xfrm>
            <a:off x="2301318" y="3030362"/>
            <a:ext cx="765733" cy="379589"/>
            <a:chOff x="2301318" y="3030362"/>
            <a:chExt cx="765733" cy="379589"/>
          </a:xfrm>
        </p:grpSpPr>
        <p:sp>
          <p:nvSpPr>
            <p:cNvPr id="104" name="SMARTInkShape-2230"/>
            <p:cNvSpPr/>
            <p:nvPr/>
          </p:nvSpPr>
          <p:spPr>
            <a:xfrm>
              <a:off x="2301318" y="3080632"/>
              <a:ext cx="238459" cy="314669"/>
            </a:xfrm>
            <a:custGeom>
              <a:avLst/>
              <a:gdLst/>
              <a:ahLst/>
              <a:cxnLst/>
              <a:rect l="0" t="0" r="0" b="0"/>
              <a:pathLst>
                <a:path w="238459" h="314669">
                  <a:moveTo>
                    <a:pt x="219632" y="5468"/>
                  </a:moveTo>
                  <a:lnTo>
                    <a:pt x="216260" y="5468"/>
                  </a:lnTo>
                  <a:lnTo>
                    <a:pt x="212724" y="3586"/>
                  </a:lnTo>
                  <a:lnTo>
                    <a:pt x="208800" y="1103"/>
                  </a:lnTo>
                  <a:lnTo>
                    <a:pt x="204705" y="0"/>
                  </a:lnTo>
                  <a:lnTo>
                    <a:pt x="174091" y="10000"/>
                  </a:lnTo>
                  <a:lnTo>
                    <a:pt x="155809" y="17551"/>
                  </a:lnTo>
                  <a:lnTo>
                    <a:pt x="128786" y="36469"/>
                  </a:lnTo>
                  <a:lnTo>
                    <a:pt x="104755" y="53459"/>
                  </a:lnTo>
                  <a:lnTo>
                    <a:pt x="79761" y="76367"/>
                  </a:lnTo>
                  <a:lnTo>
                    <a:pt x="56362" y="102910"/>
                  </a:lnTo>
                  <a:lnTo>
                    <a:pt x="36024" y="131235"/>
                  </a:lnTo>
                  <a:lnTo>
                    <a:pt x="18474" y="159384"/>
                  </a:lnTo>
                  <a:lnTo>
                    <a:pt x="6218" y="188185"/>
                  </a:lnTo>
                  <a:lnTo>
                    <a:pt x="0" y="214593"/>
                  </a:lnTo>
                  <a:lnTo>
                    <a:pt x="39" y="240292"/>
                  </a:lnTo>
                  <a:lnTo>
                    <a:pt x="3501" y="256589"/>
                  </a:lnTo>
                  <a:lnTo>
                    <a:pt x="13384" y="276959"/>
                  </a:lnTo>
                  <a:lnTo>
                    <a:pt x="25250" y="291540"/>
                  </a:lnTo>
                  <a:lnTo>
                    <a:pt x="33521" y="297946"/>
                  </a:lnTo>
                  <a:lnTo>
                    <a:pt x="59763" y="307808"/>
                  </a:lnTo>
                  <a:lnTo>
                    <a:pt x="87942" y="314668"/>
                  </a:lnTo>
                  <a:lnTo>
                    <a:pt x="112173" y="314158"/>
                  </a:lnTo>
                  <a:lnTo>
                    <a:pt x="137227" y="309539"/>
                  </a:lnTo>
                  <a:lnTo>
                    <a:pt x="167606" y="301657"/>
                  </a:lnTo>
                  <a:lnTo>
                    <a:pt x="193284" y="288236"/>
                  </a:lnTo>
                  <a:lnTo>
                    <a:pt x="221479" y="262919"/>
                  </a:lnTo>
                  <a:lnTo>
                    <a:pt x="232957" y="246614"/>
                  </a:lnTo>
                  <a:lnTo>
                    <a:pt x="236985" y="232533"/>
                  </a:lnTo>
                  <a:lnTo>
                    <a:pt x="238458" y="214232"/>
                  </a:lnTo>
                  <a:lnTo>
                    <a:pt x="235245" y="203574"/>
                  </a:lnTo>
                  <a:lnTo>
                    <a:pt x="229863" y="197467"/>
                  </a:lnTo>
                  <a:lnTo>
                    <a:pt x="222768" y="193106"/>
                  </a:lnTo>
                  <a:lnTo>
                    <a:pt x="194167" y="184796"/>
                  </a:lnTo>
                  <a:lnTo>
                    <a:pt x="189955" y="184286"/>
                  </a:lnTo>
                  <a:lnTo>
                    <a:pt x="183394" y="185602"/>
                  </a:lnTo>
                  <a:lnTo>
                    <a:pt x="175733" y="188428"/>
                  </a:lnTo>
                  <a:lnTo>
                    <a:pt x="162482" y="189618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SMARTInkShape-2231"/>
            <p:cNvSpPr/>
            <p:nvPr/>
          </p:nvSpPr>
          <p:spPr>
            <a:xfrm>
              <a:off x="2603542" y="3067467"/>
              <a:ext cx="215859" cy="342484"/>
            </a:xfrm>
            <a:custGeom>
              <a:avLst/>
              <a:gdLst/>
              <a:ahLst/>
              <a:cxnLst/>
              <a:rect l="0" t="0" r="0" b="0"/>
              <a:pathLst>
                <a:path w="215859" h="342484">
                  <a:moveTo>
                    <a:pt x="146008" y="75783"/>
                  </a:moveTo>
                  <a:lnTo>
                    <a:pt x="146008" y="79154"/>
                  </a:lnTo>
                  <a:lnTo>
                    <a:pt x="144126" y="82690"/>
                  </a:lnTo>
                  <a:lnTo>
                    <a:pt x="127710" y="109191"/>
                  </a:lnTo>
                  <a:lnTo>
                    <a:pt x="111871" y="139035"/>
                  </a:lnTo>
                  <a:lnTo>
                    <a:pt x="98655" y="168686"/>
                  </a:lnTo>
                  <a:lnTo>
                    <a:pt x="87568" y="191862"/>
                  </a:lnTo>
                  <a:lnTo>
                    <a:pt x="77466" y="214392"/>
                  </a:lnTo>
                  <a:lnTo>
                    <a:pt x="68272" y="236164"/>
                  </a:lnTo>
                  <a:lnTo>
                    <a:pt x="54457" y="267550"/>
                  </a:lnTo>
                  <a:lnTo>
                    <a:pt x="37978" y="294332"/>
                  </a:lnTo>
                  <a:lnTo>
                    <a:pt x="19410" y="318938"/>
                  </a:lnTo>
                  <a:lnTo>
                    <a:pt x="1607" y="334615"/>
                  </a:lnTo>
                  <a:lnTo>
                    <a:pt x="1057" y="334415"/>
                  </a:lnTo>
                  <a:lnTo>
                    <a:pt x="446" y="332312"/>
                  </a:lnTo>
                  <a:lnTo>
                    <a:pt x="0" y="314425"/>
                  </a:lnTo>
                  <a:lnTo>
                    <a:pt x="5741" y="289041"/>
                  </a:lnTo>
                  <a:lnTo>
                    <a:pt x="15861" y="257974"/>
                  </a:lnTo>
                  <a:lnTo>
                    <a:pt x="23723" y="236720"/>
                  </a:lnTo>
                  <a:lnTo>
                    <a:pt x="33804" y="213632"/>
                  </a:lnTo>
                  <a:lnTo>
                    <a:pt x="45339" y="189260"/>
                  </a:lnTo>
                  <a:lnTo>
                    <a:pt x="57521" y="164317"/>
                  </a:lnTo>
                  <a:lnTo>
                    <a:pt x="68110" y="139120"/>
                  </a:lnTo>
                  <a:lnTo>
                    <a:pt x="78225" y="114516"/>
                  </a:lnTo>
                  <a:lnTo>
                    <a:pt x="89776" y="91821"/>
                  </a:lnTo>
                  <a:lnTo>
                    <a:pt x="104809" y="62582"/>
                  </a:lnTo>
                  <a:lnTo>
                    <a:pt x="121824" y="33194"/>
                  </a:lnTo>
                  <a:lnTo>
                    <a:pt x="137599" y="6723"/>
                  </a:lnTo>
                  <a:lnTo>
                    <a:pt x="139251" y="993"/>
                  </a:lnTo>
                  <a:lnTo>
                    <a:pt x="140092" y="523"/>
                  </a:lnTo>
                  <a:lnTo>
                    <a:pt x="142908" y="0"/>
                  </a:lnTo>
                  <a:lnTo>
                    <a:pt x="143941" y="567"/>
                  </a:lnTo>
                  <a:lnTo>
                    <a:pt x="144630" y="1650"/>
                  </a:lnTo>
                  <a:lnTo>
                    <a:pt x="145395" y="6146"/>
                  </a:lnTo>
                  <a:lnTo>
                    <a:pt x="145927" y="32197"/>
                  </a:lnTo>
                  <a:lnTo>
                    <a:pt x="150356" y="62678"/>
                  </a:lnTo>
                  <a:lnTo>
                    <a:pt x="151764" y="91734"/>
                  </a:lnTo>
                  <a:lnTo>
                    <a:pt x="152887" y="123391"/>
                  </a:lnTo>
                  <a:lnTo>
                    <a:pt x="155650" y="147036"/>
                  </a:lnTo>
                  <a:lnTo>
                    <a:pt x="161112" y="169775"/>
                  </a:lnTo>
                  <a:lnTo>
                    <a:pt x="167537" y="192346"/>
                  </a:lnTo>
                  <a:lnTo>
                    <a:pt x="172745" y="216489"/>
                  </a:lnTo>
                  <a:lnTo>
                    <a:pt x="177411" y="239448"/>
                  </a:lnTo>
                  <a:lnTo>
                    <a:pt x="184005" y="270326"/>
                  </a:lnTo>
                  <a:lnTo>
                    <a:pt x="190427" y="295468"/>
                  </a:lnTo>
                  <a:lnTo>
                    <a:pt x="201037" y="323670"/>
                  </a:lnTo>
                  <a:lnTo>
                    <a:pt x="215858" y="342483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SMARTInkShape-2232"/>
            <p:cNvSpPr/>
            <p:nvPr/>
          </p:nvSpPr>
          <p:spPr>
            <a:xfrm>
              <a:off x="2616200" y="3232150"/>
              <a:ext cx="203201" cy="50801"/>
            </a:xfrm>
            <a:custGeom>
              <a:avLst/>
              <a:gdLst/>
              <a:ahLst/>
              <a:cxnLst/>
              <a:rect l="0" t="0" r="0" b="0"/>
              <a:pathLst>
                <a:path w="203201" h="50801">
                  <a:moveTo>
                    <a:pt x="0" y="50800"/>
                  </a:moveTo>
                  <a:lnTo>
                    <a:pt x="30507" y="47429"/>
                  </a:lnTo>
                  <a:lnTo>
                    <a:pt x="53802" y="41961"/>
                  </a:lnTo>
                  <a:lnTo>
                    <a:pt x="81950" y="32502"/>
                  </a:lnTo>
                  <a:lnTo>
                    <a:pt x="112632" y="24133"/>
                  </a:lnTo>
                  <a:lnTo>
                    <a:pt x="144066" y="17185"/>
                  </a:lnTo>
                  <a:lnTo>
                    <a:pt x="168980" y="10657"/>
                  </a:lnTo>
                  <a:lnTo>
                    <a:pt x="20320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" name="SMARTInkShape-2233"/>
            <p:cNvSpPr/>
            <p:nvPr/>
          </p:nvSpPr>
          <p:spPr>
            <a:xfrm>
              <a:off x="2864167" y="3030362"/>
              <a:ext cx="202884" cy="366446"/>
            </a:xfrm>
            <a:custGeom>
              <a:avLst/>
              <a:gdLst/>
              <a:ahLst/>
              <a:cxnLst/>
              <a:rect l="0" t="0" r="0" b="0"/>
              <a:pathLst>
                <a:path w="202884" h="366446">
                  <a:moveTo>
                    <a:pt x="101283" y="55738"/>
                  </a:moveTo>
                  <a:lnTo>
                    <a:pt x="97912" y="55738"/>
                  </a:lnTo>
                  <a:lnTo>
                    <a:pt x="96919" y="56443"/>
                  </a:lnTo>
                  <a:lnTo>
                    <a:pt x="96256" y="57619"/>
                  </a:lnTo>
                  <a:lnTo>
                    <a:pt x="95815" y="59109"/>
                  </a:lnTo>
                  <a:lnTo>
                    <a:pt x="91823" y="64576"/>
                  </a:lnTo>
                  <a:lnTo>
                    <a:pt x="85496" y="94613"/>
                  </a:lnTo>
                  <a:lnTo>
                    <a:pt x="77808" y="125166"/>
                  </a:lnTo>
                  <a:lnTo>
                    <a:pt x="70887" y="154233"/>
                  </a:lnTo>
                  <a:lnTo>
                    <a:pt x="60918" y="185894"/>
                  </a:lnTo>
                  <a:lnTo>
                    <a:pt x="55591" y="209541"/>
                  </a:lnTo>
                  <a:lnTo>
                    <a:pt x="48990" y="232279"/>
                  </a:lnTo>
                  <a:lnTo>
                    <a:pt x="42058" y="254145"/>
                  </a:lnTo>
                  <a:lnTo>
                    <a:pt x="34189" y="285583"/>
                  </a:lnTo>
                  <a:lnTo>
                    <a:pt x="27389" y="311675"/>
                  </a:lnTo>
                  <a:lnTo>
                    <a:pt x="23050" y="323769"/>
                  </a:lnTo>
                  <a:lnTo>
                    <a:pt x="16889" y="331966"/>
                  </a:lnTo>
                  <a:lnTo>
                    <a:pt x="10857" y="337961"/>
                  </a:lnTo>
                  <a:lnTo>
                    <a:pt x="6756" y="344598"/>
                  </a:lnTo>
                  <a:lnTo>
                    <a:pt x="3297" y="346398"/>
                  </a:lnTo>
                  <a:lnTo>
                    <a:pt x="2092" y="346172"/>
                  </a:lnTo>
                  <a:lnTo>
                    <a:pt x="1289" y="345316"/>
                  </a:lnTo>
                  <a:lnTo>
                    <a:pt x="754" y="344040"/>
                  </a:lnTo>
                  <a:lnTo>
                    <a:pt x="0" y="335502"/>
                  </a:lnTo>
                  <a:lnTo>
                    <a:pt x="4815" y="309130"/>
                  </a:lnTo>
                  <a:lnTo>
                    <a:pt x="11238" y="279376"/>
                  </a:lnTo>
                  <a:lnTo>
                    <a:pt x="17989" y="253675"/>
                  </a:lnTo>
                  <a:lnTo>
                    <a:pt x="25693" y="227671"/>
                  </a:lnTo>
                  <a:lnTo>
                    <a:pt x="33820" y="201297"/>
                  </a:lnTo>
                  <a:lnTo>
                    <a:pt x="42136" y="173112"/>
                  </a:lnTo>
                  <a:lnTo>
                    <a:pt x="54299" y="146004"/>
                  </a:lnTo>
                  <a:lnTo>
                    <a:pt x="67701" y="119845"/>
                  </a:lnTo>
                  <a:lnTo>
                    <a:pt x="78361" y="94107"/>
                  </a:lnTo>
                  <a:lnTo>
                    <a:pt x="92296" y="62560"/>
                  </a:lnTo>
                  <a:lnTo>
                    <a:pt x="105282" y="32391"/>
                  </a:lnTo>
                  <a:lnTo>
                    <a:pt x="123033" y="3355"/>
                  </a:lnTo>
                  <a:lnTo>
                    <a:pt x="123544" y="1766"/>
                  </a:lnTo>
                  <a:lnTo>
                    <a:pt x="123179" y="707"/>
                  </a:lnTo>
                  <a:lnTo>
                    <a:pt x="122230" y="0"/>
                  </a:lnTo>
                  <a:lnTo>
                    <a:pt x="121598" y="940"/>
                  </a:lnTo>
                  <a:lnTo>
                    <a:pt x="120499" y="13017"/>
                  </a:lnTo>
                  <a:lnTo>
                    <a:pt x="125380" y="39633"/>
                  </a:lnTo>
                  <a:lnTo>
                    <a:pt x="126297" y="64842"/>
                  </a:lnTo>
                  <a:lnTo>
                    <a:pt x="128449" y="94654"/>
                  </a:lnTo>
                  <a:lnTo>
                    <a:pt x="130996" y="116778"/>
                  </a:lnTo>
                  <a:lnTo>
                    <a:pt x="132127" y="143074"/>
                  </a:lnTo>
                  <a:lnTo>
                    <a:pt x="134511" y="169343"/>
                  </a:lnTo>
                  <a:lnTo>
                    <a:pt x="137923" y="195834"/>
                  </a:lnTo>
                  <a:lnTo>
                    <a:pt x="141791" y="224071"/>
                  </a:lnTo>
                  <a:lnTo>
                    <a:pt x="147744" y="249321"/>
                  </a:lnTo>
                  <a:lnTo>
                    <a:pt x="154387" y="272303"/>
                  </a:lnTo>
                  <a:lnTo>
                    <a:pt x="162094" y="303663"/>
                  </a:lnTo>
                  <a:lnTo>
                    <a:pt x="171020" y="333938"/>
                  </a:lnTo>
                  <a:lnTo>
                    <a:pt x="177449" y="350069"/>
                  </a:lnTo>
                  <a:lnTo>
                    <a:pt x="185942" y="361841"/>
                  </a:lnTo>
                  <a:lnTo>
                    <a:pt x="190179" y="364645"/>
                  </a:lnTo>
                  <a:lnTo>
                    <a:pt x="196531" y="366223"/>
                  </a:lnTo>
                  <a:lnTo>
                    <a:pt x="198648" y="366445"/>
                  </a:lnTo>
                  <a:lnTo>
                    <a:pt x="200060" y="365887"/>
                  </a:lnTo>
                  <a:lnTo>
                    <a:pt x="201001" y="364809"/>
                  </a:lnTo>
                  <a:lnTo>
                    <a:pt x="202883" y="360538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SMARTInkShape-2234"/>
            <p:cNvSpPr/>
            <p:nvPr/>
          </p:nvSpPr>
          <p:spPr>
            <a:xfrm>
              <a:off x="2895600" y="3244850"/>
              <a:ext cx="139701" cy="12701"/>
            </a:xfrm>
            <a:custGeom>
              <a:avLst/>
              <a:gdLst/>
              <a:ahLst/>
              <a:cxnLst/>
              <a:rect l="0" t="0" r="0" b="0"/>
              <a:pathLst>
                <a:path w="139701" h="12701">
                  <a:moveTo>
                    <a:pt x="0" y="12700"/>
                  </a:moveTo>
                  <a:lnTo>
                    <a:pt x="3371" y="12700"/>
                  </a:lnTo>
                  <a:lnTo>
                    <a:pt x="6907" y="10818"/>
                  </a:lnTo>
                  <a:lnTo>
                    <a:pt x="10831" y="8335"/>
                  </a:lnTo>
                  <a:lnTo>
                    <a:pt x="14926" y="7232"/>
                  </a:lnTo>
                  <a:lnTo>
                    <a:pt x="45203" y="3056"/>
                  </a:lnTo>
                  <a:lnTo>
                    <a:pt x="75068" y="603"/>
                  </a:lnTo>
                  <a:lnTo>
                    <a:pt x="106262" y="118"/>
                  </a:lnTo>
                  <a:lnTo>
                    <a:pt x="13970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4"/>
          <p:cNvPicPr>
            <a:picLocks noChangeAspect="1" noChangeArrowheads="1"/>
          </p:cNvPicPr>
          <p:nvPr/>
        </p:nvPicPr>
        <p:blipFill>
          <a:blip r:embed="rId2" cstate="print"/>
          <a:srcRect r="2136" b="3114"/>
          <a:stretch>
            <a:fillRect/>
          </a:stretch>
        </p:blipFill>
        <p:spPr bwMode="auto">
          <a:xfrm>
            <a:off x="1447800" y="17860"/>
            <a:ext cx="7651750" cy="506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304800" y="2940844"/>
            <a:ext cx="4343400" cy="1897856"/>
            <a:chOff x="384" y="2470"/>
            <a:chExt cx="2736" cy="1594"/>
          </a:xfrm>
        </p:grpSpPr>
        <p:sp>
          <p:nvSpPr>
            <p:cNvPr id="62471" name="Text Box 3"/>
            <p:cNvSpPr txBox="1">
              <a:spLocks noChangeArrowheads="1"/>
            </p:cNvSpPr>
            <p:nvPr/>
          </p:nvSpPr>
          <p:spPr bwMode="auto">
            <a:xfrm>
              <a:off x="384" y="2470"/>
              <a:ext cx="2736" cy="8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20000"/>
                </a:spcBef>
                <a:buFontTx/>
                <a:buChar char="•"/>
              </a:pPr>
              <a:r>
                <a:rPr lang="en-US" sz="2800">
                  <a:latin typeface="Times New Roman" pitchFamily="18" charset="0"/>
                </a:rPr>
                <a:t>  </a:t>
              </a:r>
              <a:r>
                <a:rPr lang="en-US" sz="2800" u="sng">
                  <a:latin typeface="Times New Roman" pitchFamily="18" charset="0"/>
                </a:rPr>
                <a:t>They are much larger in </a:t>
              </a:r>
            </a:p>
            <a:p>
              <a:pPr eaLnBrk="0" hangingPunct="0">
                <a:spcBef>
                  <a:spcPct val="20000"/>
                </a:spcBef>
              </a:pPr>
              <a:r>
                <a:rPr lang="en-US" sz="2800">
                  <a:latin typeface="Times New Roman" pitchFamily="18" charset="0"/>
                </a:rPr>
                <a:t>    </a:t>
              </a:r>
              <a:r>
                <a:rPr lang="en-US" sz="2800" u="sng">
                  <a:latin typeface="Times New Roman" pitchFamily="18" charset="0"/>
                </a:rPr>
                <a:t>the plant cell</a:t>
              </a:r>
              <a:r>
                <a:rPr lang="en-US" sz="2800">
                  <a:latin typeface="Times New Roman" pitchFamily="18" charset="0"/>
                </a:rPr>
                <a:t>.</a:t>
              </a:r>
              <a:endParaRPr lang="en-US" sz="2400">
                <a:latin typeface="Times New Roman" pitchFamily="18" charset="0"/>
              </a:endParaRPr>
            </a:p>
          </p:txBody>
        </p:sp>
        <p:sp>
          <p:nvSpPr>
            <p:cNvPr id="62472" name="Text Box 4"/>
            <p:cNvSpPr txBox="1">
              <a:spLocks noChangeArrowheads="1"/>
            </p:cNvSpPr>
            <p:nvPr/>
          </p:nvSpPr>
          <p:spPr bwMode="auto">
            <a:xfrm>
              <a:off x="384" y="3190"/>
              <a:ext cx="2208" cy="8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20000"/>
                </a:spcBef>
                <a:buFontTx/>
                <a:buChar char="•"/>
              </a:pPr>
              <a:r>
                <a:rPr lang="en-US" sz="2800">
                  <a:latin typeface="Times New Roman" pitchFamily="18" charset="0"/>
                </a:rPr>
                <a:t>   You need to store </a:t>
              </a:r>
            </a:p>
            <a:p>
              <a:pPr eaLnBrk="0" hangingPunct="0">
                <a:spcBef>
                  <a:spcPct val="20000"/>
                </a:spcBef>
              </a:pPr>
              <a:r>
                <a:rPr lang="en-US" sz="2800">
                  <a:latin typeface="Times New Roman" pitchFamily="18" charset="0"/>
                </a:rPr>
                <a:t>     stuff, right?</a:t>
              </a:r>
              <a:endParaRPr lang="en-US" sz="2400">
                <a:latin typeface="Times New Roman" pitchFamily="18" charset="0"/>
              </a:endParaRPr>
            </a:p>
          </p:txBody>
        </p:sp>
      </p:grpSp>
      <p:sp>
        <p:nvSpPr>
          <p:cNvPr id="62467" name="WordArt 5"/>
          <p:cNvSpPr>
            <a:spLocks noChangeArrowheads="1" noChangeShapeType="1" noTextEdit="1"/>
          </p:cNvSpPr>
          <p:nvPr/>
        </p:nvSpPr>
        <p:spPr bwMode="auto">
          <a:xfrm>
            <a:off x="304800" y="228600"/>
            <a:ext cx="3810000" cy="457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i="1" kern="10">
                <a:ln w="25400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00"/>
                    </a:gs>
                  </a:gsLst>
                  <a:path path="rect">
                    <a:fillToRect l="50000" t="50000" r="50000" b="50000"/>
                  </a:path>
                </a:gradFill>
                <a:latin typeface="Georgia"/>
              </a:rPr>
              <a:t>Vacuoles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/>
          <a:srcRect l="13940" r="12750"/>
          <a:stretch>
            <a:fillRect/>
          </a:stretch>
        </p:blipFill>
        <p:spPr>
          <a:xfrm>
            <a:off x="5334000" y="895350"/>
            <a:ext cx="3505200" cy="3581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4915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2" name="SMARTInkShape-Group230"/>
          <p:cNvGrpSpPr/>
          <p:nvPr/>
        </p:nvGrpSpPr>
        <p:grpSpPr>
          <a:xfrm>
            <a:off x="2387604" y="1117600"/>
            <a:ext cx="4311647" cy="488951"/>
            <a:chOff x="2387604" y="1117600"/>
            <a:chExt cx="4311647" cy="488951"/>
          </a:xfrm>
        </p:grpSpPr>
        <p:sp>
          <p:nvSpPr>
            <p:cNvPr id="3" name="SMARTInkShape-2235"/>
            <p:cNvSpPr/>
            <p:nvPr/>
          </p:nvSpPr>
          <p:spPr>
            <a:xfrm>
              <a:off x="5689600" y="1339850"/>
              <a:ext cx="158751" cy="57073"/>
            </a:xfrm>
            <a:custGeom>
              <a:avLst/>
              <a:gdLst/>
              <a:ahLst/>
              <a:cxnLst/>
              <a:rect l="0" t="0" r="0" b="0"/>
              <a:pathLst>
                <a:path w="158751" h="57073">
                  <a:moveTo>
                    <a:pt x="0" y="50800"/>
                  </a:moveTo>
                  <a:lnTo>
                    <a:pt x="3371" y="54171"/>
                  </a:lnTo>
                  <a:lnTo>
                    <a:pt x="6907" y="55826"/>
                  </a:lnTo>
                  <a:lnTo>
                    <a:pt x="33408" y="57072"/>
                  </a:lnTo>
                  <a:lnTo>
                    <a:pt x="60573" y="50232"/>
                  </a:lnTo>
                  <a:lnTo>
                    <a:pt x="88322" y="42221"/>
                  </a:lnTo>
                  <a:lnTo>
                    <a:pt x="118692" y="26709"/>
                  </a:lnTo>
                  <a:lnTo>
                    <a:pt x="149370" y="8517"/>
                  </a:lnTo>
                  <a:lnTo>
                    <a:pt x="15875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SMARTInkShape-2236"/>
            <p:cNvSpPr/>
            <p:nvPr/>
          </p:nvSpPr>
          <p:spPr>
            <a:xfrm>
              <a:off x="5543667" y="1314450"/>
              <a:ext cx="82434" cy="187296"/>
            </a:xfrm>
            <a:custGeom>
              <a:avLst/>
              <a:gdLst/>
              <a:ahLst/>
              <a:cxnLst/>
              <a:rect l="0" t="0" r="0" b="0"/>
              <a:pathLst>
                <a:path w="82434" h="187296">
                  <a:moveTo>
                    <a:pt x="12583" y="57150"/>
                  </a:moveTo>
                  <a:lnTo>
                    <a:pt x="12583" y="60521"/>
                  </a:lnTo>
                  <a:lnTo>
                    <a:pt x="18344" y="85693"/>
                  </a:lnTo>
                  <a:lnTo>
                    <a:pt x="18855" y="114713"/>
                  </a:lnTo>
                  <a:lnTo>
                    <a:pt x="17041" y="141078"/>
                  </a:lnTo>
                  <a:lnTo>
                    <a:pt x="12974" y="171013"/>
                  </a:lnTo>
                  <a:lnTo>
                    <a:pt x="12843" y="175392"/>
                  </a:lnTo>
                  <a:lnTo>
                    <a:pt x="12051" y="178311"/>
                  </a:lnTo>
                  <a:lnTo>
                    <a:pt x="10817" y="180257"/>
                  </a:lnTo>
                  <a:lnTo>
                    <a:pt x="9289" y="181555"/>
                  </a:lnTo>
                  <a:lnTo>
                    <a:pt x="7591" y="184878"/>
                  </a:lnTo>
                  <a:lnTo>
                    <a:pt x="7138" y="186752"/>
                  </a:lnTo>
                  <a:lnTo>
                    <a:pt x="6836" y="187295"/>
                  </a:lnTo>
                  <a:lnTo>
                    <a:pt x="6635" y="186952"/>
                  </a:lnTo>
                  <a:lnTo>
                    <a:pt x="6312" y="184703"/>
                  </a:lnTo>
                  <a:lnTo>
                    <a:pt x="2885" y="180943"/>
                  </a:lnTo>
                  <a:lnTo>
                    <a:pt x="1217" y="175433"/>
                  </a:lnTo>
                  <a:lnTo>
                    <a:pt x="0" y="145284"/>
                  </a:lnTo>
                  <a:lnTo>
                    <a:pt x="3276" y="117127"/>
                  </a:lnTo>
                  <a:lnTo>
                    <a:pt x="10718" y="89458"/>
                  </a:lnTo>
                  <a:lnTo>
                    <a:pt x="20864" y="63610"/>
                  </a:lnTo>
                  <a:lnTo>
                    <a:pt x="39476" y="32317"/>
                  </a:lnTo>
                  <a:lnTo>
                    <a:pt x="51125" y="21099"/>
                  </a:lnTo>
                  <a:lnTo>
                    <a:pt x="82433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SMARTInkShape-2237"/>
            <p:cNvSpPr/>
            <p:nvPr/>
          </p:nvSpPr>
          <p:spPr>
            <a:xfrm>
              <a:off x="5272115" y="1308100"/>
              <a:ext cx="157136" cy="214524"/>
            </a:xfrm>
            <a:custGeom>
              <a:avLst/>
              <a:gdLst/>
              <a:ahLst/>
              <a:cxnLst/>
              <a:rect l="0" t="0" r="0" b="0"/>
              <a:pathLst>
                <a:path w="157136" h="214524">
                  <a:moveTo>
                    <a:pt x="112685" y="0"/>
                  </a:moveTo>
                  <a:lnTo>
                    <a:pt x="112685" y="3370"/>
                  </a:lnTo>
                  <a:lnTo>
                    <a:pt x="111979" y="4364"/>
                  </a:lnTo>
                  <a:lnTo>
                    <a:pt x="110803" y="5026"/>
                  </a:lnTo>
                  <a:lnTo>
                    <a:pt x="88919" y="15110"/>
                  </a:lnTo>
                  <a:lnTo>
                    <a:pt x="68009" y="29116"/>
                  </a:lnTo>
                  <a:lnTo>
                    <a:pt x="40884" y="60167"/>
                  </a:lnTo>
                  <a:lnTo>
                    <a:pt x="23817" y="89914"/>
                  </a:lnTo>
                  <a:lnTo>
                    <a:pt x="10228" y="119595"/>
                  </a:lnTo>
                  <a:lnTo>
                    <a:pt x="1456" y="150205"/>
                  </a:lnTo>
                  <a:lnTo>
                    <a:pt x="0" y="170094"/>
                  </a:lnTo>
                  <a:lnTo>
                    <a:pt x="2159" y="180490"/>
                  </a:lnTo>
                  <a:lnTo>
                    <a:pt x="10714" y="194276"/>
                  </a:lnTo>
                  <a:lnTo>
                    <a:pt x="22185" y="203926"/>
                  </a:lnTo>
                  <a:lnTo>
                    <a:pt x="37892" y="211254"/>
                  </a:lnTo>
                  <a:lnTo>
                    <a:pt x="59323" y="214523"/>
                  </a:lnTo>
                  <a:lnTo>
                    <a:pt x="83547" y="212121"/>
                  </a:lnTo>
                  <a:lnTo>
                    <a:pt x="108598" y="206940"/>
                  </a:lnTo>
                  <a:lnTo>
                    <a:pt x="137266" y="200937"/>
                  </a:lnTo>
                  <a:lnTo>
                    <a:pt x="157135" y="1968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SMARTInkShape-2238"/>
            <p:cNvSpPr/>
            <p:nvPr/>
          </p:nvSpPr>
          <p:spPr>
            <a:xfrm>
              <a:off x="5048250" y="1365250"/>
              <a:ext cx="158751" cy="133351"/>
            </a:xfrm>
            <a:custGeom>
              <a:avLst/>
              <a:gdLst/>
              <a:ahLst/>
              <a:cxnLst/>
              <a:rect l="0" t="0" r="0" b="0"/>
              <a:pathLst>
                <a:path w="158751" h="133351">
                  <a:moveTo>
                    <a:pt x="0" y="0"/>
                  </a:moveTo>
                  <a:lnTo>
                    <a:pt x="0" y="3370"/>
                  </a:lnTo>
                  <a:lnTo>
                    <a:pt x="3370" y="12209"/>
                  </a:lnTo>
                  <a:lnTo>
                    <a:pt x="27837" y="40311"/>
                  </a:lnTo>
                  <a:lnTo>
                    <a:pt x="57308" y="65625"/>
                  </a:lnTo>
                  <a:lnTo>
                    <a:pt x="88858" y="94675"/>
                  </a:lnTo>
                  <a:lnTo>
                    <a:pt x="116933" y="116125"/>
                  </a:lnTo>
                  <a:lnTo>
                    <a:pt x="146856" y="130316"/>
                  </a:lnTo>
                  <a:lnTo>
                    <a:pt x="158750" y="1333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SMARTInkShape-2239"/>
            <p:cNvSpPr/>
            <p:nvPr/>
          </p:nvSpPr>
          <p:spPr>
            <a:xfrm>
              <a:off x="5035550" y="1327150"/>
              <a:ext cx="133351" cy="222251"/>
            </a:xfrm>
            <a:custGeom>
              <a:avLst/>
              <a:gdLst/>
              <a:ahLst/>
              <a:cxnLst/>
              <a:rect l="0" t="0" r="0" b="0"/>
              <a:pathLst>
                <a:path w="133351" h="222251">
                  <a:moveTo>
                    <a:pt x="133350" y="0"/>
                  </a:moveTo>
                  <a:lnTo>
                    <a:pt x="133350" y="3370"/>
                  </a:lnTo>
                  <a:lnTo>
                    <a:pt x="121813" y="33613"/>
                  </a:lnTo>
                  <a:lnTo>
                    <a:pt x="105461" y="64286"/>
                  </a:lnTo>
                  <a:lnTo>
                    <a:pt x="90044" y="89132"/>
                  </a:lnTo>
                  <a:lnTo>
                    <a:pt x="74657" y="116250"/>
                  </a:lnTo>
                  <a:lnTo>
                    <a:pt x="58574" y="142865"/>
                  </a:lnTo>
                  <a:lnTo>
                    <a:pt x="40498" y="170820"/>
                  </a:lnTo>
                  <a:lnTo>
                    <a:pt x="18212" y="200656"/>
                  </a:lnTo>
                  <a:lnTo>
                    <a:pt x="10962" y="210285"/>
                  </a:lnTo>
                  <a:lnTo>
                    <a:pt x="6518" y="213404"/>
                  </a:lnTo>
                  <a:lnTo>
                    <a:pt x="4345" y="214236"/>
                  </a:lnTo>
                  <a:lnTo>
                    <a:pt x="2897" y="215496"/>
                  </a:lnTo>
                  <a:lnTo>
                    <a:pt x="0" y="2222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SMARTInkShape-2240"/>
            <p:cNvSpPr/>
            <p:nvPr/>
          </p:nvSpPr>
          <p:spPr>
            <a:xfrm>
              <a:off x="4800600" y="1174750"/>
              <a:ext cx="215901" cy="63501"/>
            </a:xfrm>
            <a:custGeom>
              <a:avLst/>
              <a:gdLst/>
              <a:ahLst/>
              <a:cxnLst/>
              <a:rect l="0" t="0" r="0" b="0"/>
              <a:pathLst>
                <a:path w="215901" h="63501">
                  <a:moveTo>
                    <a:pt x="0" y="63500"/>
                  </a:moveTo>
                  <a:lnTo>
                    <a:pt x="3371" y="60128"/>
                  </a:lnTo>
                  <a:lnTo>
                    <a:pt x="32603" y="48573"/>
                  </a:lnTo>
                  <a:lnTo>
                    <a:pt x="57794" y="42300"/>
                  </a:lnTo>
                  <a:lnTo>
                    <a:pt x="84230" y="35973"/>
                  </a:lnTo>
                  <a:lnTo>
                    <a:pt x="113308" y="29630"/>
                  </a:lnTo>
                  <a:lnTo>
                    <a:pt x="140895" y="23282"/>
                  </a:lnTo>
                  <a:lnTo>
                    <a:pt x="166944" y="16933"/>
                  </a:lnTo>
                  <a:lnTo>
                    <a:pt x="195254" y="8466"/>
                  </a:lnTo>
                  <a:lnTo>
                    <a:pt x="21590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SMARTInkShape-2241"/>
            <p:cNvSpPr/>
            <p:nvPr/>
          </p:nvSpPr>
          <p:spPr>
            <a:xfrm>
              <a:off x="4762500" y="1320800"/>
              <a:ext cx="95251" cy="50801"/>
            </a:xfrm>
            <a:custGeom>
              <a:avLst/>
              <a:gdLst/>
              <a:ahLst/>
              <a:cxnLst/>
              <a:rect l="0" t="0" r="0" b="0"/>
              <a:pathLst>
                <a:path w="95251" h="50801">
                  <a:moveTo>
                    <a:pt x="0" y="50800"/>
                  </a:moveTo>
                  <a:lnTo>
                    <a:pt x="5774" y="45730"/>
                  </a:lnTo>
                  <a:lnTo>
                    <a:pt x="33845" y="26675"/>
                  </a:lnTo>
                  <a:lnTo>
                    <a:pt x="63070" y="14984"/>
                  </a:lnTo>
                  <a:lnTo>
                    <a:pt x="9525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SMARTInkShape-2242"/>
            <p:cNvSpPr/>
            <p:nvPr/>
          </p:nvSpPr>
          <p:spPr>
            <a:xfrm>
              <a:off x="4680461" y="1225550"/>
              <a:ext cx="259840" cy="304544"/>
            </a:xfrm>
            <a:custGeom>
              <a:avLst/>
              <a:gdLst/>
              <a:ahLst/>
              <a:cxnLst/>
              <a:rect l="0" t="0" r="0" b="0"/>
              <a:pathLst>
                <a:path w="259840" h="304544">
                  <a:moveTo>
                    <a:pt x="139189" y="0"/>
                  </a:moveTo>
                  <a:lnTo>
                    <a:pt x="139189" y="3371"/>
                  </a:lnTo>
                  <a:lnTo>
                    <a:pt x="121890" y="33612"/>
                  </a:lnTo>
                  <a:lnTo>
                    <a:pt x="111642" y="56918"/>
                  </a:lnTo>
                  <a:lnTo>
                    <a:pt x="102412" y="85146"/>
                  </a:lnTo>
                  <a:lnTo>
                    <a:pt x="87605" y="112403"/>
                  </a:lnTo>
                  <a:lnTo>
                    <a:pt x="73967" y="141803"/>
                  </a:lnTo>
                  <a:lnTo>
                    <a:pt x="60283" y="168702"/>
                  </a:lnTo>
                  <a:lnTo>
                    <a:pt x="43137" y="194546"/>
                  </a:lnTo>
                  <a:lnTo>
                    <a:pt x="25357" y="220077"/>
                  </a:lnTo>
                  <a:lnTo>
                    <a:pt x="11544" y="244811"/>
                  </a:lnTo>
                  <a:lnTo>
                    <a:pt x="2079" y="270607"/>
                  </a:lnTo>
                  <a:lnTo>
                    <a:pt x="0" y="286129"/>
                  </a:lnTo>
                  <a:lnTo>
                    <a:pt x="1241" y="288825"/>
                  </a:lnTo>
                  <a:lnTo>
                    <a:pt x="6382" y="293702"/>
                  </a:lnTo>
                  <a:lnTo>
                    <a:pt x="17210" y="300414"/>
                  </a:lnTo>
                  <a:lnTo>
                    <a:pt x="32726" y="303500"/>
                  </a:lnTo>
                  <a:lnTo>
                    <a:pt x="62002" y="304543"/>
                  </a:lnTo>
                  <a:lnTo>
                    <a:pt x="86607" y="304018"/>
                  </a:lnTo>
                  <a:lnTo>
                    <a:pt x="112477" y="300413"/>
                  </a:lnTo>
                  <a:lnTo>
                    <a:pt x="141465" y="299031"/>
                  </a:lnTo>
                  <a:lnTo>
                    <a:pt x="168242" y="297916"/>
                  </a:lnTo>
                  <a:lnTo>
                    <a:pt x="193344" y="294137"/>
                  </a:lnTo>
                  <a:lnTo>
                    <a:pt x="221147" y="292502"/>
                  </a:lnTo>
                  <a:lnTo>
                    <a:pt x="238732" y="290337"/>
                  </a:lnTo>
                  <a:lnTo>
                    <a:pt x="259839" y="2857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SMARTInkShape-2243"/>
            <p:cNvSpPr/>
            <p:nvPr/>
          </p:nvSpPr>
          <p:spPr>
            <a:xfrm>
              <a:off x="4483100" y="1117600"/>
              <a:ext cx="165101" cy="488951"/>
            </a:xfrm>
            <a:custGeom>
              <a:avLst/>
              <a:gdLst/>
              <a:ahLst/>
              <a:cxnLst/>
              <a:rect l="0" t="0" r="0" b="0"/>
              <a:pathLst>
                <a:path w="165101" h="488951">
                  <a:moveTo>
                    <a:pt x="165100" y="0"/>
                  </a:moveTo>
                  <a:lnTo>
                    <a:pt x="164394" y="10139"/>
                  </a:lnTo>
                  <a:lnTo>
                    <a:pt x="156261" y="36595"/>
                  </a:lnTo>
                  <a:lnTo>
                    <a:pt x="148093" y="68272"/>
                  </a:lnTo>
                  <a:lnTo>
                    <a:pt x="141795" y="93998"/>
                  </a:lnTo>
                  <a:lnTo>
                    <a:pt x="134754" y="123650"/>
                  </a:lnTo>
                  <a:lnTo>
                    <a:pt x="124750" y="154778"/>
                  </a:lnTo>
                  <a:lnTo>
                    <a:pt x="116299" y="186344"/>
                  </a:lnTo>
                  <a:lnTo>
                    <a:pt x="109073" y="207467"/>
                  </a:lnTo>
                  <a:lnTo>
                    <a:pt x="101158" y="230496"/>
                  </a:lnTo>
                  <a:lnTo>
                    <a:pt x="92937" y="253432"/>
                  </a:lnTo>
                  <a:lnTo>
                    <a:pt x="80375" y="282916"/>
                  </a:lnTo>
                  <a:lnTo>
                    <a:pt x="67716" y="313681"/>
                  </a:lnTo>
                  <a:lnTo>
                    <a:pt x="59259" y="334617"/>
                  </a:lnTo>
                  <a:lnTo>
                    <a:pt x="50796" y="357563"/>
                  </a:lnTo>
                  <a:lnTo>
                    <a:pt x="42331" y="380461"/>
                  </a:lnTo>
                  <a:lnTo>
                    <a:pt x="29633" y="409219"/>
                  </a:lnTo>
                  <a:lnTo>
                    <a:pt x="17638" y="434908"/>
                  </a:lnTo>
                  <a:lnTo>
                    <a:pt x="4604" y="466102"/>
                  </a:lnTo>
                  <a:lnTo>
                    <a:pt x="909" y="479315"/>
                  </a:lnTo>
                  <a:lnTo>
                    <a:pt x="0" y="4889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SMARTInkShape-2244"/>
            <p:cNvSpPr/>
            <p:nvPr/>
          </p:nvSpPr>
          <p:spPr>
            <a:xfrm>
              <a:off x="4222750" y="1320953"/>
              <a:ext cx="152401" cy="170884"/>
            </a:xfrm>
            <a:custGeom>
              <a:avLst/>
              <a:gdLst/>
              <a:ahLst/>
              <a:cxnLst/>
              <a:rect l="0" t="0" r="0" b="0"/>
              <a:pathLst>
                <a:path w="152401" h="170884">
                  <a:moveTo>
                    <a:pt x="0" y="37947"/>
                  </a:moveTo>
                  <a:lnTo>
                    <a:pt x="705" y="55950"/>
                  </a:lnTo>
                  <a:lnTo>
                    <a:pt x="10125" y="84848"/>
                  </a:lnTo>
                  <a:lnTo>
                    <a:pt x="12360" y="114469"/>
                  </a:lnTo>
                  <a:lnTo>
                    <a:pt x="12655" y="144057"/>
                  </a:lnTo>
                  <a:lnTo>
                    <a:pt x="12691" y="159096"/>
                  </a:lnTo>
                  <a:lnTo>
                    <a:pt x="10814" y="164228"/>
                  </a:lnTo>
                  <a:lnTo>
                    <a:pt x="6611" y="170883"/>
                  </a:lnTo>
                  <a:lnTo>
                    <a:pt x="6353" y="143404"/>
                  </a:lnTo>
                  <a:lnTo>
                    <a:pt x="8232" y="126108"/>
                  </a:lnTo>
                  <a:lnTo>
                    <a:pt x="11817" y="97930"/>
                  </a:lnTo>
                  <a:lnTo>
                    <a:pt x="19180" y="73515"/>
                  </a:lnTo>
                  <a:lnTo>
                    <a:pt x="29240" y="45051"/>
                  </a:lnTo>
                  <a:lnTo>
                    <a:pt x="40164" y="16017"/>
                  </a:lnTo>
                  <a:lnTo>
                    <a:pt x="46308" y="8680"/>
                  </a:lnTo>
                  <a:lnTo>
                    <a:pt x="53037" y="3772"/>
                  </a:lnTo>
                  <a:lnTo>
                    <a:pt x="58379" y="1591"/>
                  </a:lnTo>
                  <a:lnTo>
                    <a:pt x="77356" y="0"/>
                  </a:lnTo>
                  <a:lnTo>
                    <a:pt x="87752" y="3263"/>
                  </a:lnTo>
                  <a:lnTo>
                    <a:pt x="93799" y="8656"/>
                  </a:lnTo>
                  <a:lnTo>
                    <a:pt x="115449" y="39345"/>
                  </a:lnTo>
                  <a:lnTo>
                    <a:pt x="123564" y="70702"/>
                  </a:lnTo>
                  <a:lnTo>
                    <a:pt x="131573" y="96553"/>
                  </a:lnTo>
                  <a:lnTo>
                    <a:pt x="134705" y="112697"/>
                  </a:lnTo>
                  <a:lnTo>
                    <a:pt x="144874" y="143695"/>
                  </a:lnTo>
                  <a:lnTo>
                    <a:pt x="145701" y="153084"/>
                  </a:lnTo>
                  <a:lnTo>
                    <a:pt x="146523" y="154921"/>
                  </a:lnTo>
                  <a:lnTo>
                    <a:pt x="147776" y="156146"/>
                  </a:lnTo>
                  <a:lnTo>
                    <a:pt x="152400" y="158597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SMARTInkShape-2245"/>
            <p:cNvSpPr/>
            <p:nvPr/>
          </p:nvSpPr>
          <p:spPr>
            <a:xfrm>
              <a:off x="4000619" y="1340812"/>
              <a:ext cx="163968" cy="166672"/>
            </a:xfrm>
            <a:custGeom>
              <a:avLst/>
              <a:gdLst/>
              <a:ahLst/>
              <a:cxnLst/>
              <a:rect l="0" t="0" r="0" b="0"/>
              <a:pathLst>
                <a:path w="163968" h="166672">
                  <a:moveTo>
                    <a:pt x="76081" y="18088"/>
                  </a:moveTo>
                  <a:lnTo>
                    <a:pt x="79452" y="14717"/>
                  </a:lnTo>
                  <a:lnTo>
                    <a:pt x="82988" y="13061"/>
                  </a:lnTo>
                  <a:lnTo>
                    <a:pt x="91007" y="11999"/>
                  </a:lnTo>
                  <a:lnTo>
                    <a:pt x="92381" y="11206"/>
                  </a:lnTo>
                  <a:lnTo>
                    <a:pt x="93298" y="9972"/>
                  </a:lnTo>
                  <a:lnTo>
                    <a:pt x="93909" y="8444"/>
                  </a:lnTo>
                  <a:lnTo>
                    <a:pt x="95022" y="7425"/>
                  </a:lnTo>
                  <a:lnTo>
                    <a:pt x="98139" y="6293"/>
                  </a:lnTo>
                  <a:lnTo>
                    <a:pt x="98547" y="5286"/>
                  </a:lnTo>
                  <a:lnTo>
                    <a:pt x="98114" y="3909"/>
                  </a:lnTo>
                  <a:lnTo>
                    <a:pt x="97120" y="2285"/>
                  </a:lnTo>
                  <a:lnTo>
                    <a:pt x="95751" y="1202"/>
                  </a:lnTo>
                  <a:lnTo>
                    <a:pt x="92349" y="0"/>
                  </a:lnTo>
                  <a:lnTo>
                    <a:pt x="90454" y="385"/>
                  </a:lnTo>
                  <a:lnTo>
                    <a:pt x="83005" y="3591"/>
                  </a:lnTo>
                  <a:lnTo>
                    <a:pt x="68724" y="6267"/>
                  </a:lnTo>
                  <a:lnTo>
                    <a:pt x="38046" y="26061"/>
                  </a:lnTo>
                  <a:lnTo>
                    <a:pt x="21060" y="45063"/>
                  </a:lnTo>
                  <a:lnTo>
                    <a:pt x="6790" y="73563"/>
                  </a:lnTo>
                  <a:lnTo>
                    <a:pt x="2951" y="83666"/>
                  </a:lnTo>
                  <a:lnTo>
                    <a:pt x="285" y="113611"/>
                  </a:lnTo>
                  <a:lnTo>
                    <a:pt x="0" y="129097"/>
                  </a:lnTo>
                  <a:lnTo>
                    <a:pt x="3697" y="138216"/>
                  </a:lnTo>
                  <a:lnTo>
                    <a:pt x="14197" y="152197"/>
                  </a:lnTo>
                  <a:lnTo>
                    <a:pt x="42174" y="163959"/>
                  </a:lnTo>
                  <a:lnTo>
                    <a:pt x="47126" y="166135"/>
                  </a:lnTo>
                  <a:lnTo>
                    <a:pt x="58273" y="166671"/>
                  </a:lnTo>
                  <a:lnTo>
                    <a:pt x="88944" y="159402"/>
                  </a:lnTo>
                  <a:lnTo>
                    <a:pt x="120552" y="145884"/>
                  </a:lnTo>
                  <a:lnTo>
                    <a:pt x="140160" y="130010"/>
                  </a:lnTo>
                  <a:lnTo>
                    <a:pt x="159851" y="100484"/>
                  </a:lnTo>
                  <a:lnTo>
                    <a:pt x="163967" y="81975"/>
                  </a:lnTo>
                  <a:lnTo>
                    <a:pt x="163825" y="73293"/>
                  </a:lnTo>
                  <a:lnTo>
                    <a:pt x="161409" y="64731"/>
                  </a:lnTo>
                  <a:lnTo>
                    <a:pt x="156102" y="58103"/>
                  </a:lnTo>
                  <a:lnTo>
                    <a:pt x="149746" y="52100"/>
                  </a:lnTo>
                  <a:lnTo>
                    <a:pt x="141495" y="41492"/>
                  </a:lnTo>
                  <a:lnTo>
                    <a:pt x="115927" y="21424"/>
                  </a:lnTo>
                  <a:lnTo>
                    <a:pt x="108348" y="17195"/>
                  </a:lnTo>
                  <a:lnTo>
                    <a:pt x="101481" y="11738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SMARTInkShape-2246"/>
            <p:cNvSpPr/>
            <p:nvPr/>
          </p:nvSpPr>
          <p:spPr>
            <a:xfrm>
              <a:off x="3956073" y="1263650"/>
              <a:ext cx="6328" cy="38101"/>
            </a:xfrm>
            <a:custGeom>
              <a:avLst/>
              <a:gdLst/>
              <a:ahLst/>
              <a:cxnLst/>
              <a:rect l="0" t="0" r="0" b="0"/>
              <a:pathLst>
                <a:path w="6328" h="38101">
                  <a:moveTo>
                    <a:pt x="6327" y="0"/>
                  </a:moveTo>
                  <a:lnTo>
                    <a:pt x="859" y="0"/>
                  </a:lnTo>
                  <a:lnTo>
                    <a:pt x="565" y="705"/>
                  </a:lnTo>
                  <a:lnTo>
                    <a:pt x="0" y="12830"/>
                  </a:lnTo>
                  <a:lnTo>
                    <a:pt x="1868" y="18167"/>
                  </a:lnTo>
                  <a:lnTo>
                    <a:pt x="3354" y="20578"/>
                  </a:lnTo>
                  <a:lnTo>
                    <a:pt x="6327" y="381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SMARTInkShape-2247"/>
            <p:cNvSpPr/>
            <p:nvPr/>
          </p:nvSpPr>
          <p:spPr>
            <a:xfrm>
              <a:off x="3905250" y="1358900"/>
              <a:ext cx="19051" cy="152401"/>
            </a:xfrm>
            <a:custGeom>
              <a:avLst/>
              <a:gdLst/>
              <a:ahLst/>
              <a:cxnLst/>
              <a:rect l="0" t="0" r="0" b="0"/>
              <a:pathLst>
                <a:path w="19051" h="152401">
                  <a:moveTo>
                    <a:pt x="19050" y="0"/>
                  </a:moveTo>
                  <a:lnTo>
                    <a:pt x="15678" y="3371"/>
                  </a:lnTo>
                  <a:lnTo>
                    <a:pt x="14023" y="6907"/>
                  </a:lnTo>
                  <a:lnTo>
                    <a:pt x="6989" y="34841"/>
                  </a:lnTo>
                  <a:lnTo>
                    <a:pt x="3063" y="63907"/>
                  </a:lnTo>
                  <a:lnTo>
                    <a:pt x="403" y="95303"/>
                  </a:lnTo>
                  <a:lnTo>
                    <a:pt x="35" y="126447"/>
                  </a:lnTo>
                  <a:lnTo>
                    <a:pt x="0" y="1524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SMARTInkShape-2248"/>
            <p:cNvSpPr/>
            <p:nvPr/>
          </p:nvSpPr>
          <p:spPr>
            <a:xfrm>
              <a:off x="3657600" y="1339850"/>
              <a:ext cx="203201" cy="69851"/>
            </a:xfrm>
            <a:custGeom>
              <a:avLst/>
              <a:gdLst/>
              <a:ahLst/>
              <a:cxnLst/>
              <a:rect l="0" t="0" r="0" b="0"/>
              <a:pathLst>
                <a:path w="203201" h="69851">
                  <a:moveTo>
                    <a:pt x="0" y="69850"/>
                  </a:moveTo>
                  <a:lnTo>
                    <a:pt x="0" y="66478"/>
                  </a:lnTo>
                  <a:lnTo>
                    <a:pt x="705" y="65486"/>
                  </a:lnTo>
                  <a:lnTo>
                    <a:pt x="1881" y="64823"/>
                  </a:lnTo>
                  <a:lnTo>
                    <a:pt x="12209" y="60390"/>
                  </a:lnTo>
                  <a:lnTo>
                    <a:pt x="39496" y="43128"/>
                  </a:lnTo>
                  <a:lnTo>
                    <a:pt x="68845" y="34023"/>
                  </a:lnTo>
                  <a:lnTo>
                    <a:pt x="99938" y="25431"/>
                  </a:lnTo>
                  <a:lnTo>
                    <a:pt x="130042" y="16939"/>
                  </a:lnTo>
                  <a:lnTo>
                    <a:pt x="154791" y="10585"/>
                  </a:lnTo>
                  <a:lnTo>
                    <a:pt x="182662" y="6480"/>
                  </a:lnTo>
                  <a:lnTo>
                    <a:pt x="20320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SMARTInkShape-2249"/>
            <p:cNvSpPr/>
            <p:nvPr/>
          </p:nvSpPr>
          <p:spPr>
            <a:xfrm>
              <a:off x="3740150" y="1130300"/>
              <a:ext cx="38066" cy="387351"/>
            </a:xfrm>
            <a:custGeom>
              <a:avLst/>
              <a:gdLst/>
              <a:ahLst/>
              <a:cxnLst/>
              <a:rect l="0" t="0" r="0" b="0"/>
              <a:pathLst>
                <a:path w="38066" h="387351">
                  <a:moveTo>
                    <a:pt x="31750" y="0"/>
                  </a:moveTo>
                  <a:lnTo>
                    <a:pt x="35121" y="0"/>
                  </a:lnTo>
                  <a:lnTo>
                    <a:pt x="36114" y="1411"/>
                  </a:lnTo>
                  <a:lnTo>
                    <a:pt x="37707" y="13814"/>
                  </a:lnTo>
                  <a:lnTo>
                    <a:pt x="38065" y="45105"/>
                  </a:lnTo>
                  <a:lnTo>
                    <a:pt x="34722" y="73350"/>
                  </a:lnTo>
                  <a:lnTo>
                    <a:pt x="29259" y="101147"/>
                  </a:lnTo>
                  <a:lnTo>
                    <a:pt x="26543" y="131726"/>
                  </a:lnTo>
                  <a:lnTo>
                    <a:pt x="22367" y="163129"/>
                  </a:lnTo>
                  <a:lnTo>
                    <a:pt x="20032" y="194776"/>
                  </a:lnTo>
                  <a:lnTo>
                    <a:pt x="15970" y="226496"/>
                  </a:lnTo>
                  <a:lnTo>
                    <a:pt x="13668" y="254866"/>
                  </a:lnTo>
                  <a:lnTo>
                    <a:pt x="9616" y="284517"/>
                  </a:lnTo>
                  <a:lnTo>
                    <a:pt x="6994" y="316002"/>
                  </a:lnTo>
                  <a:lnTo>
                    <a:pt x="6477" y="342604"/>
                  </a:lnTo>
                  <a:lnTo>
                    <a:pt x="6361" y="372185"/>
                  </a:lnTo>
                  <a:lnTo>
                    <a:pt x="6352" y="382629"/>
                  </a:lnTo>
                  <a:lnTo>
                    <a:pt x="5646" y="384203"/>
                  </a:lnTo>
                  <a:lnTo>
                    <a:pt x="4469" y="385252"/>
                  </a:lnTo>
                  <a:lnTo>
                    <a:pt x="0" y="3873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SMARTInkShape-2250"/>
            <p:cNvSpPr/>
            <p:nvPr/>
          </p:nvSpPr>
          <p:spPr>
            <a:xfrm>
              <a:off x="3587750" y="1231900"/>
              <a:ext cx="6351" cy="6351"/>
            </a:xfrm>
            <a:custGeom>
              <a:avLst/>
              <a:gdLst/>
              <a:ahLst/>
              <a:cxnLst/>
              <a:rect l="0" t="0" r="0" b="0"/>
              <a:pathLst>
                <a:path w="6351" h="6351">
                  <a:moveTo>
                    <a:pt x="0" y="6350"/>
                  </a:moveTo>
                  <a:lnTo>
                    <a:pt x="0" y="2978"/>
                  </a:lnTo>
                  <a:lnTo>
                    <a:pt x="705" y="1986"/>
                  </a:lnTo>
                  <a:lnTo>
                    <a:pt x="1881" y="1323"/>
                  </a:lnTo>
                  <a:lnTo>
                    <a:pt x="635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SMARTInkShape-2251"/>
            <p:cNvSpPr/>
            <p:nvPr/>
          </p:nvSpPr>
          <p:spPr>
            <a:xfrm>
              <a:off x="3568706" y="1358900"/>
              <a:ext cx="19045" cy="163701"/>
            </a:xfrm>
            <a:custGeom>
              <a:avLst/>
              <a:gdLst/>
              <a:ahLst/>
              <a:cxnLst/>
              <a:rect l="0" t="0" r="0" b="0"/>
              <a:pathLst>
                <a:path w="19045" h="163701">
                  <a:moveTo>
                    <a:pt x="19044" y="0"/>
                  </a:moveTo>
                  <a:lnTo>
                    <a:pt x="15673" y="0"/>
                  </a:lnTo>
                  <a:lnTo>
                    <a:pt x="14679" y="1411"/>
                  </a:lnTo>
                  <a:lnTo>
                    <a:pt x="9400" y="27757"/>
                  </a:lnTo>
                  <a:lnTo>
                    <a:pt x="6746" y="57460"/>
                  </a:lnTo>
                  <a:lnTo>
                    <a:pt x="6423" y="85982"/>
                  </a:lnTo>
                  <a:lnTo>
                    <a:pt x="1995" y="113723"/>
                  </a:lnTo>
                  <a:lnTo>
                    <a:pt x="257" y="142603"/>
                  </a:lnTo>
                  <a:lnTo>
                    <a:pt x="0" y="163700"/>
                  </a:lnTo>
                  <a:lnTo>
                    <a:pt x="704" y="163461"/>
                  </a:lnTo>
                  <a:lnTo>
                    <a:pt x="6344" y="1587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SMARTInkShape-2252"/>
            <p:cNvSpPr/>
            <p:nvPr/>
          </p:nvSpPr>
          <p:spPr>
            <a:xfrm>
              <a:off x="3359150" y="1314450"/>
              <a:ext cx="158751" cy="200059"/>
            </a:xfrm>
            <a:custGeom>
              <a:avLst/>
              <a:gdLst/>
              <a:ahLst/>
              <a:cxnLst/>
              <a:rect l="0" t="0" r="0" b="0"/>
              <a:pathLst>
                <a:path w="158751" h="200059">
                  <a:moveTo>
                    <a:pt x="0" y="38100"/>
                  </a:moveTo>
                  <a:lnTo>
                    <a:pt x="705" y="60176"/>
                  </a:lnTo>
                  <a:lnTo>
                    <a:pt x="6467" y="89816"/>
                  </a:lnTo>
                  <a:lnTo>
                    <a:pt x="11739" y="117399"/>
                  </a:lnTo>
                  <a:lnTo>
                    <a:pt x="17599" y="146458"/>
                  </a:lnTo>
                  <a:lnTo>
                    <a:pt x="18922" y="175396"/>
                  </a:lnTo>
                  <a:lnTo>
                    <a:pt x="19048" y="200058"/>
                  </a:lnTo>
                  <a:lnTo>
                    <a:pt x="19050" y="169737"/>
                  </a:lnTo>
                  <a:lnTo>
                    <a:pt x="19050" y="139474"/>
                  </a:lnTo>
                  <a:lnTo>
                    <a:pt x="20931" y="107920"/>
                  </a:lnTo>
                  <a:lnTo>
                    <a:pt x="29881" y="76196"/>
                  </a:lnTo>
                  <a:lnTo>
                    <a:pt x="40249" y="47820"/>
                  </a:lnTo>
                  <a:lnTo>
                    <a:pt x="49395" y="26222"/>
                  </a:lnTo>
                  <a:lnTo>
                    <a:pt x="60104" y="16314"/>
                  </a:lnTo>
                  <a:lnTo>
                    <a:pt x="80543" y="4430"/>
                  </a:lnTo>
                  <a:lnTo>
                    <a:pt x="93166" y="1312"/>
                  </a:lnTo>
                  <a:lnTo>
                    <a:pt x="124003" y="115"/>
                  </a:lnTo>
                  <a:lnTo>
                    <a:pt x="155250" y="2"/>
                  </a:lnTo>
                  <a:lnTo>
                    <a:pt x="15875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SMARTInkShape-2253"/>
            <p:cNvSpPr/>
            <p:nvPr/>
          </p:nvSpPr>
          <p:spPr>
            <a:xfrm>
              <a:off x="3092711" y="1320800"/>
              <a:ext cx="215640" cy="76201"/>
            </a:xfrm>
            <a:custGeom>
              <a:avLst/>
              <a:gdLst/>
              <a:ahLst/>
              <a:cxnLst/>
              <a:rect l="0" t="0" r="0" b="0"/>
              <a:pathLst>
                <a:path w="215640" h="76201">
                  <a:moveTo>
                    <a:pt x="6089" y="76200"/>
                  </a:moveTo>
                  <a:lnTo>
                    <a:pt x="621" y="76200"/>
                  </a:lnTo>
                  <a:lnTo>
                    <a:pt x="327" y="75494"/>
                  </a:lnTo>
                  <a:lnTo>
                    <a:pt x="0" y="72829"/>
                  </a:lnTo>
                  <a:lnTo>
                    <a:pt x="1736" y="69292"/>
                  </a:lnTo>
                  <a:lnTo>
                    <a:pt x="3187" y="67361"/>
                  </a:lnTo>
                  <a:lnTo>
                    <a:pt x="23510" y="55000"/>
                  </a:lnTo>
                  <a:lnTo>
                    <a:pt x="53042" y="44445"/>
                  </a:lnTo>
                  <a:lnTo>
                    <a:pt x="76680" y="38098"/>
                  </a:lnTo>
                  <a:lnTo>
                    <a:pt x="101558" y="31749"/>
                  </a:lnTo>
                  <a:lnTo>
                    <a:pt x="131878" y="23283"/>
                  </a:lnTo>
                  <a:lnTo>
                    <a:pt x="162613" y="14816"/>
                  </a:lnTo>
                  <a:lnTo>
                    <a:pt x="191680" y="6350"/>
                  </a:lnTo>
                  <a:lnTo>
                    <a:pt x="215639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SMARTInkShape-2254"/>
            <p:cNvSpPr/>
            <p:nvPr/>
          </p:nvSpPr>
          <p:spPr>
            <a:xfrm>
              <a:off x="3175000" y="1162050"/>
              <a:ext cx="12437" cy="336551"/>
            </a:xfrm>
            <a:custGeom>
              <a:avLst/>
              <a:gdLst/>
              <a:ahLst/>
              <a:cxnLst/>
              <a:rect l="0" t="0" r="0" b="0"/>
              <a:pathLst>
                <a:path w="12437" h="336551">
                  <a:moveTo>
                    <a:pt x="0" y="0"/>
                  </a:moveTo>
                  <a:lnTo>
                    <a:pt x="0" y="27611"/>
                  </a:lnTo>
                  <a:lnTo>
                    <a:pt x="0" y="54607"/>
                  </a:lnTo>
                  <a:lnTo>
                    <a:pt x="3370" y="78817"/>
                  </a:lnTo>
                  <a:lnTo>
                    <a:pt x="5467" y="107236"/>
                  </a:lnTo>
                  <a:lnTo>
                    <a:pt x="6088" y="134628"/>
                  </a:lnTo>
                  <a:lnTo>
                    <a:pt x="6272" y="163989"/>
                  </a:lnTo>
                  <a:lnTo>
                    <a:pt x="9698" y="195031"/>
                  </a:lnTo>
                  <a:lnTo>
                    <a:pt x="11810" y="223200"/>
                  </a:lnTo>
                  <a:lnTo>
                    <a:pt x="12436" y="249421"/>
                  </a:lnTo>
                  <a:lnTo>
                    <a:pt x="11942" y="277790"/>
                  </a:lnTo>
                  <a:lnTo>
                    <a:pt x="7225" y="305563"/>
                  </a:lnTo>
                  <a:lnTo>
                    <a:pt x="5695" y="331291"/>
                  </a:lnTo>
                  <a:lnTo>
                    <a:pt x="4502" y="333043"/>
                  </a:lnTo>
                  <a:lnTo>
                    <a:pt x="0" y="3365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SMARTInkShape-2255"/>
            <p:cNvSpPr/>
            <p:nvPr/>
          </p:nvSpPr>
          <p:spPr>
            <a:xfrm>
              <a:off x="2877455" y="1377950"/>
              <a:ext cx="195946" cy="183459"/>
            </a:xfrm>
            <a:custGeom>
              <a:avLst/>
              <a:gdLst/>
              <a:ahLst/>
              <a:cxnLst/>
              <a:rect l="0" t="0" r="0" b="0"/>
              <a:pathLst>
                <a:path w="195946" h="183459">
                  <a:moveTo>
                    <a:pt x="18145" y="25400"/>
                  </a:moveTo>
                  <a:lnTo>
                    <a:pt x="14773" y="28770"/>
                  </a:lnTo>
                  <a:lnTo>
                    <a:pt x="13118" y="32307"/>
                  </a:lnTo>
                  <a:lnTo>
                    <a:pt x="9947" y="63679"/>
                  </a:lnTo>
                  <a:lnTo>
                    <a:pt x="6779" y="78134"/>
                  </a:lnTo>
                  <a:lnTo>
                    <a:pt x="4915" y="108204"/>
                  </a:lnTo>
                  <a:lnTo>
                    <a:pt x="0" y="136362"/>
                  </a:lnTo>
                  <a:lnTo>
                    <a:pt x="4641" y="164972"/>
                  </a:lnTo>
                  <a:lnTo>
                    <a:pt x="8850" y="172334"/>
                  </a:lnTo>
                  <a:lnTo>
                    <a:pt x="11948" y="176272"/>
                  </a:lnTo>
                  <a:lnTo>
                    <a:pt x="19153" y="180648"/>
                  </a:lnTo>
                  <a:lnTo>
                    <a:pt x="35277" y="183458"/>
                  </a:lnTo>
                  <a:lnTo>
                    <a:pt x="54579" y="180574"/>
                  </a:lnTo>
                  <a:lnTo>
                    <a:pt x="82021" y="168208"/>
                  </a:lnTo>
                  <a:lnTo>
                    <a:pt x="112005" y="150296"/>
                  </a:lnTo>
                  <a:lnTo>
                    <a:pt x="138520" y="123213"/>
                  </a:lnTo>
                  <a:lnTo>
                    <a:pt x="163435" y="95050"/>
                  </a:lnTo>
                  <a:lnTo>
                    <a:pt x="180795" y="64923"/>
                  </a:lnTo>
                  <a:lnTo>
                    <a:pt x="191227" y="38381"/>
                  </a:lnTo>
                  <a:lnTo>
                    <a:pt x="195531" y="8863"/>
                  </a:lnTo>
                  <a:lnTo>
                    <a:pt x="195945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SMARTInkShape-2256"/>
            <p:cNvSpPr/>
            <p:nvPr/>
          </p:nvSpPr>
          <p:spPr>
            <a:xfrm>
              <a:off x="2387604" y="1216713"/>
              <a:ext cx="443236" cy="366721"/>
            </a:xfrm>
            <a:custGeom>
              <a:avLst/>
              <a:gdLst/>
              <a:ahLst/>
              <a:cxnLst/>
              <a:rect l="0" t="0" r="0" b="0"/>
              <a:pathLst>
                <a:path w="443236" h="366721">
                  <a:moveTo>
                    <a:pt x="50796" y="116787"/>
                  </a:moveTo>
                  <a:lnTo>
                    <a:pt x="47424" y="116787"/>
                  </a:lnTo>
                  <a:lnTo>
                    <a:pt x="46431" y="117492"/>
                  </a:lnTo>
                  <a:lnTo>
                    <a:pt x="45769" y="118668"/>
                  </a:lnTo>
                  <a:lnTo>
                    <a:pt x="39454" y="146556"/>
                  </a:lnTo>
                  <a:lnTo>
                    <a:pt x="34993" y="176916"/>
                  </a:lnTo>
                  <a:lnTo>
                    <a:pt x="29337" y="205080"/>
                  </a:lnTo>
                  <a:lnTo>
                    <a:pt x="26563" y="235767"/>
                  </a:lnTo>
                  <a:lnTo>
                    <a:pt x="19000" y="267202"/>
                  </a:lnTo>
                  <a:lnTo>
                    <a:pt x="14563" y="298859"/>
                  </a:lnTo>
                  <a:lnTo>
                    <a:pt x="9878" y="323840"/>
                  </a:lnTo>
                  <a:lnTo>
                    <a:pt x="1785" y="353995"/>
                  </a:lnTo>
                  <a:lnTo>
                    <a:pt x="231" y="366720"/>
                  </a:lnTo>
                  <a:lnTo>
                    <a:pt x="153" y="366664"/>
                  </a:lnTo>
                  <a:lnTo>
                    <a:pt x="0" y="335933"/>
                  </a:lnTo>
                  <a:lnTo>
                    <a:pt x="1878" y="310835"/>
                  </a:lnTo>
                  <a:lnTo>
                    <a:pt x="6903" y="281057"/>
                  </a:lnTo>
                  <a:lnTo>
                    <a:pt x="10827" y="258940"/>
                  </a:lnTo>
                  <a:lnTo>
                    <a:pt x="14922" y="232647"/>
                  </a:lnTo>
                  <a:lnTo>
                    <a:pt x="19094" y="206380"/>
                  </a:lnTo>
                  <a:lnTo>
                    <a:pt x="23300" y="180595"/>
                  </a:lnTo>
                  <a:lnTo>
                    <a:pt x="27522" y="155024"/>
                  </a:lnTo>
                  <a:lnTo>
                    <a:pt x="31750" y="129547"/>
                  </a:lnTo>
                  <a:lnTo>
                    <a:pt x="35981" y="104819"/>
                  </a:lnTo>
                  <a:lnTo>
                    <a:pt x="40213" y="82069"/>
                  </a:lnTo>
                  <a:lnTo>
                    <a:pt x="43191" y="56170"/>
                  </a:lnTo>
                  <a:lnTo>
                    <a:pt x="48562" y="29162"/>
                  </a:lnTo>
                  <a:lnTo>
                    <a:pt x="50737" y="0"/>
                  </a:lnTo>
                  <a:lnTo>
                    <a:pt x="52676" y="25961"/>
                  </a:lnTo>
                  <a:lnTo>
                    <a:pt x="57703" y="50129"/>
                  </a:lnTo>
                  <a:lnTo>
                    <a:pt x="63661" y="79632"/>
                  </a:lnTo>
                  <a:lnTo>
                    <a:pt x="67802" y="100979"/>
                  </a:lnTo>
                  <a:lnTo>
                    <a:pt x="71995" y="124578"/>
                  </a:lnTo>
                  <a:lnTo>
                    <a:pt x="78092" y="149177"/>
                  </a:lnTo>
                  <a:lnTo>
                    <a:pt x="84799" y="174221"/>
                  </a:lnTo>
                  <a:lnTo>
                    <a:pt x="90132" y="199463"/>
                  </a:lnTo>
                  <a:lnTo>
                    <a:pt x="98617" y="224793"/>
                  </a:lnTo>
                  <a:lnTo>
                    <a:pt x="108738" y="249456"/>
                  </a:lnTo>
                  <a:lnTo>
                    <a:pt x="117941" y="272177"/>
                  </a:lnTo>
                  <a:lnTo>
                    <a:pt x="134426" y="298059"/>
                  </a:lnTo>
                  <a:lnTo>
                    <a:pt x="164029" y="329427"/>
                  </a:lnTo>
                  <a:lnTo>
                    <a:pt x="195171" y="348793"/>
                  </a:lnTo>
                  <a:lnTo>
                    <a:pt x="210213" y="353956"/>
                  </a:lnTo>
                  <a:lnTo>
                    <a:pt x="237809" y="356863"/>
                  </a:lnTo>
                  <a:lnTo>
                    <a:pt x="264173" y="356313"/>
                  </a:lnTo>
                  <a:lnTo>
                    <a:pt x="289858" y="347840"/>
                  </a:lnTo>
                  <a:lnTo>
                    <a:pt x="315343" y="335687"/>
                  </a:lnTo>
                  <a:lnTo>
                    <a:pt x="340768" y="318288"/>
                  </a:lnTo>
                  <a:lnTo>
                    <a:pt x="366176" y="294867"/>
                  </a:lnTo>
                  <a:lnTo>
                    <a:pt x="390167" y="265193"/>
                  </a:lnTo>
                  <a:lnTo>
                    <a:pt x="401770" y="242012"/>
                  </a:lnTo>
                  <a:lnTo>
                    <a:pt x="413512" y="217598"/>
                  </a:lnTo>
                  <a:lnTo>
                    <a:pt x="425080" y="193342"/>
                  </a:lnTo>
                  <a:lnTo>
                    <a:pt x="434926" y="170802"/>
                  </a:lnTo>
                  <a:lnTo>
                    <a:pt x="440242" y="149025"/>
                  </a:lnTo>
                  <a:lnTo>
                    <a:pt x="443235" y="120694"/>
                  </a:lnTo>
                  <a:lnTo>
                    <a:pt x="442241" y="97013"/>
                  </a:lnTo>
                  <a:lnTo>
                    <a:pt x="435583" y="67098"/>
                  </a:lnTo>
                  <a:lnTo>
                    <a:pt x="431132" y="46581"/>
                  </a:lnTo>
                  <a:lnTo>
                    <a:pt x="421891" y="35003"/>
                  </a:lnTo>
                  <a:lnTo>
                    <a:pt x="420960" y="32630"/>
                  </a:lnTo>
                  <a:lnTo>
                    <a:pt x="419633" y="31049"/>
                  </a:lnTo>
                  <a:lnTo>
                    <a:pt x="412746" y="27887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SMARTInkShape-2257"/>
            <p:cNvSpPr/>
            <p:nvPr/>
          </p:nvSpPr>
          <p:spPr>
            <a:xfrm>
              <a:off x="6153150" y="1263650"/>
              <a:ext cx="6351" cy="12701"/>
            </a:xfrm>
            <a:custGeom>
              <a:avLst/>
              <a:gdLst/>
              <a:ahLst/>
              <a:cxnLst/>
              <a:rect l="0" t="0" r="0" b="0"/>
              <a:pathLst>
                <a:path w="6351" h="12701">
                  <a:moveTo>
                    <a:pt x="6350" y="0"/>
                  </a:moveTo>
                  <a:lnTo>
                    <a:pt x="2978" y="0"/>
                  </a:lnTo>
                  <a:lnTo>
                    <a:pt x="1985" y="705"/>
                  </a:lnTo>
                  <a:lnTo>
                    <a:pt x="1323" y="1881"/>
                  </a:lnTo>
                  <a:lnTo>
                    <a:pt x="174" y="6467"/>
                  </a:lnTo>
                  <a:lnTo>
                    <a:pt x="0" y="127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SMARTInkShape-2258"/>
            <p:cNvSpPr/>
            <p:nvPr/>
          </p:nvSpPr>
          <p:spPr>
            <a:xfrm>
              <a:off x="6224620" y="1346229"/>
              <a:ext cx="178542" cy="157949"/>
            </a:xfrm>
            <a:custGeom>
              <a:avLst/>
              <a:gdLst/>
              <a:ahLst/>
              <a:cxnLst/>
              <a:rect l="0" t="0" r="0" b="0"/>
              <a:pathLst>
                <a:path w="178542" h="157949">
                  <a:moveTo>
                    <a:pt x="106330" y="12671"/>
                  </a:moveTo>
                  <a:lnTo>
                    <a:pt x="111797" y="12671"/>
                  </a:lnTo>
                  <a:lnTo>
                    <a:pt x="124212" y="1115"/>
                  </a:lnTo>
                  <a:lnTo>
                    <a:pt x="123896" y="733"/>
                  </a:lnTo>
                  <a:lnTo>
                    <a:pt x="120079" y="196"/>
                  </a:lnTo>
                  <a:lnTo>
                    <a:pt x="107052" y="0"/>
                  </a:lnTo>
                  <a:lnTo>
                    <a:pt x="79553" y="8811"/>
                  </a:lnTo>
                  <a:lnTo>
                    <a:pt x="48176" y="30008"/>
                  </a:lnTo>
                  <a:lnTo>
                    <a:pt x="33203" y="45795"/>
                  </a:lnTo>
                  <a:lnTo>
                    <a:pt x="16207" y="74456"/>
                  </a:lnTo>
                  <a:lnTo>
                    <a:pt x="5324" y="101232"/>
                  </a:lnTo>
                  <a:lnTo>
                    <a:pt x="437" y="120520"/>
                  </a:lnTo>
                  <a:lnTo>
                    <a:pt x="0" y="132570"/>
                  </a:lnTo>
                  <a:lnTo>
                    <a:pt x="3719" y="146582"/>
                  </a:lnTo>
                  <a:lnTo>
                    <a:pt x="7338" y="152855"/>
                  </a:lnTo>
                  <a:lnTo>
                    <a:pt x="10702" y="154810"/>
                  </a:lnTo>
                  <a:lnTo>
                    <a:pt x="29428" y="157948"/>
                  </a:lnTo>
                  <a:lnTo>
                    <a:pt x="46385" y="156610"/>
                  </a:lnTo>
                  <a:lnTo>
                    <a:pt x="77398" y="149837"/>
                  </a:lnTo>
                  <a:lnTo>
                    <a:pt x="106337" y="140294"/>
                  </a:lnTo>
                  <a:lnTo>
                    <a:pt x="136618" y="121371"/>
                  </a:lnTo>
                  <a:lnTo>
                    <a:pt x="154815" y="106261"/>
                  </a:lnTo>
                  <a:lnTo>
                    <a:pt x="170235" y="85564"/>
                  </a:lnTo>
                  <a:lnTo>
                    <a:pt x="177789" y="68841"/>
                  </a:lnTo>
                  <a:lnTo>
                    <a:pt x="178541" y="58567"/>
                  </a:lnTo>
                  <a:lnTo>
                    <a:pt x="176524" y="50002"/>
                  </a:lnTo>
                  <a:lnTo>
                    <a:pt x="171421" y="41214"/>
                  </a:lnTo>
                  <a:lnTo>
                    <a:pt x="144430" y="12671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SMARTInkShape-2259"/>
            <p:cNvSpPr/>
            <p:nvPr/>
          </p:nvSpPr>
          <p:spPr>
            <a:xfrm>
              <a:off x="6496050" y="1305741"/>
              <a:ext cx="203201" cy="250010"/>
            </a:xfrm>
            <a:custGeom>
              <a:avLst/>
              <a:gdLst/>
              <a:ahLst/>
              <a:cxnLst/>
              <a:rect l="0" t="0" r="0" b="0"/>
              <a:pathLst>
                <a:path w="203201" h="250010">
                  <a:moveTo>
                    <a:pt x="0" y="27759"/>
                  </a:moveTo>
                  <a:lnTo>
                    <a:pt x="3371" y="31130"/>
                  </a:lnTo>
                  <a:lnTo>
                    <a:pt x="5026" y="36547"/>
                  </a:lnTo>
                  <a:lnTo>
                    <a:pt x="13141" y="66630"/>
                  </a:lnTo>
                  <a:lnTo>
                    <a:pt x="18977" y="97710"/>
                  </a:lnTo>
                  <a:lnTo>
                    <a:pt x="22477" y="116689"/>
                  </a:lnTo>
                  <a:lnTo>
                    <a:pt x="19640" y="148412"/>
                  </a:lnTo>
                  <a:lnTo>
                    <a:pt x="13634" y="177671"/>
                  </a:lnTo>
                  <a:lnTo>
                    <a:pt x="11233" y="184462"/>
                  </a:lnTo>
                  <a:lnTo>
                    <a:pt x="7314" y="191200"/>
                  </a:lnTo>
                  <a:lnTo>
                    <a:pt x="6993" y="191047"/>
                  </a:lnTo>
                  <a:lnTo>
                    <a:pt x="6635" y="188996"/>
                  </a:lnTo>
                  <a:lnTo>
                    <a:pt x="12834" y="159922"/>
                  </a:lnTo>
                  <a:lnTo>
                    <a:pt x="21463" y="129202"/>
                  </a:lnTo>
                  <a:lnTo>
                    <a:pt x="34056" y="98858"/>
                  </a:lnTo>
                  <a:lnTo>
                    <a:pt x="41056" y="74068"/>
                  </a:lnTo>
                  <a:lnTo>
                    <a:pt x="44150" y="49555"/>
                  </a:lnTo>
                  <a:lnTo>
                    <a:pt x="49927" y="29278"/>
                  </a:lnTo>
                  <a:lnTo>
                    <a:pt x="64804" y="8325"/>
                  </a:lnTo>
                  <a:lnTo>
                    <a:pt x="75096" y="755"/>
                  </a:lnTo>
                  <a:lnTo>
                    <a:pt x="84882" y="0"/>
                  </a:lnTo>
                  <a:lnTo>
                    <a:pt x="105039" y="5264"/>
                  </a:lnTo>
                  <a:lnTo>
                    <a:pt x="118298" y="14430"/>
                  </a:lnTo>
                  <a:lnTo>
                    <a:pt x="131163" y="29454"/>
                  </a:lnTo>
                  <a:lnTo>
                    <a:pt x="143788" y="58563"/>
                  </a:lnTo>
                  <a:lnTo>
                    <a:pt x="154395" y="83139"/>
                  </a:lnTo>
                  <a:lnTo>
                    <a:pt x="162320" y="108295"/>
                  </a:lnTo>
                  <a:lnTo>
                    <a:pt x="169136" y="133622"/>
                  </a:lnTo>
                  <a:lnTo>
                    <a:pt x="175624" y="158295"/>
                  </a:lnTo>
                  <a:lnTo>
                    <a:pt x="184138" y="185953"/>
                  </a:lnTo>
                  <a:lnTo>
                    <a:pt x="194026" y="217480"/>
                  </a:lnTo>
                  <a:lnTo>
                    <a:pt x="203200" y="250009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SMARTInkShape-2260"/>
            <p:cNvSpPr/>
            <p:nvPr/>
          </p:nvSpPr>
          <p:spPr>
            <a:xfrm>
              <a:off x="6115050" y="1384300"/>
              <a:ext cx="19051" cy="95251"/>
            </a:xfrm>
            <a:custGeom>
              <a:avLst/>
              <a:gdLst/>
              <a:ahLst/>
              <a:cxnLst/>
              <a:rect l="0" t="0" r="0" b="0"/>
              <a:pathLst>
                <a:path w="19051" h="95251">
                  <a:moveTo>
                    <a:pt x="19050" y="0"/>
                  </a:moveTo>
                  <a:lnTo>
                    <a:pt x="15678" y="3370"/>
                  </a:lnTo>
                  <a:lnTo>
                    <a:pt x="14023" y="8788"/>
                  </a:lnTo>
                  <a:lnTo>
                    <a:pt x="7790" y="36990"/>
                  </a:lnTo>
                  <a:lnTo>
                    <a:pt x="4895" y="50471"/>
                  </a:lnTo>
                  <a:lnTo>
                    <a:pt x="1450" y="63402"/>
                  </a:lnTo>
                  <a:lnTo>
                    <a:pt x="0" y="952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SMARTInkShape-2261"/>
            <p:cNvSpPr/>
            <p:nvPr/>
          </p:nvSpPr>
          <p:spPr>
            <a:xfrm>
              <a:off x="5892800" y="1333500"/>
              <a:ext cx="190501" cy="57151"/>
            </a:xfrm>
            <a:custGeom>
              <a:avLst/>
              <a:gdLst/>
              <a:ahLst/>
              <a:cxnLst/>
              <a:rect l="0" t="0" r="0" b="0"/>
              <a:pathLst>
                <a:path w="190501" h="57151">
                  <a:moveTo>
                    <a:pt x="0" y="57150"/>
                  </a:moveTo>
                  <a:lnTo>
                    <a:pt x="3371" y="57150"/>
                  </a:lnTo>
                  <a:lnTo>
                    <a:pt x="4364" y="56444"/>
                  </a:lnTo>
                  <a:lnTo>
                    <a:pt x="5026" y="55268"/>
                  </a:lnTo>
                  <a:lnTo>
                    <a:pt x="5467" y="53778"/>
                  </a:lnTo>
                  <a:lnTo>
                    <a:pt x="9720" y="50242"/>
                  </a:lnTo>
                  <a:lnTo>
                    <a:pt x="27320" y="42223"/>
                  </a:lnTo>
                  <a:lnTo>
                    <a:pt x="56248" y="33844"/>
                  </a:lnTo>
                  <a:lnTo>
                    <a:pt x="80793" y="27510"/>
                  </a:lnTo>
                  <a:lnTo>
                    <a:pt x="105939" y="21164"/>
                  </a:lnTo>
                  <a:lnTo>
                    <a:pt x="131264" y="14816"/>
                  </a:lnTo>
                  <a:lnTo>
                    <a:pt x="161343" y="6349"/>
                  </a:lnTo>
                  <a:lnTo>
                    <a:pt x="176686" y="1881"/>
                  </a:lnTo>
                  <a:lnTo>
                    <a:pt x="19050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SMARTInkShape-2262"/>
            <p:cNvSpPr/>
            <p:nvPr/>
          </p:nvSpPr>
          <p:spPr>
            <a:xfrm>
              <a:off x="5962650" y="1162050"/>
              <a:ext cx="50801" cy="330201"/>
            </a:xfrm>
            <a:custGeom>
              <a:avLst/>
              <a:gdLst/>
              <a:ahLst/>
              <a:cxnLst/>
              <a:rect l="0" t="0" r="0" b="0"/>
              <a:pathLst>
                <a:path w="50801" h="330201">
                  <a:moveTo>
                    <a:pt x="50800" y="0"/>
                  </a:moveTo>
                  <a:lnTo>
                    <a:pt x="47428" y="0"/>
                  </a:lnTo>
                  <a:lnTo>
                    <a:pt x="46435" y="705"/>
                  </a:lnTo>
                  <a:lnTo>
                    <a:pt x="45773" y="1881"/>
                  </a:lnTo>
                  <a:lnTo>
                    <a:pt x="35634" y="33408"/>
                  </a:lnTo>
                  <a:lnTo>
                    <a:pt x="27447" y="62547"/>
                  </a:lnTo>
                  <a:lnTo>
                    <a:pt x="21851" y="87833"/>
                  </a:lnTo>
                  <a:lnTo>
                    <a:pt x="19174" y="117355"/>
                  </a:lnTo>
                  <a:lnTo>
                    <a:pt x="14932" y="148444"/>
                  </a:lnTo>
                  <a:lnTo>
                    <a:pt x="12655" y="179999"/>
                  </a:lnTo>
                  <a:lnTo>
                    <a:pt x="8532" y="210985"/>
                  </a:lnTo>
                  <a:lnTo>
                    <a:pt x="6291" y="238354"/>
                  </a:lnTo>
                  <a:lnTo>
                    <a:pt x="2177" y="263632"/>
                  </a:lnTo>
                  <a:lnTo>
                    <a:pt x="286" y="294675"/>
                  </a:lnTo>
                  <a:lnTo>
                    <a:pt x="7" y="325551"/>
                  </a:lnTo>
                  <a:lnTo>
                    <a:pt x="0" y="3302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SMARTInkShape-2263"/>
            <p:cNvSpPr/>
            <p:nvPr/>
          </p:nvSpPr>
          <p:spPr>
            <a:xfrm>
              <a:off x="5690967" y="1314450"/>
              <a:ext cx="138334" cy="186557"/>
            </a:xfrm>
            <a:custGeom>
              <a:avLst/>
              <a:gdLst/>
              <a:ahLst/>
              <a:cxnLst/>
              <a:rect l="0" t="0" r="0" b="0"/>
              <a:pathLst>
                <a:path w="138334" h="186557">
                  <a:moveTo>
                    <a:pt x="138333" y="0"/>
                  </a:moveTo>
                  <a:lnTo>
                    <a:pt x="134961" y="0"/>
                  </a:lnTo>
                  <a:lnTo>
                    <a:pt x="131425" y="1881"/>
                  </a:lnTo>
                  <a:lnTo>
                    <a:pt x="126090" y="5069"/>
                  </a:lnTo>
                  <a:lnTo>
                    <a:pt x="99457" y="14926"/>
                  </a:lnTo>
                  <a:lnTo>
                    <a:pt x="74679" y="29080"/>
                  </a:lnTo>
                  <a:lnTo>
                    <a:pt x="46433" y="57634"/>
                  </a:lnTo>
                  <a:lnTo>
                    <a:pt x="28510" y="83351"/>
                  </a:lnTo>
                  <a:lnTo>
                    <a:pt x="13262" y="112994"/>
                  </a:lnTo>
                  <a:lnTo>
                    <a:pt x="3247" y="139442"/>
                  </a:lnTo>
                  <a:lnTo>
                    <a:pt x="0" y="155302"/>
                  </a:lnTo>
                  <a:lnTo>
                    <a:pt x="1121" y="164508"/>
                  </a:lnTo>
                  <a:lnTo>
                    <a:pt x="2409" y="168939"/>
                  </a:lnTo>
                  <a:lnTo>
                    <a:pt x="7602" y="175743"/>
                  </a:lnTo>
                  <a:lnTo>
                    <a:pt x="22433" y="185860"/>
                  </a:lnTo>
                  <a:lnTo>
                    <a:pt x="32494" y="186556"/>
                  </a:lnTo>
                  <a:lnTo>
                    <a:pt x="62410" y="183761"/>
                  </a:lnTo>
                  <a:lnTo>
                    <a:pt x="93919" y="175353"/>
                  </a:lnTo>
                  <a:lnTo>
                    <a:pt x="119283" y="1651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8" name="SMARTInkShape-Group231"/>
          <p:cNvGrpSpPr/>
          <p:nvPr/>
        </p:nvGrpSpPr>
        <p:grpSpPr>
          <a:xfrm>
            <a:off x="3473450" y="1784350"/>
            <a:ext cx="2005226" cy="476251"/>
            <a:chOff x="3473450" y="1784350"/>
            <a:chExt cx="2005226" cy="476251"/>
          </a:xfrm>
        </p:grpSpPr>
        <p:sp>
          <p:nvSpPr>
            <p:cNvPr id="33" name="SMARTInkShape-2264"/>
            <p:cNvSpPr/>
            <p:nvPr/>
          </p:nvSpPr>
          <p:spPr>
            <a:xfrm>
              <a:off x="3473450" y="1981200"/>
              <a:ext cx="6351" cy="167581"/>
            </a:xfrm>
            <a:custGeom>
              <a:avLst/>
              <a:gdLst/>
              <a:ahLst/>
              <a:cxnLst/>
              <a:rect l="0" t="0" r="0" b="0"/>
              <a:pathLst>
                <a:path w="6351" h="167581">
                  <a:moveTo>
                    <a:pt x="0" y="0"/>
                  </a:moveTo>
                  <a:lnTo>
                    <a:pt x="705" y="28666"/>
                  </a:lnTo>
                  <a:lnTo>
                    <a:pt x="5026" y="53326"/>
                  </a:lnTo>
                  <a:lnTo>
                    <a:pt x="5957" y="76948"/>
                  </a:lnTo>
                  <a:lnTo>
                    <a:pt x="6233" y="101821"/>
                  </a:lnTo>
                  <a:lnTo>
                    <a:pt x="6327" y="132139"/>
                  </a:lnTo>
                  <a:lnTo>
                    <a:pt x="6348" y="161828"/>
                  </a:lnTo>
                  <a:lnTo>
                    <a:pt x="6349" y="167580"/>
                  </a:lnTo>
                  <a:lnTo>
                    <a:pt x="6350" y="1651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SMARTInkShape-2265"/>
            <p:cNvSpPr/>
            <p:nvPr/>
          </p:nvSpPr>
          <p:spPr>
            <a:xfrm>
              <a:off x="3486150" y="1885950"/>
              <a:ext cx="6351" cy="1"/>
            </a:xfrm>
            <a:custGeom>
              <a:avLst/>
              <a:gdLst/>
              <a:ahLst/>
              <a:cxnLst/>
              <a:rect l="0" t="0" r="0" b="0"/>
              <a:pathLst>
                <a:path w="6351" h="1">
                  <a:moveTo>
                    <a:pt x="6350" y="0"/>
                  </a:moveTo>
                  <a:lnTo>
                    <a:pt x="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SMARTInkShape-2266"/>
            <p:cNvSpPr/>
            <p:nvPr/>
          </p:nvSpPr>
          <p:spPr>
            <a:xfrm>
              <a:off x="3568751" y="1956331"/>
              <a:ext cx="139650" cy="196320"/>
            </a:xfrm>
            <a:custGeom>
              <a:avLst/>
              <a:gdLst/>
              <a:ahLst/>
              <a:cxnLst/>
              <a:rect l="0" t="0" r="0" b="0"/>
              <a:pathLst>
                <a:path w="139650" h="196320">
                  <a:moveTo>
                    <a:pt x="6299" y="75669"/>
                  </a:moveTo>
                  <a:lnTo>
                    <a:pt x="6299" y="102805"/>
                  </a:lnTo>
                  <a:lnTo>
                    <a:pt x="6299" y="131175"/>
                  </a:lnTo>
                  <a:lnTo>
                    <a:pt x="6299" y="157894"/>
                  </a:lnTo>
                  <a:lnTo>
                    <a:pt x="6299" y="187501"/>
                  </a:lnTo>
                  <a:lnTo>
                    <a:pt x="6299" y="195802"/>
                  </a:lnTo>
                  <a:lnTo>
                    <a:pt x="2927" y="192795"/>
                  </a:lnTo>
                  <a:lnTo>
                    <a:pt x="1272" y="187462"/>
                  </a:lnTo>
                  <a:lnTo>
                    <a:pt x="123" y="161991"/>
                  </a:lnTo>
                  <a:lnTo>
                    <a:pt x="0" y="135034"/>
                  </a:lnTo>
                  <a:lnTo>
                    <a:pt x="669" y="105410"/>
                  </a:lnTo>
                  <a:lnTo>
                    <a:pt x="5023" y="77739"/>
                  </a:lnTo>
                  <a:lnTo>
                    <a:pt x="10781" y="48922"/>
                  </a:lnTo>
                  <a:lnTo>
                    <a:pt x="17661" y="27057"/>
                  </a:lnTo>
                  <a:lnTo>
                    <a:pt x="28323" y="12033"/>
                  </a:lnTo>
                  <a:lnTo>
                    <a:pt x="39714" y="3505"/>
                  </a:lnTo>
                  <a:lnTo>
                    <a:pt x="45374" y="1263"/>
                  </a:lnTo>
                  <a:lnTo>
                    <a:pt x="55898" y="0"/>
                  </a:lnTo>
                  <a:lnTo>
                    <a:pt x="59120" y="1234"/>
                  </a:lnTo>
                  <a:lnTo>
                    <a:pt x="74995" y="17192"/>
                  </a:lnTo>
                  <a:lnTo>
                    <a:pt x="83646" y="32707"/>
                  </a:lnTo>
                  <a:lnTo>
                    <a:pt x="92891" y="62688"/>
                  </a:lnTo>
                  <a:lnTo>
                    <a:pt x="99375" y="91656"/>
                  </a:lnTo>
                  <a:lnTo>
                    <a:pt x="105765" y="121171"/>
                  </a:lnTo>
                  <a:lnTo>
                    <a:pt x="112364" y="152704"/>
                  </a:lnTo>
                  <a:lnTo>
                    <a:pt x="115571" y="171872"/>
                  </a:lnTo>
                  <a:lnTo>
                    <a:pt x="120990" y="182019"/>
                  </a:lnTo>
                  <a:lnTo>
                    <a:pt x="129143" y="191769"/>
                  </a:lnTo>
                  <a:lnTo>
                    <a:pt x="133333" y="194297"/>
                  </a:lnTo>
                  <a:lnTo>
                    <a:pt x="139649" y="196319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SMARTInkShape-2267"/>
            <p:cNvSpPr/>
            <p:nvPr/>
          </p:nvSpPr>
          <p:spPr>
            <a:xfrm>
              <a:off x="3962400" y="2006600"/>
              <a:ext cx="12701" cy="254001"/>
            </a:xfrm>
            <a:custGeom>
              <a:avLst/>
              <a:gdLst/>
              <a:ahLst/>
              <a:cxnLst/>
              <a:rect l="0" t="0" r="0" b="0"/>
              <a:pathLst>
                <a:path w="12701" h="254001">
                  <a:moveTo>
                    <a:pt x="0" y="0"/>
                  </a:moveTo>
                  <a:lnTo>
                    <a:pt x="3371" y="6741"/>
                  </a:lnTo>
                  <a:lnTo>
                    <a:pt x="5761" y="31801"/>
                  </a:lnTo>
                  <a:lnTo>
                    <a:pt x="6881" y="57086"/>
                  </a:lnTo>
                  <a:lnTo>
                    <a:pt x="9643" y="78994"/>
                  </a:lnTo>
                  <a:lnTo>
                    <a:pt x="11341" y="100960"/>
                  </a:lnTo>
                  <a:lnTo>
                    <a:pt x="12096" y="123188"/>
                  </a:lnTo>
                  <a:lnTo>
                    <a:pt x="12431" y="147178"/>
                  </a:lnTo>
                  <a:lnTo>
                    <a:pt x="12581" y="170069"/>
                  </a:lnTo>
                  <a:lnTo>
                    <a:pt x="12664" y="199028"/>
                  </a:lnTo>
                  <a:lnTo>
                    <a:pt x="9321" y="227776"/>
                  </a:lnTo>
                  <a:lnTo>
                    <a:pt x="6610" y="248951"/>
                  </a:lnTo>
                  <a:lnTo>
                    <a:pt x="7229" y="250633"/>
                  </a:lnTo>
                  <a:lnTo>
                    <a:pt x="8347" y="251755"/>
                  </a:lnTo>
                  <a:lnTo>
                    <a:pt x="12700" y="2540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SMARTInkShape-2268"/>
            <p:cNvSpPr/>
            <p:nvPr/>
          </p:nvSpPr>
          <p:spPr>
            <a:xfrm>
              <a:off x="3956932" y="1918387"/>
              <a:ext cx="207867" cy="195750"/>
            </a:xfrm>
            <a:custGeom>
              <a:avLst/>
              <a:gdLst/>
              <a:ahLst/>
              <a:cxnLst/>
              <a:rect l="0" t="0" r="0" b="0"/>
              <a:pathLst>
                <a:path w="207867" h="195750">
                  <a:moveTo>
                    <a:pt x="5468" y="75513"/>
                  </a:moveTo>
                  <a:lnTo>
                    <a:pt x="5468" y="72141"/>
                  </a:lnTo>
                  <a:lnTo>
                    <a:pt x="3586" y="68605"/>
                  </a:lnTo>
                  <a:lnTo>
                    <a:pt x="2096" y="66674"/>
                  </a:lnTo>
                  <a:lnTo>
                    <a:pt x="441" y="60766"/>
                  </a:lnTo>
                  <a:lnTo>
                    <a:pt x="0" y="57215"/>
                  </a:lnTo>
                  <a:lnTo>
                    <a:pt x="2750" y="45475"/>
                  </a:lnTo>
                  <a:lnTo>
                    <a:pt x="8033" y="33059"/>
                  </a:lnTo>
                  <a:lnTo>
                    <a:pt x="13899" y="26541"/>
                  </a:lnTo>
                  <a:lnTo>
                    <a:pt x="44308" y="7147"/>
                  </a:lnTo>
                  <a:lnTo>
                    <a:pt x="57302" y="2794"/>
                  </a:lnTo>
                  <a:lnTo>
                    <a:pt x="88640" y="0"/>
                  </a:lnTo>
                  <a:lnTo>
                    <a:pt x="113602" y="1398"/>
                  </a:lnTo>
                  <a:lnTo>
                    <a:pt x="143949" y="8191"/>
                  </a:lnTo>
                  <a:lnTo>
                    <a:pt x="167228" y="20993"/>
                  </a:lnTo>
                  <a:lnTo>
                    <a:pt x="190238" y="44282"/>
                  </a:lnTo>
                  <a:lnTo>
                    <a:pt x="199536" y="56693"/>
                  </a:lnTo>
                  <a:lnTo>
                    <a:pt x="204609" y="71147"/>
                  </a:lnTo>
                  <a:lnTo>
                    <a:pt x="207866" y="100050"/>
                  </a:lnTo>
                  <a:lnTo>
                    <a:pt x="204548" y="113229"/>
                  </a:lnTo>
                  <a:lnTo>
                    <a:pt x="190921" y="138937"/>
                  </a:lnTo>
                  <a:lnTo>
                    <a:pt x="169571" y="163692"/>
                  </a:lnTo>
                  <a:lnTo>
                    <a:pt x="144970" y="181021"/>
                  </a:lnTo>
                  <a:lnTo>
                    <a:pt x="114097" y="193019"/>
                  </a:lnTo>
                  <a:lnTo>
                    <a:pt x="93873" y="195749"/>
                  </a:lnTo>
                  <a:lnTo>
                    <a:pt x="88738" y="194097"/>
                  </a:lnTo>
                  <a:lnTo>
                    <a:pt x="84105" y="191717"/>
                  </a:lnTo>
                  <a:lnTo>
                    <a:pt x="75318" y="189813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SMARTInkShape-2269"/>
            <p:cNvSpPr/>
            <p:nvPr/>
          </p:nvSpPr>
          <p:spPr>
            <a:xfrm>
              <a:off x="4260850" y="1918759"/>
              <a:ext cx="95251" cy="194126"/>
            </a:xfrm>
            <a:custGeom>
              <a:avLst/>
              <a:gdLst/>
              <a:ahLst/>
              <a:cxnLst/>
              <a:rect l="0" t="0" r="0" b="0"/>
              <a:pathLst>
                <a:path w="95251" h="194126">
                  <a:moveTo>
                    <a:pt x="0" y="62441"/>
                  </a:moveTo>
                  <a:lnTo>
                    <a:pt x="0" y="89577"/>
                  </a:lnTo>
                  <a:lnTo>
                    <a:pt x="0" y="114289"/>
                  </a:lnTo>
                  <a:lnTo>
                    <a:pt x="0" y="143734"/>
                  </a:lnTo>
                  <a:lnTo>
                    <a:pt x="705" y="171506"/>
                  </a:lnTo>
                  <a:lnTo>
                    <a:pt x="6088" y="194125"/>
                  </a:lnTo>
                  <a:lnTo>
                    <a:pt x="6175" y="193975"/>
                  </a:lnTo>
                  <a:lnTo>
                    <a:pt x="6348" y="162369"/>
                  </a:lnTo>
                  <a:lnTo>
                    <a:pt x="6349" y="132535"/>
                  </a:lnTo>
                  <a:lnTo>
                    <a:pt x="6349" y="104298"/>
                  </a:lnTo>
                  <a:lnTo>
                    <a:pt x="7055" y="78449"/>
                  </a:lnTo>
                  <a:lnTo>
                    <a:pt x="13257" y="50394"/>
                  </a:lnTo>
                  <a:lnTo>
                    <a:pt x="22650" y="19488"/>
                  </a:lnTo>
                  <a:lnTo>
                    <a:pt x="24178" y="12071"/>
                  </a:lnTo>
                  <a:lnTo>
                    <a:pt x="25291" y="9811"/>
                  </a:lnTo>
                  <a:lnTo>
                    <a:pt x="26738" y="8304"/>
                  </a:lnTo>
                  <a:lnTo>
                    <a:pt x="40523" y="1323"/>
                  </a:lnTo>
                  <a:lnTo>
                    <a:pt x="45762" y="0"/>
                  </a:lnTo>
                  <a:lnTo>
                    <a:pt x="77223" y="5470"/>
                  </a:lnTo>
                  <a:lnTo>
                    <a:pt x="95250" y="11641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SMARTInkShape-2270"/>
            <p:cNvSpPr/>
            <p:nvPr/>
          </p:nvSpPr>
          <p:spPr>
            <a:xfrm>
              <a:off x="4370147" y="1924050"/>
              <a:ext cx="131512" cy="177015"/>
            </a:xfrm>
            <a:custGeom>
              <a:avLst/>
              <a:gdLst/>
              <a:ahLst/>
              <a:cxnLst/>
              <a:rect l="0" t="0" r="0" b="0"/>
              <a:pathLst>
                <a:path w="131512" h="177015">
                  <a:moveTo>
                    <a:pt x="106603" y="0"/>
                  </a:moveTo>
                  <a:lnTo>
                    <a:pt x="103231" y="0"/>
                  </a:lnTo>
                  <a:lnTo>
                    <a:pt x="74639" y="7839"/>
                  </a:lnTo>
                  <a:lnTo>
                    <a:pt x="66291" y="11950"/>
                  </a:lnTo>
                  <a:lnTo>
                    <a:pt x="37319" y="34878"/>
                  </a:lnTo>
                  <a:lnTo>
                    <a:pt x="23119" y="59649"/>
                  </a:lnTo>
                  <a:lnTo>
                    <a:pt x="12958" y="83290"/>
                  </a:lnTo>
                  <a:lnTo>
                    <a:pt x="5478" y="108169"/>
                  </a:lnTo>
                  <a:lnTo>
                    <a:pt x="0" y="138489"/>
                  </a:lnTo>
                  <a:lnTo>
                    <a:pt x="2423" y="155020"/>
                  </a:lnTo>
                  <a:lnTo>
                    <a:pt x="7609" y="168855"/>
                  </a:lnTo>
                  <a:lnTo>
                    <a:pt x="10268" y="171836"/>
                  </a:lnTo>
                  <a:lnTo>
                    <a:pt x="16985" y="175149"/>
                  </a:lnTo>
                  <a:lnTo>
                    <a:pt x="32071" y="177014"/>
                  </a:lnTo>
                  <a:lnTo>
                    <a:pt x="49947" y="174196"/>
                  </a:lnTo>
                  <a:lnTo>
                    <a:pt x="81268" y="157996"/>
                  </a:lnTo>
                  <a:lnTo>
                    <a:pt x="103245" y="141667"/>
                  </a:lnTo>
                  <a:lnTo>
                    <a:pt x="120468" y="119784"/>
                  </a:lnTo>
                  <a:lnTo>
                    <a:pt x="128272" y="101343"/>
                  </a:lnTo>
                  <a:lnTo>
                    <a:pt x="131511" y="69816"/>
                  </a:lnTo>
                  <a:lnTo>
                    <a:pt x="128486" y="54161"/>
                  </a:lnTo>
                  <a:lnTo>
                    <a:pt x="123149" y="46884"/>
                  </a:lnTo>
                  <a:lnTo>
                    <a:pt x="111596" y="36464"/>
                  </a:lnTo>
                  <a:lnTo>
                    <a:pt x="105059" y="33845"/>
                  </a:lnTo>
                  <a:lnTo>
                    <a:pt x="81203" y="317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SMARTInkShape-2271"/>
            <p:cNvSpPr/>
            <p:nvPr/>
          </p:nvSpPr>
          <p:spPr>
            <a:xfrm>
              <a:off x="4641850" y="1784350"/>
              <a:ext cx="25401" cy="298215"/>
            </a:xfrm>
            <a:custGeom>
              <a:avLst/>
              <a:gdLst/>
              <a:ahLst/>
              <a:cxnLst/>
              <a:rect l="0" t="0" r="0" b="0"/>
              <a:pathLst>
                <a:path w="25401" h="298215">
                  <a:moveTo>
                    <a:pt x="25400" y="0"/>
                  </a:moveTo>
                  <a:lnTo>
                    <a:pt x="25400" y="3370"/>
                  </a:lnTo>
                  <a:lnTo>
                    <a:pt x="19932" y="27136"/>
                  </a:lnTo>
                  <a:lnTo>
                    <a:pt x="18518" y="52553"/>
                  </a:lnTo>
                  <a:lnTo>
                    <a:pt x="14737" y="80090"/>
                  </a:lnTo>
                  <a:lnTo>
                    <a:pt x="12598" y="110592"/>
                  </a:lnTo>
                  <a:lnTo>
                    <a:pt x="9597" y="131466"/>
                  </a:lnTo>
                  <a:lnTo>
                    <a:pt x="5911" y="154385"/>
                  </a:lnTo>
                  <a:lnTo>
                    <a:pt x="2627" y="177976"/>
                  </a:lnTo>
                  <a:lnTo>
                    <a:pt x="1167" y="200221"/>
                  </a:lnTo>
                  <a:lnTo>
                    <a:pt x="518" y="221866"/>
                  </a:lnTo>
                  <a:lnTo>
                    <a:pt x="153" y="250123"/>
                  </a:lnTo>
                  <a:lnTo>
                    <a:pt x="20" y="280169"/>
                  </a:lnTo>
                  <a:lnTo>
                    <a:pt x="0" y="298214"/>
                  </a:lnTo>
                  <a:lnTo>
                    <a:pt x="0" y="2921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SMARTInkShape-2272"/>
            <p:cNvSpPr/>
            <p:nvPr/>
          </p:nvSpPr>
          <p:spPr>
            <a:xfrm>
              <a:off x="4578350" y="1955800"/>
              <a:ext cx="177801" cy="25401"/>
            </a:xfrm>
            <a:custGeom>
              <a:avLst/>
              <a:gdLst/>
              <a:ahLst/>
              <a:cxnLst/>
              <a:rect l="0" t="0" r="0" b="0"/>
              <a:pathLst>
                <a:path w="177801" h="25401">
                  <a:moveTo>
                    <a:pt x="0" y="25400"/>
                  </a:moveTo>
                  <a:lnTo>
                    <a:pt x="27611" y="25400"/>
                  </a:lnTo>
                  <a:lnTo>
                    <a:pt x="54607" y="22028"/>
                  </a:lnTo>
                  <a:lnTo>
                    <a:pt x="78817" y="16561"/>
                  </a:lnTo>
                  <a:lnTo>
                    <a:pt x="103865" y="13844"/>
                  </a:lnTo>
                  <a:lnTo>
                    <a:pt x="129160" y="9668"/>
                  </a:lnTo>
                  <a:lnTo>
                    <a:pt x="157217" y="2641"/>
                  </a:lnTo>
                  <a:lnTo>
                    <a:pt x="17780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SMARTInkShape-2273"/>
            <p:cNvSpPr/>
            <p:nvPr/>
          </p:nvSpPr>
          <p:spPr>
            <a:xfrm>
              <a:off x="4819650" y="1955800"/>
              <a:ext cx="12701" cy="139232"/>
            </a:xfrm>
            <a:custGeom>
              <a:avLst/>
              <a:gdLst/>
              <a:ahLst/>
              <a:cxnLst/>
              <a:rect l="0" t="0" r="0" b="0"/>
              <a:pathLst>
                <a:path w="12701" h="139232">
                  <a:moveTo>
                    <a:pt x="12700" y="0"/>
                  </a:moveTo>
                  <a:lnTo>
                    <a:pt x="12700" y="3370"/>
                  </a:lnTo>
                  <a:lnTo>
                    <a:pt x="7232" y="23765"/>
                  </a:lnTo>
                  <a:lnTo>
                    <a:pt x="5819" y="49745"/>
                  </a:lnTo>
                  <a:lnTo>
                    <a:pt x="1358" y="75991"/>
                  </a:lnTo>
                  <a:lnTo>
                    <a:pt x="178" y="106511"/>
                  </a:lnTo>
                  <a:lnTo>
                    <a:pt x="1" y="138118"/>
                  </a:lnTo>
                  <a:lnTo>
                    <a:pt x="0" y="139231"/>
                  </a:lnTo>
                  <a:lnTo>
                    <a:pt x="0" y="1333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SMARTInkShape-2274"/>
            <p:cNvSpPr/>
            <p:nvPr/>
          </p:nvSpPr>
          <p:spPr>
            <a:xfrm>
              <a:off x="4876800" y="1879600"/>
              <a:ext cx="12701" cy="1"/>
            </a:xfrm>
            <a:custGeom>
              <a:avLst/>
              <a:gdLst/>
              <a:ahLst/>
              <a:cxnLst/>
              <a:rect l="0" t="0" r="0" b="0"/>
              <a:pathLst>
                <a:path w="12701" h="1">
                  <a:moveTo>
                    <a:pt x="0" y="0"/>
                  </a:moveTo>
                  <a:lnTo>
                    <a:pt x="1270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SMARTInkShape-2275"/>
            <p:cNvSpPr/>
            <p:nvPr/>
          </p:nvSpPr>
          <p:spPr>
            <a:xfrm>
              <a:off x="4935597" y="1892300"/>
              <a:ext cx="137539" cy="209090"/>
            </a:xfrm>
            <a:custGeom>
              <a:avLst/>
              <a:gdLst/>
              <a:ahLst/>
              <a:cxnLst/>
              <a:rect l="0" t="0" r="0" b="0"/>
              <a:pathLst>
                <a:path w="137539" h="209090">
                  <a:moveTo>
                    <a:pt x="87253" y="0"/>
                  </a:moveTo>
                  <a:lnTo>
                    <a:pt x="87253" y="3371"/>
                  </a:lnTo>
                  <a:lnTo>
                    <a:pt x="85841" y="4364"/>
                  </a:lnTo>
                  <a:lnTo>
                    <a:pt x="57399" y="15110"/>
                  </a:lnTo>
                  <a:lnTo>
                    <a:pt x="26733" y="33009"/>
                  </a:lnTo>
                  <a:lnTo>
                    <a:pt x="3916" y="51958"/>
                  </a:lnTo>
                  <a:lnTo>
                    <a:pt x="825" y="56724"/>
                  </a:lnTo>
                  <a:lnTo>
                    <a:pt x="0" y="58982"/>
                  </a:lnTo>
                  <a:lnTo>
                    <a:pt x="157" y="61194"/>
                  </a:lnTo>
                  <a:lnTo>
                    <a:pt x="2212" y="65532"/>
                  </a:lnTo>
                  <a:lnTo>
                    <a:pt x="7336" y="71941"/>
                  </a:lnTo>
                  <a:lnTo>
                    <a:pt x="28403" y="84664"/>
                  </a:lnTo>
                  <a:lnTo>
                    <a:pt x="54435" y="93132"/>
                  </a:lnTo>
                  <a:lnTo>
                    <a:pt x="80692" y="101599"/>
                  </a:lnTo>
                  <a:lnTo>
                    <a:pt x="111919" y="112888"/>
                  </a:lnTo>
                  <a:lnTo>
                    <a:pt x="125919" y="123602"/>
                  </a:lnTo>
                  <a:lnTo>
                    <a:pt x="132190" y="131604"/>
                  </a:lnTo>
                  <a:lnTo>
                    <a:pt x="135446" y="139865"/>
                  </a:lnTo>
                  <a:lnTo>
                    <a:pt x="137538" y="160036"/>
                  </a:lnTo>
                  <a:lnTo>
                    <a:pt x="134060" y="170140"/>
                  </a:lnTo>
                  <a:lnTo>
                    <a:pt x="127811" y="178629"/>
                  </a:lnTo>
                  <a:lnTo>
                    <a:pt x="98960" y="198798"/>
                  </a:lnTo>
                  <a:lnTo>
                    <a:pt x="76238" y="207217"/>
                  </a:lnTo>
                  <a:lnTo>
                    <a:pt x="54581" y="209089"/>
                  </a:lnTo>
                  <a:lnTo>
                    <a:pt x="26160" y="204042"/>
                  </a:lnTo>
                  <a:lnTo>
                    <a:pt x="19413" y="201692"/>
                  </a:lnTo>
                  <a:lnTo>
                    <a:pt x="4703" y="1905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SMARTInkShape-2276"/>
            <p:cNvSpPr/>
            <p:nvPr/>
          </p:nvSpPr>
          <p:spPr>
            <a:xfrm>
              <a:off x="5162550" y="1784350"/>
              <a:ext cx="31751" cy="317501"/>
            </a:xfrm>
            <a:custGeom>
              <a:avLst/>
              <a:gdLst/>
              <a:ahLst/>
              <a:cxnLst/>
              <a:rect l="0" t="0" r="0" b="0"/>
              <a:pathLst>
                <a:path w="31751" h="317501">
                  <a:moveTo>
                    <a:pt x="31750" y="0"/>
                  </a:moveTo>
                  <a:lnTo>
                    <a:pt x="31044" y="16606"/>
                  </a:lnTo>
                  <a:lnTo>
                    <a:pt x="28092" y="32907"/>
                  </a:lnTo>
                  <a:lnTo>
                    <a:pt x="28936" y="59260"/>
                  </a:lnTo>
                  <a:lnTo>
                    <a:pt x="26447" y="83175"/>
                  </a:lnTo>
                  <a:lnTo>
                    <a:pt x="25710" y="110016"/>
                  </a:lnTo>
                  <a:lnTo>
                    <a:pt x="23610" y="140312"/>
                  </a:lnTo>
                  <a:lnTo>
                    <a:pt x="18519" y="171631"/>
                  </a:lnTo>
                  <a:lnTo>
                    <a:pt x="14423" y="201372"/>
                  </a:lnTo>
                  <a:lnTo>
                    <a:pt x="11329" y="229940"/>
                  </a:lnTo>
                  <a:lnTo>
                    <a:pt x="7825" y="256984"/>
                  </a:lnTo>
                  <a:lnTo>
                    <a:pt x="3270" y="285085"/>
                  </a:lnTo>
                  <a:lnTo>
                    <a:pt x="17" y="316616"/>
                  </a:lnTo>
                  <a:lnTo>
                    <a:pt x="0" y="3175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SMARTInkShape-2277"/>
            <p:cNvSpPr/>
            <p:nvPr/>
          </p:nvSpPr>
          <p:spPr>
            <a:xfrm>
              <a:off x="5092700" y="1936750"/>
              <a:ext cx="146051" cy="25401"/>
            </a:xfrm>
            <a:custGeom>
              <a:avLst/>
              <a:gdLst/>
              <a:ahLst/>
              <a:cxnLst/>
              <a:rect l="0" t="0" r="0" b="0"/>
              <a:pathLst>
                <a:path w="146051" h="25401">
                  <a:moveTo>
                    <a:pt x="0" y="25400"/>
                  </a:moveTo>
                  <a:lnTo>
                    <a:pt x="15900" y="24694"/>
                  </a:lnTo>
                  <a:lnTo>
                    <a:pt x="42867" y="16561"/>
                  </a:lnTo>
                  <a:lnTo>
                    <a:pt x="74607" y="9098"/>
                  </a:lnTo>
                  <a:lnTo>
                    <a:pt x="99638" y="6458"/>
                  </a:lnTo>
                  <a:lnTo>
                    <a:pt x="129617" y="1484"/>
                  </a:lnTo>
                  <a:lnTo>
                    <a:pt x="14605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SMARTInkShape-2278"/>
            <p:cNvSpPr/>
            <p:nvPr/>
          </p:nvSpPr>
          <p:spPr>
            <a:xfrm>
              <a:off x="5343964" y="1898650"/>
              <a:ext cx="134712" cy="184151"/>
            </a:xfrm>
            <a:custGeom>
              <a:avLst/>
              <a:gdLst/>
              <a:ahLst/>
              <a:cxnLst/>
              <a:rect l="0" t="0" r="0" b="0"/>
              <a:pathLst>
                <a:path w="134712" h="184151">
                  <a:moveTo>
                    <a:pt x="72586" y="0"/>
                  </a:moveTo>
                  <a:lnTo>
                    <a:pt x="69214" y="0"/>
                  </a:lnTo>
                  <a:lnTo>
                    <a:pt x="65678" y="1881"/>
                  </a:lnTo>
                  <a:lnTo>
                    <a:pt x="54287" y="8838"/>
                  </a:lnTo>
                  <a:lnTo>
                    <a:pt x="24665" y="21199"/>
                  </a:lnTo>
                  <a:lnTo>
                    <a:pt x="17656" y="27296"/>
                  </a:lnTo>
                  <a:lnTo>
                    <a:pt x="749" y="46306"/>
                  </a:lnTo>
                  <a:lnTo>
                    <a:pt x="0" y="48509"/>
                  </a:lnTo>
                  <a:lnTo>
                    <a:pt x="206" y="50684"/>
                  </a:lnTo>
                  <a:lnTo>
                    <a:pt x="1050" y="52839"/>
                  </a:lnTo>
                  <a:lnTo>
                    <a:pt x="2317" y="54276"/>
                  </a:lnTo>
                  <a:lnTo>
                    <a:pt x="26457" y="65876"/>
                  </a:lnTo>
                  <a:lnTo>
                    <a:pt x="52472" y="70476"/>
                  </a:lnTo>
                  <a:lnTo>
                    <a:pt x="78725" y="81628"/>
                  </a:lnTo>
                  <a:lnTo>
                    <a:pt x="110110" y="95168"/>
                  </a:lnTo>
                  <a:lnTo>
                    <a:pt x="118190" y="100152"/>
                  </a:lnTo>
                  <a:lnTo>
                    <a:pt x="129128" y="114850"/>
                  </a:lnTo>
                  <a:lnTo>
                    <a:pt x="132993" y="123011"/>
                  </a:lnTo>
                  <a:lnTo>
                    <a:pt x="134711" y="131341"/>
                  </a:lnTo>
                  <a:lnTo>
                    <a:pt x="133593" y="139748"/>
                  </a:lnTo>
                  <a:lnTo>
                    <a:pt x="132307" y="143965"/>
                  </a:lnTo>
                  <a:lnTo>
                    <a:pt x="127116" y="150532"/>
                  </a:lnTo>
                  <a:lnTo>
                    <a:pt x="119399" y="155803"/>
                  </a:lnTo>
                  <a:lnTo>
                    <a:pt x="91111" y="167107"/>
                  </a:lnTo>
                  <a:lnTo>
                    <a:pt x="59816" y="177785"/>
                  </a:lnTo>
                  <a:lnTo>
                    <a:pt x="28136" y="1841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7" name="SMARTInkShape-Group232"/>
          <p:cNvGrpSpPr/>
          <p:nvPr/>
        </p:nvGrpSpPr>
        <p:grpSpPr>
          <a:xfrm>
            <a:off x="4316087" y="2159882"/>
            <a:ext cx="2882824" cy="563161"/>
            <a:chOff x="4316087" y="2159882"/>
            <a:chExt cx="2882824" cy="563161"/>
          </a:xfrm>
        </p:grpSpPr>
        <p:sp>
          <p:nvSpPr>
            <p:cNvPr id="49" name="SMARTInkShape-2279"/>
            <p:cNvSpPr/>
            <p:nvPr/>
          </p:nvSpPr>
          <p:spPr>
            <a:xfrm>
              <a:off x="4966475" y="2406650"/>
              <a:ext cx="208776" cy="162712"/>
            </a:xfrm>
            <a:custGeom>
              <a:avLst/>
              <a:gdLst/>
              <a:ahLst/>
              <a:cxnLst/>
              <a:rect l="0" t="0" r="0" b="0"/>
              <a:pathLst>
                <a:path w="208776" h="162712">
                  <a:moveTo>
                    <a:pt x="119875" y="0"/>
                  </a:moveTo>
                  <a:lnTo>
                    <a:pt x="116504" y="0"/>
                  </a:lnTo>
                  <a:lnTo>
                    <a:pt x="103269" y="5775"/>
                  </a:lnTo>
                  <a:lnTo>
                    <a:pt x="74910" y="23765"/>
                  </a:lnTo>
                  <a:lnTo>
                    <a:pt x="43606" y="53302"/>
                  </a:lnTo>
                  <a:lnTo>
                    <a:pt x="26486" y="76941"/>
                  </a:lnTo>
                  <a:lnTo>
                    <a:pt x="12476" y="101819"/>
                  </a:lnTo>
                  <a:lnTo>
                    <a:pt x="3151" y="125183"/>
                  </a:lnTo>
                  <a:lnTo>
                    <a:pt x="0" y="145299"/>
                  </a:lnTo>
                  <a:lnTo>
                    <a:pt x="2825" y="157038"/>
                  </a:lnTo>
                  <a:lnTo>
                    <a:pt x="5858" y="159725"/>
                  </a:lnTo>
                  <a:lnTo>
                    <a:pt x="14873" y="162711"/>
                  </a:lnTo>
                  <a:lnTo>
                    <a:pt x="22172" y="162156"/>
                  </a:lnTo>
                  <a:lnTo>
                    <a:pt x="50924" y="150260"/>
                  </a:lnTo>
                  <a:lnTo>
                    <a:pt x="76824" y="134610"/>
                  </a:lnTo>
                  <a:lnTo>
                    <a:pt x="98613" y="107279"/>
                  </a:lnTo>
                  <a:lnTo>
                    <a:pt x="112955" y="77993"/>
                  </a:lnTo>
                  <a:lnTo>
                    <a:pt x="117824" y="64031"/>
                  </a:lnTo>
                  <a:lnTo>
                    <a:pt x="119755" y="42735"/>
                  </a:lnTo>
                  <a:lnTo>
                    <a:pt x="120500" y="41896"/>
                  </a:lnTo>
                  <a:lnTo>
                    <a:pt x="121703" y="42041"/>
                  </a:lnTo>
                  <a:lnTo>
                    <a:pt x="125331" y="43974"/>
                  </a:lnTo>
                  <a:lnTo>
                    <a:pt x="133097" y="75187"/>
                  </a:lnTo>
                  <a:lnTo>
                    <a:pt x="147202" y="106537"/>
                  </a:lnTo>
                  <a:lnTo>
                    <a:pt x="166695" y="128225"/>
                  </a:lnTo>
                  <a:lnTo>
                    <a:pt x="194383" y="144791"/>
                  </a:lnTo>
                  <a:lnTo>
                    <a:pt x="208775" y="1524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SMARTInkShape-2280"/>
            <p:cNvSpPr/>
            <p:nvPr/>
          </p:nvSpPr>
          <p:spPr>
            <a:xfrm>
              <a:off x="4533900" y="2457450"/>
              <a:ext cx="50801" cy="246949"/>
            </a:xfrm>
            <a:custGeom>
              <a:avLst/>
              <a:gdLst/>
              <a:ahLst/>
              <a:cxnLst/>
              <a:rect l="0" t="0" r="0" b="0"/>
              <a:pathLst>
                <a:path w="50801" h="246949">
                  <a:moveTo>
                    <a:pt x="50800" y="0"/>
                  </a:moveTo>
                  <a:lnTo>
                    <a:pt x="48918" y="29769"/>
                  </a:lnTo>
                  <a:lnTo>
                    <a:pt x="45332" y="60129"/>
                  </a:lnTo>
                  <a:lnTo>
                    <a:pt x="41340" y="88293"/>
                  </a:lnTo>
                  <a:lnTo>
                    <a:pt x="39060" y="115609"/>
                  </a:lnTo>
                  <a:lnTo>
                    <a:pt x="35013" y="144948"/>
                  </a:lnTo>
                  <a:lnTo>
                    <a:pt x="29345" y="172613"/>
                  </a:lnTo>
                  <a:lnTo>
                    <a:pt x="21815" y="202175"/>
                  </a:lnTo>
                  <a:lnTo>
                    <a:pt x="17714" y="224634"/>
                  </a:lnTo>
                  <a:lnTo>
                    <a:pt x="14928" y="231776"/>
                  </a:lnTo>
                  <a:lnTo>
                    <a:pt x="12654" y="242319"/>
                  </a:lnTo>
                  <a:lnTo>
                    <a:pt x="11259" y="244096"/>
                  </a:lnTo>
                  <a:lnTo>
                    <a:pt x="7319" y="246948"/>
                  </a:lnTo>
                  <a:lnTo>
                    <a:pt x="4899" y="245456"/>
                  </a:lnTo>
                  <a:lnTo>
                    <a:pt x="0" y="2413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SMARTInkShape-2281"/>
            <p:cNvSpPr/>
            <p:nvPr/>
          </p:nvSpPr>
          <p:spPr>
            <a:xfrm>
              <a:off x="4546600" y="2382535"/>
              <a:ext cx="188817" cy="155830"/>
            </a:xfrm>
            <a:custGeom>
              <a:avLst/>
              <a:gdLst/>
              <a:ahLst/>
              <a:cxnLst/>
              <a:rect l="0" t="0" r="0" b="0"/>
              <a:pathLst>
                <a:path w="188817" h="155830">
                  <a:moveTo>
                    <a:pt x="0" y="87615"/>
                  </a:moveTo>
                  <a:lnTo>
                    <a:pt x="0" y="59673"/>
                  </a:lnTo>
                  <a:lnTo>
                    <a:pt x="1881" y="52148"/>
                  </a:lnTo>
                  <a:lnTo>
                    <a:pt x="5774" y="45746"/>
                  </a:lnTo>
                  <a:lnTo>
                    <a:pt x="23764" y="26014"/>
                  </a:lnTo>
                  <a:lnTo>
                    <a:pt x="45381" y="14324"/>
                  </a:lnTo>
                  <a:lnTo>
                    <a:pt x="76322" y="3052"/>
                  </a:lnTo>
                  <a:lnTo>
                    <a:pt x="98657" y="0"/>
                  </a:lnTo>
                  <a:lnTo>
                    <a:pt x="127124" y="4038"/>
                  </a:lnTo>
                  <a:lnTo>
                    <a:pt x="149536" y="10326"/>
                  </a:lnTo>
                  <a:lnTo>
                    <a:pt x="160769" y="17046"/>
                  </a:lnTo>
                  <a:lnTo>
                    <a:pt x="178773" y="37221"/>
                  </a:lnTo>
                  <a:lnTo>
                    <a:pt x="184817" y="46638"/>
                  </a:lnTo>
                  <a:lnTo>
                    <a:pt x="188816" y="63244"/>
                  </a:lnTo>
                  <a:lnTo>
                    <a:pt x="186630" y="81569"/>
                  </a:lnTo>
                  <a:lnTo>
                    <a:pt x="174771" y="100405"/>
                  </a:lnTo>
                  <a:lnTo>
                    <a:pt x="155460" y="120663"/>
                  </a:lnTo>
                  <a:lnTo>
                    <a:pt x="127813" y="138253"/>
                  </a:lnTo>
                  <a:lnTo>
                    <a:pt x="106309" y="149185"/>
                  </a:lnTo>
                  <a:lnTo>
                    <a:pt x="77130" y="155829"/>
                  </a:lnTo>
                  <a:lnTo>
                    <a:pt x="48736" y="152778"/>
                  </a:lnTo>
                  <a:lnTo>
                    <a:pt x="38100" y="151115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SMARTInkShape-2282"/>
            <p:cNvSpPr/>
            <p:nvPr/>
          </p:nvSpPr>
          <p:spPr>
            <a:xfrm>
              <a:off x="4794260" y="2266950"/>
              <a:ext cx="126955" cy="311151"/>
            </a:xfrm>
            <a:custGeom>
              <a:avLst/>
              <a:gdLst/>
              <a:ahLst/>
              <a:cxnLst/>
              <a:rect l="0" t="0" r="0" b="0"/>
              <a:pathLst>
                <a:path w="126955" h="311151">
                  <a:moveTo>
                    <a:pt x="6340" y="0"/>
                  </a:moveTo>
                  <a:lnTo>
                    <a:pt x="7045" y="10139"/>
                  </a:lnTo>
                  <a:lnTo>
                    <a:pt x="11366" y="29493"/>
                  </a:lnTo>
                  <a:lnTo>
                    <a:pt x="12297" y="53894"/>
                  </a:lnTo>
                  <a:lnTo>
                    <a:pt x="14455" y="83466"/>
                  </a:lnTo>
                  <a:lnTo>
                    <a:pt x="15800" y="114571"/>
                  </a:lnTo>
                  <a:lnTo>
                    <a:pt x="13611" y="146130"/>
                  </a:lnTo>
                  <a:lnTo>
                    <a:pt x="12963" y="175942"/>
                  </a:lnTo>
                  <a:lnTo>
                    <a:pt x="10889" y="200767"/>
                  </a:lnTo>
                  <a:lnTo>
                    <a:pt x="6939" y="229560"/>
                  </a:lnTo>
                  <a:lnTo>
                    <a:pt x="5811" y="241662"/>
                  </a:lnTo>
                  <a:lnTo>
                    <a:pt x="4576" y="243658"/>
                  </a:lnTo>
                  <a:lnTo>
                    <a:pt x="3047" y="244989"/>
                  </a:lnTo>
                  <a:lnTo>
                    <a:pt x="1348" y="248348"/>
                  </a:lnTo>
                  <a:lnTo>
                    <a:pt x="896" y="250232"/>
                  </a:lnTo>
                  <a:lnTo>
                    <a:pt x="594" y="250782"/>
                  </a:lnTo>
                  <a:lnTo>
                    <a:pt x="392" y="250444"/>
                  </a:lnTo>
                  <a:lnTo>
                    <a:pt x="0" y="221042"/>
                  </a:lnTo>
                  <a:lnTo>
                    <a:pt x="3363" y="189869"/>
                  </a:lnTo>
                  <a:lnTo>
                    <a:pt x="8828" y="163423"/>
                  </a:lnTo>
                  <a:lnTo>
                    <a:pt x="14916" y="137713"/>
                  </a:lnTo>
                  <a:lnTo>
                    <a:pt x="24560" y="115592"/>
                  </a:lnTo>
                  <a:lnTo>
                    <a:pt x="32312" y="105937"/>
                  </a:lnTo>
                  <a:lnTo>
                    <a:pt x="41166" y="99294"/>
                  </a:lnTo>
                  <a:lnTo>
                    <a:pt x="57345" y="92293"/>
                  </a:lnTo>
                  <a:lnTo>
                    <a:pt x="66874" y="90408"/>
                  </a:lnTo>
                  <a:lnTo>
                    <a:pt x="75812" y="91451"/>
                  </a:lnTo>
                  <a:lnTo>
                    <a:pt x="84488" y="94972"/>
                  </a:lnTo>
                  <a:lnTo>
                    <a:pt x="97307" y="105594"/>
                  </a:lnTo>
                  <a:lnTo>
                    <a:pt x="109336" y="121833"/>
                  </a:lnTo>
                  <a:lnTo>
                    <a:pt x="120079" y="150046"/>
                  </a:lnTo>
                  <a:lnTo>
                    <a:pt x="124942" y="177102"/>
                  </a:lnTo>
                  <a:lnTo>
                    <a:pt x="126383" y="202993"/>
                  </a:lnTo>
                  <a:lnTo>
                    <a:pt x="126810" y="228538"/>
                  </a:lnTo>
                  <a:lnTo>
                    <a:pt x="126954" y="259083"/>
                  </a:lnTo>
                  <a:lnTo>
                    <a:pt x="121959" y="288170"/>
                  </a:lnTo>
                  <a:lnTo>
                    <a:pt x="120520" y="294586"/>
                  </a:lnTo>
                  <a:lnTo>
                    <a:pt x="113848" y="304455"/>
                  </a:lnTo>
                  <a:lnTo>
                    <a:pt x="107940" y="3111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SMARTInkShape-2283"/>
            <p:cNvSpPr/>
            <p:nvPr/>
          </p:nvSpPr>
          <p:spPr>
            <a:xfrm>
              <a:off x="4316087" y="2178050"/>
              <a:ext cx="160664" cy="463551"/>
            </a:xfrm>
            <a:custGeom>
              <a:avLst/>
              <a:gdLst/>
              <a:ahLst/>
              <a:cxnLst/>
              <a:rect l="0" t="0" r="0" b="0"/>
              <a:pathLst>
                <a:path w="160664" h="463551">
                  <a:moveTo>
                    <a:pt x="160663" y="0"/>
                  </a:moveTo>
                  <a:lnTo>
                    <a:pt x="157291" y="0"/>
                  </a:lnTo>
                  <a:lnTo>
                    <a:pt x="153755" y="1881"/>
                  </a:lnTo>
                  <a:lnTo>
                    <a:pt x="125821" y="29248"/>
                  </a:lnTo>
                  <a:lnTo>
                    <a:pt x="102902" y="58328"/>
                  </a:lnTo>
                  <a:lnTo>
                    <a:pt x="84282" y="84780"/>
                  </a:lnTo>
                  <a:lnTo>
                    <a:pt x="65359" y="114960"/>
                  </a:lnTo>
                  <a:lnTo>
                    <a:pt x="52688" y="136466"/>
                  </a:lnTo>
                  <a:lnTo>
                    <a:pt x="40002" y="160134"/>
                  </a:lnTo>
                  <a:lnTo>
                    <a:pt x="29190" y="184765"/>
                  </a:lnTo>
                  <a:lnTo>
                    <a:pt x="19680" y="209823"/>
                  </a:lnTo>
                  <a:lnTo>
                    <a:pt x="10750" y="235071"/>
                  </a:lnTo>
                  <a:lnTo>
                    <a:pt x="3959" y="260404"/>
                  </a:lnTo>
                  <a:lnTo>
                    <a:pt x="0" y="285068"/>
                  </a:lnTo>
                  <a:lnTo>
                    <a:pt x="592" y="307789"/>
                  </a:lnTo>
                  <a:lnTo>
                    <a:pt x="5089" y="331528"/>
                  </a:lnTo>
                  <a:lnTo>
                    <a:pt x="11085" y="354779"/>
                  </a:lnTo>
                  <a:lnTo>
                    <a:pt x="19839" y="383735"/>
                  </a:lnTo>
                  <a:lnTo>
                    <a:pt x="29635" y="401501"/>
                  </a:lnTo>
                  <a:lnTo>
                    <a:pt x="53793" y="423998"/>
                  </a:lnTo>
                  <a:lnTo>
                    <a:pt x="82716" y="445493"/>
                  </a:lnTo>
                  <a:lnTo>
                    <a:pt x="103513" y="4635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SMARTInkShape-2284"/>
            <p:cNvSpPr/>
            <p:nvPr/>
          </p:nvSpPr>
          <p:spPr>
            <a:xfrm>
              <a:off x="5455401" y="2406650"/>
              <a:ext cx="160369" cy="157997"/>
            </a:xfrm>
            <a:custGeom>
              <a:avLst/>
              <a:gdLst/>
              <a:ahLst/>
              <a:cxnLst/>
              <a:rect l="0" t="0" r="0" b="0"/>
              <a:pathLst>
                <a:path w="160369" h="157997">
                  <a:moveTo>
                    <a:pt x="94499" y="0"/>
                  </a:moveTo>
                  <a:lnTo>
                    <a:pt x="85660" y="0"/>
                  </a:lnTo>
                  <a:lnTo>
                    <a:pt x="81633" y="1881"/>
                  </a:lnTo>
                  <a:lnTo>
                    <a:pt x="76081" y="5069"/>
                  </a:lnTo>
                  <a:lnTo>
                    <a:pt x="49296" y="18297"/>
                  </a:lnTo>
                  <a:lnTo>
                    <a:pt x="29570" y="39205"/>
                  </a:lnTo>
                  <a:lnTo>
                    <a:pt x="7806" y="69995"/>
                  </a:lnTo>
                  <a:lnTo>
                    <a:pt x="3051" y="82614"/>
                  </a:lnTo>
                  <a:lnTo>
                    <a:pt x="0" y="107962"/>
                  </a:lnTo>
                  <a:lnTo>
                    <a:pt x="2842" y="123632"/>
                  </a:lnTo>
                  <a:lnTo>
                    <a:pt x="11524" y="137212"/>
                  </a:lnTo>
                  <a:lnTo>
                    <a:pt x="23033" y="150173"/>
                  </a:lnTo>
                  <a:lnTo>
                    <a:pt x="33103" y="154938"/>
                  </a:lnTo>
                  <a:lnTo>
                    <a:pt x="60185" y="157996"/>
                  </a:lnTo>
                  <a:lnTo>
                    <a:pt x="84410" y="155155"/>
                  </a:lnTo>
                  <a:lnTo>
                    <a:pt x="112810" y="147874"/>
                  </a:lnTo>
                  <a:lnTo>
                    <a:pt x="131675" y="141024"/>
                  </a:lnTo>
                  <a:lnTo>
                    <a:pt x="145809" y="130371"/>
                  </a:lnTo>
                  <a:lnTo>
                    <a:pt x="154779" y="117572"/>
                  </a:lnTo>
                  <a:lnTo>
                    <a:pt x="159625" y="106582"/>
                  </a:lnTo>
                  <a:lnTo>
                    <a:pt x="160368" y="96523"/>
                  </a:lnTo>
                  <a:lnTo>
                    <a:pt x="156325" y="68080"/>
                  </a:lnTo>
                  <a:lnTo>
                    <a:pt x="152316" y="57068"/>
                  </a:lnTo>
                  <a:lnTo>
                    <a:pt x="127343" y="26713"/>
                  </a:lnTo>
                  <a:lnTo>
                    <a:pt x="113549" y="127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SMARTInkShape-2285"/>
            <p:cNvSpPr/>
            <p:nvPr/>
          </p:nvSpPr>
          <p:spPr>
            <a:xfrm>
              <a:off x="5697692" y="2419350"/>
              <a:ext cx="125259" cy="132487"/>
            </a:xfrm>
            <a:custGeom>
              <a:avLst/>
              <a:gdLst/>
              <a:ahLst/>
              <a:cxnLst/>
              <a:rect l="0" t="0" r="0" b="0"/>
              <a:pathLst>
                <a:path w="125259" h="132487">
                  <a:moveTo>
                    <a:pt x="125258" y="0"/>
                  </a:moveTo>
                  <a:lnTo>
                    <a:pt x="102476" y="705"/>
                  </a:lnTo>
                  <a:lnTo>
                    <a:pt x="72849" y="10831"/>
                  </a:lnTo>
                  <a:lnTo>
                    <a:pt x="47870" y="24570"/>
                  </a:lnTo>
                  <a:lnTo>
                    <a:pt x="33026" y="39735"/>
                  </a:lnTo>
                  <a:lnTo>
                    <a:pt x="16102" y="68183"/>
                  </a:lnTo>
                  <a:lnTo>
                    <a:pt x="6132" y="83937"/>
                  </a:lnTo>
                  <a:lnTo>
                    <a:pt x="591" y="100129"/>
                  </a:lnTo>
                  <a:lnTo>
                    <a:pt x="0" y="108707"/>
                  </a:lnTo>
                  <a:lnTo>
                    <a:pt x="2089" y="114871"/>
                  </a:lnTo>
                  <a:lnTo>
                    <a:pt x="7251" y="119963"/>
                  </a:lnTo>
                  <a:lnTo>
                    <a:pt x="22063" y="128981"/>
                  </a:lnTo>
                  <a:lnTo>
                    <a:pt x="43647" y="132486"/>
                  </a:lnTo>
                  <a:lnTo>
                    <a:pt x="68294" y="131298"/>
                  </a:lnTo>
                  <a:lnTo>
                    <a:pt x="99176" y="126860"/>
                  </a:lnTo>
                  <a:lnTo>
                    <a:pt x="118908" y="1206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SMARTInkShape-2286"/>
            <p:cNvSpPr/>
            <p:nvPr/>
          </p:nvSpPr>
          <p:spPr>
            <a:xfrm>
              <a:off x="5210974" y="2403618"/>
              <a:ext cx="216006" cy="319425"/>
            </a:xfrm>
            <a:custGeom>
              <a:avLst/>
              <a:gdLst/>
              <a:ahLst/>
              <a:cxnLst/>
              <a:rect l="0" t="0" r="0" b="0"/>
              <a:pathLst>
                <a:path w="216006" h="319425">
                  <a:moveTo>
                    <a:pt x="129376" y="15732"/>
                  </a:moveTo>
                  <a:lnTo>
                    <a:pt x="129376" y="12360"/>
                  </a:lnTo>
                  <a:lnTo>
                    <a:pt x="127494" y="8824"/>
                  </a:lnTo>
                  <a:lnTo>
                    <a:pt x="126004" y="6893"/>
                  </a:lnTo>
                  <a:lnTo>
                    <a:pt x="120587" y="4748"/>
                  </a:lnTo>
                  <a:lnTo>
                    <a:pt x="109603" y="1659"/>
                  </a:lnTo>
                  <a:lnTo>
                    <a:pt x="105610" y="0"/>
                  </a:lnTo>
                  <a:lnTo>
                    <a:pt x="86508" y="1035"/>
                  </a:lnTo>
                  <a:lnTo>
                    <a:pt x="64202" y="8412"/>
                  </a:lnTo>
                  <a:lnTo>
                    <a:pt x="33905" y="26745"/>
                  </a:lnTo>
                  <a:lnTo>
                    <a:pt x="18381" y="42513"/>
                  </a:lnTo>
                  <a:lnTo>
                    <a:pt x="3090" y="71182"/>
                  </a:lnTo>
                  <a:lnTo>
                    <a:pt x="735" y="75982"/>
                  </a:lnTo>
                  <a:lnTo>
                    <a:pt x="0" y="85078"/>
                  </a:lnTo>
                  <a:lnTo>
                    <a:pt x="5278" y="102415"/>
                  </a:lnTo>
                  <a:lnTo>
                    <a:pt x="7838" y="105271"/>
                  </a:lnTo>
                  <a:lnTo>
                    <a:pt x="14445" y="108443"/>
                  </a:lnTo>
                  <a:lnTo>
                    <a:pt x="41861" y="110759"/>
                  </a:lnTo>
                  <a:lnTo>
                    <a:pt x="73230" y="102124"/>
                  </a:lnTo>
                  <a:lnTo>
                    <a:pt x="92754" y="93266"/>
                  </a:lnTo>
                  <a:lnTo>
                    <a:pt x="101576" y="86409"/>
                  </a:lnTo>
                  <a:lnTo>
                    <a:pt x="118396" y="56718"/>
                  </a:lnTo>
                  <a:lnTo>
                    <a:pt x="122111" y="39872"/>
                  </a:lnTo>
                  <a:lnTo>
                    <a:pt x="122990" y="23452"/>
                  </a:lnTo>
                  <a:lnTo>
                    <a:pt x="124907" y="44959"/>
                  </a:lnTo>
                  <a:lnTo>
                    <a:pt x="134562" y="73386"/>
                  </a:lnTo>
                  <a:lnTo>
                    <a:pt x="149032" y="100263"/>
                  </a:lnTo>
                  <a:lnTo>
                    <a:pt x="163187" y="124268"/>
                  </a:lnTo>
                  <a:lnTo>
                    <a:pt x="180786" y="149256"/>
                  </a:lnTo>
                  <a:lnTo>
                    <a:pt x="195644" y="174533"/>
                  </a:lnTo>
                  <a:lnTo>
                    <a:pt x="206396" y="199897"/>
                  </a:lnTo>
                  <a:lnTo>
                    <a:pt x="212996" y="216822"/>
                  </a:lnTo>
                  <a:lnTo>
                    <a:pt x="216005" y="241511"/>
                  </a:lnTo>
                  <a:lnTo>
                    <a:pt x="211059" y="269175"/>
                  </a:lnTo>
                  <a:lnTo>
                    <a:pt x="206602" y="281478"/>
                  </a:lnTo>
                  <a:lnTo>
                    <a:pt x="195453" y="296339"/>
                  </a:lnTo>
                  <a:lnTo>
                    <a:pt x="178352" y="308973"/>
                  </a:lnTo>
                  <a:lnTo>
                    <a:pt x="155725" y="316793"/>
                  </a:lnTo>
                  <a:lnTo>
                    <a:pt x="131147" y="319424"/>
                  </a:lnTo>
                  <a:lnTo>
                    <a:pt x="99439" y="318431"/>
                  </a:lnTo>
                  <a:lnTo>
                    <a:pt x="72584" y="311650"/>
                  </a:lnTo>
                  <a:lnTo>
                    <a:pt x="47601" y="298447"/>
                  </a:lnTo>
                  <a:lnTo>
                    <a:pt x="37528" y="290490"/>
                  </a:lnTo>
                  <a:lnTo>
                    <a:pt x="32109" y="280368"/>
                  </a:lnTo>
                  <a:lnTo>
                    <a:pt x="27178" y="266533"/>
                  </a:lnTo>
                  <a:lnTo>
                    <a:pt x="21426" y="257032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SMARTInkShape-2287"/>
            <p:cNvSpPr/>
            <p:nvPr/>
          </p:nvSpPr>
          <p:spPr>
            <a:xfrm>
              <a:off x="5874632" y="2438400"/>
              <a:ext cx="68969" cy="82551"/>
            </a:xfrm>
            <a:custGeom>
              <a:avLst/>
              <a:gdLst/>
              <a:ahLst/>
              <a:cxnLst/>
              <a:rect l="0" t="0" r="0" b="0"/>
              <a:pathLst>
                <a:path w="68969" h="82551">
                  <a:moveTo>
                    <a:pt x="5468" y="0"/>
                  </a:moveTo>
                  <a:lnTo>
                    <a:pt x="2096" y="3371"/>
                  </a:lnTo>
                  <a:lnTo>
                    <a:pt x="441" y="6907"/>
                  </a:lnTo>
                  <a:lnTo>
                    <a:pt x="0" y="8838"/>
                  </a:lnTo>
                  <a:lnTo>
                    <a:pt x="4662" y="30037"/>
                  </a:lnTo>
                  <a:lnTo>
                    <a:pt x="8873" y="38279"/>
                  </a:lnTo>
                  <a:lnTo>
                    <a:pt x="26462" y="67743"/>
                  </a:lnTo>
                  <a:lnTo>
                    <a:pt x="32673" y="74323"/>
                  </a:lnTo>
                  <a:lnTo>
                    <a:pt x="39431" y="78893"/>
                  </a:lnTo>
                  <a:lnTo>
                    <a:pt x="44786" y="80924"/>
                  </a:lnTo>
                  <a:lnTo>
                    <a:pt x="68968" y="825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SMARTInkShape-2288"/>
            <p:cNvSpPr/>
            <p:nvPr/>
          </p:nvSpPr>
          <p:spPr>
            <a:xfrm>
              <a:off x="5911850" y="2387600"/>
              <a:ext cx="63501" cy="273051"/>
            </a:xfrm>
            <a:custGeom>
              <a:avLst/>
              <a:gdLst/>
              <a:ahLst/>
              <a:cxnLst/>
              <a:rect l="0" t="0" r="0" b="0"/>
              <a:pathLst>
                <a:path w="63501" h="273051">
                  <a:moveTo>
                    <a:pt x="63500" y="0"/>
                  </a:moveTo>
                  <a:lnTo>
                    <a:pt x="60128" y="3371"/>
                  </a:lnTo>
                  <a:lnTo>
                    <a:pt x="58473" y="6907"/>
                  </a:lnTo>
                  <a:lnTo>
                    <a:pt x="50358" y="32913"/>
                  </a:lnTo>
                  <a:lnTo>
                    <a:pt x="42245" y="57379"/>
                  </a:lnTo>
                  <a:lnTo>
                    <a:pt x="39327" y="83010"/>
                  </a:lnTo>
                  <a:lnTo>
                    <a:pt x="35093" y="109575"/>
                  </a:lnTo>
                  <a:lnTo>
                    <a:pt x="29369" y="138692"/>
                  </a:lnTo>
                  <a:lnTo>
                    <a:pt x="29947" y="169661"/>
                  </a:lnTo>
                  <a:lnTo>
                    <a:pt x="27844" y="197809"/>
                  </a:lnTo>
                  <a:lnTo>
                    <a:pt x="22753" y="224023"/>
                  </a:lnTo>
                  <a:lnTo>
                    <a:pt x="12630" y="252839"/>
                  </a:lnTo>
                  <a:lnTo>
                    <a:pt x="0" y="2730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SMARTInkShape-2289"/>
            <p:cNvSpPr/>
            <p:nvPr/>
          </p:nvSpPr>
          <p:spPr>
            <a:xfrm>
              <a:off x="6096031" y="2266950"/>
              <a:ext cx="50770" cy="304801"/>
            </a:xfrm>
            <a:custGeom>
              <a:avLst/>
              <a:gdLst/>
              <a:ahLst/>
              <a:cxnLst/>
              <a:rect l="0" t="0" r="0" b="0"/>
              <a:pathLst>
                <a:path w="50770" h="304801">
                  <a:moveTo>
                    <a:pt x="50769" y="0"/>
                  </a:moveTo>
                  <a:lnTo>
                    <a:pt x="50063" y="15900"/>
                  </a:lnTo>
                  <a:lnTo>
                    <a:pt x="41930" y="42867"/>
                  </a:lnTo>
                  <a:lnTo>
                    <a:pt x="35842" y="69773"/>
                  </a:lnTo>
                  <a:lnTo>
                    <a:pt x="26198" y="100087"/>
                  </a:lnTo>
                  <a:lnTo>
                    <a:pt x="17774" y="131412"/>
                  </a:lnTo>
                  <a:lnTo>
                    <a:pt x="14182" y="163036"/>
                  </a:lnTo>
                  <a:lnTo>
                    <a:pt x="9746" y="194749"/>
                  </a:lnTo>
                  <a:lnTo>
                    <a:pt x="3963" y="223117"/>
                  </a:lnTo>
                  <a:lnTo>
                    <a:pt x="758" y="252916"/>
                  </a:lnTo>
                  <a:lnTo>
                    <a:pt x="72" y="282236"/>
                  </a:lnTo>
                  <a:lnTo>
                    <a:pt x="0" y="292548"/>
                  </a:lnTo>
                  <a:lnTo>
                    <a:pt x="1864" y="297708"/>
                  </a:lnTo>
                  <a:lnTo>
                    <a:pt x="6319" y="3048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SMARTInkShape-2290"/>
            <p:cNvSpPr/>
            <p:nvPr/>
          </p:nvSpPr>
          <p:spPr>
            <a:xfrm>
              <a:off x="6051550" y="2438400"/>
              <a:ext cx="177801" cy="12701"/>
            </a:xfrm>
            <a:custGeom>
              <a:avLst/>
              <a:gdLst/>
              <a:ahLst/>
              <a:cxnLst/>
              <a:rect l="0" t="0" r="0" b="0"/>
              <a:pathLst>
                <a:path w="177801" h="12701">
                  <a:moveTo>
                    <a:pt x="0" y="12700"/>
                  </a:moveTo>
                  <a:lnTo>
                    <a:pt x="3371" y="12700"/>
                  </a:lnTo>
                  <a:lnTo>
                    <a:pt x="27136" y="7232"/>
                  </a:lnTo>
                  <a:lnTo>
                    <a:pt x="52554" y="6524"/>
                  </a:lnTo>
                  <a:lnTo>
                    <a:pt x="79385" y="6401"/>
                  </a:lnTo>
                  <a:lnTo>
                    <a:pt x="106228" y="6365"/>
                  </a:lnTo>
                  <a:lnTo>
                    <a:pt x="134799" y="6354"/>
                  </a:lnTo>
                  <a:lnTo>
                    <a:pt x="162250" y="4469"/>
                  </a:lnTo>
                  <a:lnTo>
                    <a:pt x="17780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SMARTInkShape-2291"/>
            <p:cNvSpPr/>
            <p:nvPr/>
          </p:nvSpPr>
          <p:spPr>
            <a:xfrm>
              <a:off x="6249151" y="2413000"/>
              <a:ext cx="173061" cy="145074"/>
            </a:xfrm>
            <a:custGeom>
              <a:avLst/>
              <a:gdLst/>
              <a:ahLst/>
              <a:cxnLst/>
              <a:rect l="0" t="0" r="0" b="0"/>
              <a:pathLst>
                <a:path w="173061" h="145074">
                  <a:moveTo>
                    <a:pt x="132599" y="0"/>
                  </a:moveTo>
                  <a:lnTo>
                    <a:pt x="120356" y="705"/>
                  </a:lnTo>
                  <a:lnTo>
                    <a:pt x="92700" y="10831"/>
                  </a:lnTo>
                  <a:lnTo>
                    <a:pt x="79070" y="18417"/>
                  </a:lnTo>
                  <a:lnTo>
                    <a:pt x="49689" y="41831"/>
                  </a:lnTo>
                  <a:lnTo>
                    <a:pt x="25159" y="73486"/>
                  </a:lnTo>
                  <a:lnTo>
                    <a:pt x="4960" y="101373"/>
                  </a:lnTo>
                  <a:lnTo>
                    <a:pt x="941" y="115722"/>
                  </a:lnTo>
                  <a:lnTo>
                    <a:pt x="0" y="124574"/>
                  </a:lnTo>
                  <a:lnTo>
                    <a:pt x="1465" y="131331"/>
                  </a:lnTo>
                  <a:lnTo>
                    <a:pt x="2842" y="134120"/>
                  </a:lnTo>
                  <a:lnTo>
                    <a:pt x="8137" y="139101"/>
                  </a:lnTo>
                  <a:lnTo>
                    <a:pt x="11524" y="141417"/>
                  </a:lnTo>
                  <a:lnTo>
                    <a:pt x="26404" y="144677"/>
                  </a:lnTo>
                  <a:lnTo>
                    <a:pt x="55465" y="145073"/>
                  </a:lnTo>
                  <a:lnTo>
                    <a:pt x="86501" y="139088"/>
                  </a:lnTo>
                  <a:lnTo>
                    <a:pt x="116594" y="127741"/>
                  </a:lnTo>
                  <a:lnTo>
                    <a:pt x="143940" y="111911"/>
                  </a:lnTo>
                  <a:lnTo>
                    <a:pt x="154337" y="103596"/>
                  </a:lnTo>
                  <a:lnTo>
                    <a:pt x="164753" y="87609"/>
                  </a:lnTo>
                  <a:lnTo>
                    <a:pt x="172308" y="69467"/>
                  </a:lnTo>
                  <a:lnTo>
                    <a:pt x="173060" y="58861"/>
                  </a:lnTo>
                  <a:lnTo>
                    <a:pt x="167794" y="40554"/>
                  </a:lnTo>
                  <a:lnTo>
                    <a:pt x="150345" y="18217"/>
                  </a:lnTo>
                  <a:lnTo>
                    <a:pt x="140052" y="10963"/>
                  </a:lnTo>
                  <a:lnTo>
                    <a:pt x="119899" y="63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SMARTInkShape-2292"/>
            <p:cNvSpPr/>
            <p:nvPr/>
          </p:nvSpPr>
          <p:spPr>
            <a:xfrm>
              <a:off x="6477775" y="2393950"/>
              <a:ext cx="144761" cy="164921"/>
            </a:xfrm>
            <a:custGeom>
              <a:avLst/>
              <a:gdLst/>
              <a:ahLst/>
              <a:cxnLst/>
              <a:rect l="0" t="0" r="0" b="0"/>
              <a:pathLst>
                <a:path w="144761" h="164921">
                  <a:moveTo>
                    <a:pt x="107175" y="0"/>
                  </a:moveTo>
                  <a:lnTo>
                    <a:pt x="80495" y="1881"/>
                  </a:lnTo>
                  <a:lnTo>
                    <a:pt x="49856" y="10831"/>
                  </a:lnTo>
                  <a:lnTo>
                    <a:pt x="21623" y="21199"/>
                  </a:lnTo>
                  <a:lnTo>
                    <a:pt x="1841" y="30498"/>
                  </a:lnTo>
                  <a:lnTo>
                    <a:pt x="969" y="31621"/>
                  </a:lnTo>
                  <a:lnTo>
                    <a:pt x="0" y="34750"/>
                  </a:lnTo>
                  <a:lnTo>
                    <a:pt x="447" y="36572"/>
                  </a:lnTo>
                  <a:lnTo>
                    <a:pt x="2825" y="40478"/>
                  </a:lnTo>
                  <a:lnTo>
                    <a:pt x="20240" y="48735"/>
                  </a:lnTo>
                  <a:lnTo>
                    <a:pt x="45944" y="57160"/>
                  </a:lnTo>
                  <a:lnTo>
                    <a:pt x="74618" y="65618"/>
                  </a:lnTo>
                  <a:lnTo>
                    <a:pt x="100666" y="79153"/>
                  </a:lnTo>
                  <a:lnTo>
                    <a:pt x="129182" y="96222"/>
                  </a:lnTo>
                  <a:lnTo>
                    <a:pt x="136477" y="102973"/>
                  </a:lnTo>
                  <a:lnTo>
                    <a:pt x="141364" y="110676"/>
                  </a:lnTo>
                  <a:lnTo>
                    <a:pt x="144502" y="127120"/>
                  </a:lnTo>
                  <a:lnTo>
                    <a:pt x="144760" y="131313"/>
                  </a:lnTo>
                  <a:lnTo>
                    <a:pt x="141283" y="139735"/>
                  </a:lnTo>
                  <a:lnTo>
                    <a:pt x="135033" y="147476"/>
                  </a:lnTo>
                  <a:lnTo>
                    <a:pt x="115408" y="160496"/>
                  </a:lnTo>
                  <a:lnTo>
                    <a:pt x="99501" y="163736"/>
                  </a:lnTo>
                  <a:lnTo>
                    <a:pt x="70781" y="164920"/>
                  </a:lnTo>
                  <a:lnTo>
                    <a:pt x="61366" y="164314"/>
                  </a:lnTo>
                  <a:lnTo>
                    <a:pt x="52479" y="161693"/>
                  </a:lnTo>
                  <a:lnTo>
                    <a:pt x="49544" y="160006"/>
                  </a:lnTo>
                  <a:lnTo>
                    <a:pt x="44708" y="154967"/>
                  </a:lnTo>
                  <a:lnTo>
                    <a:pt x="37325" y="1524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SMARTInkShape-2293"/>
            <p:cNvSpPr/>
            <p:nvPr/>
          </p:nvSpPr>
          <p:spPr>
            <a:xfrm>
              <a:off x="6699250" y="2406650"/>
              <a:ext cx="31751" cy="152401"/>
            </a:xfrm>
            <a:custGeom>
              <a:avLst/>
              <a:gdLst/>
              <a:ahLst/>
              <a:cxnLst/>
              <a:rect l="0" t="0" r="0" b="0"/>
              <a:pathLst>
                <a:path w="31751" h="152401">
                  <a:moveTo>
                    <a:pt x="31750" y="0"/>
                  </a:moveTo>
                  <a:lnTo>
                    <a:pt x="28378" y="0"/>
                  </a:lnTo>
                  <a:lnTo>
                    <a:pt x="27385" y="1411"/>
                  </a:lnTo>
                  <a:lnTo>
                    <a:pt x="20490" y="32637"/>
                  </a:lnTo>
                  <a:lnTo>
                    <a:pt x="15963" y="60696"/>
                  </a:lnTo>
                  <a:lnTo>
                    <a:pt x="10296" y="85090"/>
                  </a:lnTo>
                  <a:lnTo>
                    <a:pt x="7129" y="113547"/>
                  </a:lnTo>
                  <a:lnTo>
                    <a:pt x="5875" y="131715"/>
                  </a:lnTo>
                  <a:lnTo>
                    <a:pt x="0" y="1524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SMARTInkShape-2294"/>
            <p:cNvSpPr/>
            <p:nvPr/>
          </p:nvSpPr>
          <p:spPr>
            <a:xfrm>
              <a:off x="6731000" y="2317750"/>
              <a:ext cx="12701" cy="1"/>
            </a:xfrm>
            <a:custGeom>
              <a:avLst/>
              <a:gdLst/>
              <a:ahLst/>
              <a:cxnLst/>
              <a:rect l="0" t="0" r="0" b="0"/>
              <a:pathLst>
                <a:path w="12701" h="1">
                  <a:moveTo>
                    <a:pt x="0" y="0"/>
                  </a:moveTo>
                  <a:lnTo>
                    <a:pt x="1270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SMARTInkShape-2295"/>
            <p:cNvSpPr/>
            <p:nvPr/>
          </p:nvSpPr>
          <p:spPr>
            <a:xfrm>
              <a:off x="6821711" y="2355850"/>
              <a:ext cx="171960" cy="209337"/>
            </a:xfrm>
            <a:custGeom>
              <a:avLst/>
              <a:gdLst/>
              <a:ahLst/>
              <a:cxnLst/>
              <a:rect l="0" t="0" r="0" b="0"/>
              <a:pathLst>
                <a:path w="171960" h="209337">
                  <a:moveTo>
                    <a:pt x="118839" y="0"/>
                  </a:moveTo>
                  <a:lnTo>
                    <a:pt x="110000" y="0"/>
                  </a:lnTo>
                  <a:lnTo>
                    <a:pt x="105973" y="1881"/>
                  </a:lnTo>
                  <a:lnTo>
                    <a:pt x="103912" y="3370"/>
                  </a:lnTo>
                  <a:lnTo>
                    <a:pt x="73636" y="12830"/>
                  </a:lnTo>
                  <a:lnTo>
                    <a:pt x="48134" y="23596"/>
                  </a:lnTo>
                  <a:lnTo>
                    <a:pt x="20414" y="36698"/>
                  </a:lnTo>
                  <a:lnTo>
                    <a:pt x="10889" y="42416"/>
                  </a:lnTo>
                  <a:lnTo>
                    <a:pt x="2265" y="52862"/>
                  </a:lnTo>
                  <a:lnTo>
                    <a:pt x="0" y="58301"/>
                  </a:lnTo>
                  <a:lnTo>
                    <a:pt x="875" y="64952"/>
                  </a:lnTo>
                  <a:lnTo>
                    <a:pt x="2097" y="68701"/>
                  </a:lnTo>
                  <a:lnTo>
                    <a:pt x="7216" y="74748"/>
                  </a:lnTo>
                  <a:lnTo>
                    <a:pt x="14901" y="79788"/>
                  </a:lnTo>
                  <a:lnTo>
                    <a:pt x="43166" y="90931"/>
                  </a:lnTo>
                  <a:lnTo>
                    <a:pt x="73213" y="103830"/>
                  </a:lnTo>
                  <a:lnTo>
                    <a:pt x="104443" y="113904"/>
                  </a:lnTo>
                  <a:lnTo>
                    <a:pt x="131204" y="126059"/>
                  </a:lnTo>
                  <a:lnTo>
                    <a:pt x="162868" y="147015"/>
                  </a:lnTo>
                  <a:lnTo>
                    <a:pt x="171003" y="157546"/>
                  </a:lnTo>
                  <a:lnTo>
                    <a:pt x="171959" y="161475"/>
                  </a:lnTo>
                  <a:lnTo>
                    <a:pt x="171141" y="169603"/>
                  </a:lnTo>
                  <a:lnTo>
                    <a:pt x="166712" y="182113"/>
                  </a:lnTo>
                  <a:lnTo>
                    <a:pt x="157561" y="194757"/>
                  </a:lnTo>
                  <a:lnTo>
                    <a:pt x="145913" y="204069"/>
                  </a:lnTo>
                  <a:lnTo>
                    <a:pt x="130153" y="207926"/>
                  </a:lnTo>
                  <a:lnTo>
                    <a:pt x="99606" y="209336"/>
                  </a:lnTo>
                  <a:lnTo>
                    <a:pt x="80684" y="207605"/>
                  </a:lnTo>
                  <a:lnTo>
                    <a:pt x="58699" y="200699"/>
                  </a:lnTo>
                  <a:lnTo>
                    <a:pt x="48495" y="194619"/>
                  </a:lnTo>
                  <a:lnTo>
                    <a:pt x="32855" y="174148"/>
                  </a:lnTo>
                  <a:lnTo>
                    <a:pt x="29939" y="1651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SMARTInkShape-2296"/>
            <p:cNvSpPr/>
            <p:nvPr/>
          </p:nvSpPr>
          <p:spPr>
            <a:xfrm>
              <a:off x="7036145" y="2159882"/>
              <a:ext cx="162766" cy="532519"/>
            </a:xfrm>
            <a:custGeom>
              <a:avLst/>
              <a:gdLst/>
              <a:ahLst/>
              <a:cxnLst/>
              <a:rect l="0" t="0" r="0" b="0"/>
              <a:pathLst>
                <a:path w="162766" h="532519">
                  <a:moveTo>
                    <a:pt x="18705" y="5468"/>
                  </a:moveTo>
                  <a:lnTo>
                    <a:pt x="13237" y="5468"/>
                  </a:lnTo>
                  <a:lnTo>
                    <a:pt x="7459" y="1103"/>
                  </a:lnTo>
                  <a:lnTo>
                    <a:pt x="3594" y="0"/>
                  </a:lnTo>
                  <a:lnTo>
                    <a:pt x="2281" y="412"/>
                  </a:lnTo>
                  <a:lnTo>
                    <a:pt x="1405" y="1391"/>
                  </a:lnTo>
                  <a:lnTo>
                    <a:pt x="822" y="2750"/>
                  </a:lnTo>
                  <a:lnTo>
                    <a:pt x="0" y="11404"/>
                  </a:lnTo>
                  <a:lnTo>
                    <a:pt x="3129" y="22906"/>
                  </a:lnTo>
                  <a:lnTo>
                    <a:pt x="19440" y="50541"/>
                  </a:lnTo>
                  <a:lnTo>
                    <a:pt x="35783" y="78812"/>
                  </a:lnTo>
                  <a:lnTo>
                    <a:pt x="51751" y="106613"/>
                  </a:lnTo>
                  <a:lnTo>
                    <a:pt x="69889" y="137193"/>
                  </a:lnTo>
                  <a:lnTo>
                    <a:pt x="84257" y="159968"/>
                  </a:lnTo>
                  <a:lnTo>
                    <a:pt x="99345" y="184201"/>
                  </a:lnTo>
                  <a:lnTo>
                    <a:pt x="113106" y="209082"/>
                  </a:lnTo>
                  <a:lnTo>
                    <a:pt x="124396" y="234252"/>
                  </a:lnTo>
                  <a:lnTo>
                    <a:pt x="134823" y="259549"/>
                  </a:lnTo>
                  <a:lnTo>
                    <a:pt x="146512" y="284904"/>
                  </a:lnTo>
                  <a:lnTo>
                    <a:pt x="155001" y="308402"/>
                  </a:lnTo>
                  <a:lnTo>
                    <a:pt x="160419" y="330605"/>
                  </a:lnTo>
                  <a:lnTo>
                    <a:pt x="162765" y="362233"/>
                  </a:lnTo>
                  <a:lnTo>
                    <a:pt x="159304" y="389792"/>
                  </a:lnTo>
                  <a:lnTo>
                    <a:pt x="153106" y="415126"/>
                  </a:lnTo>
                  <a:lnTo>
                    <a:pt x="136845" y="444888"/>
                  </a:lnTo>
                  <a:lnTo>
                    <a:pt x="117680" y="467513"/>
                  </a:lnTo>
                  <a:lnTo>
                    <a:pt x="94127" y="487622"/>
                  </a:lnTo>
                  <a:lnTo>
                    <a:pt x="65511" y="508867"/>
                  </a:lnTo>
                  <a:lnTo>
                    <a:pt x="31405" y="532518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1" name="SMARTInkShape-Group233"/>
          <p:cNvGrpSpPr/>
          <p:nvPr/>
        </p:nvGrpSpPr>
        <p:grpSpPr>
          <a:xfrm>
            <a:off x="4191293" y="3016250"/>
            <a:ext cx="3930358" cy="512939"/>
            <a:chOff x="4191293" y="3016250"/>
            <a:chExt cx="3930358" cy="512939"/>
          </a:xfrm>
        </p:grpSpPr>
        <p:sp>
          <p:nvSpPr>
            <p:cNvPr id="68" name="SMARTInkShape-2297"/>
            <p:cNvSpPr/>
            <p:nvPr/>
          </p:nvSpPr>
          <p:spPr>
            <a:xfrm>
              <a:off x="7372350" y="3200400"/>
              <a:ext cx="146051" cy="1"/>
            </a:xfrm>
            <a:custGeom>
              <a:avLst/>
              <a:gdLst/>
              <a:ahLst/>
              <a:cxnLst/>
              <a:rect l="0" t="0" r="0" b="0"/>
              <a:pathLst>
                <a:path w="146051" h="1">
                  <a:moveTo>
                    <a:pt x="0" y="0"/>
                  </a:moveTo>
                  <a:lnTo>
                    <a:pt x="3658" y="0"/>
                  </a:lnTo>
                  <a:lnTo>
                    <a:pt x="54" y="0"/>
                  </a:lnTo>
                  <a:lnTo>
                    <a:pt x="26734" y="0"/>
                  </a:lnTo>
                  <a:lnTo>
                    <a:pt x="52944" y="0"/>
                  </a:lnTo>
                  <a:lnTo>
                    <a:pt x="76835" y="0"/>
                  </a:lnTo>
                  <a:lnTo>
                    <a:pt x="106821" y="0"/>
                  </a:lnTo>
                  <a:lnTo>
                    <a:pt x="135374" y="0"/>
                  </a:lnTo>
                  <a:lnTo>
                    <a:pt x="14605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SMARTInkShape-2298"/>
            <p:cNvSpPr/>
            <p:nvPr/>
          </p:nvSpPr>
          <p:spPr>
            <a:xfrm>
              <a:off x="7569200" y="3175000"/>
              <a:ext cx="38101" cy="150924"/>
            </a:xfrm>
            <a:custGeom>
              <a:avLst/>
              <a:gdLst/>
              <a:ahLst/>
              <a:cxnLst/>
              <a:rect l="0" t="0" r="0" b="0"/>
              <a:pathLst>
                <a:path w="38101" h="150924">
                  <a:moveTo>
                    <a:pt x="38100" y="0"/>
                  </a:moveTo>
                  <a:lnTo>
                    <a:pt x="32632" y="0"/>
                  </a:lnTo>
                  <a:lnTo>
                    <a:pt x="32338" y="705"/>
                  </a:lnTo>
                  <a:lnTo>
                    <a:pt x="29984" y="8788"/>
                  </a:lnTo>
                  <a:lnTo>
                    <a:pt x="27437" y="16605"/>
                  </a:lnTo>
                  <a:lnTo>
                    <a:pt x="22297" y="44964"/>
                  </a:lnTo>
                  <a:lnTo>
                    <a:pt x="15327" y="74315"/>
                  </a:lnTo>
                  <a:lnTo>
                    <a:pt x="11338" y="101227"/>
                  </a:lnTo>
                  <a:lnTo>
                    <a:pt x="6301" y="131890"/>
                  </a:lnTo>
                  <a:lnTo>
                    <a:pt x="286" y="150923"/>
                  </a:lnTo>
                  <a:lnTo>
                    <a:pt x="191" y="150710"/>
                  </a:lnTo>
                  <a:lnTo>
                    <a:pt x="0" y="1397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SMARTInkShape-2299"/>
            <p:cNvSpPr/>
            <p:nvPr/>
          </p:nvSpPr>
          <p:spPr>
            <a:xfrm>
              <a:off x="7626350" y="3092450"/>
              <a:ext cx="12701" cy="6351"/>
            </a:xfrm>
            <a:custGeom>
              <a:avLst/>
              <a:gdLst/>
              <a:ahLst/>
              <a:cxnLst/>
              <a:rect l="0" t="0" r="0" b="0"/>
              <a:pathLst>
                <a:path w="12701" h="6351">
                  <a:moveTo>
                    <a:pt x="0" y="0"/>
                  </a:moveTo>
                  <a:lnTo>
                    <a:pt x="3371" y="3370"/>
                  </a:lnTo>
                  <a:lnTo>
                    <a:pt x="6907" y="5026"/>
                  </a:lnTo>
                  <a:lnTo>
                    <a:pt x="12700" y="63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SMARTInkShape-2300"/>
            <p:cNvSpPr/>
            <p:nvPr/>
          </p:nvSpPr>
          <p:spPr>
            <a:xfrm>
              <a:off x="7658100" y="3143250"/>
              <a:ext cx="131979" cy="169889"/>
            </a:xfrm>
            <a:custGeom>
              <a:avLst/>
              <a:gdLst/>
              <a:ahLst/>
              <a:cxnLst/>
              <a:rect l="0" t="0" r="0" b="0"/>
              <a:pathLst>
                <a:path w="131979" h="169889">
                  <a:moveTo>
                    <a:pt x="127000" y="0"/>
                  </a:moveTo>
                  <a:lnTo>
                    <a:pt x="104095" y="705"/>
                  </a:lnTo>
                  <a:lnTo>
                    <a:pt x="74581" y="6467"/>
                  </a:lnTo>
                  <a:lnTo>
                    <a:pt x="49432" y="17129"/>
                  </a:lnTo>
                  <a:lnTo>
                    <a:pt x="36361" y="27542"/>
                  </a:lnTo>
                  <a:lnTo>
                    <a:pt x="33799" y="33642"/>
                  </a:lnTo>
                  <a:lnTo>
                    <a:pt x="33115" y="37245"/>
                  </a:lnTo>
                  <a:lnTo>
                    <a:pt x="34238" y="43129"/>
                  </a:lnTo>
                  <a:lnTo>
                    <a:pt x="37794" y="48802"/>
                  </a:lnTo>
                  <a:lnTo>
                    <a:pt x="47730" y="59223"/>
                  </a:lnTo>
                  <a:lnTo>
                    <a:pt x="78150" y="81099"/>
                  </a:lnTo>
                  <a:lnTo>
                    <a:pt x="93946" y="90351"/>
                  </a:lnTo>
                  <a:lnTo>
                    <a:pt x="118653" y="109401"/>
                  </a:lnTo>
                  <a:lnTo>
                    <a:pt x="130264" y="124943"/>
                  </a:lnTo>
                  <a:lnTo>
                    <a:pt x="131978" y="132200"/>
                  </a:lnTo>
                  <a:lnTo>
                    <a:pt x="130859" y="140129"/>
                  </a:lnTo>
                  <a:lnTo>
                    <a:pt x="126262" y="150645"/>
                  </a:lnTo>
                  <a:lnTo>
                    <a:pt x="121733" y="155853"/>
                  </a:lnTo>
                  <a:lnTo>
                    <a:pt x="110544" y="162752"/>
                  </a:lnTo>
                  <a:lnTo>
                    <a:pt x="90039" y="169522"/>
                  </a:lnTo>
                  <a:lnTo>
                    <a:pt x="80940" y="169888"/>
                  </a:lnTo>
                  <a:lnTo>
                    <a:pt x="50713" y="164202"/>
                  </a:lnTo>
                  <a:lnTo>
                    <a:pt x="21050" y="146306"/>
                  </a:lnTo>
                  <a:lnTo>
                    <a:pt x="15705" y="141225"/>
                  </a:lnTo>
                  <a:lnTo>
                    <a:pt x="8730" y="131842"/>
                  </a:lnTo>
                  <a:lnTo>
                    <a:pt x="0" y="1270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SMARTInkShape-2301"/>
            <p:cNvSpPr/>
            <p:nvPr/>
          </p:nvSpPr>
          <p:spPr>
            <a:xfrm>
              <a:off x="7848600" y="3016250"/>
              <a:ext cx="57151" cy="292101"/>
            </a:xfrm>
            <a:custGeom>
              <a:avLst/>
              <a:gdLst/>
              <a:ahLst/>
              <a:cxnLst/>
              <a:rect l="0" t="0" r="0" b="0"/>
              <a:pathLst>
                <a:path w="57151" h="292101">
                  <a:moveTo>
                    <a:pt x="57150" y="0"/>
                  </a:moveTo>
                  <a:lnTo>
                    <a:pt x="53778" y="0"/>
                  </a:lnTo>
                  <a:lnTo>
                    <a:pt x="52785" y="705"/>
                  </a:lnTo>
                  <a:lnTo>
                    <a:pt x="52123" y="1881"/>
                  </a:lnTo>
                  <a:lnTo>
                    <a:pt x="51192" y="8788"/>
                  </a:lnTo>
                  <a:lnTo>
                    <a:pt x="49034" y="21654"/>
                  </a:lnTo>
                  <a:lnTo>
                    <a:pt x="44348" y="52553"/>
                  </a:lnTo>
                  <a:lnTo>
                    <a:pt x="39558" y="79385"/>
                  </a:lnTo>
                  <a:lnTo>
                    <a:pt x="33671" y="106933"/>
                  </a:lnTo>
                  <a:lnTo>
                    <a:pt x="29547" y="129370"/>
                  </a:lnTo>
                  <a:lnTo>
                    <a:pt x="25361" y="151572"/>
                  </a:lnTo>
                  <a:lnTo>
                    <a:pt x="19038" y="182023"/>
                  </a:lnTo>
                  <a:lnTo>
                    <a:pt x="12696" y="210801"/>
                  </a:lnTo>
                  <a:lnTo>
                    <a:pt x="6349" y="237907"/>
                  </a:lnTo>
                  <a:lnTo>
                    <a:pt x="835" y="267533"/>
                  </a:lnTo>
                  <a:lnTo>
                    <a:pt x="0" y="2921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SMARTInkShape-2302"/>
            <p:cNvSpPr/>
            <p:nvPr/>
          </p:nvSpPr>
          <p:spPr>
            <a:xfrm>
              <a:off x="7804173" y="3143250"/>
              <a:ext cx="126978" cy="12701"/>
            </a:xfrm>
            <a:custGeom>
              <a:avLst/>
              <a:gdLst/>
              <a:ahLst/>
              <a:cxnLst/>
              <a:rect l="0" t="0" r="0" b="0"/>
              <a:pathLst>
                <a:path w="126978" h="12701">
                  <a:moveTo>
                    <a:pt x="6327" y="12700"/>
                  </a:moveTo>
                  <a:lnTo>
                    <a:pt x="859" y="12700"/>
                  </a:lnTo>
                  <a:lnTo>
                    <a:pt x="565" y="11994"/>
                  </a:lnTo>
                  <a:lnTo>
                    <a:pt x="0" y="3240"/>
                  </a:lnTo>
                  <a:lnTo>
                    <a:pt x="1403" y="2160"/>
                  </a:lnTo>
                  <a:lnTo>
                    <a:pt x="10120" y="640"/>
                  </a:lnTo>
                  <a:lnTo>
                    <a:pt x="36573" y="84"/>
                  </a:lnTo>
                  <a:lnTo>
                    <a:pt x="63885" y="16"/>
                  </a:lnTo>
                  <a:lnTo>
                    <a:pt x="93844" y="3"/>
                  </a:lnTo>
                  <a:lnTo>
                    <a:pt x="126977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SMARTInkShape-2303"/>
            <p:cNvSpPr/>
            <p:nvPr/>
          </p:nvSpPr>
          <p:spPr>
            <a:xfrm>
              <a:off x="8007350" y="3092450"/>
              <a:ext cx="114301" cy="188941"/>
            </a:xfrm>
            <a:custGeom>
              <a:avLst/>
              <a:gdLst/>
              <a:ahLst/>
              <a:cxnLst/>
              <a:rect l="0" t="0" r="0" b="0"/>
              <a:pathLst>
                <a:path w="114301" h="188941">
                  <a:moveTo>
                    <a:pt x="114300" y="0"/>
                  </a:moveTo>
                  <a:lnTo>
                    <a:pt x="84262" y="0"/>
                  </a:lnTo>
                  <a:lnTo>
                    <a:pt x="56539" y="1881"/>
                  </a:lnTo>
                  <a:lnTo>
                    <a:pt x="25903" y="7839"/>
                  </a:lnTo>
                  <a:lnTo>
                    <a:pt x="18567" y="11245"/>
                  </a:lnTo>
                  <a:lnTo>
                    <a:pt x="10101" y="21253"/>
                  </a:lnTo>
                  <a:lnTo>
                    <a:pt x="9556" y="24046"/>
                  </a:lnTo>
                  <a:lnTo>
                    <a:pt x="10832" y="30913"/>
                  </a:lnTo>
                  <a:lnTo>
                    <a:pt x="15517" y="42712"/>
                  </a:lnTo>
                  <a:lnTo>
                    <a:pt x="46266" y="72694"/>
                  </a:lnTo>
                  <a:lnTo>
                    <a:pt x="71940" y="103129"/>
                  </a:lnTo>
                  <a:lnTo>
                    <a:pt x="96659" y="133429"/>
                  </a:lnTo>
                  <a:lnTo>
                    <a:pt x="105510" y="150116"/>
                  </a:lnTo>
                  <a:lnTo>
                    <a:pt x="107467" y="163786"/>
                  </a:lnTo>
                  <a:lnTo>
                    <a:pt x="105854" y="169925"/>
                  </a:lnTo>
                  <a:lnTo>
                    <a:pt x="104436" y="172550"/>
                  </a:lnTo>
                  <a:lnTo>
                    <a:pt x="87543" y="186177"/>
                  </a:lnTo>
                  <a:lnTo>
                    <a:pt x="79125" y="188579"/>
                  </a:lnTo>
                  <a:lnTo>
                    <a:pt x="68327" y="188940"/>
                  </a:lnTo>
                  <a:lnTo>
                    <a:pt x="37900" y="181549"/>
                  </a:lnTo>
                  <a:lnTo>
                    <a:pt x="6724" y="178129"/>
                  </a:lnTo>
                  <a:lnTo>
                    <a:pt x="0" y="1778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SMARTInkShape-2304"/>
            <p:cNvSpPr/>
            <p:nvPr/>
          </p:nvSpPr>
          <p:spPr>
            <a:xfrm>
              <a:off x="4191293" y="3111500"/>
              <a:ext cx="190208" cy="336023"/>
            </a:xfrm>
            <a:custGeom>
              <a:avLst/>
              <a:gdLst/>
              <a:ahLst/>
              <a:cxnLst/>
              <a:rect l="0" t="0" r="0" b="0"/>
              <a:pathLst>
                <a:path w="190208" h="336023">
                  <a:moveTo>
                    <a:pt x="50507" y="76200"/>
                  </a:moveTo>
                  <a:lnTo>
                    <a:pt x="47135" y="79570"/>
                  </a:lnTo>
                  <a:lnTo>
                    <a:pt x="45480" y="84988"/>
                  </a:lnTo>
                  <a:lnTo>
                    <a:pt x="44331" y="109813"/>
                  </a:lnTo>
                  <a:lnTo>
                    <a:pt x="43503" y="133117"/>
                  </a:lnTo>
                  <a:lnTo>
                    <a:pt x="39808" y="162757"/>
                  </a:lnTo>
                  <a:lnTo>
                    <a:pt x="38696" y="185931"/>
                  </a:lnTo>
                  <a:lnTo>
                    <a:pt x="36320" y="208460"/>
                  </a:lnTo>
                  <a:lnTo>
                    <a:pt x="32913" y="230232"/>
                  </a:lnTo>
                  <a:lnTo>
                    <a:pt x="27733" y="261617"/>
                  </a:lnTo>
                  <a:lnTo>
                    <a:pt x="25179" y="288399"/>
                  </a:lnTo>
                  <a:lnTo>
                    <a:pt x="19742" y="319991"/>
                  </a:lnTo>
                  <a:lnTo>
                    <a:pt x="18782" y="336022"/>
                  </a:lnTo>
                  <a:lnTo>
                    <a:pt x="19464" y="319913"/>
                  </a:lnTo>
                  <a:lnTo>
                    <a:pt x="23783" y="293909"/>
                  </a:lnTo>
                  <a:lnTo>
                    <a:pt x="24715" y="267236"/>
                  </a:lnTo>
                  <a:lnTo>
                    <a:pt x="26872" y="237695"/>
                  </a:lnTo>
                  <a:lnTo>
                    <a:pt x="29419" y="215003"/>
                  </a:lnTo>
                  <a:lnTo>
                    <a:pt x="30551" y="193159"/>
                  </a:lnTo>
                  <a:lnTo>
                    <a:pt x="31054" y="171691"/>
                  </a:lnTo>
                  <a:lnTo>
                    <a:pt x="30572" y="150390"/>
                  </a:lnTo>
                  <a:lnTo>
                    <a:pt x="26334" y="119270"/>
                  </a:lnTo>
                  <a:lnTo>
                    <a:pt x="20609" y="93273"/>
                  </a:lnTo>
                  <a:lnTo>
                    <a:pt x="8856" y="62658"/>
                  </a:lnTo>
                  <a:lnTo>
                    <a:pt x="6180" y="53921"/>
                  </a:lnTo>
                  <a:lnTo>
                    <a:pt x="699" y="45836"/>
                  </a:lnTo>
                  <a:lnTo>
                    <a:pt x="0" y="41490"/>
                  </a:lnTo>
                  <a:lnTo>
                    <a:pt x="608" y="40359"/>
                  </a:lnTo>
                  <a:lnTo>
                    <a:pt x="1719" y="39606"/>
                  </a:lnTo>
                  <a:lnTo>
                    <a:pt x="6653" y="38546"/>
                  </a:lnTo>
                  <a:lnTo>
                    <a:pt x="11260" y="37593"/>
                  </a:lnTo>
                  <a:lnTo>
                    <a:pt x="23199" y="33794"/>
                  </a:lnTo>
                  <a:lnTo>
                    <a:pt x="49921" y="30272"/>
                  </a:lnTo>
                  <a:lnTo>
                    <a:pt x="79162" y="22991"/>
                  </a:lnTo>
                  <a:lnTo>
                    <a:pt x="103761" y="16846"/>
                  </a:lnTo>
                  <a:lnTo>
                    <a:pt x="128923" y="13928"/>
                  </a:lnTo>
                  <a:lnTo>
                    <a:pt x="157640" y="7873"/>
                  </a:lnTo>
                  <a:lnTo>
                    <a:pt x="190207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SMARTInkShape-2305"/>
            <p:cNvSpPr/>
            <p:nvPr/>
          </p:nvSpPr>
          <p:spPr>
            <a:xfrm>
              <a:off x="4197350" y="3257550"/>
              <a:ext cx="95251" cy="25401"/>
            </a:xfrm>
            <a:custGeom>
              <a:avLst/>
              <a:gdLst/>
              <a:ahLst/>
              <a:cxnLst/>
              <a:rect l="0" t="0" r="0" b="0"/>
              <a:pathLst>
                <a:path w="95251" h="25401">
                  <a:moveTo>
                    <a:pt x="0" y="25400"/>
                  </a:moveTo>
                  <a:lnTo>
                    <a:pt x="10138" y="21035"/>
                  </a:lnTo>
                  <a:lnTo>
                    <a:pt x="39082" y="14154"/>
                  </a:lnTo>
                  <a:lnTo>
                    <a:pt x="69979" y="7517"/>
                  </a:lnTo>
                  <a:lnTo>
                    <a:pt x="9525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SMARTInkShape-2306"/>
            <p:cNvSpPr/>
            <p:nvPr/>
          </p:nvSpPr>
          <p:spPr>
            <a:xfrm>
              <a:off x="4387966" y="3257550"/>
              <a:ext cx="101485" cy="202685"/>
            </a:xfrm>
            <a:custGeom>
              <a:avLst/>
              <a:gdLst/>
              <a:ahLst/>
              <a:cxnLst/>
              <a:rect l="0" t="0" r="0" b="0"/>
              <a:pathLst>
                <a:path w="101485" h="202685">
                  <a:moveTo>
                    <a:pt x="12584" y="88900"/>
                  </a:moveTo>
                  <a:lnTo>
                    <a:pt x="12584" y="118148"/>
                  </a:lnTo>
                  <a:lnTo>
                    <a:pt x="10702" y="145346"/>
                  </a:lnTo>
                  <a:lnTo>
                    <a:pt x="6822" y="177001"/>
                  </a:lnTo>
                  <a:lnTo>
                    <a:pt x="6240" y="202684"/>
                  </a:lnTo>
                  <a:lnTo>
                    <a:pt x="2865" y="199676"/>
                  </a:lnTo>
                  <a:lnTo>
                    <a:pt x="1209" y="194343"/>
                  </a:lnTo>
                  <a:lnTo>
                    <a:pt x="0" y="164322"/>
                  </a:lnTo>
                  <a:lnTo>
                    <a:pt x="3277" y="136175"/>
                  </a:lnTo>
                  <a:lnTo>
                    <a:pt x="5358" y="111766"/>
                  </a:lnTo>
                  <a:lnTo>
                    <a:pt x="11835" y="82598"/>
                  </a:lnTo>
                  <a:lnTo>
                    <a:pt x="25972" y="54154"/>
                  </a:lnTo>
                  <a:lnTo>
                    <a:pt x="46541" y="30780"/>
                  </a:lnTo>
                  <a:lnTo>
                    <a:pt x="76089" y="12890"/>
                  </a:lnTo>
                  <a:lnTo>
                    <a:pt x="101484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SMARTInkShape-2307"/>
            <p:cNvSpPr/>
            <p:nvPr/>
          </p:nvSpPr>
          <p:spPr>
            <a:xfrm>
              <a:off x="4510315" y="3273659"/>
              <a:ext cx="140439" cy="183237"/>
            </a:xfrm>
            <a:custGeom>
              <a:avLst/>
              <a:gdLst/>
              <a:ahLst/>
              <a:cxnLst/>
              <a:rect l="0" t="0" r="0" b="0"/>
              <a:pathLst>
                <a:path w="140439" h="183237">
                  <a:moveTo>
                    <a:pt x="10885" y="66441"/>
                  </a:moveTo>
                  <a:lnTo>
                    <a:pt x="10885" y="71908"/>
                  </a:lnTo>
                  <a:lnTo>
                    <a:pt x="17626" y="75900"/>
                  </a:lnTo>
                  <a:lnTo>
                    <a:pt x="28561" y="78180"/>
                  </a:lnTo>
                  <a:lnTo>
                    <a:pt x="56654" y="70218"/>
                  </a:lnTo>
                  <a:lnTo>
                    <a:pt x="87258" y="60031"/>
                  </a:lnTo>
                  <a:lnTo>
                    <a:pt x="99156" y="55125"/>
                  </a:lnTo>
                  <a:lnTo>
                    <a:pt x="129492" y="30055"/>
                  </a:lnTo>
                  <a:lnTo>
                    <a:pt x="137279" y="20617"/>
                  </a:lnTo>
                  <a:lnTo>
                    <a:pt x="139598" y="16841"/>
                  </a:lnTo>
                  <a:lnTo>
                    <a:pt x="140438" y="13619"/>
                  </a:lnTo>
                  <a:lnTo>
                    <a:pt x="140292" y="10765"/>
                  </a:lnTo>
                  <a:lnTo>
                    <a:pt x="139490" y="8157"/>
                  </a:lnTo>
                  <a:lnTo>
                    <a:pt x="138249" y="6418"/>
                  </a:lnTo>
                  <a:lnTo>
                    <a:pt x="136716" y="5259"/>
                  </a:lnTo>
                  <a:lnTo>
                    <a:pt x="125816" y="27"/>
                  </a:lnTo>
                  <a:lnTo>
                    <a:pt x="118174" y="0"/>
                  </a:lnTo>
                  <a:lnTo>
                    <a:pt x="101771" y="5730"/>
                  </a:lnTo>
                  <a:lnTo>
                    <a:pt x="71928" y="24518"/>
                  </a:lnTo>
                  <a:lnTo>
                    <a:pt x="43403" y="47890"/>
                  </a:lnTo>
                  <a:lnTo>
                    <a:pt x="22456" y="77958"/>
                  </a:lnTo>
                  <a:lnTo>
                    <a:pt x="9766" y="102701"/>
                  </a:lnTo>
                  <a:lnTo>
                    <a:pt x="681" y="132582"/>
                  </a:lnTo>
                  <a:lnTo>
                    <a:pt x="0" y="143814"/>
                  </a:lnTo>
                  <a:lnTo>
                    <a:pt x="2049" y="155862"/>
                  </a:lnTo>
                  <a:lnTo>
                    <a:pt x="7193" y="164510"/>
                  </a:lnTo>
                  <a:lnTo>
                    <a:pt x="21993" y="175810"/>
                  </a:lnTo>
                  <a:lnTo>
                    <a:pt x="37694" y="182650"/>
                  </a:lnTo>
                  <a:lnTo>
                    <a:pt x="51492" y="183236"/>
                  </a:lnTo>
                  <a:lnTo>
                    <a:pt x="79976" y="181233"/>
                  </a:lnTo>
                  <a:lnTo>
                    <a:pt x="106135" y="174391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SMARTInkShape-2308"/>
            <p:cNvSpPr/>
            <p:nvPr/>
          </p:nvSpPr>
          <p:spPr>
            <a:xfrm>
              <a:off x="4705350" y="3276945"/>
              <a:ext cx="154487" cy="189180"/>
            </a:xfrm>
            <a:custGeom>
              <a:avLst/>
              <a:gdLst/>
              <a:ahLst/>
              <a:cxnLst/>
              <a:rect l="0" t="0" r="0" b="0"/>
              <a:pathLst>
                <a:path w="154487" h="189180">
                  <a:moveTo>
                    <a:pt x="133350" y="18705"/>
                  </a:moveTo>
                  <a:lnTo>
                    <a:pt x="133350" y="15333"/>
                  </a:lnTo>
                  <a:lnTo>
                    <a:pt x="132644" y="14340"/>
                  </a:lnTo>
                  <a:lnTo>
                    <a:pt x="131468" y="13678"/>
                  </a:lnTo>
                  <a:lnTo>
                    <a:pt x="129978" y="13237"/>
                  </a:lnTo>
                  <a:lnTo>
                    <a:pt x="120484" y="5563"/>
                  </a:lnTo>
                  <a:lnTo>
                    <a:pt x="118423" y="3593"/>
                  </a:lnTo>
                  <a:lnTo>
                    <a:pt x="110487" y="1405"/>
                  </a:lnTo>
                  <a:lnTo>
                    <a:pt x="91518" y="0"/>
                  </a:lnTo>
                  <a:lnTo>
                    <a:pt x="63008" y="4726"/>
                  </a:lnTo>
                  <a:lnTo>
                    <a:pt x="46185" y="7507"/>
                  </a:lnTo>
                  <a:lnTo>
                    <a:pt x="34145" y="12799"/>
                  </a:lnTo>
                  <a:lnTo>
                    <a:pt x="23756" y="20909"/>
                  </a:lnTo>
                  <a:lnTo>
                    <a:pt x="22893" y="22996"/>
                  </a:lnTo>
                  <a:lnTo>
                    <a:pt x="23023" y="25093"/>
                  </a:lnTo>
                  <a:lnTo>
                    <a:pt x="25049" y="29305"/>
                  </a:lnTo>
                  <a:lnTo>
                    <a:pt x="36843" y="46353"/>
                  </a:lnTo>
                  <a:lnTo>
                    <a:pt x="62167" y="62031"/>
                  </a:lnTo>
                  <a:lnTo>
                    <a:pt x="88636" y="78168"/>
                  </a:lnTo>
                  <a:lnTo>
                    <a:pt x="114248" y="94943"/>
                  </a:lnTo>
                  <a:lnTo>
                    <a:pt x="125565" y="104094"/>
                  </a:lnTo>
                  <a:lnTo>
                    <a:pt x="147799" y="134534"/>
                  </a:lnTo>
                  <a:lnTo>
                    <a:pt x="153412" y="143327"/>
                  </a:lnTo>
                  <a:lnTo>
                    <a:pt x="154486" y="147647"/>
                  </a:lnTo>
                  <a:lnTo>
                    <a:pt x="153797" y="156210"/>
                  </a:lnTo>
                  <a:lnTo>
                    <a:pt x="149443" y="168965"/>
                  </a:lnTo>
                  <a:lnTo>
                    <a:pt x="143795" y="175563"/>
                  </a:lnTo>
                  <a:lnTo>
                    <a:pt x="128671" y="185547"/>
                  </a:lnTo>
                  <a:lnTo>
                    <a:pt x="112913" y="188789"/>
                  </a:lnTo>
                  <a:lnTo>
                    <a:pt x="87920" y="189179"/>
                  </a:lnTo>
                  <a:lnTo>
                    <a:pt x="60301" y="183194"/>
                  </a:lnTo>
                  <a:lnTo>
                    <a:pt x="34097" y="175217"/>
                  </a:lnTo>
                  <a:lnTo>
                    <a:pt x="23856" y="169169"/>
                  </a:lnTo>
                  <a:lnTo>
                    <a:pt x="14123" y="157831"/>
                  </a:lnTo>
                  <a:lnTo>
                    <a:pt x="4514" y="137987"/>
                  </a:lnTo>
                  <a:lnTo>
                    <a:pt x="0" y="120305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SMARTInkShape-2309"/>
            <p:cNvSpPr/>
            <p:nvPr/>
          </p:nvSpPr>
          <p:spPr>
            <a:xfrm>
              <a:off x="4940300" y="3168650"/>
              <a:ext cx="171451" cy="310632"/>
            </a:xfrm>
            <a:custGeom>
              <a:avLst/>
              <a:gdLst/>
              <a:ahLst/>
              <a:cxnLst/>
              <a:rect l="0" t="0" r="0" b="0"/>
              <a:pathLst>
                <a:path w="171451" h="310632">
                  <a:moveTo>
                    <a:pt x="0" y="0"/>
                  </a:moveTo>
                  <a:lnTo>
                    <a:pt x="0" y="3370"/>
                  </a:lnTo>
                  <a:lnTo>
                    <a:pt x="6467" y="29248"/>
                  </a:lnTo>
                  <a:lnTo>
                    <a:pt x="11259" y="60209"/>
                  </a:lnTo>
                  <a:lnTo>
                    <a:pt x="14154" y="89806"/>
                  </a:lnTo>
                  <a:lnTo>
                    <a:pt x="17599" y="120918"/>
                  </a:lnTo>
                  <a:lnTo>
                    <a:pt x="18405" y="142641"/>
                  </a:lnTo>
                  <a:lnTo>
                    <a:pt x="18763" y="166407"/>
                  </a:lnTo>
                  <a:lnTo>
                    <a:pt x="18922" y="191081"/>
                  </a:lnTo>
                  <a:lnTo>
                    <a:pt x="18993" y="214747"/>
                  </a:lnTo>
                  <a:lnTo>
                    <a:pt x="18327" y="243231"/>
                  </a:lnTo>
                  <a:lnTo>
                    <a:pt x="14020" y="272177"/>
                  </a:lnTo>
                  <a:lnTo>
                    <a:pt x="11209" y="289959"/>
                  </a:lnTo>
                  <a:lnTo>
                    <a:pt x="6434" y="310631"/>
                  </a:lnTo>
                  <a:lnTo>
                    <a:pt x="6374" y="304254"/>
                  </a:lnTo>
                  <a:lnTo>
                    <a:pt x="11819" y="277912"/>
                  </a:lnTo>
                  <a:lnTo>
                    <a:pt x="13231" y="247930"/>
                  </a:lnTo>
                  <a:lnTo>
                    <a:pt x="18423" y="219667"/>
                  </a:lnTo>
                  <a:lnTo>
                    <a:pt x="27879" y="192400"/>
                  </a:lnTo>
                  <a:lnTo>
                    <a:pt x="36169" y="163703"/>
                  </a:lnTo>
                  <a:lnTo>
                    <a:pt x="51254" y="136209"/>
                  </a:lnTo>
                  <a:lnTo>
                    <a:pt x="63634" y="123378"/>
                  </a:lnTo>
                  <a:lnTo>
                    <a:pt x="72026" y="118335"/>
                  </a:lnTo>
                  <a:lnTo>
                    <a:pt x="80459" y="116093"/>
                  </a:lnTo>
                  <a:lnTo>
                    <a:pt x="88911" y="116978"/>
                  </a:lnTo>
                  <a:lnTo>
                    <a:pt x="97372" y="120429"/>
                  </a:lnTo>
                  <a:lnTo>
                    <a:pt x="118534" y="138111"/>
                  </a:lnTo>
                  <a:lnTo>
                    <a:pt x="127862" y="153810"/>
                  </a:lnTo>
                  <a:lnTo>
                    <a:pt x="137335" y="183148"/>
                  </a:lnTo>
                  <a:lnTo>
                    <a:pt x="143154" y="208469"/>
                  </a:lnTo>
                  <a:lnTo>
                    <a:pt x="145191" y="236589"/>
                  </a:lnTo>
                  <a:lnTo>
                    <a:pt x="147762" y="265769"/>
                  </a:lnTo>
                  <a:lnTo>
                    <a:pt x="151483" y="285174"/>
                  </a:lnTo>
                  <a:lnTo>
                    <a:pt x="153199" y="288188"/>
                  </a:lnTo>
                  <a:lnTo>
                    <a:pt x="158870" y="293418"/>
                  </a:lnTo>
                  <a:lnTo>
                    <a:pt x="164212" y="296214"/>
                  </a:lnTo>
                  <a:lnTo>
                    <a:pt x="171450" y="2984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SMARTInkShape-2310"/>
            <p:cNvSpPr/>
            <p:nvPr/>
          </p:nvSpPr>
          <p:spPr>
            <a:xfrm>
              <a:off x="5232827" y="3302000"/>
              <a:ext cx="275147" cy="164607"/>
            </a:xfrm>
            <a:custGeom>
              <a:avLst/>
              <a:gdLst/>
              <a:ahLst/>
              <a:cxnLst/>
              <a:rect l="0" t="0" r="0" b="0"/>
              <a:pathLst>
                <a:path w="275147" h="164607">
                  <a:moveTo>
                    <a:pt x="12273" y="25400"/>
                  </a:moveTo>
                  <a:lnTo>
                    <a:pt x="11567" y="35538"/>
                  </a:lnTo>
                  <a:lnTo>
                    <a:pt x="7246" y="53011"/>
                  </a:lnTo>
                  <a:lnTo>
                    <a:pt x="1733" y="83546"/>
                  </a:lnTo>
                  <a:lnTo>
                    <a:pt x="0" y="113033"/>
                  </a:lnTo>
                  <a:lnTo>
                    <a:pt x="334" y="140813"/>
                  </a:lnTo>
                  <a:lnTo>
                    <a:pt x="4659" y="153513"/>
                  </a:lnTo>
                  <a:lnTo>
                    <a:pt x="8418" y="159480"/>
                  </a:lnTo>
                  <a:lnTo>
                    <a:pt x="12441" y="162602"/>
                  </a:lnTo>
                  <a:lnTo>
                    <a:pt x="17286" y="163989"/>
                  </a:lnTo>
                  <a:lnTo>
                    <a:pt x="24143" y="164606"/>
                  </a:lnTo>
                  <a:lnTo>
                    <a:pt x="31895" y="161117"/>
                  </a:lnTo>
                  <a:lnTo>
                    <a:pt x="48369" y="147380"/>
                  </a:lnTo>
                  <a:lnTo>
                    <a:pt x="72134" y="118487"/>
                  </a:lnTo>
                  <a:lnTo>
                    <a:pt x="89414" y="97360"/>
                  </a:lnTo>
                  <a:lnTo>
                    <a:pt x="97718" y="80804"/>
                  </a:lnTo>
                  <a:lnTo>
                    <a:pt x="98870" y="79975"/>
                  </a:lnTo>
                  <a:lnTo>
                    <a:pt x="99637" y="80127"/>
                  </a:lnTo>
                  <a:lnTo>
                    <a:pt x="100149" y="80934"/>
                  </a:lnTo>
                  <a:lnTo>
                    <a:pt x="100970" y="87300"/>
                  </a:lnTo>
                  <a:lnTo>
                    <a:pt x="101083" y="91246"/>
                  </a:lnTo>
                  <a:lnTo>
                    <a:pt x="106632" y="109204"/>
                  </a:lnTo>
                  <a:lnTo>
                    <a:pt x="110890" y="113916"/>
                  </a:lnTo>
                  <a:lnTo>
                    <a:pt x="137353" y="129094"/>
                  </a:lnTo>
                  <a:lnTo>
                    <a:pt x="163562" y="132509"/>
                  </a:lnTo>
                  <a:lnTo>
                    <a:pt x="189853" y="131302"/>
                  </a:lnTo>
                  <a:lnTo>
                    <a:pt x="215429" y="124478"/>
                  </a:lnTo>
                  <a:lnTo>
                    <a:pt x="240158" y="115631"/>
                  </a:lnTo>
                  <a:lnTo>
                    <a:pt x="254145" y="104973"/>
                  </a:lnTo>
                  <a:lnTo>
                    <a:pt x="267907" y="84553"/>
                  </a:lnTo>
                  <a:lnTo>
                    <a:pt x="274596" y="68562"/>
                  </a:lnTo>
                  <a:lnTo>
                    <a:pt x="275146" y="56577"/>
                  </a:lnTo>
                  <a:lnTo>
                    <a:pt x="269750" y="35007"/>
                  </a:lnTo>
                  <a:lnTo>
                    <a:pt x="259823" y="14731"/>
                  </a:lnTo>
                  <a:lnTo>
                    <a:pt x="257740" y="11938"/>
                  </a:lnTo>
                  <a:lnTo>
                    <a:pt x="254939" y="10075"/>
                  </a:lnTo>
                  <a:lnTo>
                    <a:pt x="242188" y="5204"/>
                  </a:lnTo>
                  <a:lnTo>
                    <a:pt x="237223" y="2313"/>
                  </a:lnTo>
                  <a:lnTo>
                    <a:pt x="228288" y="456"/>
                  </a:lnTo>
                  <a:lnTo>
                    <a:pt x="221823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SMARTInkShape-2311"/>
            <p:cNvSpPr/>
            <p:nvPr/>
          </p:nvSpPr>
          <p:spPr>
            <a:xfrm>
              <a:off x="5557613" y="3302261"/>
              <a:ext cx="227238" cy="131441"/>
            </a:xfrm>
            <a:custGeom>
              <a:avLst/>
              <a:gdLst/>
              <a:ahLst/>
              <a:cxnLst/>
              <a:rect l="0" t="0" r="0" b="0"/>
              <a:pathLst>
                <a:path w="227238" h="131441">
                  <a:moveTo>
                    <a:pt x="100237" y="6089"/>
                  </a:moveTo>
                  <a:lnTo>
                    <a:pt x="96866" y="6089"/>
                  </a:lnTo>
                  <a:lnTo>
                    <a:pt x="93329" y="4207"/>
                  </a:lnTo>
                  <a:lnTo>
                    <a:pt x="89405" y="1724"/>
                  </a:lnTo>
                  <a:lnTo>
                    <a:pt x="82524" y="327"/>
                  </a:lnTo>
                  <a:lnTo>
                    <a:pt x="75667" y="0"/>
                  </a:lnTo>
                  <a:lnTo>
                    <a:pt x="69796" y="1736"/>
                  </a:lnTo>
                  <a:lnTo>
                    <a:pt x="53006" y="11996"/>
                  </a:lnTo>
                  <a:lnTo>
                    <a:pt x="28212" y="40343"/>
                  </a:lnTo>
                  <a:lnTo>
                    <a:pt x="13206" y="63733"/>
                  </a:lnTo>
                  <a:lnTo>
                    <a:pt x="1705" y="94348"/>
                  </a:lnTo>
                  <a:lnTo>
                    <a:pt x="0" y="104346"/>
                  </a:lnTo>
                  <a:lnTo>
                    <a:pt x="1124" y="111612"/>
                  </a:lnTo>
                  <a:lnTo>
                    <a:pt x="2411" y="114538"/>
                  </a:lnTo>
                  <a:lnTo>
                    <a:pt x="4681" y="116488"/>
                  </a:lnTo>
                  <a:lnTo>
                    <a:pt x="10966" y="118655"/>
                  </a:lnTo>
                  <a:lnTo>
                    <a:pt x="38144" y="120236"/>
                  </a:lnTo>
                  <a:lnTo>
                    <a:pt x="52832" y="116972"/>
                  </a:lnTo>
                  <a:lnTo>
                    <a:pt x="84464" y="99991"/>
                  </a:lnTo>
                  <a:lnTo>
                    <a:pt x="97837" y="86358"/>
                  </a:lnTo>
                  <a:lnTo>
                    <a:pt x="120564" y="54886"/>
                  </a:lnTo>
                  <a:lnTo>
                    <a:pt x="125897" y="38815"/>
                  </a:lnTo>
                  <a:lnTo>
                    <a:pt x="128810" y="35215"/>
                  </a:lnTo>
                  <a:lnTo>
                    <a:pt x="129868" y="34678"/>
                  </a:lnTo>
                  <a:lnTo>
                    <a:pt x="130575" y="35026"/>
                  </a:lnTo>
                  <a:lnTo>
                    <a:pt x="131045" y="35964"/>
                  </a:lnTo>
                  <a:lnTo>
                    <a:pt x="131904" y="49884"/>
                  </a:lnTo>
                  <a:lnTo>
                    <a:pt x="132687" y="78846"/>
                  </a:lnTo>
                  <a:lnTo>
                    <a:pt x="140824" y="104700"/>
                  </a:lnTo>
                  <a:lnTo>
                    <a:pt x="150284" y="118014"/>
                  </a:lnTo>
                  <a:lnTo>
                    <a:pt x="162024" y="127524"/>
                  </a:lnTo>
                  <a:lnTo>
                    <a:pt x="177811" y="131440"/>
                  </a:lnTo>
                  <a:lnTo>
                    <a:pt x="195893" y="129229"/>
                  </a:lnTo>
                  <a:lnTo>
                    <a:pt x="227237" y="120389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SMARTInkShape-2312"/>
            <p:cNvSpPr/>
            <p:nvPr/>
          </p:nvSpPr>
          <p:spPr>
            <a:xfrm>
              <a:off x="5886484" y="3162300"/>
              <a:ext cx="12667" cy="273051"/>
            </a:xfrm>
            <a:custGeom>
              <a:avLst/>
              <a:gdLst/>
              <a:ahLst/>
              <a:cxnLst/>
              <a:rect l="0" t="0" r="0" b="0"/>
              <a:pathLst>
                <a:path w="12667" h="273051">
                  <a:moveTo>
                    <a:pt x="12666" y="0"/>
                  </a:moveTo>
                  <a:lnTo>
                    <a:pt x="9294" y="0"/>
                  </a:lnTo>
                  <a:lnTo>
                    <a:pt x="8301" y="705"/>
                  </a:lnTo>
                  <a:lnTo>
                    <a:pt x="7639" y="1881"/>
                  </a:lnTo>
                  <a:lnTo>
                    <a:pt x="6708" y="8788"/>
                  </a:lnTo>
                  <a:lnTo>
                    <a:pt x="4550" y="21654"/>
                  </a:lnTo>
                  <a:lnTo>
                    <a:pt x="871" y="48335"/>
                  </a:lnTo>
                  <a:lnTo>
                    <a:pt x="234" y="75861"/>
                  </a:lnTo>
                  <a:lnTo>
                    <a:pt x="45" y="106360"/>
                  </a:lnTo>
                  <a:lnTo>
                    <a:pt x="0" y="129115"/>
                  </a:lnTo>
                  <a:lnTo>
                    <a:pt x="686" y="152634"/>
                  </a:lnTo>
                  <a:lnTo>
                    <a:pt x="3344" y="174846"/>
                  </a:lnTo>
                  <a:lnTo>
                    <a:pt x="4995" y="196478"/>
                  </a:lnTo>
                  <a:lnTo>
                    <a:pt x="5924" y="224726"/>
                  </a:lnTo>
                  <a:lnTo>
                    <a:pt x="6264" y="254770"/>
                  </a:lnTo>
                  <a:lnTo>
                    <a:pt x="6316" y="2730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SMARTInkShape-2313"/>
            <p:cNvSpPr/>
            <p:nvPr/>
          </p:nvSpPr>
          <p:spPr>
            <a:xfrm>
              <a:off x="5835650" y="3327400"/>
              <a:ext cx="146051" cy="6176"/>
            </a:xfrm>
            <a:custGeom>
              <a:avLst/>
              <a:gdLst/>
              <a:ahLst/>
              <a:cxnLst/>
              <a:rect l="0" t="0" r="0" b="0"/>
              <a:pathLst>
                <a:path w="146051" h="6176">
                  <a:moveTo>
                    <a:pt x="0" y="0"/>
                  </a:moveTo>
                  <a:lnTo>
                    <a:pt x="3371" y="0"/>
                  </a:lnTo>
                  <a:lnTo>
                    <a:pt x="6907" y="1881"/>
                  </a:lnTo>
                  <a:lnTo>
                    <a:pt x="8838" y="3370"/>
                  </a:lnTo>
                  <a:lnTo>
                    <a:pt x="14746" y="5026"/>
                  </a:lnTo>
                  <a:lnTo>
                    <a:pt x="44275" y="6175"/>
                  </a:lnTo>
                  <a:lnTo>
                    <a:pt x="69014" y="5592"/>
                  </a:lnTo>
                  <a:lnTo>
                    <a:pt x="97667" y="1970"/>
                  </a:lnTo>
                  <a:lnTo>
                    <a:pt x="129228" y="389"/>
                  </a:lnTo>
                  <a:lnTo>
                    <a:pt x="14605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SMARTInkShape-2314"/>
            <p:cNvSpPr/>
            <p:nvPr/>
          </p:nvSpPr>
          <p:spPr>
            <a:xfrm>
              <a:off x="6051550" y="3213100"/>
              <a:ext cx="520701" cy="226914"/>
            </a:xfrm>
            <a:custGeom>
              <a:avLst/>
              <a:gdLst/>
              <a:ahLst/>
              <a:cxnLst/>
              <a:rect l="0" t="0" r="0" b="0"/>
              <a:pathLst>
                <a:path w="520701" h="226914">
                  <a:moveTo>
                    <a:pt x="0" y="88900"/>
                  </a:moveTo>
                  <a:lnTo>
                    <a:pt x="3371" y="92271"/>
                  </a:lnTo>
                  <a:lnTo>
                    <a:pt x="5026" y="95807"/>
                  </a:lnTo>
                  <a:lnTo>
                    <a:pt x="5467" y="97738"/>
                  </a:lnTo>
                  <a:lnTo>
                    <a:pt x="9720" y="101765"/>
                  </a:lnTo>
                  <a:lnTo>
                    <a:pt x="36179" y="116426"/>
                  </a:lnTo>
                  <a:lnTo>
                    <a:pt x="52113" y="119398"/>
                  </a:lnTo>
                  <a:lnTo>
                    <a:pt x="76458" y="115333"/>
                  </a:lnTo>
                  <a:lnTo>
                    <a:pt x="107984" y="105690"/>
                  </a:lnTo>
                  <a:lnTo>
                    <a:pt x="132650" y="92268"/>
                  </a:lnTo>
                  <a:lnTo>
                    <a:pt x="156262" y="71852"/>
                  </a:lnTo>
                  <a:lnTo>
                    <a:pt x="165852" y="55862"/>
                  </a:lnTo>
                  <a:lnTo>
                    <a:pt x="169791" y="44460"/>
                  </a:lnTo>
                  <a:lnTo>
                    <a:pt x="168830" y="37164"/>
                  </a:lnTo>
                  <a:lnTo>
                    <a:pt x="166052" y="29922"/>
                  </a:lnTo>
                  <a:lnTo>
                    <a:pt x="162466" y="24352"/>
                  </a:lnTo>
                  <a:lnTo>
                    <a:pt x="159816" y="22585"/>
                  </a:lnTo>
                  <a:lnTo>
                    <a:pt x="153109" y="20621"/>
                  </a:lnTo>
                  <a:lnTo>
                    <a:pt x="132235" y="24429"/>
                  </a:lnTo>
                  <a:lnTo>
                    <a:pt x="113969" y="31384"/>
                  </a:lnTo>
                  <a:lnTo>
                    <a:pt x="95857" y="46223"/>
                  </a:lnTo>
                  <a:lnTo>
                    <a:pt x="76737" y="72081"/>
                  </a:lnTo>
                  <a:lnTo>
                    <a:pt x="63659" y="95911"/>
                  </a:lnTo>
                  <a:lnTo>
                    <a:pt x="52728" y="122727"/>
                  </a:lnTo>
                  <a:lnTo>
                    <a:pt x="46902" y="149252"/>
                  </a:lnTo>
                  <a:lnTo>
                    <a:pt x="47057" y="172398"/>
                  </a:lnTo>
                  <a:lnTo>
                    <a:pt x="48305" y="180549"/>
                  </a:lnTo>
                  <a:lnTo>
                    <a:pt x="55336" y="193368"/>
                  </a:lnTo>
                  <a:lnTo>
                    <a:pt x="77096" y="213095"/>
                  </a:lnTo>
                  <a:lnTo>
                    <a:pt x="98886" y="222908"/>
                  </a:lnTo>
                  <a:lnTo>
                    <a:pt x="123216" y="226913"/>
                  </a:lnTo>
                  <a:lnTo>
                    <a:pt x="148300" y="224729"/>
                  </a:lnTo>
                  <a:lnTo>
                    <a:pt x="173606" y="219613"/>
                  </a:lnTo>
                  <a:lnTo>
                    <a:pt x="198978" y="213629"/>
                  </a:lnTo>
                  <a:lnTo>
                    <a:pt x="224370" y="200645"/>
                  </a:lnTo>
                  <a:lnTo>
                    <a:pt x="253869" y="177295"/>
                  </a:lnTo>
                  <a:lnTo>
                    <a:pt x="282378" y="152300"/>
                  </a:lnTo>
                  <a:lnTo>
                    <a:pt x="306472" y="121342"/>
                  </a:lnTo>
                  <a:lnTo>
                    <a:pt x="333533" y="91934"/>
                  </a:lnTo>
                  <a:lnTo>
                    <a:pt x="332152" y="93305"/>
                  </a:lnTo>
                  <a:lnTo>
                    <a:pt x="331067" y="96267"/>
                  </a:lnTo>
                  <a:lnTo>
                    <a:pt x="326880" y="122335"/>
                  </a:lnTo>
                  <a:lnTo>
                    <a:pt x="322367" y="152621"/>
                  </a:lnTo>
                  <a:lnTo>
                    <a:pt x="317927" y="181730"/>
                  </a:lnTo>
                  <a:lnTo>
                    <a:pt x="317525" y="195453"/>
                  </a:lnTo>
                  <a:lnTo>
                    <a:pt x="318206" y="169679"/>
                  </a:lnTo>
                  <a:lnTo>
                    <a:pt x="322967" y="139466"/>
                  </a:lnTo>
                  <a:lnTo>
                    <a:pt x="328745" y="109184"/>
                  </a:lnTo>
                  <a:lnTo>
                    <a:pt x="336680" y="77907"/>
                  </a:lnTo>
                  <a:lnTo>
                    <a:pt x="348413" y="51137"/>
                  </a:lnTo>
                  <a:lnTo>
                    <a:pt x="365025" y="30536"/>
                  </a:lnTo>
                  <a:lnTo>
                    <a:pt x="382616" y="17906"/>
                  </a:lnTo>
                  <a:lnTo>
                    <a:pt x="411605" y="6960"/>
                  </a:lnTo>
                  <a:lnTo>
                    <a:pt x="433342" y="2062"/>
                  </a:lnTo>
                  <a:lnTo>
                    <a:pt x="459538" y="611"/>
                  </a:lnTo>
                  <a:lnTo>
                    <a:pt x="485879" y="181"/>
                  </a:lnTo>
                  <a:lnTo>
                    <a:pt x="52070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SMARTInkShape-2315"/>
            <p:cNvSpPr/>
            <p:nvPr/>
          </p:nvSpPr>
          <p:spPr>
            <a:xfrm>
              <a:off x="6731000" y="3257550"/>
              <a:ext cx="54459" cy="271639"/>
            </a:xfrm>
            <a:custGeom>
              <a:avLst/>
              <a:gdLst/>
              <a:ahLst/>
              <a:cxnLst/>
              <a:rect l="0" t="0" r="0" b="0"/>
              <a:pathLst>
                <a:path w="54459" h="271639">
                  <a:moveTo>
                    <a:pt x="50800" y="0"/>
                  </a:moveTo>
                  <a:lnTo>
                    <a:pt x="50800" y="3371"/>
                  </a:lnTo>
                  <a:lnTo>
                    <a:pt x="52682" y="6907"/>
                  </a:lnTo>
                  <a:lnTo>
                    <a:pt x="54171" y="8838"/>
                  </a:lnTo>
                  <a:lnTo>
                    <a:pt x="54458" y="11536"/>
                  </a:lnTo>
                  <a:lnTo>
                    <a:pt x="51420" y="36779"/>
                  </a:lnTo>
                  <a:lnTo>
                    <a:pt x="45853" y="64650"/>
                  </a:lnTo>
                  <a:lnTo>
                    <a:pt x="40005" y="92611"/>
                  </a:lnTo>
                  <a:lnTo>
                    <a:pt x="34509" y="123239"/>
                  </a:lnTo>
                  <a:lnTo>
                    <a:pt x="32976" y="144143"/>
                  </a:lnTo>
                  <a:lnTo>
                    <a:pt x="30413" y="167074"/>
                  </a:lnTo>
                  <a:lnTo>
                    <a:pt x="26922" y="189966"/>
                  </a:lnTo>
                  <a:lnTo>
                    <a:pt x="20990" y="218015"/>
                  </a:lnTo>
                  <a:lnTo>
                    <a:pt x="12665" y="244932"/>
                  </a:lnTo>
                  <a:lnTo>
                    <a:pt x="992" y="271638"/>
                  </a:lnTo>
                  <a:lnTo>
                    <a:pt x="661" y="271403"/>
                  </a:lnTo>
                  <a:lnTo>
                    <a:pt x="0" y="2667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SMARTInkShape-2316"/>
            <p:cNvSpPr/>
            <p:nvPr/>
          </p:nvSpPr>
          <p:spPr>
            <a:xfrm>
              <a:off x="6756400" y="3175381"/>
              <a:ext cx="196066" cy="170663"/>
            </a:xfrm>
            <a:custGeom>
              <a:avLst/>
              <a:gdLst/>
              <a:ahLst/>
              <a:cxnLst/>
              <a:rect l="0" t="0" r="0" b="0"/>
              <a:pathLst>
                <a:path w="196066" h="170663">
                  <a:moveTo>
                    <a:pt x="0" y="82169"/>
                  </a:moveTo>
                  <a:lnTo>
                    <a:pt x="0" y="52315"/>
                  </a:lnTo>
                  <a:lnTo>
                    <a:pt x="5069" y="35558"/>
                  </a:lnTo>
                  <a:lnTo>
                    <a:pt x="8838" y="27116"/>
                  </a:lnTo>
                  <a:lnTo>
                    <a:pt x="14746" y="20541"/>
                  </a:lnTo>
                  <a:lnTo>
                    <a:pt x="27888" y="12874"/>
                  </a:lnTo>
                  <a:lnTo>
                    <a:pt x="57477" y="2514"/>
                  </a:lnTo>
                  <a:lnTo>
                    <a:pt x="88943" y="0"/>
                  </a:lnTo>
                  <a:lnTo>
                    <a:pt x="119377" y="5469"/>
                  </a:lnTo>
                  <a:lnTo>
                    <a:pt x="150684" y="19406"/>
                  </a:lnTo>
                  <a:lnTo>
                    <a:pt x="163631" y="28169"/>
                  </a:lnTo>
                  <a:lnTo>
                    <a:pt x="187911" y="57183"/>
                  </a:lnTo>
                  <a:lnTo>
                    <a:pt x="192876" y="71534"/>
                  </a:lnTo>
                  <a:lnTo>
                    <a:pt x="196065" y="100372"/>
                  </a:lnTo>
                  <a:lnTo>
                    <a:pt x="191625" y="125746"/>
                  </a:lnTo>
                  <a:lnTo>
                    <a:pt x="187942" y="135873"/>
                  </a:lnTo>
                  <a:lnTo>
                    <a:pt x="175161" y="149508"/>
                  </a:lnTo>
                  <a:lnTo>
                    <a:pt x="156242" y="161688"/>
                  </a:lnTo>
                  <a:lnTo>
                    <a:pt x="134735" y="169007"/>
                  </a:lnTo>
                  <a:lnTo>
                    <a:pt x="113318" y="170662"/>
                  </a:lnTo>
                  <a:lnTo>
                    <a:pt x="84952" y="165565"/>
                  </a:lnTo>
                  <a:lnTo>
                    <a:pt x="81329" y="163872"/>
                  </a:lnTo>
                  <a:lnTo>
                    <a:pt x="75422" y="158227"/>
                  </a:lnTo>
                  <a:lnTo>
                    <a:pt x="72325" y="152897"/>
                  </a:lnTo>
                  <a:lnTo>
                    <a:pt x="70584" y="144047"/>
                  </a:lnTo>
                  <a:lnTo>
                    <a:pt x="70339" y="140354"/>
                  </a:lnTo>
                  <a:lnTo>
                    <a:pt x="71949" y="134370"/>
                  </a:lnTo>
                  <a:lnTo>
                    <a:pt x="76200" y="126619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SMARTInkShape-2317"/>
            <p:cNvSpPr/>
            <p:nvPr/>
          </p:nvSpPr>
          <p:spPr>
            <a:xfrm>
              <a:off x="7048500" y="3188198"/>
              <a:ext cx="88901" cy="169531"/>
            </a:xfrm>
            <a:custGeom>
              <a:avLst/>
              <a:gdLst/>
              <a:ahLst/>
              <a:cxnLst/>
              <a:rect l="0" t="0" r="0" b="0"/>
              <a:pathLst>
                <a:path w="88901" h="169531">
                  <a:moveTo>
                    <a:pt x="6350" y="24902"/>
                  </a:moveTo>
                  <a:lnTo>
                    <a:pt x="7055" y="41507"/>
                  </a:lnTo>
                  <a:lnTo>
                    <a:pt x="12111" y="72386"/>
                  </a:lnTo>
                  <a:lnTo>
                    <a:pt x="10702" y="100237"/>
                  </a:lnTo>
                  <a:lnTo>
                    <a:pt x="7210" y="129702"/>
                  </a:lnTo>
                  <a:lnTo>
                    <a:pt x="638" y="161216"/>
                  </a:lnTo>
                  <a:lnTo>
                    <a:pt x="84" y="169530"/>
                  </a:lnTo>
                  <a:lnTo>
                    <a:pt x="0" y="143047"/>
                  </a:lnTo>
                  <a:lnTo>
                    <a:pt x="0" y="116286"/>
                  </a:lnTo>
                  <a:lnTo>
                    <a:pt x="3371" y="92117"/>
                  </a:lnTo>
                  <a:lnTo>
                    <a:pt x="6467" y="63030"/>
                  </a:lnTo>
                  <a:lnTo>
                    <a:pt x="13141" y="34602"/>
                  </a:lnTo>
                  <a:lnTo>
                    <a:pt x="21253" y="14980"/>
                  </a:lnTo>
                  <a:lnTo>
                    <a:pt x="27320" y="8027"/>
                  </a:lnTo>
                  <a:lnTo>
                    <a:pt x="34014" y="3291"/>
                  </a:lnTo>
                  <a:lnTo>
                    <a:pt x="39341" y="1186"/>
                  </a:lnTo>
                  <a:lnTo>
                    <a:pt x="49678" y="0"/>
                  </a:lnTo>
                  <a:lnTo>
                    <a:pt x="61678" y="3020"/>
                  </a:lnTo>
                  <a:lnTo>
                    <a:pt x="88900" y="12202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SMARTInkShape-2318"/>
            <p:cNvSpPr/>
            <p:nvPr/>
          </p:nvSpPr>
          <p:spPr>
            <a:xfrm>
              <a:off x="7188898" y="3168650"/>
              <a:ext cx="124686" cy="176772"/>
            </a:xfrm>
            <a:custGeom>
              <a:avLst/>
              <a:gdLst/>
              <a:ahLst/>
              <a:cxnLst/>
              <a:rect l="0" t="0" r="0" b="0"/>
              <a:pathLst>
                <a:path w="124686" h="176772">
                  <a:moveTo>
                    <a:pt x="107252" y="44450"/>
                  </a:moveTo>
                  <a:lnTo>
                    <a:pt x="79494" y="44450"/>
                  </a:lnTo>
                  <a:lnTo>
                    <a:pt x="61056" y="45155"/>
                  </a:lnTo>
                  <a:lnTo>
                    <a:pt x="47389" y="50225"/>
                  </a:lnTo>
                  <a:lnTo>
                    <a:pt x="31659" y="60350"/>
                  </a:lnTo>
                  <a:lnTo>
                    <a:pt x="13501" y="83947"/>
                  </a:lnTo>
                  <a:lnTo>
                    <a:pt x="4607" y="102013"/>
                  </a:lnTo>
                  <a:lnTo>
                    <a:pt x="0" y="131522"/>
                  </a:lnTo>
                  <a:lnTo>
                    <a:pt x="317" y="141004"/>
                  </a:lnTo>
                  <a:lnTo>
                    <a:pt x="2810" y="149922"/>
                  </a:lnTo>
                  <a:lnTo>
                    <a:pt x="10033" y="158589"/>
                  </a:lnTo>
                  <a:lnTo>
                    <a:pt x="28546" y="172280"/>
                  </a:lnTo>
                  <a:lnTo>
                    <a:pt x="44891" y="176164"/>
                  </a:lnTo>
                  <a:lnTo>
                    <a:pt x="68671" y="176771"/>
                  </a:lnTo>
                  <a:lnTo>
                    <a:pt x="78580" y="174285"/>
                  </a:lnTo>
                  <a:lnTo>
                    <a:pt x="92093" y="165548"/>
                  </a:lnTo>
                  <a:lnTo>
                    <a:pt x="105033" y="154022"/>
                  </a:lnTo>
                  <a:lnTo>
                    <a:pt x="114434" y="138299"/>
                  </a:lnTo>
                  <a:lnTo>
                    <a:pt x="123226" y="113317"/>
                  </a:lnTo>
                  <a:lnTo>
                    <a:pt x="124685" y="90098"/>
                  </a:lnTo>
                  <a:lnTo>
                    <a:pt x="121096" y="60731"/>
                  </a:lnTo>
                  <a:lnTo>
                    <a:pt x="116806" y="37553"/>
                  </a:lnTo>
                  <a:lnTo>
                    <a:pt x="102743" y="7982"/>
                  </a:lnTo>
                  <a:lnTo>
                    <a:pt x="102129" y="5321"/>
                  </a:lnTo>
                  <a:lnTo>
                    <a:pt x="101015" y="3547"/>
                  </a:lnTo>
                  <a:lnTo>
                    <a:pt x="99565" y="2365"/>
                  </a:lnTo>
                  <a:lnTo>
                    <a:pt x="94552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SMARTInkShape-2319"/>
            <p:cNvSpPr/>
            <p:nvPr/>
          </p:nvSpPr>
          <p:spPr>
            <a:xfrm>
              <a:off x="7404530" y="3035300"/>
              <a:ext cx="24971" cy="285751"/>
            </a:xfrm>
            <a:custGeom>
              <a:avLst/>
              <a:gdLst/>
              <a:ahLst/>
              <a:cxnLst/>
              <a:rect l="0" t="0" r="0" b="0"/>
              <a:pathLst>
                <a:path w="24971" h="285751">
                  <a:moveTo>
                    <a:pt x="24970" y="0"/>
                  </a:moveTo>
                  <a:lnTo>
                    <a:pt x="19502" y="5467"/>
                  </a:lnTo>
                  <a:lnTo>
                    <a:pt x="18654" y="33927"/>
                  </a:lnTo>
                  <a:lnTo>
                    <a:pt x="15255" y="60951"/>
                  </a:lnTo>
                  <a:lnTo>
                    <a:pt x="13154" y="88536"/>
                  </a:lnTo>
                  <a:lnTo>
                    <a:pt x="9160" y="119052"/>
                  </a:lnTo>
                  <a:lnTo>
                    <a:pt x="7360" y="141812"/>
                  </a:lnTo>
                  <a:lnTo>
                    <a:pt x="5854" y="165333"/>
                  </a:lnTo>
                  <a:lnTo>
                    <a:pt x="2833" y="187546"/>
                  </a:lnTo>
                  <a:lnTo>
                    <a:pt x="1020" y="209177"/>
                  </a:lnTo>
                  <a:lnTo>
                    <a:pt x="0" y="237426"/>
                  </a:lnTo>
                  <a:lnTo>
                    <a:pt x="331" y="267470"/>
                  </a:lnTo>
                  <a:lnTo>
                    <a:pt x="5044" y="283064"/>
                  </a:lnTo>
                  <a:lnTo>
                    <a:pt x="6042" y="283959"/>
                  </a:lnTo>
                  <a:lnTo>
                    <a:pt x="12270" y="2857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7" name="SMARTInkShape-Group234"/>
          <p:cNvGrpSpPr/>
          <p:nvPr/>
        </p:nvGrpSpPr>
        <p:grpSpPr>
          <a:xfrm>
            <a:off x="3156538" y="3581806"/>
            <a:ext cx="2989036" cy="506076"/>
            <a:chOff x="3156538" y="3581806"/>
            <a:chExt cx="2989036" cy="506076"/>
          </a:xfrm>
        </p:grpSpPr>
        <p:sp>
          <p:nvSpPr>
            <p:cNvPr id="92" name="SMARTInkShape-2320"/>
            <p:cNvSpPr/>
            <p:nvPr/>
          </p:nvSpPr>
          <p:spPr>
            <a:xfrm>
              <a:off x="3213100" y="3702050"/>
              <a:ext cx="31751" cy="366519"/>
            </a:xfrm>
            <a:custGeom>
              <a:avLst/>
              <a:gdLst/>
              <a:ahLst/>
              <a:cxnLst/>
              <a:rect l="0" t="0" r="0" b="0"/>
              <a:pathLst>
                <a:path w="31751" h="366519">
                  <a:moveTo>
                    <a:pt x="0" y="0"/>
                  </a:moveTo>
                  <a:lnTo>
                    <a:pt x="0" y="3371"/>
                  </a:lnTo>
                  <a:lnTo>
                    <a:pt x="1881" y="6907"/>
                  </a:lnTo>
                  <a:lnTo>
                    <a:pt x="3370" y="8838"/>
                  </a:lnTo>
                  <a:lnTo>
                    <a:pt x="9459" y="38875"/>
                  </a:lnTo>
                  <a:lnTo>
                    <a:pt x="15110" y="64121"/>
                  </a:lnTo>
                  <a:lnTo>
                    <a:pt x="21254" y="93944"/>
                  </a:lnTo>
                  <a:lnTo>
                    <a:pt x="25438" y="118423"/>
                  </a:lnTo>
                  <a:lnTo>
                    <a:pt x="28945" y="145060"/>
                  </a:lnTo>
                  <a:lnTo>
                    <a:pt x="30503" y="171010"/>
                  </a:lnTo>
                  <a:lnTo>
                    <a:pt x="31196" y="196654"/>
                  </a:lnTo>
                  <a:lnTo>
                    <a:pt x="31503" y="222163"/>
                  </a:lnTo>
                  <a:lnTo>
                    <a:pt x="31640" y="247611"/>
                  </a:lnTo>
                  <a:lnTo>
                    <a:pt x="31701" y="271151"/>
                  </a:lnTo>
                  <a:lnTo>
                    <a:pt x="31735" y="302355"/>
                  </a:lnTo>
                  <a:lnTo>
                    <a:pt x="31745" y="327594"/>
                  </a:lnTo>
                  <a:lnTo>
                    <a:pt x="31749" y="359282"/>
                  </a:lnTo>
                  <a:lnTo>
                    <a:pt x="31750" y="362288"/>
                  </a:lnTo>
                  <a:lnTo>
                    <a:pt x="31044" y="364292"/>
                  </a:lnTo>
                  <a:lnTo>
                    <a:pt x="29868" y="365628"/>
                  </a:lnTo>
                  <a:lnTo>
                    <a:pt x="28378" y="366518"/>
                  </a:lnTo>
                  <a:lnTo>
                    <a:pt x="27385" y="366407"/>
                  </a:lnTo>
                  <a:lnTo>
                    <a:pt x="26723" y="365626"/>
                  </a:lnTo>
                  <a:lnTo>
                    <a:pt x="25400" y="3619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SMARTInkShape-2321"/>
            <p:cNvSpPr/>
            <p:nvPr/>
          </p:nvSpPr>
          <p:spPr>
            <a:xfrm>
              <a:off x="3156538" y="3581806"/>
              <a:ext cx="244947" cy="227229"/>
            </a:xfrm>
            <a:custGeom>
              <a:avLst/>
              <a:gdLst/>
              <a:ahLst/>
              <a:cxnLst/>
              <a:rect l="0" t="0" r="0" b="0"/>
              <a:pathLst>
                <a:path w="244947" h="227229">
                  <a:moveTo>
                    <a:pt x="5762" y="88494"/>
                  </a:moveTo>
                  <a:lnTo>
                    <a:pt x="5762" y="85122"/>
                  </a:lnTo>
                  <a:lnTo>
                    <a:pt x="0" y="59950"/>
                  </a:lnTo>
                  <a:lnTo>
                    <a:pt x="291" y="43818"/>
                  </a:lnTo>
                  <a:lnTo>
                    <a:pt x="8273" y="21009"/>
                  </a:lnTo>
                  <a:lnTo>
                    <a:pt x="16050" y="14286"/>
                  </a:lnTo>
                  <a:lnTo>
                    <a:pt x="41660" y="4220"/>
                  </a:lnTo>
                  <a:lnTo>
                    <a:pt x="65630" y="964"/>
                  </a:lnTo>
                  <a:lnTo>
                    <a:pt x="93978" y="0"/>
                  </a:lnTo>
                  <a:lnTo>
                    <a:pt x="121348" y="6456"/>
                  </a:lnTo>
                  <a:lnTo>
                    <a:pt x="150703" y="17306"/>
                  </a:lnTo>
                  <a:lnTo>
                    <a:pt x="178373" y="29458"/>
                  </a:lnTo>
                  <a:lnTo>
                    <a:pt x="204445" y="48737"/>
                  </a:lnTo>
                  <a:lnTo>
                    <a:pt x="226673" y="72324"/>
                  </a:lnTo>
                  <a:lnTo>
                    <a:pt x="239923" y="97186"/>
                  </a:lnTo>
                  <a:lnTo>
                    <a:pt x="244946" y="122427"/>
                  </a:lnTo>
                  <a:lnTo>
                    <a:pt x="241574" y="151171"/>
                  </a:lnTo>
                  <a:lnTo>
                    <a:pt x="238037" y="164328"/>
                  </a:lnTo>
                  <a:lnTo>
                    <a:pt x="230351" y="175349"/>
                  </a:lnTo>
                  <a:lnTo>
                    <a:pt x="204798" y="197294"/>
                  </a:lnTo>
                  <a:lnTo>
                    <a:pt x="176938" y="211872"/>
                  </a:lnTo>
                  <a:lnTo>
                    <a:pt x="146871" y="221546"/>
                  </a:lnTo>
                  <a:lnTo>
                    <a:pt x="120340" y="226880"/>
                  </a:lnTo>
                  <a:lnTo>
                    <a:pt x="96127" y="227228"/>
                  </a:lnTo>
                  <a:lnTo>
                    <a:pt x="81962" y="221844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SMARTInkShape-2322"/>
            <p:cNvSpPr/>
            <p:nvPr/>
          </p:nvSpPr>
          <p:spPr>
            <a:xfrm>
              <a:off x="3492534" y="3689350"/>
              <a:ext cx="136663" cy="164067"/>
            </a:xfrm>
            <a:custGeom>
              <a:avLst/>
              <a:gdLst/>
              <a:ahLst/>
              <a:cxnLst/>
              <a:rect l="0" t="0" r="0" b="0"/>
              <a:pathLst>
                <a:path w="136663" h="164067">
                  <a:moveTo>
                    <a:pt x="6316" y="0"/>
                  </a:moveTo>
                  <a:lnTo>
                    <a:pt x="5610" y="12241"/>
                  </a:lnTo>
                  <a:lnTo>
                    <a:pt x="848" y="38875"/>
                  </a:lnTo>
                  <a:lnTo>
                    <a:pt x="140" y="68017"/>
                  </a:lnTo>
                  <a:lnTo>
                    <a:pt x="0" y="94888"/>
                  </a:lnTo>
                  <a:lnTo>
                    <a:pt x="1857" y="114193"/>
                  </a:lnTo>
                  <a:lnTo>
                    <a:pt x="5745" y="126246"/>
                  </a:lnTo>
                  <a:lnTo>
                    <a:pt x="23731" y="149905"/>
                  </a:lnTo>
                  <a:lnTo>
                    <a:pt x="39463" y="159500"/>
                  </a:lnTo>
                  <a:lnTo>
                    <a:pt x="63741" y="163993"/>
                  </a:lnTo>
                  <a:lnTo>
                    <a:pt x="82597" y="164066"/>
                  </a:lnTo>
                  <a:lnTo>
                    <a:pt x="95252" y="161583"/>
                  </a:lnTo>
                  <a:lnTo>
                    <a:pt x="104168" y="156246"/>
                  </a:lnTo>
                  <a:lnTo>
                    <a:pt x="127980" y="128970"/>
                  </a:lnTo>
                  <a:lnTo>
                    <a:pt x="134494" y="101023"/>
                  </a:lnTo>
                  <a:lnTo>
                    <a:pt x="136662" y="88643"/>
                  </a:lnTo>
                  <a:lnTo>
                    <a:pt x="133895" y="60487"/>
                  </a:lnTo>
                  <a:lnTo>
                    <a:pt x="126485" y="33234"/>
                  </a:lnTo>
                  <a:lnTo>
                    <a:pt x="120473" y="21371"/>
                  </a:lnTo>
                  <a:lnTo>
                    <a:pt x="117024" y="15848"/>
                  </a:lnTo>
                  <a:lnTo>
                    <a:pt x="115083" y="8772"/>
                  </a:lnTo>
                  <a:lnTo>
                    <a:pt x="114266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SMARTInkShape-2323"/>
            <p:cNvSpPr/>
            <p:nvPr/>
          </p:nvSpPr>
          <p:spPr>
            <a:xfrm>
              <a:off x="3715639" y="3672148"/>
              <a:ext cx="202312" cy="220403"/>
            </a:xfrm>
            <a:custGeom>
              <a:avLst/>
              <a:gdLst/>
              <a:ahLst/>
              <a:cxnLst/>
              <a:rect l="0" t="0" r="0" b="0"/>
              <a:pathLst>
                <a:path w="202312" h="220403">
                  <a:moveTo>
                    <a:pt x="11811" y="36252"/>
                  </a:moveTo>
                  <a:lnTo>
                    <a:pt x="11811" y="67284"/>
                  </a:lnTo>
                  <a:lnTo>
                    <a:pt x="11811" y="94849"/>
                  </a:lnTo>
                  <a:lnTo>
                    <a:pt x="11811" y="123974"/>
                  </a:lnTo>
                  <a:lnTo>
                    <a:pt x="11811" y="150319"/>
                  </a:lnTo>
                  <a:lnTo>
                    <a:pt x="6784" y="180390"/>
                  </a:lnTo>
                  <a:lnTo>
                    <a:pt x="5538" y="199614"/>
                  </a:lnTo>
                  <a:lnTo>
                    <a:pt x="4807" y="199487"/>
                  </a:lnTo>
                  <a:lnTo>
                    <a:pt x="2113" y="197466"/>
                  </a:lnTo>
                  <a:lnTo>
                    <a:pt x="445" y="194215"/>
                  </a:lnTo>
                  <a:lnTo>
                    <a:pt x="0" y="192361"/>
                  </a:lnTo>
                  <a:lnTo>
                    <a:pt x="4656" y="164558"/>
                  </a:lnTo>
                  <a:lnTo>
                    <a:pt x="5222" y="141218"/>
                  </a:lnTo>
                  <a:lnTo>
                    <a:pt x="8761" y="113057"/>
                  </a:lnTo>
                  <a:lnTo>
                    <a:pt x="14278" y="85742"/>
                  </a:lnTo>
                  <a:lnTo>
                    <a:pt x="20381" y="59774"/>
                  </a:lnTo>
                  <a:lnTo>
                    <a:pt x="30029" y="34206"/>
                  </a:lnTo>
                  <a:lnTo>
                    <a:pt x="50886" y="4389"/>
                  </a:lnTo>
                  <a:lnTo>
                    <a:pt x="55753" y="924"/>
                  </a:lnTo>
                  <a:lnTo>
                    <a:pt x="58039" y="0"/>
                  </a:lnTo>
                  <a:lnTo>
                    <a:pt x="60268" y="89"/>
                  </a:lnTo>
                  <a:lnTo>
                    <a:pt x="64627" y="2070"/>
                  </a:lnTo>
                  <a:lnTo>
                    <a:pt x="74418" y="10523"/>
                  </a:lnTo>
                  <a:lnTo>
                    <a:pt x="82886" y="25336"/>
                  </a:lnTo>
                  <a:lnTo>
                    <a:pt x="91362" y="50010"/>
                  </a:lnTo>
                  <a:lnTo>
                    <a:pt x="95650" y="81329"/>
                  </a:lnTo>
                  <a:lnTo>
                    <a:pt x="99711" y="111321"/>
                  </a:lnTo>
                  <a:lnTo>
                    <a:pt x="99807" y="136923"/>
                  </a:lnTo>
                  <a:lnTo>
                    <a:pt x="94383" y="163098"/>
                  </a:lnTo>
                  <a:lnTo>
                    <a:pt x="94367" y="159835"/>
                  </a:lnTo>
                  <a:lnTo>
                    <a:pt x="99828" y="130644"/>
                  </a:lnTo>
                  <a:lnTo>
                    <a:pt x="105606" y="101568"/>
                  </a:lnTo>
                  <a:lnTo>
                    <a:pt x="115423" y="72829"/>
                  </a:lnTo>
                  <a:lnTo>
                    <a:pt x="129773" y="42662"/>
                  </a:lnTo>
                  <a:lnTo>
                    <a:pt x="134324" y="36043"/>
                  </a:lnTo>
                  <a:lnTo>
                    <a:pt x="138698" y="32632"/>
                  </a:lnTo>
                  <a:lnTo>
                    <a:pt x="140852" y="31722"/>
                  </a:lnTo>
                  <a:lnTo>
                    <a:pt x="142994" y="31820"/>
                  </a:lnTo>
                  <a:lnTo>
                    <a:pt x="147255" y="33812"/>
                  </a:lnTo>
                  <a:lnTo>
                    <a:pt x="160104" y="45909"/>
                  </a:lnTo>
                  <a:lnTo>
                    <a:pt x="174619" y="70928"/>
                  </a:lnTo>
                  <a:lnTo>
                    <a:pt x="183226" y="95861"/>
                  </a:lnTo>
                  <a:lnTo>
                    <a:pt x="187719" y="119531"/>
                  </a:lnTo>
                  <a:lnTo>
                    <a:pt x="189050" y="144417"/>
                  </a:lnTo>
                  <a:lnTo>
                    <a:pt x="189500" y="174740"/>
                  </a:lnTo>
                  <a:lnTo>
                    <a:pt x="190294" y="199701"/>
                  </a:lnTo>
                  <a:lnTo>
                    <a:pt x="195075" y="215393"/>
                  </a:lnTo>
                  <a:lnTo>
                    <a:pt x="196076" y="217063"/>
                  </a:lnTo>
                  <a:lnTo>
                    <a:pt x="197448" y="218176"/>
                  </a:lnTo>
                  <a:lnTo>
                    <a:pt x="202311" y="220402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SMARTInkShape-2324"/>
            <p:cNvSpPr/>
            <p:nvPr/>
          </p:nvSpPr>
          <p:spPr>
            <a:xfrm>
              <a:off x="3975100" y="3790950"/>
              <a:ext cx="57151" cy="296932"/>
            </a:xfrm>
            <a:custGeom>
              <a:avLst/>
              <a:gdLst/>
              <a:ahLst/>
              <a:cxnLst/>
              <a:rect l="0" t="0" r="0" b="0"/>
              <a:pathLst>
                <a:path w="57151" h="296932">
                  <a:moveTo>
                    <a:pt x="57150" y="0"/>
                  </a:moveTo>
                  <a:lnTo>
                    <a:pt x="57150" y="30507"/>
                  </a:lnTo>
                  <a:lnTo>
                    <a:pt x="53778" y="53802"/>
                  </a:lnTo>
                  <a:lnTo>
                    <a:pt x="51682" y="81950"/>
                  </a:lnTo>
                  <a:lnTo>
                    <a:pt x="51192" y="104155"/>
                  </a:lnTo>
                  <a:lnTo>
                    <a:pt x="50974" y="127430"/>
                  </a:lnTo>
                  <a:lnTo>
                    <a:pt x="50877" y="149533"/>
                  </a:lnTo>
                  <a:lnTo>
                    <a:pt x="48953" y="172998"/>
                  </a:lnTo>
                  <a:lnTo>
                    <a:pt x="45746" y="196832"/>
                  </a:lnTo>
                  <a:lnTo>
                    <a:pt x="41968" y="219185"/>
                  </a:lnTo>
                  <a:lnTo>
                    <a:pt x="35875" y="248231"/>
                  </a:lnTo>
                  <a:lnTo>
                    <a:pt x="23131" y="276849"/>
                  </a:lnTo>
                  <a:lnTo>
                    <a:pt x="10841" y="293323"/>
                  </a:lnTo>
                  <a:lnTo>
                    <a:pt x="6465" y="296171"/>
                  </a:lnTo>
                  <a:lnTo>
                    <a:pt x="4309" y="296931"/>
                  </a:lnTo>
                  <a:lnTo>
                    <a:pt x="2873" y="296731"/>
                  </a:lnTo>
                  <a:lnTo>
                    <a:pt x="1915" y="295893"/>
                  </a:lnTo>
                  <a:lnTo>
                    <a:pt x="0" y="2921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SMARTInkShape-2325"/>
            <p:cNvSpPr/>
            <p:nvPr/>
          </p:nvSpPr>
          <p:spPr>
            <a:xfrm>
              <a:off x="4019550" y="3659224"/>
              <a:ext cx="232215" cy="163011"/>
            </a:xfrm>
            <a:custGeom>
              <a:avLst/>
              <a:gdLst/>
              <a:ahLst/>
              <a:cxnLst/>
              <a:rect l="0" t="0" r="0" b="0"/>
              <a:pathLst>
                <a:path w="232215" h="163011">
                  <a:moveTo>
                    <a:pt x="0" y="68226"/>
                  </a:moveTo>
                  <a:lnTo>
                    <a:pt x="705" y="46563"/>
                  </a:lnTo>
                  <a:lnTo>
                    <a:pt x="8838" y="25827"/>
                  </a:lnTo>
                  <a:lnTo>
                    <a:pt x="21668" y="13173"/>
                  </a:lnTo>
                  <a:lnTo>
                    <a:pt x="38875" y="3857"/>
                  </a:lnTo>
                  <a:lnTo>
                    <a:pt x="60750" y="0"/>
                  </a:lnTo>
                  <a:lnTo>
                    <a:pt x="85106" y="2228"/>
                  </a:lnTo>
                  <a:lnTo>
                    <a:pt x="110196" y="7356"/>
                  </a:lnTo>
                  <a:lnTo>
                    <a:pt x="138876" y="20087"/>
                  </a:lnTo>
                  <a:lnTo>
                    <a:pt x="166345" y="37264"/>
                  </a:lnTo>
                  <a:lnTo>
                    <a:pt x="192358" y="55759"/>
                  </a:lnTo>
                  <a:lnTo>
                    <a:pt x="221101" y="87306"/>
                  </a:lnTo>
                  <a:lnTo>
                    <a:pt x="228794" y="99989"/>
                  </a:lnTo>
                  <a:lnTo>
                    <a:pt x="232214" y="112682"/>
                  </a:lnTo>
                  <a:lnTo>
                    <a:pt x="230768" y="131727"/>
                  </a:lnTo>
                  <a:lnTo>
                    <a:pt x="227928" y="136666"/>
                  </a:lnTo>
                  <a:lnTo>
                    <a:pt x="219129" y="144034"/>
                  </a:lnTo>
                  <a:lnTo>
                    <a:pt x="191164" y="158172"/>
                  </a:lnTo>
                  <a:lnTo>
                    <a:pt x="166786" y="161904"/>
                  </a:lnTo>
                  <a:lnTo>
                    <a:pt x="141689" y="163010"/>
                  </a:lnTo>
                  <a:lnTo>
                    <a:pt x="116378" y="162632"/>
                  </a:lnTo>
                  <a:lnTo>
                    <a:pt x="86305" y="158422"/>
                  </a:lnTo>
                  <a:lnTo>
                    <a:pt x="62987" y="154011"/>
                  </a:lnTo>
                  <a:lnTo>
                    <a:pt x="56216" y="150332"/>
                  </a:lnTo>
                  <a:lnTo>
                    <a:pt x="47149" y="140134"/>
                  </a:lnTo>
                  <a:lnTo>
                    <a:pt x="44450" y="131726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SMARTInkShape-2326"/>
            <p:cNvSpPr/>
            <p:nvPr/>
          </p:nvSpPr>
          <p:spPr>
            <a:xfrm>
              <a:off x="4435181" y="3721200"/>
              <a:ext cx="177399" cy="191980"/>
            </a:xfrm>
            <a:custGeom>
              <a:avLst/>
              <a:gdLst/>
              <a:ahLst/>
              <a:cxnLst/>
              <a:rect l="0" t="0" r="0" b="0"/>
              <a:pathLst>
                <a:path w="177399" h="191980">
                  <a:moveTo>
                    <a:pt x="149519" y="12600"/>
                  </a:moveTo>
                  <a:lnTo>
                    <a:pt x="149519" y="9228"/>
                  </a:lnTo>
                  <a:lnTo>
                    <a:pt x="147637" y="5692"/>
                  </a:lnTo>
                  <a:lnTo>
                    <a:pt x="146147" y="3761"/>
                  </a:lnTo>
                  <a:lnTo>
                    <a:pt x="142611" y="1616"/>
                  </a:lnTo>
                  <a:lnTo>
                    <a:pt x="134772" y="408"/>
                  </a:lnTo>
                  <a:lnTo>
                    <a:pt x="119481" y="0"/>
                  </a:lnTo>
                  <a:lnTo>
                    <a:pt x="93439" y="10059"/>
                  </a:lnTo>
                  <a:lnTo>
                    <a:pt x="67180" y="27516"/>
                  </a:lnTo>
                  <a:lnTo>
                    <a:pt x="41610" y="54508"/>
                  </a:lnTo>
                  <a:lnTo>
                    <a:pt x="22531" y="78718"/>
                  </a:lnTo>
                  <a:lnTo>
                    <a:pt x="6843" y="103765"/>
                  </a:lnTo>
                  <a:lnTo>
                    <a:pt x="0" y="132431"/>
                  </a:lnTo>
                  <a:lnTo>
                    <a:pt x="1343" y="156526"/>
                  </a:lnTo>
                  <a:lnTo>
                    <a:pt x="6287" y="168524"/>
                  </a:lnTo>
                  <a:lnTo>
                    <a:pt x="9581" y="173699"/>
                  </a:lnTo>
                  <a:lnTo>
                    <a:pt x="18885" y="181331"/>
                  </a:lnTo>
                  <a:lnTo>
                    <a:pt x="45476" y="191979"/>
                  </a:lnTo>
                  <a:lnTo>
                    <a:pt x="69616" y="191965"/>
                  </a:lnTo>
                  <a:lnTo>
                    <a:pt x="94643" y="187493"/>
                  </a:lnTo>
                  <a:lnTo>
                    <a:pt x="119932" y="174957"/>
                  </a:lnTo>
                  <a:lnTo>
                    <a:pt x="147986" y="156122"/>
                  </a:lnTo>
                  <a:lnTo>
                    <a:pt x="162548" y="138851"/>
                  </a:lnTo>
                  <a:lnTo>
                    <a:pt x="174148" y="112170"/>
                  </a:lnTo>
                  <a:lnTo>
                    <a:pt x="177398" y="97070"/>
                  </a:lnTo>
                  <a:lnTo>
                    <a:pt x="173736" y="68248"/>
                  </a:lnTo>
                  <a:lnTo>
                    <a:pt x="166218" y="42328"/>
                  </a:lnTo>
                  <a:lnTo>
                    <a:pt x="152869" y="23620"/>
                  </a:lnTo>
                  <a:lnTo>
                    <a:pt x="141496" y="12024"/>
                  </a:lnTo>
                  <a:lnTo>
                    <a:pt x="135840" y="8816"/>
                  </a:lnTo>
                  <a:lnTo>
                    <a:pt x="124119" y="62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SMARTInkShape-2327"/>
            <p:cNvSpPr/>
            <p:nvPr/>
          </p:nvSpPr>
          <p:spPr>
            <a:xfrm>
              <a:off x="4677127" y="3714750"/>
              <a:ext cx="167409" cy="176142"/>
            </a:xfrm>
            <a:custGeom>
              <a:avLst/>
              <a:gdLst/>
              <a:ahLst/>
              <a:cxnLst/>
              <a:rect l="0" t="0" r="0" b="0"/>
              <a:pathLst>
                <a:path w="167409" h="176142">
                  <a:moveTo>
                    <a:pt x="47273" y="25400"/>
                  </a:moveTo>
                  <a:lnTo>
                    <a:pt x="43901" y="25400"/>
                  </a:lnTo>
                  <a:lnTo>
                    <a:pt x="42908" y="26105"/>
                  </a:lnTo>
                  <a:lnTo>
                    <a:pt x="42246" y="27281"/>
                  </a:lnTo>
                  <a:lnTo>
                    <a:pt x="41805" y="28771"/>
                  </a:lnTo>
                  <a:lnTo>
                    <a:pt x="26019" y="55437"/>
                  </a:lnTo>
                  <a:lnTo>
                    <a:pt x="17622" y="81479"/>
                  </a:lnTo>
                  <a:lnTo>
                    <a:pt x="9169" y="107738"/>
                  </a:lnTo>
                  <a:lnTo>
                    <a:pt x="0" y="138966"/>
                  </a:lnTo>
                  <a:lnTo>
                    <a:pt x="2378" y="153672"/>
                  </a:lnTo>
                  <a:lnTo>
                    <a:pt x="5682" y="162607"/>
                  </a:lnTo>
                  <a:lnTo>
                    <a:pt x="13266" y="169402"/>
                  </a:lnTo>
                  <a:lnTo>
                    <a:pt x="23692" y="174067"/>
                  </a:lnTo>
                  <a:lnTo>
                    <a:pt x="35381" y="176141"/>
                  </a:lnTo>
                  <a:lnTo>
                    <a:pt x="60838" y="172402"/>
                  </a:lnTo>
                  <a:lnTo>
                    <a:pt x="90430" y="162988"/>
                  </a:lnTo>
                  <a:lnTo>
                    <a:pt x="116867" y="147749"/>
                  </a:lnTo>
                  <a:lnTo>
                    <a:pt x="146958" y="120037"/>
                  </a:lnTo>
                  <a:lnTo>
                    <a:pt x="159124" y="101418"/>
                  </a:lnTo>
                  <a:lnTo>
                    <a:pt x="164012" y="88819"/>
                  </a:lnTo>
                  <a:lnTo>
                    <a:pt x="167408" y="57139"/>
                  </a:lnTo>
                  <a:lnTo>
                    <a:pt x="164399" y="41468"/>
                  </a:lnTo>
                  <a:lnTo>
                    <a:pt x="151612" y="11362"/>
                  </a:lnTo>
                  <a:lnTo>
                    <a:pt x="150090" y="5520"/>
                  </a:lnTo>
                  <a:lnTo>
                    <a:pt x="148979" y="3680"/>
                  </a:lnTo>
                  <a:lnTo>
                    <a:pt x="147532" y="2453"/>
                  </a:lnTo>
                  <a:lnTo>
                    <a:pt x="142523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SMARTInkShape-2328"/>
            <p:cNvSpPr/>
            <p:nvPr/>
          </p:nvSpPr>
          <p:spPr>
            <a:xfrm>
              <a:off x="4959350" y="3587750"/>
              <a:ext cx="38101" cy="298451"/>
            </a:xfrm>
            <a:custGeom>
              <a:avLst/>
              <a:gdLst/>
              <a:ahLst/>
              <a:cxnLst/>
              <a:rect l="0" t="0" r="0" b="0"/>
              <a:pathLst>
                <a:path w="38101" h="298451">
                  <a:moveTo>
                    <a:pt x="38100" y="0"/>
                  </a:moveTo>
                  <a:lnTo>
                    <a:pt x="37394" y="15900"/>
                  </a:lnTo>
                  <a:lnTo>
                    <a:pt x="33073" y="35727"/>
                  </a:lnTo>
                  <a:lnTo>
                    <a:pt x="30260" y="60209"/>
                  </a:lnTo>
                  <a:lnTo>
                    <a:pt x="24958" y="89806"/>
                  </a:lnTo>
                  <a:lnTo>
                    <a:pt x="20970" y="111880"/>
                  </a:lnTo>
                  <a:lnTo>
                    <a:pt x="16846" y="138154"/>
                  </a:lnTo>
                  <a:lnTo>
                    <a:pt x="12661" y="164413"/>
                  </a:lnTo>
                  <a:lnTo>
                    <a:pt x="9154" y="189489"/>
                  </a:lnTo>
                  <a:lnTo>
                    <a:pt x="7596" y="212393"/>
                  </a:lnTo>
                  <a:lnTo>
                    <a:pt x="5022" y="234332"/>
                  </a:lnTo>
                  <a:lnTo>
                    <a:pt x="1488" y="262753"/>
                  </a:lnTo>
                  <a:lnTo>
                    <a:pt x="0" y="2984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SMARTInkShape-2329"/>
            <p:cNvSpPr/>
            <p:nvPr/>
          </p:nvSpPr>
          <p:spPr>
            <a:xfrm>
              <a:off x="4876800" y="3740150"/>
              <a:ext cx="228601" cy="6351"/>
            </a:xfrm>
            <a:custGeom>
              <a:avLst/>
              <a:gdLst/>
              <a:ahLst/>
              <a:cxnLst/>
              <a:rect l="0" t="0" r="0" b="0"/>
              <a:pathLst>
                <a:path w="228601" h="6351">
                  <a:moveTo>
                    <a:pt x="0" y="0"/>
                  </a:moveTo>
                  <a:lnTo>
                    <a:pt x="27136" y="0"/>
                  </a:lnTo>
                  <a:lnTo>
                    <a:pt x="56918" y="4364"/>
                  </a:lnTo>
                  <a:lnTo>
                    <a:pt x="86557" y="5761"/>
                  </a:lnTo>
                  <a:lnTo>
                    <a:pt x="109731" y="6088"/>
                  </a:lnTo>
                  <a:lnTo>
                    <a:pt x="136023" y="6233"/>
                  </a:lnTo>
                  <a:lnTo>
                    <a:pt x="162760" y="6298"/>
                  </a:lnTo>
                  <a:lnTo>
                    <a:pt x="186402" y="6327"/>
                  </a:lnTo>
                  <a:lnTo>
                    <a:pt x="228600" y="63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SMARTInkShape-2330"/>
            <p:cNvSpPr/>
            <p:nvPr/>
          </p:nvSpPr>
          <p:spPr>
            <a:xfrm>
              <a:off x="5372100" y="3638550"/>
              <a:ext cx="82551" cy="273051"/>
            </a:xfrm>
            <a:custGeom>
              <a:avLst/>
              <a:gdLst/>
              <a:ahLst/>
              <a:cxnLst/>
              <a:rect l="0" t="0" r="0" b="0"/>
              <a:pathLst>
                <a:path w="82551" h="273051">
                  <a:moveTo>
                    <a:pt x="82550" y="0"/>
                  </a:moveTo>
                  <a:lnTo>
                    <a:pt x="81844" y="16606"/>
                  </a:lnTo>
                  <a:lnTo>
                    <a:pt x="77082" y="48335"/>
                  </a:lnTo>
                  <a:lnTo>
                    <a:pt x="73090" y="75861"/>
                  </a:lnTo>
                  <a:lnTo>
                    <a:pt x="69408" y="97921"/>
                  </a:lnTo>
                  <a:lnTo>
                    <a:pt x="65420" y="121837"/>
                  </a:lnTo>
                  <a:lnTo>
                    <a:pt x="61296" y="146577"/>
                  </a:lnTo>
                  <a:lnTo>
                    <a:pt x="55229" y="169803"/>
                  </a:lnTo>
                  <a:lnTo>
                    <a:pt x="47829" y="191884"/>
                  </a:lnTo>
                  <a:lnTo>
                    <a:pt x="36436" y="222738"/>
                  </a:lnTo>
                  <a:lnTo>
                    <a:pt x="25907" y="250960"/>
                  </a:lnTo>
                  <a:lnTo>
                    <a:pt x="20686" y="260410"/>
                  </a:lnTo>
                  <a:lnTo>
                    <a:pt x="8516" y="271246"/>
                  </a:lnTo>
                  <a:lnTo>
                    <a:pt x="5431" y="272248"/>
                  </a:lnTo>
                  <a:lnTo>
                    <a:pt x="0" y="2730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SMARTInkShape-2331"/>
            <p:cNvSpPr/>
            <p:nvPr/>
          </p:nvSpPr>
          <p:spPr>
            <a:xfrm>
              <a:off x="5537200" y="3594100"/>
              <a:ext cx="38101" cy="316004"/>
            </a:xfrm>
            <a:custGeom>
              <a:avLst/>
              <a:gdLst/>
              <a:ahLst/>
              <a:cxnLst/>
              <a:rect l="0" t="0" r="0" b="0"/>
              <a:pathLst>
                <a:path w="38101" h="316004">
                  <a:moveTo>
                    <a:pt x="38100" y="0"/>
                  </a:moveTo>
                  <a:lnTo>
                    <a:pt x="34728" y="0"/>
                  </a:lnTo>
                  <a:lnTo>
                    <a:pt x="33735" y="705"/>
                  </a:lnTo>
                  <a:lnTo>
                    <a:pt x="33073" y="1881"/>
                  </a:lnTo>
                  <a:lnTo>
                    <a:pt x="32011" y="8838"/>
                  </a:lnTo>
                  <a:lnTo>
                    <a:pt x="29903" y="34795"/>
                  </a:lnTo>
                  <a:lnTo>
                    <a:pt x="22918" y="66218"/>
                  </a:lnTo>
                  <a:lnTo>
                    <a:pt x="20196" y="97936"/>
                  </a:lnTo>
                  <a:lnTo>
                    <a:pt x="15796" y="121844"/>
                  </a:lnTo>
                  <a:lnTo>
                    <a:pt x="10548" y="146580"/>
                  </a:lnTo>
                  <a:lnTo>
                    <a:pt x="8215" y="171685"/>
                  </a:lnTo>
                  <a:lnTo>
                    <a:pt x="5297" y="196954"/>
                  </a:lnTo>
                  <a:lnTo>
                    <a:pt x="2354" y="221591"/>
                  </a:lnTo>
                  <a:lnTo>
                    <a:pt x="1046" y="244299"/>
                  </a:lnTo>
                  <a:lnTo>
                    <a:pt x="310" y="270175"/>
                  </a:lnTo>
                  <a:lnTo>
                    <a:pt x="41" y="300658"/>
                  </a:lnTo>
                  <a:lnTo>
                    <a:pt x="2" y="316003"/>
                  </a:lnTo>
                  <a:lnTo>
                    <a:pt x="0" y="3111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SMARTInkShape-2332"/>
            <p:cNvSpPr/>
            <p:nvPr/>
          </p:nvSpPr>
          <p:spPr>
            <a:xfrm>
              <a:off x="5410200" y="3790950"/>
              <a:ext cx="171451" cy="6351"/>
            </a:xfrm>
            <a:custGeom>
              <a:avLst/>
              <a:gdLst/>
              <a:ahLst/>
              <a:cxnLst/>
              <a:rect l="0" t="0" r="0" b="0"/>
              <a:pathLst>
                <a:path w="171451" h="6351">
                  <a:moveTo>
                    <a:pt x="0" y="6350"/>
                  </a:moveTo>
                  <a:lnTo>
                    <a:pt x="3370" y="2979"/>
                  </a:lnTo>
                  <a:lnTo>
                    <a:pt x="15580" y="882"/>
                  </a:lnTo>
                  <a:lnTo>
                    <a:pt x="40080" y="174"/>
                  </a:lnTo>
                  <a:lnTo>
                    <a:pt x="67457" y="51"/>
                  </a:lnTo>
                  <a:lnTo>
                    <a:pt x="97911" y="15"/>
                  </a:lnTo>
                  <a:lnTo>
                    <a:pt x="127867" y="4"/>
                  </a:lnTo>
                  <a:lnTo>
                    <a:pt x="155785" y="1"/>
                  </a:lnTo>
                  <a:lnTo>
                    <a:pt x="17145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SMARTInkShape-2333"/>
            <p:cNvSpPr/>
            <p:nvPr/>
          </p:nvSpPr>
          <p:spPr>
            <a:xfrm>
              <a:off x="5633849" y="3804168"/>
              <a:ext cx="195452" cy="266183"/>
            </a:xfrm>
            <a:custGeom>
              <a:avLst/>
              <a:gdLst/>
              <a:ahLst/>
              <a:cxnLst/>
              <a:rect l="0" t="0" r="0" b="0"/>
              <a:pathLst>
                <a:path w="195452" h="266183">
                  <a:moveTo>
                    <a:pt x="36701" y="18532"/>
                  </a:moveTo>
                  <a:lnTo>
                    <a:pt x="61003" y="17826"/>
                  </a:lnTo>
                  <a:lnTo>
                    <a:pt x="89948" y="12064"/>
                  </a:lnTo>
                  <a:lnTo>
                    <a:pt x="119573" y="3421"/>
                  </a:lnTo>
                  <a:lnTo>
                    <a:pt x="146017" y="0"/>
                  </a:lnTo>
                  <a:lnTo>
                    <a:pt x="156547" y="417"/>
                  </a:lnTo>
                  <a:lnTo>
                    <a:pt x="163578" y="2955"/>
                  </a:lnTo>
                  <a:lnTo>
                    <a:pt x="174875" y="11721"/>
                  </a:lnTo>
                  <a:lnTo>
                    <a:pt x="183788" y="23256"/>
                  </a:lnTo>
                  <a:lnTo>
                    <a:pt x="187527" y="35610"/>
                  </a:lnTo>
                  <a:lnTo>
                    <a:pt x="188084" y="58202"/>
                  </a:lnTo>
                  <a:lnTo>
                    <a:pt x="182132" y="89110"/>
                  </a:lnTo>
                  <a:lnTo>
                    <a:pt x="176831" y="105639"/>
                  </a:lnTo>
                  <a:lnTo>
                    <a:pt x="161241" y="130811"/>
                  </a:lnTo>
                  <a:lnTo>
                    <a:pt x="139061" y="156143"/>
                  </a:lnTo>
                  <a:lnTo>
                    <a:pt x="108164" y="186224"/>
                  </a:lnTo>
                  <a:lnTo>
                    <a:pt x="78098" y="206173"/>
                  </a:lnTo>
                  <a:lnTo>
                    <a:pt x="50052" y="217926"/>
                  </a:lnTo>
                  <a:lnTo>
                    <a:pt x="21107" y="221230"/>
                  </a:lnTo>
                  <a:lnTo>
                    <a:pt x="13777" y="219627"/>
                  </a:lnTo>
                  <a:lnTo>
                    <a:pt x="5684" y="214758"/>
                  </a:lnTo>
                  <a:lnTo>
                    <a:pt x="1749" y="210871"/>
                  </a:lnTo>
                  <a:lnTo>
                    <a:pt x="0" y="206792"/>
                  </a:lnTo>
                  <a:lnTo>
                    <a:pt x="1103" y="200746"/>
                  </a:lnTo>
                  <a:lnTo>
                    <a:pt x="5692" y="191289"/>
                  </a:lnTo>
                  <a:lnTo>
                    <a:pt x="10219" y="186329"/>
                  </a:lnTo>
                  <a:lnTo>
                    <a:pt x="16935" y="181773"/>
                  </a:lnTo>
                  <a:lnTo>
                    <a:pt x="26504" y="181159"/>
                  </a:lnTo>
                  <a:lnTo>
                    <a:pt x="56080" y="184717"/>
                  </a:lnTo>
                  <a:lnTo>
                    <a:pt x="87544" y="197894"/>
                  </a:lnTo>
                  <a:lnTo>
                    <a:pt x="119256" y="219011"/>
                  </a:lnTo>
                  <a:lnTo>
                    <a:pt x="148022" y="236403"/>
                  </a:lnTo>
                  <a:lnTo>
                    <a:pt x="177332" y="257652"/>
                  </a:lnTo>
                  <a:lnTo>
                    <a:pt x="195451" y="266182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SMARTInkShape-2334"/>
            <p:cNvSpPr/>
            <p:nvPr/>
          </p:nvSpPr>
          <p:spPr>
            <a:xfrm>
              <a:off x="5900444" y="3708400"/>
              <a:ext cx="245130" cy="255628"/>
            </a:xfrm>
            <a:custGeom>
              <a:avLst/>
              <a:gdLst/>
              <a:ahLst/>
              <a:cxnLst/>
              <a:rect l="0" t="0" r="0" b="0"/>
              <a:pathLst>
                <a:path w="245130" h="255628">
                  <a:moveTo>
                    <a:pt x="201906" y="63500"/>
                  </a:moveTo>
                  <a:lnTo>
                    <a:pt x="198534" y="60128"/>
                  </a:lnTo>
                  <a:lnTo>
                    <a:pt x="196879" y="56592"/>
                  </a:lnTo>
                  <a:lnTo>
                    <a:pt x="192446" y="45202"/>
                  </a:lnTo>
                  <a:lnTo>
                    <a:pt x="183424" y="33462"/>
                  </a:lnTo>
                  <a:lnTo>
                    <a:pt x="175817" y="28983"/>
                  </a:lnTo>
                  <a:lnTo>
                    <a:pt x="161720" y="26461"/>
                  </a:lnTo>
                  <a:lnTo>
                    <a:pt x="137993" y="25609"/>
                  </a:lnTo>
                  <a:lnTo>
                    <a:pt x="115863" y="32203"/>
                  </a:lnTo>
                  <a:lnTo>
                    <a:pt x="91431" y="46466"/>
                  </a:lnTo>
                  <a:lnTo>
                    <a:pt x="66318" y="64097"/>
                  </a:lnTo>
                  <a:lnTo>
                    <a:pt x="37618" y="94087"/>
                  </a:lnTo>
                  <a:lnTo>
                    <a:pt x="18702" y="118816"/>
                  </a:lnTo>
                  <a:lnTo>
                    <a:pt x="5258" y="143311"/>
                  </a:lnTo>
                  <a:lnTo>
                    <a:pt x="0" y="172790"/>
                  </a:lnTo>
                  <a:lnTo>
                    <a:pt x="970" y="195365"/>
                  </a:lnTo>
                  <a:lnTo>
                    <a:pt x="2332" y="202210"/>
                  </a:lnTo>
                  <a:lnTo>
                    <a:pt x="14361" y="221956"/>
                  </a:lnTo>
                  <a:lnTo>
                    <a:pt x="31331" y="237842"/>
                  </a:lnTo>
                  <a:lnTo>
                    <a:pt x="53136" y="248115"/>
                  </a:lnTo>
                  <a:lnTo>
                    <a:pt x="80842" y="255627"/>
                  </a:lnTo>
                  <a:lnTo>
                    <a:pt x="108022" y="255579"/>
                  </a:lnTo>
                  <a:lnTo>
                    <a:pt x="133950" y="251097"/>
                  </a:lnTo>
                  <a:lnTo>
                    <a:pt x="162877" y="241929"/>
                  </a:lnTo>
                  <a:lnTo>
                    <a:pt x="194118" y="221119"/>
                  </a:lnTo>
                  <a:lnTo>
                    <a:pt x="213474" y="202159"/>
                  </a:lnTo>
                  <a:lnTo>
                    <a:pt x="233014" y="170826"/>
                  </a:lnTo>
                  <a:lnTo>
                    <a:pt x="240426" y="154239"/>
                  </a:lnTo>
                  <a:lnTo>
                    <a:pt x="244598" y="129034"/>
                  </a:lnTo>
                  <a:lnTo>
                    <a:pt x="245129" y="103692"/>
                  </a:lnTo>
                  <a:lnTo>
                    <a:pt x="242753" y="86772"/>
                  </a:lnTo>
                  <a:lnTo>
                    <a:pt x="235582" y="71726"/>
                  </a:lnTo>
                  <a:lnTo>
                    <a:pt x="213732" y="44820"/>
                  </a:lnTo>
                  <a:lnTo>
                    <a:pt x="188327" y="24192"/>
                  </a:lnTo>
                  <a:lnTo>
                    <a:pt x="160627" y="8411"/>
                  </a:lnTo>
                  <a:lnTo>
                    <a:pt x="150399" y="3738"/>
                  </a:lnTo>
                  <a:lnTo>
                    <a:pt x="132056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1" name="SMARTInkShape-Group235"/>
          <p:cNvGrpSpPr/>
          <p:nvPr/>
        </p:nvGrpSpPr>
        <p:grpSpPr>
          <a:xfrm>
            <a:off x="1060711" y="3556010"/>
            <a:ext cx="1491990" cy="278857"/>
            <a:chOff x="1060711" y="3556010"/>
            <a:chExt cx="1491990" cy="278857"/>
          </a:xfrm>
        </p:grpSpPr>
        <p:sp>
          <p:nvSpPr>
            <p:cNvPr id="108" name="SMARTInkShape-2335"/>
            <p:cNvSpPr/>
            <p:nvPr/>
          </p:nvSpPr>
          <p:spPr>
            <a:xfrm>
              <a:off x="1066877" y="3556010"/>
              <a:ext cx="812724" cy="133341"/>
            </a:xfrm>
            <a:custGeom>
              <a:avLst/>
              <a:gdLst/>
              <a:ahLst/>
              <a:cxnLst/>
              <a:rect l="0" t="0" r="0" b="0"/>
              <a:pathLst>
                <a:path w="812724" h="133341">
                  <a:moveTo>
                    <a:pt x="6273" y="133340"/>
                  </a:moveTo>
                  <a:lnTo>
                    <a:pt x="2902" y="133340"/>
                  </a:lnTo>
                  <a:lnTo>
                    <a:pt x="1909" y="132634"/>
                  </a:lnTo>
                  <a:lnTo>
                    <a:pt x="1247" y="131458"/>
                  </a:lnTo>
                  <a:lnTo>
                    <a:pt x="184" y="124501"/>
                  </a:lnTo>
                  <a:lnTo>
                    <a:pt x="0" y="115041"/>
                  </a:lnTo>
                  <a:lnTo>
                    <a:pt x="1838" y="109215"/>
                  </a:lnTo>
                  <a:lnTo>
                    <a:pt x="3316" y="106673"/>
                  </a:lnTo>
                  <a:lnTo>
                    <a:pt x="32528" y="84359"/>
                  </a:lnTo>
                  <a:lnTo>
                    <a:pt x="63535" y="65332"/>
                  </a:lnTo>
                  <a:lnTo>
                    <a:pt x="92216" y="52016"/>
                  </a:lnTo>
                  <a:lnTo>
                    <a:pt x="116717" y="39942"/>
                  </a:lnTo>
                  <a:lnTo>
                    <a:pt x="145222" y="30799"/>
                  </a:lnTo>
                  <a:lnTo>
                    <a:pt x="176011" y="20250"/>
                  </a:lnTo>
                  <a:lnTo>
                    <a:pt x="207476" y="11559"/>
                  </a:lnTo>
                  <a:lnTo>
                    <a:pt x="230457" y="6778"/>
                  </a:lnTo>
                  <a:lnTo>
                    <a:pt x="254782" y="3006"/>
                  </a:lnTo>
                  <a:lnTo>
                    <a:pt x="279705" y="1330"/>
                  </a:lnTo>
                  <a:lnTo>
                    <a:pt x="304892" y="586"/>
                  </a:lnTo>
                  <a:lnTo>
                    <a:pt x="330198" y="255"/>
                  </a:lnTo>
                  <a:lnTo>
                    <a:pt x="355556" y="107"/>
                  </a:lnTo>
                  <a:lnTo>
                    <a:pt x="380937" y="42"/>
                  </a:lnTo>
                  <a:lnTo>
                    <a:pt x="407035" y="13"/>
                  </a:lnTo>
                  <a:lnTo>
                    <a:pt x="435096" y="0"/>
                  </a:lnTo>
                  <a:lnTo>
                    <a:pt x="462150" y="1876"/>
                  </a:lnTo>
                  <a:lnTo>
                    <a:pt x="488990" y="5061"/>
                  </a:lnTo>
                  <a:lnTo>
                    <a:pt x="517382" y="8828"/>
                  </a:lnTo>
                  <a:lnTo>
                    <a:pt x="546464" y="12855"/>
                  </a:lnTo>
                  <a:lnTo>
                    <a:pt x="575146" y="16996"/>
                  </a:lnTo>
                  <a:lnTo>
                    <a:pt x="602005" y="21189"/>
                  </a:lnTo>
                  <a:lnTo>
                    <a:pt x="628054" y="27286"/>
                  </a:lnTo>
                  <a:lnTo>
                    <a:pt x="653742" y="34699"/>
                  </a:lnTo>
                  <a:lnTo>
                    <a:pt x="679270" y="42697"/>
                  </a:lnTo>
                  <a:lnTo>
                    <a:pt x="704727" y="50956"/>
                  </a:lnTo>
                  <a:lnTo>
                    <a:pt x="729447" y="60035"/>
                  </a:lnTo>
                  <a:lnTo>
                    <a:pt x="752192" y="71127"/>
                  </a:lnTo>
                  <a:lnTo>
                    <a:pt x="781460" y="82529"/>
                  </a:lnTo>
                  <a:lnTo>
                    <a:pt x="812723" y="9524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" name="SMARTInkShape-2336"/>
            <p:cNvSpPr/>
            <p:nvPr/>
          </p:nvSpPr>
          <p:spPr>
            <a:xfrm>
              <a:off x="1060711" y="3644900"/>
              <a:ext cx="812540" cy="189967"/>
            </a:xfrm>
            <a:custGeom>
              <a:avLst/>
              <a:gdLst/>
              <a:ahLst/>
              <a:cxnLst/>
              <a:rect l="0" t="0" r="0" b="0"/>
              <a:pathLst>
                <a:path w="812540" h="189967">
                  <a:moveTo>
                    <a:pt x="6089" y="44450"/>
                  </a:moveTo>
                  <a:lnTo>
                    <a:pt x="2718" y="44450"/>
                  </a:lnTo>
                  <a:lnTo>
                    <a:pt x="1725" y="45155"/>
                  </a:lnTo>
                  <a:lnTo>
                    <a:pt x="1063" y="46331"/>
                  </a:lnTo>
                  <a:lnTo>
                    <a:pt x="0" y="49917"/>
                  </a:lnTo>
                  <a:lnTo>
                    <a:pt x="3187" y="57280"/>
                  </a:lnTo>
                  <a:lnTo>
                    <a:pt x="8562" y="62617"/>
                  </a:lnTo>
                  <a:lnTo>
                    <a:pt x="14949" y="68046"/>
                  </a:lnTo>
                  <a:lnTo>
                    <a:pt x="28561" y="83029"/>
                  </a:lnTo>
                  <a:lnTo>
                    <a:pt x="53681" y="103779"/>
                  </a:lnTo>
                  <a:lnTo>
                    <a:pt x="81446" y="118781"/>
                  </a:lnTo>
                  <a:lnTo>
                    <a:pt x="110893" y="132118"/>
                  </a:lnTo>
                  <a:lnTo>
                    <a:pt x="135527" y="144195"/>
                  </a:lnTo>
                  <a:lnTo>
                    <a:pt x="160701" y="153339"/>
                  </a:lnTo>
                  <a:lnTo>
                    <a:pt x="181344" y="158227"/>
                  </a:lnTo>
                  <a:lnTo>
                    <a:pt x="203924" y="163456"/>
                  </a:lnTo>
                  <a:lnTo>
                    <a:pt x="225719" y="170484"/>
                  </a:lnTo>
                  <a:lnTo>
                    <a:pt x="249047" y="174548"/>
                  </a:lnTo>
                  <a:lnTo>
                    <a:pt x="272820" y="177060"/>
                  </a:lnTo>
                  <a:lnTo>
                    <a:pt x="295145" y="180528"/>
                  </a:lnTo>
                  <a:lnTo>
                    <a:pt x="318708" y="184422"/>
                  </a:lnTo>
                  <a:lnTo>
                    <a:pt x="343292" y="187798"/>
                  </a:lnTo>
                  <a:lnTo>
                    <a:pt x="368329" y="189299"/>
                  </a:lnTo>
                  <a:lnTo>
                    <a:pt x="393567" y="189966"/>
                  </a:lnTo>
                  <a:lnTo>
                    <a:pt x="418896" y="189557"/>
                  </a:lnTo>
                  <a:lnTo>
                    <a:pt x="444264" y="187023"/>
                  </a:lnTo>
                  <a:lnTo>
                    <a:pt x="469650" y="183545"/>
                  </a:lnTo>
                  <a:lnTo>
                    <a:pt x="494338" y="179648"/>
                  </a:lnTo>
                  <a:lnTo>
                    <a:pt x="517070" y="175563"/>
                  </a:lnTo>
                  <a:lnTo>
                    <a:pt x="540813" y="169515"/>
                  </a:lnTo>
                  <a:lnTo>
                    <a:pt x="564772" y="162123"/>
                  </a:lnTo>
                  <a:lnTo>
                    <a:pt x="587179" y="154134"/>
                  </a:lnTo>
                  <a:lnTo>
                    <a:pt x="608897" y="145880"/>
                  </a:lnTo>
                  <a:lnTo>
                    <a:pt x="630309" y="137507"/>
                  </a:lnTo>
                  <a:lnTo>
                    <a:pt x="651585" y="129082"/>
                  </a:lnTo>
                  <a:lnTo>
                    <a:pt x="672800" y="120635"/>
                  </a:lnTo>
                  <a:lnTo>
                    <a:pt x="702696" y="107945"/>
                  </a:lnTo>
                  <a:lnTo>
                    <a:pt x="727546" y="93367"/>
                  </a:lnTo>
                  <a:lnTo>
                    <a:pt x="754906" y="72849"/>
                  </a:lnTo>
                  <a:lnTo>
                    <a:pt x="784608" y="46644"/>
                  </a:lnTo>
                  <a:lnTo>
                    <a:pt x="801547" y="24544"/>
                  </a:lnTo>
                  <a:lnTo>
                    <a:pt x="804126" y="17729"/>
                  </a:lnTo>
                  <a:lnTo>
                    <a:pt x="805781" y="5226"/>
                  </a:lnTo>
                  <a:lnTo>
                    <a:pt x="806623" y="3484"/>
                  </a:lnTo>
                  <a:lnTo>
                    <a:pt x="807889" y="2323"/>
                  </a:lnTo>
                  <a:lnTo>
                    <a:pt x="812539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" name="SMARTInkShape-2337"/>
            <p:cNvSpPr/>
            <p:nvPr/>
          </p:nvSpPr>
          <p:spPr>
            <a:xfrm>
              <a:off x="1866900" y="3600829"/>
              <a:ext cx="685801" cy="139234"/>
            </a:xfrm>
            <a:custGeom>
              <a:avLst/>
              <a:gdLst/>
              <a:ahLst/>
              <a:cxnLst/>
              <a:rect l="0" t="0" r="0" b="0"/>
              <a:pathLst>
                <a:path w="685801" h="139234">
                  <a:moveTo>
                    <a:pt x="0" y="75821"/>
                  </a:moveTo>
                  <a:lnTo>
                    <a:pt x="0" y="66982"/>
                  </a:lnTo>
                  <a:lnTo>
                    <a:pt x="1411" y="64989"/>
                  </a:lnTo>
                  <a:lnTo>
                    <a:pt x="16592" y="51810"/>
                  </a:lnTo>
                  <a:lnTo>
                    <a:pt x="21015" y="44923"/>
                  </a:lnTo>
                  <a:lnTo>
                    <a:pt x="29095" y="39040"/>
                  </a:lnTo>
                  <a:lnTo>
                    <a:pt x="43663" y="29880"/>
                  </a:lnTo>
                  <a:lnTo>
                    <a:pt x="58798" y="20111"/>
                  </a:lnTo>
                  <a:lnTo>
                    <a:pt x="88411" y="8277"/>
                  </a:lnTo>
                  <a:lnTo>
                    <a:pt x="107435" y="1539"/>
                  </a:lnTo>
                  <a:lnTo>
                    <a:pt x="128152" y="0"/>
                  </a:lnTo>
                  <a:lnTo>
                    <a:pt x="156362" y="5121"/>
                  </a:lnTo>
                  <a:lnTo>
                    <a:pt x="169253" y="9090"/>
                  </a:lnTo>
                  <a:lnTo>
                    <a:pt x="195515" y="25710"/>
                  </a:lnTo>
                  <a:lnTo>
                    <a:pt x="224014" y="50481"/>
                  </a:lnTo>
                  <a:lnTo>
                    <a:pt x="253597" y="75826"/>
                  </a:lnTo>
                  <a:lnTo>
                    <a:pt x="284390" y="101221"/>
                  </a:lnTo>
                  <a:lnTo>
                    <a:pt x="294318" y="108982"/>
                  </a:lnTo>
                  <a:lnTo>
                    <a:pt x="319819" y="119713"/>
                  </a:lnTo>
                  <a:lnTo>
                    <a:pt x="343587" y="126455"/>
                  </a:lnTo>
                  <a:lnTo>
                    <a:pt x="370385" y="131040"/>
                  </a:lnTo>
                  <a:lnTo>
                    <a:pt x="400667" y="134280"/>
                  </a:lnTo>
                  <a:lnTo>
                    <a:pt x="422196" y="137080"/>
                  </a:lnTo>
                  <a:lnTo>
                    <a:pt x="445876" y="138325"/>
                  </a:lnTo>
                  <a:lnTo>
                    <a:pt x="468630" y="138878"/>
                  </a:lnTo>
                  <a:lnTo>
                    <a:pt x="491207" y="139124"/>
                  </a:lnTo>
                  <a:lnTo>
                    <a:pt x="515353" y="139233"/>
                  </a:lnTo>
                  <a:lnTo>
                    <a:pt x="538314" y="137400"/>
                  </a:lnTo>
                  <a:lnTo>
                    <a:pt x="560278" y="134939"/>
                  </a:lnTo>
                  <a:lnTo>
                    <a:pt x="591772" y="132848"/>
                  </a:lnTo>
                  <a:lnTo>
                    <a:pt x="619291" y="128074"/>
                  </a:lnTo>
                  <a:lnTo>
                    <a:pt x="644613" y="122896"/>
                  </a:lnTo>
                  <a:lnTo>
                    <a:pt x="675672" y="120616"/>
                  </a:lnTo>
                  <a:lnTo>
                    <a:pt x="685800" y="120271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7" name="SMARTInkShape-Group236"/>
          <p:cNvGrpSpPr/>
          <p:nvPr/>
        </p:nvGrpSpPr>
        <p:grpSpPr>
          <a:xfrm>
            <a:off x="266700" y="3143250"/>
            <a:ext cx="437589" cy="367024"/>
            <a:chOff x="266700" y="3143250"/>
            <a:chExt cx="437589" cy="367024"/>
          </a:xfrm>
        </p:grpSpPr>
        <p:sp>
          <p:nvSpPr>
            <p:cNvPr id="112" name="SMARTInkShape-2338"/>
            <p:cNvSpPr/>
            <p:nvPr/>
          </p:nvSpPr>
          <p:spPr>
            <a:xfrm>
              <a:off x="543351" y="3225800"/>
              <a:ext cx="160938" cy="205607"/>
            </a:xfrm>
            <a:custGeom>
              <a:avLst/>
              <a:gdLst/>
              <a:ahLst/>
              <a:cxnLst/>
              <a:rect l="0" t="0" r="0" b="0"/>
              <a:pathLst>
                <a:path w="160938" h="205607">
                  <a:moveTo>
                    <a:pt x="117049" y="0"/>
                  </a:moveTo>
                  <a:lnTo>
                    <a:pt x="87011" y="0"/>
                  </a:lnTo>
                  <a:lnTo>
                    <a:pt x="74595" y="3370"/>
                  </a:lnTo>
                  <a:lnTo>
                    <a:pt x="61980" y="12209"/>
                  </a:lnTo>
                  <a:lnTo>
                    <a:pt x="40844" y="38871"/>
                  </a:lnTo>
                  <a:lnTo>
                    <a:pt x="23914" y="67023"/>
                  </a:lnTo>
                  <a:lnTo>
                    <a:pt x="14586" y="91433"/>
                  </a:lnTo>
                  <a:lnTo>
                    <a:pt x="7353" y="116540"/>
                  </a:lnTo>
                  <a:lnTo>
                    <a:pt x="0" y="145238"/>
                  </a:lnTo>
                  <a:lnTo>
                    <a:pt x="2326" y="164153"/>
                  </a:lnTo>
                  <a:lnTo>
                    <a:pt x="11438" y="187979"/>
                  </a:lnTo>
                  <a:lnTo>
                    <a:pt x="17429" y="194789"/>
                  </a:lnTo>
                  <a:lnTo>
                    <a:pt x="30617" y="202589"/>
                  </a:lnTo>
                  <a:lnTo>
                    <a:pt x="36144" y="204909"/>
                  </a:lnTo>
                  <a:lnTo>
                    <a:pt x="46048" y="205606"/>
                  </a:lnTo>
                  <a:lnTo>
                    <a:pt x="67276" y="200304"/>
                  </a:lnTo>
                  <a:lnTo>
                    <a:pt x="98971" y="179476"/>
                  </a:lnTo>
                  <a:lnTo>
                    <a:pt x="122969" y="151784"/>
                  </a:lnTo>
                  <a:lnTo>
                    <a:pt x="143618" y="126878"/>
                  </a:lnTo>
                  <a:lnTo>
                    <a:pt x="155103" y="104542"/>
                  </a:lnTo>
                  <a:lnTo>
                    <a:pt x="160235" y="76781"/>
                  </a:lnTo>
                  <a:lnTo>
                    <a:pt x="160937" y="63758"/>
                  </a:lnTo>
                  <a:lnTo>
                    <a:pt x="157486" y="52796"/>
                  </a:lnTo>
                  <a:lnTo>
                    <a:pt x="143773" y="34260"/>
                  </a:lnTo>
                  <a:lnTo>
                    <a:pt x="131630" y="24654"/>
                  </a:lnTo>
                  <a:lnTo>
                    <a:pt x="123294" y="21540"/>
                  </a:lnTo>
                  <a:lnTo>
                    <a:pt x="97999" y="127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" name="SMARTInkShape-2339"/>
            <p:cNvSpPr/>
            <p:nvPr/>
          </p:nvSpPr>
          <p:spPr>
            <a:xfrm>
              <a:off x="394151" y="3315928"/>
              <a:ext cx="132900" cy="194346"/>
            </a:xfrm>
            <a:custGeom>
              <a:avLst/>
              <a:gdLst/>
              <a:ahLst/>
              <a:cxnLst/>
              <a:rect l="0" t="0" r="0" b="0"/>
              <a:pathLst>
                <a:path w="132900" h="194346">
                  <a:moveTo>
                    <a:pt x="24949" y="24172"/>
                  </a:moveTo>
                  <a:lnTo>
                    <a:pt x="19481" y="24172"/>
                  </a:lnTo>
                  <a:lnTo>
                    <a:pt x="22231" y="24172"/>
                  </a:lnTo>
                  <a:lnTo>
                    <a:pt x="23137" y="23466"/>
                  </a:lnTo>
                  <a:lnTo>
                    <a:pt x="24143" y="20801"/>
                  </a:lnTo>
                  <a:lnTo>
                    <a:pt x="25117" y="19807"/>
                  </a:lnTo>
                  <a:lnTo>
                    <a:pt x="52772" y="7042"/>
                  </a:lnTo>
                  <a:lnTo>
                    <a:pt x="65256" y="1536"/>
                  </a:lnTo>
                  <a:lnTo>
                    <a:pt x="73672" y="0"/>
                  </a:lnTo>
                  <a:lnTo>
                    <a:pt x="80235" y="1199"/>
                  </a:lnTo>
                  <a:lnTo>
                    <a:pt x="87896" y="5841"/>
                  </a:lnTo>
                  <a:lnTo>
                    <a:pt x="92436" y="10380"/>
                  </a:lnTo>
                  <a:lnTo>
                    <a:pt x="96806" y="17101"/>
                  </a:lnTo>
                  <a:lnTo>
                    <a:pt x="99862" y="28819"/>
                  </a:lnTo>
                  <a:lnTo>
                    <a:pt x="100189" y="51195"/>
                  </a:lnTo>
                  <a:lnTo>
                    <a:pt x="94191" y="80179"/>
                  </a:lnTo>
                  <a:lnTo>
                    <a:pt x="86387" y="100033"/>
                  </a:lnTo>
                  <a:lnTo>
                    <a:pt x="71374" y="131371"/>
                  </a:lnTo>
                  <a:lnTo>
                    <a:pt x="52168" y="155027"/>
                  </a:lnTo>
                  <a:lnTo>
                    <a:pt x="27884" y="173479"/>
                  </a:lnTo>
                  <a:lnTo>
                    <a:pt x="23196" y="175197"/>
                  </a:lnTo>
                  <a:lnTo>
                    <a:pt x="13219" y="176164"/>
                  </a:lnTo>
                  <a:lnTo>
                    <a:pt x="7270" y="174509"/>
                  </a:lnTo>
                  <a:lnTo>
                    <a:pt x="4696" y="173080"/>
                  </a:lnTo>
                  <a:lnTo>
                    <a:pt x="2980" y="171421"/>
                  </a:lnTo>
                  <a:lnTo>
                    <a:pt x="1074" y="167698"/>
                  </a:lnTo>
                  <a:lnTo>
                    <a:pt x="0" y="161634"/>
                  </a:lnTo>
                  <a:lnTo>
                    <a:pt x="1631" y="157468"/>
                  </a:lnTo>
                  <a:lnTo>
                    <a:pt x="3053" y="155369"/>
                  </a:lnTo>
                  <a:lnTo>
                    <a:pt x="4707" y="153970"/>
                  </a:lnTo>
                  <a:lnTo>
                    <a:pt x="14487" y="148169"/>
                  </a:lnTo>
                  <a:lnTo>
                    <a:pt x="17269" y="147759"/>
                  </a:lnTo>
                  <a:lnTo>
                    <a:pt x="39315" y="151485"/>
                  </a:lnTo>
                  <a:lnTo>
                    <a:pt x="59426" y="162674"/>
                  </a:lnTo>
                  <a:lnTo>
                    <a:pt x="90175" y="189159"/>
                  </a:lnTo>
                  <a:lnTo>
                    <a:pt x="97683" y="192749"/>
                  </a:lnTo>
                  <a:lnTo>
                    <a:pt x="105723" y="194345"/>
                  </a:lnTo>
                  <a:lnTo>
                    <a:pt x="112119" y="193173"/>
                  </a:lnTo>
                  <a:lnTo>
                    <a:pt x="118019" y="191006"/>
                  </a:lnTo>
                  <a:lnTo>
                    <a:pt x="132899" y="189272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SMARTInkShape-2340"/>
            <p:cNvSpPr/>
            <p:nvPr/>
          </p:nvSpPr>
          <p:spPr>
            <a:xfrm>
              <a:off x="267952" y="3194050"/>
              <a:ext cx="55899" cy="222251"/>
            </a:xfrm>
            <a:custGeom>
              <a:avLst/>
              <a:gdLst/>
              <a:ahLst/>
              <a:cxnLst/>
              <a:rect l="0" t="0" r="0" b="0"/>
              <a:pathLst>
                <a:path w="55899" h="222251">
                  <a:moveTo>
                    <a:pt x="55898" y="0"/>
                  </a:moveTo>
                  <a:lnTo>
                    <a:pt x="55898" y="3370"/>
                  </a:lnTo>
                  <a:lnTo>
                    <a:pt x="54016" y="6907"/>
                  </a:lnTo>
                  <a:lnTo>
                    <a:pt x="52527" y="8838"/>
                  </a:lnTo>
                  <a:lnTo>
                    <a:pt x="50871" y="14746"/>
                  </a:lnTo>
                  <a:lnTo>
                    <a:pt x="44652" y="44275"/>
                  </a:lnTo>
                  <a:lnTo>
                    <a:pt x="38768" y="68308"/>
                  </a:lnTo>
                  <a:lnTo>
                    <a:pt x="33262" y="93303"/>
                  </a:lnTo>
                  <a:lnTo>
                    <a:pt x="30611" y="119289"/>
                  </a:lnTo>
                  <a:lnTo>
                    <a:pt x="25671" y="147606"/>
                  </a:lnTo>
                  <a:lnTo>
                    <a:pt x="17680" y="176853"/>
                  </a:lnTo>
                  <a:lnTo>
                    <a:pt x="7199" y="203650"/>
                  </a:lnTo>
                  <a:lnTo>
                    <a:pt x="626" y="215152"/>
                  </a:lnTo>
                  <a:lnTo>
                    <a:pt x="0" y="217518"/>
                  </a:lnTo>
                  <a:lnTo>
                    <a:pt x="288" y="219095"/>
                  </a:lnTo>
                  <a:lnTo>
                    <a:pt x="1186" y="220147"/>
                  </a:lnTo>
                  <a:lnTo>
                    <a:pt x="5098" y="2222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" name="SMARTInkShape-2341"/>
            <p:cNvSpPr/>
            <p:nvPr/>
          </p:nvSpPr>
          <p:spPr>
            <a:xfrm>
              <a:off x="266700" y="3295650"/>
              <a:ext cx="101601" cy="50801"/>
            </a:xfrm>
            <a:custGeom>
              <a:avLst/>
              <a:gdLst/>
              <a:ahLst/>
              <a:cxnLst/>
              <a:rect l="0" t="0" r="0" b="0"/>
              <a:pathLst>
                <a:path w="101601" h="50801">
                  <a:moveTo>
                    <a:pt x="0" y="50800"/>
                  </a:moveTo>
                  <a:lnTo>
                    <a:pt x="0" y="45332"/>
                  </a:lnTo>
                  <a:lnTo>
                    <a:pt x="27611" y="29737"/>
                  </a:lnTo>
                  <a:lnTo>
                    <a:pt x="46986" y="20335"/>
                  </a:lnTo>
                  <a:lnTo>
                    <a:pt x="75446" y="10837"/>
                  </a:lnTo>
                  <a:lnTo>
                    <a:pt x="10160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SMARTInkShape-2342"/>
            <p:cNvSpPr/>
            <p:nvPr/>
          </p:nvSpPr>
          <p:spPr>
            <a:xfrm>
              <a:off x="368300" y="3143250"/>
              <a:ext cx="38101" cy="273051"/>
            </a:xfrm>
            <a:custGeom>
              <a:avLst/>
              <a:gdLst/>
              <a:ahLst/>
              <a:cxnLst/>
              <a:rect l="0" t="0" r="0" b="0"/>
              <a:pathLst>
                <a:path w="38101" h="273051">
                  <a:moveTo>
                    <a:pt x="38100" y="0"/>
                  </a:moveTo>
                  <a:lnTo>
                    <a:pt x="34728" y="3371"/>
                  </a:lnTo>
                  <a:lnTo>
                    <a:pt x="33073" y="8788"/>
                  </a:lnTo>
                  <a:lnTo>
                    <a:pt x="28456" y="39497"/>
                  </a:lnTo>
                  <a:lnTo>
                    <a:pt x="25298" y="69550"/>
                  </a:lnTo>
                  <a:lnTo>
                    <a:pt x="21214" y="98532"/>
                  </a:lnTo>
                  <a:lnTo>
                    <a:pt x="18985" y="130167"/>
                  </a:lnTo>
                  <a:lnTo>
                    <a:pt x="15964" y="153807"/>
                  </a:lnTo>
                  <a:lnTo>
                    <a:pt x="12269" y="176544"/>
                  </a:lnTo>
                  <a:lnTo>
                    <a:pt x="6222" y="207296"/>
                  </a:lnTo>
                  <a:lnTo>
                    <a:pt x="1843" y="232400"/>
                  </a:lnTo>
                  <a:lnTo>
                    <a:pt x="161" y="264037"/>
                  </a:lnTo>
                  <a:lnTo>
                    <a:pt x="0" y="2730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4" name="SMARTInkShape-Group237"/>
          <p:cNvGrpSpPr/>
          <p:nvPr/>
        </p:nvGrpSpPr>
        <p:grpSpPr>
          <a:xfrm>
            <a:off x="1212850" y="3606825"/>
            <a:ext cx="546101" cy="120626"/>
            <a:chOff x="1212850" y="3606825"/>
            <a:chExt cx="546101" cy="120626"/>
          </a:xfrm>
        </p:grpSpPr>
        <p:sp>
          <p:nvSpPr>
            <p:cNvPr id="118" name="SMARTInkShape-2343"/>
            <p:cNvSpPr/>
            <p:nvPr/>
          </p:nvSpPr>
          <p:spPr>
            <a:xfrm>
              <a:off x="1365589" y="3670300"/>
              <a:ext cx="12362" cy="57151"/>
            </a:xfrm>
            <a:custGeom>
              <a:avLst/>
              <a:gdLst/>
              <a:ahLst/>
              <a:cxnLst/>
              <a:rect l="0" t="0" r="0" b="0"/>
              <a:pathLst>
                <a:path w="12362" h="57151">
                  <a:moveTo>
                    <a:pt x="12361" y="0"/>
                  </a:moveTo>
                  <a:lnTo>
                    <a:pt x="12361" y="8838"/>
                  </a:lnTo>
                  <a:lnTo>
                    <a:pt x="805" y="39082"/>
                  </a:lnTo>
                  <a:lnTo>
                    <a:pt x="0" y="46230"/>
                  </a:lnTo>
                  <a:lnTo>
                    <a:pt x="1693" y="50650"/>
                  </a:lnTo>
                  <a:lnTo>
                    <a:pt x="6011" y="571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SMARTInkShape-2344"/>
            <p:cNvSpPr/>
            <p:nvPr/>
          </p:nvSpPr>
          <p:spPr>
            <a:xfrm>
              <a:off x="1212850" y="3606825"/>
              <a:ext cx="114301" cy="114276"/>
            </a:xfrm>
            <a:custGeom>
              <a:avLst/>
              <a:gdLst/>
              <a:ahLst/>
              <a:cxnLst/>
              <a:rect l="0" t="0" r="0" b="0"/>
              <a:pathLst>
                <a:path w="114301" h="114276">
                  <a:moveTo>
                    <a:pt x="19050" y="57125"/>
                  </a:moveTo>
                  <a:lnTo>
                    <a:pt x="19050" y="60496"/>
                  </a:lnTo>
                  <a:lnTo>
                    <a:pt x="17168" y="64032"/>
                  </a:lnTo>
                  <a:lnTo>
                    <a:pt x="15679" y="65963"/>
                  </a:lnTo>
                  <a:lnTo>
                    <a:pt x="14024" y="71871"/>
                  </a:lnTo>
                  <a:lnTo>
                    <a:pt x="13582" y="75423"/>
                  </a:lnTo>
                  <a:lnTo>
                    <a:pt x="9329" y="83131"/>
                  </a:lnTo>
                  <a:lnTo>
                    <a:pt x="2764" y="93523"/>
                  </a:lnTo>
                  <a:lnTo>
                    <a:pt x="546" y="103355"/>
                  </a:lnTo>
                  <a:lnTo>
                    <a:pt x="0" y="114264"/>
                  </a:lnTo>
                  <a:lnTo>
                    <a:pt x="705" y="85899"/>
                  </a:lnTo>
                  <a:lnTo>
                    <a:pt x="10539" y="54397"/>
                  </a:lnTo>
                  <a:lnTo>
                    <a:pt x="12643" y="23359"/>
                  </a:lnTo>
                  <a:lnTo>
                    <a:pt x="12700" y="0"/>
                  </a:lnTo>
                  <a:lnTo>
                    <a:pt x="12700" y="8815"/>
                  </a:lnTo>
                  <a:lnTo>
                    <a:pt x="14581" y="12840"/>
                  </a:lnTo>
                  <a:lnTo>
                    <a:pt x="17064" y="16982"/>
                  </a:lnTo>
                  <a:lnTo>
                    <a:pt x="18461" y="23985"/>
                  </a:lnTo>
                  <a:lnTo>
                    <a:pt x="19703" y="42427"/>
                  </a:lnTo>
                  <a:lnTo>
                    <a:pt x="24104" y="52848"/>
                  </a:lnTo>
                  <a:lnTo>
                    <a:pt x="27881" y="58281"/>
                  </a:lnTo>
                  <a:lnTo>
                    <a:pt x="31912" y="61166"/>
                  </a:lnTo>
                  <a:lnTo>
                    <a:pt x="38148" y="62791"/>
                  </a:lnTo>
                  <a:lnTo>
                    <a:pt x="58386" y="63435"/>
                  </a:lnTo>
                  <a:lnTo>
                    <a:pt x="68727" y="60092"/>
                  </a:lnTo>
                  <a:lnTo>
                    <a:pt x="93799" y="46257"/>
                  </a:lnTo>
                  <a:lnTo>
                    <a:pt x="96399" y="45646"/>
                  </a:lnTo>
                  <a:lnTo>
                    <a:pt x="98133" y="43828"/>
                  </a:lnTo>
                  <a:lnTo>
                    <a:pt x="100059" y="38044"/>
                  </a:lnTo>
                  <a:lnTo>
                    <a:pt x="101143" y="30226"/>
                  </a:lnTo>
                  <a:lnTo>
                    <a:pt x="99515" y="25649"/>
                  </a:lnTo>
                  <a:lnTo>
                    <a:pt x="98093" y="23441"/>
                  </a:lnTo>
                  <a:lnTo>
                    <a:pt x="97851" y="21263"/>
                  </a:lnTo>
                  <a:lnTo>
                    <a:pt x="101412" y="7583"/>
                  </a:lnTo>
                  <a:lnTo>
                    <a:pt x="102180" y="7164"/>
                  </a:lnTo>
                  <a:lnTo>
                    <a:pt x="104915" y="6697"/>
                  </a:lnTo>
                  <a:lnTo>
                    <a:pt x="105926" y="7279"/>
                  </a:lnTo>
                  <a:lnTo>
                    <a:pt x="106601" y="8372"/>
                  </a:lnTo>
                  <a:lnTo>
                    <a:pt x="107550" y="13281"/>
                  </a:lnTo>
                  <a:lnTo>
                    <a:pt x="107939" y="44605"/>
                  </a:lnTo>
                  <a:lnTo>
                    <a:pt x="107949" y="74068"/>
                  </a:lnTo>
                  <a:lnTo>
                    <a:pt x="107950" y="105602"/>
                  </a:lnTo>
                  <a:lnTo>
                    <a:pt x="107950" y="106376"/>
                  </a:lnTo>
                  <a:lnTo>
                    <a:pt x="114300" y="114275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" name="SMARTInkShape-2345"/>
            <p:cNvSpPr/>
            <p:nvPr/>
          </p:nvSpPr>
          <p:spPr>
            <a:xfrm>
              <a:off x="1428750" y="3645012"/>
              <a:ext cx="50777" cy="75976"/>
            </a:xfrm>
            <a:custGeom>
              <a:avLst/>
              <a:gdLst/>
              <a:ahLst/>
              <a:cxnLst/>
              <a:rect l="0" t="0" r="0" b="0"/>
              <a:pathLst>
                <a:path w="50777" h="75976">
                  <a:moveTo>
                    <a:pt x="6350" y="18938"/>
                  </a:moveTo>
                  <a:lnTo>
                    <a:pt x="6350" y="25679"/>
                  </a:lnTo>
                  <a:lnTo>
                    <a:pt x="4468" y="30871"/>
                  </a:lnTo>
                  <a:lnTo>
                    <a:pt x="1986" y="35530"/>
                  </a:lnTo>
                  <a:lnTo>
                    <a:pt x="588" y="42826"/>
                  </a:lnTo>
                  <a:lnTo>
                    <a:pt x="3" y="74171"/>
                  </a:lnTo>
                  <a:lnTo>
                    <a:pt x="0" y="75975"/>
                  </a:lnTo>
                  <a:lnTo>
                    <a:pt x="0" y="57787"/>
                  </a:lnTo>
                  <a:lnTo>
                    <a:pt x="1881" y="51961"/>
                  </a:lnTo>
                  <a:lnTo>
                    <a:pt x="4363" y="46315"/>
                  </a:lnTo>
                  <a:lnTo>
                    <a:pt x="9459" y="27107"/>
                  </a:lnTo>
                  <a:lnTo>
                    <a:pt x="15110" y="17987"/>
                  </a:lnTo>
                  <a:lnTo>
                    <a:pt x="15718" y="15482"/>
                  </a:lnTo>
                  <a:lnTo>
                    <a:pt x="15417" y="13106"/>
                  </a:lnTo>
                  <a:lnTo>
                    <a:pt x="14511" y="10816"/>
                  </a:lnTo>
                  <a:lnTo>
                    <a:pt x="14613" y="8585"/>
                  </a:lnTo>
                  <a:lnTo>
                    <a:pt x="16607" y="4223"/>
                  </a:lnTo>
                  <a:lnTo>
                    <a:pt x="18127" y="2778"/>
                  </a:lnTo>
                  <a:lnTo>
                    <a:pt x="24302" y="268"/>
                  </a:lnTo>
                  <a:lnTo>
                    <a:pt x="31816" y="0"/>
                  </a:lnTo>
                  <a:lnTo>
                    <a:pt x="37189" y="1819"/>
                  </a:lnTo>
                  <a:lnTo>
                    <a:pt x="39609" y="3292"/>
                  </a:lnTo>
                  <a:lnTo>
                    <a:pt x="41222" y="5685"/>
                  </a:lnTo>
                  <a:lnTo>
                    <a:pt x="43493" y="15089"/>
                  </a:lnTo>
                  <a:lnTo>
                    <a:pt x="44872" y="23363"/>
                  </a:lnTo>
                  <a:lnTo>
                    <a:pt x="49880" y="39154"/>
                  </a:lnTo>
                  <a:lnTo>
                    <a:pt x="50776" y="55759"/>
                  </a:lnTo>
                  <a:lnTo>
                    <a:pt x="50078" y="56185"/>
                  </a:lnTo>
                  <a:lnTo>
                    <a:pt x="44450" y="57038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SMARTInkShape-2346"/>
            <p:cNvSpPr/>
            <p:nvPr/>
          </p:nvSpPr>
          <p:spPr>
            <a:xfrm>
              <a:off x="1511300" y="3628788"/>
              <a:ext cx="133351" cy="85644"/>
            </a:xfrm>
            <a:custGeom>
              <a:avLst/>
              <a:gdLst/>
              <a:ahLst/>
              <a:cxnLst/>
              <a:rect l="0" t="0" r="0" b="0"/>
              <a:pathLst>
                <a:path w="133351" h="85644">
                  <a:moveTo>
                    <a:pt x="0" y="28812"/>
                  </a:moveTo>
                  <a:lnTo>
                    <a:pt x="3371" y="32183"/>
                  </a:lnTo>
                  <a:lnTo>
                    <a:pt x="3658" y="33881"/>
                  </a:lnTo>
                  <a:lnTo>
                    <a:pt x="3144" y="35719"/>
                  </a:lnTo>
                  <a:lnTo>
                    <a:pt x="2096" y="37650"/>
                  </a:lnTo>
                  <a:lnTo>
                    <a:pt x="2103" y="38937"/>
                  </a:lnTo>
                  <a:lnTo>
                    <a:pt x="2813" y="39795"/>
                  </a:lnTo>
                  <a:lnTo>
                    <a:pt x="5483" y="40749"/>
                  </a:lnTo>
                  <a:lnTo>
                    <a:pt x="21215" y="41482"/>
                  </a:lnTo>
                  <a:lnTo>
                    <a:pt x="25421" y="39617"/>
                  </a:lnTo>
                  <a:lnTo>
                    <a:pt x="27531" y="38131"/>
                  </a:lnTo>
                  <a:lnTo>
                    <a:pt x="39644" y="35043"/>
                  </a:lnTo>
                  <a:lnTo>
                    <a:pt x="41246" y="33671"/>
                  </a:lnTo>
                  <a:lnTo>
                    <a:pt x="49194" y="22331"/>
                  </a:lnTo>
                  <a:lnTo>
                    <a:pt x="50659" y="9750"/>
                  </a:lnTo>
                  <a:lnTo>
                    <a:pt x="50706" y="7637"/>
                  </a:lnTo>
                  <a:lnTo>
                    <a:pt x="50031" y="6228"/>
                  </a:lnTo>
                  <a:lnTo>
                    <a:pt x="48876" y="5290"/>
                  </a:lnTo>
                  <a:lnTo>
                    <a:pt x="45711" y="3541"/>
                  </a:lnTo>
                  <a:lnTo>
                    <a:pt x="41953" y="412"/>
                  </a:lnTo>
                  <a:lnTo>
                    <a:pt x="39963" y="0"/>
                  </a:lnTo>
                  <a:lnTo>
                    <a:pt x="37931" y="432"/>
                  </a:lnTo>
                  <a:lnTo>
                    <a:pt x="33791" y="2087"/>
                  </a:lnTo>
                  <a:lnTo>
                    <a:pt x="27494" y="3725"/>
                  </a:lnTo>
                  <a:lnTo>
                    <a:pt x="16930" y="12198"/>
                  </a:lnTo>
                  <a:lnTo>
                    <a:pt x="4233" y="33445"/>
                  </a:lnTo>
                  <a:lnTo>
                    <a:pt x="836" y="49351"/>
                  </a:lnTo>
                  <a:lnTo>
                    <a:pt x="32" y="68921"/>
                  </a:lnTo>
                  <a:lnTo>
                    <a:pt x="1432" y="71073"/>
                  </a:lnTo>
                  <a:lnTo>
                    <a:pt x="6751" y="75347"/>
                  </a:lnTo>
                  <a:lnTo>
                    <a:pt x="11937" y="77716"/>
                  </a:lnTo>
                  <a:lnTo>
                    <a:pt x="24387" y="79237"/>
                  </a:lnTo>
                  <a:lnTo>
                    <a:pt x="36310" y="76130"/>
                  </a:lnTo>
                  <a:lnTo>
                    <a:pt x="52167" y="68613"/>
                  </a:lnTo>
                  <a:lnTo>
                    <a:pt x="59168" y="66962"/>
                  </a:lnTo>
                  <a:lnTo>
                    <a:pt x="67782" y="61360"/>
                  </a:lnTo>
                  <a:lnTo>
                    <a:pt x="85431" y="44163"/>
                  </a:lnTo>
                  <a:lnTo>
                    <a:pt x="88888" y="35196"/>
                  </a:lnTo>
                  <a:lnTo>
                    <a:pt x="92267" y="38543"/>
                  </a:lnTo>
                  <a:lnTo>
                    <a:pt x="92555" y="40238"/>
                  </a:lnTo>
                  <a:lnTo>
                    <a:pt x="92043" y="42073"/>
                  </a:lnTo>
                  <a:lnTo>
                    <a:pt x="90995" y="44003"/>
                  </a:lnTo>
                  <a:lnTo>
                    <a:pt x="89084" y="61828"/>
                  </a:lnTo>
                  <a:lnTo>
                    <a:pt x="88916" y="77400"/>
                  </a:lnTo>
                  <a:lnTo>
                    <a:pt x="87025" y="80510"/>
                  </a:lnTo>
                  <a:lnTo>
                    <a:pt x="82811" y="85643"/>
                  </a:lnTo>
                  <a:lnTo>
                    <a:pt x="82627" y="82496"/>
                  </a:lnTo>
                  <a:lnTo>
                    <a:pt x="83307" y="81535"/>
                  </a:lnTo>
                  <a:lnTo>
                    <a:pt x="85943" y="80466"/>
                  </a:lnTo>
                  <a:lnTo>
                    <a:pt x="86929" y="78770"/>
                  </a:lnTo>
                  <a:lnTo>
                    <a:pt x="88640" y="65381"/>
                  </a:lnTo>
                  <a:lnTo>
                    <a:pt x="89554" y="51374"/>
                  </a:lnTo>
                  <a:lnTo>
                    <a:pt x="99438" y="20443"/>
                  </a:lnTo>
                  <a:lnTo>
                    <a:pt x="100639" y="14979"/>
                  </a:lnTo>
                  <a:lnTo>
                    <a:pt x="101665" y="13240"/>
                  </a:lnTo>
                  <a:lnTo>
                    <a:pt x="103054" y="12080"/>
                  </a:lnTo>
                  <a:lnTo>
                    <a:pt x="106479" y="10086"/>
                  </a:lnTo>
                  <a:lnTo>
                    <a:pt x="112374" y="5703"/>
                  </a:lnTo>
                  <a:lnTo>
                    <a:pt x="116501" y="4430"/>
                  </a:lnTo>
                  <a:lnTo>
                    <a:pt x="133350" y="3412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SMARTInkShape-2347"/>
            <p:cNvSpPr/>
            <p:nvPr/>
          </p:nvSpPr>
          <p:spPr>
            <a:xfrm>
              <a:off x="1645015" y="3638550"/>
              <a:ext cx="75836" cy="63501"/>
            </a:xfrm>
            <a:custGeom>
              <a:avLst/>
              <a:gdLst/>
              <a:ahLst/>
              <a:cxnLst/>
              <a:rect l="0" t="0" r="0" b="0"/>
              <a:pathLst>
                <a:path w="75836" h="63501">
                  <a:moveTo>
                    <a:pt x="56785" y="0"/>
                  </a:moveTo>
                  <a:lnTo>
                    <a:pt x="29115" y="705"/>
                  </a:lnTo>
                  <a:lnTo>
                    <a:pt x="23791" y="3371"/>
                  </a:lnTo>
                  <a:lnTo>
                    <a:pt x="22089" y="5069"/>
                  </a:lnTo>
                  <a:lnTo>
                    <a:pt x="2410" y="36521"/>
                  </a:lnTo>
                  <a:lnTo>
                    <a:pt x="0" y="52011"/>
                  </a:lnTo>
                  <a:lnTo>
                    <a:pt x="1678" y="56748"/>
                  </a:lnTo>
                  <a:lnTo>
                    <a:pt x="5134" y="62166"/>
                  </a:lnTo>
                  <a:lnTo>
                    <a:pt x="17806" y="63324"/>
                  </a:lnTo>
                  <a:lnTo>
                    <a:pt x="26978" y="63465"/>
                  </a:lnTo>
                  <a:lnTo>
                    <a:pt x="36821" y="60118"/>
                  </a:lnTo>
                  <a:lnTo>
                    <a:pt x="50035" y="52515"/>
                  </a:lnTo>
                  <a:lnTo>
                    <a:pt x="52285" y="51943"/>
                  </a:lnTo>
                  <a:lnTo>
                    <a:pt x="53785" y="50151"/>
                  </a:lnTo>
                  <a:lnTo>
                    <a:pt x="58073" y="39016"/>
                  </a:lnTo>
                  <a:lnTo>
                    <a:pt x="60885" y="34274"/>
                  </a:lnTo>
                  <a:lnTo>
                    <a:pt x="62135" y="29814"/>
                  </a:lnTo>
                  <a:lnTo>
                    <a:pt x="61762" y="28343"/>
                  </a:lnTo>
                  <a:lnTo>
                    <a:pt x="60809" y="27361"/>
                  </a:lnTo>
                  <a:lnTo>
                    <a:pt x="59467" y="26708"/>
                  </a:lnTo>
                  <a:lnTo>
                    <a:pt x="58573" y="25566"/>
                  </a:lnTo>
                  <a:lnTo>
                    <a:pt x="56854" y="19345"/>
                  </a:lnTo>
                  <a:lnTo>
                    <a:pt x="53434" y="22508"/>
                  </a:lnTo>
                  <a:lnTo>
                    <a:pt x="53140" y="24177"/>
                  </a:lnTo>
                  <a:lnTo>
                    <a:pt x="53649" y="25996"/>
                  </a:lnTo>
                  <a:lnTo>
                    <a:pt x="55391" y="29898"/>
                  </a:lnTo>
                  <a:lnTo>
                    <a:pt x="57454" y="48690"/>
                  </a:lnTo>
                  <a:lnTo>
                    <a:pt x="63685" y="57151"/>
                  </a:lnTo>
                  <a:lnTo>
                    <a:pt x="67612" y="60678"/>
                  </a:lnTo>
                  <a:lnTo>
                    <a:pt x="75835" y="635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" name="SMARTInkShape-2348"/>
            <p:cNvSpPr/>
            <p:nvPr/>
          </p:nvSpPr>
          <p:spPr>
            <a:xfrm>
              <a:off x="1753479" y="3613150"/>
              <a:ext cx="5472" cy="76201"/>
            </a:xfrm>
            <a:custGeom>
              <a:avLst/>
              <a:gdLst/>
              <a:ahLst/>
              <a:cxnLst/>
              <a:rect l="0" t="0" r="0" b="0"/>
              <a:pathLst>
                <a:path w="5472" h="76201">
                  <a:moveTo>
                    <a:pt x="5471" y="0"/>
                  </a:moveTo>
                  <a:lnTo>
                    <a:pt x="5471" y="5467"/>
                  </a:lnTo>
                  <a:lnTo>
                    <a:pt x="3" y="20578"/>
                  </a:lnTo>
                  <a:lnTo>
                    <a:pt x="0" y="38950"/>
                  </a:lnTo>
                  <a:lnTo>
                    <a:pt x="5216" y="68566"/>
                  </a:lnTo>
                  <a:lnTo>
                    <a:pt x="5471" y="762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8" name="SMARTInkShape-Group238"/>
          <p:cNvGrpSpPr/>
          <p:nvPr/>
        </p:nvGrpSpPr>
        <p:grpSpPr>
          <a:xfrm>
            <a:off x="755650" y="3378211"/>
            <a:ext cx="673091" cy="234940"/>
            <a:chOff x="755650" y="3378211"/>
            <a:chExt cx="673091" cy="234940"/>
          </a:xfrm>
        </p:grpSpPr>
        <p:sp>
          <p:nvSpPr>
            <p:cNvPr id="125" name="SMARTInkShape-2349"/>
            <p:cNvSpPr/>
            <p:nvPr/>
          </p:nvSpPr>
          <p:spPr>
            <a:xfrm>
              <a:off x="755650" y="3378211"/>
              <a:ext cx="615951" cy="215890"/>
            </a:xfrm>
            <a:custGeom>
              <a:avLst/>
              <a:gdLst/>
              <a:ahLst/>
              <a:cxnLst/>
              <a:rect l="0" t="0" r="0" b="0"/>
              <a:pathLst>
                <a:path w="615951" h="215890">
                  <a:moveTo>
                    <a:pt x="0" y="31739"/>
                  </a:moveTo>
                  <a:lnTo>
                    <a:pt x="3370" y="28367"/>
                  </a:lnTo>
                  <a:lnTo>
                    <a:pt x="6907" y="26712"/>
                  </a:lnTo>
                  <a:lnTo>
                    <a:pt x="8838" y="26271"/>
                  </a:lnTo>
                  <a:lnTo>
                    <a:pt x="36364" y="10485"/>
                  </a:lnTo>
                  <a:lnTo>
                    <a:pt x="64107" y="5003"/>
                  </a:lnTo>
                  <a:lnTo>
                    <a:pt x="95330" y="649"/>
                  </a:lnTo>
                  <a:lnTo>
                    <a:pt x="127010" y="76"/>
                  </a:lnTo>
                  <a:lnTo>
                    <a:pt x="158751" y="0"/>
                  </a:lnTo>
                  <a:lnTo>
                    <a:pt x="177800" y="1873"/>
                  </a:lnTo>
                  <a:lnTo>
                    <a:pt x="205186" y="6456"/>
                  </a:lnTo>
                  <a:lnTo>
                    <a:pt x="235211" y="15099"/>
                  </a:lnTo>
                  <a:lnTo>
                    <a:pt x="264853" y="25428"/>
                  </a:lnTo>
                  <a:lnTo>
                    <a:pt x="293819" y="39973"/>
                  </a:lnTo>
                  <a:lnTo>
                    <a:pt x="323370" y="54434"/>
                  </a:lnTo>
                  <a:lnTo>
                    <a:pt x="342387" y="65254"/>
                  </a:lnTo>
                  <a:lnTo>
                    <a:pt x="370136" y="87162"/>
                  </a:lnTo>
                  <a:lnTo>
                    <a:pt x="399653" y="103318"/>
                  </a:lnTo>
                  <a:lnTo>
                    <a:pt x="429660" y="122485"/>
                  </a:lnTo>
                  <a:lnTo>
                    <a:pt x="459315" y="143318"/>
                  </a:lnTo>
                  <a:lnTo>
                    <a:pt x="488949" y="158703"/>
                  </a:lnTo>
                  <a:lnTo>
                    <a:pt x="518583" y="173553"/>
                  </a:lnTo>
                  <a:lnTo>
                    <a:pt x="535516" y="181316"/>
                  </a:lnTo>
                  <a:lnTo>
                    <a:pt x="547511" y="184008"/>
                  </a:lnTo>
                  <a:lnTo>
                    <a:pt x="556552" y="188255"/>
                  </a:lnTo>
                  <a:lnTo>
                    <a:pt x="586251" y="194794"/>
                  </a:lnTo>
                  <a:lnTo>
                    <a:pt x="594136" y="196938"/>
                  </a:lnTo>
                  <a:lnTo>
                    <a:pt x="603122" y="201745"/>
                  </a:lnTo>
                  <a:lnTo>
                    <a:pt x="605281" y="202226"/>
                  </a:lnTo>
                  <a:lnTo>
                    <a:pt x="606721" y="203252"/>
                  </a:lnTo>
                  <a:lnTo>
                    <a:pt x="607680" y="204642"/>
                  </a:lnTo>
                  <a:lnTo>
                    <a:pt x="608320" y="206274"/>
                  </a:lnTo>
                  <a:lnTo>
                    <a:pt x="609452" y="207362"/>
                  </a:lnTo>
                  <a:lnTo>
                    <a:pt x="612591" y="208571"/>
                  </a:lnTo>
                  <a:lnTo>
                    <a:pt x="613711" y="209599"/>
                  </a:lnTo>
                  <a:lnTo>
                    <a:pt x="615950" y="215889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SMARTInkShape-2350"/>
            <p:cNvSpPr/>
            <p:nvPr/>
          </p:nvSpPr>
          <p:spPr>
            <a:xfrm>
              <a:off x="1352550" y="3536950"/>
              <a:ext cx="76191" cy="76201"/>
            </a:xfrm>
            <a:custGeom>
              <a:avLst/>
              <a:gdLst/>
              <a:ahLst/>
              <a:cxnLst/>
              <a:rect l="0" t="0" r="0" b="0"/>
              <a:pathLst>
                <a:path w="76191" h="76201">
                  <a:moveTo>
                    <a:pt x="12700" y="0"/>
                  </a:moveTo>
                  <a:lnTo>
                    <a:pt x="12700" y="5467"/>
                  </a:lnTo>
                  <a:lnTo>
                    <a:pt x="33899" y="27542"/>
                  </a:lnTo>
                  <a:lnTo>
                    <a:pt x="54446" y="41629"/>
                  </a:lnTo>
                  <a:lnTo>
                    <a:pt x="63384" y="45774"/>
                  </a:lnTo>
                  <a:lnTo>
                    <a:pt x="67681" y="48566"/>
                  </a:lnTo>
                  <a:lnTo>
                    <a:pt x="75826" y="50712"/>
                  </a:lnTo>
                  <a:lnTo>
                    <a:pt x="76190" y="56886"/>
                  </a:lnTo>
                  <a:lnTo>
                    <a:pt x="72826" y="57071"/>
                  </a:lnTo>
                  <a:lnTo>
                    <a:pt x="69291" y="58996"/>
                  </a:lnTo>
                  <a:lnTo>
                    <a:pt x="61273" y="65981"/>
                  </a:lnTo>
                  <a:lnTo>
                    <a:pt x="55219" y="68130"/>
                  </a:lnTo>
                  <a:lnTo>
                    <a:pt x="29675" y="70488"/>
                  </a:lnTo>
                  <a:lnTo>
                    <a:pt x="17217" y="75308"/>
                  </a:lnTo>
                  <a:lnTo>
                    <a:pt x="0" y="762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7" name="SMARTInkShape-2351"/>
            <p:cNvSpPr/>
            <p:nvPr/>
          </p:nvSpPr>
          <p:spPr>
            <a:xfrm>
              <a:off x="1358900" y="3543300"/>
              <a:ext cx="6351" cy="57151"/>
            </a:xfrm>
            <a:custGeom>
              <a:avLst/>
              <a:gdLst/>
              <a:ahLst/>
              <a:cxnLst/>
              <a:rect l="0" t="0" r="0" b="0"/>
              <a:pathLst>
                <a:path w="6351" h="57151">
                  <a:moveTo>
                    <a:pt x="6350" y="0"/>
                  </a:moveTo>
                  <a:lnTo>
                    <a:pt x="6350" y="21199"/>
                  </a:lnTo>
                  <a:lnTo>
                    <a:pt x="174" y="52168"/>
                  </a:lnTo>
                  <a:lnTo>
                    <a:pt x="0" y="571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7" name="SMARTInkShape-Group239"/>
          <p:cNvGrpSpPr/>
          <p:nvPr/>
        </p:nvGrpSpPr>
        <p:grpSpPr>
          <a:xfrm>
            <a:off x="3621168" y="4191000"/>
            <a:ext cx="3501794" cy="607929"/>
            <a:chOff x="3621168" y="4191000"/>
            <a:chExt cx="3501794" cy="607929"/>
          </a:xfrm>
        </p:grpSpPr>
        <p:sp>
          <p:nvSpPr>
            <p:cNvPr id="129" name="SMARTInkShape-2352"/>
            <p:cNvSpPr/>
            <p:nvPr/>
          </p:nvSpPr>
          <p:spPr>
            <a:xfrm>
              <a:off x="6966432" y="4305307"/>
              <a:ext cx="156530" cy="259852"/>
            </a:xfrm>
            <a:custGeom>
              <a:avLst/>
              <a:gdLst/>
              <a:ahLst/>
              <a:cxnLst/>
              <a:rect l="0" t="0" r="0" b="0"/>
              <a:pathLst>
                <a:path w="156530" h="259852">
                  <a:moveTo>
                    <a:pt x="107468" y="12693"/>
                  </a:moveTo>
                  <a:lnTo>
                    <a:pt x="107468" y="953"/>
                  </a:lnTo>
                  <a:lnTo>
                    <a:pt x="106762" y="633"/>
                  </a:lnTo>
                  <a:lnTo>
                    <a:pt x="83519" y="0"/>
                  </a:lnTo>
                  <a:lnTo>
                    <a:pt x="53258" y="5460"/>
                  </a:lnTo>
                  <a:lnTo>
                    <a:pt x="39979" y="9452"/>
                  </a:lnTo>
                  <a:lnTo>
                    <a:pt x="10821" y="29096"/>
                  </a:lnTo>
                  <a:lnTo>
                    <a:pt x="5012" y="33624"/>
                  </a:lnTo>
                  <a:lnTo>
                    <a:pt x="1959" y="39869"/>
                  </a:lnTo>
                  <a:lnTo>
                    <a:pt x="0" y="55377"/>
                  </a:lnTo>
                  <a:lnTo>
                    <a:pt x="3032" y="67830"/>
                  </a:lnTo>
                  <a:lnTo>
                    <a:pt x="15447" y="84680"/>
                  </a:lnTo>
                  <a:lnTo>
                    <a:pt x="28775" y="97365"/>
                  </a:lnTo>
                  <a:lnTo>
                    <a:pt x="57848" y="116175"/>
                  </a:lnTo>
                  <a:lnTo>
                    <a:pt x="87396" y="140065"/>
                  </a:lnTo>
                  <a:lnTo>
                    <a:pt x="113616" y="165166"/>
                  </a:lnTo>
                  <a:lnTo>
                    <a:pt x="142170" y="196852"/>
                  </a:lnTo>
                  <a:lnTo>
                    <a:pt x="154356" y="221539"/>
                  </a:lnTo>
                  <a:lnTo>
                    <a:pt x="156529" y="231572"/>
                  </a:lnTo>
                  <a:lnTo>
                    <a:pt x="155613" y="240735"/>
                  </a:lnTo>
                  <a:lnTo>
                    <a:pt x="154382" y="245155"/>
                  </a:lnTo>
                  <a:lnTo>
                    <a:pt x="149249" y="251946"/>
                  </a:lnTo>
                  <a:lnTo>
                    <a:pt x="145905" y="254745"/>
                  </a:lnTo>
                  <a:lnTo>
                    <a:pt x="134664" y="257855"/>
                  </a:lnTo>
                  <a:lnTo>
                    <a:pt x="107823" y="259851"/>
                  </a:lnTo>
                  <a:lnTo>
                    <a:pt x="77068" y="255176"/>
                  </a:lnTo>
                  <a:lnTo>
                    <a:pt x="45698" y="247458"/>
                  </a:lnTo>
                  <a:lnTo>
                    <a:pt x="12218" y="234943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" name="SMARTInkShape-2353"/>
            <p:cNvSpPr/>
            <p:nvPr/>
          </p:nvSpPr>
          <p:spPr>
            <a:xfrm>
              <a:off x="6750050" y="4349750"/>
              <a:ext cx="215901" cy="25401"/>
            </a:xfrm>
            <a:custGeom>
              <a:avLst/>
              <a:gdLst/>
              <a:ahLst/>
              <a:cxnLst/>
              <a:rect l="0" t="0" r="0" b="0"/>
              <a:pathLst>
                <a:path w="215901" h="25401">
                  <a:moveTo>
                    <a:pt x="0" y="0"/>
                  </a:moveTo>
                  <a:lnTo>
                    <a:pt x="10138" y="705"/>
                  </a:lnTo>
                  <a:lnTo>
                    <a:pt x="36595" y="8838"/>
                  </a:lnTo>
                  <a:lnTo>
                    <a:pt x="63446" y="14926"/>
                  </a:lnTo>
                  <a:lnTo>
                    <a:pt x="93744" y="21199"/>
                  </a:lnTo>
                  <a:lnTo>
                    <a:pt x="116453" y="23533"/>
                  </a:lnTo>
                  <a:lnTo>
                    <a:pt x="139245" y="24570"/>
                  </a:lnTo>
                  <a:lnTo>
                    <a:pt x="167944" y="25154"/>
                  </a:lnTo>
                  <a:lnTo>
                    <a:pt x="199162" y="25351"/>
                  </a:lnTo>
                  <a:lnTo>
                    <a:pt x="215900" y="254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SMARTInkShape-2354"/>
            <p:cNvSpPr/>
            <p:nvPr/>
          </p:nvSpPr>
          <p:spPr>
            <a:xfrm>
              <a:off x="6853015" y="4191000"/>
              <a:ext cx="30386" cy="368301"/>
            </a:xfrm>
            <a:custGeom>
              <a:avLst/>
              <a:gdLst/>
              <a:ahLst/>
              <a:cxnLst/>
              <a:rect l="0" t="0" r="0" b="0"/>
              <a:pathLst>
                <a:path w="30386" h="368301">
                  <a:moveTo>
                    <a:pt x="30385" y="0"/>
                  </a:moveTo>
                  <a:lnTo>
                    <a:pt x="27013" y="3371"/>
                  </a:lnTo>
                  <a:lnTo>
                    <a:pt x="25358" y="8788"/>
                  </a:lnTo>
                  <a:lnTo>
                    <a:pt x="19139" y="37976"/>
                  </a:lnTo>
                  <a:lnTo>
                    <a:pt x="13255" y="63385"/>
                  </a:lnTo>
                  <a:lnTo>
                    <a:pt x="9131" y="85321"/>
                  </a:lnTo>
                  <a:lnTo>
                    <a:pt x="6827" y="107300"/>
                  </a:lnTo>
                  <a:lnTo>
                    <a:pt x="5098" y="129533"/>
                  </a:lnTo>
                  <a:lnTo>
                    <a:pt x="1978" y="153526"/>
                  </a:lnTo>
                  <a:lnTo>
                    <a:pt x="120" y="178300"/>
                  </a:lnTo>
                  <a:lnTo>
                    <a:pt x="0" y="203422"/>
                  </a:lnTo>
                  <a:lnTo>
                    <a:pt x="2299" y="228699"/>
                  </a:lnTo>
                  <a:lnTo>
                    <a:pt x="3791" y="252162"/>
                  </a:lnTo>
                  <a:lnTo>
                    <a:pt x="4631" y="283323"/>
                  </a:lnTo>
                  <a:lnTo>
                    <a:pt x="4880" y="310431"/>
                  </a:lnTo>
                  <a:lnTo>
                    <a:pt x="6835" y="332573"/>
                  </a:lnTo>
                  <a:lnTo>
                    <a:pt x="11071" y="362579"/>
                  </a:lnTo>
                  <a:lnTo>
                    <a:pt x="11335" y="3683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" name="SMARTInkShape-2355"/>
            <p:cNvSpPr/>
            <p:nvPr/>
          </p:nvSpPr>
          <p:spPr>
            <a:xfrm>
              <a:off x="6258602" y="4375673"/>
              <a:ext cx="449937" cy="177278"/>
            </a:xfrm>
            <a:custGeom>
              <a:avLst/>
              <a:gdLst/>
              <a:ahLst/>
              <a:cxnLst/>
              <a:rect l="0" t="0" r="0" b="0"/>
              <a:pathLst>
                <a:path w="449937" h="177278">
                  <a:moveTo>
                    <a:pt x="154898" y="31227"/>
                  </a:moveTo>
                  <a:lnTo>
                    <a:pt x="154898" y="27856"/>
                  </a:lnTo>
                  <a:lnTo>
                    <a:pt x="154192" y="26862"/>
                  </a:lnTo>
                  <a:lnTo>
                    <a:pt x="153016" y="26200"/>
                  </a:lnTo>
                  <a:lnTo>
                    <a:pt x="151526" y="25759"/>
                  </a:lnTo>
                  <a:lnTo>
                    <a:pt x="142032" y="18085"/>
                  </a:lnTo>
                  <a:lnTo>
                    <a:pt x="137891" y="14803"/>
                  </a:lnTo>
                  <a:lnTo>
                    <a:pt x="133698" y="13344"/>
                  </a:lnTo>
                  <a:lnTo>
                    <a:pt x="124000" y="12522"/>
                  </a:lnTo>
                  <a:lnTo>
                    <a:pt x="96382" y="21045"/>
                  </a:lnTo>
                  <a:lnTo>
                    <a:pt x="67714" y="39328"/>
                  </a:lnTo>
                  <a:lnTo>
                    <a:pt x="40936" y="63322"/>
                  </a:lnTo>
                  <a:lnTo>
                    <a:pt x="14667" y="90408"/>
                  </a:lnTo>
                  <a:lnTo>
                    <a:pt x="869" y="113652"/>
                  </a:lnTo>
                  <a:lnTo>
                    <a:pt x="0" y="116516"/>
                  </a:lnTo>
                  <a:lnTo>
                    <a:pt x="127" y="119130"/>
                  </a:lnTo>
                  <a:lnTo>
                    <a:pt x="917" y="121579"/>
                  </a:lnTo>
                  <a:lnTo>
                    <a:pt x="5558" y="126181"/>
                  </a:lnTo>
                  <a:lnTo>
                    <a:pt x="20035" y="134885"/>
                  </a:lnTo>
                  <a:lnTo>
                    <a:pt x="24067" y="135610"/>
                  </a:lnTo>
                  <a:lnTo>
                    <a:pt x="32310" y="134534"/>
                  </a:lnTo>
                  <a:lnTo>
                    <a:pt x="44884" y="129962"/>
                  </a:lnTo>
                  <a:lnTo>
                    <a:pt x="75703" y="103638"/>
                  </a:lnTo>
                  <a:lnTo>
                    <a:pt x="99513" y="75178"/>
                  </a:lnTo>
                  <a:lnTo>
                    <a:pt x="124069" y="44440"/>
                  </a:lnTo>
                  <a:lnTo>
                    <a:pt x="135158" y="32000"/>
                  </a:lnTo>
                  <a:lnTo>
                    <a:pt x="135388" y="32447"/>
                  </a:lnTo>
                  <a:lnTo>
                    <a:pt x="135839" y="59123"/>
                  </a:lnTo>
                  <a:lnTo>
                    <a:pt x="137728" y="89920"/>
                  </a:lnTo>
                  <a:lnTo>
                    <a:pt x="141622" y="101057"/>
                  </a:lnTo>
                  <a:lnTo>
                    <a:pt x="151748" y="114555"/>
                  </a:lnTo>
                  <a:lnTo>
                    <a:pt x="171974" y="128138"/>
                  </a:lnTo>
                  <a:lnTo>
                    <a:pt x="193156" y="136264"/>
                  </a:lnTo>
                  <a:lnTo>
                    <a:pt x="202711" y="137882"/>
                  </a:lnTo>
                  <a:lnTo>
                    <a:pt x="211661" y="136720"/>
                  </a:lnTo>
                  <a:lnTo>
                    <a:pt x="238233" y="127564"/>
                  </a:lnTo>
                  <a:lnTo>
                    <a:pt x="265930" y="109129"/>
                  </a:lnTo>
                  <a:lnTo>
                    <a:pt x="293122" y="86441"/>
                  </a:lnTo>
                  <a:lnTo>
                    <a:pt x="306860" y="72516"/>
                  </a:lnTo>
                  <a:lnTo>
                    <a:pt x="326203" y="56753"/>
                  </a:lnTo>
                  <a:lnTo>
                    <a:pt x="326344" y="83766"/>
                  </a:lnTo>
                  <a:lnTo>
                    <a:pt x="319439" y="114006"/>
                  </a:lnTo>
                  <a:lnTo>
                    <a:pt x="309341" y="144851"/>
                  </a:lnTo>
                  <a:lnTo>
                    <a:pt x="299619" y="170206"/>
                  </a:lnTo>
                  <a:lnTo>
                    <a:pt x="297945" y="172563"/>
                  </a:lnTo>
                  <a:lnTo>
                    <a:pt x="294204" y="175182"/>
                  </a:lnTo>
                  <a:lnTo>
                    <a:pt x="288596" y="177154"/>
                  </a:lnTo>
                  <a:lnTo>
                    <a:pt x="288279" y="165056"/>
                  </a:lnTo>
                  <a:lnTo>
                    <a:pt x="295159" y="136522"/>
                  </a:lnTo>
                  <a:lnTo>
                    <a:pt x="306546" y="104786"/>
                  </a:lnTo>
                  <a:lnTo>
                    <a:pt x="318286" y="79755"/>
                  </a:lnTo>
                  <a:lnTo>
                    <a:pt x="337443" y="54464"/>
                  </a:lnTo>
                  <a:lnTo>
                    <a:pt x="363425" y="26409"/>
                  </a:lnTo>
                  <a:lnTo>
                    <a:pt x="387317" y="5445"/>
                  </a:lnTo>
                  <a:lnTo>
                    <a:pt x="400308" y="1245"/>
                  </a:lnTo>
                  <a:lnTo>
                    <a:pt x="413094" y="0"/>
                  </a:lnTo>
                  <a:lnTo>
                    <a:pt x="416634" y="1237"/>
                  </a:lnTo>
                  <a:lnTo>
                    <a:pt x="433060" y="13828"/>
                  </a:lnTo>
                  <a:lnTo>
                    <a:pt x="435590" y="17511"/>
                  </a:lnTo>
                  <a:lnTo>
                    <a:pt x="443353" y="44629"/>
                  </a:lnTo>
                  <a:lnTo>
                    <a:pt x="449936" y="69465"/>
                  </a:lnTo>
                  <a:lnTo>
                    <a:pt x="447787" y="96636"/>
                  </a:lnTo>
                  <a:lnTo>
                    <a:pt x="443782" y="125599"/>
                  </a:lnTo>
                  <a:lnTo>
                    <a:pt x="440923" y="155661"/>
                  </a:lnTo>
                  <a:lnTo>
                    <a:pt x="440729" y="168677"/>
                  </a:lnTo>
                  <a:lnTo>
                    <a:pt x="441407" y="171544"/>
                  </a:lnTo>
                  <a:lnTo>
                    <a:pt x="442565" y="173455"/>
                  </a:lnTo>
                  <a:lnTo>
                    <a:pt x="446998" y="177277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" name="SMARTInkShape-2356"/>
            <p:cNvSpPr/>
            <p:nvPr/>
          </p:nvSpPr>
          <p:spPr>
            <a:xfrm>
              <a:off x="6172200" y="4235450"/>
              <a:ext cx="101601" cy="323851"/>
            </a:xfrm>
            <a:custGeom>
              <a:avLst/>
              <a:gdLst/>
              <a:ahLst/>
              <a:cxnLst/>
              <a:rect l="0" t="0" r="0" b="0"/>
              <a:pathLst>
                <a:path w="101601" h="323851">
                  <a:moveTo>
                    <a:pt x="101600" y="0"/>
                  </a:moveTo>
                  <a:lnTo>
                    <a:pt x="101600" y="3371"/>
                  </a:lnTo>
                  <a:lnTo>
                    <a:pt x="90768" y="29248"/>
                  </a:lnTo>
                  <a:lnTo>
                    <a:pt x="82501" y="60209"/>
                  </a:lnTo>
                  <a:lnTo>
                    <a:pt x="74303" y="89806"/>
                  </a:lnTo>
                  <a:lnTo>
                    <a:pt x="66890" y="111174"/>
                  </a:lnTo>
                  <a:lnTo>
                    <a:pt x="58892" y="134783"/>
                  </a:lnTo>
                  <a:lnTo>
                    <a:pt x="50634" y="159387"/>
                  </a:lnTo>
                  <a:lnTo>
                    <a:pt x="42259" y="183727"/>
                  </a:lnTo>
                  <a:lnTo>
                    <a:pt x="33833" y="206305"/>
                  </a:lnTo>
                  <a:lnTo>
                    <a:pt x="25385" y="228098"/>
                  </a:lnTo>
                  <a:lnTo>
                    <a:pt x="14577" y="256438"/>
                  </a:lnTo>
                  <a:lnTo>
                    <a:pt x="4603" y="284977"/>
                  </a:lnTo>
                  <a:lnTo>
                    <a:pt x="606" y="313635"/>
                  </a:lnTo>
                  <a:lnTo>
                    <a:pt x="0" y="3238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" name="SMARTInkShape-2357"/>
            <p:cNvSpPr/>
            <p:nvPr/>
          </p:nvSpPr>
          <p:spPr>
            <a:xfrm>
              <a:off x="3621168" y="4305692"/>
              <a:ext cx="262537" cy="386382"/>
            </a:xfrm>
            <a:custGeom>
              <a:avLst/>
              <a:gdLst/>
              <a:ahLst/>
              <a:cxnLst/>
              <a:rect l="0" t="0" r="0" b="0"/>
              <a:pathLst>
                <a:path w="262537" h="386382">
                  <a:moveTo>
                    <a:pt x="207882" y="5958"/>
                  </a:moveTo>
                  <a:lnTo>
                    <a:pt x="207882" y="2587"/>
                  </a:lnTo>
                  <a:lnTo>
                    <a:pt x="206470" y="1593"/>
                  </a:lnTo>
                  <a:lnTo>
                    <a:pt x="194067" y="0"/>
                  </a:lnTo>
                  <a:lnTo>
                    <a:pt x="185514" y="487"/>
                  </a:lnTo>
                  <a:lnTo>
                    <a:pt x="156645" y="5098"/>
                  </a:lnTo>
                  <a:lnTo>
                    <a:pt x="127231" y="10152"/>
                  </a:lnTo>
                  <a:lnTo>
                    <a:pt x="100307" y="13763"/>
                  </a:lnTo>
                  <a:lnTo>
                    <a:pt x="68936" y="23788"/>
                  </a:lnTo>
                  <a:lnTo>
                    <a:pt x="48647" y="38967"/>
                  </a:lnTo>
                  <a:lnTo>
                    <a:pt x="45388" y="43677"/>
                  </a:lnTo>
                  <a:lnTo>
                    <a:pt x="43940" y="48827"/>
                  </a:lnTo>
                  <a:lnTo>
                    <a:pt x="43297" y="55820"/>
                  </a:lnTo>
                  <a:lnTo>
                    <a:pt x="44536" y="58955"/>
                  </a:lnTo>
                  <a:lnTo>
                    <a:pt x="60503" y="74677"/>
                  </a:lnTo>
                  <a:lnTo>
                    <a:pt x="86237" y="91524"/>
                  </a:lnTo>
                  <a:lnTo>
                    <a:pt x="114317" y="112622"/>
                  </a:lnTo>
                  <a:lnTo>
                    <a:pt x="138531" y="128108"/>
                  </a:lnTo>
                  <a:lnTo>
                    <a:pt x="165461" y="146102"/>
                  </a:lnTo>
                  <a:lnTo>
                    <a:pt x="192020" y="166721"/>
                  </a:lnTo>
                  <a:lnTo>
                    <a:pt x="213295" y="190704"/>
                  </a:lnTo>
                  <a:lnTo>
                    <a:pt x="231123" y="215684"/>
                  </a:lnTo>
                  <a:lnTo>
                    <a:pt x="245342" y="240960"/>
                  </a:lnTo>
                  <a:lnTo>
                    <a:pt x="256610" y="266323"/>
                  </a:lnTo>
                  <a:lnTo>
                    <a:pt x="262536" y="291712"/>
                  </a:lnTo>
                  <a:lnTo>
                    <a:pt x="262411" y="315227"/>
                  </a:lnTo>
                  <a:lnTo>
                    <a:pt x="258928" y="328972"/>
                  </a:lnTo>
                  <a:lnTo>
                    <a:pt x="252676" y="342136"/>
                  </a:lnTo>
                  <a:lnTo>
                    <a:pt x="237853" y="358077"/>
                  </a:lnTo>
                  <a:lnTo>
                    <a:pt x="209516" y="371035"/>
                  </a:lnTo>
                  <a:lnTo>
                    <a:pt x="179042" y="380389"/>
                  </a:lnTo>
                  <a:lnTo>
                    <a:pt x="151594" y="385011"/>
                  </a:lnTo>
                  <a:lnTo>
                    <a:pt x="125587" y="386381"/>
                  </a:lnTo>
                  <a:lnTo>
                    <a:pt x="100007" y="384905"/>
                  </a:lnTo>
                  <a:lnTo>
                    <a:pt x="74554" y="379999"/>
                  </a:lnTo>
                  <a:lnTo>
                    <a:pt x="51020" y="372196"/>
                  </a:lnTo>
                  <a:lnTo>
                    <a:pt x="27475" y="356917"/>
                  </a:lnTo>
                  <a:lnTo>
                    <a:pt x="9942" y="339605"/>
                  </a:lnTo>
                  <a:lnTo>
                    <a:pt x="2085" y="323303"/>
                  </a:lnTo>
                  <a:lnTo>
                    <a:pt x="0" y="313746"/>
                  </a:lnTo>
                  <a:lnTo>
                    <a:pt x="955" y="304795"/>
                  </a:lnTo>
                  <a:lnTo>
                    <a:pt x="4682" y="291708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5" name="SMARTInkShape-2358"/>
            <p:cNvSpPr/>
            <p:nvPr/>
          </p:nvSpPr>
          <p:spPr>
            <a:xfrm>
              <a:off x="3981450" y="4286250"/>
              <a:ext cx="66933" cy="498840"/>
            </a:xfrm>
            <a:custGeom>
              <a:avLst/>
              <a:gdLst/>
              <a:ahLst/>
              <a:cxnLst/>
              <a:rect l="0" t="0" r="0" b="0"/>
              <a:pathLst>
                <a:path w="66933" h="498840">
                  <a:moveTo>
                    <a:pt x="50800" y="0"/>
                  </a:moveTo>
                  <a:lnTo>
                    <a:pt x="59638" y="17676"/>
                  </a:lnTo>
                  <a:lnTo>
                    <a:pt x="63442" y="44858"/>
                  </a:lnTo>
                  <a:lnTo>
                    <a:pt x="66932" y="74752"/>
                  </a:lnTo>
                  <a:lnTo>
                    <a:pt x="65496" y="100486"/>
                  </a:lnTo>
                  <a:lnTo>
                    <a:pt x="64387" y="128386"/>
                  </a:lnTo>
                  <a:lnTo>
                    <a:pt x="63188" y="158660"/>
                  </a:lnTo>
                  <a:lnTo>
                    <a:pt x="61881" y="175623"/>
                  </a:lnTo>
                  <a:lnTo>
                    <a:pt x="60304" y="193282"/>
                  </a:lnTo>
                  <a:lnTo>
                    <a:pt x="57841" y="211404"/>
                  </a:lnTo>
                  <a:lnTo>
                    <a:pt x="54788" y="229836"/>
                  </a:lnTo>
                  <a:lnTo>
                    <a:pt x="51342" y="248474"/>
                  </a:lnTo>
                  <a:lnTo>
                    <a:pt x="47633" y="267954"/>
                  </a:lnTo>
                  <a:lnTo>
                    <a:pt x="43750" y="287997"/>
                  </a:lnTo>
                  <a:lnTo>
                    <a:pt x="39750" y="308415"/>
                  </a:lnTo>
                  <a:lnTo>
                    <a:pt x="36378" y="327671"/>
                  </a:lnTo>
                  <a:lnTo>
                    <a:pt x="33424" y="346153"/>
                  </a:lnTo>
                  <a:lnTo>
                    <a:pt x="30749" y="364118"/>
                  </a:lnTo>
                  <a:lnTo>
                    <a:pt x="24014" y="395369"/>
                  </a:lnTo>
                  <a:lnTo>
                    <a:pt x="17022" y="422664"/>
                  </a:lnTo>
                  <a:lnTo>
                    <a:pt x="11564" y="446554"/>
                  </a:lnTo>
                  <a:lnTo>
                    <a:pt x="4523" y="473095"/>
                  </a:lnTo>
                  <a:lnTo>
                    <a:pt x="264" y="498839"/>
                  </a:lnTo>
                  <a:lnTo>
                    <a:pt x="4" y="469649"/>
                  </a:lnTo>
                  <a:lnTo>
                    <a:pt x="0" y="4572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" name="SMARTInkShape-2359"/>
            <p:cNvSpPr/>
            <p:nvPr/>
          </p:nvSpPr>
          <p:spPr>
            <a:xfrm>
              <a:off x="3899782" y="4483100"/>
              <a:ext cx="322969" cy="31664"/>
            </a:xfrm>
            <a:custGeom>
              <a:avLst/>
              <a:gdLst/>
              <a:ahLst/>
              <a:cxnLst/>
              <a:rect l="0" t="0" r="0" b="0"/>
              <a:pathLst>
                <a:path w="322969" h="31664">
                  <a:moveTo>
                    <a:pt x="5468" y="0"/>
                  </a:moveTo>
                  <a:lnTo>
                    <a:pt x="0" y="0"/>
                  </a:lnTo>
                  <a:lnTo>
                    <a:pt x="2750" y="0"/>
                  </a:lnTo>
                  <a:lnTo>
                    <a:pt x="3656" y="705"/>
                  </a:lnTo>
                  <a:lnTo>
                    <a:pt x="4662" y="3371"/>
                  </a:lnTo>
                  <a:lnTo>
                    <a:pt x="15342" y="8838"/>
                  </a:lnTo>
                  <a:lnTo>
                    <a:pt x="43689" y="12642"/>
                  </a:lnTo>
                  <a:lnTo>
                    <a:pt x="73080" y="17543"/>
                  </a:lnTo>
                  <a:lnTo>
                    <a:pt x="96195" y="21437"/>
                  </a:lnTo>
                  <a:lnTo>
                    <a:pt x="120580" y="23639"/>
                  </a:lnTo>
                  <a:lnTo>
                    <a:pt x="146234" y="25323"/>
                  </a:lnTo>
                  <a:lnTo>
                    <a:pt x="174099" y="28423"/>
                  </a:lnTo>
                  <a:lnTo>
                    <a:pt x="199184" y="30271"/>
                  </a:lnTo>
                  <a:lnTo>
                    <a:pt x="222091" y="31092"/>
                  </a:lnTo>
                  <a:lnTo>
                    <a:pt x="244032" y="31457"/>
                  </a:lnTo>
                  <a:lnTo>
                    <a:pt x="272847" y="31663"/>
                  </a:lnTo>
                  <a:lnTo>
                    <a:pt x="302092" y="31027"/>
                  </a:lnTo>
                  <a:lnTo>
                    <a:pt x="322968" y="254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7" name="SMARTInkShape-2360"/>
            <p:cNvSpPr/>
            <p:nvPr/>
          </p:nvSpPr>
          <p:spPr>
            <a:xfrm>
              <a:off x="4110256" y="4425950"/>
              <a:ext cx="188318" cy="272187"/>
            </a:xfrm>
            <a:custGeom>
              <a:avLst/>
              <a:gdLst/>
              <a:ahLst/>
              <a:cxnLst/>
              <a:rect l="0" t="0" r="0" b="0"/>
              <a:pathLst>
                <a:path w="188318" h="272187">
                  <a:moveTo>
                    <a:pt x="118844" y="0"/>
                  </a:moveTo>
                  <a:lnTo>
                    <a:pt x="115472" y="0"/>
                  </a:lnTo>
                  <a:lnTo>
                    <a:pt x="85936" y="11536"/>
                  </a:lnTo>
                  <a:lnTo>
                    <a:pt x="68406" y="22781"/>
                  </a:lnTo>
                  <a:lnTo>
                    <a:pt x="41716" y="51291"/>
                  </a:lnTo>
                  <a:lnTo>
                    <a:pt x="22130" y="81366"/>
                  </a:lnTo>
                  <a:lnTo>
                    <a:pt x="9676" y="106815"/>
                  </a:lnTo>
                  <a:lnTo>
                    <a:pt x="1910" y="135679"/>
                  </a:lnTo>
                  <a:lnTo>
                    <a:pt x="0" y="162419"/>
                  </a:lnTo>
                  <a:lnTo>
                    <a:pt x="3589" y="188216"/>
                  </a:lnTo>
                  <a:lnTo>
                    <a:pt x="10532" y="213028"/>
                  </a:lnTo>
                  <a:lnTo>
                    <a:pt x="31126" y="240732"/>
                  </a:lnTo>
                  <a:lnTo>
                    <a:pt x="55577" y="263216"/>
                  </a:lnTo>
                  <a:lnTo>
                    <a:pt x="70029" y="268680"/>
                  </a:lnTo>
                  <a:lnTo>
                    <a:pt x="98932" y="272186"/>
                  </a:lnTo>
                  <a:lnTo>
                    <a:pt x="121959" y="269423"/>
                  </a:lnTo>
                  <a:lnTo>
                    <a:pt x="134574" y="262265"/>
                  </a:lnTo>
                  <a:lnTo>
                    <a:pt x="159329" y="233660"/>
                  </a:lnTo>
                  <a:lnTo>
                    <a:pt x="175289" y="209951"/>
                  </a:lnTo>
                  <a:lnTo>
                    <a:pt x="184408" y="180898"/>
                  </a:lnTo>
                  <a:lnTo>
                    <a:pt x="187424" y="149946"/>
                  </a:lnTo>
                  <a:lnTo>
                    <a:pt x="188317" y="119139"/>
                  </a:lnTo>
                  <a:lnTo>
                    <a:pt x="187876" y="92528"/>
                  </a:lnTo>
                  <a:lnTo>
                    <a:pt x="181764" y="64217"/>
                  </a:lnTo>
                  <a:lnTo>
                    <a:pt x="170391" y="38241"/>
                  </a:lnTo>
                  <a:lnTo>
                    <a:pt x="152587" y="13036"/>
                  </a:lnTo>
                  <a:lnTo>
                    <a:pt x="151922" y="10807"/>
                  </a:lnTo>
                  <a:lnTo>
                    <a:pt x="150774" y="9321"/>
                  </a:lnTo>
                  <a:lnTo>
                    <a:pt x="144244" y="63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8" name="SMARTInkShape-2361"/>
            <p:cNvSpPr/>
            <p:nvPr/>
          </p:nvSpPr>
          <p:spPr>
            <a:xfrm>
              <a:off x="4368801" y="4407420"/>
              <a:ext cx="107950" cy="266004"/>
            </a:xfrm>
            <a:custGeom>
              <a:avLst/>
              <a:gdLst/>
              <a:ahLst/>
              <a:cxnLst/>
              <a:rect l="0" t="0" r="0" b="0"/>
              <a:pathLst>
                <a:path w="107950" h="266004">
                  <a:moveTo>
                    <a:pt x="19049" y="94730"/>
                  </a:moveTo>
                  <a:lnTo>
                    <a:pt x="18343" y="121876"/>
                  </a:lnTo>
                  <a:lnTo>
                    <a:pt x="14022" y="147756"/>
                  </a:lnTo>
                  <a:lnTo>
                    <a:pt x="13091" y="173470"/>
                  </a:lnTo>
                  <a:lnTo>
                    <a:pt x="12814" y="199670"/>
                  </a:lnTo>
                  <a:lnTo>
                    <a:pt x="9351" y="227485"/>
                  </a:lnTo>
                  <a:lnTo>
                    <a:pt x="6744" y="255988"/>
                  </a:lnTo>
                  <a:lnTo>
                    <a:pt x="6612" y="259385"/>
                  </a:lnTo>
                  <a:lnTo>
                    <a:pt x="5819" y="261650"/>
                  </a:lnTo>
                  <a:lnTo>
                    <a:pt x="4584" y="263160"/>
                  </a:lnTo>
                  <a:lnTo>
                    <a:pt x="267" y="266003"/>
                  </a:lnTo>
                  <a:lnTo>
                    <a:pt x="9" y="239492"/>
                  </a:lnTo>
                  <a:lnTo>
                    <a:pt x="0" y="211754"/>
                  </a:lnTo>
                  <a:lnTo>
                    <a:pt x="3370" y="180674"/>
                  </a:lnTo>
                  <a:lnTo>
                    <a:pt x="5025" y="158797"/>
                  </a:lnTo>
                  <a:lnTo>
                    <a:pt x="6466" y="136610"/>
                  </a:lnTo>
                  <a:lnTo>
                    <a:pt x="9458" y="112637"/>
                  </a:lnTo>
                  <a:lnTo>
                    <a:pt x="15021" y="89753"/>
                  </a:lnTo>
                  <a:lnTo>
                    <a:pt x="24205" y="60799"/>
                  </a:lnTo>
                  <a:lnTo>
                    <a:pt x="37001" y="32053"/>
                  </a:lnTo>
                  <a:lnTo>
                    <a:pt x="58100" y="5411"/>
                  </a:lnTo>
                  <a:lnTo>
                    <a:pt x="64862" y="2116"/>
                  </a:lnTo>
                  <a:lnTo>
                    <a:pt x="80701" y="0"/>
                  </a:lnTo>
                  <a:lnTo>
                    <a:pt x="107949" y="583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9" name="SMARTInkShape-2362"/>
            <p:cNvSpPr/>
            <p:nvPr/>
          </p:nvSpPr>
          <p:spPr>
            <a:xfrm>
              <a:off x="4496577" y="4439238"/>
              <a:ext cx="272274" cy="177213"/>
            </a:xfrm>
            <a:custGeom>
              <a:avLst/>
              <a:gdLst/>
              <a:ahLst/>
              <a:cxnLst/>
              <a:rect l="0" t="0" r="0" b="0"/>
              <a:pathLst>
                <a:path w="272274" h="177213">
                  <a:moveTo>
                    <a:pt x="151623" y="5762"/>
                  </a:moveTo>
                  <a:lnTo>
                    <a:pt x="148251" y="5762"/>
                  </a:lnTo>
                  <a:lnTo>
                    <a:pt x="123079" y="0"/>
                  </a:lnTo>
                  <a:lnTo>
                    <a:pt x="106947" y="291"/>
                  </a:lnTo>
                  <a:lnTo>
                    <a:pt x="97430" y="2860"/>
                  </a:lnTo>
                  <a:lnTo>
                    <a:pt x="70388" y="20397"/>
                  </a:lnTo>
                  <a:lnTo>
                    <a:pt x="43932" y="46125"/>
                  </a:lnTo>
                  <a:lnTo>
                    <a:pt x="21695" y="74805"/>
                  </a:lnTo>
                  <a:lnTo>
                    <a:pt x="5125" y="105216"/>
                  </a:lnTo>
                  <a:lnTo>
                    <a:pt x="388" y="132337"/>
                  </a:lnTo>
                  <a:lnTo>
                    <a:pt x="0" y="138829"/>
                  </a:lnTo>
                  <a:lnTo>
                    <a:pt x="3331" y="149804"/>
                  </a:lnTo>
                  <a:lnTo>
                    <a:pt x="16967" y="168348"/>
                  </a:lnTo>
                  <a:lnTo>
                    <a:pt x="26865" y="173272"/>
                  </a:lnTo>
                  <a:lnTo>
                    <a:pt x="50465" y="176433"/>
                  </a:lnTo>
                  <a:lnTo>
                    <a:pt x="69203" y="173610"/>
                  </a:lnTo>
                  <a:lnTo>
                    <a:pt x="88161" y="164934"/>
                  </a:lnTo>
                  <a:lnTo>
                    <a:pt x="98958" y="153645"/>
                  </a:lnTo>
                  <a:lnTo>
                    <a:pt x="117388" y="126774"/>
                  </a:lnTo>
                  <a:lnTo>
                    <a:pt x="130347" y="100727"/>
                  </a:lnTo>
                  <a:lnTo>
                    <a:pt x="143004" y="70459"/>
                  </a:lnTo>
                  <a:lnTo>
                    <a:pt x="152910" y="50567"/>
                  </a:lnTo>
                  <a:lnTo>
                    <a:pt x="157914" y="19058"/>
                  </a:lnTo>
                  <a:lnTo>
                    <a:pt x="157263" y="35103"/>
                  </a:lnTo>
                  <a:lnTo>
                    <a:pt x="152505" y="63430"/>
                  </a:lnTo>
                  <a:lnTo>
                    <a:pt x="156866" y="92778"/>
                  </a:lnTo>
                  <a:lnTo>
                    <a:pt x="164522" y="119689"/>
                  </a:lnTo>
                  <a:lnTo>
                    <a:pt x="169350" y="131891"/>
                  </a:lnTo>
                  <a:lnTo>
                    <a:pt x="187989" y="155652"/>
                  </a:lnTo>
                  <a:lnTo>
                    <a:pt x="203791" y="168628"/>
                  </a:lnTo>
                  <a:lnTo>
                    <a:pt x="217612" y="173397"/>
                  </a:lnTo>
                  <a:lnTo>
                    <a:pt x="246110" y="176458"/>
                  </a:lnTo>
                  <a:lnTo>
                    <a:pt x="272273" y="177212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0" name="SMARTInkShape-2363"/>
            <p:cNvSpPr/>
            <p:nvPr/>
          </p:nvSpPr>
          <p:spPr>
            <a:xfrm>
              <a:off x="4724400" y="4420495"/>
              <a:ext cx="237531" cy="378434"/>
            </a:xfrm>
            <a:custGeom>
              <a:avLst/>
              <a:gdLst/>
              <a:ahLst/>
              <a:cxnLst/>
              <a:rect l="0" t="0" r="0" b="0"/>
              <a:pathLst>
                <a:path w="237531" h="378434">
                  <a:moveTo>
                    <a:pt x="190500" y="11805"/>
                  </a:moveTo>
                  <a:lnTo>
                    <a:pt x="187129" y="8433"/>
                  </a:lnTo>
                  <a:lnTo>
                    <a:pt x="183592" y="6778"/>
                  </a:lnTo>
                  <a:lnTo>
                    <a:pt x="154995" y="65"/>
                  </a:lnTo>
                  <a:lnTo>
                    <a:pt x="136972" y="0"/>
                  </a:lnTo>
                  <a:lnTo>
                    <a:pt x="125787" y="2560"/>
                  </a:lnTo>
                  <a:lnTo>
                    <a:pt x="107590" y="14710"/>
                  </a:lnTo>
                  <a:lnTo>
                    <a:pt x="82479" y="42848"/>
                  </a:lnTo>
                  <a:lnTo>
                    <a:pt x="59017" y="73701"/>
                  </a:lnTo>
                  <a:lnTo>
                    <a:pt x="46884" y="95761"/>
                  </a:lnTo>
                  <a:lnTo>
                    <a:pt x="40702" y="118289"/>
                  </a:lnTo>
                  <a:lnTo>
                    <a:pt x="39962" y="131098"/>
                  </a:lnTo>
                  <a:lnTo>
                    <a:pt x="41985" y="141494"/>
                  </a:lnTo>
                  <a:lnTo>
                    <a:pt x="48998" y="150818"/>
                  </a:lnTo>
                  <a:lnTo>
                    <a:pt x="59171" y="158961"/>
                  </a:lnTo>
                  <a:lnTo>
                    <a:pt x="76799" y="166806"/>
                  </a:lnTo>
                  <a:lnTo>
                    <a:pt x="89165" y="168888"/>
                  </a:lnTo>
                  <a:lnTo>
                    <a:pt x="108029" y="166690"/>
                  </a:lnTo>
                  <a:lnTo>
                    <a:pt x="130394" y="154828"/>
                  </a:lnTo>
                  <a:lnTo>
                    <a:pt x="153096" y="131856"/>
                  </a:lnTo>
                  <a:lnTo>
                    <a:pt x="171169" y="105055"/>
                  </a:lnTo>
                  <a:lnTo>
                    <a:pt x="182185" y="81062"/>
                  </a:lnTo>
                  <a:lnTo>
                    <a:pt x="188857" y="51042"/>
                  </a:lnTo>
                  <a:lnTo>
                    <a:pt x="189469" y="29799"/>
                  </a:lnTo>
                  <a:lnTo>
                    <a:pt x="184989" y="14453"/>
                  </a:lnTo>
                  <a:lnTo>
                    <a:pt x="184004" y="13570"/>
                  </a:lnTo>
                  <a:lnTo>
                    <a:pt x="181027" y="12589"/>
                  </a:lnTo>
                  <a:lnTo>
                    <a:pt x="179951" y="13033"/>
                  </a:lnTo>
                  <a:lnTo>
                    <a:pt x="179234" y="14035"/>
                  </a:lnTo>
                  <a:lnTo>
                    <a:pt x="172899" y="33489"/>
                  </a:lnTo>
                  <a:lnTo>
                    <a:pt x="173760" y="52567"/>
                  </a:lnTo>
                  <a:lnTo>
                    <a:pt x="178485" y="77975"/>
                  </a:lnTo>
                  <a:lnTo>
                    <a:pt x="184352" y="107846"/>
                  </a:lnTo>
                  <a:lnTo>
                    <a:pt x="192441" y="139039"/>
                  </a:lnTo>
                  <a:lnTo>
                    <a:pt x="199829" y="160781"/>
                  </a:lnTo>
                  <a:lnTo>
                    <a:pt x="207816" y="184555"/>
                  </a:lnTo>
                  <a:lnTo>
                    <a:pt x="216070" y="207351"/>
                  </a:lnTo>
                  <a:lnTo>
                    <a:pt x="223736" y="229242"/>
                  </a:lnTo>
                  <a:lnTo>
                    <a:pt x="229496" y="250730"/>
                  </a:lnTo>
                  <a:lnTo>
                    <a:pt x="234407" y="272040"/>
                  </a:lnTo>
                  <a:lnTo>
                    <a:pt x="237530" y="292565"/>
                  </a:lnTo>
                  <a:lnTo>
                    <a:pt x="235322" y="319281"/>
                  </a:lnTo>
                  <a:lnTo>
                    <a:pt x="229494" y="340210"/>
                  </a:lnTo>
                  <a:lnTo>
                    <a:pt x="222882" y="350850"/>
                  </a:lnTo>
                  <a:lnTo>
                    <a:pt x="207855" y="364773"/>
                  </a:lnTo>
                  <a:lnTo>
                    <a:pt x="189998" y="374464"/>
                  </a:lnTo>
                  <a:lnTo>
                    <a:pt x="164558" y="378433"/>
                  </a:lnTo>
                  <a:lnTo>
                    <a:pt x="138050" y="376238"/>
                  </a:lnTo>
                  <a:lnTo>
                    <a:pt x="112321" y="367749"/>
                  </a:lnTo>
                  <a:lnTo>
                    <a:pt x="83453" y="356296"/>
                  </a:lnTo>
                  <a:lnTo>
                    <a:pt x="55928" y="343966"/>
                  </a:lnTo>
                  <a:lnTo>
                    <a:pt x="33269" y="328004"/>
                  </a:lnTo>
                  <a:lnTo>
                    <a:pt x="16521" y="306498"/>
                  </a:lnTo>
                  <a:lnTo>
                    <a:pt x="5992" y="282252"/>
                  </a:lnTo>
                  <a:lnTo>
                    <a:pt x="1775" y="257194"/>
                  </a:lnTo>
                  <a:lnTo>
                    <a:pt x="526" y="231895"/>
                  </a:lnTo>
                  <a:lnTo>
                    <a:pt x="0" y="195955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1" name="SMARTInkShape-2364"/>
            <p:cNvSpPr/>
            <p:nvPr/>
          </p:nvSpPr>
          <p:spPr>
            <a:xfrm>
              <a:off x="4997450" y="4379000"/>
              <a:ext cx="184151" cy="224751"/>
            </a:xfrm>
            <a:custGeom>
              <a:avLst/>
              <a:gdLst/>
              <a:ahLst/>
              <a:cxnLst/>
              <a:rect l="0" t="0" r="0" b="0"/>
              <a:pathLst>
                <a:path w="184151" h="224751">
                  <a:moveTo>
                    <a:pt x="0" y="78700"/>
                  </a:moveTo>
                  <a:lnTo>
                    <a:pt x="0" y="82071"/>
                  </a:lnTo>
                  <a:lnTo>
                    <a:pt x="1881" y="85607"/>
                  </a:lnTo>
                  <a:lnTo>
                    <a:pt x="18298" y="103270"/>
                  </a:lnTo>
                  <a:lnTo>
                    <a:pt x="30037" y="111693"/>
                  </a:lnTo>
                  <a:lnTo>
                    <a:pt x="45824" y="115286"/>
                  </a:lnTo>
                  <a:lnTo>
                    <a:pt x="76380" y="116600"/>
                  </a:lnTo>
                  <a:lnTo>
                    <a:pt x="105006" y="113389"/>
                  </a:lnTo>
                  <a:lnTo>
                    <a:pt x="132768" y="105961"/>
                  </a:lnTo>
                  <a:lnTo>
                    <a:pt x="150816" y="99085"/>
                  </a:lnTo>
                  <a:lnTo>
                    <a:pt x="161965" y="87719"/>
                  </a:lnTo>
                  <a:lnTo>
                    <a:pt x="172480" y="71259"/>
                  </a:lnTo>
                  <a:lnTo>
                    <a:pt x="177099" y="43827"/>
                  </a:lnTo>
                  <a:lnTo>
                    <a:pt x="177592" y="26974"/>
                  </a:lnTo>
                  <a:lnTo>
                    <a:pt x="176250" y="22344"/>
                  </a:lnTo>
                  <a:lnTo>
                    <a:pt x="163476" y="7395"/>
                  </a:lnTo>
                  <a:lnTo>
                    <a:pt x="150037" y="579"/>
                  </a:lnTo>
                  <a:lnTo>
                    <a:pt x="140530" y="0"/>
                  </a:lnTo>
                  <a:lnTo>
                    <a:pt x="130897" y="2799"/>
                  </a:lnTo>
                  <a:lnTo>
                    <a:pt x="101277" y="20030"/>
                  </a:lnTo>
                  <a:lnTo>
                    <a:pt x="85824" y="39052"/>
                  </a:lnTo>
                  <a:lnTo>
                    <a:pt x="67962" y="70764"/>
                  </a:lnTo>
                  <a:lnTo>
                    <a:pt x="56512" y="95790"/>
                  </a:lnTo>
                  <a:lnTo>
                    <a:pt x="53198" y="120374"/>
                  </a:lnTo>
                  <a:lnTo>
                    <a:pt x="58042" y="148001"/>
                  </a:lnTo>
                  <a:lnTo>
                    <a:pt x="63191" y="161006"/>
                  </a:lnTo>
                  <a:lnTo>
                    <a:pt x="77990" y="179522"/>
                  </a:lnTo>
                  <a:lnTo>
                    <a:pt x="108185" y="203202"/>
                  </a:lnTo>
                  <a:lnTo>
                    <a:pt x="130440" y="212799"/>
                  </a:lnTo>
                  <a:lnTo>
                    <a:pt x="161833" y="217999"/>
                  </a:lnTo>
                  <a:lnTo>
                    <a:pt x="184150" y="2247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2" name="SMARTInkShape-2365"/>
            <p:cNvSpPr/>
            <p:nvPr/>
          </p:nvSpPr>
          <p:spPr>
            <a:xfrm>
              <a:off x="5429250" y="4425950"/>
              <a:ext cx="48108" cy="171451"/>
            </a:xfrm>
            <a:custGeom>
              <a:avLst/>
              <a:gdLst/>
              <a:ahLst/>
              <a:cxnLst/>
              <a:rect l="0" t="0" r="0" b="0"/>
              <a:pathLst>
                <a:path w="48108" h="171451">
                  <a:moveTo>
                    <a:pt x="44450" y="0"/>
                  </a:moveTo>
                  <a:lnTo>
                    <a:pt x="44450" y="8838"/>
                  </a:lnTo>
                  <a:lnTo>
                    <a:pt x="48107" y="22781"/>
                  </a:lnTo>
                  <a:lnTo>
                    <a:pt x="45381" y="47068"/>
                  </a:lnTo>
                  <a:lnTo>
                    <a:pt x="40963" y="72507"/>
                  </a:lnTo>
                  <a:lnTo>
                    <a:pt x="32598" y="100505"/>
                  </a:lnTo>
                  <a:lnTo>
                    <a:pt x="23769" y="126675"/>
                  </a:lnTo>
                  <a:lnTo>
                    <a:pt x="11515" y="154060"/>
                  </a:lnTo>
                  <a:lnTo>
                    <a:pt x="6664" y="167283"/>
                  </a:lnTo>
                  <a:lnTo>
                    <a:pt x="5148" y="168672"/>
                  </a:lnTo>
                  <a:lnTo>
                    <a:pt x="0" y="1714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3" name="SMARTInkShape-2366"/>
            <p:cNvSpPr/>
            <p:nvPr/>
          </p:nvSpPr>
          <p:spPr>
            <a:xfrm>
              <a:off x="5530850" y="4311650"/>
              <a:ext cx="1" cy="6351"/>
            </a:xfrm>
            <a:custGeom>
              <a:avLst/>
              <a:gdLst/>
              <a:ahLst/>
              <a:cxnLst/>
              <a:rect l="0" t="0" r="0" b="0"/>
              <a:pathLst>
                <a:path w="1" h="6351">
                  <a:moveTo>
                    <a:pt x="0" y="0"/>
                  </a:moveTo>
                  <a:lnTo>
                    <a:pt x="0" y="63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4" name="SMARTInkShape-2367"/>
            <p:cNvSpPr/>
            <p:nvPr/>
          </p:nvSpPr>
          <p:spPr>
            <a:xfrm>
              <a:off x="5549985" y="4376559"/>
              <a:ext cx="203116" cy="233542"/>
            </a:xfrm>
            <a:custGeom>
              <a:avLst/>
              <a:gdLst/>
              <a:ahLst/>
              <a:cxnLst/>
              <a:rect l="0" t="0" r="0" b="0"/>
              <a:pathLst>
                <a:path w="203116" h="233542">
                  <a:moveTo>
                    <a:pt x="57065" y="49391"/>
                  </a:moveTo>
                  <a:lnTo>
                    <a:pt x="53693" y="52762"/>
                  </a:lnTo>
                  <a:lnTo>
                    <a:pt x="52038" y="56298"/>
                  </a:lnTo>
                  <a:lnTo>
                    <a:pt x="42042" y="84186"/>
                  </a:lnTo>
                  <a:lnTo>
                    <a:pt x="30344" y="115609"/>
                  </a:lnTo>
                  <a:lnTo>
                    <a:pt x="25602" y="144629"/>
                  </a:lnTo>
                  <a:lnTo>
                    <a:pt x="18603" y="171162"/>
                  </a:lnTo>
                  <a:lnTo>
                    <a:pt x="15276" y="179005"/>
                  </a:lnTo>
                  <a:lnTo>
                    <a:pt x="12697" y="189944"/>
                  </a:lnTo>
                  <a:lnTo>
                    <a:pt x="11259" y="191776"/>
                  </a:lnTo>
                  <a:lnTo>
                    <a:pt x="9595" y="192997"/>
                  </a:lnTo>
                  <a:lnTo>
                    <a:pt x="8484" y="194517"/>
                  </a:lnTo>
                  <a:lnTo>
                    <a:pt x="7251" y="198088"/>
                  </a:lnTo>
                  <a:lnTo>
                    <a:pt x="6216" y="199322"/>
                  </a:lnTo>
                  <a:lnTo>
                    <a:pt x="3186" y="200693"/>
                  </a:lnTo>
                  <a:lnTo>
                    <a:pt x="2095" y="200353"/>
                  </a:lnTo>
                  <a:lnTo>
                    <a:pt x="1368" y="199421"/>
                  </a:lnTo>
                  <a:lnTo>
                    <a:pt x="561" y="196504"/>
                  </a:lnTo>
                  <a:lnTo>
                    <a:pt x="0" y="186835"/>
                  </a:lnTo>
                  <a:lnTo>
                    <a:pt x="4951" y="155650"/>
                  </a:lnTo>
                  <a:lnTo>
                    <a:pt x="9639" y="129558"/>
                  </a:lnTo>
                  <a:lnTo>
                    <a:pt x="19964" y="99485"/>
                  </a:lnTo>
                  <a:lnTo>
                    <a:pt x="33842" y="70112"/>
                  </a:lnTo>
                  <a:lnTo>
                    <a:pt x="51360" y="45418"/>
                  </a:lnTo>
                  <a:lnTo>
                    <a:pt x="76242" y="21481"/>
                  </a:lnTo>
                  <a:lnTo>
                    <a:pt x="105387" y="3347"/>
                  </a:lnTo>
                  <a:lnTo>
                    <a:pt x="121712" y="0"/>
                  </a:lnTo>
                  <a:lnTo>
                    <a:pt x="136584" y="2379"/>
                  </a:lnTo>
                  <a:lnTo>
                    <a:pt x="154251" y="10210"/>
                  </a:lnTo>
                  <a:lnTo>
                    <a:pt x="166372" y="20691"/>
                  </a:lnTo>
                  <a:lnTo>
                    <a:pt x="174746" y="33440"/>
                  </a:lnTo>
                  <a:lnTo>
                    <a:pt x="186069" y="62499"/>
                  </a:lnTo>
                  <a:lnTo>
                    <a:pt x="189127" y="84633"/>
                  </a:lnTo>
                  <a:lnTo>
                    <a:pt x="186662" y="112435"/>
                  </a:lnTo>
                  <a:lnTo>
                    <a:pt x="181463" y="139645"/>
                  </a:lnTo>
                  <a:lnTo>
                    <a:pt x="177749" y="169054"/>
                  </a:lnTo>
                  <a:lnTo>
                    <a:pt x="172345" y="198290"/>
                  </a:lnTo>
                  <a:lnTo>
                    <a:pt x="175026" y="211964"/>
                  </a:lnTo>
                  <a:lnTo>
                    <a:pt x="180289" y="221581"/>
                  </a:lnTo>
                  <a:lnTo>
                    <a:pt x="186317" y="228900"/>
                  </a:lnTo>
                  <a:lnTo>
                    <a:pt x="190475" y="231478"/>
                  </a:lnTo>
                  <a:lnTo>
                    <a:pt x="203115" y="233541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5" name="SMARTInkShape-2368"/>
            <p:cNvSpPr/>
            <p:nvPr/>
          </p:nvSpPr>
          <p:spPr>
            <a:xfrm>
              <a:off x="5842000" y="4457700"/>
              <a:ext cx="101601" cy="296938"/>
            </a:xfrm>
            <a:custGeom>
              <a:avLst/>
              <a:gdLst/>
              <a:ahLst/>
              <a:cxnLst/>
              <a:rect l="0" t="0" r="0" b="0"/>
              <a:pathLst>
                <a:path w="101601" h="296938">
                  <a:moveTo>
                    <a:pt x="101600" y="0"/>
                  </a:moveTo>
                  <a:lnTo>
                    <a:pt x="98228" y="3371"/>
                  </a:lnTo>
                  <a:lnTo>
                    <a:pt x="96573" y="8788"/>
                  </a:lnTo>
                  <a:lnTo>
                    <a:pt x="90354" y="37976"/>
                  </a:lnTo>
                  <a:lnTo>
                    <a:pt x="84470" y="63385"/>
                  </a:lnTo>
                  <a:lnTo>
                    <a:pt x="80346" y="85321"/>
                  </a:lnTo>
                  <a:lnTo>
                    <a:pt x="76161" y="107300"/>
                  </a:lnTo>
                  <a:lnTo>
                    <a:pt x="71243" y="129533"/>
                  </a:lnTo>
                  <a:lnTo>
                    <a:pt x="64354" y="153526"/>
                  </a:lnTo>
                  <a:lnTo>
                    <a:pt x="58470" y="178300"/>
                  </a:lnTo>
                  <a:lnTo>
                    <a:pt x="53503" y="202011"/>
                  </a:lnTo>
                  <a:lnTo>
                    <a:pt x="46034" y="231226"/>
                  </a:lnTo>
                  <a:lnTo>
                    <a:pt x="35904" y="257051"/>
                  </a:lnTo>
                  <a:lnTo>
                    <a:pt x="23552" y="284923"/>
                  </a:lnTo>
                  <a:lnTo>
                    <a:pt x="17012" y="293344"/>
                  </a:lnTo>
                  <a:lnTo>
                    <a:pt x="12734" y="296181"/>
                  </a:lnTo>
                  <a:lnTo>
                    <a:pt x="10606" y="296937"/>
                  </a:lnTo>
                  <a:lnTo>
                    <a:pt x="9187" y="296736"/>
                  </a:lnTo>
                  <a:lnTo>
                    <a:pt x="8242" y="295896"/>
                  </a:lnTo>
                  <a:lnTo>
                    <a:pt x="7611" y="294630"/>
                  </a:lnTo>
                  <a:lnTo>
                    <a:pt x="6485" y="293787"/>
                  </a:lnTo>
                  <a:lnTo>
                    <a:pt x="0" y="2921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6" name="SMARTInkShape-2369"/>
            <p:cNvSpPr/>
            <p:nvPr/>
          </p:nvSpPr>
          <p:spPr>
            <a:xfrm>
              <a:off x="5892800" y="4334288"/>
              <a:ext cx="239532" cy="193030"/>
            </a:xfrm>
            <a:custGeom>
              <a:avLst/>
              <a:gdLst/>
              <a:ahLst/>
              <a:cxnLst/>
              <a:rect l="0" t="0" r="0" b="0"/>
              <a:pathLst>
                <a:path w="239532" h="193030">
                  <a:moveTo>
                    <a:pt x="12700" y="72612"/>
                  </a:moveTo>
                  <a:lnTo>
                    <a:pt x="9328" y="72612"/>
                  </a:lnTo>
                  <a:lnTo>
                    <a:pt x="8335" y="71200"/>
                  </a:lnTo>
                  <a:lnTo>
                    <a:pt x="6611" y="58306"/>
                  </a:lnTo>
                  <a:lnTo>
                    <a:pt x="6373" y="34205"/>
                  </a:lnTo>
                  <a:lnTo>
                    <a:pt x="10122" y="27084"/>
                  </a:lnTo>
                  <a:lnTo>
                    <a:pt x="16493" y="19922"/>
                  </a:lnTo>
                  <a:lnTo>
                    <a:pt x="28719" y="11923"/>
                  </a:lnTo>
                  <a:lnTo>
                    <a:pt x="53337" y="2899"/>
                  </a:lnTo>
                  <a:lnTo>
                    <a:pt x="68860" y="0"/>
                  </a:lnTo>
                  <a:lnTo>
                    <a:pt x="93467" y="2336"/>
                  </a:lnTo>
                  <a:lnTo>
                    <a:pt x="118632" y="8201"/>
                  </a:lnTo>
                  <a:lnTo>
                    <a:pt x="143962" y="19268"/>
                  </a:lnTo>
                  <a:lnTo>
                    <a:pt x="169342" y="34934"/>
                  </a:lnTo>
                  <a:lnTo>
                    <a:pt x="194030" y="50237"/>
                  </a:lnTo>
                  <a:lnTo>
                    <a:pt x="219811" y="79977"/>
                  </a:lnTo>
                  <a:lnTo>
                    <a:pt x="235330" y="109658"/>
                  </a:lnTo>
                  <a:lnTo>
                    <a:pt x="239531" y="132820"/>
                  </a:lnTo>
                  <a:lnTo>
                    <a:pt x="237405" y="154186"/>
                  </a:lnTo>
                  <a:lnTo>
                    <a:pt x="230397" y="165547"/>
                  </a:lnTo>
                  <a:lnTo>
                    <a:pt x="212021" y="184337"/>
                  </a:lnTo>
                  <a:lnTo>
                    <a:pt x="201476" y="189295"/>
                  </a:lnTo>
                  <a:lnTo>
                    <a:pt x="174088" y="192478"/>
                  </a:lnTo>
                  <a:lnTo>
                    <a:pt x="149811" y="193029"/>
                  </a:lnTo>
                  <a:lnTo>
                    <a:pt x="121371" y="189822"/>
                  </a:lnTo>
                  <a:lnTo>
                    <a:pt x="93974" y="184403"/>
                  </a:lnTo>
                  <a:lnTo>
                    <a:pt x="64611" y="174958"/>
                  </a:lnTo>
                  <a:lnTo>
                    <a:pt x="33929" y="164194"/>
                  </a:lnTo>
                  <a:lnTo>
                    <a:pt x="18912" y="156740"/>
                  </a:lnTo>
                  <a:lnTo>
                    <a:pt x="3181" y="138831"/>
                  </a:lnTo>
                  <a:lnTo>
                    <a:pt x="0" y="129762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3" name="SMARTInkShape-Group240"/>
          <p:cNvGrpSpPr/>
          <p:nvPr/>
        </p:nvGrpSpPr>
        <p:grpSpPr>
          <a:xfrm>
            <a:off x="2807478" y="4654550"/>
            <a:ext cx="802475" cy="411775"/>
            <a:chOff x="2807478" y="4654550"/>
            <a:chExt cx="802475" cy="411775"/>
          </a:xfrm>
        </p:grpSpPr>
        <p:sp>
          <p:nvSpPr>
            <p:cNvPr id="148" name="SMARTInkShape-2370"/>
            <p:cNvSpPr/>
            <p:nvPr/>
          </p:nvSpPr>
          <p:spPr>
            <a:xfrm>
              <a:off x="3043017" y="4667250"/>
              <a:ext cx="169325" cy="316057"/>
            </a:xfrm>
            <a:custGeom>
              <a:avLst/>
              <a:gdLst/>
              <a:ahLst/>
              <a:cxnLst/>
              <a:rect l="0" t="0" r="0" b="0"/>
              <a:pathLst>
                <a:path w="169325" h="316057">
                  <a:moveTo>
                    <a:pt x="151033" y="0"/>
                  </a:moveTo>
                  <a:lnTo>
                    <a:pt x="141573" y="0"/>
                  </a:lnTo>
                  <a:lnTo>
                    <a:pt x="140493" y="705"/>
                  </a:lnTo>
                  <a:lnTo>
                    <a:pt x="139773" y="1881"/>
                  </a:lnTo>
                  <a:lnTo>
                    <a:pt x="138759" y="6907"/>
                  </a:lnTo>
                  <a:lnTo>
                    <a:pt x="138617" y="8838"/>
                  </a:lnTo>
                  <a:lnTo>
                    <a:pt x="137817" y="10125"/>
                  </a:lnTo>
                  <a:lnTo>
                    <a:pt x="136578" y="10983"/>
                  </a:lnTo>
                  <a:lnTo>
                    <a:pt x="118571" y="17574"/>
                  </a:lnTo>
                  <a:lnTo>
                    <a:pt x="102209" y="18758"/>
                  </a:lnTo>
                  <a:lnTo>
                    <a:pt x="72002" y="13271"/>
                  </a:lnTo>
                  <a:lnTo>
                    <a:pt x="56355" y="12163"/>
                  </a:lnTo>
                  <a:lnTo>
                    <a:pt x="39271" y="6953"/>
                  </a:lnTo>
                  <a:lnTo>
                    <a:pt x="34803" y="6617"/>
                  </a:lnTo>
                  <a:lnTo>
                    <a:pt x="33330" y="7234"/>
                  </a:lnTo>
                  <a:lnTo>
                    <a:pt x="32347" y="8350"/>
                  </a:lnTo>
                  <a:lnTo>
                    <a:pt x="30771" y="11840"/>
                  </a:lnTo>
                  <a:lnTo>
                    <a:pt x="30386" y="42731"/>
                  </a:lnTo>
                  <a:lnTo>
                    <a:pt x="30383" y="73235"/>
                  </a:lnTo>
                  <a:lnTo>
                    <a:pt x="25313" y="90849"/>
                  </a:lnTo>
                  <a:lnTo>
                    <a:pt x="17517" y="106035"/>
                  </a:lnTo>
                  <a:lnTo>
                    <a:pt x="15456" y="108790"/>
                  </a:lnTo>
                  <a:lnTo>
                    <a:pt x="13165" y="115614"/>
                  </a:lnTo>
                  <a:lnTo>
                    <a:pt x="12554" y="119409"/>
                  </a:lnTo>
                  <a:lnTo>
                    <a:pt x="11441" y="121939"/>
                  </a:lnTo>
                  <a:lnTo>
                    <a:pt x="9994" y="123626"/>
                  </a:lnTo>
                  <a:lnTo>
                    <a:pt x="8324" y="124751"/>
                  </a:lnTo>
                  <a:lnTo>
                    <a:pt x="7210" y="126206"/>
                  </a:lnTo>
                  <a:lnTo>
                    <a:pt x="5008" y="133255"/>
                  </a:lnTo>
                  <a:lnTo>
                    <a:pt x="4990" y="129950"/>
                  </a:lnTo>
                  <a:lnTo>
                    <a:pt x="6867" y="126429"/>
                  </a:lnTo>
                  <a:lnTo>
                    <a:pt x="10759" y="122513"/>
                  </a:lnTo>
                  <a:lnTo>
                    <a:pt x="41109" y="105823"/>
                  </a:lnTo>
                  <a:lnTo>
                    <a:pt x="57079" y="99480"/>
                  </a:lnTo>
                  <a:lnTo>
                    <a:pt x="69059" y="99011"/>
                  </a:lnTo>
                  <a:lnTo>
                    <a:pt x="99603" y="106328"/>
                  </a:lnTo>
                  <a:lnTo>
                    <a:pt x="114236" y="113035"/>
                  </a:lnTo>
                  <a:lnTo>
                    <a:pt x="144742" y="140796"/>
                  </a:lnTo>
                  <a:lnTo>
                    <a:pt x="161445" y="165316"/>
                  </a:lnTo>
                  <a:lnTo>
                    <a:pt x="166243" y="177896"/>
                  </a:lnTo>
                  <a:lnTo>
                    <a:pt x="169324" y="205100"/>
                  </a:lnTo>
                  <a:lnTo>
                    <a:pt x="167977" y="229162"/>
                  </a:lnTo>
                  <a:lnTo>
                    <a:pt x="161227" y="252285"/>
                  </a:lnTo>
                  <a:lnTo>
                    <a:pt x="146304" y="275690"/>
                  </a:lnTo>
                  <a:lnTo>
                    <a:pt x="115889" y="302543"/>
                  </a:lnTo>
                  <a:lnTo>
                    <a:pt x="105074" y="307324"/>
                  </a:lnTo>
                  <a:lnTo>
                    <a:pt x="74634" y="315010"/>
                  </a:lnTo>
                  <a:lnTo>
                    <a:pt x="56429" y="316056"/>
                  </a:lnTo>
                  <a:lnTo>
                    <a:pt x="28508" y="310262"/>
                  </a:lnTo>
                  <a:lnTo>
                    <a:pt x="10502" y="296913"/>
                  </a:lnTo>
                  <a:lnTo>
                    <a:pt x="3247" y="283412"/>
                  </a:lnTo>
                  <a:lnTo>
                    <a:pt x="0" y="269378"/>
                  </a:lnTo>
                  <a:lnTo>
                    <a:pt x="1122" y="262480"/>
                  </a:lnTo>
                  <a:lnTo>
                    <a:pt x="4983" y="2540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9" name="SMARTInkShape-2371"/>
            <p:cNvSpPr/>
            <p:nvPr/>
          </p:nvSpPr>
          <p:spPr>
            <a:xfrm>
              <a:off x="2807478" y="4706604"/>
              <a:ext cx="164235" cy="328089"/>
            </a:xfrm>
            <a:custGeom>
              <a:avLst/>
              <a:gdLst/>
              <a:ahLst/>
              <a:cxnLst/>
              <a:rect l="0" t="0" r="0" b="0"/>
              <a:pathLst>
                <a:path w="164235" h="328089">
                  <a:moveTo>
                    <a:pt x="157972" y="55896"/>
                  </a:moveTo>
                  <a:lnTo>
                    <a:pt x="157972" y="26256"/>
                  </a:lnTo>
                  <a:lnTo>
                    <a:pt x="157972" y="22026"/>
                  </a:lnTo>
                  <a:lnTo>
                    <a:pt x="156090" y="17794"/>
                  </a:lnTo>
                  <a:lnTo>
                    <a:pt x="149133" y="9329"/>
                  </a:lnTo>
                  <a:lnTo>
                    <a:pt x="139674" y="2979"/>
                  </a:lnTo>
                  <a:lnTo>
                    <a:pt x="121192" y="0"/>
                  </a:lnTo>
                  <a:lnTo>
                    <a:pt x="101213" y="2488"/>
                  </a:lnTo>
                  <a:lnTo>
                    <a:pt x="71135" y="14720"/>
                  </a:lnTo>
                  <a:lnTo>
                    <a:pt x="44079" y="30724"/>
                  </a:lnTo>
                  <a:lnTo>
                    <a:pt x="31858" y="39769"/>
                  </a:lnTo>
                  <a:lnTo>
                    <a:pt x="5129" y="70133"/>
                  </a:lnTo>
                  <a:lnTo>
                    <a:pt x="972" y="83241"/>
                  </a:lnTo>
                  <a:lnTo>
                    <a:pt x="0" y="91803"/>
                  </a:lnTo>
                  <a:lnTo>
                    <a:pt x="1449" y="98430"/>
                  </a:lnTo>
                  <a:lnTo>
                    <a:pt x="2823" y="101185"/>
                  </a:lnTo>
                  <a:lnTo>
                    <a:pt x="8113" y="106128"/>
                  </a:lnTo>
                  <a:lnTo>
                    <a:pt x="23007" y="115050"/>
                  </a:lnTo>
                  <a:lnTo>
                    <a:pt x="43901" y="118537"/>
                  </a:lnTo>
                  <a:lnTo>
                    <a:pt x="58635" y="118435"/>
                  </a:lnTo>
                  <a:lnTo>
                    <a:pt x="89601" y="108542"/>
                  </a:lnTo>
                  <a:lnTo>
                    <a:pt x="107045" y="98411"/>
                  </a:lnTo>
                  <a:lnTo>
                    <a:pt x="136798" y="70599"/>
                  </a:lnTo>
                  <a:lnTo>
                    <a:pt x="160938" y="40305"/>
                  </a:lnTo>
                  <a:lnTo>
                    <a:pt x="162066" y="39858"/>
                  </a:lnTo>
                  <a:lnTo>
                    <a:pt x="162818" y="40265"/>
                  </a:lnTo>
                  <a:lnTo>
                    <a:pt x="163319" y="41242"/>
                  </a:lnTo>
                  <a:lnTo>
                    <a:pt x="164234" y="51862"/>
                  </a:lnTo>
                  <a:lnTo>
                    <a:pt x="159284" y="77968"/>
                  </a:lnTo>
                  <a:lnTo>
                    <a:pt x="154860" y="106038"/>
                  </a:lnTo>
                  <a:lnTo>
                    <a:pt x="152581" y="132293"/>
                  </a:lnTo>
                  <a:lnTo>
                    <a:pt x="148535" y="159043"/>
                  </a:lnTo>
                  <a:lnTo>
                    <a:pt x="142867" y="188215"/>
                  </a:lnTo>
                  <a:lnTo>
                    <a:pt x="140090" y="215830"/>
                  </a:lnTo>
                  <a:lnTo>
                    <a:pt x="135897" y="241886"/>
                  </a:lnTo>
                  <a:lnTo>
                    <a:pt x="133557" y="267480"/>
                  </a:lnTo>
                  <a:lnTo>
                    <a:pt x="131128" y="288222"/>
                  </a:lnTo>
                  <a:lnTo>
                    <a:pt x="127191" y="319176"/>
                  </a:lnTo>
                  <a:lnTo>
                    <a:pt x="126306" y="328088"/>
                  </a:lnTo>
                  <a:lnTo>
                    <a:pt x="129618" y="325320"/>
                  </a:lnTo>
                  <a:lnTo>
                    <a:pt x="131259" y="321925"/>
                  </a:lnTo>
                  <a:lnTo>
                    <a:pt x="132572" y="309896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0" name="SMARTInkShape-2372"/>
            <p:cNvSpPr/>
            <p:nvPr/>
          </p:nvSpPr>
          <p:spPr>
            <a:xfrm>
              <a:off x="3286843" y="4654550"/>
              <a:ext cx="128531" cy="170474"/>
            </a:xfrm>
            <a:custGeom>
              <a:avLst/>
              <a:gdLst/>
              <a:ahLst/>
              <a:cxnLst/>
              <a:rect l="0" t="0" r="0" b="0"/>
              <a:pathLst>
                <a:path w="128531" h="170474">
                  <a:moveTo>
                    <a:pt x="85007" y="63500"/>
                  </a:moveTo>
                  <a:lnTo>
                    <a:pt x="85007" y="58032"/>
                  </a:lnTo>
                  <a:lnTo>
                    <a:pt x="84301" y="57738"/>
                  </a:lnTo>
                  <a:lnTo>
                    <a:pt x="72797" y="57227"/>
                  </a:lnTo>
                  <a:lnTo>
                    <a:pt x="57169" y="62234"/>
                  </a:lnTo>
                  <a:lnTo>
                    <a:pt x="44695" y="68691"/>
                  </a:lnTo>
                  <a:lnTo>
                    <a:pt x="32767" y="79227"/>
                  </a:lnTo>
                  <a:lnTo>
                    <a:pt x="13154" y="108866"/>
                  </a:lnTo>
                  <a:lnTo>
                    <a:pt x="633" y="136449"/>
                  </a:lnTo>
                  <a:lnTo>
                    <a:pt x="0" y="145546"/>
                  </a:lnTo>
                  <a:lnTo>
                    <a:pt x="2070" y="153587"/>
                  </a:lnTo>
                  <a:lnTo>
                    <a:pt x="5342" y="159512"/>
                  </a:lnTo>
                  <a:lnTo>
                    <a:pt x="14522" y="166815"/>
                  </a:lnTo>
                  <a:lnTo>
                    <a:pt x="26179" y="170076"/>
                  </a:lnTo>
                  <a:lnTo>
                    <a:pt x="47829" y="170473"/>
                  </a:lnTo>
                  <a:lnTo>
                    <a:pt x="60017" y="167958"/>
                  </a:lnTo>
                  <a:lnTo>
                    <a:pt x="86385" y="151661"/>
                  </a:lnTo>
                  <a:lnTo>
                    <a:pt x="102583" y="137599"/>
                  </a:lnTo>
                  <a:lnTo>
                    <a:pt x="114439" y="120027"/>
                  </a:lnTo>
                  <a:lnTo>
                    <a:pt x="124765" y="91756"/>
                  </a:lnTo>
                  <a:lnTo>
                    <a:pt x="128530" y="64769"/>
                  </a:lnTo>
                  <a:lnTo>
                    <a:pt x="128477" y="48981"/>
                  </a:lnTo>
                  <a:lnTo>
                    <a:pt x="118601" y="17609"/>
                  </a:lnTo>
                  <a:lnTo>
                    <a:pt x="110407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1" name="SMARTInkShape-2373"/>
            <p:cNvSpPr/>
            <p:nvPr/>
          </p:nvSpPr>
          <p:spPr>
            <a:xfrm>
              <a:off x="3350109" y="4705350"/>
              <a:ext cx="199542" cy="330201"/>
            </a:xfrm>
            <a:custGeom>
              <a:avLst/>
              <a:gdLst/>
              <a:ahLst/>
              <a:cxnLst/>
              <a:rect l="0" t="0" r="0" b="0"/>
              <a:pathLst>
                <a:path w="199542" h="330201">
                  <a:moveTo>
                    <a:pt x="199541" y="0"/>
                  </a:moveTo>
                  <a:lnTo>
                    <a:pt x="199541" y="3371"/>
                  </a:lnTo>
                  <a:lnTo>
                    <a:pt x="197659" y="6907"/>
                  </a:lnTo>
                  <a:lnTo>
                    <a:pt x="181243" y="36779"/>
                  </a:lnTo>
                  <a:lnTo>
                    <a:pt x="164699" y="64650"/>
                  </a:lnTo>
                  <a:lnTo>
                    <a:pt x="148530" y="91906"/>
                  </a:lnTo>
                  <a:lnTo>
                    <a:pt x="133078" y="118875"/>
                  </a:lnTo>
                  <a:lnTo>
                    <a:pt x="111957" y="148895"/>
                  </a:lnTo>
                  <a:lnTo>
                    <a:pt x="91981" y="180132"/>
                  </a:lnTo>
                  <a:lnTo>
                    <a:pt x="72656" y="211025"/>
                  </a:lnTo>
                  <a:lnTo>
                    <a:pt x="54230" y="238366"/>
                  </a:lnTo>
                  <a:lnTo>
                    <a:pt x="33124" y="269125"/>
                  </a:lnTo>
                  <a:lnTo>
                    <a:pt x="22566" y="280478"/>
                  </a:lnTo>
                  <a:lnTo>
                    <a:pt x="2987" y="311979"/>
                  </a:lnTo>
                  <a:lnTo>
                    <a:pt x="771" y="315936"/>
                  </a:lnTo>
                  <a:lnTo>
                    <a:pt x="0" y="318574"/>
                  </a:lnTo>
                  <a:lnTo>
                    <a:pt x="191" y="320332"/>
                  </a:lnTo>
                  <a:lnTo>
                    <a:pt x="1024" y="321505"/>
                  </a:lnTo>
                  <a:lnTo>
                    <a:pt x="2593" y="329474"/>
                  </a:lnTo>
                  <a:lnTo>
                    <a:pt x="2691" y="3302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2" name="SMARTInkShape-2374"/>
            <p:cNvSpPr/>
            <p:nvPr/>
          </p:nvSpPr>
          <p:spPr>
            <a:xfrm>
              <a:off x="3449843" y="4889500"/>
              <a:ext cx="160110" cy="176825"/>
            </a:xfrm>
            <a:custGeom>
              <a:avLst/>
              <a:gdLst/>
              <a:ahLst/>
              <a:cxnLst/>
              <a:rect l="0" t="0" r="0" b="0"/>
              <a:pathLst>
                <a:path w="160110" h="176825">
                  <a:moveTo>
                    <a:pt x="93457" y="31750"/>
                  </a:moveTo>
                  <a:lnTo>
                    <a:pt x="93457" y="25477"/>
                  </a:lnTo>
                  <a:lnTo>
                    <a:pt x="90085" y="25423"/>
                  </a:lnTo>
                  <a:lnTo>
                    <a:pt x="86549" y="27291"/>
                  </a:lnTo>
                  <a:lnTo>
                    <a:pt x="59253" y="46380"/>
                  </a:lnTo>
                  <a:lnTo>
                    <a:pt x="48622" y="54480"/>
                  </a:lnTo>
                  <a:lnTo>
                    <a:pt x="21642" y="84859"/>
                  </a:lnTo>
                  <a:lnTo>
                    <a:pt x="6468" y="108405"/>
                  </a:lnTo>
                  <a:lnTo>
                    <a:pt x="654" y="125253"/>
                  </a:lnTo>
                  <a:lnTo>
                    <a:pt x="0" y="134690"/>
                  </a:lnTo>
                  <a:lnTo>
                    <a:pt x="5329" y="152246"/>
                  </a:lnTo>
                  <a:lnTo>
                    <a:pt x="7188" y="156530"/>
                  </a:lnTo>
                  <a:lnTo>
                    <a:pt x="13017" y="163172"/>
                  </a:lnTo>
                  <a:lnTo>
                    <a:pt x="28257" y="173186"/>
                  </a:lnTo>
                  <a:lnTo>
                    <a:pt x="44034" y="176433"/>
                  </a:lnTo>
                  <a:lnTo>
                    <a:pt x="71987" y="176824"/>
                  </a:lnTo>
                  <a:lnTo>
                    <a:pt x="96323" y="168957"/>
                  </a:lnTo>
                  <a:lnTo>
                    <a:pt x="115943" y="158011"/>
                  </a:lnTo>
                  <a:lnTo>
                    <a:pt x="135214" y="141670"/>
                  </a:lnTo>
                  <a:lnTo>
                    <a:pt x="148319" y="122331"/>
                  </a:lnTo>
                  <a:lnTo>
                    <a:pt x="157701" y="94147"/>
                  </a:lnTo>
                  <a:lnTo>
                    <a:pt x="160109" y="82060"/>
                  </a:lnTo>
                  <a:lnTo>
                    <a:pt x="154140" y="50735"/>
                  </a:lnTo>
                  <a:lnTo>
                    <a:pt x="145529" y="30456"/>
                  </a:lnTo>
                  <a:lnTo>
                    <a:pt x="134913" y="17883"/>
                  </a:lnTo>
                  <a:lnTo>
                    <a:pt x="124241" y="9374"/>
                  </a:lnTo>
                  <a:lnTo>
                    <a:pt x="118857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4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7999" r="27000" b="3796"/>
          <a:stretch>
            <a:fillRect/>
          </a:stretch>
        </p:blipFill>
        <p:spPr bwMode="auto">
          <a:xfrm>
            <a:off x="762000" y="1314450"/>
            <a:ext cx="3657600" cy="25824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539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29200" y="914400"/>
            <a:ext cx="3810000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3" name="SMARTInkShape-Group241"/>
          <p:cNvGrpSpPr/>
          <p:nvPr/>
        </p:nvGrpSpPr>
        <p:grpSpPr>
          <a:xfrm>
            <a:off x="6396085" y="863600"/>
            <a:ext cx="950866" cy="596694"/>
            <a:chOff x="6396085" y="863600"/>
            <a:chExt cx="950866" cy="596694"/>
          </a:xfrm>
        </p:grpSpPr>
        <p:sp>
          <p:nvSpPr>
            <p:cNvPr id="4" name="SMARTInkShape-2375"/>
            <p:cNvSpPr/>
            <p:nvPr/>
          </p:nvSpPr>
          <p:spPr>
            <a:xfrm>
              <a:off x="6921577" y="863600"/>
              <a:ext cx="38024" cy="222251"/>
            </a:xfrm>
            <a:custGeom>
              <a:avLst/>
              <a:gdLst/>
              <a:ahLst/>
              <a:cxnLst/>
              <a:rect l="0" t="0" r="0" b="0"/>
              <a:pathLst>
                <a:path w="38024" h="222251">
                  <a:moveTo>
                    <a:pt x="6273" y="0"/>
                  </a:moveTo>
                  <a:lnTo>
                    <a:pt x="2901" y="3371"/>
                  </a:lnTo>
                  <a:lnTo>
                    <a:pt x="1246" y="6907"/>
                  </a:lnTo>
                  <a:lnTo>
                    <a:pt x="0" y="33408"/>
                  </a:lnTo>
                  <a:lnTo>
                    <a:pt x="5007" y="62547"/>
                  </a:lnTo>
                  <a:lnTo>
                    <a:pt x="10053" y="87128"/>
                  </a:lnTo>
                  <a:lnTo>
                    <a:pt x="12567" y="112991"/>
                  </a:lnTo>
                  <a:lnTo>
                    <a:pt x="17466" y="141271"/>
                  </a:lnTo>
                  <a:lnTo>
                    <a:pt x="25443" y="170506"/>
                  </a:lnTo>
                  <a:lnTo>
                    <a:pt x="31558" y="198006"/>
                  </a:lnTo>
                  <a:lnTo>
                    <a:pt x="37582" y="216610"/>
                  </a:lnTo>
                  <a:lnTo>
                    <a:pt x="38023" y="2222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SMARTInkShape-2376"/>
            <p:cNvSpPr/>
            <p:nvPr/>
          </p:nvSpPr>
          <p:spPr>
            <a:xfrm>
              <a:off x="6877050" y="971550"/>
              <a:ext cx="114301" cy="82551"/>
            </a:xfrm>
            <a:custGeom>
              <a:avLst/>
              <a:gdLst/>
              <a:ahLst/>
              <a:cxnLst/>
              <a:rect l="0" t="0" r="0" b="0"/>
              <a:pathLst>
                <a:path w="114301" h="82551">
                  <a:moveTo>
                    <a:pt x="0" y="82550"/>
                  </a:moveTo>
                  <a:lnTo>
                    <a:pt x="0" y="73711"/>
                  </a:lnTo>
                  <a:lnTo>
                    <a:pt x="1882" y="69684"/>
                  </a:lnTo>
                  <a:lnTo>
                    <a:pt x="23765" y="46185"/>
                  </a:lnTo>
                  <a:lnTo>
                    <a:pt x="49745" y="30263"/>
                  </a:lnTo>
                  <a:lnTo>
                    <a:pt x="75992" y="19592"/>
                  </a:lnTo>
                  <a:lnTo>
                    <a:pt x="102147" y="8538"/>
                  </a:lnTo>
                  <a:lnTo>
                    <a:pt x="11430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SMARTInkShape-2377"/>
            <p:cNvSpPr/>
            <p:nvPr/>
          </p:nvSpPr>
          <p:spPr>
            <a:xfrm>
              <a:off x="7092950" y="1035050"/>
              <a:ext cx="6351" cy="1"/>
            </a:xfrm>
            <a:custGeom>
              <a:avLst/>
              <a:gdLst/>
              <a:ahLst/>
              <a:cxnLst/>
              <a:rect l="0" t="0" r="0" b="0"/>
              <a:pathLst>
                <a:path w="6351" h="1">
                  <a:moveTo>
                    <a:pt x="0" y="0"/>
                  </a:moveTo>
                  <a:lnTo>
                    <a:pt x="635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SMARTInkShape-2378"/>
            <p:cNvSpPr/>
            <p:nvPr/>
          </p:nvSpPr>
          <p:spPr>
            <a:xfrm>
              <a:off x="6832600" y="1244600"/>
              <a:ext cx="120651" cy="215694"/>
            </a:xfrm>
            <a:custGeom>
              <a:avLst/>
              <a:gdLst/>
              <a:ahLst/>
              <a:cxnLst/>
              <a:rect l="0" t="0" r="0" b="0"/>
              <a:pathLst>
                <a:path w="120651" h="215694">
                  <a:moveTo>
                    <a:pt x="0" y="76200"/>
                  </a:moveTo>
                  <a:lnTo>
                    <a:pt x="3371" y="79571"/>
                  </a:lnTo>
                  <a:lnTo>
                    <a:pt x="5026" y="83107"/>
                  </a:lnTo>
                  <a:lnTo>
                    <a:pt x="5467" y="85038"/>
                  </a:lnTo>
                  <a:lnTo>
                    <a:pt x="10538" y="93912"/>
                  </a:lnTo>
                  <a:lnTo>
                    <a:pt x="13471" y="104574"/>
                  </a:lnTo>
                  <a:lnTo>
                    <a:pt x="29236" y="134261"/>
                  </a:lnTo>
                  <a:lnTo>
                    <a:pt x="40164" y="165220"/>
                  </a:lnTo>
                  <a:lnTo>
                    <a:pt x="49922" y="184185"/>
                  </a:lnTo>
                  <a:lnTo>
                    <a:pt x="73319" y="210598"/>
                  </a:lnTo>
                  <a:lnTo>
                    <a:pt x="77976" y="213543"/>
                  </a:lnTo>
                  <a:lnTo>
                    <a:pt x="87615" y="215693"/>
                  </a:lnTo>
                  <a:lnTo>
                    <a:pt x="95639" y="202057"/>
                  </a:lnTo>
                  <a:lnTo>
                    <a:pt x="98950" y="193520"/>
                  </a:lnTo>
                  <a:lnTo>
                    <a:pt x="101076" y="168910"/>
                  </a:lnTo>
                  <a:lnTo>
                    <a:pt x="101444" y="145297"/>
                  </a:lnTo>
                  <a:lnTo>
                    <a:pt x="101554" y="120427"/>
                  </a:lnTo>
                  <a:lnTo>
                    <a:pt x="99704" y="95184"/>
                  </a:lnTo>
                  <a:lnTo>
                    <a:pt x="96570" y="69830"/>
                  </a:lnTo>
                  <a:lnTo>
                    <a:pt x="97522" y="46325"/>
                  </a:lnTo>
                  <a:lnTo>
                    <a:pt x="104165" y="22791"/>
                  </a:lnTo>
                  <a:lnTo>
                    <a:pt x="114196" y="3165"/>
                  </a:lnTo>
                  <a:lnTo>
                    <a:pt x="115641" y="2110"/>
                  </a:lnTo>
                  <a:lnTo>
                    <a:pt x="12065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SMARTInkShape-2379"/>
            <p:cNvSpPr/>
            <p:nvPr/>
          </p:nvSpPr>
          <p:spPr>
            <a:xfrm>
              <a:off x="6999041" y="1250950"/>
              <a:ext cx="233610" cy="144656"/>
            </a:xfrm>
            <a:custGeom>
              <a:avLst/>
              <a:gdLst/>
              <a:ahLst/>
              <a:cxnLst/>
              <a:rect l="0" t="0" r="0" b="0"/>
              <a:pathLst>
                <a:path w="233610" h="144656">
                  <a:moveTo>
                    <a:pt x="106609" y="0"/>
                  </a:moveTo>
                  <a:lnTo>
                    <a:pt x="99866" y="0"/>
                  </a:lnTo>
                  <a:lnTo>
                    <a:pt x="94676" y="1881"/>
                  </a:lnTo>
                  <a:lnTo>
                    <a:pt x="66927" y="18297"/>
                  </a:lnTo>
                  <a:lnTo>
                    <a:pt x="39108" y="42453"/>
                  </a:lnTo>
                  <a:lnTo>
                    <a:pt x="18963" y="73211"/>
                  </a:lnTo>
                  <a:lnTo>
                    <a:pt x="5453" y="102042"/>
                  </a:lnTo>
                  <a:lnTo>
                    <a:pt x="0" y="123716"/>
                  </a:lnTo>
                  <a:lnTo>
                    <a:pt x="1137" y="130949"/>
                  </a:lnTo>
                  <a:lnTo>
                    <a:pt x="2427" y="133866"/>
                  </a:lnTo>
                  <a:lnTo>
                    <a:pt x="7624" y="138988"/>
                  </a:lnTo>
                  <a:lnTo>
                    <a:pt x="14637" y="142911"/>
                  </a:lnTo>
                  <a:lnTo>
                    <a:pt x="22459" y="144655"/>
                  </a:lnTo>
                  <a:lnTo>
                    <a:pt x="30638" y="143548"/>
                  </a:lnTo>
                  <a:lnTo>
                    <a:pt x="47387" y="137089"/>
                  </a:lnTo>
                  <a:lnTo>
                    <a:pt x="60055" y="127715"/>
                  </a:lnTo>
                  <a:lnTo>
                    <a:pt x="76604" y="98126"/>
                  </a:lnTo>
                  <a:lnTo>
                    <a:pt x="85628" y="71274"/>
                  </a:lnTo>
                  <a:lnTo>
                    <a:pt x="88189" y="46870"/>
                  </a:lnTo>
                  <a:lnTo>
                    <a:pt x="90896" y="42468"/>
                  </a:lnTo>
                  <a:lnTo>
                    <a:pt x="91900" y="41717"/>
                  </a:lnTo>
                  <a:lnTo>
                    <a:pt x="92570" y="41922"/>
                  </a:lnTo>
                  <a:lnTo>
                    <a:pt x="93016" y="42765"/>
                  </a:lnTo>
                  <a:lnTo>
                    <a:pt x="93857" y="55887"/>
                  </a:lnTo>
                  <a:lnTo>
                    <a:pt x="94598" y="65791"/>
                  </a:lnTo>
                  <a:lnTo>
                    <a:pt x="97273" y="71103"/>
                  </a:lnTo>
                  <a:lnTo>
                    <a:pt x="109808" y="84626"/>
                  </a:lnTo>
                  <a:lnTo>
                    <a:pt x="134925" y="102952"/>
                  </a:lnTo>
                  <a:lnTo>
                    <a:pt x="157984" y="106962"/>
                  </a:lnTo>
                  <a:lnTo>
                    <a:pt x="178510" y="105775"/>
                  </a:lnTo>
                  <a:lnTo>
                    <a:pt x="204348" y="100955"/>
                  </a:lnTo>
                  <a:lnTo>
                    <a:pt x="233609" y="952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SMARTInkShape-2380"/>
            <p:cNvSpPr/>
            <p:nvPr/>
          </p:nvSpPr>
          <p:spPr>
            <a:xfrm>
              <a:off x="7233401" y="1187450"/>
              <a:ext cx="113550" cy="144676"/>
            </a:xfrm>
            <a:custGeom>
              <a:avLst/>
              <a:gdLst/>
              <a:ahLst/>
              <a:cxnLst/>
              <a:rect l="0" t="0" r="0" b="0"/>
              <a:pathLst>
                <a:path w="113550" h="144676">
                  <a:moveTo>
                    <a:pt x="113549" y="0"/>
                  </a:moveTo>
                  <a:lnTo>
                    <a:pt x="104710" y="0"/>
                  </a:lnTo>
                  <a:lnTo>
                    <a:pt x="83512" y="8838"/>
                  </a:lnTo>
                  <a:lnTo>
                    <a:pt x="55788" y="27887"/>
                  </a:lnTo>
                  <a:lnTo>
                    <a:pt x="39049" y="47068"/>
                  </a:lnTo>
                  <a:lnTo>
                    <a:pt x="20751" y="75463"/>
                  </a:lnTo>
                  <a:lnTo>
                    <a:pt x="4960" y="100748"/>
                  </a:lnTo>
                  <a:lnTo>
                    <a:pt x="941" y="115537"/>
                  </a:lnTo>
                  <a:lnTo>
                    <a:pt x="0" y="124492"/>
                  </a:lnTo>
                  <a:lnTo>
                    <a:pt x="1161" y="128150"/>
                  </a:lnTo>
                  <a:lnTo>
                    <a:pt x="6213" y="134096"/>
                  </a:lnTo>
                  <a:lnTo>
                    <a:pt x="16992" y="141410"/>
                  </a:lnTo>
                  <a:lnTo>
                    <a:pt x="32493" y="144675"/>
                  </a:lnTo>
                  <a:lnTo>
                    <a:pt x="47120" y="142271"/>
                  </a:lnTo>
                  <a:lnTo>
                    <a:pt x="75899" y="133131"/>
                  </a:lnTo>
                  <a:lnTo>
                    <a:pt x="87643" y="128313"/>
                  </a:lnTo>
                  <a:lnTo>
                    <a:pt x="113549" y="1143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SMARTInkShape-2381"/>
            <p:cNvSpPr/>
            <p:nvPr/>
          </p:nvSpPr>
          <p:spPr>
            <a:xfrm>
              <a:off x="6737350" y="1007217"/>
              <a:ext cx="133351" cy="166138"/>
            </a:xfrm>
            <a:custGeom>
              <a:avLst/>
              <a:gdLst/>
              <a:ahLst/>
              <a:cxnLst/>
              <a:rect l="0" t="0" r="0" b="0"/>
              <a:pathLst>
                <a:path w="133351" h="166138">
                  <a:moveTo>
                    <a:pt x="0" y="53233"/>
                  </a:moveTo>
                  <a:lnTo>
                    <a:pt x="0" y="59975"/>
                  </a:lnTo>
                  <a:lnTo>
                    <a:pt x="1882" y="65166"/>
                  </a:lnTo>
                  <a:lnTo>
                    <a:pt x="3371" y="67538"/>
                  </a:lnTo>
                  <a:lnTo>
                    <a:pt x="10538" y="98737"/>
                  </a:lnTo>
                  <a:lnTo>
                    <a:pt x="12416" y="129571"/>
                  </a:lnTo>
                  <a:lnTo>
                    <a:pt x="12689" y="160465"/>
                  </a:lnTo>
                  <a:lnTo>
                    <a:pt x="12697" y="166137"/>
                  </a:lnTo>
                  <a:lnTo>
                    <a:pt x="12700" y="138965"/>
                  </a:lnTo>
                  <a:lnTo>
                    <a:pt x="12700" y="114225"/>
                  </a:lnTo>
                  <a:lnTo>
                    <a:pt x="12700" y="85742"/>
                  </a:lnTo>
                  <a:lnTo>
                    <a:pt x="17769" y="54663"/>
                  </a:lnTo>
                  <a:lnTo>
                    <a:pt x="25565" y="25110"/>
                  </a:lnTo>
                  <a:lnTo>
                    <a:pt x="31798" y="11739"/>
                  </a:lnTo>
                  <a:lnTo>
                    <a:pt x="36710" y="5863"/>
                  </a:lnTo>
                  <a:lnTo>
                    <a:pt x="43597" y="900"/>
                  </a:lnTo>
                  <a:lnTo>
                    <a:pt x="46704" y="0"/>
                  </a:lnTo>
                  <a:lnTo>
                    <a:pt x="49480" y="105"/>
                  </a:lnTo>
                  <a:lnTo>
                    <a:pt x="62376" y="5344"/>
                  </a:lnTo>
                  <a:lnTo>
                    <a:pt x="71006" y="11135"/>
                  </a:lnTo>
                  <a:lnTo>
                    <a:pt x="81402" y="24061"/>
                  </a:lnTo>
                  <a:lnTo>
                    <a:pt x="92488" y="52461"/>
                  </a:lnTo>
                  <a:lnTo>
                    <a:pt x="99291" y="76914"/>
                  </a:lnTo>
                  <a:lnTo>
                    <a:pt x="107912" y="106698"/>
                  </a:lnTo>
                  <a:lnTo>
                    <a:pt x="120518" y="138330"/>
                  </a:lnTo>
                  <a:lnTo>
                    <a:pt x="121973" y="139598"/>
                  </a:lnTo>
                  <a:lnTo>
                    <a:pt x="126006" y="141632"/>
                  </a:lnTo>
                  <a:lnTo>
                    <a:pt x="128440" y="140028"/>
                  </a:lnTo>
                  <a:lnTo>
                    <a:pt x="133350" y="135783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SMARTInkShape-2382"/>
            <p:cNvSpPr/>
            <p:nvPr/>
          </p:nvSpPr>
          <p:spPr>
            <a:xfrm>
              <a:off x="6567044" y="1104900"/>
              <a:ext cx="124405" cy="131900"/>
            </a:xfrm>
            <a:custGeom>
              <a:avLst/>
              <a:gdLst/>
              <a:ahLst/>
              <a:cxnLst/>
              <a:rect l="0" t="0" r="0" b="0"/>
              <a:pathLst>
                <a:path w="124405" h="131900">
                  <a:moveTo>
                    <a:pt x="81406" y="12700"/>
                  </a:moveTo>
                  <a:lnTo>
                    <a:pt x="78034" y="9328"/>
                  </a:lnTo>
                  <a:lnTo>
                    <a:pt x="74498" y="7674"/>
                  </a:lnTo>
                  <a:lnTo>
                    <a:pt x="72567" y="7232"/>
                  </a:lnTo>
                  <a:lnTo>
                    <a:pt x="70574" y="7644"/>
                  </a:lnTo>
                  <a:lnTo>
                    <a:pt x="63693" y="10888"/>
                  </a:lnTo>
                  <a:lnTo>
                    <a:pt x="56835" y="11894"/>
                  </a:lnTo>
                  <a:lnTo>
                    <a:pt x="49083" y="16105"/>
                  </a:lnTo>
                  <a:lnTo>
                    <a:pt x="41640" y="22680"/>
                  </a:lnTo>
                  <a:lnTo>
                    <a:pt x="19380" y="52770"/>
                  </a:lnTo>
                  <a:lnTo>
                    <a:pt x="3858" y="82103"/>
                  </a:lnTo>
                  <a:lnTo>
                    <a:pt x="338" y="97312"/>
                  </a:lnTo>
                  <a:lnTo>
                    <a:pt x="0" y="113500"/>
                  </a:lnTo>
                  <a:lnTo>
                    <a:pt x="2422" y="120529"/>
                  </a:lnTo>
                  <a:lnTo>
                    <a:pt x="7752" y="128453"/>
                  </a:lnTo>
                  <a:lnTo>
                    <a:pt x="13628" y="131173"/>
                  </a:lnTo>
                  <a:lnTo>
                    <a:pt x="17171" y="131899"/>
                  </a:lnTo>
                  <a:lnTo>
                    <a:pt x="38065" y="127993"/>
                  </a:lnTo>
                  <a:lnTo>
                    <a:pt x="62575" y="118546"/>
                  </a:lnTo>
                  <a:lnTo>
                    <a:pt x="89771" y="98500"/>
                  </a:lnTo>
                  <a:lnTo>
                    <a:pt x="113028" y="72812"/>
                  </a:lnTo>
                  <a:lnTo>
                    <a:pt x="122591" y="50836"/>
                  </a:lnTo>
                  <a:lnTo>
                    <a:pt x="124404" y="41173"/>
                  </a:lnTo>
                  <a:lnTo>
                    <a:pt x="123329" y="32175"/>
                  </a:lnTo>
                  <a:lnTo>
                    <a:pt x="120499" y="24177"/>
                  </a:lnTo>
                  <a:lnTo>
                    <a:pt x="110891" y="10979"/>
                  </a:lnTo>
                  <a:lnTo>
                    <a:pt x="106740" y="8407"/>
                  </a:lnTo>
                  <a:lnTo>
                    <a:pt x="81406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SMARTInkShape-2383"/>
            <p:cNvSpPr/>
            <p:nvPr/>
          </p:nvSpPr>
          <p:spPr>
            <a:xfrm>
              <a:off x="6396085" y="1118482"/>
              <a:ext cx="138066" cy="204714"/>
            </a:xfrm>
            <a:custGeom>
              <a:avLst/>
              <a:gdLst/>
              <a:ahLst/>
              <a:cxnLst/>
              <a:rect l="0" t="0" r="0" b="0"/>
              <a:pathLst>
                <a:path w="138066" h="204714">
                  <a:moveTo>
                    <a:pt x="138065" y="5468"/>
                  </a:moveTo>
                  <a:lnTo>
                    <a:pt x="134693" y="2097"/>
                  </a:lnTo>
                  <a:lnTo>
                    <a:pt x="131157" y="442"/>
                  </a:lnTo>
                  <a:lnTo>
                    <a:pt x="129226" y="0"/>
                  </a:lnTo>
                  <a:lnTo>
                    <a:pt x="127233" y="412"/>
                  </a:lnTo>
                  <a:lnTo>
                    <a:pt x="120352" y="3656"/>
                  </a:lnTo>
                  <a:lnTo>
                    <a:pt x="108984" y="6342"/>
                  </a:lnTo>
                  <a:lnTo>
                    <a:pt x="88419" y="19176"/>
                  </a:lnTo>
                  <a:lnTo>
                    <a:pt x="65545" y="45242"/>
                  </a:lnTo>
                  <a:lnTo>
                    <a:pt x="42287" y="76066"/>
                  </a:lnTo>
                  <a:lnTo>
                    <a:pt x="25490" y="100939"/>
                  </a:lnTo>
                  <a:lnTo>
                    <a:pt x="10543" y="131257"/>
                  </a:lnTo>
                  <a:lnTo>
                    <a:pt x="1502" y="161287"/>
                  </a:lnTo>
                  <a:lnTo>
                    <a:pt x="0" y="177539"/>
                  </a:lnTo>
                  <a:lnTo>
                    <a:pt x="2148" y="186836"/>
                  </a:lnTo>
                  <a:lnTo>
                    <a:pt x="7337" y="193791"/>
                  </a:lnTo>
                  <a:lnTo>
                    <a:pt x="15052" y="199233"/>
                  </a:lnTo>
                  <a:lnTo>
                    <a:pt x="25536" y="204004"/>
                  </a:lnTo>
                  <a:lnTo>
                    <a:pt x="37252" y="204713"/>
                  </a:lnTo>
                  <a:lnTo>
                    <a:pt x="62020" y="199420"/>
                  </a:lnTo>
                  <a:lnTo>
                    <a:pt x="91659" y="186510"/>
                  </a:lnTo>
                  <a:lnTo>
                    <a:pt x="125365" y="164218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" name="SMARTInkShape-Group242"/>
          <p:cNvGrpSpPr/>
          <p:nvPr/>
        </p:nvGrpSpPr>
        <p:grpSpPr>
          <a:xfrm>
            <a:off x="2952750" y="2206448"/>
            <a:ext cx="2139951" cy="335468"/>
            <a:chOff x="2952750" y="2206448"/>
            <a:chExt cx="2139951" cy="335468"/>
          </a:xfrm>
        </p:grpSpPr>
        <p:sp>
          <p:nvSpPr>
            <p:cNvPr id="14" name="SMARTInkShape-2384"/>
            <p:cNvSpPr/>
            <p:nvPr/>
          </p:nvSpPr>
          <p:spPr>
            <a:xfrm>
              <a:off x="5092700" y="2501900"/>
              <a:ext cx="1" cy="6351"/>
            </a:xfrm>
            <a:custGeom>
              <a:avLst/>
              <a:gdLst/>
              <a:ahLst/>
              <a:cxnLst/>
              <a:rect l="0" t="0" r="0" b="0"/>
              <a:pathLst>
                <a:path w="1" h="6351">
                  <a:moveTo>
                    <a:pt x="0" y="0"/>
                  </a:moveTo>
                  <a:lnTo>
                    <a:pt x="0" y="63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SMARTInkShape-2385"/>
            <p:cNvSpPr/>
            <p:nvPr/>
          </p:nvSpPr>
          <p:spPr>
            <a:xfrm>
              <a:off x="4838700" y="2387600"/>
              <a:ext cx="184151" cy="12701"/>
            </a:xfrm>
            <a:custGeom>
              <a:avLst/>
              <a:gdLst/>
              <a:ahLst/>
              <a:cxnLst/>
              <a:rect l="0" t="0" r="0" b="0"/>
              <a:pathLst>
                <a:path w="184151" h="12701">
                  <a:moveTo>
                    <a:pt x="0" y="12700"/>
                  </a:moveTo>
                  <a:lnTo>
                    <a:pt x="8838" y="12700"/>
                  </a:lnTo>
                  <a:lnTo>
                    <a:pt x="40161" y="4860"/>
                  </a:lnTo>
                  <a:lnTo>
                    <a:pt x="67278" y="960"/>
                  </a:lnTo>
                  <a:lnTo>
                    <a:pt x="94880" y="284"/>
                  </a:lnTo>
                  <a:lnTo>
                    <a:pt x="125400" y="84"/>
                  </a:lnTo>
                  <a:lnTo>
                    <a:pt x="150045" y="24"/>
                  </a:lnTo>
                  <a:lnTo>
                    <a:pt x="18415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SMARTInkShape-2386"/>
            <p:cNvSpPr/>
            <p:nvPr/>
          </p:nvSpPr>
          <p:spPr>
            <a:xfrm>
              <a:off x="4921511" y="2222500"/>
              <a:ext cx="16081" cy="292101"/>
            </a:xfrm>
            <a:custGeom>
              <a:avLst/>
              <a:gdLst/>
              <a:ahLst/>
              <a:cxnLst/>
              <a:rect l="0" t="0" r="0" b="0"/>
              <a:pathLst>
                <a:path w="16081" h="292101">
                  <a:moveTo>
                    <a:pt x="6089" y="0"/>
                  </a:moveTo>
                  <a:lnTo>
                    <a:pt x="1724" y="10138"/>
                  </a:lnTo>
                  <a:lnTo>
                    <a:pt x="0" y="36595"/>
                  </a:lnTo>
                  <a:lnTo>
                    <a:pt x="3187" y="63446"/>
                  </a:lnTo>
                  <a:lnTo>
                    <a:pt x="4799" y="85348"/>
                  </a:lnTo>
                  <a:lnTo>
                    <a:pt x="6221" y="109193"/>
                  </a:lnTo>
                  <a:lnTo>
                    <a:pt x="9205" y="133902"/>
                  </a:lnTo>
                  <a:lnTo>
                    <a:pt x="11001" y="160877"/>
                  </a:lnTo>
                  <a:lnTo>
                    <a:pt x="11800" y="188623"/>
                  </a:lnTo>
                  <a:lnTo>
                    <a:pt x="12155" y="215065"/>
                  </a:lnTo>
                  <a:lnTo>
                    <a:pt x="12312" y="237166"/>
                  </a:lnTo>
                  <a:lnTo>
                    <a:pt x="14283" y="261712"/>
                  </a:lnTo>
                  <a:lnTo>
                    <a:pt x="16080" y="272950"/>
                  </a:lnTo>
                  <a:lnTo>
                    <a:pt x="12439" y="2921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SMARTInkShape-2387"/>
            <p:cNvSpPr/>
            <p:nvPr/>
          </p:nvSpPr>
          <p:spPr>
            <a:xfrm>
              <a:off x="4406977" y="2337410"/>
              <a:ext cx="399974" cy="186629"/>
            </a:xfrm>
            <a:custGeom>
              <a:avLst/>
              <a:gdLst/>
              <a:ahLst/>
              <a:cxnLst/>
              <a:rect l="0" t="0" r="0" b="0"/>
              <a:pathLst>
                <a:path w="399974" h="186629">
                  <a:moveTo>
                    <a:pt x="6273" y="94640"/>
                  </a:moveTo>
                  <a:lnTo>
                    <a:pt x="0" y="94640"/>
                  </a:lnTo>
                  <a:lnTo>
                    <a:pt x="3316" y="98010"/>
                  </a:lnTo>
                  <a:lnTo>
                    <a:pt x="6840" y="99666"/>
                  </a:lnTo>
                  <a:lnTo>
                    <a:pt x="36703" y="100912"/>
                  </a:lnTo>
                  <a:lnTo>
                    <a:pt x="63867" y="100269"/>
                  </a:lnTo>
                  <a:lnTo>
                    <a:pt x="93797" y="94079"/>
                  </a:lnTo>
                  <a:lnTo>
                    <a:pt x="122377" y="83277"/>
                  </a:lnTo>
                  <a:lnTo>
                    <a:pt x="138746" y="72615"/>
                  </a:lnTo>
                  <a:lnTo>
                    <a:pt x="151313" y="56370"/>
                  </a:lnTo>
                  <a:lnTo>
                    <a:pt x="160590" y="42944"/>
                  </a:lnTo>
                  <a:lnTo>
                    <a:pt x="161361" y="39715"/>
                  </a:lnTo>
                  <a:lnTo>
                    <a:pt x="160338" y="32364"/>
                  </a:lnTo>
                  <a:lnTo>
                    <a:pt x="158372" y="29839"/>
                  </a:lnTo>
                  <a:lnTo>
                    <a:pt x="152424" y="27034"/>
                  </a:lnTo>
                  <a:lnTo>
                    <a:pt x="125491" y="24987"/>
                  </a:lnTo>
                  <a:lnTo>
                    <a:pt x="107448" y="31590"/>
                  </a:lnTo>
                  <a:lnTo>
                    <a:pt x="76067" y="57435"/>
                  </a:lnTo>
                  <a:lnTo>
                    <a:pt x="49435" y="89113"/>
                  </a:lnTo>
                  <a:lnTo>
                    <a:pt x="33718" y="118739"/>
                  </a:lnTo>
                  <a:lnTo>
                    <a:pt x="23610" y="145183"/>
                  </a:lnTo>
                  <a:lnTo>
                    <a:pt x="22915" y="156144"/>
                  </a:lnTo>
                  <a:lnTo>
                    <a:pt x="23718" y="161042"/>
                  </a:lnTo>
                  <a:lnTo>
                    <a:pt x="28372" y="168367"/>
                  </a:lnTo>
                  <a:lnTo>
                    <a:pt x="42858" y="178818"/>
                  </a:lnTo>
                  <a:lnTo>
                    <a:pt x="58505" y="182140"/>
                  </a:lnTo>
                  <a:lnTo>
                    <a:pt x="87120" y="178194"/>
                  </a:lnTo>
                  <a:lnTo>
                    <a:pt x="115768" y="168738"/>
                  </a:lnTo>
                  <a:lnTo>
                    <a:pt x="140081" y="157517"/>
                  </a:lnTo>
                  <a:lnTo>
                    <a:pt x="165158" y="143374"/>
                  </a:lnTo>
                  <a:lnTo>
                    <a:pt x="195545" y="119631"/>
                  </a:lnTo>
                  <a:lnTo>
                    <a:pt x="226479" y="90117"/>
                  </a:lnTo>
                  <a:lnTo>
                    <a:pt x="251823" y="59026"/>
                  </a:lnTo>
                  <a:lnTo>
                    <a:pt x="253508" y="57031"/>
                  </a:lnTo>
                  <a:lnTo>
                    <a:pt x="253800" y="60056"/>
                  </a:lnTo>
                  <a:lnTo>
                    <a:pt x="253193" y="72469"/>
                  </a:lnTo>
                  <a:lnTo>
                    <a:pt x="248891" y="92272"/>
                  </a:lnTo>
                  <a:lnTo>
                    <a:pt x="244462" y="119572"/>
                  </a:lnTo>
                  <a:lnTo>
                    <a:pt x="241157" y="145347"/>
                  </a:lnTo>
                  <a:lnTo>
                    <a:pt x="235517" y="177051"/>
                  </a:lnTo>
                  <a:lnTo>
                    <a:pt x="235159" y="180656"/>
                  </a:lnTo>
                  <a:lnTo>
                    <a:pt x="233118" y="184139"/>
                  </a:lnTo>
                  <a:lnTo>
                    <a:pt x="231587" y="186056"/>
                  </a:lnTo>
                  <a:lnTo>
                    <a:pt x="230565" y="186628"/>
                  </a:lnTo>
                  <a:lnTo>
                    <a:pt x="229884" y="186304"/>
                  </a:lnTo>
                  <a:lnTo>
                    <a:pt x="229431" y="185383"/>
                  </a:lnTo>
                  <a:lnTo>
                    <a:pt x="229833" y="184768"/>
                  </a:lnTo>
                  <a:lnTo>
                    <a:pt x="232163" y="184086"/>
                  </a:lnTo>
                  <a:lnTo>
                    <a:pt x="233066" y="182492"/>
                  </a:lnTo>
                  <a:lnTo>
                    <a:pt x="238530" y="150923"/>
                  </a:lnTo>
                  <a:lnTo>
                    <a:pt x="249157" y="122847"/>
                  </a:lnTo>
                  <a:lnTo>
                    <a:pt x="255881" y="95079"/>
                  </a:lnTo>
                  <a:lnTo>
                    <a:pt x="265713" y="64509"/>
                  </a:lnTo>
                  <a:lnTo>
                    <a:pt x="280935" y="39851"/>
                  </a:lnTo>
                  <a:lnTo>
                    <a:pt x="302496" y="9813"/>
                  </a:lnTo>
                  <a:lnTo>
                    <a:pt x="305355" y="6339"/>
                  </a:lnTo>
                  <a:lnTo>
                    <a:pt x="314176" y="2478"/>
                  </a:lnTo>
                  <a:lnTo>
                    <a:pt x="330343" y="0"/>
                  </a:lnTo>
                  <a:lnTo>
                    <a:pt x="341399" y="2941"/>
                  </a:lnTo>
                  <a:lnTo>
                    <a:pt x="347599" y="8259"/>
                  </a:lnTo>
                  <a:lnTo>
                    <a:pt x="352706" y="16031"/>
                  </a:lnTo>
                  <a:lnTo>
                    <a:pt x="363897" y="44358"/>
                  </a:lnTo>
                  <a:lnTo>
                    <a:pt x="371732" y="75117"/>
                  </a:lnTo>
                  <a:lnTo>
                    <a:pt x="374436" y="103515"/>
                  </a:lnTo>
                  <a:lnTo>
                    <a:pt x="381314" y="134989"/>
                  </a:lnTo>
                  <a:lnTo>
                    <a:pt x="386095" y="155213"/>
                  </a:lnTo>
                  <a:lnTo>
                    <a:pt x="386924" y="165112"/>
                  </a:lnTo>
                  <a:lnTo>
                    <a:pt x="387745" y="167021"/>
                  </a:lnTo>
                  <a:lnTo>
                    <a:pt x="388999" y="168294"/>
                  </a:lnTo>
                  <a:lnTo>
                    <a:pt x="392709" y="170337"/>
                  </a:lnTo>
                  <a:lnTo>
                    <a:pt x="395098" y="168735"/>
                  </a:lnTo>
                  <a:lnTo>
                    <a:pt x="399973" y="16449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SMARTInkShape-2388"/>
            <p:cNvSpPr/>
            <p:nvPr/>
          </p:nvSpPr>
          <p:spPr>
            <a:xfrm>
              <a:off x="4155896" y="2292427"/>
              <a:ext cx="219255" cy="249489"/>
            </a:xfrm>
            <a:custGeom>
              <a:avLst/>
              <a:gdLst/>
              <a:ahLst/>
              <a:cxnLst/>
              <a:rect l="0" t="0" r="0" b="0"/>
              <a:pathLst>
                <a:path w="219255" h="249489">
                  <a:moveTo>
                    <a:pt x="219254" y="6273"/>
                  </a:moveTo>
                  <a:lnTo>
                    <a:pt x="215882" y="2901"/>
                  </a:lnTo>
                  <a:lnTo>
                    <a:pt x="212346" y="1246"/>
                  </a:lnTo>
                  <a:lnTo>
                    <a:pt x="194683" y="0"/>
                  </a:lnTo>
                  <a:lnTo>
                    <a:pt x="168643" y="5713"/>
                  </a:lnTo>
                  <a:lnTo>
                    <a:pt x="144600" y="16533"/>
                  </a:lnTo>
                  <a:lnTo>
                    <a:pt x="118895" y="33537"/>
                  </a:lnTo>
                  <a:lnTo>
                    <a:pt x="89956" y="56841"/>
                  </a:lnTo>
                  <a:lnTo>
                    <a:pt x="63194" y="85775"/>
                  </a:lnTo>
                  <a:lnTo>
                    <a:pt x="38096" y="116690"/>
                  </a:lnTo>
                  <a:lnTo>
                    <a:pt x="17646" y="147488"/>
                  </a:lnTo>
                  <a:lnTo>
                    <a:pt x="3747" y="174095"/>
                  </a:lnTo>
                  <a:lnTo>
                    <a:pt x="0" y="188810"/>
                  </a:lnTo>
                  <a:lnTo>
                    <a:pt x="217" y="200524"/>
                  </a:lnTo>
                  <a:lnTo>
                    <a:pt x="3371" y="211140"/>
                  </a:lnTo>
                  <a:lnTo>
                    <a:pt x="9476" y="222914"/>
                  </a:lnTo>
                  <a:lnTo>
                    <a:pt x="18775" y="231439"/>
                  </a:lnTo>
                  <a:lnTo>
                    <a:pt x="37791" y="240205"/>
                  </a:lnTo>
                  <a:lnTo>
                    <a:pt x="69501" y="249488"/>
                  </a:lnTo>
                  <a:lnTo>
                    <a:pt x="94527" y="249238"/>
                  </a:lnTo>
                  <a:lnTo>
                    <a:pt x="123199" y="247196"/>
                  </a:lnTo>
                  <a:lnTo>
                    <a:pt x="149404" y="241223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SMARTInkShape-2389"/>
            <p:cNvSpPr/>
            <p:nvPr/>
          </p:nvSpPr>
          <p:spPr>
            <a:xfrm>
              <a:off x="2952750" y="2206448"/>
              <a:ext cx="1111251" cy="251003"/>
            </a:xfrm>
            <a:custGeom>
              <a:avLst/>
              <a:gdLst/>
              <a:ahLst/>
              <a:cxnLst/>
              <a:rect l="0" t="0" r="0" b="0"/>
              <a:pathLst>
                <a:path w="1111251" h="251003">
                  <a:moveTo>
                    <a:pt x="0" y="155752"/>
                  </a:moveTo>
                  <a:lnTo>
                    <a:pt x="5774" y="150682"/>
                  </a:lnTo>
                  <a:lnTo>
                    <a:pt x="32907" y="133675"/>
                  </a:lnTo>
                  <a:lnTo>
                    <a:pt x="59259" y="117472"/>
                  </a:lnTo>
                  <a:lnTo>
                    <a:pt x="83175" y="104898"/>
                  </a:lnTo>
                  <a:lnTo>
                    <a:pt x="110016" y="90354"/>
                  </a:lnTo>
                  <a:lnTo>
                    <a:pt x="130740" y="79414"/>
                  </a:lnTo>
                  <a:lnTo>
                    <a:pt x="154062" y="69848"/>
                  </a:lnTo>
                  <a:lnTo>
                    <a:pt x="178539" y="59011"/>
                  </a:lnTo>
                  <a:lnTo>
                    <a:pt x="204234" y="47845"/>
                  </a:lnTo>
                  <a:lnTo>
                    <a:pt x="232116" y="38178"/>
                  </a:lnTo>
                  <a:lnTo>
                    <a:pt x="260972" y="31059"/>
                  </a:lnTo>
                  <a:lnTo>
                    <a:pt x="289554" y="24838"/>
                  </a:lnTo>
                  <a:lnTo>
                    <a:pt x="316368" y="17370"/>
                  </a:lnTo>
                  <a:lnTo>
                    <a:pt x="344278" y="11228"/>
                  </a:lnTo>
                  <a:lnTo>
                    <a:pt x="373851" y="6852"/>
                  </a:lnTo>
                  <a:lnTo>
                    <a:pt x="389639" y="5685"/>
                  </a:lnTo>
                  <a:lnTo>
                    <a:pt x="405810" y="4907"/>
                  </a:lnTo>
                  <a:lnTo>
                    <a:pt x="436946" y="2162"/>
                  </a:lnTo>
                  <a:lnTo>
                    <a:pt x="467248" y="0"/>
                  </a:lnTo>
                  <a:lnTo>
                    <a:pt x="497178" y="1392"/>
                  </a:lnTo>
                  <a:lnTo>
                    <a:pt x="528825" y="2481"/>
                  </a:lnTo>
                  <a:lnTo>
                    <a:pt x="545167" y="2771"/>
                  </a:lnTo>
                  <a:lnTo>
                    <a:pt x="576494" y="6856"/>
                  </a:lnTo>
                  <a:lnTo>
                    <a:pt x="606880" y="12670"/>
                  </a:lnTo>
                  <a:lnTo>
                    <a:pt x="636848" y="17606"/>
                  </a:lnTo>
                  <a:lnTo>
                    <a:pt x="664749" y="24033"/>
                  </a:lnTo>
                  <a:lnTo>
                    <a:pt x="691260" y="32299"/>
                  </a:lnTo>
                  <a:lnTo>
                    <a:pt x="717154" y="43028"/>
                  </a:lnTo>
                  <a:lnTo>
                    <a:pt x="740892" y="52971"/>
                  </a:lnTo>
                  <a:lnTo>
                    <a:pt x="763202" y="62799"/>
                  </a:lnTo>
                  <a:lnTo>
                    <a:pt x="794890" y="80938"/>
                  </a:lnTo>
                  <a:lnTo>
                    <a:pt x="821761" y="103167"/>
                  </a:lnTo>
                  <a:lnTo>
                    <a:pt x="852042" y="129999"/>
                  </a:lnTo>
                  <a:lnTo>
                    <a:pt x="876638" y="149297"/>
                  </a:lnTo>
                  <a:lnTo>
                    <a:pt x="901799" y="168420"/>
                  </a:lnTo>
                  <a:lnTo>
                    <a:pt x="932215" y="190474"/>
                  </a:lnTo>
                  <a:lnTo>
                    <a:pt x="963675" y="208419"/>
                  </a:lnTo>
                  <a:lnTo>
                    <a:pt x="988659" y="221294"/>
                  </a:lnTo>
                  <a:lnTo>
                    <a:pt x="1014641" y="233341"/>
                  </a:lnTo>
                  <a:lnTo>
                    <a:pt x="1043662" y="241692"/>
                  </a:lnTo>
                  <a:lnTo>
                    <a:pt x="1069744" y="247930"/>
                  </a:lnTo>
                  <a:lnTo>
                    <a:pt x="1101080" y="250597"/>
                  </a:lnTo>
                  <a:lnTo>
                    <a:pt x="1111250" y="251002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21907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3" name="SMARTInkShape-Group243"/>
          <p:cNvGrpSpPr/>
          <p:nvPr/>
        </p:nvGrpSpPr>
        <p:grpSpPr>
          <a:xfrm>
            <a:off x="1079892" y="1193884"/>
            <a:ext cx="1409309" cy="1091583"/>
            <a:chOff x="1079892" y="1193884"/>
            <a:chExt cx="1409309" cy="1091583"/>
          </a:xfrm>
        </p:grpSpPr>
        <p:sp>
          <p:nvSpPr>
            <p:cNvPr id="3" name="SMARTInkShape-2390"/>
            <p:cNvSpPr/>
            <p:nvPr/>
          </p:nvSpPr>
          <p:spPr>
            <a:xfrm>
              <a:off x="2241572" y="1966092"/>
              <a:ext cx="247629" cy="248387"/>
            </a:xfrm>
            <a:custGeom>
              <a:avLst/>
              <a:gdLst/>
              <a:ahLst/>
              <a:cxnLst/>
              <a:rect l="0" t="0" r="0" b="0"/>
              <a:pathLst>
                <a:path w="247629" h="248387">
                  <a:moveTo>
                    <a:pt x="6328" y="104008"/>
                  </a:moveTo>
                  <a:lnTo>
                    <a:pt x="2956" y="104008"/>
                  </a:lnTo>
                  <a:lnTo>
                    <a:pt x="1963" y="104713"/>
                  </a:lnTo>
                  <a:lnTo>
                    <a:pt x="1301" y="105889"/>
                  </a:lnTo>
                  <a:lnTo>
                    <a:pt x="239" y="112846"/>
                  </a:lnTo>
                  <a:lnTo>
                    <a:pt x="0" y="125207"/>
                  </a:lnTo>
                  <a:lnTo>
                    <a:pt x="1869" y="129422"/>
                  </a:lnTo>
                  <a:lnTo>
                    <a:pt x="3355" y="131534"/>
                  </a:lnTo>
                  <a:lnTo>
                    <a:pt x="5757" y="132942"/>
                  </a:lnTo>
                  <a:lnTo>
                    <a:pt x="15880" y="134923"/>
                  </a:lnTo>
                  <a:lnTo>
                    <a:pt x="45359" y="134979"/>
                  </a:lnTo>
                  <a:lnTo>
                    <a:pt x="71893" y="126954"/>
                  </a:lnTo>
                  <a:lnTo>
                    <a:pt x="100731" y="111990"/>
                  </a:lnTo>
                  <a:lnTo>
                    <a:pt x="126105" y="94739"/>
                  </a:lnTo>
                  <a:lnTo>
                    <a:pt x="149867" y="65523"/>
                  </a:lnTo>
                  <a:lnTo>
                    <a:pt x="161341" y="41137"/>
                  </a:lnTo>
                  <a:lnTo>
                    <a:pt x="164586" y="17586"/>
                  </a:lnTo>
                  <a:lnTo>
                    <a:pt x="162977" y="10800"/>
                  </a:lnTo>
                  <a:lnTo>
                    <a:pt x="161561" y="8002"/>
                  </a:lnTo>
                  <a:lnTo>
                    <a:pt x="156224" y="3013"/>
                  </a:lnTo>
                  <a:lnTo>
                    <a:pt x="152825" y="694"/>
                  </a:lnTo>
                  <a:lnTo>
                    <a:pt x="143404" y="0"/>
                  </a:lnTo>
                  <a:lnTo>
                    <a:pt x="120109" y="5303"/>
                  </a:lnTo>
                  <a:lnTo>
                    <a:pt x="94420" y="23284"/>
                  </a:lnTo>
                  <a:lnTo>
                    <a:pt x="71783" y="42460"/>
                  </a:lnTo>
                  <a:lnTo>
                    <a:pt x="51357" y="69857"/>
                  </a:lnTo>
                  <a:lnTo>
                    <a:pt x="33310" y="100317"/>
                  </a:lnTo>
                  <a:lnTo>
                    <a:pt x="22868" y="131685"/>
                  </a:lnTo>
                  <a:lnTo>
                    <a:pt x="16010" y="162616"/>
                  </a:lnTo>
                  <a:lnTo>
                    <a:pt x="14371" y="189263"/>
                  </a:lnTo>
                  <a:lnTo>
                    <a:pt x="16488" y="203988"/>
                  </a:lnTo>
                  <a:lnTo>
                    <a:pt x="21662" y="215706"/>
                  </a:lnTo>
                  <a:lnTo>
                    <a:pt x="25017" y="220807"/>
                  </a:lnTo>
                  <a:lnTo>
                    <a:pt x="43223" y="234727"/>
                  </a:lnTo>
                  <a:lnTo>
                    <a:pt x="66492" y="244418"/>
                  </a:lnTo>
                  <a:lnTo>
                    <a:pt x="94631" y="248386"/>
                  </a:lnTo>
                  <a:lnTo>
                    <a:pt x="121940" y="246191"/>
                  </a:lnTo>
                  <a:lnTo>
                    <a:pt x="151277" y="241072"/>
                  </a:lnTo>
                  <a:lnTo>
                    <a:pt x="178941" y="235087"/>
                  </a:lnTo>
                  <a:lnTo>
                    <a:pt x="205011" y="225474"/>
                  </a:lnTo>
                  <a:lnTo>
                    <a:pt x="247628" y="199258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SMARTInkShape-2391"/>
            <p:cNvSpPr/>
            <p:nvPr/>
          </p:nvSpPr>
          <p:spPr>
            <a:xfrm>
              <a:off x="1985914" y="1913106"/>
              <a:ext cx="192137" cy="339842"/>
            </a:xfrm>
            <a:custGeom>
              <a:avLst/>
              <a:gdLst/>
              <a:ahLst/>
              <a:cxnLst/>
              <a:rect l="0" t="0" r="0" b="0"/>
              <a:pathLst>
                <a:path w="192137" h="339842">
                  <a:moveTo>
                    <a:pt x="154036" y="137944"/>
                  </a:moveTo>
                  <a:lnTo>
                    <a:pt x="123998" y="137944"/>
                  </a:lnTo>
                  <a:lnTo>
                    <a:pt x="108211" y="141314"/>
                  </a:lnTo>
                  <a:lnTo>
                    <a:pt x="77655" y="157716"/>
                  </a:lnTo>
                  <a:lnTo>
                    <a:pt x="65055" y="167192"/>
                  </a:lnTo>
                  <a:lnTo>
                    <a:pt x="39720" y="196272"/>
                  </a:lnTo>
                  <a:lnTo>
                    <a:pt x="22562" y="222724"/>
                  </a:lnTo>
                  <a:lnTo>
                    <a:pt x="10423" y="252905"/>
                  </a:lnTo>
                  <a:lnTo>
                    <a:pt x="2358" y="282308"/>
                  </a:lnTo>
                  <a:lnTo>
                    <a:pt x="0" y="291336"/>
                  </a:lnTo>
                  <a:lnTo>
                    <a:pt x="1144" y="307013"/>
                  </a:lnTo>
                  <a:lnTo>
                    <a:pt x="6356" y="320330"/>
                  </a:lnTo>
                  <a:lnTo>
                    <a:pt x="13376" y="330952"/>
                  </a:lnTo>
                  <a:lnTo>
                    <a:pt x="21200" y="336614"/>
                  </a:lnTo>
                  <a:lnTo>
                    <a:pt x="33538" y="339802"/>
                  </a:lnTo>
                  <a:lnTo>
                    <a:pt x="42625" y="339841"/>
                  </a:lnTo>
                  <a:lnTo>
                    <a:pt x="53720" y="337507"/>
                  </a:lnTo>
                  <a:lnTo>
                    <a:pt x="63825" y="330355"/>
                  </a:lnTo>
                  <a:lnTo>
                    <a:pt x="91199" y="301048"/>
                  </a:lnTo>
                  <a:lnTo>
                    <a:pt x="109077" y="273681"/>
                  </a:lnTo>
                  <a:lnTo>
                    <a:pt x="123624" y="242524"/>
                  </a:lnTo>
                  <a:lnTo>
                    <a:pt x="132523" y="218996"/>
                  </a:lnTo>
                  <a:lnTo>
                    <a:pt x="139300" y="194428"/>
                  </a:lnTo>
                  <a:lnTo>
                    <a:pt x="144664" y="169398"/>
                  </a:lnTo>
                  <a:lnTo>
                    <a:pt x="149400" y="144162"/>
                  </a:lnTo>
                  <a:lnTo>
                    <a:pt x="151975" y="120716"/>
                  </a:lnTo>
                  <a:lnTo>
                    <a:pt x="153120" y="98537"/>
                  </a:lnTo>
                  <a:lnTo>
                    <a:pt x="153764" y="67628"/>
                  </a:lnTo>
                  <a:lnTo>
                    <a:pt x="152100" y="37506"/>
                  </a:lnTo>
                  <a:lnTo>
                    <a:pt x="146192" y="7134"/>
                  </a:lnTo>
                  <a:lnTo>
                    <a:pt x="142295" y="0"/>
                  </a:lnTo>
                  <a:lnTo>
                    <a:pt x="141975" y="120"/>
                  </a:lnTo>
                  <a:lnTo>
                    <a:pt x="141620" y="2135"/>
                  </a:lnTo>
                  <a:lnTo>
                    <a:pt x="141360" y="30893"/>
                  </a:lnTo>
                  <a:lnTo>
                    <a:pt x="141343" y="56052"/>
                  </a:lnTo>
                  <a:lnTo>
                    <a:pt x="141339" y="77558"/>
                  </a:lnTo>
                  <a:lnTo>
                    <a:pt x="140631" y="100522"/>
                  </a:lnTo>
                  <a:lnTo>
                    <a:pt x="137965" y="122488"/>
                  </a:lnTo>
                  <a:lnTo>
                    <a:pt x="138191" y="145891"/>
                  </a:lnTo>
                  <a:lnTo>
                    <a:pt x="140644" y="169698"/>
                  </a:lnTo>
                  <a:lnTo>
                    <a:pt x="144085" y="192038"/>
                  </a:lnTo>
                  <a:lnTo>
                    <a:pt x="149990" y="221078"/>
                  </a:lnTo>
                  <a:lnTo>
                    <a:pt x="159579" y="247556"/>
                  </a:lnTo>
                  <a:lnTo>
                    <a:pt x="172701" y="276469"/>
                  </a:lnTo>
                  <a:lnTo>
                    <a:pt x="181476" y="290974"/>
                  </a:lnTo>
                  <a:lnTo>
                    <a:pt x="185752" y="294151"/>
                  </a:lnTo>
                  <a:lnTo>
                    <a:pt x="192136" y="296694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SMARTInkShape-2392"/>
            <p:cNvSpPr/>
            <p:nvPr/>
          </p:nvSpPr>
          <p:spPr>
            <a:xfrm>
              <a:off x="1936750" y="1987550"/>
              <a:ext cx="6351" cy="1"/>
            </a:xfrm>
            <a:custGeom>
              <a:avLst/>
              <a:gdLst/>
              <a:ahLst/>
              <a:cxnLst/>
              <a:rect l="0" t="0" r="0" b="0"/>
              <a:pathLst>
                <a:path w="6351" h="1">
                  <a:moveTo>
                    <a:pt x="6350" y="0"/>
                  </a:moveTo>
                  <a:lnTo>
                    <a:pt x="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SMARTInkShape-2393"/>
            <p:cNvSpPr/>
            <p:nvPr/>
          </p:nvSpPr>
          <p:spPr>
            <a:xfrm>
              <a:off x="1917963" y="2095500"/>
              <a:ext cx="18788" cy="164213"/>
            </a:xfrm>
            <a:custGeom>
              <a:avLst/>
              <a:gdLst/>
              <a:ahLst/>
              <a:cxnLst/>
              <a:rect l="0" t="0" r="0" b="0"/>
              <a:pathLst>
                <a:path w="18788" h="164213">
                  <a:moveTo>
                    <a:pt x="18787" y="0"/>
                  </a:moveTo>
                  <a:lnTo>
                    <a:pt x="15415" y="3371"/>
                  </a:lnTo>
                  <a:lnTo>
                    <a:pt x="13760" y="6907"/>
                  </a:lnTo>
                  <a:lnTo>
                    <a:pt x="12553" y="32913"/>
                  </a:lnTo>
                  <a:lnTo>
                    <a:pt x="12460" y="64121"/>
                  </a:lnTo>
                  <a:lnTo>
                    <a:pt x="9072" y="90573"/>
                  </a:lnTo>
                  <a:lnTo>
                    <a:pt x="6971" y="116285"/>
                  </a:lnTo>
                  <a:lnTo>
                    <a:pt x="6261" y="144482"/>
                  </a:lnTo>
                  <a:lnTo>
                    <a:pt x="5433" y="158363"/>
                  </a:lnTo>
                  <a:lnTo>
                    <a:pt x="4240" y="160609"/>
                  </a:lnTo>
                  <a:lnTo>
                    <a:pt x="626" y="164212"/>
                  </a:lnTo>
                  <a:lnTo>
                    <a:pt x="329" y="163803"/>
                  </a:lnTo>
                  <a:lnTo>
                    <a:pt x="0" y="161466"/>
                  </a:lnTo>
                  <a:lnTo>
                    <a:pt x="1735" y="158075"/>
                  </a:lnTo>
                  <a:lnTo>
                    <a:pt x="6087" y="1524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SMARTInkShape-2394"/>
            <p:cNvSpPr/>
            <p:nvPr/>
          </p:nvSpPr>
          <p:spPr>
            <a:xfrm>
              <a:off x="1739900" y="2101850"/>
              <a:ext cx="120651" cy="177801"/>
            </a:xfrm>
            <a:custGeom>
              <a:avLst/>
              <a:gdLst/>
              <a:ahLst/>
              <a:cxnLst/>
              <a:rect l="0" t="0" r="0" b="0"/>
              <a:pathLst>
                <a:path w="120651" h="177801">
                  <a:moveTo>
                    <a:pt x="0" y="0"/>
                  </a:moveTo>
                  <a:lnTo>
                    <a:pt x="705" y="15900"/>
                  </a:lnTo>
                  <a:lnTo>
                    <a:pt x="10831" y="46086"/>
                  </a:lnTo>
                  <a:lnTo>
                    <a:pt x="20980" y="75059"/>
                  </a:lnTo>
                  <a:lnTo>
                    <a:pt x="36364" y="104745"/>
                  </a:lnTo>
                  <a:lnTo>
                    <a:pt x="57355" y="136375"/>
                  </a:lnTo>
                  <a:lnTo>
                    <a:pt x="84498" y="166033"/>
                  </a:lnTo>
                  <a:lnTo>
                    <a:pt x="97316" y="174000"/>
                  </a:lnTo>
                  <a:lnTo>
                    <a:pt x="120650" y="1778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SMARTInkShape-2395"/>
            <p:cNvSpPr/>
            <p:nvPr/>
          </p:nvSpPr>
          <p:spPr>
            <a:xfrm>
              <a:off x="1354101" y="1193884"/>
              <a:ext cx="982581" cy="450751"/>
            </a:xfrm>
            <a:custGeom>
              <a:avLst/>
              <a:gdLst/>
              <a:ahLst/>
              <a:cxnLst/>
              <a:rect l="0" t="0" r="0" b="0"/>
              <a:pathLst>
                <a:path w="982581" h="450751">
                  <a:moveTo>
                    <a:pt x="715999" y="12616"/>
                  </a:moveTo>
                  <a:lnTo>
                    <a:pt x="709518" y="11910"/>
                  </a:lnTo>
                  <a:lnTo>
                    <a:pt x="680024" y="7148"/>
                  </a:lnTo>
                  <a:lnTo>
                    <a:pt x="656107" y="3156"/>
                  </a:lnTo>
                  <a:lnTo>
                    <a:pt x="631147" y="876"/>
                  </a:lnTo>
                  <a:lnTo>
                    <a:pt x="605877" y="200"/>
                  </a:lnTo>
                  <a:lnTo>
                    <a:pt x="580516" y="0"/>
                  </a:lnTo>
                  <a:lnTo>
                    <a:pt x="551756" y="3311"/>
                  </a:lnTo>
                  <a:lnTo>
                    <a:pt x="520892" y="5390"/>
                  </a:lnTo>
                  <a:lnTo>
                    <a:pt x="489405" y="9377"/>
                  </a:lnTo>
                  <a:lnTo>
                    <a:pt x="461103" y="15027"/>
                  </a:lnTo>
                  <a:lnTo>
                    <a:pt x="439728" y="19097"/>
                  </a:lnTo>
                  <a:lnTo>
                    <a:pt x="416823" y="23257"/>
                  </a:lnTo>
                  <a:lnTo>
                    <a:pt x="394883" y="27458"/>
                  </a:lnTo>
                  <a:lnTo>
                    <a:pt x="373373" y="33558"/>
                  </a:lnTo>
                  <a:lnTo>
                    <a:pt x="352054" y="40973"/>
                  </a:lnTo>
                  <a:lnTo>
                    <a:pt x="330819" y="48973"/>
                  </a:lnTo>
                  <a:lnTo>
                    <a:pt x="309623" y="57232"/>
                  </a:lnTo>
                  <a:lnTo>
                    <a:pt x="288443" y="65606"/>
                  </a:lnTo>
                  <a:lnTo>
                    <a:pt x="257391" y="78254"/>
                  </a:lnTo>
                  <a:lnTo>
                    <a:pt x="230002" y="90939"/>
                  </a:lnTo>
                  <a:lnTo>
                    <a:pt x="204013" y="103634"/>
                  </a:lnTo>
                  <a:lnTo>
                    <a:pt x="178439" y="117038"/>
                  </a:lnTo>
                  <a:lnTo>
                    <a:pt x="153693" y="133396"/>
                  </a:lnTo>
                  <a:lnTo>
                    <a:pt x="124129" y="153805"/>
                  </a:lnTo>
                  <a:lnTo>
                    <a:pt x="98063" y="174639"/>
                  </a:lnTo>
                  <a:lnTo>
                    <a:pt x="68037" y="201665"/>
                  </a:lnTo>
                  <a:lnTo>
                    <a:pt x="56893" y="211643"/>
                  </a:lnTo>
                  <a:lnTo>
                    <a:pt x="34768" y="241502"/>
                  </a:lnTo>
                  <a:lnTo>
                    <a:pt x="20936" y="262308"/>
                  </a:lnTo>
                  <a:lnTo>
                    <a:pt x="9206" y="288914"/>
                  </a:lnTo>
                  <a:lnTo>
                    <a:pt x="353" y="315962"/>
                  </a:lnTo>
                  <a:lnTo>
                    <a:pt x="0" y="325236"/>
                  </a:lnTo>
                  <a:lnTo>
                    <a:pt x="6337" y="355478"/>
                  </a:lnTo>
                  <a:lnTo>
                    <a:pt x="10421" y="363965"/>
                  </a:lnTo>
                  <a:lnTo>
                    <a:pt x="20654" y="375972"/>
                  </a:lnTo>
                  <a:lnTo>
                    <a:pt x="49309" y="398476"/>
                  </a:lnTo>
                  <a:lnTo>
                    <a:pt x="75493" y="410353"/>
                  </a:lnTo>
                  <a:lnTo>
                    <a:pt x="102097" y="418977"/>
                  </a:lnTo>
                  <a:lnTo>
                    <a:pt x="130949" y="427474"/>
                  </a:lnTo>
                  <a:lnTo>
                    <a:pt x="162100" y="435242"/>
                  </a:lnTo>
                  <a:lnTo>
                    <a:pt x="187030" y="437229"/>
                  </a:lnTo>
                  <a:lnTo>
                    <a:pt x="212996" y="438523"/>
                  </a:lnTo>
                  <a:lnTo>
                    <a:pt x="242719" y="442356"/>
                  </a:lnTo>
                  <a:lnTo>
                    <a:pt x="273868" y="443805"/>
                  </a:lnTo>
                  <a:lnTo>
                    <a:pt x="305440" y="444940"/>
                  </a:lnTo>
                  <a:lnTo>
                    <a:pt x="337138" y="448726"/>
                  </a:lnTo>
                  <a:lnTo>
                    <a:pt x="368872" y="450161"/>
                  </a:lnTo>
                  <a:lnTo>
                    <a:pt x="400617" y="450586"/>
                  </a:lnTo>
                  <a:lnTo>
                    <a:pt x="432366" y="450712"/>
                  </a:lnTo>
                  <a:lnTo>
                    <a:pt x="464115" y="450750"/>
                  </a:lnTo>
                  <a:lnTo>
                    <a:pt x="495865" y="450055"/>
                  </a:lnTo>
                  <a:lnTo>
                    <a:pt x="527615" y="446400"/>
                  </a:lnTo>
                  <a:lnTo>
                    <a:pt x="548782" y="445298"/>
                  </a:lnTo>
                  <a:lnTo>
                    <a:pt x="571830" y="444808"/>
                  </a:lnTo>
                  <a:lnTo>
                    <a:pt x="594774" y="443884"/>
                  </a:lnTo>
                  <a:lnTo>
                    <a:pt x="624968" y="439398"/>
                  </a:lnTo>
                  <a:lnTo>
                    <a:pt x="648024" y="435600"/>
                  </a:lnTo>
                  <a:lnTo>
                    <a:pt x="670501" y="433442"/>
                  </a:lnTo>
                  <a:lnTo>
                    <a:pt x="692249" y="431777"/>
                  </a:lnTo>
                  <a:lnTo>
                    <a:pt x="713675" y="428685"/>
                  </a:lnTo>
                  <a:lnTo>
                    <a:pt x="734956" y="424960"/>
                  </a:lnTo>
                  <a:lnTo>
                    <a:pt x="764890" y="417014"/>
                  </a:lnTo>
                  <a:lnTo>
                    <a:pt x="791633" y="407604"/>
                  </a:lnTo>
                  <a:lnTo>
                    <a:pt x="817431" y="398466"/>
                  </a:lnTo>
                  <a:lnTo>
                    <a:pt x="842949" y="386821"/>
                  </a:lnTo>
                  <a:lnTo>
                    <a:pt x="870265" y="376315"/>
                  </a:lnTo>
                  <a:lnTo>
                    <a:pt x="896939" y="366853"/>
                  </a:lnTo>
                  <a:lnTo>
                    <a:pt x="910716" y="358437"/>
                  </a:lnTo>
                  <a:lnTo>
                    <a:pt x="938943" y="333035"/>
                  </a:lnTo>
                  <a:lnTo>
                    <a:pt x="962104" y="303532"/>
                  </a:lnTo>
                  <a:lnTo>
                    <a:pt x="978144" y="271979"/>
                  </a:lnTo>
                  <a:lnTo>
                    <a:pt x="981799" y="251735"/>
                  </a:lnTo>
                  <a:lnTo>
                    <a:pt x="982580" y="221878"/>
                  </a:lnTo>
                  <a:lnTo>
                    <a:pt x="977606" y="197414"/>
                  </a:lnTo>
                  <a:lnTo>
                    <a:pt x="967769" y="170475"/>
                  </a:lnTo>
                  <a:lnTo>
                    <a:pt x="952258" y="141380"/>
                  </a:lnTo>
                  <a:lnTo>
                    <a:pt x="939369" y="119660"/>
                  </a:lnTo>
                  <a:lnTo>
                    <a:pt x="914041" y="93722"/>
                  </a:lnTo>
                  <a:lnTo>
                    <a:pt x="882527" y="63846"/>
                  </a:lnTo>
                  <a:lnTo>
                    <a:pt x="857705" y="46567"/>
                  </a:lnTo>
                  <a:lnTo>
                    <a:pt x="829989" y="33930"/>
                  </a:lnTo>
                  <a:lnTo>
                    <a:pt x="806296" y="23321"/>
                  </a:lnTo>
                  <a:lnTo>
                    <a:pt x="781402" y="15396"/>
                  </a:lnTo>
                  <a:lnTo>
                    <a:pt x="756152" y="9284"/>
                  </a:lnTo>
                  <a:lnTo>
                    <a:pt x="730091" y="6454"/>
                  </a:lnTo>
                  <a:lnTo>
                    <a:pt x="700340" y="2167"/>
                  </a:lnTo>
                  <a:lnTo>
                    <a:pt x="669182" y="1288"/>
                  </a:lnTo>
                  <a:lnTo>
                    <a:pt x="648154" y="3583"/>
                  </a:lnTo>
                  <a:lnTo>
                    <a:pt x="625168" y="6955"/>
                  </a:lnTo>
                  <a:lnTo>
                    <a:pt x="601546" y="10805"/>
                  </a:lnTo>
                  <a:lnTo>
                    <a:pt x="579288" y="14868"/>
                  </a:lnTo>
                  <a:lnTo>
                    <a:pt x="557636" y="19026"/>
                  </a:lnTo>
                  <a:lnTo>
                    <a:pt x="527495" y="27215"/>
                  </a:lnTo>
                  <a:lnTo>
                    <a:pt x="502572" y="34815"/>
                  </a:lnTo>
                  <a:lnTo>
                    <a:pt x="481049" y="38016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SMARTInkShape-2396"/>
            <p:cNvSpPr/>
            <p:nvPr/>
          </p:nvSpPr>
          <p:spPr>
            <a:xfrm>
              <a:off x="1079892" y="1938116"/>
              <a:ext cx="179386" cy="214535"/>
            </a:xfrm>
            <a:custGeom>
              <a:avLst/>
              <a:gdLst/>
              <a:ahLst/>
              <a:cxnLst/>
              <a:rect l="0" t="0" r="0" b="0"/>
              <a:pathLst>
                <a:path w="179386" h="214535">
                  <a:moveTo>
                    <a:pt x="5958" y="106584"/>
                  </a:moveTo>
                  <a:lnTo>
                    <a:pt x="2587" y="106584"/>
                  </a:lnTo>
                  <a:lnTo>
                    <a:pt x="1594" y="105172"/>
                  </a:lnTo>
                  <a:lnTo>
                    <a:pt x="0" y="92768"/>
                  </a:lnTo>
                  <a:lnTo>
                    <a:pt x="487" y="84921"/>
                  </a:lnTo>
                  <a:lnTo>
                    <a:pt x="8469" y="60814"/>
                  </a:lnTo>
                  <a:lnTo>
                    <a:pt x="16246" y="50729"/>
                  </a:lnTo>
                  <a:lnTo>
                    <a:pt x="47609" y="24147"/>
                  </a:lnTo>
                  <a:lnTo>
                    <a:pt x="75255" y="10494"/>
                  </a:lnTo>
                  <a:lnTo>
                    <a:pt x="105462" y="1708"/>
                  </a:lnTo>
                  <a:lnTo>
                    <a:pt x="119326" y="0"/>
                  </a:lnTo>
                  <a:lnTo>
                    <a:pt x="132544" y="3004"/>
                  </a:lnTo>
                  <a:lnTo>
                    <a:pt x="154905" y="13059"/>
                  </a:lnTo>
                  <a:lnTo>
                    <a:pt x="168545" y="26426"/>
                  </a:lnTo>
                  <a:lnTo>
                    <a:pt x="178153" y="43792"/>
                  </a:lnTo>
                  <a:lnTo>
                    <a:pt x="179385" y="57980"/>
                  </a:lnTo>
                  <a:lnTo>
                    <a:pt x="176112" y="81834"/>
                  </a:lnTo>
                  <a:lnTo>
                    <a:pt x="168792" y="106776"/>
                  </a:lnTo>
                  <a:lnTo>
                    <a:pt x="153677" y="137117"/>
                  </a:lnTo>
                  <a:lnTo>
                    <a:pt x="132033" y="163493"/>
                  </a:lnTo>
                  <a:lnTo>
                    <a:pt x="105493" y="187205"/>
                  </a:lnTo>
                  <a:lnTo>
                    <a:pt x="75797" y="208635"/>
                  </a:lnTo>
                  <a:lnTo>
                    <a:pt x="63108" y="214534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SMARTInkShape-2397"/>
            <p:cNvSpPr/>
            <p:nvPr/>
          </p:nvSpPr>
          <p:spPr>
            <a:xfrm>
              <a:off x="1212850" y="2063750"/>
              <a:ext cx="342901" cy="208154"/>
            </a:xfrm>
            <a:custGeom>
              <a:avLst/>
              <a:gdLst/>
              <a:ahLst/>
              <a:cxnLst/>
              <a:rect l="0" t="0" r="0" b="0"/>
              <a:pathLst>
                <a:path w="342901" h="208154">
                  <a:moveTo>
                    <a:pt x="0" y="95250"/>
                  </a:moveTo>
                  <a:lnTo>
                    <a:pt x="3370" y="95250"/>
                  </a:lnTo>
                  <a:lnTo>
                    <a:pt x="4363" y="95955"/>
                  </a:lnTo>
                  <a:lnTo>
                    <a:pt x="5025" y="97131"/>
                  </a:lnTo>
                  <a:lnTo>
                    <a:pt x="6088" y="100717"/>
                  </a:lnTo>
                  <a:lnTo>
                    <a:pt x="15731" y="110153"/>
                  </a:lnTo>
                  <a:lnTo>
                    <a:pt x="30729" y="117125"/>
                  </a:lnTo>
                  <a:lnTo>
                    <a:pt x="42350" y="117201"/>
                  </a:lnTo>
                  <a:lnTo>
                    <a:pt x="71559" y="113976"/>
                  </a:lnTo>
                  <a:lnTo>
                    <a:pt x="98454" y="105512"/>
                  </a:lnTo>
                  <a:lnTo>
                    <a:pt x="121422" y="87637"/>
                  </a:lnTo>
                  <a:lnTo>
                    <a:pt x="128718" y="77315"/>
                  </a:lnTo>
                  <a:lnTo>
                    <a:pt x="131977" y="68691"/>
                  </a:lnTo>
                  <a:lnTo>
                    <a:pt x="132943" y="58296"/>
                  </a:lnTo>
                  <a:lnTo>
                    <a:pt x="131667" y="55091"/>
                  </a:lnTo>
                  <a:lnTo>
                    <a:pt x="126487" y="49650"/>
                  </a:lnTo>
                  <a:lnTo>
                    <a:pt x="121362" y="46761"/>
                  </a:lnTo>
                  <a:lnTo>
                    <a:pt x="119008" y="45990"/>
                  </a:lnTo>
                  <a:lnTo>
                    <a:pt x="112629" y="47016"/>
                  </a:lnTo>
                  <a:lnTo>
                    <a:pt x="88549" y="56076"/>
                  </a:lnTo>
                  <a:lnTo>
                    <a:pt x="60832" y="79299"/>
                  </a:lnTo>
                  <a:lnTo>
                    <a:pt x="45070" y="96168"/>
                  </a:lnTo>
                  <a:lnTo>
                    <a:pt x="32708" y="122712"/>
                  </a:lnTo>
                  <a:lnTo>
                    <a:pt x="26843" y="151553"/>
                  </a:lnTo>
                  <a:lnTo>
                    <a:pt x="26390" y="176927"/>
                  </a:lnTo>
                  <a:lnTo>
                    <a:pt x="30554" y="191025"/>
                  </a:lnTo>
                  <a:lnTo>
                    <a:pt x="34275" y="197318"/>
                  </a:lnTo>
                  <a:lnTo>
                    <a:pt x="42044" y="202467"/>
                  </a:lnTo>
                  <a:lnTo>
                    <a:pt x="56437" y="207451"/>
                  </a:lnTo>
                  <a:lnTo>
                    <a:pt x="66005" y="207911"/>
                  </a:lnTo>
                  <a:lnTo>
                    <a:pt x="95579" y="200588"/>
                  </a:lnTo>
                  <a:lnTo>
                    <a:pt x="127043" y="183527"/>
                  </a:lnTo>
                  <a:lnTo>
                    <a:pt x="158050" y="162195"/>
                  </a:lnTo>
                  <a:lnTo>
                    <a:pt x="181662" y="132967"/>
                  </a:lnTo>
                  <a:lnTo>
                    <a:pt x="201269" y="106575"/>
                  </a:lnTo>
                  <a:lnTo>
                    <a:pt x="211285" y="89020"/>
                  </a:lnTo>
                  <a:lnTo>
                    <a:pt x="220962" y="77650"/>
                  </a:lnTo>
                  <a:lnTo>
                    <a:pt x="221391" y="77872"/>
                  </a:lnTo>
                  <a:lnTo>
                    <a:pt x="221868" y="80000"/>
                  </a:lnTo>
                  <a:lnTo>
                    <a:pt x="222235" y="109130"/>
                  </a:lnTo>
                  <a:lnTo>
                    <a:pt x="222248" y="139855"/>
                  </a:lnTo>
                  <a:lnTo>
                    <a:pt x="222249" y="171470"/>
                  </a:lnTo>
                  <a:lnTo>
                    <a:pt x="222250" y="202478"/>
                  </a:lnTo>
                  <a:lnTo>
                    <a:pt x="222250" y="208153"/>
                  </a:lnTo>
                  <a:lnTo>
                    <a:pt x="221544" y="207913"/>
                  </a:lnTo>
                  <a:lnTo>
                    <a:pt x="218879" y="205765"/>
                  </a:lnTo>
                  <a:lnTo>
                    <a:pt x="217224" y="200577"/>
                  </a:lnTo>
                  <a:lnTo>
                    <a:pt x="216074" y="175912"/>
                  </a:lnTo>
                  <a:lnTo>
                    <a:pt x="217362" y="152624"/>
                  </a:lnTo>
                  <a:lnTo>
                    <a:pt x="225348" y="124401"/>
                  </a:lnTo>
                  <a:lnTo>
                    <a:pt x="233202" y="97851"/>
                  </a:lnTo>
                  <a:lnTo>
                    <a:pt x="244153" y="72815"/>
                  </a:lnTo>
                  <a:lnTo>
                    <a:pt x="257040" y="52384"/>
                  </a:lnTo>
                  <a:lnTo>
                    <a:pt x="288002" y="24313"/>
                  </a:lnTo>
                  <a:lnTo>
                    <a:pt x="318978" y="9448"/>
                  </a:lnTo>
                  <a:lnTo>
                    <a:pt x="334542" y="5080"/>
                  </a:lnTo>
                  <a:lnTo>
                    <a:pt x="34290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SMARTInkShape-2398"/>
            <p:cNvSpPr/>
            <p:nvPr/>
          </p:nvSpPr>
          <p:spPr>
            <a:xfrm>
              <a:off x="1534877" y="2082800"/>
              <a:ext cx="146073" cy="188804"/>
            </a:xfrm>
            <a:custGeom>
              <a:avLst/>
              <a:gdLst/>
              <a:ahLst/>
              <a:cxnLst/>
              <a:rect l="0" t="0" r="0" b="0"/>
              <a:pathLst>
                <a:path w="146073" h="188804">
                  <a:moveTo>
                    <a:pt x="90723" y="0"/>
                  </a:moveTo>
                  <a:lnTo>
                    <a:pt x="72425" y="0"/>
                  </a:lnTo>
                  <a:lnTo>
                    <a:pt x="64716" y="3762"/>
                  </a:lnTo>
                  <a:lnTo>
                    <a:pt x="39869" y="22585"/>
                  </a:lnTo>
                  <a:lnTo>
                    <a:pt x="29088" y="39147"/>
                  </a:lnTo>
                  <a:lnTo>
                    <a:pt x="15753" y="67077"/>
                  </a:lnTo>
                  <a:lnTo>
                    <a:pt x="7048" y="94820"/>
                  </a:lnTo>
                  <a:lnTo>
                    <a:pt x="0" y="122012"/>
                  </a:lnTo>
                  <a:lnTo>
                    <a:pt x="185" y="144572"/>
                  </a:lnTo>
                  <a:lnTo>
                    <a:pt x="4708" y="164662"/>
                  </a:lnTo>
                  <a:lnTo>
                    <a:pt x="10396" y="173842"/>
                  </a:lnTo>
                  <a:lnTo>
                    <a:pt x="18333" y="180274"/>
                  </a:lnTo>
                  <a:lnTo>
                    <a:pt x="34702" y="187156"/>
                  </a:lnTo>
                  <a:lnTo>
                    <a:pt x="52957" y="188803"/>
                  </a:lnTo>
                  <a:lnTo>
                    <a:pt x="72477" y="184431"/>
                  </a:lnTo>
                  <a:lnTo>
                    <a:pt x="94410" y="173806"/>
                  </a:lnTo>
                  <a:lnTo>
                    <a:pt x="124170" y="143007"/>
                  </a:lnTo>
                  <a:lnTo>
                    <a:pt x="139558" y="115162"/>
                  </a:lnTo>
                  <a:lnTo>
                    <a:pt x="144177" y="101277"/>
                  </a:lnTo>
                  <a:lnTo>
                    <a:pt x="146072" y="78299"/>
                  </a:lnTo>
                  <a:lnTo>
                    <a:pt x="140749" y="53096"/>
                  </a:lnTo>
                  <a:lnTo>
                    <a:pt x="136240" y="43353"/>
                  </a:lnTo>
                  <a:lnTo>
                    <a:pt x="121193" y="24672"/>
                  </a:lnTo>
                  <a:lnTo>
                    <a:pt x="114613" y="21548"/>
                  </a:lnTo>
                  <a:lnTo>
                    <a:pt x="95239" y="19196"/>
                  </a:lnTo>
                  <a:lnTo>
                    <a:pt x="90848" y="20996"/>
                  </a:lnTo>
                  <a:lnTo>
                    <a:pt x="84373" y="254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SMARTInkShape-2399"/>
            <p:cNvSpPr/>
            <p:nvPr/>
          </p:nvSpPr>
          <p:spPr>
            <a:xfrm>
              <a:off x="1714500" y="2070100"/>
              <a:ext cx="133351" cy="215367"/>
            </a:xfrm>
            <a:custGeom>
              <a:avLst/>
              <a:gdLst/>
              <a:ahLst/>
              <a:cxnLst/>
              <a:rect l="0" t="0" r="0" b="0"/>
              <a:pathLst>
                <a:path w="133351" h="215367">
                  <a:moveTo>
                    <a:pt x="133350" y="0"/>
                  </a:moveTo>
                  <a:lnTo>
                    <a:pt x="133350" y="5467"/>
                  </a:lnTo>
                  <a:lnTo>
                    <a:pt x="118603" y="33927"/>
                  </a:lnTo>
                  <a:lnTo>
                    <a:pt x="99941" y="64322"/>
                  </a:lnTo>
                  <a:lnTo>
                    <a:pt x="85429" y="94004"/>
                  </a:lnTo>
                  <a:lnTo>
                    <a:pt x="65450" y="125141"/>
                  </a:lnTo>
                  <a:lnTo>
                    <a:pt x="45027" y="156709"/>
                  </a:lnTo>
                  <a:lnTo>
                    <a:pt x="28597" y="188137"/>
                  </a:lnTo>
                  <a:lnTo>
                    <a:pt x="7935" y="214099"/>
                  </a:lnTo>
                  <a:lnTo>
                    <a:pt x="5173" y="215099"/>
                  </a:lnTo>
                  <a:lnTo>
                    <a:pt x="3448" y="215366"/>
                  </a:lnTo>
                  <a:lnTo>
                    <a:pt x="2299" y="214838"/>
                  </a:lnTo>
                  <a:lnTo>
                    <a:pt x="0" y="2095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SMARTInkShape-2400"/>
          <p:cNvSpPr/>
          <p:nvPr/>
        </p:nvSpPr>
        <p:spPr>
          <a:xfrm>
            <a:off x="1092200" y="2070100"/>
            <a:ext cx="42880" cy="254001"/>
          </a:xfrm>
          <a:custGeom>
            <a:avLst/>
            <a:gdLst/>
            <a:ahLst/>
            <a:cxnLst/>
            <a:rect l="0" t="0" r="0" b="0"/>
            <a:pathLst>
              <a:path w="42880" h="254001">
                <a:moveTo>
                  <a:pt x="0" y="0"/>
                </a:moveTo>
                <a:lnTo>
                  <a:pt x="15547" y="0"/>
                </a:lnTo>
                <a:lnTo>
                  <a:pt x="17420" y="1411"/>
                </a:lnTo>
                <a:lnTo>
                  <a:pt x="21383" y="6742"/>
                </a:lnTo>
                <a:lnTo>
                  <a:pt x="33892" y="34026"/>
                </a:lnTo>
                <a:lnTo>
                  <a:pt x="39150" y="64367"/>
                </a:lnTo>
                <a:lnTo>
                  <a:pt x="42879" y="91038"/>
                </a:lnTo>
                <a:lnTo>
                  <a:pt x="42103" y="121283"/>
                </a:lnTo>
                <a:lnTo>
                  <a:pt x="39286" y="152587"/>
                </a:lnTo>
                <a:lnTo>
                  <a:pt x="36569" y="182324"/>
                </a:lnTo>
                <a:lnTo>
                  <a:pt x="33178" y="207127"/>
                </a:lnTo>
                <a:lnTo>
                  <a:pt x="30291" y="226000"/>
                </a:lnTo>
                <a:lnTo>
                  <a:pt x="24967" y="238648"/>
                </a:lnTo>
                <a:lnTo>
                  <a:pt x="21680" y="244354"/>
                </a:lnTo>
                <a:lnTo>
                  <a:pt x="19050" y="254000"/>
                </a:lnTo>
              </a:path>
            </a:pathLst>
          </a:custGeom>
          <a:ln w="1905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1" name="SMARTInkShape-Group245"/>
          <p:cNvGrpSpPr/>
          <p:nvPr/>
        </p:nvGrpSpPr>
        <p:grpSpPr>
          <a:xfrm>
            <a:off x="3092450" y="1949450"/>
            <a:ext cx="1003301" cy="482601"/>
            <a:chOff x="3092450" y="1949450"/>
            <a:chExt cx="1003301" cy="482601"/>
          </a:xfrm>
        </p:grpSpPr>
        <p:sp>
          <p:nvSpPr>
            <p:cNvPr id="15" name="SMARTInkShape-2401"/>
            <p:cNvSpPr/>
            <p:nvPr/>
          </p:nvSpPr>
          <p:spPr>
            <a:xfrm>
              <a:off x="3251200" y="1949450"/>
              <a:ext cx="25401" cy="349251"/>
            </a:xfrm>
            <a:custGeom>
              <a:avLst/>
              <a:gdLst/>
              <a:ahLst/>
              <a:cxnLst/>
              <a:rect l="0" t="0" r="0" b="0"/>
              <a:pathLst>
                <a:path w="25401" h="349251">
                  <a:moveTo>
                    <a:pt x="25400" y="0"/>
                  </a:moveTo>
                  <a:lnTo>
                    <a:pt x="22028" y="0"/>
                  </a:lnTo>
                  <a:lnTo>
                    <a:pt x="21035" y="705"/>
                  </a:lnTo>
                  <a:lnTo>
                    <a:pt x="20373" y="1881"/>
                  </a:lnTo>
                  <a:lnTo>
                    <a:pt x="19311" y="8838"/>
                  </a:lnTo>
                  <a:lnTo>
                    <a:pt x="17203" y="34795"/>
                  </a:lnTo>
                  <a:lnTo>
                    <a:pt x="13589" y="66218"/>
                  </a:lnTo>
                  <a:lnTo>
                    <a:pt x="9592" y="97936"/>
                  </a:lnTo>
                  <a:lnTo>
                    <a:pt x="7790" y="119962"/>
                  </a:lnTo>
                  <a:lnTo>
                    <a:pt x="6284" y="142216"/>
                  </a:lnTo>
                  <a:lnTo>
                    <a:pt x="3263" y="166218"/>
                  </a:lnTo>
                  <a:lnTo>
                    <a:pt x="1450" y="190997"/>
                  </a:lnTo>
                  <a:lnTo>
                    <a:pt x="644" y="214709"/>
                  </a:lnTo>
                  <a:lnTo>
                    <a:pt x="191" y="243926"/>
                  </a:lnTo>
                  <a:lnTo>
                    <a:pt x="56" y="270457"/>
                  </a:lnTo>
                  <a:lnTo>
                    <a:pt x="11" y="300943"/>
                  </a:lnTo>
                  <a:lnTo>
                    <a:pt x="0" y="329861"/>
                  </a:lnTo>
                  <a:lnTo>
                    <a:pt x="0" y="3492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SMARTInkShape-2402"/>
            <p:cNvSpPr/>
            <p:nvPr/>
          </p:nvSpPr>
          <p:spPr>
            <a:xfrm>
              <a:off x="3092450" y="2012950"/>
              <a:ext cx="69851" cy="323851"/>
            </a:xfrm>
            <a:custGeom>
              <a:avLst/>
              <a:gdLst/>
              <a:ahLst/>
              <a:cxnLst/>
              <a:rect l="0" t="0" r="0" b="0"/>
              <a:pathLst>
                <a:path w="69851" h="323851">
                  <a:moveTo>
                    <a:pt x="69850" y="0"/>
                  </a:moveTo>
                  <a:lnTo>
                    <a:pt x="66478" y="3370"/>
                  </a:lnTo>
                  <a:lnTo>
                    <a:pt x="62010" y="28561"/>
                  </a:lnTo>
                  <a:lnTo>
                    <a:pt x="56708" y="55499"/>
                  </a:lnTo>
                  <a:lnTo>
                    <a:pt x="52015" y="78288"/>
                  </a:lnTo>
                  <a:lnTo>
                    <a:pt x="45225" y="102528"/>
                  </a:lnTo>
                  <a:lnTo>
                    <a:pt x="39385" y="127412"/>
                  </a:lnTo>
                  <a:lnTo>
                    <a:pt x="35143" y="152583"/>
                  </a:lnTo>
                  <a:lnTo>
                    <a:pt x="33258" y="177881"/>
                  </a:lnTo>
                  <a:lnTo>
                    <a:pt x="30538" y="201354"/>
                  </a:lnTo>
                  <a:lnTo>
                    <a:pt x="25041" y="232521"/>
                  </a:lnTo>
                  <a:lnTo>
                    <a:pt x="18943" y="259630"/>
                  </a:lnTo>
                  <a:lnTo>
                    <a:pt x="10562" y="290703"/>
                  </a:lnTo>
                  <a:lnTo>
                    <a:pt x="835" y="314805"/>
                  </a:lnTo>
                  <a:lnTo>
                    <a:pt x="0" y="3238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SMARTInkShape-2403"/>
            <p:cNvSpPr/>
            <p:nvPr/>
          </p:nvSpPr>
          <p:spPr>
            <a:xfrm>
              <a:off x="3873984" y="2216630"/>
              <a:ext cx="221767" cy="215421"/>
            </a:xfrm>
            <a:custGeom>
              <a:avLst/>
              <a:gdLst/>
              <a:ahLst/>
              <a:cxnLst/>
              <a:rect l="0" t="0" r="0" b="0"/>
              <a:pathLst>
                <a:path w="221767" h="215421">
                  <a:moveTo>
                    <a:pt x="12216" y="63020"/>
                  </a:moveTo>
                  <a:lnTo>
                    <a:pt x="17285" y="57244"/>
                  </a:lnTo>
                  <a:lnTo>
                    <a:pt x="30633" y="35182"/>
                  </a:lnTo>
                  <a:lnTo>
                    <a:pt x="58448" y="10780"/>
                  </a:lnTo>
                  <a:lnTo>
                    <a:pt x="71383" y="3170"/>
                  </a:lnTo>
                  <a:lnTo>
                    <a:pt x="92636" y="0"/>
                  </a:lnTo>
                  <a:lnTo>
                    <a:pt x="105345" y="3033"/>
                  </a:lnTo>
                  <a:lnTo>
                    <a:pt x="118048" y="11771"/>
                  </a:lnTo>
                  <a:lnTo>
                    <a:pt x="127377" y="23297"/>
                  </a:lnTo>
                  <a:lnTo>
                    <a:pt x="134610" y="39020"/>
                  </a:lnTo>
                  <a:lnTo>
                    <a:pt x="138306" y="64002"/>
                  </a:lnTo>
                  <a:lnTo>
                    <a:pt x="137154" y="95381"/>
                  </a:lnTo>
                  <a:lnTo>
                    <a:pt x="132655" y="111975"/>
                  </a:lnTo>
                  <a:lnTo>
                    <a:pt x="118927" y="136478"/>
                  </a:lnTo>
                  <a:lnTo>
                    <a:pt x="104198" y="157457"/>
                  </a:lnTo>
                  <a:lnTo>
                    <a:pt x="73282" y="183170"/>
                  </a:lnTo>
                  <a:lnTo>
                    <a:pt x="50540" y="193031"/>
                  </a:lnTo>
                  <a:lnTo>
                    <a:pt x="23004" y="196076"/>
                  </a:lnTo>
                  <a:lnTo>
                    <a:pt x="10865" y="195577"/>
                  </a:lnTo>
                  <a:lnTo>
                    <a:pt x="5030" y="192960"/>
                  </a:lnTo>
                  <a:lnTo>
                    <a:pt x="3192" y="191274"/>
                  </a:lnTo>
                  <a:lnTo>
                    <a:pt x="1150" y="187520"/>
                  </a:lnTo>
                  <a:lnTo>
                    <a:pt x="0" y="178068"/>
                  </a:lnTo>
                  <a:lnTo>
                    <a:pt x="1612" y="172243"/>
                  </a:lnTo>
                  <a:lnTo>
                    <a:pt x="11080" y="156190"/>
                  </a:lnTo>
                  <a:lnTo>
                    <a:pt x="17826" y="150760"/>
                  </a:lnTo>
                  <a:lnTo>
                    <a:pt x="25528" y="147876"/>
                  </a:lnTo>
                  <a:lnTo>
                    <a:pt x="45341" y="146025"/>
                  </a:lnTo>
                  <a:lnTo>
                    <a:pt x="76719" y="154448"/>
                  </a:lnTo>
                  <a:lnTo>
                    <a:pt x="96244" y="163290"/>
                  </a:lnTo>
                  <a:lnTo>
                    <a:pt x="126590" y="186041"/>
                  </a:lnTo>
                  <a:lnTo>
                    <a:pt x="149530" y="203615"/>
                  </a:lnTo>
                  <a:lnTo>
                    <a:pt x="177837" y="210233"/>
                  </a:lnTo>
                  <a:lnTo>
                    <a:pt x="208554" y="214964"/>
                  </a:lnTo>
                  <a:lnTo>
                    <a:pt x="221766" y="21542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SMARTInkShape-2404"/>
            <p:cNvSpPr/>
            <p:nvPr/>
          </p:nvSpPr>
          <p:spPr>
            <a:xfrm>
              <a:off x="3098800" y="2139950"/>
              <a:ext cx="127001" cy="69851"/>
            </a:xfrm>
            <a:custGeom>
              <a:avLst/>
              <a:gdLst/>
              <a:ahLst/>
              <a:cxnLst/>
              <a:rect l="0" t="0" r="0" b="0"/>
              <a:pathLst>
                <a:path w="127001" h="69851">
                  <a:moveTo>
                    <a:pt x="0" y="69850"/>
                  </a:moveTo>
                  <a:lnTo>
                    <a:pt x="27136" y="46084"/>
                  </a:lnTo>
                  <a:lnTo>
                    <a:pt x="56212" y="29538"/>
                  </a:lnTo>
                  <a:lnTo>
                    <a:pt x="87251" y="14562"/>
                  </a:lnTo>
                  <a:lnTo>
                    <a:pt x="118316" y="3067"/>
                  </a:lnTo>
                  <a:lnTo>
                    <a:pt x="12700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SMARTInkShape-2405"/>
            <p:cNvSpPr/>
            <p:nvPr/>
          </p:nvSpPr>
          <p:spPr>
            <a:xfrm>
              <a:off x="3353183" y="2156525"/>
              <a:ext cx="215518" cy="275526"/>
            </a:xfrm>
            <a:custGeom>
              <a:avLst/>
              <a:gdLst/>
              <a:ahLst/>
              <a:cxnLst/>
              <a:rect l="0" t="0" r="0" b="0"/>
              <a:pathLst>
                <a:path w="215518" h="275526">
                  <a:moveTo>
                    <a:pt x="18667" y="40575"/>
                  </a:moveTo>
                  <a:lnTo>
                    <a:pt x="18667" y="37204"/>
                  </a:lnTo>
                  <a:lnTo>
                    <a:pt x="19372" y="36210"/>
                  </a:lnTo>
                  <a:lnTo>
                    <a:pt x="20548" y="35548"/>
                  </a:lnTo>
                  <a:lnTo>
                    <a:pt x="22038" y="35107"/>
                  </a:lnTo>
                  <a:lnTo>
                    <a:pt x="31532" y="27433"/>
                  </a:lnTo>
                  <a:lnTo>
                    <a:pt x="47747" y="12869"/>
                  </a:lnTo>
                  <a:lnTo>
                    <a:pt x="72930" y="612"/>
                  </a:lnTo>
                  <a:lnTo>
                    <a:pt x="81824" y="0"/>
                  </a:lnTo>
                  <a:lnTo>
                    <a:pt x="99032" y="5357"/>
                  </a:lnTo>
                  <a:lnTo>
                    <a:pt x="111780" y="11168"/>
                  </a:lnTo>
                  <a:lnTo>
                    <a:pt x="118376" y="17157"/>
                  </a:lnTo>
                  <a:lnTo>
                    <a:pt x="131731" y="35870"/>
                  </a:lnTo>
                  <a:lnTo>
                    <a:pt x="137069" y="57133"/>
                  </a:lnTo>
                  <a:lnTo>
                    <a:pt x="138651" y="81307"/>
                  </a:lnTo>
                  <a:lnTo>
                    <a:pt x="139119" y="109715"/>
                  </a:lnTo>
                  <a:lnTo>
                    <a:pt x="132516" y="137104"/>
                  </a:lnTo>
                  <a:lnTo>
                    <a:pt x="121622" y="163093"/>
                  </a:lnTo>
                  <a:lnTo>
                    <a:pt x="106087" y="188668"/>
                  </a:lnTo>
                  <a:lnTo>
                    <a:pt x="86238" y="216818"/>
                  </a:lnTo>
                  <a:lnTo>
                    <a:pt x="59838" y="237803"/>
                  </a:lnTo>
                  <a:lnTo>
                    <a:pt x="37774" y="246959"/>
                  </a:lnTo>
                  <a:lnTo>
                    <a:pt x="10657" y="250001"/>
                  </a:lnTo>
                  <a:lnTo>
                    <a:pt x="6169" y="248188"/>
                  </a:lnTo>
                  <a:lnTo>
                    <a:pt x="3985" y="246717"/>
                  </a:lnTo>
                  <a:lnTo>
                    <a:pt x="2529" y="244325"/>
                  </a:lnTo>
                  <a:lnTo>
                    <a:pt x="192" y="232228"/>
                  </a:lnTo>
                  <a:lnTo>
                    <a:pt x="0" y="229727"/>
                  </a:lnTo>
                  <a:lnTo>
                    <a:pt x="3101" y="219465"/>
                  </a:lnTo>
                  <a:lnTo>
                    <a:pt x="8456" y="213450"/>
                  </a:lnTo>
                  <a:lnTo>
                    <a:pt x="15540" y="209130"/>
                  </a:lnTo>
                  <a:lnTo>
                    <a:pt x="31585" y="206357"/>
                  </a:lnTo>
                  <a:lnTo>
                    <a:pt x="40636" y="206683"/>
                  </a:lnTo>
                  <a:lnTo>
                    <a:pt x="69851" y="214553"/>
                  </a:lnTo>
                  <a:lnTo>
                    <a:pt x="101267" y="229805"/>
                  </a:lnTo>
                  <a:lnTo>
                    <a:pt x="132973" y="246560"/>
                  </a:lnTo>
                  <a:lnTo>
                    <a:pt x="164717" y="263775"/>
                  </a:lnTo>
                  <a:lnTo>
                    <a:pt x="194585" y="273490"/>
                  </a:lnTo>
                  <a:lnTo>
                    <a:pt x="215517" y="275525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SMARTInkShape-2406"/>
            <p:cNvSpPr/>
            <p:nvPr/>
          </p:nvSpPr>
          <p:spPr>
            <a:xfrm>
              <a:off x="3626594" y="2022621"/>
              <a:ext cx="262101" cy="315779"/>
            </a:xfrm>
            <a:custGeom>
              <a:avLst/>
              <a:gdLst/>
              <a:ahLst/>
              <a:cxnLst/>
              <a:rect l="0" t="0" r="0" b="0"/>
              <a:pathLst>
                <a:path w="262101" h="315779">
                  <a:moveTo>
                    <a:pt x="177056" y="9379"/>
                  </a:moveTo>
                  <a:lnTo>
                    <a:pt x="173684" y="9379"/>
                  </a:lnTo>
                  <a:lnTo>
                    <a:pt x="170148" y="7497"/>
                  </a:lnTo>
                  <a:lnTo>
                    <a:pt x="168217" y="6007"/>
                  </a:lnTo>
                  <a:lnTo>
                    <a:pt x="162309" y="4352"/>
                  </a:lnTo>
                  <a:lnTo>
                    <a:pt x="133750" y="0"/>
                  </a:lnTo>
                  <a:lnTo>
                    <a:pt x="112527" y="5801"/>
                  </a:lnTo>
                  <a:lnTo>
                    <a:pt x="87952" y="23881"/>
                  </a:lnTo>
                  <a:lnTo>
                    <a:pt x="59749" y="54066"/>
                  </a:lnTo>
                  <a:lnTo>
                    <a:pt x="46186" y="79691"/>
                  </a:lnTo>
                  <a:lnTo>
                    <a:pt x="33230" y="109626"/>
                  </a:lnTo>
                  <a:lnTo>
                    <a:pt x="20454" y="140838"/>
                  </a:lnTo>
                  <a:lnTo>
                    <a:pt x="7732" y="172429"/>
                  </a:lnTo>
                  <a:lnTo>
                    <a:pt x="1767" y="204132"/>
                  </a:lnTo>
                  <a:lnTo>
                    <a:pt x="0" y="232497"/>
                  </a:lnTo>
                  <a:lnTo>
                    <a:pt x="2847" y="258775"/>
                  </a:lnTo>
                  <a:lnTo>
                    <a:pt x="10836" y="287164"/>
                  </a:lnTo>
                  <a:lnTo>
                    <a:pt x="17573" y="297703"/>
                  </a:lnTo>
                  <a:lnTo>
                    <a:pt x="29034" y="305210"/>
                  </a:lnTo>
                  <a:lnTo>
                    <a:pt x="56016" y="315778"/>
                  </a:lnTo>
                  <a:lnTo>
                    <a:pt x="82082" y="315750"/>
                  </a:lnTo>
                  <a:lnTo>
                    <a:pt x="108777" y="311273"/>
                  </a:lnTo>
                  <a:lnTo>
                    <a:pt x="134561" y="302107"/>
                  </a:lnTo>
                  <a:lnTo>
                    <a:pt x="160074" y="290454"/>
                  </a:lnTo>
                  <a:lnTo>
                    <a:pt x="185508" y="274694"/>
                  </a:lnTo>
                  <a:lnTo>
                    <a:pt x="214316" y="249699"/>
                  </a:lnTo>
                  <a:lnTo>
                    <a:pt x="238508" y="218317"/>
                  </a:lnTo>
                  <a:lnTo>
                    <a:pt x="250767" y="193347"/>
                  </a:lnTo>
                  <a:lnTo>
                    <a:pt x="258868" y="168075"/>
                  </a:lnTo>
                  <a:lnTo>
                    <a:pt x="262100" y="151877"/>
                  </a:lnTo>
                  <a:lnTo>
                    <a:pt x="258426" y="124231"/>
                  </a:lnTo>
                  <a:lnTo>
                    <a:pt x="251024" y="104792"/>
                  </a:lnTo>
                  <a:lnTo>
                    <a:pt x="231795" y="77970"/>
                  </a:lnTo>
                  <a:lnTo>
                    <a:pt x="215097" y="62229"/>
                  </a:lnTo>
                  <a:lnTo>
                    <a:pt x="204320" y="56317"/>
                  </a:lnTo>
                  <a:lnTo>
                    <a:pt x="196106" y="53829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6" name="SMARTInkShape-Group246"/>
          <p:cNvGrpSpPr/>
          <p:nvPr/>
        </p:nvGrpSpPr>
        <p:grpSpPr>
          <a:xfrm>
            <a:off x="2635250" y="2559050"/>
            <a:ext cx="2006142" cy="266701"/>
            <a:chOff x="2635250" y="2559050"/>
            <a:chExt cx="2006142" cy="266701"/>
          </a:xfrm>
        </p:grpSpPr>
        <p:sp>
          <p:nvSpPr>
            <p:cNvPr id="22" name="SMARTInkShape-2407"/>
            <p:cNvSpPr/>
            <p:nvPr/>
          </p:nvSpPr>
          <p:spPr>
            <a:xfrm>
              <a:off x="4521200" y="2584829"/>
              <a:ext cx="120192" cy="139322"/>
            </a:xfrm>
            <a:custGeom>
              <a:avLst/>
              <a:gdLst/>
              <a:ahLst/>
              <a:cxnLst/>
              <a:rect l="0" t="0" r="0" b="0"/>
              <a:pathLst>
                <a:path w="120192" h="139322">
                  <a:moveTo>
                    <a:pt x="0" y="63121"/>
                  </a:moveTo>
                  <a:lnTo>
                    <a:pt x="0" y="74860"/>
                  </a:lnTo>
                  <a:lnTo>
                    <a:pt x="28251" y="75804"/>
                  </a:lnTo>
                  <a:lnTo>
                    <a:pt x="40434" y="75110"/>
                  </a:lnTo>
                  <a:lnTo>
                    <a:pt x="69862" y="62955"/>
                  </a:lnTo>
                  <a:lnTo>
                    <a:pt x="90312" y="51810"/>
                  </a:lnTo>
                  <a:lnTo>
                    <a:pt x="102924" y="39040"/>
                  </a:lnTo>
                  <a:lnTo>
                    <a:pt x="109949" y="33368"/>
                  </a:lnTo>
                  <a:lnTo>
                    <a:pt x="117166" y="22947"/>
                  </a:lnTo>
                  <a:lnTo>
                    <a:pt x="119617" y="15077"/>
                  </a:lnTo>
                  <a:lnTo>
                    <a:pt x="120191" y="10488"/>
                  </a:lnTo>
                  <a:lnTo>
                    <a:pt x="118564" y="6097"/>
                  </a:lnTo>
                  <a:lnTo>
                    <a:pt x="117143" y="3938"/>
                  </a:lnTo>
                  <a:lnTo>
                    <a:pt x="115489" y="2499"/>
                  </a:lnTo>
                  <a:lnTo>
                    <a:pt x="111771" y="900"/>
                  </a:lnTo>
                  <a:lnTo>
                    <a:pt x="105711" y="0"/>
                  </a:lnTo>
                  <a:lnTo>
                    <a:pt x="96075" y="3104"/>
                  </a:lnTo>
                  <a:lnTo>
                    <a:pt x="68482" y="20025"/>
                  </a:lnTo>
                  <a:lnTo>
                    <a:pt x="37097" y="47726"/>
                  </a:lnTo>
                  <a:lnTo>
                    <a:pt x="15006" y="74420"/>
                  </a:lnTo>
                  <a:lnTo>
                    <a:pt x="10197" y="83665"/>
                  </a:lnTo>
                  <a:lnTo>
                    <a:pt x="8059" y="92477"/>
                  </a:lnTo>
                  <a:lnTo>
                    <a:pt x="8991" y="101098"/>
                  </a:lnTo>
                  <a:lnTo>
                    <a:pt x="11757" y="108927"/>
                  </a:lnTo>
                  <a:lnTo>
                    <a:pt x="21321" y="125379"/>
                  </a:lnTo>
                  <a:lnTo>
                    <a:pt x="24091" y="127910"/>
                  </a:lnTo>
                  <a:lnTo>
                    <a:pt x="46823" y="136890"/>
                  </a:lnTo>
                  <a:lnTo>
                    <a:pt x="78206" y="139257"/>
                  </a:lnTo>
                  <a:lnTo>
                    <a:pt x="107950" y="139321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SMARTInkShape-2408"/>
            <p:cNvSpPr/>
            <p:nvPr/>
          </p:nvSpPr>
          <p:spPr>
            <a:xfrm>
              <a:off x="4381640" y="2628915"/>
              <a:ext cx="111907" cy="107816"/>
            </a:xfrm>
            <a:custGeom>
              <a:avLst/>
              <a:gdLst/>
              <a:ahLst/>
              <a:cxnLst/>
              <a:rect l="0" t="0" r="0" b="0"/>
              <a:pathLst>
                <a:path w="111907" h="107816">
                  <a:moveTo>
                    <a:pt x="69710" y="6335"/>
                  </a:moveTo>
                  <a:lnTo>
                    <a:pt x="66338" y="2964"/>
                  </a:lnTo>
                  <a:lnTo>
                    <a:pt x="62802" y="1308"/>
                  </a:lnTo>
                  <a:lnTo>
                    <a:pt x="33602" y="0"/>
                  </a:lnTo>
                  <a:lnTo>
                    <a:pt x="22479" y="695"/>
                  </a:lnTo>
                  <a:lnTo>
                    <a:pt x="3460" y="6452"/>
                  </a:lnTo>
                  <a:lnTo>
                    <a:pt x="2260" y="7824"/>
                  </a:lnTo>
                  <a:lnTo>
                    <a:pt x="334" y="11724"/>
                  </a:lnTo>
                  <a:lnTo>
                    <a:pt x="0" y="15771"/>
                  </a:lnTo>
                  <a:lnTo>
                    <a:pt x="659" y="16859"/>
                  </a:lnTo>
                  <a:lnTo>
                    <a:pt x="1804" y="17584"/>
                  </a:lnTo>
                  <a:lnTo>
                    <a:pt x="6785" y="18605"/>
                  </a:lnTo>
                  <a:lnTo>
                    <a:pt x="25868" y="20878"/>
                  </a:lnTo>
                  <a:lnTo>
                    <a:pt x="38140" y="24049"/>
                  </a:lnTo>
                  <a:lnTo>
                    <a:pt x="58299" y="28492"/>
                  </a:lnTo>
                  <a:lnTo>
                    <a:pt x="89999" y="48137"/>
                  </a:lnTo>
                  <a:lnTo>
                    <a:pt x="106553" y="62552"/>
                  </a:lnTo>
                  <a:lnTo>
                    <a:pt x="110779" y="70361"/>
                  </a:lnTo>
                  <a:lnTo>
                    <a:pt x="111906" y="74419"/>
                  </a:lnTo>
                  <a:lnTo>
                    <a:pt x="111276" y="82690"/>
                  </a:lnTo>
                  <a:lnTo>
                    <a:pt x="108645" y="90365"/>
                  </a:lnTo>
                  <a:lnTo>
                    <a:pt x="99174" y="103339"/>
                  </a:lnTo>
                  <a:lnTo>
                    <a:pt x="93153" y="105892"/>
                  </a:lnTo>
                  <a:lnTo>
                    <a:pt x="65362" y="107815"/>
                  </a:lnTo>
                  <a:lnTo>
                    <a:pt x="35836" y="101460"/>
                  </a:lnTo>
                  <a:lnTo>
                    <a:pt x="23846" y="96687"/>
                  </a:lnTo>
                  <a:lnTo>
                    <a:pt x="18046" y="92823"/>
                  </a:lnTo>
                  <a:lnTo>
                    <a:pt x="14998" y="88753"/>
                  </a:lnTo>
                  <a:lnTo>
                    <a:pt x="12560" y="82535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SMARTInkShape-2409"/>
            <p:cNvSpPr/>
            <p:nvPr/>
          </p:nvSpPr>
          <p:spPr>
            <a:xfrm>
              <a:off x="4150129" y="2667000"/>
              <a:ext cx="186922" cy="100337"/>
            </a:xfrm>
            <a:custGeom>
              <a:avLst/>
              <a:gdLst/>
              <a:ahLst/>
              <a:cxnLst/>
              <a:rect l="0" t="0" r="0" b="0"/>
              <a:pathLst>
                <a:path w="186922" h="100337">
                  <a:moveTo>
                    <a:pt x="91671" y="0"/>
                  </a:moveTo>
                  <a:lnTo>
                    <a:pt x="60022" y="0"/>
                  </a:lnTo>
                  <a:lnTo>
                    <a:pt x="57143" y="0"/>
                  </a:lnTo>
                  <a:lnTo>
                    <a:pt x="58216" y="0"/>
                  </a:lnTo>
                  <a:lnTo>
                    <a:pt x="58078" y="705"/>
                  </a:lnTo>
                  <a:lnTo>
                    <a:pt x="32390" y="30897"/>
                  </a:lnTo>
                  <a:lnTo>
                    <a:pt x="11825" y="59340"/>
                  </a:lnTo>
                  <a:lnTo>
                    <a:pt x="0" y="79603"/>
                  </a:lnTo>
                  <a:lnTo>
                    <a:pt x="218" y="81996"/>
                  </a:lnTo>
                  <a:lnTo>
                    <a:pt x="2014" y="88736"/>
                  </a:lnTo>
                  <a:lnTo>
                    <a:pt x="2267" y="90907"/>
                  </a:lnTo>
                  <a:lnTo>
                    <a:pt x="6309" y="95201"/>
                  </a:lnTo>
                  <a:lnTo>
                    <a:pt x="12104" y="98756"/>
                  </a:lnTo>
                  <a:lnTo>
                    <a:pt x="17032" y="100336"/>
                  </a:lnTo>
                  <a:lnTo>
                    <a:pt x="19334" y="100051"/>
                  </a:lnTo>
                  <a:lnTo>
                    <a:pt x="49575" y="84571"/>
                  </a:lnTo>
                  <a:lnTo>
                    <a:pt x="66318" y="74299"/>
                  </a:lnTo>
                  <a:lnTo>
                    <a:pt x="77103" y="62937"/>
                  </a:lnTo>
                  <a:lnTo>
                    <a:pt x="81668" y="54783"/>
                  </a:lnTo>
                  <a:lnTo>
                    <a:pt x="90645" y="24527"/>
                  </a:lnTo>
                  <a:lnTo>
                    <a:pt x="91367" y="17302"/>
                  </a:lnTo>
                  <a:lnTo>
                    <a:pt x="89654" y="12863"/>
                  </a:lnTo>
                  <a:lnTo>
                    <a:pt x="85574" y="6731"/>
                  </a:lnTo>
                  <a:lnTo>
                    <a:pt x="85322" y="36390"/>
                  </a:lnTo>
                  <a:lnTo>
                    <a:pt x="89084" y="44630"/>
                  </a:lnTo>
                  <a:lnTo>
                    <a:pt x="106335" y="70723"/>
                  </a:lnTo>
                  <a:lnTo>
                    <a:pt x="123958" y="82386"/>
                  </a:lnTo>
                  <a:lnTo>
                    <a:pt x="143831" y="90984"/>
                  </a:lnTo>
                  <a:lnTo>
                    <a:pt x="158552" y="93986"/>
                  </a:lnTo>
                  <a:lnTo>
                    <a:pt x="186921" y="889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SMARTInkShape-2410"/>
            <p:cNvSpPr/>
            <p:nvPr/>
          </p:nvSpPr>
          <p:spPr>
            <a:xfrm>
              <a:off x="4079565" y="2584450"/>
              <a:ext cx="9836" cy="196851"/>
            </a:xfrm>
            <a:custGeom>
              <a:avLst/>
              <a:gdLst/>
              <a:ahLst/>
              <a:cxnLst/>
              <a:rect l="0" t="0" r="0" b="0"/>
              <a:pathLst>
                <a:path w="9836" h="196851">
                  <a:moveTo>
                    <a:pt x="9835" y="0"/>
                  </a:moveTo>
                  <a:lnTo>
                    <a:pt x="9835" y="3371"/>
                  </a:lnTo>
                  <a:lnTo>
                    <a:pt x="3367" y="33612"/>
                  </a:lnTo>
                  <a:lnTo>
                    <a:pt x="0" y="56212"/>
                  </a:lnTo>
                  <a:lnTo>
                    <a:pt x="2587" y="87251"/>
                  </a:lnTo>
                  <a:lnTo>
                    <a:pt x="3307" y="117345"/>
                  </a:lnTo>
                  <a:lnTo>
                    <a:pt x="3450" y="145397"/>
                  </a:lnTo>
                  <a:lnTo>
                    <a:pt x="4187" y="174659"/>
                  </a:lnTo>
                  <a:lnTo>
                    <a:pt x="9835" y="1968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SMARTInkShape-2411"/>
            <p:cNvSpPr/>
            <p:nvPr/>
          </p:nvSpPr>
          <p:spPr>
            <a:xfrm>
              <a:off x="3881129" y="2673350"/>
              <a:ext cx="138422" cy="107467"/>
            </a:xfrm>
            <a:custGeom>
              <a:avLst/>
              <a:gdLst/>
              <a:ahLst/>
              <a:cxnLst/>
              <a:rect l="0" t="0" r="0" b="0"/>
              <a:pathLst>
                <a:path w="138422" h="107467">
                  <a:moveTo>
                    <a:pt x="81271" y="0"/>
                  </a:moveTo>
                  <a:lnTo>
                    <a:pt x="72432" y="0"/>
                  </a:lnTo>
                  <a:lnTo>
                    <a:pt x="68405" y="1881"/>
                  </a:lnTo>
                  <a:lnTo>
                    <a:pt x="38532" y="20980"/>
                  </a:lnTo>
                  <a:lnTo>
                    <a:pt x="16636" y="52167"/>
                  </a:lnTo>
                  <a:lnTo>
                    <a:pt x="3040" y="80181"/>
                  </a:lnTo>
                  <a:lnTo>
                    <a:pt x="0" y="93059"/>
                  </a:lnTo>
                  <a:lnTo>
                    <a:pt x="1171" y="99685"/>
                  </a:lnTo>
                  <a:lnTo>
                    <a:pt x="2471" y="102440"/>
                  </a:lnTo>
                  <a:lnTo>
                    <a:pt x="4043" y="104276"/>
                  </a:lnTo>
                  <a:lnTo>
                    <a:pt x="7671" y="106317"/>
                  </a:lnTo>
                  <a:lnTo>
                    <a:pt x="13681" y="107466"/>
                  </a:lnTo>
                  <a:lnTo>
                    <a:pt x="35088" y="102440"/>
                  </a:lnTo>
                  <a:lnTo>
                    <a:pt x="38488" y="100748"/>
                  </a:lnTo>
                  <a:lnTo>
                    <a:pt x="51299" y="87368"/>
                  </a:lnTo>
                  <a:lnTo>
                    <a:pt x="53839" y="80928"/>
                  </a:lnTo>
                  <a:lnTo>
                    <a:pt x="63657" y="49433"/>
                  </a:lnTo>
                  <a:lnTo>
                    <a:pt x="67115" y="39576"/>
                  </a:lnTo>
                  <a:lnTo>
                    <a:pt x="68485" y="26740"/>
                  </a:lnTo>
                  <a:lnTo>
                    <a:pt x="69274" y="43135"/>
                  </a:lnTo>
                  <a:lnTo>
                    <a:pt x="83497" y="74197"/>
                  </a:lnTo>
                  <a:lnTo>
                    <a:pt x="89551" y="80719"/>
                  </a:lnTo>
                  <a:lnTo>
                    <a:pt x="110045" y="95089"/>
                  </a:lnTo>
                  <a:lnTo>
                    <a:pt x="125995" y="100313"/>
                  </a:lnTo>
                  <a:lnTo>
                    <a:pt x="138421" y="1016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SMARTInkShape-2412"/>
            <p:cNvSpPr/>
            <p:nvPr/>
          </p:nvSpPr>
          <p:spPr>
            <a:xfrm>
              <a:off x="3727450" y="2698750"/>
              <a:ext cx="88901" cy="6351"/>
            </a:xfrm>
            <a:custGeom>
              <a:avLst/>
              <a:gdLst/>
              <a:ahLst/>
              <a:cxnLst/>
              <a:rect l="0" t="0" r="0" b="0"/>
              <a:pathLst>
                <a:path w="88901" h="6351">
                  <a:moveTo>
                    <a:pt x="0" y="6350"/>
                  </a:moveTo>
                  <a:lnTo>
                    <a:pt x="27136" y="6350"/>
                  </a:lnTo>
                  <a:lnTo>
                    <a:pt x="57378" y="6350"/>
                  </a:lnTo>
                  <a:lnTo>
                    <a:pt x="69246" y="5644"/>
                  </a:lnTo>
                  <a:lnTo>
                    <a:pt x="8890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SMARTInkShape-2413"/>
            <p:cNvSpPr/>
            <p:nvPr/>
          </p:nvSpPr>
          <p:spPr>
            <a:xfrm>
              <a:off x="3797310" y="2590800"/>
              <a:ext cx="12691" cy="184151"/>
            </a:xfrm>
            <a:custGeom>
              <a:avLst/>
              <a:gdLst/>
              <a:ahLst/>
              <a:cxnLst/>
              <a:rect l="0" t="0" r="0" b="0"/>
              <a:pathLst>
                <a:path w="12691" h="184151">
                  <a:moveTo>
                    <a:pt x="12690" y="0"/>
                  </a:moveTo>
                  <a:lnTo>
                    <a:pt x="9318" y="0"/>
                  </a:lnTo>
                  <a:lnTo>
                    <a:pt x="8325" y="1411"/>
                  </a:lnTo>
                  <a:lnTo>
                    <a:pt x="6732" y="13814"/>
                  </a:lnTo>
                  <a:lnTo>
                    <a:pt x="4574" y="27611"/>
                  </a:lnTo>
                  <a:lnTo>
                    <a:pt x="895" y="54607"/>
                  </a:lnTo>
                  <a:lnTo>
                    <a:pt x="258" y="78817"/>
                  </a:lnTo>
                  <a:lnTo>
                    <a:pt x="43" y="107918"/>
                  </a:lnTo>
                  <a:lnTo>
                    <a:pt x="0" y="138230"/>
                  </a:lnTo>
                  <a:lnTo>
                    <a:pt x="696" y="165481"/>
                  </a:lnTo>
                  <a:lnTo>
                    <a:pt x="6340" y="1841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SMARTInkShape-2414"/>
            <p:cNvSpPr/>
            <p:nvPr/>
          </p:nvSpPr>
          <p:spPr>
            <a:xfrm>
              <a:off x="3538227" y="2698750"/>
              <a:ext cx="163824" cy="88503"/>
            </a:xfrm>
            <a:custGeom>
              <a:avLst/>
              <a:gdLst/>
              <a:ahLst/>
              <a:cxnLst/>
              <a:rect l="0" t="0" r="0" b="0"/>
              <a:pathLst>
                <a:path w="163824" h="88503">
                  <a:moveTo>
                    <a:pt x="68573" y="0"/>
                  </a:moveTo>
                  <a:lnTo>
                    <a:pt x="65202" y="0"/>
                  </a:lnTo>
                  <a:lnTo>
                    <a:pt x="61665" y="1881"/>
                  </a:lnTo>
                  <a:lnTo>
                    <a:pt x="59734" y="3370"/>
                  </a:lnTo>
                  <a:lnTo>
                    <a:pt x="53826" y="5026"/>
                  </a:lnTo>
                  <a:lnTo>
                    <a:pt x="47202" y="6467"/>
                  </a:lnTo>
                  <a:lnTo>
                    <a:pt x="39506" y="11245"/>
                  </a:lnTo>
                  <a:lnTo>
                    <a:pt x="21925" y="28411"/>
                  </a:lnTo>
                  <a:lnTo>
                    <a:pt x="3035" y="58047"/>
                  </a:lnTo>
                  <a:lnTo>
                    <a:pt x="639" y="64839"/>
                  </a:lnTo>
                  <a:lnTo>
                    <a:pt x="0" y="68626"/>
                  </a:lnTo>
                  <a:lnTo>
                    <a:pt x="280" y="71151"/>
                  </a:lnTo>
                  <a:lnTo>
                    <a:pt x="1172" y="72833"/>
                  </a:lnTo>
                  <a:lnTo>
                    <a:pt x="9628" y="80120"/>
                  </a:lnTo>
                  <a:lnTo>
                    <a:pt x="13682" y="81470"/>
                  </a:lnTo>
                  <a:lnTo>
                    <a:pt x="19717" y="80188"/>
                  </a:lnTo>
                  <a:lnTo>
                    <a:pt x="47520" y="67595"/>
                  </a:lnTo>
                  <a:lnTo>
                    <a:pt x="69445" y="55021"/>
                  </a:lnTo>
                  <a:lnTo>
                    <a:pt x="78910" y="41494"/>
                  </a:lnTo>
                  <a:lnTo>
                    <a:pt x="85692" y="27115"/>
                  </a:lnTo>
                  <a:lnTo>
                    <a:pt x="87510" y="16151"/>
                  </a:lnTo>
                  <a:lnTo>
                    <a:pt x="88253" y="15706"/>
                  </a:lnTo>
                  <a:lnTo>
                    <a:pt x="89454" y="16115"/>
                  </a:lnTo>
                  <a:lnTo>
                    <a:pt x="93080" y="18470"/>
                  </a:lnTo>
                  <a:lnTo>
                    <a:pt x="93949" y="48888"/>
                  </a:lnTo>
                  <a:lnTo>
                    <a:pt x="95843" y="55359"/>
                  </a:lnTo>
                  <a:lnTo>
                    <a:pt x="108899" y="77329"/>
                  </a:lnTo>
                  <a:lnTo>
                    <a:pt x="118543" y="84373"/>
                  </a:lnTo>
                  <a:lnTo>
                    <a:pt x="133708" y="87558"/>
                  </a:lnTo>
                  <a:lnTo>
                    <a:pt x="148236" y="88502"/>
                  </a:lnTo>
                  <a:lnTo>
                    <a:pt x="155249" y="86841"/>
                  </a:lnTo>
                  <a:lnTo>
                    <a:pt x="163823" y="825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SMARTInkShape-2415"/>
            <p:cNvSpPr/>
            <p:nvPr/>
          </p:nvSpPr>
          <p:spPr>
            <a:xfrm>
              <a:off x="3379421" y="2609850"/>
              <a:ext cx="119430" cy="196851"/>
            </a:xfrm>
            <a:custGeom>
              <a:avLst/>
              <a:gdLst/>
              <a:ahLst/>
              <a:cxnLst/>
              <a:rect l="0" t="0" r="0" b="0"/>
              <a:pathLst>
                <a:path w="119430" h="196851">
                  <a:moveTo>
                    <a:pt x="119429" y="0"/>
                  </a:moveTo>
                  <a:lnTo>
                    <a:pt x="116057" y="0"/>
                  </a:lnTo>
                  <a:lnTo>
                    <a:pt x="112521" y="1881"/>
                  </a:lnTo>
                  <a:lnTo>
                    <a:pt x="110590" y="3371"/>
                  </a:lnTo>
                  <a:lnTo>
                    <a:pt x="104682" y="5026"/>
                  </a:lnTo>
                  <a:lnTo>
                    <a:pt x="101130" y="5467"/>
                  </a:lnTo>
                  <a:lnTo>
                    <a:pt x="86020" y="12830"/>
                  </a:lnTo>
                  <a:lnTo>
                    <a:pt x="54900" y="39551"/>
                  </a:lnTo>
                  <a:lnTo>
                    <a:pt x="25925" y="66896"/>
                  </a:lnTo>
                  <a:lnTo>
                    <a:pt x="7590" y="94666"/>
                  </a:lnTo>
                  <a:lnTo>
                    <a:pt x="1389" y="117498"/>
                  </a:lnTo>
                  <a:lnTo>
                    <a:pt x="0" y="144721"/>
                  </a:lnTo>
                  <a:lnTo>
                    <a:pt x="2379" y="155102"/>
                  </a:lnTo>
                  <a:lnTo>
                    <a:pt x="11056" y="168879"/>
                  </a:lnTo>
                  <a:lnTo>
                    <a:pt x="22563" y="181898"/>
                  </a:lnTo>
                  <a:lnTo>
                    <a:pt x="38282" y="191322"/>
                  </a:lnTo>
                  <a:lnTo>
                    <a:pt x="61850" y="195758"/>
                  </a:lnTo>
                  <a:lnTo>
                    <a:pt x="87679" y="1968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SMARTInkShape-2416"/>
            <p:cNvSpPr/>
            <p:nvPr/>
          </p:nvSpPr>
          <p:spPr>
            <a:xfrm>
              <a:off x="3026199" y="2686050"/>
              <a:ext cx="122918" cy="114135"/>
            </a:xfrm>
            <a:custGeom>
              <a:avLst/>
              <a:gdLst/>
              <a:ahLst/>
              <a:cxnLst/>
              <a:rect l="0" t="0" r="0" b="0"/>
              <a:pathLst>
                <a:path w="122918" h="114135">
                  <a:moveTo>
                    <a:pt x="66251" y="0"/>
                  </a:moveTo>
                  <a:lnTo>
                    <a:pt x="57412" y="0"/>
                  </a:lnTo>
                  <a:lnTo>
                    <a:pt x="27971" y="12864"/>
                  </a:lnTo>
                  <a:lnTo>
                    <a:pt x="17279" y="17217"/>
                  </a:lnTo>
                  <a:lnTo>
                    <a:pt x="12030" y="18941"/>
                  </a:lnTo>
                  <a:lnTo>
                    <a:pt x="741" y="27781"/>
                  </a:lnTo>
                  <a:lnTo>
                    <a:pt x="0" y="29809"/>
                  </a:lnTo>
                  <a:lnTo>
                    <a:pt x="211" y="31867"/>
                  </a:lnTo>
                  <a:lnTo>
                    <a:pt x="2249" y="36869"/>
                  </a:lnTo>
                  <a:lnTo>
                    <a:pt x="30343" y="43077"/>
                  </a:lnTo>
                  <a:lnTo>
                    <a:pt x="45968" y="45924"/>
                  </a:lnTo>
                  <a:lnTo>
                    <a:pt x="77518" y="57279"/>
                  </a:lnTo>
                  <a:lnTo>
                    <a:pt x="108500" y="71974"/>
                  </a:lnTo>
                  <a:lnTo>
                    <a:pt x="115132" y="78084"/>
                  </a:lnTo>
                  <a:lnTo>
                    <a:pt x="119726" y="84798"/>
                  </a:lnTo>
                  <a:lnTo>
                    <a:pt x="122312" y="92545"/>
                  </a:lnTo>
                  <a:lnTo>
                    <a:pt x="122917" y="97105"/>
                  </a:lnTo>
                  <a:lnTo>
                    <a:pt x="121667" y="99309"/>
                  </a:lnTo>
                  <a:lnTo>
                    <a:pt x="109053" y="110043"/>
                  </a:lnTo>
                  <a:lnTo>
                    <a:pt x="102677" y="112408"/>
                  </a:lnTo>
                  <a:lnTo>
                    <a:pt x="73778" y="114134"/>
                  </a:lnTo>
                  <a:lnTo>
                    <a:pt x="51589" y="113572"/>
                  </a:lnTo>
                  <a:lnTo>
                    <a:pt x="21801" y="1079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SMARTInkShape-2417"/>
            <p:cNvSpPr/>
            <p:nvPr/>
          </p:nvSpPr>
          <p:spPr>
            <a:xfrm>
              <a:off x="2800490" y="2679700"/>
              <a:ext cx="126861" cy="107951"/>
            </a:xfrm>
            <a:custGeom>
              <a:avLst/>
              <a:gdLst/>
              <a:ahLst/>
              <a:cxnLst/>
              <a:rect l="0" t="0" r="0" b="0"/>
              <a:pathLst>
                <a:path w="126861" h="107951">
                  <a:moveTo>
                    <a:pt x="76060" y="0"/>
                  </a:moveTo>
                  <a:lnTo>
                    <a:pt x="72688" y="0"/>
                  </a:lnTo>
                  <a:lnTo>
                    <a:pt x="71695" y="705"/>
                  </a:lnTo>
                  <a:lnTo>
                    <a:pt x="71033" y="1881"/>
                  </a:lnTo>
                  <a:lnTo>
                    <a:pt x="70592" y="3370"/>
                  </a:lnTo>
                  <a:lnTo>
                    <a:pt x="69592" y="4364"/>
                  </a:lnTo>
                  <a:lnTo>
                    <a:pt x="49971" y="15022"/>
                  </a:lnTo>
                  <a:lnTo>
                    <a:pt x="39637" y="26088"/>
                  </a:lnTo>
                  <a:lnTo>
                    <a:pt x="18499" y="55886"/>
                  </a:lnTo>
                  <a:lnTo>
                    <a:pt x="5266" y="73833"/>
                  </a:lnTo>
                  <a:lnTo>
                    <a:pt x="334" y="92719"/>
                  </a:lnTo>
                  <a:lnTo>
                    <a:pt x="0" y="97871"/>
                  </a:lnTo>
                  <a:lnTo>
                    <a:pt x="659" y="99114"/>
                  </a:lnTo>
                  <a:lnTo>
                    <a:pt x="1804" y="99942"/>
                  </a:lnTo>
                  <a:lnTo>
                    <a:pt x="3272" y="100495"/>
                  </a:lnTo>
                  <a:lnTo>
                    <a:pt x="8667" y="99227"/>
                  </a:lnTo>
                  <a:lnTo>
                    <a:pt x="23336" y="94362"/>
                  </a:lnTo>
                  <a:lnTo>
                    <a:pt x="54983" y="70884"/>
                  </a:lnTo>
                  <a:lnTo>
                    <a:pt x="59637" y="64900"/>
                  </a:lnTo>
                  <a:lnTo>
                    <a:pt x="75959" y="34762"/>
                  </a:lnTo>
                  <a:lnTo>
                    <a:pt x="77404" y="33758"/>
                  </a:lnTo>
                  <a:lnTo>
                    <a:pt x="79072" y="33089"/>
                  </a:lnTo>
                  <a:lnTo>
                    <a:pt x="80185" y="33348"/>
                  </a:lnTo>
                  <a:lnTo>
                    <a:pt x="80926" y="34226"/>
                  </a:lnTo>
                  <a:lnTo>
                    <a:pt x="81750" y="37084"/>
                  </a:lnTo>
                  <a:lnTo>
                    <a:pt x="83057" y="49485"/>
                  </a:lnTo>
                  <a:lnTo>
                    <a:pt x="87424" y="64076"/>
                  </a:lnTo>
                  <a:lnTo>
                    <a:pt x="90245" y="76370"/>
                  </a:lnTo>
                  <a:lnTo>
                    <a:pt x="95550" y="87069"/>
                  </a:lnTo>
                  <a:lnTo>
                    <a:pt x="107034" y="100376"/>
                  </a:lnTo>
                  <a:lnTo>
                    <a:pt x="112874" y="104583"/>
                  </a:lnTo>
                  <a:lnTo>
                    <a:pt x="120129" y="106952"/>
                  </a:lnTo>
                  <a:lnTo>
                    <a:pt x="126860" y="1079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SMARTInkShape-2418"/>
            <p:cNvSpPr/>
            <p:nvPr/>
          </p:nvSpPr>
          <p:spPr>
            <a:xfrm>
              <a:off x="2635250" y="2711450"/>
              <a:ext cx="95251" cy="25401"/>
            </a:xfrm>
            <a:custGeom>
              <a:avLst/>
              <a:gdLst/>
              <a:ahLst/>
              <a:cxnLst/>
              <a:rect l="0" t="0" r="0" b="0"/>
              <a:pathLst>
                <a:path w="95251" h="25401">
                  <a:moveTo>
                    <a:pt x="0" y="25400"/>
                  </a:moveTo>
                  <a:lnTo>
                    <a:pt x="3370" y="22029"/>
                  </a:lnTo>
                  <a:lnTo>
                    <a:pt x="6907" y="20373"/>
                  </a:lnTo>
                  <a:lnTo>
                    <a:pt x="33408" y="10289"/>
                  </a:lnTo>
                  <a:lnTo>
                    <a:pt x="61135" y="6422"/>
                  </a:lnTo>
                  <a:lnTo>
                    <a:pt x="9525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SMARTInkShape-2419"/>
            <p:cNvSpPr/>
            <p:nvPr/>
          </p:nvSpPr>
          <p:spPr>
            <a:xfrm>
              <a:off x="2743200" y="2559050"/>
              <a:ext cx="44451" cy="241301"/>
            </a:xfrm>
            <a:custGeom>
              <a:avLst/>
              <a:gdLst/>
              <a:ahLst/>
              <a:cxnLst/>
              <a:rect l="0" t="0" r="0" b="0"/>
              <a:pathLst>
                <a:path w="44451" h="241301">
                  <a:moveTo>
                    <a:pt x="44450" y="0"/>
                  </a:moveTo>
                  <a:lnTo>
                    <a:pt x="32516" y="13815"/>
                  </a:lnTo>
                  <a:lnTo>
                    <a:pt x="30144" y="17676"/>
                  </a:lnTo>
                  <a:lnTo>
                    <a:pt x="24143" y="46986"/>
                  </a:lnTo>
                  <a:lnTo>
                    <a:pt x="20559" y="72482"/>
                  </a:lnTo>
                  <a:lnTo>
                    <a:pt x="17615" y="102380"/>
                  </a:lnTo>
                  <a:lnTo>
                    <a:pt x="14156" y="133581"/>
                  </a:lnTo>
                  <a:lnTo>
                    <a:pt x="13131" y="163286"/>
                  </a:lnTo>
                  <a:lnTo>
                    <a:pt x="10946" y="188081"/>
                  </a:lnTo>
                  <a:lnTo>
                    <a:pt x="6753" y="219598"/>
                  </a:lnTo>
                  <a:lnTo>
                    <a:pt x="6618" y="222599"/>
                  </a:lnTo>
                  <a:lnTo>
                    <a:pt x="4588" y="227814"/>
                  </a:lnTo>
                  <a:lnTo>
                    <a:pt x="906" y="233540"/>
                  </a:lnTo>
                  <a:lnTo>
                    <a:pt x="0" y="2413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SMARTInkShape-2420"/>
            <p:cNvSpPr/>
            <p:nvPr/>
          </p:nvSpPr>
          <p:spPr>
            <a:xfrm>
              <a:off x="2635250" y="2578100"/>
              <a:ext cx="44451" cy="247651"/>
            </a:xfrm>
            <a:custGeom>
              <a:avLst/>
              <a:gdLst/>
              <a:ahLst/>
              <a:cxnLst/>
              <a:rect l="0" t="0" r="0" b="0"/>
              <a:pathLst>
                <a:path w="44451" h="247651">
                  <a:moveTo>
                    <a:pt x="44450" y="0"/>
                  </a:moveTo>
                  <a:lnTo>
                    <a:pt x="41079" y="3370"/>
                  </a:lnTo>
                  <a:lnTo>
                    <a:pt x="39423" y="6907"/>
                  </a:lnTo>
                  <a:lnTo>
                    <a:pt x="36334" y="32913"/>
                  </a:lnTo>
                  <a:lnTo>
                    <a:pt x="31648" y="64358"/>
                  </a:lnTo>
                  <a:lnTo>
                    <a:pt x="27564" y="88370"/>
                  </a:lnTo>
                  <a:lnTo>
                    <a:pt x="25335" y="116808"/>
                  </a:lnTo>
                  <a:lnTo>
                    <a:pt x="21225" y="144127"/>
                  </a:lnTo>
                  <a:lnTo>
                    <a:pt x="18989" y="172840"/>
                  </a:lnTo>
                  <a:lnTo>
                    <a:pt x="12269" y="202220"/>
                  </a:lnTo>
                  <a:lnTo>
                    <a:pt x="6869" y="232424"/>
                  </a:lnTo>
                  <a:lnTo>
                    <a:pt x="6696" y="235383"/>
                  </a:lnTo>
                  <a:lnTo>
                    <a:pt x="4622" y="240551"/>
                  </a:lnTo>
                  <a:lnTo>
                    <a:pt x="0" y="2476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6" name="SMARTInkShape-Group247"/>
          <p:cNvGrpSpPr/>
          <p:nvPr/>
        </p:nvGrpSpPr>
        <p:grpSpPr>
          <a:xfrm>
            <a:off x="4984750" y="2400300"/>
            <a:ext cx="3136901" cy="336551"/>
            <a:chOff x="4984750" y="2400300"/>
            <a:chExt cx="3136901" cy="336551"/>
          </a:xfrm>
        </p:grpSpPr>
        <p:sp>
          <p:nvSpPr>
            <p:cNvPr id="37" name="SMARTInkShape-2421"/>
            <p:cNvSpPr/>
            <p:nvPr/>
          </p:nvSpPr>
          <p:spPr>
            <a:xfrm>
              <a:off x="5022851" y="2514600"/>
              <a:ext cx="6350" cy="222251"/>
            </a:xfrm>
            <a:custGeom>
              <a:avLst/>
              <a:gdLst/>
              <a:ahLst/>
              <a:cxnLst/>
              <a:rect l="0" t="0" r="0" b="0"/>
              <a:pathLst>
                <a:path w="6350" h="222251">
                  <a:moveTo>
                    <a:pt x="6349" y="0"/>
                  </a:moveTo>
                  <a:lnTo>
                    <a:pt x="6349" y="8838"/>
                  </a:lnTo>
                  <a:lnTo>
                    <a:pt x="881" y="33408"/>
                  </a:lnTo>
                  <a:lnTo>
                    <a:pt x="4537" y="58183"/>
                  </a:lnTo>
                  <a:lnTo>
                    <a:pt x="4109" y="89522"/>
                  </a:lnTo>
                  <a:lnTo>
                    <a:pt x="1216" y="114484"/>
                  </a:lnTo>
                  <a:lnTo>
                    <a:pt x="359" y="139754"/>
                  </a:lnTo>
                  <a:lnTo>
                    <a:pt x="70" y="170206"/>
                  </a:lnTo>
                  <a:lnTo>
                    <a:pt x="5" y="200602"/>
                  </a:lnTo>
                  <a:lnTo>
                    <a:pt x="0" y="210270"/>
                  </a:lnTo>
                  <a:lnTo>
                    <a:pt x="1881" y="215279"/>
                  </a:lnTo>
                  <a:lnTo>
                    <a:pt x="6349" y="2222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SMARTInkShape-2422"/>
            <p:cNvSpPr/>
            <p:nvPr/>
          </p:nvSpPr>
          <p:spPr>
            <a:xfrm>
              <a:off x="4984750" y="2641600"/>
              <a:ext cx="127001" cy="12701"/>
            </a:xfrm>
            <a:custGeom>
              <a:avLst/>
              <a:gdLst/>
              <a:ahLst/>
              <a:cxnLst/>
              <a:rect l="0" t="0" r="0" b="0"/>
              <a:pathLst>
                <a:path w="127001" h="12701">
                  <a:moveTo>
                    <a:pt x="0" y="12700"/>
                  </a:moveTo>
                  <a:lnTo>
                    <a:pt x="31312" y="9329"/>
                  </a:lnTo>
                  <a:lnTo>
                    <a:pt x="58474" y="6938"/>
                  </a:lnTo>
                  <a:lnTo>
                    <a:pt x="84902" y="5819"/>
                  </a:lnTo>
                  <a:lnTo>
                    <a:pt x="111628" y="1358"/>
                  </a:lnTo>
                  <a:lnTo>
                    <a:pt x="12700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SMARTInkShape-2423"/>
            <p:cNvSpPr/>
            <p:nvPr/>
          </p:nvSpPr>
          <p:spPr>
            <a:xfrm>
              <a:off x="5162770" y="2603500"/>
              <a:ext cx="100451" cy="129748"/>
            </a:xfrm>
            <a:custGeom>
              <a:avLst/>
              <a:gdLst/>
              <a:ahLst/>
              <a:cxnLst/>
              <a:rect l="0" t="0" r="0" b="0"/>
              <a:pathLst>
                <a:path w="100451" h="129748">
                  <a:moveTo>
                    <a:pt x="82330" y="31750"/>
                  </a:moveTo>
                  <a:lnTo>
                    <a:pt x="78958" y="31750"/>
                  </a:lnTo>
                  <a:lnTo>
                    <a:pt x="58564" y="40588"/>
                  </a:lnTo>
                  <a:lnTo>
                    <a:pt x="46203" y="50047"/>
                  </a:lnTo>
                  <a:lnTo>
                    <a:pt x="20933" y="79670"/>
                  </a:lnTo>
                  <a:lnTo>
                    <a:pt x="5422" y="97215"/>
                  </a:lnTo>
                  <a:lnTo>
                    <a:pt x="1451" y="109316"/>
                  </a:lnTo>
                  <a:lnTo>
                    <a:pt x="0" y="122389"/>
                  </a:lnTo>
                  <a:lnTo>
                    <a:pt x="1338" y="124631"/>
                  </a:lnTo>
                  <a:lnTo>
                    <a:pt x="6587" y="129004"/>
                  </a:lnTo>
                  <a:lnTo>
                    <a:pt x="9962" y="129747"/>
                  </a:lnTo>
                  <a:lnTo>
                    <a:pt x="29639" y="127501"/>
                  </a:lnTo>
                  <a:lnTo>
                    <a:pt x="57517" y="115132"/>
                  </a:lnTo>
                  <a:lnTo>
                    <a:pt x="74272" y="106315"/>
                  </a:lnTo>
                  <a:lnTo>
                    <a:pt x="86292" y="94765"/>
                  </a:lnTo>
                  <a:lnTo>
                    <a:pt x="96675" y="78220"/>
                  </a:lnTo>
                  <a:lnTo>
                    <a:pt x="100450" y="57000"/>
                  </a:lnTo>
                  <a:lnTo>
                    <a:pt x="100398" y="42916"/>
                  </a:lnTo>
                  <a:lnTo>
                    <a:pt x="96228" y="30511"/>
                  </a:lnTo>
                  <a:lnTo>
                    <a:pt x="86442" y="17327"/>
                  </a:lnTo>
                  <a:lnTo>
                    <a:pt x="76806" y="10700"/>
                  </a:lnTo>
                  <a:lnTo>
                    <a:pt x="68385" y="7638"/>
                  </a:lnTo>
                  <a:lnTo>
                    <a:pt x="59219" y="5899"/>
                  </a:lnTo>
                  <a:lnTo>
                    <a:pt x="5058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SMARTInkShape-2424"/>
            <p:cNvSpPr/>
            <p:nvPr/>
          </p:nvSpPr>
          <p:spPr>
            <a:xfrm>
              <a:off x="7983316" y="2579378"/>
              <a:ext cx="138335" cy="151123"/>
            </a:xfrm>
            <a:custGeom>
              <a:avLst/>
              <a:gdLst/>
              <a:ahLst/>
              <a:cxnLst/>
              <a:rect l="0" t="0" r="0" b="0"/>
              <a:pathLst>
                <a:path w="138335" h="151123">
                  <a:moveTo>
                    <a:pt x="17684" y="49522"/>
                  </a:moveTo>
                  <a:lnTo>
                    <a:pt x="17684" y="42779"/>
                  </a:lnTo>
                  <a:lnTo>
                    <a:pt x="19566" y="37588"/>
                  </a:lnTo>
                  <a:lnTo>
                    <a:pt x="38078" y="16582"/>
                  </a:lnTo>
                  <a:lnTo>
                    <a:pt x="69509" y="1598"/>
                  </a:lnTo>
                  <a:lnTo>
                    <a:pt x="75524" y="0"/>
                  </a:lnTo>
                  <a:lnTo>
                    <a:pt x="82431" y="1171"/>
                  </a:lnTo>
                  <a:lnTo>
                    <a:pt x="92372" y="5797"/>
                  </a:lnTo>
                  <a:lnTo>
                    <a:pt x="97445" y="10333"/>
                  </a:lnTo>
                  <a:lnTo>
                    <a:pt x="102052" y="17053"/>
                  </a:lnTo>
                  <a:lnTo>
                    <a:pt x="105241" y="28769"/>
                  </a:lnTo>
                  <a:lnTo>
                    <a:pt x="106186" y="44549"/>
                  </a:lnTo>
                  <a:lnTo>
                    <a:pt x="102643" y="56483"/>
                  </a:lnTo>
                  <a:lnTo>
                    <a:pt x="84898" y="87702"/>
                  </a:lnTo>
                  <a:lnTo>
                    <a:pt x="71858" y="105990"/>
                  </a:lnTo>
                  <a:lnTo>
                    <a:pt x="41542" y="132532"/>
                  </a:lnTo>
                  <a:lnTo>
                    <a:pt x="28437" y="136676"/>
                  </a:lnTo>
                  <a:lnTo>
                    <a:pt x="10494" y="138192"/>
                  </a:lnTo>
                  <a:lnTo>
                    <a:pt x="5551" y="136438"/>
                  </a:lnTo>
                  <a:lnTo>
                    <a:pt x="3246" y="134982"/>
                  </a:lnTo>
                  <a:lnTo>
                    <a:pt x="1709" y="133307"/>
                  </a:lnTo>
                  <a:lnTo>
                    <a:pt x="0" y="129563"/>
                  </a:lnTo>
                  <a:lnTo>
                    <a:pt x="250" y="127577"/>
                  </a:lnTo>
                  <a:lnTo>
                    <a:pt x="10250" y="110046"/>
                  </a:lnTo>
                  <a:lnTo>
                    <a:pt x="25310" y="92996"/>
                  </a:lnTo>
                  <a:lnTo>
                    <a:pt x="31892" y="90010"/>
                  </a:lnTo>
                  <a:lnTo>
                    <a:pt x="47615" y="88094"/>
                  </a:lnTo>
                  <a:lnTo>
                    <a:pt x="60105" y="91132"/>
                  </a:lnTo>
                  <a:lnTo>
                    <a:pt x="76967" y="103550"/>
                  </a:lnTo>
                  <a:lnTo>
                    <a:pt x="106584" y="130255"/>
                  </a:lnTo>
                  <a:lnTo>
                    <a:pt x="138334" y="151122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SMARTInkShape-2425"/>
            <p:cNvSpPr/>
            <p:nvPr/>
          </p:nvSpPr>
          <p:spPr>
            <a:xfrm>
              <a:off x="7833346" y="2444850"/>
              <a:ext cx="153910" cy="188760"/>
            </a:xfrm>
            <a:custGeom>
              <a:avLst/>
              <a:gdLst/>
              <a:ahLst/>
              <a:cxnLst/>
              <a:rect l="0" t="0" r="0" b="0"/>
              <a:pathLst>
                <a:path w="153910" h="188760">
                  <a:moveTo>
                    <a:pt x="142254" y="12600"/>
                  </a:moveTo>
                  <a:lnTo>
                    <a:pt x="133415" y="3761"/>
                  </a:lnTo>
                  <a:lnTo>
                    <a:pt x="127507" y="1616"/>
                  </a:lnTo>
                  <a:lnTo>
                    <a:pt x="99800" y="0"/>
                  </a:lnTo>
                  <a:lnTo>
                    <a:pt x="83814" y="6671"/>
                  </a:lnTo>
                  <a:lnTo>
                    <a:pt x="53183" y="27515"/>
                  </a:lnTo>
                  <a:lnTo>
                    <a:pt x="36134" y="46888"/>
                  </a:lnTo>
                  <a:lnTo>
                    <a:pt x="22145" y="70501"/>
                  </a:lnTo>
                  <a:lnTo>
                    <a:pt x="10945" y="97254"/>
                  </a:lnTo>
                  <a:lnTo>
                    <a:pt x="3158" y="123760"/>
                  </a:lnTo>
                  <a:lnTo>
                    <a:pt x="0" y="138204"/>
                  </a:lnTo>
                  <a:lnTo>
                    <a:pt x="2188" y="157531"/>
                  </a:lnTo>
                  <a:lnTo>
                    <a:pt x="5449" y="167795"/>
                  </a:lnTo>
                  <a:lnTo>
                    <a:pt x="11131" y="175179"/>
                  </a:lnTo>
                  <a:lnTo>
                    <a:pt x="19066" y="180813"/>
                  </a:lnTo>
                  <a:lnTo>
                    <a:pt x="35433" y="187245"/>
                  </a:lnTo>
                  <a:lnTo>
                    <a:pt x="53688" y="188759"/>
                  </a:lnTo>
                  <a:lnTo>
                    <a:pt x="73208" y="184348"/>
                  </a:lnTo>
                  <a:lnTo>
                    <a:pt x="100968" y="170572"/>
                  </a:lnTo>
                  <a:lnTo>
                    <a:pt x="117791" y="154656"/>
                  </a:lnTo>
                  <a:lnTo>
                    <a:pt x="139068" y="127365"/>
                  </a:lnTo>
                  <a:lnTo>
                    <a:pt x="149149" y="104617"/>
                  </a:lnTo>
                  <a:lnTo>
                    <a:pt x="153807" y="73057"/>
                  </a:lnTo>
                  <a:lnTo>
                    <a:pt x="153909" y="56540"/>
                  </a:lnTo>
                  <a:lnTo>
                    <a:pt x="151432" y="47181"/>
                  </a:lnTo>
                  <a:lnTo>
                    <a:pt x="146097" y="40198"/>
                  </a:lnTo>
                  <a:lnTo>
                    <a:pt x="139728" y="35449"/>
                  </a:lnTo>
                  <a:lnTo>
                    <a:pt x="120401" y="27619"/>
                  </a:lnTo>
                  <a:lnTo>
                    <a:pt x="104154" y="253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SMARTInkShape-2426"/>
            <p:cNvSpPr/>
            <p:nvPr/>
          </p:nvSpPr>
          <p:spPr>
            <a:xfrm>
              <a:off x="7659203" y="2578471"/>
              <a:ext cx="170348" cy="119885"/>
            </a:xfrm>
            <a:custGeom>
              <a:avLst/>
              <a:gdLst/>
              <a:ahLst/>
              <a:cxnLst/>
              <a:rect l="0" t="0" r="0" b="0"/>
              <a:pathLst>
                <a:path w="170348" h="119885">
                  <a:moveTo>
                    <a:pt x="43347" y="37729"/>
                  </a:moveTo>
                  <a:lnTo>
                    <a:pt x="70643" y="12314"/>
                  </a:lnTo>
                  <a:lnTo>
                    <a:pt x="85799" y="2449"/>
                  </a:lnTo>
                  <a:lnTo>
                    <a:pt x="101653" y="0"/>
                  </a:lnTo>
                  <a:lnTo>
                    <a:pt x="103385" y="582"/>
                  </a:lnTo>
                  <a:lnTo>
                    <a:pt x="104538" y="1675"/>
                  </a:lnTo>
                  <a:lnTo>
                    <a:pt x="105821" y="4771"/>
                  </a:lnTo>
                  <a:lnTo>
                    <a:pt x="106807" y="33040"/>
                  </a:lnTo>
                  <a:lnTo>
                    <a:pt x="103464" y="47550"/>
                  </a:lnTo>
                  <a:lnTo>
                    <a:pt x="94633" y="64157"/>
                  </a:lnTo>
                  <a:lnTo>
                    <a:pt x="65253" y="92481"/>
                  </a:lnTo>
                  <a:lnTo>
                    <a:pt x="39178" y="109299"/>
                  </a:lnTo>
                  <a:lnTo>
                    <a:pt x="26433" y="112557"/>
                  </a:lnTo>
                  <a:lnTo>
                    <a:pt x="17954" y="111437"/>
                  </a:lnTo>
                  <a:lnTo>
                    <a:pt x="7757" y="108341"/>
                  </a:lnTo>
                  <a:lnTo>
                    <a:pt x="2620" y="104433"/>
                  </a:lnTo>
                  <a:lnTo>
                    <a:pt x="551" y="100771"/>
                  </a:lnTo>
                  <a:lnTo>
                    <a:pt x="0" y="98807"/>
                  </a:lnTo>
                  <a:lnTo>
                    <a:pt x="1268" y="92861"/>
                  </a:lnTo>
                  <a:lnTo>
                    <a:pt x="5950" y="83463"/>
                  </a:lnTo>
                  <a:lnTo>
                    <a:pt x="10497" y="78516"/>
                  </a:lnTo>
                  <a:lnTo>
                    <a:pt x="17223" y="73965"/>
                  </a:lnTo>
                  <a:lnTo>
                    <a:pt x="28943" y="70808"/>
                  </a:lnTo>
                  <a:lnTo>
                    <a:pt x="53966" y="69595"/>
                  </a:lnTo>
                  <a:lnTo>
                    <a:pt x="62412" y="73293"/>
                  </a:lnTo>
                  <a:lnTo>
                    <a:pt x="92031" y="90497"/>
                  </a:lnTo>
                  <a:lnTo>
                    <a:pt x="121663" y="111215"/>
                  </a:lnTo>
                  <a:lnTo>
                    <a:pt x="134363" y="117279"/>
                  </a:lnTo>
                  <a:lnTo>
                    <a:pt x="155530" y="119884"/>
                  </a:lnTo>
                  <a:lnTo>
                    <a:pt x="162115" y="118221"/>
                  </a:lnTo>
                  <a:lnTo>
                    <a:pt x="170347" y="113929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SMARTInkShape-2427"/>
            <p:cNvSpPr/>
            <p:nvPr/>
          </p:nvSpPr>
          <p:spPr>
            <a:xfrm>
              <a:off x="7543800" y="2565400"/>
              <a:ext cx="114301" cy="31751"/>
            </a:xfrm>
            <a:custGeom>
              <a:avLst/>
              <a:gdLst/>
              <a:ahLst/>
              <a:cxnLst/>
              <a:rect l="0" t="0" r="0" b="0"/>
              <a:pathLst>
                <a:path w="114301" h="31751">
                  <a:moveTo>
                    <a:pt x="0" y="31750"/>
                  </a:moveTo>
                  <a:lnTo>
                    <a:pt x="3371" y="31750"/>
                  </a:lnTo>
                  <a:lnTo>
                    <a:pt x="6907" y="29868"/>
                  </a:lnTo>
                  <a:lnTo>
                    <a:pt x="8838" y="28378"/>
                  </a:lnTo>
                  <a:lnTo>
                    <a:pt x="14746" y="26723"/>
                  </a:lnTo>
                  <a:lnTo>
                    <a:pt x="26006" y="23910"/>
                  </a:lnTo>
                  <a:lnTo>
                    <a:pt x="51716" y="14620"/>
                  </a:lnTo>
                  <a:lnTo>
                    <a:pt x="76381" y="8192"/>
                  </a:lnTo>
                  <a:lnTo>
                    <a:pt x="93422" y="5014"/>
                  </a:lnTo>
                  <a:lnTo>
                    <a:pt x="11430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SMARTInkShape-2428"/>
            <p:cNvSpPr/>
            <p:nvPr/>
          </p:nvSpPr>
          <p:spPr>
            <a:xfrm>
              <a:off x="7658100" y="2400300"/>
              <a:ext cx="12701" cy="234951"/>
            </a:xfrm>
            <a:custGeom>
              <a:avLst/>
              <a:gdLst/>
              <a:ahLst/>
              <a:cxnLst/>
              <a:rect l="0" t="0" r="0" b="0"/>
              <a:pathLst>
                <a:path w="12701" h="234951">
                  <a:moveTo>
                    <a:pt x="12700" y="0"/>
                  </a:moveTo>
                  <a:lnTo>
                    <a:pt x="9328" y="0"/>
                  </a:lnTo>
                  <a:lnTo>
                    <a:pt x="8335" y="705"/>
                  </a:lnTo>
                  <a:lnTo>
                    <a:pt x="7673" y="1881"/>
                  </a:lnTo>
                  <a:lnTo>
                    <a:pt x="6611" y="8838"/>
                  </a:lnTo>
                  <a:lnTo>
                    <a:pt x="11839" y="38875"/>
                  </a:lnTo>
                  <a:lnTo>
                    <a:pt x="11824" y="68722"/>
                  </a:lnTo>
                  <a:lnTo>
                    <a:pt x="7580" y="94132"/>
                  </a:lnTo>
                  <a:lnTo>
                    <a:pt x="2559" y="122983"/>
                  </a:lnTo>
                  <a:lnTo>
                    <a:pt x="758" y="149720"/>
                  </a:lnTo>
                  <a:lnTo>
                    <a:pt x="224" y="174811"/>
                  </a:lnTo>
                  <a:lnTo>
                    <a:pt x="44" y="202609"/>
                  </a:lnTo>
                  <a:lnTo>
                    <a:pt x="0" y="2349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SMARTInkShape-2429"/>
            <p:cNvSpPr/>
            <p:nvPr/>
          </p:nvSpPr>
          <p:spPr>
            <a:xfrm>
              <a:off x="7538442" y="2419350"/>
              <a:ext cx="43174" cy="239925"/>
            </a:xfrm>
            <a:custGeom>
              <a:avLst/>
              <a:gdLst/>
              <a:ahLst/>
              <a:cxnLst/>
              <a:rect l="0" t="0" r="0" b="0"/>
              <a:pathLst>
                <a:path w="43174" h="239925">
                  <a:moveTo>
                    <a:pt x="30758" y="0"/>
                  </a:moveTo>
                  <a:lnTo>
                    <a:pt x="34129" y="0"/>
                  </a:lnTo>
                  <a:lnTo>
                    <a:pt x="35122" y="705"/>
                  </a:lnTo>
                  <a:lnTo>
                    <a:pt x="35784" y="1881"/>
                  </a:lnTo>
                  <a:lnTo>
                    <a:pt x="36225" y="3371"/>
                  </a:lnTo>
                  <a:lnTo>
                    <a:pt x="41297" y="11536"/>
                  </a:lnTo>
                  <a:lnTo>
                    <a:pt x="43173" y="30037"/>
                  </a:lnTo>
                  <a:lnTo>
                    <a:pt x="38394" y="59642"/>
                  </a:lnTo>
                  <a:lnTo>
                    <a:pt x="35608" y="83288"/>
                  </a:lnTo>
                  <a:lnTo>
                    <a:pt x="30313" y="108168"/>
                  </a:lnTo>
                  <a:lnTo>
                    <a:pt x="24276" y="135296"/>
                  </a:lnTo>
                  <a:lnTo>
                    <a:pt x="18019" y="161913"/>
                  </a:lnTo>
                  <a:lnTo>
                    <a:pt x="9583" y="189870"/>
                  </a:lnTo>
                  <a:lnTo>
                    <a:pt x="2358" y="219706"/>
                  </a:lnTo>
                  <a:lnTo>
                    <a:pt x="0" y="229336"/>
                  </a:lnTo>
                  <a:lnTo>
                    <a:pt x="375" y="231912"/>
                  </a:lnTo>
                  <a:lnTo>
                    <a:pt x="4562" y="239924"/>
                  </a:lnTo>
                  <a:lnTo>
                    <a:pt x="5533" y="239677"/>
                  </a:lnTo>
                  <a:lnTo>
                    <a:pt x="24408" y="2222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SMARTInkShape-2430"/>
            <p:cNvSpPr/>
            <p:nvPr/>
          </p:nvSpPr>
          <p:spPr>
            <a:xfrm>
              <a:off x="7150386" y="2535023"/>
              <a:ext cx="114015" cy="131487"/>
            </a:xfrm>
            <a:custGeom>
              <a:avLst/>
              <a:gdLst/>
              <a:ahLst/>
              <a:cxnLst/>
              <a:rect l="0" t="0" r="0" b="0"/>
              <a:pathLst>
                <a:path w="114015" h="131487">
                  <a:moveTo>
                    <a:pt x="25114" y="17677"/>
                  </a:moveTo>
                  <a:lnTo>
                    <a:pt x="21742" y="17677"/>
                  </a:lnTo>
                  <a:lnTo>
                    <a:pt x="20749" y="18382"/>
                  </a:lnTo>
                  <a:lnTo>
                    <a:pt x="20087" y="19558"/>
                  </a:lnTo>
                  <a:lnTo>
                    <a:pt x="19646" y="21048"/>
                  </a:lnTo>
                  <a:lnTo>
                    <a:pt x="24755" y="49640"/>
                  </a:lnTo>
                  <a:lnTo>
                    <a:pt x="24248" y="58694"/>
                  </a:lnTo>
                  <a:lnTo>
                    <a:pt x="16254" y="87911"/>
                  </a:lnTo>
                  <a:lnTo>
                    <a:pt x="9380" y="116822"/>
                  </a:lnTo>
                  <a:lnTo>
                    <a:pt x="6012" y="128252"/>
                  </a:lnTo>
                  <a:lnTo>
                    <a:pt x="4619" y="129493"/>
                  </a:lnTo>
                  <a:lnTo>
                    <a:pt x="682" y="131486"/>
                  </a:lnTo>
                  <a:lnTo>
                    <a:pt x="360" y="130944"/>
                  </a:lnTo>
                  <a:lnTo>
                    <a:pt x="0" y="128460"/>
                  </a:lnTo>
                  <a:lnTo>
                    <a:pt x="1723" y="125004"/>
                  </a:lnTo>
                  <a:lnTo>
                    <a:pt x="3170" y="123095"/>
                  </a:lnTo>
                  <a:lnTo>
                    <a:pt x="4778" y="117211"/>
                  </a:lnTo>
                  <a:lnTo>
                    <a:pt x="7563" y="105965"/>
                  </a:lnTo>
                  <a:lnTo>
                    <a:pt x="18895" y="74215"/>
                  </a:lnTo>
                  <a:lnTo>
                    <a:pt x="33023" y="43702"/>
                  </a:lnTo>
                  <a:lnTo>
                    <a:pt x="37805" y="29072"/>
                  </a:lnTo>
                  <a:lnTo>
                    <a:pt x="47532" y="16506"/>
                  </a:lnTo>
                  <a:lnTo>
                    <a:pt x="64241" y="3263"/>
                  </a:lnTo>
                  <a:lnTo>
                    <a:pt x="70961" y="687"/>
                  </a:lnTo>
                  <a:lnTo>
                    <a:pt x="74728" y="0"/>
                  </a:lnTo>
                  <a:lnTo>
                    <a:pt x="77946" y="953"/>
                  </a:lnTo>
                  <a:lnTo>
                    <a:pt x="90440" y="13053"/>
                  </a:lnTo>
                  <a:lnTo>
                    <a:pt x="103405" y="40415"/>
                  </a:lnTo>
                  <a:lnTo>
                    <a:pt x="106402" y="53498"/>
                  </a:lnTo>
                  <a:lnTo>
                    <a:pt x="107553" y="84513"/>
                  </a:lnTo>
                  <a:lnTo>
                    <a:pt x="107660" y="108560"/>
                  </a:lnTo>
                  <a:lnTo>
                    <a:pt x="108367" y="110015"/>
                  </a:lnTo>
                  <a:lnTo>
                    <a:pt x="109544" y="110986"/>
                  </a:lnTo>
                  <a:lnTo>
                    <a:pt x="111034" y="111633"/>
                  </a:lnTo>
                  <a:lnTo>
                    <a:pt x="112028" y="111359"/>
                  </a:lnTo>
                  <a:lnTo>
                    <a:pt x="112690" y="110470"/>
                  </a:lnTo>
                  <a:lnTo>
                    <a:pt x="114014" y="106577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SMARTInkShape-2431"/>
            <p:cNvSpPr/>
            <p:nvPr/>
          </p:nvSpPr>
          <p:spPr>
            <a:xfrm>
              <a:off x="6884462" y="2565400"/>
              <a:ext cx="225973" cy="104936"/>
            </a:xfrm>
            <a:custGeom>
              <a:avLst/>
              <a:gdLst/>
              <a:ahLst/>
              <a:cxnLst/>
              <a:rect l="0" t="0" r="0" b="0"/>
              <a:pathLst>
                <a:path w="225973" h="104936">
                  <a:moveTo>
                    <a:pt x="37038" y="6350"/>
                  </a:moveTo>
                  <a:lnTo>
                    <a:pt x="31570" y="6350"/>
                  </a:lnTo>
                  <a:lnTo>
                    <a:pt x="27578" y="9721"/>
                  </a:lnTo>
                  <a:lnTo>
                    <a:pt x="25778" y="15138"/>
                  </a:lnTo>
                  <a:lnTo>
                    <a:pt x="22883" y="26122"/>
                  </a:lnTo>
                  <a:lnTo>
                    <a:pt x="8366" y="55889"/>
                  </a:lnTo>
                  <a:lnTo>
                    <a:pt x="0" y="86709"/>
                  </a:lnTo>
                  <a:lnTo>
                    <a:pt x="1291" y="93335"/>
                  </a:lnTo>
                  <a:lnTo>
                    <a:pt x="2623" y="96090"/>
                  </a:lnTo>
                  <a:lnTo>
                    <a:pt x="4217" y="97926"/>
                  </a:lnTo>
                  <a:lnTo>
                    <a:pt x="17264" y="104487"/>
                  </a:lnTo>
                  <a:lnTo>
                    <a:pt x="20327" y="104935"/>
                  </a:lnTo>
                  <a:lnTo>
                    <a:pt x="47918" y="98400"/>
                  </a:lnTo>
                  <a:lnTo>
                    <a:pt x="60409" y="89441"/>
                  </a:lnTo>
                  <a:lnTo>
                    <a:pt x="72202" y="73772"/>
                  </a:lnTo>
                  <a:lnTo>
                    <a:pt x="89923" y="43575"/>
                  </a:lnTo>
                  <a:lnTo>
                    <a:pt x="92291" y="38652"/>
                  </a:lnTo>
                  <a:lnTo>
                    <a:pt x="94077" y="32153"/>
                  </a:lnTo>
                  <a:lnTo>
                    <a:pt x="90784" y="35240"/>
                  </a:lnTo>
                  <a:lnTo>
                    <a:pt x="89147" y="38710"/>
                  </a:lnTo>
                  <a:lnTo>
                    <a:pt x="87872" y="70031"/>
                  </a:lnTo>
                  <a:lnTo>
                    <a:pt x="88558" y="77691"/>
                  </a:lnTo>
                  <a:lnTo>
                    <a:pt x="91216" y="83448"/>
                  </a:lnTo>
                  <a:lnTo>
                    <a:pt x="100049" y="90655"/>
                  </a:lnTo>
                  <a:lnTo>
                    <a:pt x="115676" y="98706"/>
                  </a:lnTo>
                  <a:lnTo>
                    <a:pt x="139934" y="101219"/>
                  </a:lnTo>
                  <a:lnTo>
                    <a:pt x="171384" y="92728"/>
                  </a:lnTo>
                  <a:lnTo>
                    <a:pt x="199736" y="80397"/>
                  </a:lnTo>
                  <a:lnTo>
                    <a:pt x="206480" y="74302"/>
                  </a:lnTo>
                  <a:lnTo>
                    <a:pt x="218807" y="54077"/>
                  </a:lnTo>
                  <a:lnTo>
                    <a:pt x="225604" y="33024"/>
                  </a:lnTo>
                  <a:lnTo>
                    <a:pt x="225972" y="24555"/>
                  </a:lnTo>
                  <a:lnTo>
                    <a:pt x="223784" y="18439"/>
                  </a:lnTo>
                  <a:lnTo>
                    <a:pt x="218586" y="11029"/>
                  </a:lnTo>
                  <a:lnTo>
                    <a:pt x="209206" y="4365"/>
                  </a:lnTo>
                  <a:lnTo>
                    <a:pt x="200861" y="1293"/>
                  </a:lnTo>
                  <a:lnTo>
                    <a:pt x="183088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SMARTInkShape-2432"/>
            <p:cNvSpPr/>
            <p:nvPr/>
          </p:nvSpPr>
          <p:spPr>
            <a:xfrm>
              <a:off x="6738070" y="2560153"/>
              <a:ext cx="99437" cy="111833"/>
            </a:xfrm>
            <a:custGeom>
              <a:avLst/>
              <a:gdLst/>
              <a:ahLst/>
              <a:cxnLst/>
              <a:rect l="0" t="0" r="0" b="0"/>
              <a:pathLst>
                <a:path w="99437" h="111833">
                  <a:moveTo>
                    <a:pt x="88180" y="30647"/>
                  </a:moveTo>
                  <a:lnTo>
                    <a:pt x="84808" y="30647"/>
                  </a:lnTo>
                  <a:lnTo>
                    <a:pt x="83815" y="29941"/>
                  </a:lnTo>
                  <a:lnTo>
                    <a:pt x="83153" y="28765"/>
                  </a:lnTo>
                  <a:lnTo>
                    <a:pt x="82712" y="27275"/>
                  </a:lnTo>
                  <a:lnTo>
                    <a:pt x="81712" y="26282"/>
                  </a:lnTo>
                  <a:lnTo>
                    <a:pt x="78720" y="25179"/>
                  </a:lnTo>
                  <a:lnTo>
                    <a:pt x="61459" y="24374"/>
                  </a:lnTo>
                  <a:lnTo>
                    <a:pt x="43277" y="31214"/>
                  </a:lnTo>
                  <a:lnTo>
                    <a:pt x="30895" y="39046"/>
                  </a:lnTo>
                  <a:lnTo>
                    <a:pt x="10551" y="58433"/>
                  </a:lnTo>
                  <a:lnTo>
                    <a:pt x="2933" y="70943"/>
                  </a:lnTo>
                  <a:lnTo>
                    <a:pt x="0" y="87812"/>
                  </a:lnTo>
                  <a:lnTo>
                    <a:pt x="306" y="95565"/>
                  </a:lnTo>
                  <a:lnTo>
                    <a:pt x="2793" y="101362"/>
                  </a:lnTo>
                  <a:lnTo>
                    <a:pt x="8160" y="108593"/>
                  </a:lnTo>
                  <a:lnTo>
                    <a:pt x="14045" y="111150"/>
                  </a:lnTo>
                  <a:lnTo>
                    <a:pt x="17590" y="111832"/>
                  </a:lnTo>
                  <a:lnTo>
                    <a:pt x="32691" y="109421"/>
                  </a:lnTo>
                  <a:lnTo>
                    <a:pt x="60437" y="98234"/>
                  </a:lnTo>
                  <a:lnTo>
                    <a:pt x="81209" y="84815"/>
                  </a:lnTo>
                  <a:lnTo>
                    <a:pt x="93571" y="68576"/>
                  </a:lnTo>
                  <a:lnTo>
                    <a:pt x="97632" y="60204"/>
                  </a:lnTo>
                  <a:lnTo>
                    <a:pt x="99436" y="51780"/>
                  </a:lnTo>
                  <a:lnTo>
                    <a:pt x="98356" y="43331"/>
                  </a:lnTo>
                  <a:lnTo>
                    <a:pt x="91914" y="26410"/>
                  </a:lnTo>
                  <a:lnTo>
                    <a:pt x="82544" y="13712"/>
                  </a:lnTo>
                  <a:lnTo>
                    <a:pt x="76738" y="9009"/>
                  </a:lnTo>
                  <a:lnTo>
                    <a:pt x="57864" y="551"/>
                  </a:lnTo>
                  <a:lnTo>
                    <a:pt x="55269" y="0"/>
                  </a:lnTo>
                  <a:lnTo>
                    <a:pt x="53540" y="337"/>
                  </a:lnTo>
                  <a:lnTo>
                    <a:pt x="52386" y="1268"/>
                  </a:lnTo>
                  <a:lnTo>
                    <a:pt x="51617" y="2594"/>
                  </a:lnTo>
                  <a:lnTo>
                    <a:pt x="50400" y="3478"/>
                  </a:lnTo>
                  <a:lnTo>
                    <a:pt x="43730" y="5247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SMARTInkShape-2433"/>
            <p:cNvSpPr/>
            <p:nvPr/>
          </p:nvSpPr>
          <p:spPr>
            <a:xfrm>
              <a:off x="6518879" y="2478245"/>
              <a:ext cx="142272" cy="219488"/>
            </a:xfrm>
            <a:custGeom>
              <a:avLst/>
              <a:gdLst/>
              <a:ahLst/>
              <a:cxnLst/>
              <a:rect l="0" t="0" r="0" b="0"/>
              <a:pathLst>
                <a:path w="142272" h="219488">
                  <a:moveTo>
                    <a:pt x="110521" y="144305"/>
                  </a:moveTo>
                  <a:lnTo>
                    <a:pt x="110521" y="135466"/>
                  </a:lnTo>
                  <a:lnTo>
                    <a:pt x="108638" y="131439"/>
                  </a:lnTo>
                  <a:lnTo>
                    <a:pt x="101682" y="123105"/>
                  </a:lnTo>
                  <a:lnTo>
                    <a:pt x="97655" y="120771"/>
                  </a:lnTo>
                  <a:lnTo>
                    <a:pt x="89540" y="119458"/>
                  </a:lnTo>
                  <a:lnTo>
                    <a:pt x="82145" y="119856"/>
                  </a:lnTo>
                  <a:lnTo>
                    <a:pt x="53164" y="130463"/>
                  </a:lnTo>
                  <a:lnTo>
                    <a:pt x="30339" y="148945"/>
                  </a:lnTo>
                  <a:lnTo>
                    <a:pt x="13909" y="170621"/>
                  </a:lnTo>
                  <a:lnTo>
                    <a:pt x="832" y="194833"/>
                  </a:lnTo>
                  <a:lnTo>
                    <a:pt x="0" y="198452"/>
                  </a:lnTo>
                  <a:lnTo>
                    <a:pt x="958" y="206235"/>
                  </a:lnTo>
                  <a:lnTo>
                    <a:pt x="5463" y="215179"/>
                  </a:lnTo>
                  <a:lnTo>
                    <a:pt x="8027" y="216954"/>
                  </a:lnTo>
                  <a:lnTo>
                    <a:pt x="18377" y="219452"/>
                  </a:lnTo>
                  <a:lnTo>
                    <a:pt x="30380" y="219487"/>
                  </a:lnTo>
                  <a:lnTo>
                    <a:pt x="59877" y="208940"/>
                  </a:lnTo>
                  <a:lnTo>
                    <a:pt x="73957" y="197714"/>
                  </a:lnTo>
                  <a:lnTo>
                    <a:pt x="95627" y="169212"/>
                  </a:lnTo>
                  <a:lnTo>
                    <a:pt x="107552" y="139138"/>
                  </a:lnTo>
                  <a:lnTo>
                    <a:pt x="113796" y="114395"/>
                  </a:lnTo>
                  <a:lnTo>
                    <a:pt x="115960" y="89189"/>
                  </a:lnTo>
                  <a:lnTo>
                    <a:pt x="117306" y="64552"/>
                  </a:lnTo>
                  <a:lnTo>
                    <a:pt x="121843" y="36907"/>
                  </a:lnTo>
                  <a:lnTo>
                    <a:pt x="121903" y="24606"/>
                  </a:lnTo>
                  <a:lnTo>
                    <a:pt x="117108" y="0"/>
                  </a:lnTo>
                  <a:lnTo>
                    <a:pt x="116323" y="124"/>
                  </a:lnTo>
                  <a:lnTo>
                    <a:pt x="113570" y="2143"/>
                  </a:lnTo>
                  <a:lnTo>
                    <a:pt x="111875" y="5392"/>
                  </a:lnTo>
                  <a:lnTo>
                    <a:pt x="107229" y="35048"/>
                  </a:lnTo>
                  <a:lnTo>
                    <a:pt x="105480" y="62908"/>
                  </a:lnTo>
                  <a:lnTo>
                    <a:pt x="108007" y="90161"/>
                  </a:lnTo>
                  <a:lnTo>
                    <a:pt x="105622" y="116425"/>
                  </a:lnTo>
                  <a:lnTo>
                    <a:pt x="105306" y="141374"/>
                  </a:lnTo>
                  <a:lnTo>
                    <a:pt x="109694" y="172298"/>
                  </a:lnTo>
                  <a:lnTo>
                    <a:pt x="113917" y="181675"/>
                  </a:lnTo>
                  <a:lnTo>
                    <a:pt x="117018" y="186152"/>
                  </a:lnTo>
                  <a:lnTo>
                    <a:pt x="126108" y="193007"/>
                  </a:lnTo>
                  <a:lnTo>
                    <a:pt x="142271" y="201455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SMARTInkShape-2434"/>
            <p:cNvSpPr/>
            <p:nvPr/>
          </p:nvSpPr>
          <p:spPr>
            <a:xfrm>
              <a:off x="6210300" y="2647950"/>
              <a:ext cx="127001" cy="76201"/>
            </a:xfrm>
            <a:custGeom>
              <a:avLst/>
              <a:gdLst/>
              <a:ahLst/>
              <a:cxnLst/>
              <a:rect l="0" t="0" r="0" b="0"/>
              <a:pathLst>
                <a:path w="127001" h="76201">
                  <a:moveTo>
                    <a:pt x="0" y="0"/>
                  </a:moveTo>
                  <a:lnTo>
                    <a:pt x="3371" y="0"/>
                  </a:lnTo>
                  <a:lnTo>
                    <a:pt x="4364" y="705"/>
                  </a:lnTo>
                  <a:lnTo>
                    <a:pt x="5026" y="1881"/>
                  </a:lnTo>
                  <a:lnTo>
                    <a:pt x="9459" y="12209"/>
                  </a:lnTo>
                  <a:lnTo>
                    <a:pt x="21062" y="26938"/>
                  </a:lnTo>
                  <a:lnTo>
                    <a:pt x="32346" y="36674"/>
                  </a:lnTo>
                  <a:lnTo>
                    <a:pt x="59083" y="55700"/>
                  </a:lnTo>
                  <a:lnTo>
                    <a:pt x="84790" y="66837"/>
                  </a:lnTo>
                  <a:lnTo>
                    <a:pt x="115071" y="70291"/>
                  </a:lnTo>
                  <a:lnTo>
                    <a:pt x="127000" y="762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SMARTInkShape-2435"/>
            <p:cNvSpPr/>
            <p:nvPr/>
          </p:nvSpPr>
          <p:spPr>
            <a:xfrm>
              <a:off x="6172223" y="2501900"/>
              <a:ext cx="139678" cy="190354"/>
            </a:xfrm>
            <a:custGeom>
              <a:avLst/>
              <a:gdLst/>
              <a:ahLst/>
              <a:cxnLst/>
              <a:rect l="0" t="0" r="0" b="0"/>
              <a:pathLst>
                <a:path w="139678" h="190354">
                  <a:moveTo>
                    <a:pt x="6327" y="0"/>
                  </a:moveTo>
                  <a:lnTo>
                    <a:pt x="859" y="0"/>
                  </a:lnTo>
                  <a:lnTo>
                    <a:pt x="565" y="705"/>
                  </a:lnTo>
                  <a:lnTo>
                    <a:pt x="0" y="18297"/>
                  </a:lnTo>
                  <a:lnTo>
                    <a:pt x="6887" y="47068"/>
                  </a:lnTo>
                  <a:lnTo>
                    <a:pt x="14904" y="75463"/>
                  </a:lnTo>
                  <a:lnTo>
                    <a:pt x="18212" y="106523"/>
                  </a:lnTo>
                  <a:lnTo>
                    <a:pt x="18866" y="137955"/>
                  </a:lnTo>
                  <a:lnTo>
                    <a:pt x="17097" y="156351"/>
                  </a:lnTo>
                  <a:lnTo>
                    <a:pt x="13065" y="182057"/>
                  </a:lnTo>
                  <a:lnTo>
                    <a:pt x="12683" y="190353"/>
                  </a:lnTo>
                  <a:lnTo>
                    <a:pt x="12678" y="187085"/>
                  </a:lnTo>
                  <a:lnTo>
                    <a:pt x="21515" y="166730"/>
                  </a:lnTo>
                  <a:lnTo>
                    <a:pt x="36801" y="139078"/>
                  </a:lnTo>
                  <a:lnTo>
                    <a:pt x="49662" y="110806"/>
                  </a:lnTo>
                  <a:lnTo>
                    <a:pt x="70155" y="83819"/>
                  </a:lnTo>
                  <a:lnTo>
                    <a:pt x="88523" y="66050"/>
                  </a:lnTo>
                  <a:lnTo>
                    <a:pt x="114245" y="47879"/>
                  </a:lnTo>
                  <a:lnTo>
                    <a:pt x="139677" y="381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SMARTInkShape-2436"/>
            <p:cNvSpPr/>
            <p:nvPr/>
          </p:nvSpPr>
          <p:spPr>
            <a:xfrm>
              <a:off x="5932265" y="2587193"/>
              <a:ext cx="195486" cy="111083"/>
            </a:xfrm>
            <a:custGeom>
              <a:avLst/>
              <a:gdLst/>
              <a:ahLst/>
              <a:cxnLst/>
              <a:rect l="0" t="0" r="0" b="0"/>
              <a:pathLst>
                <a:path w="195486" h="111083">
                  <a:moveTo>
                    <a:pt x="100235" y="9957"/>
                  </a:moveTo>
                  <a:lnTo>
                    <a:pt x="100235" y="6585"/>
                  </a:lnTo>
                  <a:lnTo>
                    <a:pt x="99529" y="5592"/>
                  </a:lnTo>
                  <a:lnTo>
                    <a:pt x="98353" y="4930"/>
                  </a:lnTo>
                  <a:lnTo>
                    <a:pt x="89403" y="3075"/>
                  </a:lnTo>
                  <a:lnTo>
                    <a:pt x="85308" y="313"/>
                  </a:lnTo>
                  <a:lnTo>
                    <a:pt x="82522" y="0"/>
                  </a:lnTo>
                  <a:lnTo>
                    <a:pt x="55400" y="4608"/>
                  </a:lnTo>
                  <a:lnTo>
                    <a:pt x="37077" y="17340"/>
                  </a:lnTo>
                  <a:lnTo>
                    <a:pt x="19869" y="36815"/>
                  </a:lnTo>
                  <a:lnTo>
                    <a:pt x="3245" y="64746"/>
                  </a:lnTo>
                  <a:lnTo>
                    <a:pt x="0" y="77618"/>
                  </a:lnTo>
                  <a:lnTo>
                    <a:pt x="1123" y="86124"/>
                  </a:lnTo>
                  <a:lnTo>
                    <a:pt x="3974" y="93903"/>
                  </a:lnTo>
                  <a:lnTo>
                    <a:pt x="7593" y="99713"/>
                  </a:lnTo>
                  <a:lnTo>
                    <a:pt x="11553" y="102765"/>
                  </a:lnTo>
                  <a:lnTo>
                    <a:pt x="13596" y="103579"/>
                  </a:lnTo>
                  <a:lnTo>
                    <a:pt x="44869" y="105111"/>
                  </a:lnTo>
                  <a:lnTo>
                    <a:pt x="57803" y="104473"/>
                  </a:lnTo>
                  <a:lnTo>
                    <a:pt x="66324" y="101823"/>
                  </a:lnTo>
                  <a:lnTo>
                    <a:pt x="79055" y="92993"/>
                  </a:lnTo>
                  <a:lnTo>
                    <a:pt x="90929" y="77368"/>
                  </a:lnTo>
                  <a:lnTo>
                    <a:pt x="104654" y="49919"/>
                  </a:lnTo>
                  <a:lnTo>
                    <a:pt x="106551" y="35760"/>
                  </a:lnTo>
                  <a:lnTo>
                    <a:pt x="107290" y="57440"/>
                  </a:lnTo>
                  <a:lnTo>
                    <a:pt x="116044" y="84958"/>
                  </a:lnTo>
                  <a:lnTo>
                    <a:pt x="133305" y="106150"/>
                  </a:lnTo>
                  <a:lnTo>
                    <a:pt x="139862" y="109154"/>
                  </a:lnTo>
                  <a:lnTo>
                    <a:pt x="155570" y="111082"/>
                  </a:lnTo>
                  <a:lnTo>
                    <a:pt x="168057" y="108045"/>
                  </a:lnTo>
                  <a:lnTo>
                    <a:pt x="187265" y="98673"/>
                  </a:lnTo>
                  <a:lnTo>
                    <a:pt x="195485" y="92507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SMARTInkShape-2437"/>
            <p:cNvSpPr/>
            <p:nvPr/>
          </p:nvSpPr>
          <p:spPr>
            <a:xfrm>
              <a:off x="5791689" y="2578235"/>
              <a:ext cx="125430" cy="133216"/>
            </a:xfrm>
            <a:custGeom>
              <a:avLst/>
              <a:gdLst/>
              <a:ahLst/>
              <a:cxnLst/>
              <a:rect l="0" t="0" r="0" b="0"/>
              <a:pathLst>
                <a:path w="125430" h="133216">
                  <a:moveTo>
                    <a:pt x="37611" y="76065"/>
                  </a:moveTo>
                  <a:lnTo>
                    <a:pt x="55908" y="76065"/>
                  </a:lnTo>
                  <a:lnTo>
                    <a:pt x="61735" y="74183"/>
                  </a:lnTo>
                  <a:lnTo>
                    <a:pt x="92058" y="61138"/>
                  </a:lnTo>
                  <a:lnTo>
                    <a:pt x="105098" y="52054"/>
                  </a:lnTo>
                  <a:lnTo>
                    <a:pt x="112525" y="45167"/>
                  </a:lnTo>
                  <a:lnTo>
                    <a:pt x="116767" y="37403"/>
                  </a:lnTo>
                  <a:lnTo>
                    <a:pt x="119358" y="29954"/>
                  </a:lnTo>
                  <a:lnTo>
                    <a:pt x="124077" y="21088"/>
                  </a:lnTo>
                  <a:lnTo>
                    <a:pt x="125429" y="13766"/>
                  </a:lnTo>
                  <a:lnTo>
                    <a:pt x="124149" y="7689"/>
                  </a:lnTo>
                  <a:lnTo>
                    <a:pt x="122819" y="5081"/>
                  </a:lnTo>
                  <a:lnTo>
                    <a:pt x="121227" y="3342"/>
                  </a:lnTo>
                  <a:lnTo>
                    <a:pt x="117577" y="1410"/>
                  </a:lnTo>
                  <a:lnTo>
                    <a:pt x="93094" y="0"/>
                  </a:lnTo>
                  <a:lnTo>
                    <a:pt x="75217" y="3276"/>
                  </a:lnTo>
                  <a:lnTo>
                    <a:pt x="59885" y="12086"/>
                  </a:lnTo>
                  <a:lnTo>
                    <a:pt x="32730" y="38738"/>
                  </a:lnTo>
                  <a:lnTo>
                    <a:pt x="10993" y="69816"/>
                  </a:lnTo>
                  <a:lnTo>
                    <a:pt x="1988" y="93253"/>
                  </a:lnTo>
                  <a:lnTo>
                    <a:pt x="0" y="111680"/>
                  </a:lnTo>
                  <a:lnTo>
                    <a:pt x="1248" y="115331"/>
                  </a:lnTo>
                  <a:lnTo>
                    <a:pt x="13859" y="128577"/>
                  </a:lnTo>
                  <a:lnTo>
                    <a:pt x="22115" y="131153"/>
                  </a:lnTo>
                  <a:lnTo>
                    <a:pt x="50073" y="132943"/>
                  </a:lnTo>
                  <a:lnTo>
                    <a:pt x="82061" y="133215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SMARTInkShape-2438"/>
            <p:cNvSpPr/>
            <p:nvPr/>
          </p:nvSpPr>
          <p:spPr>
            <a:xfrm>
              <a:off x="5435600" y="2489200"/>
              <a:ext cx="138389" cy="234569"/>
            </a:xfrm>
            <a:custGeom>
              <a:avLst/>
              <a:gdLst/>
              <a:ahLst/>
              <a:cxnLst/>
              <a:rect l="0" t="0" r="0" b="0"/>
              <a:pathLst>
                <a:path w="138389" h="234569">
                  <a:moveTo>
                    <a:pt x="0" y="0"/>
                  </a:moveTo>
                  <a:lnTo>
                    <a:pt x="3371" y="0"/>
                  </a:lnTo>
                  <a:lnTo>
                    <a:pt x="4364" y="1411"/>
                  </a:lnTo>
                  <a:lnTo>
                    <a:pt x="5957" y="13815"/>
                  </a:lnTo>
                  <a:lnTo>
                    <a:pt x="6880" y="21662"/>
                  </a:lnTo>
                  <a:lnTo>
                    <a:pt x="11341" y="41961"/>
                  </a:lnTo>
                  <a:lnTo>
                    <a:pt x="15802" y="72729"/>
                  </a:lnTo>
                  <a:lnTo>
                    <a:pt x="14716" y="97592"/>
                  </a:lnTo>
                  <a:lnTo>
                    <a:pt x="13297" y="122833"/>
                  </a:lnTo>
                  <a:lnTo>
                    <a:pt x="12877" y="148186"/>
                  </a:lnTo>
                  <a:lnTo>
                    <a:pt x="12734" y="176967"/>
                  </a:lnTo>
                  <a:lnTo>
                    <a:pt x="12704" y="202698"/>
                  </a:lnTo>
                  <a:lnTo>
                    <a:pt x="10820" y="208386"/>
                  </a:lnTo>
                  <a:lnTo>
                    <a:pt x="8336" y="213266"/>
                  </a:lnTo>
                  <a:lnTo>
                    <a:pt x="6611" y="220927"/>
                  </a:lnTo>
                  <a:lnTo>
                    <a:pt x="6524" y="220662"/>
                  </a:lnTo>
                  <a:lnTo>
                    <a:pt x="7056" y="193163"/>
                  </a:lnTo>
                  <a:lnTo>
                    <a:pt x="13522" y="163495"/>
                  </a:lnTo>
                  <a:lnTo>
                    <a:pt x="29946" y="138333"/>
                  </a:lnTo>
                  <a:lnTo>
                    <a:pt x="49003" y="125260"/>
                  </a:lnTo>
                  <a:lnTo>
                    <a:pt x="61478" y="122016"/>
                  </a:lnTo>
                  <a:lnTo>
                    <a:pt x="77482" y="124425"/>
                  </a:lnTo>
                  <a:lnTo>
                    <a:pt x="97489" y="132266"/>
                  </a:lnTo>
                  <a:lnTo>
                    <a:pt x="113552" y="142749"/>
                  </a:lnTo>
                  <a:lnTo>
                    <a:pt x="126016" y="158934"/>
                  </a:lnTo>
                  <a:lnTo>
                    <a:pt x="135272" y="179090"/>
                  </a:lnTo>
                  <a:lnTo>
                    <a:pt x="138388" y="193861"/>
                  </a:lnTo>
                  <a:lnTo>
                    <a:pt x="137235" y="202812"/>
                  </a:lnTo>
                  <a:lnTo>
                    <a:pt x="134117" y="216685"/>
                  </a:lnTo>
                  <a:lnTo>
                    <a:pt x="132450" y="219245"/>
                  </a:lnTo>
                  <a:lnTo>
                    <a:pt x="123362" y="226220"/>
                  </a:lnTo>
                  <a:lnTo>
                    <a:pt x="111732" y="232049"/>
                  </a:lnTo>
                  <a:lnTo>
                    <a:pt x="90957" y="234568"/>
                  </a:lnTo>
                  <a:lnTo>
                    <a:pt x="78299" y="231465"/>
                  </a:lnTo>
                  <a:lnTo>
                    <a:pt x="49387" y="217936"/>
                  </a:lnTo>
                  <a:lnTo>
                    <a:pt x="31750" y="2032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SMARTInkShape-2439"/>
            <p:cNvSpPr/>
            <p:nvPr/>
          </p:nvSpPr>
          <p:spPr>
            <a:xfrm>
              <a:off x="5664200" y="2603500"/>
              <a:ext cx="133351" cy="113974"/>
            </a:xfrm>
            <a:custGeom>
              <a:avLst/>
              <a:gdLst/>
              <a:ahLst/>
              <a:cxnLst/>
              <a:rect l="0" t="0" r="0" b="0"/>
              <a:pathLst>
                <a:path w="133351" h="113974">
                  <a:moveTo>
                    <a:pt x="0" y="31750"/>
                  </a:moveTo>
                  <a:lnTo>
                    <a:pt x="3371" y="35120"/>
                  </a:lnTo>
                  <a:lnTo>
                    <a:pt x="5026" y="38657"/>
                  </a:lnTo>
                  <a:lnTo>
                    <a:pt x="12273" y="70029"/>
                  </a:lnTo>
                  <a:lnTo>
                    <a:pt x="13215" y="78396"/>
                  </a:lnTo>
                  <a:lnTo>
                    <a:pt x="18781" y="105444"/>
                  </a:lnTo>
                  <a:lnTo>
                    <a:pt x="19042" y="113973"/>
                  </a:lnTo>
                  <a:lnTo>
                    <a:pt x="15676" y="110832"/>
                  </a:lnTo>
                  <a:lnTo>
                    <a:pt x="14023" y="107349"/>
                  </a:lnTo>
                  <a:lnTo>
                    <a:pt x="12777" y="84259"/>
                  </a:lnTo>
                  <a:lnTo>
                    <a:pt x="18174" y="55860"/>
                  </a:lnTo>
                  <a:lnTo>
                    <a:pt x="22161" y="37717"/>
                  </a:lnTo>
                  <a:lnTo>
                    <a:pt x="31182" y="22307"/>
                  </a:lnTo>
                  <a:lnTo>
                    <a:pt x="42792" y="12175"/>
                  </a:lnTo>
                  <a:lnTo>
                    <a:pt x="55169" y="4705"/>
                  </a:lnTo>
                  <a:lnTo>
                    <a:pt x="71144" y="1394"/>
                  </a:lnTo>
                  <a:lnTo>
                    <a:pt x="99888" y="183"/>
                  </a:lnTo>
                  <a:lnTo>
                    <a:pt x="13335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4" name="SMARTInkShape-Group248"/>
          <p:cNvGrpSpPr/>
          <p:nvPr/>
        </p:nvGrpSpPr>
        <p:grpSpPr>
          <a:xfrm>
            <a:off x="4184650" y="2800350"/>
            <a:ext cx="1123951" cy="335174"/>
            <a:chOff x="4184650" y="2800350"/>
            <a:chExt cx="1123951" cy="335174"/>
          </a:xfrm>
        </p:grpSpPr>
        <p:sp>
          <p:nvSpPr>
            <p:cNvPr id="57" name="SMARTInkShape-2440"/>
            <p:cNvSpPr/>
            <p:nvPr/>
          </p:nvSpPr>
          <p:spPr>
            <a:xfrm>
              <a:off x="5137150" y="2935040"/>
              <a:ext cx="171451" cy="180841"/>
            </a:xfrm>
            <a:custGeom>
              <a:avLst/>
              <a:gdLst/>
              <a:ahLst/>
              <a:cxnLst/>
              <a:rect l="0" t="0" r="0" b="0"/>
              <a:pathLst>
                <a:path w="171451" h="180841">
                  <a:moveTo>
                    <a:pt x="0" y="62160"/>
                  </a:moveTo>
                  <a:lnTo>
                    <a:pt x="0" y="65530"/>
                  </a:lnTo>
                  <a:lnTo>
                    <a:pt x="1881" y="69067"/>
                  </a:lnTo>
                  <a:lnTo>
                    <a:pt x="9459" y="77891"/>
                  </a:lnTo>
                  <a:lnTo>
                    <a:pt x="15022" y="79735"/>
                  </a:lnTo>
                  <a:lnTo>
                    <a:pt x="43329" y="81080"/>
                  </a:lnTo>
                  <a:lnTo>
                    <a:pt x="58699" y="79289"/>
                  </a:lnTo>
                  <a:lnTo>
                    <a:pt x="88478" y="68341"/>
                  </a:lnTo>
                  <a:lnTo>
                    <a:pt x="114263" y="53913"/>
                  </a:lnTo>
                  <a:lnTo>
                    <a:pt x="125107" y="42548"/>
                  </a:lnTo>
                  <a:lnTo>
                    <a:pt x="136628" y="26233"/>
                  </a:lnTo>
                  <a:lnTo>
                    <a:pt x="138334" y="18911"/>
                  </a:lnTo>
                  <a:lnTo>
                    <a:pt x="137211" y="12834"/>
                  </a:lnTo>
                  <a:lnTo>
                    <a:pt x="132612" y="5446"/>
                  </a:lnTo>
                  <a:lnTo>
                    <a:pt x="130741" y="3184"/>
                  </a:lnTo>
                  <a:lnTo>
                    <a:pt x="124900" y="670"/>
                  </a:lnTo>
                  <a:lnTo>
                    <a:pt x="121367" y="0"/>
                  </a:lnTo>
                  <a:lnTo>
                    <a:pt x="100487" y="3994"/>
                  </a:lnTo>
                  <a:lnTo>
                    <a:pt x="82220" y="10980"/>
                  </a:lnTo>
                  <a:lnTo>
                    <a:pt x="50756" y="37546"/>
                  </a:lnTo>
                  <a:lnTo>
                    <a:pt x="26096" y="63020"/>
                  </a:lnTo>
                  <a:lnTo>
                    <a:pt x="8787" y="92616"/>
                  </a:lnTo>
                  <a:lnTo>
                    <a:pt x="2603" y="112576"/>
                  </a:lnTo>
                  <a:lnTo>
                    <a:pt x="1863" y="124784"/>
                  </a:lnTo>
                  <a:lnTo>
                    <a:pt x="3885" y="134913"/>
                  </a:lnTo>
                  <a:lnTo>
                    <a:pt x="15732" y="151920"/>
                  </a:lnTo>
                  <a:lnTo>
                    <a:pt x="32648" y="163622"/>
                  </a:lnTo>
                  <a:lnTo>
                    <a:pt x="58032" y="173898"/>
                  </a:lnTo>
                  <a:lnTo>
                    <a:pt x="87611" y="180840"/>
                  </a:lnTo>
                  <a:lnTo>
                    <a:pt x="109449" y="180345"/>
                  </a:lnTo>
                  <a:lnTo>
                    <a:pt x="138741" y="177227"/>
                  </a:lnTo>
                  <a:lnTo>
                    <a:pt x="155095" y="173316"/>
                  </a:lnTo>
                  <a:lnTo>
                    <a:pt x="171450" y="16376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SMARTInkShape-2441"/>
            <p:cNvSpPr/>
            <p:nvPr/>
          </p:nvSpPr>
          <p:spPr>
            <a:xfrm>
              <a:off x="4851432" y="2934236"/>
              <a:ext cx="214898" cy="151865"/>
            </a:xfrm>
            <a:custGeom>
              <a:avLst/>
              <a:gdLst/>
              <a:ahLst/>
              <a:cxnLst/>
              <a:rect l="0" t="0" r="0" b="0"/>
              <a:pathLst>
                <a:path w="214898" h="151865">
                  <a:moveTo>
                    <a:pt x="31718" y="24864"/>
                  </a:moveTo>
                  <a:lnTo>
                    <a:pt x="31012" y="46526"/>
                  </a:lnTo>
                  <a:lnTo>
                    <a:pt x="25250" y="76543"/>
                  </a:lnTo>
                  <a:lnTo>
                    <a:pt x="16607" y="107529"/>
                  </a:lnTo>
                  <a:lnTo>
                    <a:pt x="6279" y="130390"/>
                  </a:lnTo>
                  <a:lnTo>
                    <a:pt x="337" y="138650"/>
                  </a:lnTo>
                  <a:lnTo>
                    <a:pt x="0" y="130280"/>
                  </a:lnTo>
                  <a:lnTo>
                    <a:pt x="12834" y="99000"/>
                  </a:lnTo>
                  <a:lnTo>
                    <a:pt x="27636" y="69042"/>
                  </a:lnTo>
                  <a:lnTo>
                    <a:pt x="41442" y="41978"/>
                  </a:lnTo>
                  <a:lnTo>
                    <a:pt x="65192" y="12170"/>
                  </a:lnTo>
                  <a:lnTo>
                    <a:pt x="73877" y="5581"/>
                  </a:lnTo>
                  <a:lnTo>
                    <a:pt x="82440" y="2182"/>
                  </a:lnTo>
                  <a:lnTo>
                    <a:pt x="96064" y="0"/>
                  </a:lnTo>
                  <a:lnTo>
                    <a:pt x="101003" y="1584"/>
                  </a:lnTo>
                  <a:lnTo>
                    <a:pt x="103308" y="2994"/>
                  </a:lnTo>
                  <a:lnTo>
                    <a:pt x="104845" y="5345"/>
                  </a:lnTo>
                  <a:lnTo>
                    <a:pt x="113265" y="35594"/>
                  </a:lnTo>
                  <a:lnTo>
                    <a:pt x="114180" y="66327"/>
                  </a:lnTo>
                  <a:lnTo>
                    <a:pt x="109180" y="88322"/>
                  </a:lnTo>
                  <a:lnTo>
                    <a:pt x="100194" y="113079"/>
                  </a:lnTo>
                  <a:lnTo>
                    <a:pt x="95509" y="119702"/>
                  </a:lnTo>
                  <a:lnTo>
                    <a:pt x="95304" y="116621"/>
                  </a:lnTo>
                  <a:lnTo>
                    <a:pt x="108086" y="88145"/>
                  </a:lnTo>
                  <a:lnTo>
                    <a:pt x="123593" y="62099"/>
                  </a:lnTo>
                  <a:lnTo>
                    <a:pt x="144014" y="34470"/>
                  </a:lnTo>
                  <a:lnTo>
                    <a:pt x="174778" y="11401"/>
                  </a:lnTo>
                  <a:lnTo>
                    <a:pt x="184721" y="7469"/>
                  </a:lnTo>
                  <a:lnTo>
                    <a:pt x="191677" y="8431"/>
                  </a:lnTo>
                  <a:lnTo>
                    <a:pt x="195507" y="9675"/>
                  </a:lnTo>
                  <a:lnTo>
                    <a:pt x="201644" y="14820"/>
                  </a:lnTo>
                  <a:lnTo>
                    <a:pt x="211334" y="26251"/>
                  </a:lnTo>
                  <a:lnTo>
                    <a:pt x="213853" y="34652"/>
                  </a:lnTo>
                  <a:lnTo>
                    <a:pt x="214897" y="63416"/>
                  </a:lnTo>
                  <a:lnTo>
                    <a:pt x="206994" y="94773"/>
                  </a:lnTo>
                  <a:lnTo>
                    <a:pt x="196764" y="124590"/>
                  </a:lnTo>
                  <a:lnTo>
                    <a:pt x="191712" y="139656"/>
                  </a:lnTo>
                  <a:lnTo>
                    <a:pt x="190468" y="151864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SMARTInkShape-2442"/>
            <p:cNvSpPr/>
            <p:nvPr/>
          </p:nvSpPr>
          <p:spPr>
            <a:xfrm>
              <a:off x="4756150" y="2946400"/>
              <a:ext cx="82551" cy="189124"/>
            </a:xfrm>
            <a:custGeom>
              <a:avLst/>
              <a:gdLst/>
              <a:ahLst/>
              <a:cxnLst/>
              <a:rect l="0" t="0" r="0" b="0"/>
              <a:pathLst>
                <a:path w="82551" h="189124">
                  <a:moveTo>
                    <a:pt x="82550" y="0"/>
                  </a:moveTo>
                  <a:lnTo>
                    <a:pt x="79178" y="0"/>
                  </a:lnTo>
                  <a:lnTo>
                    <a:pt x="78185" y="705"/>
                  </a:lnTo>
                  <a:lnTo>
                    <a:pt x="77523" y="1881"/>
                  </a:lnTo>
                  <a:lnTo>
                    <a:pt x="77082" y="3370"/>
                  </a:lnTo>
                  <a:lnTo>
                    <a:pt x="61296" y="33408"/>
                  </a:lnTo>
                  <a:lnTo>
                    <a:pt x="50788" y="63718"/>
                  </a:lnTo>
                  <a:lnTo>
                    <a:pt x="42330" y="92314"/>
                  </a:lnTo>
                  <a:lnTo>
                    <a:pt x="32611" y="116801"/>
                  </a:lnTo>
                  <a:lnTo>
                    <a:pt x="21754" y="144584"/>
                  </a:lnTo>
                  <a:lnTo>
                    <a:pt x="8265" y="175708"/>
                  </a:lnTo>
                  <a:lnTo>
                    <a:pt x="6495" y="181103"/>
                  </a:lnTo>
                  <a:lnTo>
                    <a:pt x="994" y="189123"/>
                  </a:lnTo>
                  <a:lnTo>
                    <a:pt x="663" y="188876"/>
                  </a:lnTo>
                  <a:lnTo>
                    <a:pt x="0" y="1841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SMARTInkShape-2443"/>
            <p:cNvSpPr/>
            <p:nvPr/>
          </p:nvSpPr>
          <p:spPr>
            <a:xfrm>
              <a:off x="4711700" y="2965450"/>
              <a:ext cx="82551" cy="69851"/>
            </a:xfrm>
            <a:custGeom>
              <a:avLst/>
              <a:gdLst/>
              <a:ahLst/>
              <a:cxnLst/>
              <a:rect l="0" t="0" r="0" b="0"/>
              <a:pathLst>
                <a:path w="82551" h="69851">
                  <a:moveTo>
                    <a:pt x="0" y="0"/>
                  </a:moveTo>
                  <a:lnTo>
                    <a:pt x="0" y="3370"/>
                  </a:lnTo>
                  <a:lnTo>
                    <a:pt x="1881" y="6907"/>
                  </a:lnTo>
                  <a:lnTo>
                    <a:pt x="24124" y="36398"/>
                  </a:lnTo>
                  <a:lnTo>
                    <a:pt x="45609" y="58284"/>
                  </a:lnTo>
                  <a:lnTo>
                    <a:pt x="52256" y="61181"/>
                  </a:lnTo>
                  <a:lnTo>
                    <a:pt x="59208" y="63175"/>
                  </a:lnTo>
                  <a:lnTo>
                    <a:pt x="69420" y="68322"/>
                  </a:lnTo>
                  <a:lnTo>
                    <a:pt x="82550" y="698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SMARTInkShape-2444"/>
            <p:cNvSpPr/>
            <p:nvPr/>
          </p:nvSpPr>
          <p:spPr>
            <a:xfrm>
              <a:off x="4549291" y="2946400"/>
              <a:ext cx="130660" cy="107815"/>
            </a:xfrm>
            <a:custGeom>
              <a:avLst/>
              <a:gdLst/>
              <a:ahLst/>
              <a:cxnLst/>
              <a:rect l="0" t="0" r="0" b="0"/>
              <a:pathLst>
                <a:path w="130660" h="107815">
                  <a:moveTo>
                    <a:pt x="3659" y="0"/>
                  </a:moveTo>
                  <a:lnTo>
                    <a:pt x="0" y="0"/>
                  </a:lnTo>
                  <a:lnTo>
                    <a:pt x="1563" y="0"/>
                  </a:lnTo>
                  <a:lnTo>
                    <a:pt x="2261" y="705"/>
                  </a:lnTo>
                  <a:lnTo>
                    <a:pt x="3038" y="3370"/>
                  </a:lnTo>
                  <a:lnTo>
                    <a:pt x="3950" y="4364"/>
                  </a:lnTo>
                  <a:lnTo>
                    <a:pt x="6846" y="5467"/>
                  </a:lnTo>
                  <a:lnTo>
                    <a:pt x="37953" y="6298"/>
                  </a:lnTo>
                  <a:lnTo>
                    <a:pt x="61311" y="4458"/>
                  </a:lnTo>
                  <a:lnTo>
                    <a:pt x="92045" y="391"/>
                  </a:lnTo>
                  <a:lnTo>
                    <a:pt x="112952" y="756"/>
                  </a:lnTo>
                  <a:lnTo>
                    <a:pt x="122674" y="5473"/>
                  </a:lnTo>
                  <a:lnTo>
                    <a:pt x="122513" y="6471"/>
                  </a:lnTo>
                  <a:lnTo>
                    <a:pt x="115327" y="15111"/>
                  </a:lnTo>
                  <a:lnTo>
                    <a:pt x="98283" y="30464"/>
                  </a:lnTo>
                  <a:lnTo>
                    <a:pt x="71572" y="51244"/>
                  </a:lnTo>
                  <a:lnTo>
                    <a:pt x="42146" y="71212"/>
                  </a:lnTo>
                  <a:lnTo>
                    <a:pt x="25712" y="86832"/>
                  </a:lnTo>
                  <a:lnTo>
                    <a:pt x="19444" y="97302"/>
                  </a:lnTo>
                  <a:lnTo>
                    <a:pt x="16765" y="106408"/>
                  </a:lnTo>
                  <a:lnTo>
                    <a:pt x="18041" y="106922"/>
                  </a:lnTo>
                  <a:lnTo>
                    <a:pt x="30700" y="107814"/>
                  </a:lnTo>
                  <a:lnTo>
                    <a:pt x="61510" y="102470"/>
                  </a:lnTo>
                  <a:lnTo>
                    <a:pt x="92651" y="99833"/>
                  </a:lnTo>
                  <a:lnTo>
                    <a:pt x="121878" y="93771"/>
                  </a:lnTo>
                  <a:lnTo>
                    <a:pt x="130659" y="889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SMARTInkShape-2445"/>
            <p:cNvSpPr/>
            <p:nvPr/>
          </p:nvSpPr>
          <p:spPr>
            <a:xfrm>
              <a:off x="4241800" y="2902059"/>
              <a:ext cx="279289" cy="145942"/>
            </a:xfrm>
            <a:custGeom>
              <a:avLst/>
              <a:gdLst/>
              <a:ahLst/>
              <a:cxnLst/>
              <a:rect l="0" t="0" r="0" b="0"/>
              <a:pathLst>
                <a:path w="279289" h="145942">
                  <a:moveTo>
                    <a:pt x="0" y="31641"/>
                  </a:moveTo>
                  <a:lnTo>
                    <a:pt x="3370" y="35012"/>
                  </a:lnTo>
                  <a:lnTo>
                    <a:pt x="6907" y="36667"/>
                  </a:lnTo>
                  <a:lnTo>
                    <a:pt x="34841" y="37939"/>
                  </a:lnTo>
                  <a:lnTo>
                    <a:pt x="63907" y="37984"/>
                  </a:lnTo>
                  <a:lnTo>
                    <a:pt x="93422" y="37990"/>
                  </a:lnTo>
                  <a:lnTo>
                    <a:pt x="102198" y="37284"/>
                  </a:lnTo>
                  <a:lnTo>
                    <a:pt x="115463" y="32964"/>
                  </a:lnTo>
                  <a:lnTo>
                    <a:pt x="119308" y="32523"/>
                  </a:lnTo>
                  <a:lnTo>
                    <a:pt x="121872" y="31523"/>
                  </a:lnTo>
                  <a:lnTo>
                    <a:pt x="123581" y="30151"/>
                  </a:lnTo>
                  <a:lnTo>
                    <a:pt x="124721" y="28531"/>
                  </a:lnTo>
                  <a:lnTo>
                    <a:pt x="126186" y="27451"/>
                  </a:lnTo>
                  <a:lnTo>
                    <a:pt x="129695" y="26251"/>
                  </a:lnTo>
                  <a:lnTo>
                    <a:pt x="130208" y="25225"/>
                  </a:lnTo>
                  <a:lnTo>
                    <a:pt x="129844" y="23836"/>
                  </a:lnTo>
                  <a:lnTo>
                    <a:pt x="124190" y="16536"/>
                  </a:lnTo>
                  <a:lnTo>
                    <a:pt x="115574" y="8300"/>
                  </a:lnTo>
                  <a:lnTo>
                    <a:pt x="108751" y="4099"/>
                  </a:lnTo>
                  <a:lnTo>
                    <a:pt x="93605" y="1137"/>
                  </a:lnTo>
                  <a:lnTo>
                    <a:pt x="63283" y="55"/>
                  </a:lnTo>
                  <a:lnTo>
                    <a:pt x="57005" y="0"/>
                  </a:lnTo>
                  <a:lnTo>
                    <a:pt x="46267" y="3702"/>
                  </a:lnTo>
                  <a:lnTo>
                    <a:pt x="24228" y="17195"/>
                  </a:lnTo>
                  <a:lnTo>
                    <a:pt x="13304" y="32132"/>
                  </a:lnTo>
                  <a:lnTo>
                    <a:pt x="4352" y="52042"/>
                  </a:lnTo>
                  <a:lnTo>
                    <a:pt x="1289" y="70141"/>
                  </a:lnTo>
                  <a:lnTo>
                    <a:pt x="3753" y="88909"/>
                  </a:lnTo>
                  <a:lnTo>
                    <a:pt x="14960" y="118063"/>
                  </a:lnTo>
                  <a:lnTo>
                    <a:pt x="22876" y="124848"/>
                  </a:lnTo>
                  <a:lnTo>
                    <a:pt x="32745" y="129511"/>
                  </a:lnTo>
                  <a:lnTo>
                    <a:pt x="58256" y="132749"/>
                  </a:lnTo>
                  <a:lnTo>
                    <a:pt x="89045" y="131294"/>
                  </a:lnTo>
                  <a:lnTo>
                    <a:pt x="100959" y="127437"/>
                  </a:lnTo>
                  <a:lnTo>
                    <a:pt x="127891" y="112843"/>
                  </a:lnTo>
                  <a:lnTo>
                    <a:pt x="156985" y="94684"/>
                  </a:lnTo>
                  <a:lnTo>
                    <a:pt x="178978" y="73914"/>
                  </a:lnTo>
                  <a:lnTo>
                    <a:pt x="189896" y="55147"/>
                  </a:lnTo>
                  <a:lnTo>
                    <a:pt x="201910" y="30156"/>
                  </a:lnTo>
                  <a:lnTo>
                    <a:pt x="203045" y="28534"/>
                  </a:lnTo>
                  <a:lnTo>
                    <a:pt x="204508" y="27453"/>
                  </a:lnTo>
                  <a:lnTo>
                    <a:pt x="208554" y="25718"/>
                  </a:lnTo>
                  <a:lnTo>
                    <a:pt x="208180" y="25575"/>
                  </a:lnTo>
                  <a:lnTo>
                    <a:pt x="205883" y="25417"/>
                  </a:lnTo>
                  <a:lnTo>
                    <a:pt x="204989" y="26786"/>
                  </a:lnTo>
                  <a:lnTo>
                    <a:pt x="199899" y="53051"/>
                  </a:lnTo>
                  <a:lnTo>
                    <a:pt x="190344" y="82751"/>
                  </a:lnTo>
                  <a:lnTo>
                    <a:pt x="179668" y="113660"/>
                  </a:lnTo>
                  <a:lnTo>
                    <a:pt x="176471" y="126734"/>
                  </a:lnTo>
                  <a:lnTo>
                    <a:pt x="171743" y="138838"/>
                  </a:lnTo>
                  <a:lnTo>
                    <a:pt x="169699" y="139256"/>
                  </a:lnTo>
                  <a:lnTo>
                    <a:pt x="166008" y="139524"/>
                  </a:lnTo>
                  <a:lnTo>
                    <a:pt x="165123" y="109735"/>
                  </a:lnTo>
                  <a:lnTo>
                    <a:pt x="168478" y="93820"/>
                  </a:lnTo>
                  <a:lnTo>
                    <a:pt x="182991" y="63216"/>
                  </a:lnTo>
                  <a:lnTo>
                    <a:pt x="189279" y="51319"/>
                  </a:lnTo>
                  <a:lnTo>
                    <a:pt x="217630" y="24120"/>
                  </a:lnTo>
                  <a:lnTo>
                    <a:pt x="226311" y="18185"/>
                  </a:lnTo>
                  <a:lnTo>
                    <a:pt x="242503" y="14248"/>
                  </a:lnTo>
                  <a:lnTo>
                    <a:pt x="250771" y="15209"/>
                  </a:lnTo>
                  <a:lnTo>
                    <a:pt x="259393" y="19716"/>
                  </a:lnTo>
                  <a:lnTo>
                    <a:pt x="268627" y="27560"/>
                  </a:lnTo>
                  <a:lnTo>
                    <a:pt x="275110" y="37173"/>
                  </a:lnTo>
                  <a:lnTo>
                    <a:pt x="278129" y="52330"/>
                  </a:lnTo>
                  <a:lnTo>
                    <a:pt x="279288" y="83467"/>
                  </a:lnTo>
                  <a:lnTo>
                    <a:pt x="274308" y="107338"/>
                  </a:lnTo>
                  <a:lnTo>
                    <a:pt x="265325" y="137556"/>
                  </a:lnTo>
                  <a:lnTo>
                    <a:pt x="260350" y="145941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SMARTInkShape-2446"/>
            <p:cNvSpPr/>
            <p:nvPr/>
          </p:nvSpPr>
          <p:spPr>
            <a:xfrm>
              <a:off x="4184650" y="2800350"/>
              <a:ext cx="412751" cy="12701"/>
            </a:xfrm>
            <a:custGeom>
              <a:avLst/>
              <a:gdLst/>
              <a:ahLst/>
              <a:cxnLst/>
              <a:rect l="0" t="0" r="0" b="0"/>
              <a:pathLst>
                <a:path w="412751" h="12701">
                  <a:moveTo>
                    <a:pt x="0" y="12700"/>
                  </a:moveTo>
                  <a:lnTo>
                    <a:pt x="8838" y="12700"/>
                  </a:lnTo>
                  <a:lnTo>
                    <a:pt x="40161" y="6742"/>
                  </a:lnTo>
                  <a:lnTo>
                    <a:pt x="67278" y="3056"/>
                  </a:lnTo>
                  <a:lnTo>
                    <a:pt x="91508" y="905"/>
                  </a:lnTo>
                  <a:lnTo>
                    <a:pt x="111931" y="402"/>
                  </a:lnTo>
                  <a:lnTo>
                    <a:pt x="134414" y="178"/>
                  </a:lnTo>
                  <a:lnTo>
                    <a:pt x="156165" y="79"/>
                  </a:lnTo>
                  <a:lnTo>
                    <a:pt x="179473" y="35"/>
                  </a:lnTo>
                  <a:lnTo>
                    <a:pt x="203943" y="15"/>
                  </a:lnTo>
                  <a:lnTo>
                    <a:pt x="228930" y="6"/>
                  </a:lnTo>
                  <a:lnTo>
                    <a:pt x="254146" y="3"/>
                  </a:lnTo>
                  <a:lnTo>
                    <a:pt x="278759" y="1"/>
                  </a:lnTo>
                  <a:lnTo>
                    <a:pt x="301458" y="0"/>
                  </a:lnTo>
                  <a:lnTo>
                    <a:pt x="323305" y="1881"/>
                  </a:lnTo>
                  <a:lnTo>
                    <a:pt x="353557" y="5026"/>
                  </a:lnTo>
                  <a:lnTo>
                    <a:pt x="378513" y="5957"/>
                  </a:lnTo>
                  <a:lnTo>
                    <a:pt x="412750" y="63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638800" cy="28467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6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4400" y="1828800"/>
            <a:ext cx="4343400" cy="3257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56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67878"/>
            <a:ext cx="9144000" cy="1337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8" name="SMARTInkShape-Group249"/>
          <p:cNvGrpSpPr/>
          <p:nvPr/>
        </p:nvGrpSpPr>
        <p:grpSpPr>
          <a:xfrm>
            <a:off x="1511300" y="1898989"/>
            <a:ext cx="817254" cy="323512"/>
            <a:chOff x="1511300" y="1898989"/>
            <a:chExt cx="817254" cy="323512"/>
          </a:xfrm>
        </p:grpSpPr>
        <p:sp>
          <p:nvSpPr>
            <p:cNvPr id="3" name="SMARTInkShape-2447"/>
            <p:cNvSpPr/>
            <p:nvPr/>
          </p:nvSpPr>
          <p:spPr>
            <a:xfrm>
              <a:off x="1606550" y="1898989"/>
              <a:ext cx="38101" cy="323512"/>
            </a:xfrm>
            <a:custGeom>
              <a:avLst/>
              <a:gdLst/>
              <a:ahLst/>
              <a:cxnLst/>
              <a:rect l="0" t="0" r="0" b="0"/>
              <a:pathLst>
                <a:path w="38101" h="323512">
                  <a:moveTo>
                    <a:pt x="38100" y="12361"/>
                  </a:moveTo>
                  <a:lnTo>
                    <a:pt x="38100" y="805"/>
                  </a:lnTo>
                  <a:lnTo>
                    <a:pt x="37394" y="423"/>
                  </a:lnTo>
                  <a:lnTo>
                    <a:pt x="34729" y="0"/>
                  </a:lnTo>
                  <a:lnTo>
                    <a:pt x="33735" y="592"/>
                  </a:lnTo>
                  <a:lnTo>
                    <a:pt x="33073" y="1693"/>
                  </a:lnTo>
                  <a:lnTo>
                    <a:pt x="32338" y="5503"/>
                  </a:lnTo>
                  <a:lnTo>
                    <a:pt x="26732" y="33985"/>
                  </a:lnTo>
                  <a:lnTo>
                    <a:pt x="21639" y="60944"/>
                  </a:lnTo>
                  <a:lnTo>
                    <a:pt x="19111" y="92686"/>
                  </a:lnTo>
                  <a:lnTo>
                    <a:pt x="16019" y="118851"/>
                  </a:lnTo>
                  <a:lnTo>
                    <a:pt x="14175" y="146943"/>
                  </a:lnTo>
                  <a:lnTo>
                    <a:pt x="13355" y="175186"/>
                  </a:lnTo>
                  <a:lnTo>
                    <a:pt x="12991" y="201850"/>
                  </a:lnTo>
                  <a:lnTo>
                    <a:pt x="12829" y="227811"/>
                  </a:lnTo>
                  <a:lnTo>
                    <a:pt x="12757" y="252050"/>
                  </a:lnTo>
                  <a:lnTo>
                    <a:pt x="12717" y="280151"/>
                  </a:lnTo>
                  <a:lnTo>
                    <a:pt x="11999" y="298042"/>
                  </a:lnTo>
                  <a:lnTo>
                    <a:pt x="7233" y="317735"/>
                  </a:lnTo>
                  <a:lnTo>
                    <a:pt x="6233" y="319660"/>
                  </a:lnTo>
                  <a:lnTo>
                    <a:pt x="4861" y="320944"/>
                  </a:lnTo>
                  <a:lnTo>
                    <a:pt x="0" y="323511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SMARTInkShape-2448"/>
            <p:cNvSpPr/>
            <p:nvPr/>
          </p:nvSpPr>
          <p:spPr>
            <a:xfrm>
              <a:off x="1511300" y="2025650"/>
              <a:ext cx="228601" cy="82551"/>
            </a:xfrm>
            <a:custGeom>
              <a:avLst/>
              <a:gdLst/>
              <a:ahLst/>
              <a:cxnLst/>
              <a:rect l="0" t="0" r="0" b="0"/>
              <a:pathLst>
                <a:path w="228601" h="82551">
                  <a:moveTo>
                    <a:pt x="0" y="82550"/>
                  </a:moveTo>
                  <a:lnTo>
                    <a:pt x="3371" y="82550"/>
                  </a:lnTo>
                  <a:lnTo>
                    <a:pt x="33612" y="71013"/>
                  </a:lnTo>
                  <a:lnTo>
                    <a:pt x="56918" y="60473"/>
                  </a:lnTo>
                  <a:lnTo>
                    <a:pt x="86557" y="49119"/>
                  </a:lnTo>
                  <a:lnTo>
                    <a:pt x="109731" y="43467"/>
                  </a:lnTo>
                  <a:lnTo>
                    <a:pt x="132260" y="36722"/>
                  </a:lnTo>
                  <a:lnTo>
                    <a:pt x="162895" y="24991"/>
                  </a:lnTo>
                  <a:lnTo>
                    <a:pt x="189846" y="14460"/>
                  </a:lnTo>
                  <a:lnTo>
                    <a:pt x="221197" y="3054"/>
                  </a:lnTo>
                  <a:lnTo>
                    <a:pt x="22860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SMARTInkShape-2449"/>
            <p:cNvSpPr/>
            <p:nvPr/>
          </p:nvSpPr>
          <p:spPr>
            <a:xfrm>
              <a:off x="1803456" y="1993900"/>
              <a:ext cx="151724" cy="170934"/>
            </a:xfrm>
            <a:custGeom>
              <a:avLst/>
              <a:gdLst/>
              <a:ahLst/>
              <a:cxnLst/>
              <a:rect l="0" t="0" r="0" b="0"/>
              <a:pathLst>
                <a:path w="151724" h="170934">
                  <a:moveTo>
                    <a:pt x="12644" y="19050"/>
                  </a:moveTo>
                  <a:lnTo>
                    <a:pt x="9273" y="22420"/>
                  </a:lnTo>
                  <a:lnTo>
                    <a:pt x="7617" y="27838"/>
                  </a:lnTo>
                  <a:lnTo>
                    <a:pt x="4804" y="38822"/>
                  </a:lnTo>
                  <a:lnTo>
                    <a:pt x="2104" y="47593"/>
                  </a:lnTo>
                  <a:lnTo>
                    <a:pt x="228" y="76613"/>
                  </a:lnTo>
                  <a:lnTo>
                    <a:pt x="0" y="106045"/>
                  </a:lnTo>
                  <a:lnTo>
                    <a:pt x="1836" y="132973"/>
                  </a:lnTo>
                  <a:lnTo>
                    <a:pt x="8784" y="155304"/>
                  </a:lnTo>
                  <a:lnTo>
                    <a:pt x="14691" y="162628"/>
                  </a:lnTo>
                  <a:lnTo>
                    <a:pt x="22020" y="167529"/>
                  </a:lnTo>
                  <a:lnTo>
                    <a:pt x="34080" y="170288"/>
                  </a:lnTo>
                  <a:lnTo>
                    <a:pt x="42397" y="170933"/>
                  </a:lnTo>
                  <a:lnTo>
                    <a:pt x="58383" y="164555"/>
                  </a:lnTo>
                  <a:lnTo>
                    <a:pt x="89013" y="145699"/>
                  </a:lnTo>
                  <a:lnTo>
                    <a:pt x="114277" y="125676"/>
                  </a:lnTo>
                  <a:lnTo>
                    <a:pt x="133875" y="101338"/>
                  </a:lnTo>
                  <a:lnTo>
                    <a:pt x="147629" y="69815"/>
                  </a:lnTo>
                  <a:lnTo>
                    <a:pt x="151723" y="39976"/>
                  </a:lnTo>
                  <a:lnTo>
                    <a:pt x="151362" y="30467"/>
                  </a:lnTo>
                  <a:lnTo>
                    <a:pt x="147192" y="17886"/>
                  </a:lnTo>
                  <a:lnTo>
                    <a:pt x="143469" y="11947"/>
                  </a:lnTo>
                  <a:lnTo>
                    <a:pt x="139462" y="8837"/>
                  </a:lnTo>
                  <a:lnTo>
                    <a:pt x="135329" y="6750"/>
                  </a:lnTo>
                  <a:lnTo>
                    <a:pt x="126944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SMARTInkShape-2450"/>
            <p:cNvSpPr/>
            <p:nvPr/>
          </p:nvSpPr>
          <p:spPr>
            <a:xfrm>
              <a:off x="2038994" y="1943100"/>
              <a:ext cx="113657" cy="196457"/>
            </a:xfrm>
            <a:custGeom>
              <a:avLst/>
              <a:gdLst/>
              <a:ahLst/>
              <a:cxnLst/>
              <a:rect l="0" t="0" r="0" b="0"/>
              <a:pathLst>
                <a:path w="113657" h="196457">
                  <a:moveTo>
                    <a:pt x="5706" y="38100"/>
                  </a:moveTo>
                  <a:lnTo>
                    <a:pt x="9077" y="41471"/>
                  </a:lnTo>
                  <a:lnTo>
                    <a:pt x="10732" y="46888"/>
                  </a:lnTo>
                  <a:lnTo>
                    <a:pt x="13545" y="57872"/>
                  </a:lnTo>
                  <a:lnTo>
                    <a:pt x="16245" y="66643"/>
                  </a:lnTo>
                  <a:lnTo>
                    <a:pt x="18121" y="95663"/>
                  </a:lnTo>
                  <a:lnTo>
                    <a:pt x="18349" y="125801"/>
                  </a:lnTo>
                  <a:lnTo>
                    <a:pt x="18394" y="157049"/>
                  </a:lnTo>
                  <a:lnTo>
                    <a:pt x="17695" y="169283"/>
                  </a:lnTo>
                  <a:lnTo>
                    <a:pt x="11938" y="187821"/>
                  </a:lnTo>
                  <a:lnTo>
                    <a:pt x="6666" y="195521"/>
                  </a:lnTo>
                  <a:lnTo>
                    <a:pt x="4251" y="196259"/>
                  </a:lnTo>
                  <a:lnTo>
                    <a:pt x="2619" y="196456"/>
                  </a:lnTo>
                  <a:lnTo>
                    <a:pt x="1531" y="195882"/>
                  </a:lnTo>
                  <a:lnTo>
                    <a:pt x="806" y="194793"/>
                  </a:lnTo>
                  <a:lnTo>
                    <a:pt x="0" y="190997"/>
                  </a:lnTo>
                  <a:lnTo>
                    <a:pt x="118" y="163230"/>
                  </a:lnTo>
                  <a:lnTo>
                    <a:pt x="4393" y="132562"/>
                  </a:lnTo>
                  <a:lnTo>
                    <a:pt x="9080" y="105835"/>
                  </a:lnTo>
                  <a:lnTo>
                    <a:pt x="17524" y="79336"/>
                  </a:lnTo>
                  <a:lnTo>
                    <a:pt x="28257" y="56197"/>
                  </a:lnTo>
                  <a:lnTo>
                    <a:pt x="47533" y="24830"/>
                  </a:lnTo>
                  <a:lnTo>
                    <a:pt x="59100" y="11747"/>
                  </a:lnTo>
                  <a:lnTo>
                    <a:pt x="67301" y="5691"/>
                  </a:lnTo>
                  <a:lnTo>
                    <a:pt x="75650" y="2529"/>
                  </a:lnTo>
                  <a:lnTo>
                    <a:pt x="106750" y="65"/>
                  </a:lnTo>
                  <a:lnTo>
                    <a:pt x="113656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SMARTInkShape-2451"/>
            <p:cNvSpPr/>
            <p:nvPr/>
          </p:nvSpPr>
          <p:spPr>
            <a:xfrm>
              <a:off x="2203452" y="1930687"/>
              <a:ext cx="125102" cy="202914"/>
            </a:xfrm>
            <a:custGeom>
              <a:avLst/>
              <a:gdLst/>
              <a:ahLst/>
              <a:cxnLst/>
              <a:rect l="0" t="0" r="0" b="0"/>
              <a:pathLst>
                <a:path w="125102" h="202914">
                  <a:moveTo>
                    <a:pt x="19048" y="18763"/>
                  </a:moveTo>
                  <a:lnTo>
                    <a:pt x="22418" y="18763"/>
                  </a:lnTo>
                  <a:lnTo>
                    <a:pt x="22706" y="19468"/>
                  </a:lnTo>
                  <a:lnTo>
                    <a:pt x="20445" y="24538"/>
                  </a:lnTo>
                  <a:lnTo>
                    <a:pt x="19170" y="52376"/>
                  </a:lnTo>
                  <a:lnTo>
                    <a:pt x="19072" y="83049"/>
                  </a:lnTo>
                  <a:lnTo>
                    <a:pt x="17173" y="107895"/>
                  </a:lnTo>
                  <a:lnTo>
                    <a:pt x="13582" y="138204"/>
                  </a:lnTo>
                  <a:lnTo>
                    <a:pt x="7788" y="169122"/>
                  </a:lnTo>
                  <a:lnTo>
                    <a:pt x="6282" y="178017"/>
                  </a:lnTo>
                  <a:lnTo>
                    <a:pt x="82" y="190059"/>
                  </a:lnTo>
                  <a:lnTo>
                    <a:pt x="0" y="163072"/>
                  </a:lnTo>
                  <a:lnTo>
                    <a:pt x="3369" y="138505"/>
                  </a:lnTo>
                  <a:lnTo>
                    <a:pt x="8836" y="112254"/>
                  </a:lnTo>
                  <a:lnTo>
                    <a:pt x="14924" y="83231"/>
                  </a:lnTo>
                  <a:lnTo>
                    <a:pt x="24568" y="55660"/>
                  </a:lnTo>
                  <a:lnTo>
                    <a:pt x="36362" y="29617"/>
                  </a:lnTo>
                  <a:lnTo>
                    <a:pt x="52165" y="10768"/>
                  </a:lnTo>
                  <a:lnTo>
                    <a:pt x="62224" y="4626"/>
                  </a:lnTo>
                  <a:lnTo>
                    <a:pt x="75820" y="1168"/>
                  </a:lnTo>
                  <a:lnTo>
                    <a:pt x="93056" y="0"/>
                  </a:lnTo>
                  <a:lnTo>
                    <a:pt x="96609" y="1315"/>
                  </a:lnTo>
                  <a:lnTo>
                    <a:pt x="102438" y="6540"/>
                  </a:lnTo>
                  <a:lnTo>
                    <a:pt x="111929" y="22097"/>
                  </a:lnTo>
                  <a:lnTo>
                    <a:pt x="120598" y="46703"/>
                  </a:lnTo>
                  <a:lnTo>
                    <a:pt x="125101" y="70315"/>
                  </a:lnTo>
                  <a:lnTo>
                    <a:pt x="124554" y="95186"/>
                  </a:lnTo>
                  <a:lnTo>
                    <a:pt x="119924" y="122310"/>
                  </a:lnTo>
                  <a:lnTo>
                    <a:pt x="115964" y="148927"/>
                  </a:lnTo>
                  <a:lnTo>
                    <a:pt x="112910" y="168337"/>
                  </a:lnTo>
                  <a:lnTo>
                    <a:pt x="103777" y="199144"/>
                  </a:lnTo>
                  <a:lnTo>
                    <a:pt x="101598" y="202913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3" name="SMARTInkShape-Group250"/>
          <p:cNvGrpSpPr/>
          <p:nvPr/>
        </p:nvGrpSpPr>
        <p:grpSpPr>
          <a:xfrm>
            <a:off x="2730500" y="1739900"/>
            <a:ext cx="1955801" cy="482601"/>
            <a:chOff x="2730500" y="1739900"/>
            <a:chExt cx="1955801" cy="482601"/>
          </a:xfrm>
        </p:grpSpPr>
        <p:sp>
          <p:nvSpPr>
            <p:cNvPr id="9" name="SMARTInkShape-2452"/>
            <p:cNvSpPr/>
            <p:nvPr/>
          </p:nvSpPr>
          <p:spPr>
            <a:xfrm>
              <a:off x="2768600" y="1740355"/>
              <a:ext cx="196851" cy="418646"/>
            </a:xfrm>
            <a:custGeom>
              <a:avLst/>
              <a:gdLst/>
              <a:ahLst/>
              <a:cxnLst/>
              <a:rect l="0" t="0" r="0" b="0"/>
              <a:pathLst>
                <a:path w="196851" h="418646">
                  <a:moveTo>
                    <a:pt x="196850" y="43995"/>
                  </a:moveTo>
                  <a:lnTo>
                    <a:pt x="196850" y="40623"/>
                  </a:lnTo>
                  <a:lnTo>
                    <a:pt x="193479" y="31785"/>
                  </a:lnTo>
                  <a:lnTo>
                    <a:pt x="185313" y="20521"/>
                  </a:lnTo>
                  <a:lnTo>
                    <a:pt x="170843" y="7320"/>
                  </a:lnTo>
                  <a:lnTo>
                    <a:pt x="166812" y="4728"/>
                  </a:lnTo>
                  <a:lnTo>
                    <a:pt x="151025" y="1080"/>
                  </a:lnTo>
                  <a:lnTo>
                    <a:pt x="132942" y="0"/>
                  </a:lnTo>
                  <a:lnTo>
                    <a:pt x="102799" y="9068"/>
                  </a:lnTo>
                  <a:lnTo>
                    <a:pt x="78750" y="17575"/>
                  </a:lnTo>
                  <a:lnTo>
                    <a:pt x="51303" y="38698"/>
                  </a:lnTo>
                  <a:lnTo>
                    <a:pt x="33780" y="58888"/>
                  </a:lnTo>
                  <a:lnTo>
                    <a:pt x="21533" y="82744"/>
                  </a:lnTo>
                  <a:lnTo>
                    <a:pt x="15317" y="109569"/>
                  </a:lnTo>
                  <a:lnTo>
                    <a:pt x="15357" y="139859"/>
                  </a:lnTo>
                  <a:lnTo>
                    <a:pt x="17408" y="161390"/>
                  </a:lnTo>
                  <a:lnTo>
                    <a:pt x="18320" y="185070"/>
                  </a:lnTo>
                  <a:lnTo>
                    <a:pt x="20607" y="207824"/>
                  </a:lnTo>
                  <a:lnTo>
                    <a:pt x="23975" y="229697"/>
                  </a:lnTo>
                  <a:lnTo>
                    <a:pt x="27824" y="251177"/>
                  </a:lnTo>
                  <a:lnTo>
                    <a:pt x="30005" y="274364"/>
                  </a:lnTo>
                  <a:lnTo>
                    <a:pt x="30974" y="297370"/>
                  </a:lnTo>
                  <a:lnTo>
                    <a:pt x="31520" y="326894"/>
                  </a:lnTo>
                  <a:lnTo>
                    <a:pt x="30976" y="356260"/>
                  </a:lnTo>
                  <a:lnTo>
                    <a:pt x="24829" y="383979"/>
                  </a:lnTo>
                  <a:lnTo>
                    <a:pt x="14741" y="406972"/>
                  </a:lnTo>
                  <a:lnTo>
                    <a:pt x="10549" y="412986"/>
                  </a:lnTo>
                  <a:lnTo>
                    <a:pt x="6335" y="416130"/>
                  </a:lnTo>
                  <a:lnTo>
                    <a:pt x="0" y="418645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SMARTInkShape-2453"/>
            <p:cNvSpPr/>
            <p:nvPr/>
          </p:nvSpPr>
          <p:spPr>
            <a:xfrm>
              <a:off x="2730500" y="2025650"/>
              <a:ext cx="139701" cy="31751"/>
            </a:xfrm>
            <a:custGeom>
              <a:avLst/>
              <a:gdLst/>
              <a:ahLst/>
              <a:cxnLst/>
              <a:rect l="0" t="0" r="0" b="0"/>
              <a:pathLst>
                <a:path w="139701" h="31751">
                  <a:moveTo>
                    <a:pt x="0" y="31750"/>
                  </a:moveTo>
                  <a:lnTo>
                    <a:pt x="3370" y="31750"/>
                  </a:lnTo>
                  <a:lnTo>
                    <a:pt x="33613" y="20918"/>
                  </a:lnTo>
                  <a:lnTo>
                    <a:pt x="56917" y="14743"/>
                  </a:lnTo>
                  <a:lnTo>
                    <a:pt x="87263" y="8444"/>
                  </a:lnTo>
                  <a:lnTo>
                    <a:pt x="113102" y="4223"/>
                  </a:lnTo>
                  <a:lnTo>
                    <a:pt x="13970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SMARTInkShape-2454"/>
            <p:cNvSpPr/>
            <p:nvPr/>
          </p:nvSpPr>
          <p:spPr>
            <a:xfrm>
              <a:off x="2918698" y="1955800"/>
              <a:ext cx="199153" cy="173947"/>
            </a:xfrm>
            <a:custGeom>
              <a:avLst/>
              <a:gdLst/>
              <a:ahLst/>
              <a:cxnLst/>
              <a:rect l="0" t="0" r="0" b="0"/>
              <a:pathLst>
                <a:path w="199153" h="173947">
                  <a:moveTo>
                    <a:pt x="129302" y="0"/>
                  </a:moveTo>
                  <a:lnTo>
                    <a:pt x="123834" y="0"/>
                  </a:lnTo>
                  <a:lnTo>
                    <a:pt x="119842" y="3370"/>
                  </a:lnTo>
                  <a:lnTo>
                    <a:pt x="114279" y="5026"/>
                  </a:lnTo>
                  <a:lnTo>
                    <a:pt x="110820" y="5467"/>
                  </a:lnTo>
                  <a:lnTo>
                    <a:pt x="103213" y="9720"/>
                  </a:lnTo>
                  <a:lnTo>
                    <a:pt x="71534" y="33927"/>
                  </a:lnTo>
                  <a:lnTo>
                    <a:pt x="45390" y="63786"/>
                  </a:lnTo>
                  <a:lnTo>
                    <a:pt x="25969" y="90838"/>
                  </a:lnTo>
                  <a:lnTo>
                    <a:pt x="8701" y="119778"/>
                  </a:lnTo>
                  <a:lnTo>
                    <a:pt x="827" y="139441"/>
                  </a:lnTo>
                  <a:lnTo>
                    <a:pt x="0" y="150403"/>
                  </a:lnTo>
                  <a:lnTo>
                    <a:pt x="2704" y="168234"/>
                  </a:lnTo>
                  <a:lnTo>
                    <a:pt x="5538" y="173078"/>
                  </a:lnTo>
                  <a:lnTo>
                    <a:pt x="7987" y="173946"/>
                  </a:lnTo>
                  <a:lnTo>
                    <a:pt x="14471" y="173029"/>
                  </a:lnTo>
                  <a:lnTo>
                    <a:pt x="26055" y="165176"/>
                  </a:lnTo>
                  <a:lnTo>
                    <a:pt x="51026" y="138266"/>
                  </a:lnTo>
                  <a:lnTo>
                    <a:pt x="67926" y="113311"/>
                  </a:lnTo>
                  <a:lnTo>
                    <a:pt x="82971" y="83817"/>
                  </a:lnTo>
                  <a:lnTo>
                    <a:pt x="92360" y="53350"/>
                  </a:lnTo>
                  <a:lnTo>
                    <a:pt x="97248" y="44970"/>
                  </a:lnTo>
                  <a:lnTo>
                    <a:pt x="100832" y="47975"/>
                  </a:lnTo>
                  <a:lnTo>
                    <a:pt x="102538" y="55189"/>
                  </a:lnTo>
                  <a:lnTo>
                    <a:pt x="105379" y="69269"/>
                  </a:lnTo>
                  <a:lnTo>
                    <a:pt x="108808" y="84259"/>
                  </a:lnTo>
                  <a:lnTo>
                    <a:pt x="113337" y="108287"/>
                  </a:lnTo>
                  <a:lnTo>
                    <a:pt x="122376" y="123729"/>
                  </a:lnTo>
                  <a:lnTo>
                    <a:pt x="133992" y="137241"/>
                  </a:lnTo>
                  <a:lnTo>
                    <a:pt x="144086" y="142135"/>
                  </a:lnTo>
                  <a:lnTo>
                    <a:pt x="154922" y="143604"/>
                  </a:lnTo>
                  <a:lnTo>
                    <a:pt x="181106" y="136982"/>
                  </a:lnTo>
                  <a:lnTo>
                    <a:pt x="199152" y="1270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SMARTInkShape-2455"/>
            <p:cNvSpPr/>
            <p:nvPr/>
          </p:nvSpPr>
          <p:spPr>
            <a:xfrm>
              <a:off x="3219450" y="1790700"/>
              <a:ext cx="50801" cy="327611"/>
            </a:xfrm>
            <a:custGeom>
              <a:avLst/>
              <a:gdLst/>
              <a:ahLst/>
              <a:cxnLst/>
              <a:rect l="0" t="0" r="0" b="0"/>
              <a:pathLst>
                <a:path w="50801" h="327611">
                  <a:moveTo>
                    <a:pt x="50800" y="0"/>
                  </a:moveTo>
                  <a:lnTo>
                    <a:pt x="47428" y="0"/>
                  </a:lnTo>
                  <a:lnTo>
                    <a:pt x="46435" y="705"/>
                  </a:lnTo>
                  <a:lnTo>
                    <a:pt x="45773" y="1881"/>
                  </a:lnTo>
                  <a:lnTo>
                    <a:pt x="39060" y="27136"/>
                  </a:lnTo>
                  <a:lnTo>
                    <a:pt x="38384" y="51706"/>
                  </a:lnTo>
                  <a:lnTo>
                    <a:pt x="38184" y="81329"/>
                  </a:lnTo>
                  <a:lnTo>
                    <a:pt x="36255" y="105760"/>
                  </a:lnTo>
                  <a:lnTo>
                    <a:pt x="33047" y="133082"/>
                  </a:lnTo>
                  <a:lnTo>
                    <a:pt x="29269" y="161688"/>
                  </a:lnTo>
                  <a:lnTo>
                    <a:pt x="27119" y="190865"/>
                  </a:lnTo>
                  <a:lnTo>
                    <a:pt x="25458" y="220295"/>
                  </a:lnTo>
                  <a:lnTo>
                    <a:pt x="22368" y="249838"/>
                  </a:lnTo>
                  <a:lnTo>
                    <a:pt x="18643" y="273787"/>
                  </a:lnTo>
                  <a:lnTo>
                    <a:pt x="10502" y="305416"/>
                  </a:lnTo>
                  <a:lnTo>
                    <a:pt x="1247" y="327373"/>
                  </a:lnTo>
                  <a:lnTo>
                    <a:pt x="831" y="327610"/>
                  </a:lnTo>
                  <a:lnTo>
                    <a:pt x="554" y="327062"/>
                  </a:lnTo>
                  <a:lnTo>
                    <a:pt x="0" y="3111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SMARTInkShape-2456"/>
            <p:cNvSpPr/>
            <p:nvPr/>
          </p:nvSpPr>
          <p:spPr>
            <a:xfrm>
              <a:off x="3321050" y="1739900"/>
              <a:ext cx="44451" cy="381001"/>
            </a:xfrm>
            <a:custGeom>
              <a:avLst/>
              <a:gdLst/>
              <a:ahLst/>
              <a:cxnLst/>
              <a:rect l="0" t="0" r="0" b="0"/>
              <a:pathLst>
                <a:path w="44451" h="381001">
                  <a:moveTo>
                    <a:pt x="44450" y="0"/>
                  </a:moveTo>
                  <a:lnTo>
                    <a:pt x="41078" y="3371"/>
                  </a:lnTo>
                  <a:lnTo>
                    <a:pt x="39423" y="6907"/>
                  </a:lnTo>
                  <a:lnTo>
                    <a:pt x="38177" y="36779"/>
                  </a:lnTo>
                  <a:lnTo>
                    <a:pt x="38122" y="63500"/>
                  </a:lnTo>
                  <a:lnTo>
                    <a:pt x="39991" y="87254"/>
                  </a:lnTo>
                  <a:lnTo>
                    <a:pt x="41762" y="114274"/>
                  </a:lnTo>
                  <a:lnTo>
                    <a:pt x="40198" y="142745"/>
                  </a:lnTo>
                  <a:lnTo>
                    <a:pt x="37151" y="173744"/>
                  </a:lnTo>
                  <a:lnTo>
                    <a:pt x="35350" y="189913"/>
                  </a:lnTo>
                  <a:lnTo>
                    <a:pt x="33444" y="206336"/>
                  </a:lnTo>
                  <a:lnTo>
                    <a:pt x="31469" y="222929"/>
                  </a:lnTo>
                  <a:lnTo>
                    <a:pt x="29445" y="239636"/>
                  </a:lnTo>
                  <a:lnTo>
                    <a:pt x="25316" y="271369"/>
                  </a:lnTo>
                  <a:lnTo>
                    <a:pt x="21129" y="299820"/>
                  </a:lnTo>
                  <a:lnTo>
                    <a:pt x="14805" y="330997"/>
                  </a:lnTo>
                  <a:lnTo>
                    <a:pt x="8229" y="358971"/>
                  </a:lnTo>
                  <a:lnTo>
                    <a:pt x="6479" y="368387"/>
                  </a:lnTo>
                  <a:lnTo>
                    <a:pt x="0" y="3810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SMARTInkShape-2457"/>
            <p:cNvSpPr/>
            <p:nvPr/>
          </p:nvSpPr>
          <p:spPr>
            <a:xfrm>
              <a:off x="3187700" y="1949450"/>
              <a:ext cx="177801" cy="44451"/>
            </a:xfrm>
            <a:custGeom>
              <a:avLst/>
              <a:gdLst/>
              <a:ahLst/>
              <a:cxnLst/>
              <a:rect l="0" t="0" r="0" b="0"/>
              <a:pathLst>
                <a:path w="177801" h="44451">
                  <a:moveTo>
                    <a:pt x="0" y="44450"/>
                  </a:moveTo>
                  <a:lnTo>
                    <a:pt x="3370" y="44450"/>
                  </a:lnTo>
                  <a:lnTo>
                    <a:pt x="33613" y="33618"/>
                  </a:lnTo>
                  <a:lnTo>
                    <a:pt x="64285" y="25351"/>
                  </a:lnTo>
                  <a:lnTo>
                    <a:pt x="89132" y="19035"/>
                  </a:lnTo>
                  <a:lnTo>
                    <a:pt x="116250" y="12695"/>
                  </a:lnTo>
                  <a:lnTo>
                    <a:pt x="142864" y="6348"/>
                  </a:lnTo>
                  <a:lnTo>
                    <a:pt x="17780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SMARTInkShape-2458"/>
            <p:cNvSpPr/>
            <p:nvPr/>
          </p:nvSpPr>
          <p:spPr>
            <a:xfrm>
              <a:off x="3416300" y="1943100"/>
              <a:ext cx="139701" cy="107951"/>
            </a:xfrm>
            <a:custGeom>
              <a:avLst/>
              <a:gdLst/>
              <a:ahLst/>
              <a:cxnLst/>
              <a:rect l="0" t="0" r="0" b="0"/>
              <a:pathLst>
                <a:path w="139701" h="107951">
                  <a:moveTo>
                    <a:pt x="0" y="0"/>
                  </a:moveTo>
                  <a:lnTo>
                    <a:pt x="0" y="3371"/>
                  </a:lnTo>
                  <a:lnTo>
                    <a:pt x="1881" y="6907"/>
                  </a:lnTo>
                  <a:lnTo>
                    <a:pt x="26006" y="37347"/>
                  </a:lnTo>
                  <a:lnTo>
                    <a:pt x="51716" y="59167"/>
                  </a:lnTo>
                  <a:lnTo>
                    <a:pt x="82670" y="80420"/>
                  </a:lnTo>
                  <a:lnTo>
                    <a:pt x="111822" y="102461"/>
                  </a:lnTo>
                  <a:lnTo>
                    <a:pt x="121405" y="106323"/>
                  </a:lnTo>
                  <a:lnTo>
                    <a:pt x="139700" y="1079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SMARTInkShape-2459"/>
            <p:cNvSpPr/>
            <p:nvPr/>
          </p:nvSpPr>
          <p:spPr>
            <a:xfrm>
              <a:off x="3517900" y="1892300"/>
              <a:ext cx="50801" cy="330201"/>
            </a:xfrm>
            <a:custGeom>
              <a:avLst/>
              <a:gdLst/>
              <a:ahLst/>
              <a:cxnLst/>
              <a:rect l="0" t="0" r="0" b="0"/>
              <a:pathLst>
                <a:path w="50801" h="330201">
                  <a:moveTo>
                    <a:pt x="50800" y="0"/>
                  </a:moveTo>
                  <a:lnTo>
                    <a:pt x="50800" y="8838"/>
                  </a:lnTo>
                  <a:lnTo>
                    <a:pt x="40674" y="39911"/>
                  </a:lnTo>
                  <a:lnTo>
                    <a:pt x="38157" y="63252"/>
                  </a:lnTo>
                  <a:lnTo>
                    <a:pt x="33256" y="92903"/>
                  </a:lnTo>
                  <a:lnTo>
                    <a:pt x="29361" y="116079"/>
                  </a:lnTo>
                  <a:lnTo>
                    <a:pt x="23398" y="140490"/>
                  </a:lnTo>
                  <a:lnTo>
                    <a:pt x="16748" y="166862"/>
                  </a:lnTo>
                  <a:lnTo>
                    <a:pt x="11442" y="197398"/>
                  </a:lnTo>
                  <a:lnTo>
                    <a:pt x="8613" y="226021"/>
                  </a:lnTo>
                  <a:lnTo>
                    <a:pt x="6650" y="252148"/>
                  </a:lnTo>
                  <a:lnTo>
                    <a:pt x="3426" y="275519"/>
                  </a:lnTo>
                  <a:lnTo>
                    <a:pt x="1015" y="301768"/>
                  </a:lnTo>
                  <a:lnTo>
                    <a:pt x="0" y="3302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SMARTInkShape-2460"/>
            <p:cNvSpPr/>
            <p:nvPr/>
          </p:nvSpPr>
          <p:spPr>
            <a:xfrm>
              <a:off x="3781855" y="1874210"/>
              <a:ext cx="231346" cy="191201"/>
            </a:xfrm>
            <a:custGeom>
              <a:avLst/>
              <a:gdLst/>
              <a:ahLst/>
              <a:cxnLst/>
              <a:rect l="0" t="0" r="0" b="0"/>
              <a:pathLst>
                <a:path w="231346" h="191201">
                  <a:moveTo>
                    <a:pt x="180545" y="11740"/>
                  </a:moveTo>
                  <a:lnTo>
                    <a:pt x="180545" y="2280"/>
                  </a:lnTo>
                  <a:lnTo>
                    <a:pt x="179133" y="1200"/>
                  </a:lnTo>
                  <a:lnTo>
                    <a:pt x="173802" y="0"/>
                  </a:lnTo>
                  <a:lnTo>
                    <a:pt x="171111" y="385"/>
                  </a:lnTo>
                  <a:lnTo>
                    <a:pt x="139516" y="15705"/>
                  </a:lnTo>
                  <a:lnTo>
                    <a:pt x="114295" y="31964"/>
                  </a:lnTo>
                  <a:lnTo>
                    <a:pt x="86361" y="52069"/>
                  </a:lnTo>
                  <a:lnTo>
                    <a:pt x="60211" y="77782"/>
                  </a:lnTo>
                  <a:lnTo>
                    <a:pt x="36470" y="105861"/>
                  </a:lnTo>
                  <a:lnTo>
                    <a:pt x="16030" y="132055"/>
                  </a:lnTo>
                  <a:lnTo>
                    <a:pt x="5121" y="148469"/>
                  </a:lnTo>
                  <a:lnTo>
                    <a:pt x="273" y="162819"/>
                  </a:lnTo>
                  <a:lnTo>
                    <a:pt x="0" y="174371"/>
                  </a:lnTo>
                  <a:lnTo>
                    <a:pt x="915" y="179427"/>
                  </a:lnTo>
                  <a:lnTo>
                    <a:pt x="5694" y="186927"/>
                  </a:lnTo>
                  <a:lnTo>
                    <a:pt x="8944" y="189914"/>
                  </a:lnTo>
                  <a:lnTo>
                    <a:pt x="12522" y="191200"/>
                  </a:lnTo>
                  <a:lnTo>
                    <a:pt x="20260" y="190748"/>
                  </a:lnTo>
                  <a:lnTo>
                    <a:pt x="41796" y="184003"/>
                  </a:lnTo>
                  <a:lnTo>
                    <a:pt x="59471" y="173004"/>
                  </a:lnTo>
                  <a:lnTo>
                    <a:pt x="86214" y="144584"/>
                  </a:lnTo>
                  <a:lnTo>
                    <a:pt x="105806" y="115226"/>
                  </a:lnTo>
                  <a:lnTo>
                    <a:pt x="121384" y="88312"/>
                  </a:lnTo>
                  <a:lnTo>
                    <a:pt x="135918" y="58661"/>
                  </a:lnTo>
                  <a:lnTo>
                    <a:pt x="141155" y="51582"/>
                  </a:lnTo>
                  <a:lnTo>
                    <a:pt x="141585" y="51707"/>
                  </a:lnTo>
                  <a:lnTo>
                    <a:pt x="142062" y="53727"/>
                  </a:lnTo>
                  <a:lnTo>
                    <a:pt x="142430" y="81824"/>
                  </a:lnTo>
                  <a:lnTo>
                    <a:pt x="144322" y="96241"/>
                  </a:lnTo>
                  <a:lnTo>
                    <a:pt x="153275" y="126296"/>
                  </a:lnTo>
                  <a:lnTo>
                    <a:pt x="167015" y="157823"/>
                  </a:lnTo>
                  <a:lnTo>
                    <a:pt x="178809" y="170108"/>
                  </a:lnTo>
                  <a:lnTo>
                    <a:pt x="194612" y="178216"/>
                  </a:lnTo>
                  <a:lnTo>
                    <a:pt x="224722" y="182753"/>
                  </a:lnTo>
                  <a:lnTo>
                    <a:pt x="231345" y="18319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SMARTInkShape-2461"/>
            <p:cNvSpPr/>
            <p:nvPr/>
          </p:nvSpPr>
          <p:spPr>
            <a:xfrm>
              <a:off x="4074130" y="1892300"/>
              <a:ext cx="110521" cy="182921"/>
            </a:xfrm>
            <a:custGeom>
              <a:avLst/>
              <a:gdLst/>
              <a:ahLst/>
              <a:cxnLst/>
              <a:rect l="0" t="0" r="0" b="0"/>
              <a:pathLst>
                <a:path w="110521" h="182921">
                  <a:moveTo>
                    <a:pt x="110520" y="0"/>
                  </a:moveTo>
                  <a:lnTo>
                    <a:pt x="94619" y="705"/>
                  </a:lnTo>
                  <a:lnTo>
                    <a:pt x="69502" y="11536"/>
                  </a:lnTo>
                  <a:lnTo>
                    <a:pt x="43657" y="30037"/>
                  </a:lnTo>
                  <a:lnTo>
                    <a:pt x="26025" y="56785"/>
                  </a:lnTo>
                  <a:lnTo>
                    <a:pt x="13910" y="80952"/>
                  </a:lnTo>
                  <a:lnTo>
                    <a:pt x="5538" y="105987"/>
                  </a:lnTo>
                  <a:lnTo>
                    <a:pt x="0" y="130573"/>
                  </a:lnTo>
                  <a:lnTo>
                    <a:pt x="2200" y="150871"/>
                  </a:lnTo>
                  <a:lnTo>
                    <a:pt x="8026" y="166136"/>
                  </a:lnTo>
                  <a:lnTo>
                    <a:pt x="14637" y="175203"/>
                  </a:lnTo>
                  <a:lnTo>
                    <a:pt x="22279" y="180173"/>
                  </a:lnTo>
                  <a:lnTo>
                    <a:pt x="31790" y="182382"/>
                  </a:lnTo>
                  <a:lnTo>
                    <a:pt x="52307" y="182920"/>
                  </a:lnTo>
                  <a:lnTo>
                    <a:pt x="78559" y="177139"/>
                  </a:lnTo>
                  <a:lnTo>
                    <a:pt x="110520" y="1651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SMARTInkShape-2462"/>
            <p:cNvSpPr/>
            <p:nvPr/>
          </p:nvSpPr>
          <p:spPr>
            <a:xfrm>
              <a:off x="4273551" y="1905000"/>
              <a:ext cx="6350" cy="164293"/>
            </a:xfrm>
            <a:custGeom>
              <a:avLst/>
              <a:gdLst/>
              <a:ahLst/>
              <a:cxnLst/>
              <a:rect l="0" t="0" r="0" b="0"/>
              <a:pathLst>
                <a:path w="6350" h="164293">
                  <a:moveTo>
                    <a:pt x="6349" y="0"/>
                  </a:moveTo>
                  <a:lnTo>
                    <a:pt x="6349" y="3371"/>
                  </a:lnTo>
                  <a:lnTo>
                    <a:pt x="4467" y="6907"/>
                  </a:lnTo>
                  <a:lnTo>
                    <a:pt x="2977" y="8838"/>
                  </a:lnTo>
                  <a:lnTo>
                    <a:pt x="1322" y="14746"/>
                  </a:lnTo>
                  <a:lnTo>
                    <a:pt x="115" y="45187"/>
                  </a:lnTo>
                  <a:lnTo>
                    <a:pt x="21" y="73366"/>
                  </a:lnTo>
                  <a:lnTo>
                    <a:pt x="5" y="97781"/>
                  </a:lnTo>
                  <a:lnTo>
                    <a:pt x="0" y="122889"/>
                  </a:lnTo>
                  <a:lnTo>
                    <a:pt x="705" y="146518"/>
                  </a:lnTo>
                  <a:lnTo>
                    <a:pt x="6087" y="164292"/>
                  </a:lnTo>
                  <a:lnTo>
                    <a:pt x="6349" y="1587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SMARTInkShape-2463"/>
            <p:cNvSpPr/>
            <p:nvPr/>
          </p:nvSpPr>
          <p:spPr>
            <a:xfrm>
              <a:off x="4298950" y="1822450"/>
              <a:ext cx="1" cy="19051"/>
            </a:xfrm>
            <a:custGeom>
              <a:avLst/>
              <a:gdLst/>
              <a:ahLst/>
              <a:cxnLst/>
              <a:rect l="0" t="0" r="0" b="0"/>
              <a:pathLst>
                <a:path w="1" h="19051">
                  <a:moveTo>
                    <a:pt x="0" y="0"/>
                  </a:moveTo>
                  <a:lnTo>
                    <a:pt x="0" y="190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SMARTInkShape-2464"/>
            <p:cNvSpPr/>
            <p:nvPr/>
          </p:nvSpPr>
          <p:spPr>
            <a:xfrm>
              <a:off x="4351385" y="1747976"/>
              <a:ext cx="163466" cy="307656"/>
            </a:xfrm>
            <a:custGeom>
              <a:avLst/>
              <a:gdLst/>
              <a:ahLst/>
              <a:cxnLst/>
              <a:rect l="0" t="0" r="0" b="0"/>
              <a:pathLst>
                <a:path w="163466" h="307656">
                  <a:moveTo>
                    <a:pt x="131715" y="157024"/>
                  </a:moveTo>
                  <a:lnTo>
                    <a:pt x="131715" y="153652"/>
                  </a:lnTo>
                  <a:lnTo>
                    <a:pt x="131009" y="152659"/>
                  </a:lnTo>
                  <a:lnTo>
                    <a:pt x="129833" y="151997"/>
                  </a:lnTo>
                  <a:lnTo>
                    <a:pt x="128344" y="151556"/>
                  </a:lnTo>
                  <a:lnTo>
                    <a:pt x="127350" y="150556"/>
                  </a:lnTo>
                  <a:lnTo>
                    <a:pt x="123875" y="143882"/>
                  </a:lnTo>
                  <a:lnTo>
                    <a:pt x="116604" y="135770"/>
                  </a:lnTo>
                  <a:lnTo>
                    <a:pt x="113880" y="135093"/>
                  </a:lnTo>
                  <a:lnTo>
                    <a:pt x="97487" y="139077"/>
                  </a:lnTo>
                  <a:lnTo>
                    <a:pt x="67888" y="150113"/>
                  </a:lnTo>
                  <a:lnTo>
                    <a:pt x="49773" y="165795"/>
                  </a:lnTo>
                  <a:lnTo>
                    <a:pt x="30653" y="196020"/>
                  </a:lnTo>
                  <a:lnTo>
                    <a:pt x="17574" y="220789"/>
                  </a:lnTo>
                  <a:lnTo>
                    <a:pt x="6643" y="246002"/>
                  </a:lnTo>
                  <a:lnTo>
                    <a:pt x="0" y="276435"/>
                  </a:lnTo>
                  <a:lnTo>
                    <a:pt x="2220" y="292985"/>
                  </a:lnTo>
                  <a:lnTo>
                    <a:pt x="7369" y="300471"/>
                  </a:lnTo>
                  <a:lnTo>
                    <a:pt x="10717" y="303455"/>
                  </a:lnTo>
                  <a:lnTo>
                    <a:pt x="18201" y="306771"/>
                  </a:lnTo>
                  <a:lnTo>
                    <a:pt x="22172" y="307655"/>
                  </a:lnTo>
                  <a:lnTo>
                    <a:pt x="30347" y="306756"/>
                  </a:lnTo>
                  <a:lnTo>
                    <a:pt x="34503" y="305529"/>
                  </a:lnTo>
                  <a:lnTo>
                    <a:pt x="50465" y="293688"/>
                  </a:lnTo>
                  <a:lnTo>
                    <a:pt x="69752" y="270018"/>
                  </a:lnTo>
                  <a:lnTo>
                    <a:pt x="83565" y="246321"/>
                  </a:lnTo>
                  <a:lnTo>
                    <a:pt x="100044" y="216565"/>
                  </a:lnTo>
                  <a:lnTo>
                    <a:pt x="109643" y="193364"/>
                  </a:lnTo>
                  <a:lnTo>
                    <a:pt x="116731" y="168942"/>
                  </a:lnTo>
                  <a:lnTo>
                    <a:pt x="122233" y="143976"/>
                  </a:lnTo>
                  <a:lnTo>
                    <a:pt x="127030" y="118769"/>
                  </a:lnTo>
                  <a:lnTo>
                    <a:pt x="131514" y="95336"/>
                  </a:lnTo>
                  <a:lnTo>
                    <a:pt x="135858" y="73163"/>
                  </a:lnTo>
                  <a:lnTo>
                    <a:pt x="140860" y="42962"/>
                  </a:lnTo>
                  <a:lnTo>
                    <a:pt x="138501" y="24136"/>
                  </a:lnTo>
                  <a:lnTo>
                    <a:pt x="132021" y="0"/>
                  </a:lnTo>
                  <a:lnTo>
                    <a:pt x="131213" y="130"/>
                  </a:lnTo>
                  <a:lnTo>
                    <a:pt x="128434" y="2156"/>
                  </a:lnTo>
                  <a:lnTo>
                    <a:pt x="126729" y="7290"/>
                  </a:lnTo>
                  <a:lnTo>
                    <a:pt x="123603" y="34021"/>
                  </a:lnTo>
                  <a:lnTo>
                    <a:pt x="119921" y="64680"/>
                  </a:lnTo>
                  <a:lnTo>
                    <a:pt x="115912" y="92895"/>
                  </a:lnTo>
                  <a:lnTo>
                    <a:pt x="113627" y="123598"/>
                  </a:lnTo>
                  <a:lnTo>
                    <a:pt x="112950" y="155038"/>
                  </a:lnTo>
                  <a:lnTo>
                    <a:pt x="116120" y="183325"/>
                  </a:lnTo>
                  <a:lnTo>
                    <a:pt x="120515" y="212898"/>
                  </a:lnTo>
                  <a:lnTo>
                    <a:pt x="122131" y="217557"/>
                  </a:lnTo>
                  <a:lnTo>
                    <a:pt x="127691" y="224614"/>
                  </a:lnTo>
                  <a:lnTo>
                    <a:pt x="134865" y="229397"/>
                  </a:lnTo>
                  <a:lnTo>
                    <a:pt x="142757" y="231523"/>
                  </a:lnTo>
                  <a:lnTo>
                    <a:pt x="149087" y="230586"/>
                  </a:lnTo>
                  <a:lnTo>
                    <a:pt x="156618" y="226092"/>
                  </a:lnTo>
                  <a:lnTo>
                    <a:pt x="163465" y="220524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SMARTInkShape-2465"/>
            <p:cNvSpPr/>
            <p:nvPr/>
          </p:nvSpPr>
          <p:spPr>
            <a:xfrm>
              <a:off x="4559300" y="1765300"/>
              <a:ext cx="127001" cy="132682"/>
            </a:xfrm>
            <a:custGeom>
              <a:avLst/>
              <a:gdLst/>
              <a:ahLst/>
              <a:cxnLst/>
              <a:rect l="0" t="0" r="0" b="0"/>
              <a:pathLst>
                <a:path w="127001" h="132682">
                  <a:moveTo>
                    <a:pt x="127000" y="0"/>
                  </a:moveTo>
                  <a:lnTo>
                    <a:pt x="111099" y="705"/>
                  </a:lnTo>
                  <a:lnTo>
                    <a:pt x="84132" y="12209"/>
                  </a:lnTo>
                  <a:lnTo>
                    <a:pt x="57462" y="22768"/>
                  </a:lnTo>
                  <a:lnTo>
                    <a:pt x="28812" y="33798"/>
                  </a:lnTo>
                  <a:lnTo>
                    <a:pt x="19625" y="34307"/>
                  </a:lnTo>
                  <a:lnTo>
                    <a:pt x="15200" y="33454"/>
                  </a:lnTo>
                  <a:lnTo>
                    <a:pt x="8401" y="34389"/>
                  </a:lnTo>
                  <a:lnTo>
                    <a:pt x="1659" y="37367"/>
                  </a:lnTo>
                  <a:lnTo>
                    <a:pt x="1811" y="38317"/>
                  </a:lnTo>
                  <a:lnTo>
                    <a:pt x="3862" y="41253"/>
                  </a:lnTo>
                  <a:lnTo>
                    <a:pt x="12355" y="46873"/>
                  </a:lnTo>
                  <a:lnTo>
                    <a:pt x="23808" y="49636"/>
                  </a:lnTo>
                  <a:lnTo>
                    <a:pt x="55471" y="54068"/>
                  </a:lnTo>
                  <a:lnTo>
                    <a:pt x="77854" y="57952"/>
                  </a:lnTo>
                  <a:lnTo>
                    <a:pt x="104796" y="71375"/>
                  </a:lnTo>
                  <a:lnTo>
                    <a:pt x="111957" y="77818"/>
                  </a:lnTo>
                  <a:lnTo>
                    <a:pt x="122303" y="93453"/>
                  </a:lnTo>
                  <a:lnTo>
                    <a:pt x="123163" y="97579"/>
                  </a:lnTo>
                  <a:lnTo>
                    <a:pt x="122237" y="105928"/>
                  </a:lnTo>
                  <a:lnTo>
                    <a:pt x="117749" y="115190"/>
                  </a:lnTo>
                  <a:lnTo>
                    <a:pt x="108579" y="122403"/>
                  </a:lnTo>
                  <a:lnTo>
                    <a:pt x="79068" y="129967"/>
                  </a:lnTo>
                  <a:lnTo>
                    <a:pt x="52098" y="132681"/>
                  </a:lnTo>
                  <a:lnTo>
                    <a:pt x="23774" y="131336"/>
                  </a:lnTo>
                  <a:lnTo>
                    <a:pt x="0" y="1270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0" name="SMARTInkShape-Group251"/>
          <p:cNvGrpSpPr/>
          <p:nvPr/>
        </p:nvGrpSpPr>
        <p:grpSpPr>
          <a:xfrm>
            <a:off x="5200650" y="1651000"/>
            <a:ext cx="571094" cy="315729"/>
            <a:chOff x="5200650" y="1651000"/>
            <a:chExt cx="571094" cy="315729"/>
          </a:xfrm>
        </p:grpSpPr>
        <p:sp>
          <p:nvSpPr>
            <p:cNvPr id="24" name="SMARTInkShape-2466"/>
            <p:cNvSpPr/>
            <p:nvPr/>
          </p:nvSpPr>
          <p:spPr>
            <a:xfrm>
              <a:off x="5646459" y="1758950"/>
              <a:ext cx="125285" cy="139296"/>
            </a:xfrm>
            <a:custGeom>
              <a:avLst/>
              <a:gdLst/>
              <a:ahLst/>
              <a:cxnLst/>
              <a:rect l="0" t="0" r="0" b="0"/>
              <a:pathLst>
                <a:path w="125285" h="139296">
                  <a:moveTo>
                    <a:pt x="100291" y="25400"/>
                  </a:moveTo>
                  <a:lnTo>
                    <a:pt x="96919" y="25400"/>
                  </a:lnTo>
                  <a:lnTo>
                    <a:pt x="95926" y="26105"/>
                  </a:lnTo>
                  <a:lnTo>
                    <a:pt x="95264" y="27281"/>
                  </a:lnTo>
                  <a:lnTo>
                    <a:pt x="94823" y="28770"/>
                  </a:lnTo>
                  <a:lnTo>
                    <a:pt x="93118" y="29764"/>
                  </a:lnTo>
                  <a:lnTo>
                    <a:pt x="84681" y="31867"/>
                  </a:lnTo>
                  <a:lnTo>
                    <a:pt x="53510" y="49446"/>
                  </a:lnTo>
                  <a:lnTo>
                    <a:pt x="24647" y="72219"/>
                  </a:lnTo>
                  <a:lnTo>
                    <a:pt x="9905" y="93166"/>
                  </a:lnTo>
                  <a:lnTo>
                    <a:pt x="1638" y="110073"/>
                  </a:lnTo>
                  <a:lnTo>
                    <a:pt x="0" y="118536"/>
                  </a:lnTo>
                  <a:lnTo>
                    <a:pt x="1154" y="125119"/>
                  </a:lnTo>
                  <a:lnTo>
                    <a:pt x="5771" y="132793"/>
                  </a:lnTo>
                  <a:lnTo>
                    <a:pt x="7643" y="135095"/>
                  </a:lnTo>
                  <a:lnTo>
                    <a:pt x="13488" y="137653"/>
                  </a:lnTo>
                  <a:lnTo>
                    <a:pt x="28738" y="139295"/>
                  </a:lnTo>
                  <a:lnTo>
                    <a:pt x="49703" y="134550"/>
                  </a:lnTo>
                  <a:lnTo>
                    <a:pt x="81204" y="118322"/>
                  </a:lnTo>
                  <a:lnTo>
                    <a:pt x="104240" y="102713"/>
                  </a:lnTo>
                  <a:lnTo>
                    <a:pt x="118746" y="82417"/>
                  </a:lnTo>
                  <a:lnTo>
                    <a:pt x="122604" y="73319"/>
                  </a:lnTo>
                  <a:lnTo>
                    <a:pt x="125284" y="47441"/>
                  </a:lnTo>
                  <a:lnTo>
                    <a:pt x="122199" y="30755"/>
                  </a:lnTo>
                  <a:lnTo>
                    <a:pt x="116817" y="19147"/>
                  </a:lnTo>
                  <a:lnTo>
                    <a:pt x="107382" y="11239"/>
                  </a:lnTo>
                  <a:lnTo>
                    <a:pt x="92258" y="2951"/>
                  </a:lnTo>
                  <a:lnTo>
                    <a:pt x="82702" y="874"/>
                  </a:lnTo>
                  <a:lnTo>
                    <a:pt x="62191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SMARTInkShape-2467"/>
            <p:cNvSpPr/>
            <p:nvPr/>
          </p:nvSpPr>
          <p:spPr>
            <a:xfrm>
              <a:off x="5461000" y="1809750"/>
              <a:ext cx="107951" cy="38101"/>
            </a:xfrm>
            <a:custGeom>
              <a:avLst/>
              <a:gdLst/>
              <a:ahLst/>
              <a:cxnLst/>
              <a:rect l="0" t="0" r="0" b="0"/>
              <a:pathLst>
                <a:path w="107951" h="38101">
                  <a:moveTo>
                    <a:pt x="0" y="38100"/>
                  </a:moveTo>
                  <a:lnTo>
                    <a:pt x="0" y="34728"/>
                  </a:lnTo>
                  <a:lnTo>
                    <a:pt x="3762" y="31192"/>
                  </a:lnTo>
                  <a:lnTo>
                    <a:pt x="9433" y="27974"/>
                  </a:lnTo>
                  <a:lnTo>
                    <a:pt x="39147" y="18643"/>
                  </a:lnTo>
                  <a:lnTo>
                    <a:pt x="57460" y="14460"/>
                  </a:lnTo>
                  <a:lnTo>
                    <a:pt x="80054" y="9458"/>
                  </a:lnTo>
                  <a:lnTo>
                    <a:pt x="10795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SMARTInkShape-2468"/>
            <p:cNvSpPr/>
            <p:nvPr/>
          </p:nvSpPr>
          <p:spPr>
            <a:xfrm>
              <a:off x="5200650" y="1790700"/>
              <a:ext cx="25401" cy="158751"/>
            </a:xfrm>
            <a:custGeom>
              <a:avLst/>
              <a:gdLst/>
              <a:ahLst/>
              <a:cxnLst/>
              <a:rect l="0" t="0" r="0" b="0"/>
              <a:pathLst>
                <a:path w="25401" h="158751">
                  <a:moveTo>
                    <a:pt x="25400" y="0"/>
                  </a:moveTo>
                  <a:lnTo>
                    <a:pt x="24694" y="27145"/>
                  </a:lnTo>
                  <a:lnTo>
                    <a:pt x="18492" y="53026"/>
                  </a:lnTo>
                  <a:lnTo>
                    <a:pt x="13844" y="81735"/>
                  </a:lnTo>
                  <a:lnTo>
                    <a:pt x="8562" y="107789"/>
                  </a:lnTo>
                  <a:lnTo>
                    <a:pt x="3270" y="136307"/>
                  </a:lnTo>
                  <a:lnTo>
                    <a:pt x="0" y="1587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SMARTInkShape-2469"/>
            <p:cNvSpPr/>
            <p:nvPr/>
          </p:nvSpPr>
          <p:spPr>
            <a:xfrm>
              <a:off x="5213350" y="1701800"/>
              <a:ext cx="6351" cy="1"/>
            </a:xfrm>
            <a:custGeom>
              <a:avLst/>
              <a:gdLst/>
              <a:ahLst/>
              <a:cxnLst/>
              <a:rect l="0" t="0" r="0" b="0"/>
              <a:pathLst>
                <a:path w="6351" h="1">
                  <a:moveTo>
                    <a:pt x="6350" y="0"/>
                  </a:moveTo>
                  <a:lnTo>
                    <a:pt x="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SMARTInkShape-2470"/>
            <p:cNvSpPr/>
            <p:nvPr/>
          </p:nvSpPr>
          <p:spPr>
            <a:xfrm>
              <a:off x="5499100" y="1651000"/>
              <a:ext cx="25401" cy="292101"/>
            </a:xfrm>
            <a:custGeom>
              <a:avLst/>
              <a:gdLst/>
              <a:ahLst/>
              <a:cxnLst/>
              <a:rect l="0" t="0" r="0" b="0"/>
              <a:pathLst>
                <a:path w="25401" h="292101">
                  <a:moveTo>
                    <a:pt x="25400" y="0"/>
                  </a:moveTo>
                  <a:lnTo>
                    <a:pt x="25400" y="27611"/>
                  </a:lnTo>
                  <a:lnTo>
                    <a:pt x="25400" y="54607"/>
                  </a:lnTo>
                  <a:lnTo>
                    <a:pt x="25400" y="82188"/>
                  </a:lnTo>
                  <a:lnTo>
                    <a:pt x="25400" y="112703"/>
                  </a:lnTo>
                  <a:lnTo>
                    <a:pt x="25400" y="135462"/>
                  </a:lnTo>
                  <a:lnTo>
                    <a:pt x="24694" y="158983"/>
                  </a:lnTo>
                  <a:lnTo>
                    <a:pt x="22029" y="181196"/>
                  </a:lnTo>
                  <a:lnTo>
                    <a:pt x="18492" y="202827"/>
                  </a:lnTo>
                  <a:lnTo>
                    <a:pt x="14416" y="231076"/>
                  </a:lnTo>
                  <a:lnTo>
                    <a:pt x="13039" y="259584"/>
                  </a:lnTo>
                  <a:lnTo>
                    <a:pt x="7262" y="286173"/>
                  </a:lnTo>
                  <a:lnTo>
                    <a:pt x="6253" y="288149"/>
                  </a:lnTo>
                  <a:lnTo>
                    <a:pt x="4874" y="289466"/>
                  </a:lnTo>
                  <a:lnTo>
                    <a:pt x="0" y="2921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SMARTInkShape-2471"/>
            <p:cNvSpPr/>
            <p:nvPr/>
          </p:nvSpPr>
          <p:spPr>
            <a:xfrm>
              <a:off x="5289627" y="1742198"/>
              <a:ext cx="126924" cy="224531"/>
            </a:xfrm>
            <a:custGeom>
              <a:avLst/>
              <a:gdLst/>
              <a:ahLst/>
              <a:cxnLst/>
              <a:rect l="0" t="0" r="0" b="0"/>
              <a:pathLst>
                <a:path w="126924" h="224531">
                  <a:moveTo>
                    <a:pt x="18973" y="29452"/>
                  </a:moveTo>
                  <a:lnTo>
                    <a:pt x="18267" y="41694"/>
                  </a:lnTo>
                  <a:lnTo>
                    <a:pt x="13505" y="68327"/>
                  </a:lnTo>
                  <a:lnTo>
                    <a:pt x="8433" y="98174"/>
                  </a:lnTo>
                  <a:lnTo>
                    <a:pt x="6913" y="122878"/>
                  </a:lnTo>
                  <a:lnTo>
                    <a:pt x="6399" y="154628"/>
                  </a:lnTo>
                  <a:lnTo>
                    <a:pt x="5583" y="182186"/>
                  </a:lnTo>
                  <a:lnTo>
                    <a:pt x="184" y="199495"/>
                  </a:lnTo>
                  <a:lnTo>
                    <a:pt x="97" y="199258"/>
                  </a:lnTo>
                  <a:lnTo>
                    <a:pt x="0" y="197114"/>
                  </a:lnTo>
                  <a:lnTo>
                    <a:pt x="680" y="196260"/>
                  </a:lnTo>
                  <a:lnTo>
                    <a:pt x="3316" y="195311"/>
                  </a:lnTo>
                  <a:lnTo>
                    <a:pt x="4302" y="193647"/>
                  </a:lnTo>
                  <a:lnTo>
                    <a:pt x="5883" y="178955"/>
                  </a:lnTo>
                  <a:lnTo>
                    <a:pt x="9566" y="152508"/>
                  </a:lnTo>
                  <a:lnTo>
                    <a:pt x="11717" y="128394"/>
                  </a:lnTo>
                  <a:lnTo>
                    <a:pt x="15725" y="103375"/>
                  </a:lnTo>
                  <a:lnTo>
                    <a:pt x="21382" y="78087"/>
                  </a:lnTo>
                  <a:lnTo>
                    <a:pt x="27526" y="52721"/>
                  </a:lnTo>
                  <a:lnTo>
                    <a:pt x="40287" y="25346"/>
                  </a:lnTo>
                  <a:lnTo>
                    <a:pt x="55951" y="5767"/>
                  </a:lnTo>
                  <a:lnTo>
                    <a:pt x="63865" y="1286"/>
                  </a:lnTo>
                  <a:lnTo>
                    <a:pt x="67951" y="91"/>
                  </a:lnTo>
                  <a:lnTo>
                    <a:pt x="71380" y="0"/>
                  </a:lnTo>
                  <a:lnTo>
                    <a:pt x="80283" y="3243"/>
                  </a:lnTo>
                  <a:lnTo>
                    <a:pt x="87615" y="6750"/>
                  </a:lnTo>
                  <a:lnTo>
                    <a:pt x="99675" y="19432"/>
                  </a:lnTo>
                  <a:lnTo>
                    <a:pt x="111323" y="43387"/>
                  </a:lnTo>
                  <a:lnTo>
                    <a:pt x="118224" y="67134"/>
                  </a:lnTo>
                  <a:lnTo>
                    <a:pt x="124032" y="96199"/>
                  </a:lnTo>
                  <a:lnTo>
                    <a:pt x="126066" y="126448"/>
                  </a:lnTo>
                  <a:lnTo>
                    <a:pt x="126669" y="153598"/>
                  </a:lnTo>
                  <a:lnTo>
                    <a:pt x="126847" y="178811"/>
                  </a:lnTo>
                  <a:lnTo>
                    <a:pt x="126913" y="209830"/>
                  </a:lnTo>
                  <a:lnTo>
                    <a:pt x="126922" y="224530"/>
                  </a:lnTo>
                  <a:lnTo>
                    <a:pt x="126923" y="213602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5" name="SMARTInkShape-Group252"/>
          <p:cNvGrpSpPr/>
          <p:nvPr/>
        </p:nvGrpSpPr>
        <p:grpSpPr>
          <a:xfrm>
            <a:off x="6203950" y="1739900"/>
            <a:ext cx="1257301" cy="367609"/>
            <a:chOff x="6203950" y="1739900"/>
            <a:chExt cx="1257301" cy="367609"/>
          </a:xfrm>
        </p:grpSpPr>
        <p:sp>
          <p:nvSpPr>
            <p:cNvPr id="31" name="SMARTInkShape-2472"/>
            <p:cNvSpPr/>
            <p:nvPr/>
          </p:nvSpPr>
          <p:spPr>
            <a:xfrm>
              <a:off x="6451716" y="1758950"/>
              <a:ext cx="150715" cy="152255"/>
            </a:xfrm>
            <a:custGeom>
              <a:avLst/>
              <a:gdLst/>
              <a:ahLst/>
              <a:cxnLst/>
              <a:rect l="0" t="0" r="0" b="0"/>
              <a:pathLst>
                <a:path w="150715" h="152255">
                  <a:moveTo>
                    <a:pt x="6234" y="0"/>
                  </a:moveTo>
                  <a:lnTo>
                    <a:pt x="5528" y="28374"/>
                  </a:lnTo>
                  <a:lnTo>
                    <a:pt x="766" y="52167"/>
                  </a:lnTo>
                  <a:lnTo>
                    <a:pt x="0" y="82730"/>
                  </a:lnTo>
                  <a:lnTo>
                    <a:pt x="1800" y="101653"/>
                  </a:lnTo>
                  <a:lnTo>
                    <a:pt x="7061" y="128287"/>
                  </a:lnTo>
                  <a:lnTo>
                    <a:pt x="12716" y="137214"/>
                  </a:lnTo>
                  <a:lnTo>
                    <a:pt x="23834" y="146803"/>
                  </a:lnTo>
                  <a:lnTo>
                    <a:pt x="33812" y="149912"/>
                  </a:lnTo>
                  <a:lnTo>
                    <a:pt x="64898" y="152181"/>
                  </a:lnTo>
                  <a:lnTo>
                    <a:pt x="70744" y="152254"/>
                  </a:lnTo>
                  <a:lnTo>
                    <a:pt x="101617" y="140447"/>
                  </a:lnTo>
                  <a:lnTo>
                    <a:pt x="113537" y="135093"/>
                  </a:lnTo>
                  <a:lnTo>
                    <a:pt x="127476" y="124145"/>
                  </a:lnTo>
                  <a:lnTo>
                    <a:pt x="136388" y="111259"/>
                  </a:lnTo>
                  <a:lnTo>
                    <a:pt x="149367" y="80297"/>
                  </a:lnTo>
                  <a:lnTo>
                    <a:pt x="150714" y="63537"/>
                  </a:lnTo>
                  <a:lnTo>
                    <a:pt x="145205" y="44875"/>
                  </a:lnTo>
                  <a:lnTo>
                    <a:pt x="135254" y="24750"/>
                  </a:lnTo>
                  <a:lnTo>
                    <a:pt x="122642" y="15186"/>
                  </a:lnTo>
                  <a:lnTo>
                    <a:pt x="118413" y="13804"/>
                  </a:lnTo>
                  <a:lnTo>
                    <a:pt x="116298" y="14142"/>
                  </a:lnTo>
                  <a:lnTo>
                    <a:pt x="107834" y="190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SMARTInkShape-2473"/>
            <p:cNvSpPr/>
            <p:nvPr/>
          </p:nvSpPr>
          <p:spPr>
            <a:xfrm>
              <a:off x="6203950" y="1739900"/>
              <a:ext cx="169690" cy="184087"/>
            </a:xfrm>
            <a:custGeom>
              <a:avLst/>
              <a:gdLst/>
              <a:ahLst/>
              <a:cxnLst/>
              <a:rect l="0" t="0" r="0" b="0"/>
              <a:pathLst>
                <a:path w="169690" h="184087">
                  <a:moveTo>
                    <a:pt x="165100" y="0"/>
                  </a:moveTo>
                  <a:lnTo>
                    <a:pt x="140797" y="705"/>
                  </a:lnTo>
                  <a:lnTo>
                    <a:pt x="113607" y="5467"/>
                  </a:lnTo>
                  <a:lnTo>
                    <a:pt x="88057" y="11245"/>
                  </a:lnTo>
                  <a:lnTo>
                    <a:pt x="56565" y="21062"/>
                  </a:lnTo>
                  <a:lnTo>
                    <a:pt x="35339" y="32346"/>
                  </a:lnTo>
                  <a:lnTo>
                    <a:pt x="11164" y="52579"/>
                  </a:lnTo>
                  <a:lnTo>
                    <a:pt x="8490" y="58881"/>
                  </a:lnTo>
                  <a:lnTo>
                    <a:pt x="7776" y="62538"/>
                  </a:lnTo>
                  <a:lnTo>
                    <a:pt x="8006" y="64975"/>
                  </a:lnTo>
                  <a:lnTo>
                    <a:pt x="8865" y="66600"/>
                  </a:lnTo>
                  <a:lnTo>
                    <a:pt x="18684" y="72579"/>
                  </a:lnTo>
                  <a:lnTo>
                    <a:pt x="39282" y="79848"/>
                  </a:lnTo>
                  <a:lnTo>
                    <a:pt x="65615" y="83897"/>
                  </a:lnTo>
                  <a:lnTo>
                    <a:pt x="94413" y="91282"/>
                  </a:lnTo>
                  <a:lnTo>
                    <a:pt x="124848" y="100241"/>
                  </a:lnTo>
                  <a:lnTo>
                    <a:pt x="150093" y="114867"/>
                  </a:lnTo>
                  <a:lnTo>
                    <a:pt x="162535" y="127168"/>
                  </a:lnTo>
                  <a:lnTo>
                    <a:pt x="167487" y="135541"/>
                  </a:lnTo>
                  <a:lnTo>
                    <a:pt x="169689" y="143966"/>
                  </a:lnTo>
                  <a:lnTo>
                    <a:pt x="168785" y="152414"/>
                  </a:lnTo>
                  <a:lnTo>
                    <a:pt x="167557" y="156643"/>
                  </a:lnTo>
                  <a:lnTo>
                    <a:pt x="160547" y="165104"/>
                  </a:lnTo>
                  <a:lnTo>
                    <a:pt x="142171" y="178663"/>
                  </a:lnTo>
                  <a:lnTo>
                    <a:pt x="125850" y="182524"/>
                  </a:lnTo>
                  <a:lnTo>
                    <a:pt x="100667" y="183828"/>
                  </a:lnTo>
                  <a:lnTo>
                    <a:pt x="71129" y="184086"/>
                  </a:lnTo>
                  <a:lnTo>
                    <a:pt x="57718" y="182710"/>
                  </a:lnTo>
                  <a:lnTo>
                    <a:pt x="31862" y="172211"/>
                  </a:lnTo>
                  <a:lnTo>
                    <a:pt x="0" y="1587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SMARTInkShape-2474"/>
            <p:cNvSpPr/>
            <p:nvPr/>
          </p:nvSpPr>
          <p:spPr>
            <a:xfrm>
              <a:off x="6623563" y="1755481"/>
              <a:ext cx="219989" cy="352028"/>
            </a:xfrm>
            <a:custGeom>
              <a:avLst/>
              <a:gdLst/>
              <a:ahLst/>
              <a:cxnLst/>
              <a:rect l="0" t="0" r="0" b="0"/>
              <a:pathLst>
                <a:path w="219989" h="352028">
                  <a:moveTo>
                    <a:pt x="126487" y="16169"/>
                  </a:moveTo>
                  <a:lnTo>
                    <a:pt x="126487" y="10701"/>
                  </a:lnTo>
                  <a:lnTo>
                    <a:pt x="123115" y="6709"/>
                  </a:lnTo>
                  <a:lnTo>
                    <a:pt x="119579" y="4909"/>
                  </a:lnTo>
                  <a:lnTo>
                    <a:pt x="104410" y="0"/>
                  </a:lnTo>
                  <a:lnTo>
                    <a:pt x="92351" y="2833"/>
                  </a:lnTo>
                  <a:lnTo>
                    <a:pt x="62127" y="15593"/>
                  </a:lnTo>
                  <a:lnTo>
                    <a:pt x="31123" y="38958"/>
                  </a:lnTo>
                  <a:lnTo>
                    <a:pt x="15524" y="55376"/>
                  </a:lnTo>
                  <a:lnTo>
                    <a:pt x="5336" y="73647"/>
                  </a:lnTo>
                  <a:lnTo>
                    <a:pt x="642" y="98078"/>
                  </a:lnTo>
                  <a:lnTo>
                    <a:pt x="0" y="108076"/>
                  </a:lnTo>
                  <a:lnTo>
                    <a:pt x="3478" y="117224"/>
                  </a:lnTo>
                  <a:lnTo>
                    <a:pt x="9727" y="125288"/>
                  </a:lnTo>
                  <a:lnTo>
                    <a:pt x="17208" y="131223"/>
                  </a:lnTo>
                  <a:lnTo>
                    <a:pt x="25237" y="134332"/>
                  </a:lnTo>
                  <a:lnTo>
                    <a:pt x="45260" y="136327"/>
                  </a:lnTo>
                  <a:lnTo>
                    <a:pt x="75861" y="129846"/>
                  </a:lnTo>
                  <a:lnTo>
                    <a:pt x="97750" y="121879"/>
                  </a:lnTo>
                  <a:lnTo>
                    <a:pt x="127826" y="100711"/>
                  </a:lnTo>
                  <a:lnTo>
                    <a:pt x="133667" y="93489"/>
                  </a:lnTo>
                  <a:lnTo>
                    <a:pt x="136734" y="85576"/>
                  </a:lnTo>
                  <a:lnTo>
                    <a:pt x="139174" y="54932"/>
                  </a:lnTo>
                  <a:lnTo>
                    <a:pt x="137300" y="54563"/>
                  </a:lnTo>
                  <a:lnTo>
                    <a:pt x="135812" y="54465"/>
                  </a:lnTo>
                  <a:lnTo>
                    <a:pt x="134820" y="55811"/>
                  </a:lnTo>
                  <a:lnTo>
                    <a:pt x="133719" y="61069"/>
                  </a:lnTo>
                  <a:lnTo>
                    <a:pt x="135109" y="66228"/>
                  </a:lnTo>
                  <a:lnTo>
                    <a:pt x="136469" y="68591"/>
                  </a:lnTo>
                  <a:lnTo>
                    <a:pt x="144802" y="99773"/>
                  </a:lnTo>
                  <a:lnTo>
                    <a:pt x="158928" y="126208"/>
                  </a:lnTo>
                  <a:lnTo>
                    <a:pt x="171936" y="155027"/>
                  </a:lnTo>
                  <a:lnTo>
                    <a:pt x="190027" y="186172"/>
                  </a:lnTo>
                  <a:lnTo>
                    <a:pt x="200032" y="211100"/>
                  </a:lnTo>
                  <a:lnTo>
                    <a:pt x="210915" y="235655"/>
                  </a:lnTo>
                  <a:lnTo>
                    <a:pt x="219389" y="263273"/>
                  </a:lnTo>
                  <a:lnTo>
                    <a:pt x="219988" y="276276"/>
                  </a:lnTo>
                  <a:lnTo>
                    <a:pt x="217902" y="289111"/>
                  </a:lnTo>
                  <a:lnTo>
                    <a:pt x="212742" y="299989"/>
                  </a:lnTo>
                  <a:lnTo>
                    <a:pt x="193166" y="326489"/>
                  </a:lnTo>
                  <a:lnTo>
                    <a:pt x="164169" y="344840"/>
                  </a:lnTo>
                  <a:lnTo>
                    <a:pt x="142041" y="350384"/>
                  </a:lnTo>
                  <a:lnTo>
                    <a:pt x="117612" y="352027"/>
                  </a:lnTo>
                  <a:lnTo>
                    <a:pt x="89141" y="351876"/>
                  </a:lnTo>
                  <a:lnTo>
                    <a:pt x="70266" y="346903"/>
                  </a:lnTo>
                  <a:lnTo>
                    <a:pt x="60107" y="340491"/>
                  </a:lnTo>
                  <a:lnTo>
                    <a:pt x="49825" y="328948"/>
                  </a:lnTo>
                  <a:lnTo>
                    <a:pt x="40735" y="313111"/>
                  </a:lnTo>
                  <a:lnTo>
                    <a:pt x="37587" y="301919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SMARTInkShape-2475"/>
            <p:cNvSpPr/>
            <p:nvPr/>
          </p:nvSpPr>
          <p:spPr>
            <a:xfrm>
              <a:off x="6865928" y="1755860"/>
              <a:ext cx="595323" cy="167761"/>
            </a:xfrm>
            <a:custGeom>
              <a:avLst/>
              <a:gdLst/>
              <a:ahLst/>
              <a:cxnLst/>
              <a:rect l="0" t="0" r="0" b="0"/>
              <a:pathLst>
                <a:path w="595323" h="167761">
                  <a:moveTo>
                    <a:pt x="87322" y="22140"/>
                  </a:moveTo>
                  <a:lnTo>
                    <a:pt x="74491" y="22140"/>
                  </a:lnTo>
                  <a:lnTo>
                    <a:pt x="69154" y="24021"/>
                  </a:lnTo>
                  <a:lnTo>
                    <a:pt x="39836" y="40557"/>
                  </a:lnTo>
                  <a:lnTo>
                    <a:pt x="24333" y="55584"/>
                  </a:lnTo>
                  <a:lnTo>
                    <a:pt x="9630" y="82492"/>
                  </a:lnTo>
                  <a:lnTo>
                    <a:pt x="1367" y="105322"/>
                  </a:lnTo>
                  <a:lnTo>
                    <a:pt x="0" y="122516"/>
                  </a:lnTo>
                  <a:lnTo>
                    <a:pt x="2180" y="129781"/>
                  </a:lnTo>
                  <a:lnTo>
                    <a:pt x="7383" y="135362"/>
                  </a:lnTo>
                  <a:lnTo>
                    <a:pt x="22221" y="144693"/>
                  </a:lnTo>
                  <a:lnTo>
                    <a:pt x="34558" y="147822"/>
                  </a:lnTo>
                  <a:lnTo>
                    <a:pt x="55732" y="148174"/>
                  </a:lnTo>
                  <a:lnTo>
                    <a:pt x="70515" y="143287"/>
                  </a:lnTo>
                  <a:lnTo>
                    <a:pt x="86575" y="133216"/>
                  </a:lnTo>
                  <a:lnTo>
                    <a:pt x="111105" y="104625"/>
                  </a:lnTo>
                  <a:lnTo>
                    <a:pt x="122386" y="83514"/>
                  </a:lnTo>
                  <a:lnTo>
                    <a:pt x="124072" y="75052"/>
                  </a:lnTo>
                  <a:lnTo>
                    <a:pt x="122940" y="68469"/>
                  </a:lnTo>
                  <a:lnTo>
                    <a:pt x="120218" y="60796"/>
                  </a:lnTo>
                  <a:lnTo>
                    <a:pt x="119139" y="54294"/>
                  </a:lnTo>
                  <a:lnTo>
                    <a:pt x="119078" y="66134"/>
                  </a:lnTo>
                  <a:lnTo>
                    <a:pt x="127910" y="93390"/>
                  </a:lnTo>
                  <a:lnTo>
                    <a:pt x="141148" y="116960"/>
                  </a:lnTo>
                  <a:lnTo>
                    <a:pt x="170082" y="148341"/>
                  </a:lnTo>
                  <a:lnTo>
                    <a:pt x="184829" y="158232"/>
                  </a:lnTo>
                  <a:lnTo>
                    <a:pt x="206536" y="166014"/>
                  </a:lnTo>
                  <a:lnTo>
                    <a:pt x="231363" y="167760"/>
                  </a:lnTo>
                  <a:lnTo>
                    <a:pt x="243297" y="164235"/>
                  </a:lnTo>
                  <a:lnTo>
                    <a:pt x="271942" y="150866"/>
                  </a:lnTo>
                  <a:lnTo>
                    <a:pt x="299912" y="131876"/>
                  </a:lnTo>
                  <a:lnTo>
                    <a:pt x="321461" y="110138"/>
                  </a:lnTo>
                  <a:lnTo>
                    <a:pt x="339795" y="82542"/>
                  </a:lnTo>
                  <a:lnTo>
                    <a:pt x="359023" y="55545"/>
                  </a:lnTo>
                  <a:lnTo>
                    <a:pt x="361653" y="54625"/>
                  </a:lnTo>
                  <a:lnTo>
                    <a:pt x="365720" y="54035"/>
                  </a:lnTo>
                  <a:lnTo>
                    <a:pt x="369796" y="57304"/>
                  </a:lnTo>
                  <a:lnTo>
                    <a:pt x="371616" y="62697"/>
                  </a:lnTo>
                  <a:lnTo>
                    <a:pt x="374522" y="73668"/>
                  </a:lnTo>
                  <a:lnTo>
                    <a:pt x="383141" y="94908"/>
                  </a:lnTo>
                  <a:lnTo>
                    <a:pt x="389905" y="125276"/>
                  </a:lnTo>
                  <a:lnTo>
                    <a:pt x="392114" y="155083"/>
                  </a:lnTo>
                  <a:lnTo>
                    <a:pt x="391416" y="139565"/>
                  </a:lnTo>
                  <a:lnTo>
                    <a:pt x="386654" y="119360"/>
                  </a:lnTo>
                  <a:lnTo>
                    <a:pt x="386651" y="97474"/>
                  </a:lnTo>
                  <a:lnTo>
                    <a:pt x="394633" y="66476"/>
                  </a:lnTo>
                  <a:lnTo>
                    <a:pt x="408558" y="41167"/>
                  </a:lnTo>
                  <a:lnTo>
                    <a:pt x="437064" y="12808"/>
                  </a:lnTo>
                  <a:lnTo>
                    <a:pt x="453253" y="7409"/>
                  </a:lnTo>
                  <a:lnTo>
                    <a:pt x="480320" y="2488"/>
                  </a:lnTo>
                  <a:lnTo>
                    <a:pt x="498349" y="0"/>
                  </a:lnTo>
                  <a:lnTo>
                    <a:pt x="528332" y="1861"/>
                  </a:lnTo>
                  <a:lnTo>
                    <a:pt x="558147" y="3431"/>
                  </a:lnTo>
                  <a:lnTo>
                    <a:pt x="587865" y="8509"/>
                  </a:lnTo>
                  <a:lnTo>
                    <a:pt x="595322" y="944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3" name="SMARTInkShape-Group253"/>
          <p:cNvGrpSpPr/>
          <p:nvPr/>
        </p:nvGrpSpPr>
        <p:grpSpPr>
          <a:xfrm>
            <a:off x="4027525" y="2374900"/>
            <a:ext cx="1661727" cy="539751"/>
            <a:chOff x="4027525" y="2374900"/>
            <a:chExt cx="1661727" cy="539751"/>
          </a:xfrm>
        </p:grpSpPr>
        <p:sp>
          <p:nvSpPr>
            <p:cNvPr id="36" name="SMARTInkShape-2476"/>
            <p:cNvSpPr/>
            <p:nvPr/>
          </p:nvSpPr>
          <p:spPr>
            <a:xfrm>
              <a:off x="4027525" y="2374900"/>
              <a:ext cx="163476" cy="495301"/>
            </a:xfrm>
            <a:custGeom>
              <a:avLst/>
              <a:gdLst/>
              <a:ahLst/>
              <a:cxnLst/>
              <a:rect l="0" t="0" r="0" b="0"/>
              <a:pathLst>
                <a:path w="163476" h="495301">
                  <a:moveTo>
                    <a:pt x="119025" y="0"/>
                  </a:moveTo>
                  <a:lnTo>
                    <a:pt x="110186" y="8838"/>
                  </a:lnTo>
                  <a:lnTo>
                    <a:pt x="91083" y="38875"/>
                  </a:lnTo>
                  <a:lnTo>
                    <a:pt x="72792" y="68722"/>
                  </a:lnTo>
                  <a:lnTo>
                    <a:pt x="59857" y="94132"/>
                  </a:lnTo>
                  <a:lnTo>
                    <a:pt x="47087" y="124395"/>
                  </a:lnTo>
                  <a:lnTo>
                    <a:pt x="38604" y="147714"/>
                  </a:lnTo>
                  <a:lnTo>
                    <a:pt x="30130" y="174071"/>
                  </a:lnTo>
                  <a:lnTo>
                    <a:pt x="21661" y="202248"/>
                  </a:lnTo>
                  <a:lnTo>
                    <a:pt x="13192" y="231234"/>
                  </a:lnTo>
                  <a:lnTo>
                    <a:pt x="6607" y="258698"/>
                  </a:lnTo>
                  <a:lnTo>
                    <a:pt x="2033" y="285721"/>
                  </a:lnTo>
                  <a:lnTo>
                    <a:pt x="0" y="314194"/>
                  </a:lnTo>
                  <a:lnTo>
                    <a:pt x="979" y="339549"/>
                  </a:lnTo>
                  <a:lnTo>
                    <a:pt x="4471" y="362577"/>
                  </a:lnTo>
                  <a:lnTo>
                    <a:pt x="10726" y="384571"/>
                  </a:lnTo>
                  <a:lnTo>
                    <a:pt x="25553" y="413416"/>
                  </a:lnTo>
                  <a:lnTo>
                    <a:pt x="49526" y="443377"/>
                  </a:lnTo>
                  <a:lnTo>
                    <a:pt x="69740" y="462512"/>
                  </a:lnTo>
                  <a:lnTo>
                    <a:pt x="96739" y="476726"/>
                  </a:lnTo>
                  <a:lnTo>
                    <a:pt x="122221" y="485720"/>
                  </a:lnTo>
                  <a:lnTo>
                    <a:pt x="153338" y="493898"/>
                  </a:lnTo>
                  <a:lnTo>
                    <a:pt x="163475" y="4953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SMARTInkShape-2477"/>
            <p:cNvSpPr/>
            <p:nvPr/>
          </p:nvSpPr>
          <p:spPr>
            <a:xfrm>
              <a:off x="4300691" y="2616200"/>
              <a:ext cx="146044" cy="196184"/>
            </a:xfrm>
            <a:custGeom>
              <a:avLst/>
              <a:gdLst/>
              <a:ahLst/>
              <a:cxnLst/>
              <a:rect l="0" t="0" r="0" b="0"/>
              <a:pathLst>
                <a:path w="146044" h="196184">
                  <a:moveTo>
                    <a:pt x="118909" y="0"/>
                  </a:moveTo>
                  <a:lnTo>
                    <a:pt x="91772" y="0"/>
                  </a:lnTo>
                  <a:lnTo>
                    <a:pt x="63402" y="705"/>
                  </a:lnTo>
                  <a:lnTo>
                    <a:pt x="36683" y="6907"/>
                  </a:lnTo>
                  <a:lnTo>
                    <a:pt x="7076" y="17217"/>
                  </a:lnTo>
                  <a:lnTo>
                    <a:pt x="4137" y="17828"/>
                  </a:lnTo>
                  <a:lnTo>
                    <a:pt x="2177" y="18941"/>
                  </a:lnTo>
                  <a:lnTo>
                    <a:pt x="871" y="20388"/>
                  </a:lnTo>
                  <a:lnTo>
                    <a:pt x="0" y="22059"/>
                  </a:lnTo>
                  <a:lnTo>
                    <a:pt x="914" y="27677"/>
                  </a:lnTo>
                  <a:lnTo>
                    <a:pt x="5395" y="36893"/>
                  </a:lnTo>
                  <a:lnTo>
                    <a:pt x="10603" y="42502"/>
                  </a:lnTo>
                  <a:lnTo>
                    <a:pt x="31193" y="55720"/>
                  </a:lnTo>
                  <a:lnTo>
                    <a:pt x="59013" y="68705"/>
                  </a:lnTo>
                  <a:lnTo>
                    <a:pt x="86616" y="85564"/>
                  </a:lnTo>
                  <a:lnTo>
                    <a:pt x="112452" y="106664"/>
                  </a:lnTo>
                  <a:lnTo>
                    <a:pt x="129695" y="122150"/>
                  </a:lnTo>
                  <a:lnTo>
                    <a:pt x="144793" y="142975"/>
                  </a:lnTo>
                  <a:lnTo>
                    <a:pt x="146043" y="147528"/>
                  </a:lnTo>
                  <a:lnTo>
                    <a:pt x="145550" y="156349"/>
                  </a:lnTo>
                  <a:lnTo>
                    <a:pt x="141306" y="169249"/>
                  </a:lnTo>
                  <a:lnTo>
                    <a:pt x="135683" y="175881"/>
                  </a:lnTo>
                  <a:lnTo>
                    <a:pt x="117205" y="189258"/>
                  </a:lnTo>
                  <a:lnTo>
                    <a:pt x="105451" y="193476"/>
                  </a:lnTo>
                  <a:lnTo>
                    <a:pt x="80659" y="196183"/>
                  </a:lnTo>
                  <a:lnTo>
                    <a:pt x="51015" y="196012"/>
                  </a:lnTo>
                  <a:lnTo>
                    <a:pt x="20937" y="187994"/>
                  </a:lnTo>
                  <a:lnTo>
                    <a:pt x="10959" y="1841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SMARTInkShape-2478"/>
            <p:cNvSpPr/>
            <p:nvPr/>
          </p:nvSpPr>
          <p:spPr>
            <a:xfrm>
              <a:off x="4552950" y="2617818"/>
              <a:ext cx="167012" cy="201583"/>
            </a:xfrm>
            <a:custGeom>
              <a:avLst/>
              <a:gdLst/>
              <a:ahLst/>
              <a:cxnLst/>
              <a:rect l="0" t="0" r="0" b="0"/>
              <a:pathLst>
                <a:path w="167012" h="201583">
                  <a:moveTo>
                    <a:pt x="0" y="80932"/>
                  </a:moveTo>
                  <a:lnTo>
                    <a:pt x="3371" y="80932"/>
                  </a:lnTo>
                  <a:lnTo>
                    <a:pt x="4364" y="81637"/>
                  </a:lnTo>
                  <a:lnTo>
                    <a:pt x="5026" y="82813"/>
                  </a:lnTo>
                  <a:lnTo>
                    <a:pt x="5467" y="84302"/>
                  </a:lnTo>
                  <a:lnTo>
                    <a:pt x="7172" y="85296"/>
                  </a:lnTo>
                  <a:lnTo>
                    <a:pt x="15609" y="87399"/>
                  </a:lnTo>
                  <a:lnTo>
                    <a:pt x="23596" y="91471"/>
                  </a:lnTo>
                  <a:lnTo>
                    <a:pt x="46024" y="93347"/>
                  </a:lnTo>
                  <a:lnTo>
                    <a:pt x="74524" y="88506"/>
                  </a:lnTo>
                  <a:lnTo>
                    <a:pt x="101269" y="80755"/>
                  </a:lnTo>
                  <a:lnTo>
                    <a:pt x="132600" y="65961"/>
                  </a:lnTo>
                  <a:lnTo>
                    <a:pt x="147317" y="56819"/>
                  </a:lnTo>
                  <a:lnTo>
                    <a:pt x="165850" y="32836"/>
                  </a:lnTo>
                  <a:lnTo>
                    <a:pt x="167011" y="28407"/>
                  </a:lnTo>
                  <a:lnTo>
                    <a:pt x="166420" y="19722"/>
                  </a:lnTo>
                  <a:lnTo>
                    <a:pt x="163805" y="13040"/>
                  </a:lnTo>
                  <a:lnTo>
                    <a:pt x="156377" y="3002"/>
                  </a:lnTo>
                  <a:lnTo>
                    <a:pt x="148523" y="435"/>
                  </a:lnTo>
                  <a:lnTo>
                    <a:pt x="137976" y="0"/>
                  </a:lnTo>
                  <a:lnTo>
                    <a:pt x="119433" y="4427"/>
                  </a:lnTo>
                  <a:lnTo>
                    <a:pt x="88241" y="18208"/>
                  </a:lnTo>
                  <a:lnTo>
                    <a:pt x="65186" y="32243"/>
                  </a:lnTo>
                  <a:lnTo>
                    <a:pt x="38433" y="59320"/>
                  </a:lnTo>
                  <a:lnTo>
                    <a:pt x="19148" y="86914"/>
                  </a:lnTo>
                  <a:lnTo>
                    <a:pt x="6770" y="114062"/>
                  </a:lnTo>
                  <a:lnTo>
                    <a:pt x="2006" y="139980"/>
                  </a:lnTo>
                  <a:lnTo>
                    <a:pt x="594" y="162162"/>
                  </a:lnTo>
                  <a:lnTo>
                    <a:pt x="2513" y="168247"/>
                  </a:lnTo>
                  <a:lnTo>
                    <a:pt x="10289" y="178770"/>
                  </a:lnTo>
                  <a:lnTo>
                    <a:pt x="26567" y="192627"/>
                  </a:lnTo>
                  <a:lnTo>
                    <a:pt x="40500" y="197602"/>
                  </a:lnTo>
                  <a:lnTo>
                    <a:pt x="64211" y="200402"/>
                  </a:lnTo>
                  <a:lnTo>
                    <a:pt x="94136" y="201349"/>
                  </a:lnTo>
                  <a:lnTo>
                    <a:pt x="120650" y="201582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SMARTInkShape-2479"/>
            <p:cNvSpPr/>
            <p:nvPr/>
          </p:nvSpPr>
          <p:spPr>
            <a:xfrm>
              <a:off x="4775200" y="2636248"/>
              <a:ext cx="169712" cy="194085"/>
            </a:xfrm>
            <a:custGeom>
              <a:avLst/>
              <a:gdLst/>
              <a:ahLst/>
              <a:cxnLst/>
              <a:rect l="0" t="0" r="0" b="0"/>
              <a:pathLst>
                <a:path w="169712" h="194085">
                  <a:moveTo>
                    <a:pt x="0" y="62502"/>
                  </a:moveTo>
                  <a:lnTo>
                    <a:pt x="0" y="67969"/>
                  </a:lnTo>
                  <a:lnTo>
                    <a:pt x="8838" y="77612"/>
                  </a:lnTo>
                  <a:lnTo>
                    <a:pt x="18297" y="83756"/>
                  </a:lnTo>
                  <a:lnTo>
                    <a:pt x="33408" y="86673"/>
                  </a:lnTo>
                  <a:lnTo>
                    <a:pt x="62547" y="86953"/>
                  </a:lnTo>
                  <a:lnTo>
                    <a:pt x="93598" y="80946"/>
                  </a:lnTo>
                  <a:lnTo>
                    <a:pt x="120323" y="72965"/>
                  </a:lnTo>
                  <a:lnTo>
                    <a:pt x="145279" y="59525"/>
                  </a:lnTo>
                  <a:lnTo>
                    <a:pt x="159305" y="47430"/>
                  </a:lnTo>
                  <a:lnTo>
                    <a:pt x="165582" y="39105"/>
                  </a:lnTo>
                  <a:lnTo>
                    <a:pt x="168841" y="30701"/>
                  </a:lnTo>
                  <a:lnTo>
                    <a:pt x="169711" y="26485"/>
                  </a:lnTo>
                  <a:lnTo>
                    <a:pt x="168795" y="19918"/>
                  </a:lnTo>
                  <a:lnTo>
                    <a:pt x="165331" y="13942"/>
                  </a:lnTo>
                  <a:lnTo>
                    <a:pt x="159088" y="6583"/>
                  </a:lnTo>
                  <a:lnTo>
                    <a:pt x="151609" y="2371"/>
                  </a:lnTo>
                  <a:lnTo>
                    <a:pt x="135702" y="0"/>
                  </a:lnTo>
                  <a:lnTo>
                    <a:pt x="114996" y="1179"/>
                  </a:lnTo>
                  <a:lnTo>
                    <a:pt x="85666" y="11269"/>
                  </a:lnTo>
                  <a:lnTo>
                    <a:pt x="61052" y="22784"/>
                  </a:lnTo>
                  <a:lnTo>
                    <a:pt x="39256" y="38504"/>
                  </a:lnTo>
                  <a:lnTo>
                    <a:pt x="22763" y="59938"/>
                  </a:lnTo>
                  <a:lnTo>
                    <a:pt x="12310" y="84163"/>
                  </a:lnTo>
                  <a:lnTo>
                    <a:pt x="4745" y="109215"/>
                  </a:lnTo>
                  <a:lnTo>
                    <a:pt x="4776" y="134511"/>
                  </a:lnTo>
                  <a:lnTo>
                    <a:pt x="9254" y="156510"/>
                  </a:lnTo>
                  <a:lnTo>
                    <a:pt x="16813" y="168018"/>
                  </a:lnTo>
                  <a:lnTo>
                    <a:pt x="34850" y="182430"/>
                  </a:lnTo>
                  <a:lnTo>
                    <a:pt x="50766" y="189887"/>
                  </a:lnTo>
                  <a:lnTo>
                    <a:pt x="78149" y="194084"/>
                  </a:lnTo>
                  <a:lnTo>
                    <a:pt x="107081" y="193621"/>
                  </a:lnTo>
                  <a:lnTo>
                    <a:pt x="127000" y="189502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SMARTInkShape-2480"/>
            <p:cNvSpPr/>
            <p:nvPr/>
          </p:nvSpPr>
          <p:spPr>
            <a:xfrm>
              <a:off x="4967114" y="2446531"/>
              <a:ext cx="265287" cy="362538"/>
            </a:xfrm>
            <a:custGeom>
              <a:avLst/>
              <a:gdLst/>
              <a:ahLst/>
              <a:cxnLst/>
              <a:rect l="0" t="0" r="0" b="0"/>
              <a:pathLst>
                <a:path w="265287" h="362538">
                  <a:moveTo>
                    <a:pt x="189086" y="233169"/>
                  </a:moveTo>
                  <a:lnTo>
                    <a:pt x="189086" y="229798"/>
                  </a:lnTo>
                  <a:lnTo>
                    <a:pt x="187204" y="226261"/>
                  </a:lnTo>
                  <a:lnTo>
                    <a:pt x="172457" y="207162"/>
                  </a:lnTo>
                  <a:lnTo>
                    <a:pt x="153581" y="194086"/>
                  </a:lnTo>
                  <a:lnTo>
                    <a:pt x="137173" y="190309"/>
                  </a:lnTo>
                  <a:lnTo>
                    <a:pt x="115535" y="192561"/>
                  </a:lnTo>
                  <a:lnTo>
                    <a:pt x="91250" y="201067"/>
                  </a:lnTo>
                  <a:lnTo>
                    <a:pt x="62123" y="222359"/>
                  </a:lnTo>
                  <a:lnTo>
                    <a:pt x="33688" y="253010"/>
                  </a:lnTo>
                  <a:lnTo>
                    <a:pt x="16748" y="277853"/>
                  </a:lnTo>
                  <a:lnTo>
                    <a:pt x="6657" y="293951"/>
                  </a:lnTo>
                  <a:lnTo>
                    <a:pt x="977" y="314913"/>
                  </a:lnTo>
                  <a:lnTo>
                    <a:pt x="0" y="333824"/>
                  </a:lnTo>
                  <a:lnTo>
                    <a:pt x="2272" y="343992"/>
                  </a:lnTo>
                  <a:lnTo>
                    <a:pt x="5276" y="347973"/>
                  </a:lnTo>
                  <a:lnTo>
                    <a:pt x="27846" y="361794"/>
                  </a:lnTo>
                  <a:lnTo>
                    <a:pt x="40283" y="362537"/>
                  </a:lnTo>
                  <a:lnTo>
                    <a:pt x="71263" y="357265"/>
                  </a:lnTo>
                  <a:lnTo>
                    <a:pt x="96162" y="348098"/>
                  </a:lnTo>
                  <a:lnTo>
                    <a:pt x="121414" y="333074"/>
                  </a:lnTo>
                  <a:lnTo>
                    <a:pt x="150162" y="307622"/>
                  </a:lnTo>
                  <a:lnTo>
                    <a:pt x="169792" y="280080"/>
                  </a:lnTo>
                  <a:lnTo>
                    <a:pt x="188307" y="249577"/>
                  </a:lnTo>
                  <a:lnTo>
                    <a:pt x="198383" y="228702"/>
                  </a:lnTo>
                  <a:lnTo>
                    <a:pt x="207564" y="205783"/>
                  </a:lnTo>
                  <a:lnTo>
                    <a:pt x="215642" y="181486"/>
                  </a:lnTo>
                  <a:lnTo>
                    <a:pt x="221585" y="156576"/>
                  </a:lnTo>
                  <a:lnTo>
                    <a:pt x="222814" y="131394"/>
                  </a:lnTo>
                  <a:lnTo>
                    <a:pt x="221715" y="106797"/>
                  </a:lnTo>
                  <a:lnTo>
                    <a:pt x="221226" y="84105"/>
                  </a:lnTo>
                  <a:lnTo>
                    <a:pt x="217580" y="54868"/>
                  </a:lnTo>
                  <a:lnTo>
                    <a:pt x="210733" y="25480"/>
                  </a:lnTo>
                  <a:lnTo>
                    <a:pt x="208199" y="10686"/>
                  </a:lnTo>
                  <a:lnTo>
                    <a:pt x="202769" y="0"/>
                  </a:lnTo>
                  <a:lnTo>
                    <a:pt x="201736" y="112"/>
                  </a:lnTo>
                  <a:lnTo>
                    <a:pt x="198706" y="2117"/>
                  </a:lnTo>
                  <a:lnTo>
                    <a:pt x="196889" y="7242"/>
                  </a:lnTo>
                  <a:lnTo>
                    <a:pt x="195563" y="33966"/>
                  </a:lnTo>
                  <a:lnTo>
                    <a:pt x="195473" y="58435"/>
                  </a:lnTo>
                  <a:lnTo>
                    <a:pt x="195447" y="88027"/>
                  </a:lnTo>
                  <a:lnTo>
                    <a:pt x="196146" y="109394"/>
                  </a:lnTo>
                  <a:lnTo>
                    <a:pt x="198809" y="133002"/>
                  </a:lnTo>
                  <a:lnTo>
                    <a:pt x="200462" y="155724"/>
                  </a:lnTo>
                  <a:lnTo>
                    <a:pt x="201903" y="178288"/>
                  </a:lnTo>
                  <a:lnTo>
                    <a:pt x="204895" y="202427"/>
                  </a:lnTo>
                  <a:lnTo>
                    <a:pt x="207175" y="233075"/>
                  </a:lnTo>
                  <a:lnTo>
                    <a:pt x="211222" y="263401"/>
                  </a:lnTo>
                  <a:lnTo>
                    <a:pt x="219616" y="295115"/>
                  </a:lnTo>
                  <a:lnTo>
                    <a:pt x="230195" y="313847"/>
                  </a:lnTo>
                  <a:lnTo>
                    <a:pt x="242267" y="324493"/>
                  </a:lnTo>
                  <a:lnTo>
                    <a:pt x="265286" y="341119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SMARTInkShape-2481"/>
            <p:cNvSpPr/>
            <p:nvPr/>
          </p:nvSpPr>
          <p:spPr>
            <a:xfrm>
              <a:off x="5334751" y="2629782"/>
              <a:ext cx="174662" cy="207379"/>
            </a:xfrm>
            <a:custGeom>
              <a:avLst/>
              <a:gdLst/>
              <a:ahLst/>
              <a:cxnLst/>
              <a:rect l="0" t="0" r="0" b="0"/>
              <a:pathLst>
                <a:path w="174662" h="207379">
                  <a:moveTo>
                    <a:pt x="100849" y="5468"/>
                  </a:moveTo>
                  <a:lnTo>
                    <a:pt x="78066" y="4762"/>
                  </a:lnTo>
                  <a:lnTo>
                    <a:pt x="49557" y="0"/>
                  </a:lnTo>
                  <a:lnTo>
                    <a:pt x="20744" y="4662"/>
                  </a:lnTo>
                  <a:lnTo>
                    <a:pt x="7812" y="8600"/>
                  </a:lnTo>
                  <a:lnTo>
                    <a:pt x="4958" y="10378"/>
                  </a:lnTo>
                  <a:lnTo>
                    <a:pt x="1786" y="14235"/>
                  </a:lnTo>
                  <a:lnTo>
                    <a:pt x="0" y="23744"/>
                  </a:lnTo>
                  <a:lnTo>
                    <a:pt x="1161" y="26824"/>
                  </a:lnTo>
                  <a:lnTo>
                    <a:pt x="6213" y="32128"/>
                  </a:lnTo>
                  <a:lnTo>
                    <a:pt x="32492" y="48980"/>
                  </a:lnTo>
                  <a:lnTo>
                    <a:pt x="61058" y="64967"/>
                  </a:lnTo>
                  <a:lnTo>
                    <a:pt x="89696" y="83595"/>
                  </a:lnTo>
                  <a:lnTo>
                    <a:pt x="114007" y="99407"/>
                  </a:lnTo>
                  <a:lnTo>
                    <a:pt x="144135" y="120763"/>
                  </a:lnTo>
                  <a:lnTo>
                    <a:pt x="168990" y="152488"/>
                  </a:lnTo>
                  <a:lnTo>
                    <a:pt x="174661" y="167484"/>
                  </a:lnTo>
                  <a:lnTo>
                    <a:pt x="174106" y="176488"/>
                  </a:lnTo>
                  <a:lnTo>
                    <a:pt x="171507" y="184488"/>
                  </a:lnTo>
                  <a:lnTo>
                    <a:pt x="168000" y="190395"/>
                  </a:lnTo>
                  <a:lnTo>
                    <a:pt x="158689" y="197687"/>
                  </a:lnTo>
                  <a:lnTo>
                    <a:pt x="143622" y="204317"/>
                  </a:lnTo>
                  <a:lnTo>
                    <a:pt x="122381" y="207378"/>
                  </a:lnTo>
                  <a:lnTo>
                    <a:pt x="94283" y="204049"/>
                  </a:lnTo>
                  <a:lnTo>
                    <a:pt x="71229" y="201419"/>
                  </a:lnTo>
                  <a:lnTo>
                    <a:pt x="44119" y="188604"/>
                  </a:lnTo>
                  <a:lnTo>
                    <a:pt x="24649" y="176918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SMARTInkShape-2482"/>
            <p:cNvSpPr/>
            <p:nvPr/>
          </p:nvSpPr>
          <p:spPr>
            <a:xfrm>
              <a:off x="5524500" y="2419350"/>
              <a:ext cx="164752" cy="495301"/>
            </a:xfrm>
            <a:custGeom>
              <a:avLst/>
              <a:gdLst/>
              <a:ahLst/>
              <a:cxnLst/>
              <a:rect l="0" t="0" r="0" b="0"/>
              <a:pathLst>
                <a:path w="164752" h="495301">
                  <a:moveTo>
                    <a:pt x="0" y="0"/>
                  </a:moveTo>
                  <a:lnTo>
                    <a:pt x="4363" y="10139"/>
                  </a:lnTo>
                  <a:lnTo>
                    <a:pt x="5467" y="17676"/>
                  </a:lnTo>
                  <a:lnTo>
                    <a:pt x="9721" y="25730"/>
                  </a:lnTo>
                  <a:lnTo>
                    <a:pt x="28666" y="52385"/>
                  </a:lnTo>
                  <a:lnTo>
                    <a:pt x="53326" y="81399"/>
                  </a:lnTo>
                  <a:lnTo>
                    <a:pt x="75067" y="105022"/>
                  </a:lnTo>
                  <a:lnTo>
                    <a:pt x="96795" y="134364"/>
                  </a:lnTo>
                  <a:lnTo>
                    <a:pt x="112164" y="155673"/>
                  </a:lnTo>
                  <a:lnTo>
                    <a:pt x="126051" y="179254"/>
                  </a:lnTo>
                  <a:lnTo>
                    <a:pt x="137397" y="201964"/>
                  </a:lnTo>
                  <a:lnTo>
                    <a:pt x="147142" y="223817"/>
                  </a:lnTo>
                  <a:lnTo>
                    <a:pt x="156178" y="245289"/>
                  </a:lnTo>
                  <a:lnTo>
                    <a:pt x="161135" y="268473"/>
                  </a:lnTo>
                  <a:lnTo>
                    <a:pt x="163337" y="292182"/>
                  </a:lnTo>
                  <a:lnTo>
                    <a:pt x="164316" y="314479"/>
                  </a:lnTo>
                  <a:lnTo>
                    <a:pt x="164751" y="336148"/>
                  </a:lnTo>
                  <a:lnTo>
                    <a:pt x="163534" y="357538"/>
                  </a:lnTo>
                  <a:lnTo>
                    <a:pt x="154914" y="388708"/>
                  </a:lnTo>
                  <a:lnTo>
                    <a:pt x="142718" y="416836"/>
                  </a:lnTo>
                  <a:lnTo>
                    <a:pt x="124601" y="447905"/>
                  </a:lnTo>
                  <a:lnTo>
                    <a:pt x="101046" y="479375"/>
                  </a:lnTo>
                  <a:lnTo>
                    <a:pt x="88900" y="4953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615544" cy="104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611" name="Picture 7"/>
          <p:cNvPicPr>
            <a:picLocks noChangeAspect="1" noChangeArrowheads="1"/>
          </p:cNvPicPr>
          <p:nvPr/>
        </p:nvPicPr>
        <p:blipFill>
          <a:blip r:embed="rId3" cstate="print"/>
          <a:srcRect l="12000" t="26666" r="5000" b="9334"/>
          <a:stretch>
            <a:fillRect/>
          </a:stretch>
        </p:blipFill>
        <p:spPr bwMode="auto">
          <a:xfrm>
            <a:off x="990600" y="1123950"/>
            <a:ext cx="2819400" cy="1222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612" name="Picture 8"/>
          <p:cNvPicPr>
            <a:picLocks noChangeAspect="1" noChangeArrowheads="1"/>
          </p:cNvPicPr>
          <p:nvPr/>
        </p:nvPicPr>
        <p:blipFill>
          <a:blip r:embed="rId4" cstate="print"/>
          <a:srcRect b="4852"/>
          <a:stretch>
            <a:fillRect/>
          </a:stretch>
        </p:blipFill>
        <p:spPr bwMode="auto">
          <a:xfrm>
            <a:off x="5791200" y="857251"/>
            <a:ext cx="2743200" cy="1222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613" name="Picture 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2200275"/>
            <a:ext cx="9220200" cy="2943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2" name="SMARTInkShape-Group254"/>
          <p:cNvGrpSpPr/>
          <p:nvPr/>
        </p:nvGrpSpPr>
        <p:grpSpPr>
          <a:xfrm>
            <a:off x="3727450" y="1720850"/>
            <a:ext cx="1454151" cy="527051"/>
            <a:chOff x="3727450" y="1720850"/>
            <a:chExt cx="1454151" cy="527051"/>
          </a:xfrm>
        </p:grpSpPr>
        <p:sp>
          <p:nvSpPr>
            <p:cNvPr id="6" name="SMARTInkShape-2483"/>
            <p:cNvSpPr/>
            <p:nvPr/>
          </p:nvSpPr>
          <p:spPr>
            <a:xfrm>
              <a:off x="5073650" y="1720850"/>
              <a:ext cx="107951" cy="527051"/>
            </a:xfrm>
            <a:custGeom>
              <a:avLst/>
              <a:gdLst/>
              <a:ahLst/>
              <a:cxnLst/>
              <a:rect l="0" t="0" r="0" b="0"/>
              <a:pathLst>
                <a:path w="107951" h="527051">
                  <a:moveTo>
                    <a:pt x="107950" y="0"/>
                  </a:moveTo>
                  <a:lnTo>
                    <a:pt x="104579" y="3371"/>
                  </a:lnTo>
                  <a:lnTo>
                    <a:pt x="102923" y="8788"/>
                  </a:lnTo>
                  <a:lnTo>
                    <a:pt x="96704" y="34318"/>
                  </a:lnTo>
                  <a:lnTo>
                    <a:pt x="90820" y="61987"/>
                  </a:lnTo>
                  <a:lnTo>
                    <a:pt x="86696" y="84700"/>
                  </a:lnTo>
                  <a:lnTo>
                    <a:pt x="84392" y="110787"/>
                  </a:lnTo>
                  <a:lnTo>
                    <a:pt x="82663" y="139549"/>
                  </a:lnTo>
                  <a:lnTo>
                    <a:pt x="79543" y="171148"/>
                  </a:lnTo>
                  <a:lnTo>
                    <a:pt x="77723" y="187476"/>
                  </a:lnTo>
                  <a:lnTo>
                    <a:pt x="75804" y="204006"/>
                  </a:lnTo>
                  <a:lnTo>
                    <a:pt x="73819" y="220671"/>
                  </a:lnTo>
                  <a:lnTo>
                    <a:pt x="71085" y="238130"/>
                  </a:lnTo>
                  <a:lnTo>
                    <a:pt x="67851" y="256120"/>
                  </a:lnTo>
                  <a:lnTo>
                    <a:pt x="64284" y="274463"/>
                  </a:lnTo>
                  <a:lnTo>
                    <a:pt x="60495" y="292336"/>
                  </a:lnTo>
                  <a:lnTo>
                    <a:pt x="56557" y="309896"/>
                  </a:lnTo>
                  <a:lnTo>
                    <a:pt x="52521" y="327247"/>
                  </a:lnTo>
                  <a:lnTo>
                    <a:pt x="48419" y="345165"/>
                  </a:lnTo>
                  <a:lnTo>
                    <a:pt x="44274" y="363460"/>
                  </a:lnTo>
                  <a:lnTo>
                    <a:pt x="40099" y="382006"/>
                  </a:lnTo>
                  <a:lnTo>
                    <a:pt x="35905" y="400015"/>
                  </a:lnTo>
                  <a:lnTo>
                    <a:pt x="31698" y="417665"/>
                  </a:lnTo>
                  <a:lnTo>
                    <a:pt x="27482" y="435077"/>
                  </a:lnTo>
                  <a:lnTo>
                    <a:pt x="19034" y="463830"/>
                  </a:lnTo>
                  <a:lnTo>
                    <a:pt x="11282" y="487663"/>
                  </a:lnTo>
                  <a:lnTo>
                    <a:pt x="0" y="5270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SMARTInkShape-2484"/>
            <p:cNvSpPr/>
            <p:nvPr/>
          </p:nvSpPr>
          <p:spPr>
            <a:xfrm>
              <a:off x="4927600" y="1765300"/>
              <a:ext cx="203201" cy="171451"/>
            </a:xfrm>
            <a:custGeom>
              <a:avLst/>
              <a:gdLst/>
              <a:ahLst/>
              <a:cxnLst/>
              <a:rect l="0" t="0" r="0" b="0"/>
              <a:pathLst>
                <a:path w="203201" h="171451">
                  <a:moveTo>
                    <a:pt x="0" y="0"/>
                  </a:moveTo>
                  <a:lnTo>
                    <a:pt x="0" y="3370"/>
                  </a:lnTo>
                  <a:lnTo>
                    <a:pt x="11536" y="32907"/>
                  </a:lnTo>
                  <a:lnTo>
                    <a:pt x="30037" y="63652"/>
                  </a:lnTo>
                  <a:lnTo>
                    <a:pt x="51715" y="93294"/>
                  </a:lnTo>
                  <a:lnTo>
                    <a:pt x="70826" y="113014"/>
                  </a:lnTo>
                  <a:lnTo>
                    <a:pt x="102210" y="132677"/>
                  </a:lnTo>
                  <a:lnTo>
                    <a:pt x="127180" y="145850"/>
                  </a:lnTo>
                  <a:lnTo>
                    <a:pt x="157531" y="159573"/>
                  </a:lnTo>
                  <a:lnTo>
                    <a:pt x="184181" y="166833"/>
                  </a:lnTo>
                  <a:lnTo>
                    <a:pt x="203200" y="1714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SMARTInkShape-2485"/>
            <p:cNvSpPr/>
            <p:nvPr/>
          </p:nvSpPr>
          <p:spPr>
            <a:xfrm>
              <a:off x="4641850" y="1778000"/>
              <a:ext cx="285027" cy="443373"/>
            </a:xfrm>
            <a:custGeom>
              <a:avLst/>
              <a:gdLst/>
              <a:ahLst/>
              <a:cxnLst/>
              <a:rect l="0" t="0" r="0" b="0"/>
              <a:pathLst>
                <a:path w="285027" h="443373">
                  <a:moveTo>
                    <a:pt x="196850" y="0"/>
                  </a:moveTo>
                  <a:lnTo>
                    <a:pt x="180949" y="705"/>
                  </a:lnTo>
                  <a:lnTo>
                    <a:pt x="153982" y="12209"/>
                  </a:lnTo>
                  <a:lnTo>
                    <a:pt x="122948" y="28543"/>
                  </a:lnTo>
                  <a:lnTo>
                    <a:pt x="93822" y="51421"/>
                  </a:lnTo>
                  <a:lnTo>
                    <a:pt x="78387" y="65187"/>
                  </a:lnTo>
                  <a:lnTo>
                    <a:pt x="58503" y="91359"/>
                  </a:lnTo>
                  <a:lnTo>
                    <a:pt x="40666" y="121763"/>
                  </a:lnTo>
                  <a:lnTo>
                    <a:pt x="34392" y="146379"/>
                  </a:lnTo>
                  <a:lnTo>
                    <a:pt x="33629" y="161718"/>
                  </a:lnTo>
                  <a:lnTo>
                    <a:pt x="35642" y="173239"/>
                  </a:lnTo>
                  <a:lnTo>
                    <a:pt x="44113" y="187659"/>
                  </a:lnTo>
                  <a:lnTo>
                    <a:pt x="55560" y="197497"/>
                  </a:lnTo>
                  <a:lnTo>
                    <a:pt x="65615" y="200665"/>
                  </a:lnTo>
                  <a:lnTo>
                    <a:pt x="77140" y="201367"/>
                  </a:lnTo>
                  <a:lnTo>
                    <a:pt x="108073" y="194213"/>
                  </a:lnTo>
                  <a:lnTo>
                    <a:pt x="127036" y="184858"/>
                  </a:lnTo>
                  <a:lnTo>
                    <a:pt x="147337" y="163985"/>
                  </a:lnTo>
                  <a:lnTo>
                    <a:pt x="163054" y="139479"/>
                  </a:lnTo>
                  <a:lnTo>
                    <a:pt x="175414" y="107920"/>
                  </a:lnTo>
                  <a:lnTo>
                    <a:pt x="182860" y="79567"/>
                  </a:lnTo>
                  <a:lnTo>
                    <a:pt x="184116" y="57925"/>
                  </a:lnTo>
                  <a:lnTo>
                    <a:pt x="184853" y="73095"/>
                  </a:lnTo>
                  <a:lnTo>
                    <a:pt x="195686" y="102535"/>
                  </a:lnTo>
                  <a:lnTo>
                    <a:pt x="212037" y="129066"/>
                  </a:lnTo>
                  <a:lnTo>
                    <a:pt x="227455" y="153012"/>
                  </a:lnTo>
                  <a:lnTo>
                    <a:pt x="240961" y="177981"/>
                  </a:lnTo>
                  <a:lnTo>
                    <a:pt x="253899" y="203253"/>
                  </a:lnTo>
                  <a:lnTo>
                    <a:pt x="266670" y="230497"/>
                  </a:lnTo>
                  <a:lnTo>
                    <a:pt x="277509" y="259030"/>
                  </a:lnTo>
                  <a:lnTo>
                    <a:pt x="283308" y="285359"/>
                  </a:lnTo>
                  <a:lnTo>
                    <a:pt x="285026" y="311034"/>
                  </a:lnTo>
                  <a:lnTo>
                    <a:pt x="284017" y="328031"/>
                  </a:lnTo>
                  <a:lnTo>
                    <a:pt x="275515" y="353468"/>
                  </a:lnTo>
                  <a:lnTo>
                    <a:pt x="262648" y="378878"/>
                  </a:lnTo>
                  <a:lnTo>
                    <a:pt x="241589" y="402870"/>
                  </a:lnTo>
                  <a:lnTo>
                    <a:pt x="217475" y="419543"/>
                  </a:lnTo>
                  <a:lnTo>
                    <a:pt x="191750" y="432715"/>
                  </a:lnTo>
                  <a:lnTo>
                    <a:pt x="162099" y="440694"/>
                  </a:lnTo>
                  <a:lnTo>
                    <a:pt x="130971" y="443372"/>
                  </a:lnTo>
                  <a:lnTo>
                    <a:pt x="100110" y="442754"/>
                  </a:lnTo>
                  <a:lnTo>
                    <a:pt x="72780" y="434261"/>
                  </a:lnTo>
                  <a:lnTo>
                    <a:pt x="47513" y="422102"/>
                  </a:lnTo>
                  <a:lnTo>
                    <a:pt x="16474" y="396630"/>
                  </a:lnTo>
                  <a:lnTo>
                    <a:pt x="0" y="3746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SMARTInkShape-2486"/>
            <p:cNvSpPr/>
            <p:nvPr/>
          </p:nvSpPr>
          <p:spPr>
            <a:xfrm>
              <a:off x="4244491" y="1771650"/>
              <a:ext cx="454510" cy="287238"/>
            </a:xfrm>
            <a:custGeom>
              <a:avLst/>
              <a:gdLst/>
              <a:ahLst/>
              <a:cxnLst/>
              <a:rect l="0" t="0" r="0" b="0"/>
              <a:pathLst>
                <a:path w="454510" h="287238">
                  <a:moveTo>
                    <a:pt x="3659" y="139700"/>
                  </a:moveTo>
                  <a:lnTo>
                    <a:pt x="287" y="143071"/>
                  </a:lnTo>
                  <a:lnTo>
                    <a:pt x="0" y="144769"/>
                  </a:lnTo>
                  <a:lnTo>
                    <a:pt x="514" y="146607"/>
                  </a:lnTo>
                  <a:lnTo>
                    <a:pt x="1563" y="148538"/>
                  </a:lnTo>
                  <a:lnTo>
                    <a:pt x="3038" y="157997"/>
                  </a:lnTo>
                  <a:lnTo>
                    <a:pt x="4655" y="160365"/>
                  </a:lnTo>
                  <a:lnTo>
                    <a:pt x="7145" y="161943"/>
                  </a:lnTo>
                  <a:lnTo>
                    <a:pt x="14380" y="163697"/>
                  </a:lnTo>
                  <a:lnTo>
                    <a:pt x="42334" y="164915"/>
                  </a:lnTo>
                  <a:lnTo>
                    <a:pt x="67978" y="159994"/>
                  </a:lnTo>
                  <a:lnTo>
                    <a:pt x="99488" y="150346"/>
                  </a:lnTo>
                  <a:lnTo>
                    <a:pt x="129519" y="135060"/>
                  </a:lnTo>
                  <a:lnTo>
                    <a:pt x="157232" y="112365"/>
                  </a:lnTo>
                  <a:lnTo>
                    <a:pt x="167164" y="101445"/>
                  </a:lnTo>
                  <a:lnTo>
                    <a:pt x="177433" y="75203"/>
                  </a:lnTo>
                  <a:lnTo>
                    <a:pt x="177788" y="66820"/>
                  </a:lnTo>
                  <a:lnTo>
                    <a:pt x="176895" y="63596"/>
                  </a:lnTo>
                  <a:lnTo>
                    <a:pt x="174888" y="61447"/>
                  </a:lnTo>
                  <a:lnTo>
                    <a:pt x="168896" y="59060"/>
                  </a:lnTo>
                  <a:lnTo>
                    <a:pt x="154218" y="57716"/>
                  </a:lnTo>
                  <a:lnTo>
                    <a:pt x="125225" y="63036"/>
                  </a:lnTo>
                  <a:lnTo>
                    <a:pt x="100670" y="73789"/>
                  </a:lnTo>
                  <a:lnTo>
                    <a:pt x="76225" y="90772"/>
                  </a:lnTo>
                  <a:lnTo>
                    <a:pt x="55263" y="114070"/>
                  </a:lnTo>
                  <a:lnTo>
                    <a:pt x="35647" y="143003"/>
                  </a:lnTo>
                  <a:lnTo>
                    <a:pt x="17841" y="173212"/>
                  </a:lnTo>
                  <a:lnTo>
                    <a:pt x="8174" y="201056"/>
                  </a:lnTo>
                  <a:lnTo>
                    <a:pt x="5702" y="229924"/>
                  </a:lnTo>
                  <a:lnTo>
                    <a:pt x="9830" y="252510"/>
                  </a:lnTo>
                  <a:lnTo>
                    <a:pt x="19677" y="271197"/>
                  </a:lnTo>
                  <a:lnTo>
                    <a:pt x="27476" y="278811"/>
                  </a:lnTo>
                  <a:lnTo>
                    <a:pt x="46542" y="287065"/>
                  </a:lnTo>
                  <a:lnTo>
                    <a:pt x="70065" y="287237"/>
                  </a:lnTo>
                  <a:lnTo>
                    <a:pt x="94910" y="282819"/>
                  </a:lnTo>
                  <a:lnTo>
                    <a:pt x="123516" y="273671"/>
                  </a:lnTo>
                  <a:lnTo>
                    <a:pt x="154334" y="258652"/>
                  </a:lnTo>
                  <a:lnTo>
                    <a:pt x="182437" y="237426"/>
                  </a:lnTo>
                  <a:lnTo>
                    <a:pt x="205267" y="213262"/>
                  </a:lnTo>
                  <a:lnTo>
                    <a:pt x="225437" y="188229"/>
                  </a:lnTo>
                  <a:lnTo>
                    <a:pt x="244819" y="162937"/>
                  </a:lnTo>
                  <a:lnTo>
                    <a:pt x="260192" y="134177"/>
                  </a:lnTo>
                  <a:lnTo>
                    <a:pt x="270079" y="106167"/>
                  </a:lnTo>
                  <a:lnTo>
                    <a:pt x="271583" y="104644"/>
                  </a:lnTo>
                  <a:lnTo>
                    <a:pt x="275696" y="102201"/>
                  </a:lnTo>
                  <a:lnTo>
                    <a:pt x="276033" y="102706"/>
                  </a:lnTo>
                  <a:lnTo>
                    <a:pt x="276691" y="128756"/>
                  </a:lnTo>
                  <a:lnTo>
                    <a:pt x="278587" y="154628"/>
                  </a:lnTo>
                  <a:lnTo>
                    <a:pt x="282175" y="183335"/>
                  </a:lnTo>
                  <a:lnTo>
                    <a:pt x="286542" y="213047"/>
                  </a:lnTo>
                  <a:lnTo>
                    <a:pt x="283699" y="229244"/>
                  </a:lnTo>
                  <a:lnTo>
                    <a:pt x="276417" y="245477"/>
                  </a:lnTo>
                  <a:lnTo>
                    <a:pt x="273051" y="250917"/>
                  </a:lnTo>
                  <a:lnTo>
                    <a:pt x="271555" y="255687"/>
                  </a:lnTo>
                  <a:lnTo>
                    <a:pt x="270451" y="256536"/>
                  </a:lnTo>
                  <a:lnTo>
                    <a:pt x="269009" y="256396"/>
                  </a:lnTo>
                  <a:lnTo>
                    <a:pt x="264996" y="254473"/>
                  </a:lnTo>
                  <a:lnTo>
                    <a:pt x="260930" y="247398"/>
                  </a:lnTo>
                  <a:lnTo>
                    <a:pt x="258305" y="225884"/>
                  </a:lnTo>
                  <a:lnTo>
                    <a:pt x="257850" y="199024"/>
                  </a:lnTo>
                  <a:lnTo>
                    <a:pt x="258421" y="168723"/>
                  </a:lnTo>
                  <a:lnTo>
                    <a:pt x="262745" y="138108"/>
                  </a:lnTo>
                  <a:lnTo>
                    <a:pt x="268495" y="110849"/>
                  </a:lnTo>
                  <a:lnTo>
                    <a:pt x="275372" y="85604"/>
                  </a:lnTo>
                  <a:lnTo>
                    <a:pt x="290652" y="54573"/>
                  </a:lnTo>
                  <a:lnTo>
                    <a:pt x="300988" y="40707"/>
                  </a:lnTo>
                  <a:lnTo>
                    <a:pt x="328197" y="24140"/>
                  </a:lnTo>
                  <a:lnTo>
                    <a:pt x="348644" y="14208"/>
                  </a:lnTo>
                  <a:lnTo>
                    <a:pt x="372577" y="6796"/>
                  </a:lnTo>
                  <a:lnTo>
                    <a:pt x="397542" y="2013"/>
                  </a:lnTo>
                  <a:lnTo>
                    <a:pt x="424520" y="397"/>
                  </a:lnTo>
                  <a:lnTo>
                    <a:pt x="454509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SMARTInkShape-2487"/>
            <p:cNvSpPr/>
            <p:nvPr/>
          </p:nvSpPr>
          <p:spPr>
            <a:xfrm>
              <a:off x="4083050" y="1828800"/>
              <a:ext cx="101601" cy="253178"/>
            </a:xfrm>
            <a:custGeom>
              <a:avLst/>
              <a:gdLst/>
              <a:ahLst/>
              <a:cxnLst/>
              <a:rect l="0" t="0" r="0" b="0"/>
              <a:pathLst>
                <a:path w="101601" h="253178">
                  <a:moveTo>
                    <a:pt x="0" y="0"/>
                  </a:moveTo>
                  <a:lnTo>
                    <a:pt x="3371" y="0"/>
                  </a:lnTo>
                  <a:lnTo>
                    <a:pt x="6907" y="1881"/>
                  </a:lnTo>
                  <a:lnTo>
                    <a:pt x="12242" y="5069"/>
                  </a:lnTo>
                  <a:lnTo>
                    <a:pt x="25734" y="11536"/>
                  </a:lnTo>
                  <a:lnTo>
                    <a:pt x="32134" y="18297"/>
                  </a:lnTo>
                  <a:lnTo>
                    <a:pt x="43074" y="36779"/>
                  </a:lnTo>
                  <a:lnTo>
                    <a:pt x="48510" y="66871"/>
                  </a:lnTo>
                  <a:lnTo>
                    <a:pt x="51663" y="90398"/>
                  </a:lnTo>
                  <a:lnTo>
                    <a:pt x="54711" y="115671"/>
                  </a:lnTo>
                  <a:lnTo>
                    <a:pt x="56066" y="143367"/>
                  </a:lnTo>
                  <a:lnTo>
                    <a:pt x="58549" y="168376"/>
                  </a:lnTo>
                  <a:lnTo>
                    <a:pt x="61300" y="190544"/>
                  </a:lnTo>
                  <a:lnTo>
                    <a:pt x="63553" y="217481"/>
                  </a:lnTo>
                  <a:lnTo>
                    <a:pt x="72252" y="244626"/>
                  </a:lnTo>
                  <a:lnTo>
                    <a:pt x="76327" y="249833"/>
                  </a:lnTo>
                  <a:lnTo>
                    <a:pt x="80489" y="252148"/>
                  </a:lnTo>
                  <a:lnTo>
                    <a:pt x="84691" y="253177"/>
                  </a:lnTo>
                  <a:lnTo>
                    <a:pt x="86800" y="252745"/>
                  </a:lnTo>
                  <a:lnTo>
                    <a:pt x="93138" y="248767"/>
                  </a:lnTo>
                  <a:lnTo>
                    <a:pt x="101600" y="2413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SMARTInkShape-2488"/>
            <p:cNvSpPr/>
            <p:nvPr/>
          </p:nvSpPr>
          <p:spPr>
            <a:xfrm>
              <a:off x="3727450" y="1849400"/>
              <a:ext cx="285749" cy="286569"/>
            </a:xfrm>
            <a:custGeom>
              <a:avLst/>
              <a:gdLst/>
              <a:ahLst/>
              <a:cxnLst/>
              <a:rect l="0" t="0" r="0" b="0"/>
              <a:pathLst>
                <a:path w="285749" h="286569">
                  <a:moveTo>
                    <a:pt x="0" y="144500"/>
                  </a:moveTo>
                  <a:lnTo>
                    <a:pt x="3370" y="141128"/>
                  </a:lnTo>
                  <a:lnTo>
                    <a:pt x="8788" y="139473"/>
                  </a:lnTo>
                  <a:lnTo>
                    <a:pt x="27136" y="135040"/>
                  </a:lnTo>
                  <a:lnTo>
                    <a:pt x="51848" y="123006"/>
                  </a:lnTo>
                  <a:lnTo>
                    <a:pt x="75726" y="114691"/>
                  </a:lnTo>
                  <a:lnTo>
                    <a:pt x="103419" y="102898"/>
                  </a:lnTo>
                  <a:lnTo>
                    <a:pt x="134336" y="82189"/>
                  </a:lnTo>
                  <a:lnTo>
                    <a:pt x="164040" y="60930"/>
                  </a:lnTo>
                  <a:lnTo>
                    <a:pt x="187921" y="36973"/>
                  </a:lnTo>
                  <a:lnTo>
                    <a:pt x="194204" y="25856"/>
                  </a:lnTo>
                  <a:lnTo>
                    <a:pt x="195086" y="23071"/>
                  </a:lnTo>
                  <a:lnTo>
                    <a:pt x="194184" y="16213"/>
                  </a:lnTo>
                  <a:lnTo>
                    <a:pt x="192956" y="12408"/>
                  </a:lnTo>
                  <a:lnTo>
                    <a:pt x="187828" y="6300"/>
                  </a:lnTo>
                  <a:lnTo>
                    <a:pt x="180845" y="1938"/>
                  </a:lnTo>
                  <a:lnTo>
                    <a:pt x="173039" y="0"/>
                  </a:lnTo>
                  <a:lnTo>
                    <a:pt x="164865" y="1020"/>
                  </a:lnTo>
                  <a:lnTo>
                    <a:pt x="133763" y="10782"/>
                  </a:lnTo>
                  <a:lnTo>
                    <a:pt x="109561" y="25622"/>
                  </a:lnTo>
                  <a:lnTo>
                    <a:pt x="84516" y="44836"/>
                  </a:lnTo>
                  <a:lnTo>
                    <a:pt x="59927" y="72244"/>
                  </a:lnTo>
                  <a:lnTo>
                    <a:pt x="38923" y="102708"/>
                  </a:lnTo>
                  <a:lnTo>
                    <a:pt x="19999" y="134077"/>
                  </a:lnTo>
                  <a:lnTo>
                    <a:pt x="6553" y="165008"/>
                  </a:lnTo>
                  <a:lnTo>
                    <a:pt x="1941" y="192361"/>
                  </a:lnTo>
                  <a:lnTo>
                    <a:pt x="1280" y="217634"/>
                  </a:lnTo>
                  <a:lnTo>
                    <a:pt x="5945" y="238841"/>
                  </a:lnTo>
                  <a:lnTo>
                    <a:pt x="12285" y="252046"/>
                  </a:lnTo>
                  <a:lnTo>
                    <a:pt x="27158" y="268009"/>
                  </a:lnTo>
                  <a:lnTo>
                    <a:pt x="44971" y="278305"/>
                  </a:lnTo>
                  <a:lnTo>
                    <a:pt x="67025" y="285824"/>
                  </a:lnTo>
                  <a:lnTo>
                    <a:pt x="81294" y="286568"/>
                  </a:lnTo>
                  <a:lnTo>
                    <a:pt x="111073" y="281296"/>
                  </a:lnTo>
                  <a:lnTo>
                    <a:pt x="135764" y="272129"/>
                  </a:lnTo>
                  <a:lnTo>
                    <a:pt x="160955" y="257104"/>
                  </a:lnTo>
                  <a:lnTo>
                    <a:pt x="186292" y="239247"/>
                  </a:lnTo>
                  <a:lnTo>
                    <a:pt x="215069" y="208475"/>
                  </a:lnTo>
                  <a:lnTo>
                    <a:pt x="234703" y="180075"/>
                  </a:lnTo>
                  <a:lnTo>
                    <a:pt x="253221" y="152767"/>
                  </a:lnTo>
                  <a:lnTo>
                    <a:pt x="267253" y="123352"/>
                  </a:lnTo>
                  <a:lnTo>
                    <a:pt x="276193" y="97155"/>
                  </a:lnTo>
                  <a:lnTo>
                    <a:pt x="283652" y="68982"/>
                  </a:lnTo>
                  <a:lnTo>
                    <a:pt x="285627" y="44937"/>
                  </a:lnTo>
                  <a:lnTo>
                    <a:pt x="285668" y="44963"/>
                  </a:lnTo>
                  <a:lnTo>
                    <a:pt x="285748" y="75837"/>
                  </a:lnTo>
                  <a:lnTo>
                    <a:pt x="282378" y="107026"/>
                  </a:lnTo>
                  <a:lnTo>
                    <a:pt x="278842" y="128550"/>
                  </a:lnTo>
                  <a:lnTo>
                    <a:pt x="275624" y="152228"/>
                  </a:lnTo>
                  <a:lnTo>
                    <a:pt x="274194" y="176862"/>
                  </a:lnTo>
                  <a:lnTo>
                    <a:pt x="269795" y="200040"/>
                  </a:lnTo>
                  <a:lnTo>
                    <a:pt x="263149" y="231041"/>
                  </a:lnTo>
                  <a:lnTo>
                    <a:pt x="257531" y="260058"/>
                  </a:lnTo>
                  <a:lnTo>
                    <a:pt x="253992" y="273603"/>
                  </a:lnTo>
                  <a:lnTo>
                    <a:pt x="252583" y="275019"/>
                  </a:lnTo>
                  <a:lnTo>
                    <a:pt x="248624" y="277290"/>
                  </a:lnTo>
                  <a:lnTo>
                    <a:pt x="247938" y="270942"/>
                  </a:lnTo>
                  <a:lnTo>
                    <a:pt x="247687" y="239545"/>
                  </a:lnTo>
                  <a:lnTo>
                    <a:pt x="249542" y="207939"/>
                  </a:lnTo>
                  <a:lnTo>
                    <a:pt x="254560" y="178113"/>
                  </a:lnTo>
                  <a:lnTo>
                    <a:pt x="260350" y="1508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" name="SMARTInkShape-Group255"/>
          <p:cNvGrpSpPr/>
          <p:nvPr/>
        </p:nvGrpSpPr>
        <p:grpSpPr>
          <a:xfrm>
            <a:off x="813682" y="2749550"/>
            <a:ext cx="1426201" cy="385928"/>
            <a:chOff x="813682" y="2749550"/>
            <a:chExt cx="1426201" cy="385928"/>
          </a:xfrm>
        </p:grpSpPr>
        <p:sp>
          <p:nvSpPr>
            <p:cNvPr id="13" name="SMARTInkShape-2489"/>
            <p:cNvSpPr/>
            <p:nvPr/>
          </p:nvSpPr>
          <p:spPr>
            <a:xfrm>
              <a:off x="1397896" y="2965450"/>
              <a:ext cx="169557" cy="154773"/>
            </a:xfrm>
            <a:custGeom>
              <a:avLst/>
              <a:gdLst/>
              <a:ahLst/>
              <a:cxnLst/>
              <a:rect l="0" t="0" r="0" b="0"/>
              <a:pathLst>
                <a:path w="169557" h="154773">
                  <a:moveTo>
                    <a:pt x="18154" y="6350"/>
                  </a:moveTo>
                  <a:lnTo>
                    <a:pt x="18154" y="9721"/>
                  </a:lnTo>
                  <a:lnTo>
                    <a:pt x="10314" y="40195"/>
                  </a:lnTo>
                  <a:lnTo>
                    <a:pt x="5388" y="70125"/>
                  </a:lnTo>
                  <a:lnTo>
                    <a:pt x="70" y="101636"/>
                  </a:lnTo>
                  <a:lnTo>
                    <a:pt x="0" y="126301"/>
                  </a:lnTo>
                  <a:lnTo>
                    <a:pt x="2559" y="136332"/>
                  </a:lnTo>
                  <a:lnTo>
                    <a:pt x="7930" y="143612"/>
                  </a:lnTo>
                  <a:lnTo>
                    <a:pt x="15727" y="149200"/>
                  </a:lnTo>
                  <a:lnTo>
                    <a:pt x="26247" y="154035"/>
                  </a:lnTo>
                  <a:lnTo>
                    <a:pt x="36097" y="154772"/>
                  </a:lnTo>
                  <a:lnTo>
                    <a:pt x="60660" y="149497"/>
                  </a:lnTo>
                  <a:lnTo>
                    <a:pt x="91984" y="140956"/>
                  </a:lnTo>
                  <a:lnTo>
                    <a:pt x="112701" y="129645"/>
                  </a:lnTo>
                  <a:lnTo>
                    <a:pt x="138665" y="109099"/>
                  </a:lnTo>
                  <a:lnTo>
                    <a:pt x="150031" y="99288"/>
                  </a:lnTo>
                  <a:lnTo>
                    <a:pt x="163076" y="75743"/>
                  </a:lnTo>
                  <a:lnTo>
                    <a:pt x="168338" y="57014"/>
                  </a:lnTo>
                  <a:lnTo>
                    <a:pt x="169556" y="26087"/>
                  </a:lnTo>
                  <a:lnTo>
                    <a:pt x="164204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SMARTInkShape-2490"/>
            <p:cNvSpPr/>
            <p:nvPr/>
          </p:nvSpPr>
          <p:spPr>
            <a:xfrm>
              <a:off x="1638310" y="2755900"/>
              <a:ext cx="239552" cy="361013"/>
            </a:xfrm>
            <a:custGeom>
              <a:avLst/>
              <a:gdLst/>
              <a:ahLst/>
              <a:cxnLst/>
              <a:rect l="0" t="0" r="0" b="0"/>
              <a:pathLst>
                <a:path w="239552" h="361013">
                  <a:moveTo>
                    <a:pt x="6340" y="0"/>
                  </a:moveTo>
                  <a:lnTo>
                    <a:pt x="6340" y="3370"/>
                  </a:lnTo>
                  <a:lnTo>
                    <a:pt x="4458" y="6907"/>
                  </a:lnTo>
                  <a:lnTo>
                    <a:pt x="1975" y="10831"/>
                  </a:lnTo>
                  <a:lnTo>
                    <a:pt x="872" y="14926"/>
                  </a:lnTo>
                  <a:lnTo>
                    <a:pt x="106" y="44255"/>
                  </a:lnTo>
                  <a:lnTo>
                    <a:pt x="24" y="67205"/>
                  </a:lnTo>
                  <a:lnTo>
                    <a:pt x="0" y="96347"/>
                  </a:lnTo>
                  <a:lnTo>
                    <a:pt x="700" y="117610"/>
                  </a:lnTo>
                  <a:lnTo>
                    <a:pt x="3363" y="141171"/>
                  </a:lnTo>
                  <a:lnTo>
                    <a:pt x="5016" y="165753"/>
                  </a:lnTo>
                  <a:lnTo>
                    <a:pt x="6457" y="190790"/>
                  </a:lnTo>
                  <a:lnTo>
                    <a:pt x="9449" y="216029"/>
                  </a:lnTo>
                  <a:lnTo>
                    <a:pt x="11249" y="239475"/>
                  </a:lnTo>
                  <a:lnTo>
                    <a:pt x="14144" y="270628"/>
                  </a:lnTo>
                  <a:lnTo>
                    <a:pt x="18073" y="299696"/>
                  </a:lnTo>
                  <a:lnTo>
                    <a:pt x="19002" y="329526"/>
                  </a:lnTo>
                  <a:lnTo>
                    <a:pt x="19032" y="335162"/>
                  </a:lnTo>
                  <a:lnTo>
                    <a:pt x="19037" y="332767"/>
                  </a:lnTo>
                  <a:lnTo>
                    <a:pt x="24507" y="312748"/>
                  </a:lnTo>
                  <a:lnTo>
                    <a:pt x="25215" y="286797"/>
                  </a:lnTo>
                  <a:lnTo>
                    <a:pt x="27236" y="258675"/>
                  </a:lnTo>
                  <a:lnTo>
                    <a:pt x="34168" y="236335"/>
                  </a:lnTo>
                  <a:lnTo>
                    <a:pt x="49153" y="209823"/>
                  </a:lnTo>
                  <a:lnTo>
                    <a:pt x="64886" y="193951"/>
                  </a:lnTo>
                  <a:lnTo>
                    <a:pt x="82953" y="183683"/>
                  </a:lnTo>
                  <a:lnTo>
                    <a:pt x="108727" y="178962"/>
                  </a:lnTo>
                  <a:lnTo>
                    <a:pt x="140263" y="179911"/>
                  </a:lnTo>
                  <a:lnTo>
                    <a:pt x="163378" y="186657"/>
                  </a:lnTo>
                  <a:lnTo>
                    <a:pt x="183632" y="199474"/>
                  </a:lnTo>
                  <a:lnTo>
                    <a:pt x="209439" y="226139"/>
                  </a:lnTo>
                  <a:lnTo>
                    <a:pt x="225189" y="250291"/>
                  </a:lnTo>
                  <a:lnTo>
                    <a:pt x="235421" y="275322"/>
                  </a:lnTo>
                  <a:lnTo>
                    <a:pt x="239551" y="300612"/>
                  </a:lnTo>
                  <a:lnTo>
                    <a:pt x="237403" y="322609"/>
                  </a:lnTo>
                  <a:lnTo>
                    <a:pt x="232272" y="334117"/>
                  </a:lnTo>
                  <a:lnTo>
                    <a:pt x="228927" y="339161"/>
                  </a:lnTo>
                  <a:lnTo>
                    <a:pt x="219568" y="346647"/>
                  </a:lnTo>
                  <a:lnTo>
                    <a:pt x="196312" y="357202"/>
                  </a:lnTo>
                  <a:lnTo>
                    <a:pt x="166266" y="361012"/>
                  </a:lnTo>
                  <a:lnTo>
                    <a:pt x="140822" y="360966"/>
                  </a:lnTo>
                  <a:lnTo>
                    <a:pt x="112665" y="356797"/>
                  </a:lnTo>
                  <a:lnTo>
                    <a:pt x="81591" y="347186"/>
                  </a:lnTo>
                  <a:lnTo>
                    <a:pt x="60622" y="335938"/>
                  </a:lnTo>
                  <a:lnTo>
                    <a:pt x="31740" y="3175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SMARTInkShape-2491"/>
            <p:cNvSpPr/>
            <p:nvPr/>
          </p:nvSpPr>
          <p:spPr>
            <a:xfrm>
              <a:off x="1132115" y="2946400"/>
              <a:ext cx="207195" cy="189078"/>
            </a:xfrm>
            <a:custGeom>
              <a:avLst/>
              <a:gdLst/>
              <a:ahLst/>
              <a:cxnLst/>
              <a:rect l="0" t="0" r="0" b="0"/>
              <a:pathLst>
                <a:path w="207195" h="189078">
                  <a:moveTo>
                    <a:pt x="156935" y="12700"/>
                  </a:moveTo>
                  <a:lnTo>
                    <a:pt x="153564" y="12700"/>
                  </a:lnTo>
                  <a:lnTo>
                    <a:pt x="150027" y="10818"/>
                  </a:lnTo>
                  <a:lnTo>
                    <a:pt x="146103" y="8335"/>
                  </a:lnTo>
                  <a:lnTo>
                    <a:pt x="139222" y="6938"/>
                  </a:lnTo>
                  <a:lnTo>
                    <a:pt x="128560" y="7229"/>
                  </a:lnTo>
                  <a:lnTo>
                    <a:pt x="98873" y="17902"/>
                  </a:lnTo>
                  <a:lnTo>
                    <a:pt x="72323" y="34240"/>
                  </a:lnTo>
                  <a:lnTo>
                    <a:pt x="43482" y="57641"/>
                  </a:lnTo>
                  <a:lnTo>
                    <a:pt x="22471" y="87716"/>
                  </a:lnTo>
                  <a:lnTo>
                    <a:pt x="6614" y="118953"/>
                  </a:lnTo>
                  <a:lnTo>
                    <a:pt x="1931" y="133301"/>
                  </a:lnTo>
                  <a:lnTo>
                    <a:pt x="0" y="155835"/>
                  </a:lnTo>
                  <a:lnTo>
                    <a:pt x="2049" y="167096"/>
                  </a:lnTo>
                  <a:lnTo>
                    <a:pt x="7193" y="174924"/>
                  </a:lnTo>
                  <a:lnTo>
                    <a:pt x="14888" y="180755"/>
                  </a:lnTo>
                  <a:lnTo>
                    <a:pt x="25364" y="185698"/>
                  </a:lnTo>
                  <a:lnTo>
                    <a:pt x="46533" y="189077"/>
                  </a:lnTo>
                  <a:lnTo>
                    <a:pt x="70679" y="186707"/>
                  </a:lnTo>
                  <a:lnTo>
                    <a:pt x="99079" y="181536"/>
                  </a:lnTo>
                  <a:lnTo>
                    <a:pt x="126465" y="172165"/>
                  </a:lnTo>
                  <a:lnTo>
                    <a:pt x="156639" y="151287"/>
                  </a:lnTo>
                  <a:lnTo>
                    <a:pt x="185281" y="126780"/>
                  </a:lnTo>
                  <a:lnTo>
                    <a:pt x="194933" y="113496"/>
                  </a:lnTo>
                  <a:lnTo>
                    <a:pt x="203628" y="90857"/>
                  </a:lnTo>
                  <a:lnTo>
                    <a:pt x="206923" y="63886"/>
                  </a:lnTo>
                  <a:lnTo>
                    <a:pt x="207194" y="57407"/>
                  </a:lnTo>
                  <a:lnTo>
                    <a:pt x="203731" y="44564"/>
                  </a:lnTo>
                  <a:lnTo>
                    <a:pt x="190405" y="18490"/>
                  </a:lnTo>
                  <a:lnTo>
                    <a:pt x="175488" y="7075"/>
                  </a:lnTo>
                  <a:lnTo>
                    <a:pt x="167297" y="3144"/>
                  </a:lnTo>
                  <a:lnTo>
                    <a:pt x="150585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SMARTInkShape-2492"/>
            <p:cNvSpPr/>
            <p:nvPr/>
          </p:nvSpPr>
          <p:spPr>
            <a:xfrm>
              <a:off x="1943100" y="2749550"/>
              <a:ext cx="42847" cy="349251"/>
            </a:xfrm>
            <a:custGeom>
              <a:avLst/>
              <a:gdLst/>
              <a:ahLst/>
              <a:cxnLst/>
              <a:rect l="0" t="0" r="0" b="0"/>
              <a:pathLst>
                <a:path w="42847" h="349251">
                  <a:moveTo>
                    <a:pt x="0" y="0"/>
                  </a:moveTo>
                  <a:lnTo>
                    <a:pt x="23949" y="27320"/>
                  </a:lnTo>
                  <a:lnTo>
                    <a:pt x="35278" y="52590"/>
                  </a:lnTo>
                  <a:lnTo>
                    <a:pt x="41418" y="80101"/>
                  </a:lnTo>
                  <a:lnTo>
                    <a:pt x="42846" y="111300"/>
                  </a:lnTo>
                  <a:lnTo>
                    <a:pt x="40679" y="134839"/>
                  </a:lnTo>
                  <a:lnTo>
                    <a:pt x="37365" y="161293"/>
                  </a:lnTo>
                  <a:lnTo>
                    <a:pt x="34245" y="188808"/>
                  </a:lnTo>
                  <a:lnTo>
                    <a:pt x="32859" y="215148"/>
                  </a:lnTo>
                  <a:lnTo>
                    <a:pt x="30361" y="240965"/>
                  </a:lnTo>
                  <a:lnTo>
                    <a:pt x="26899" y="265140"/>
                  </a:lnTo>
                  <a:lnTo>
                    <a:pt x="21689" y="293911"/>
                  </a:lnTo>
                  <a:lnTo>
                    <a:pt x="19571" y="321071"/>
                  </a:lnTo>
                  <a:lnTo>
                    <a:pt x="19987" y="330376"/>
                  </a:lnTo>
                  <a:lnTo>
                    <a:pt x="25400" y="3492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SMARTInkShape-2493"/>
            <p:cNvSpPr/>
            <p:nvPr/>
          </p:nvSpPr>
          <p:spPr>
            <a:xfrm>
              <a:off x="2057400" y="2879106"/>
              <a:ext cx="182483" cy="238745"/>
            </a:xfrm>
            <a:custGeom>
              <a:avLst/>
              <a:gdLst/>
              <a:ahLst/>
              <a:cxnLst/>
              <a:rect l="0" t="0" r="0" b="0"/>
              <a:pathLst>
                <a:path w="182483" h="238745">
                  <a:moveTo>
                    <a:pt x="0" y="79994"/>
                  </a:moveTo>
                  <a:lnTo>
                    <a:pt x="0" y="104564"/>
                  </a:lnTo>
                  <a:lnTo>
                    <a:pt x="1411" y="107663"/>
                  </a:lnTo>
                  <a:lnTo>
                    <a:pt x="6741" y="112987"/>
                  </a:lnTo>
                  <a:lnTo>
                    <a:pt x="17676" y="119952"/>
                  </a:lnTo>
                  <a:lnTo>
                    <a:pt x="38377" y="123556"/>
                  </a:lnTo>
                  <a:lnTo>
                    <a:pt x="60549" y="122387"/>
                  </a:lnTo>
                  <a:lnTo>
                    <a:pt x="91688" y="115571"/>
                  </a:lnTo>
                  <a:lnTo>
                    <a:pt x="116615" y="106136"/>
                  </a:lnTo>
                  <a:lnTo>
                    <a:pt x="144547" y="93964"/>
                  </a:lnTo>
                  <a:lnTo>
                    <a:pt x="168856" y="69995"/>
                  </a:lnTo>
                  <a:lnTo>
                    <a:pt x="178521" y="50142"/>
                  </a:lnTo>
                  <a:lnTo>
                    <a:pt x="182482" y="33127"/>
                  </a:lnTo>
                  <a:lnTo>
                    <a:pt x="181527" y="23651"/>
                  </a:lnTo>
                  <a:lnTo>
                    <a:pt x="175165" y="6070"/>
                  </a:lnTo>
                  <a:lnTo>
                    <a:pt x="171810" y="3194"/>
                  </a:lnTo>
                  <a:lnTo>
                    <a:pt x="162437" y="0"/>
                  </a:lnTo>
                  <a:lnTo>
                    <a:pt x="145261" y="1572"/>
                  </a:lnTo>
                  <a:lnTo>
                    <a:pt x="119788" y="9835"/>
                  </a:lnTo>
                  <a:lnTo>
                    <a:pt x="90193" y="30387"/>
                  </a:lnTo>
                  <a:lnTo>
                    <a:pt x="63755" y="54829"/>
                  </a:lnTo>
                  <a:lnTo>
                    <a:pt x="47896" y="80455"/>
                  </a:lnTo>
                  <a:lnTo>
                    <a:pt x="34260" y="107020"/>
                  </a:lnTo>
                  <a:lnTo>
                    <a:pt x="28025" y="136136"/>
                  </a:lnTo>
                  <a:lnTo>
                    <a:pt x="29548" y="163734"/>
                  </a:lnTo>
                  <a:lnTo>
                    <a:pt x="36416" y="179300"/>
                  </a:lnTo>
                  <a:lnTo>
                    <a:pt x="47229" y="192569"/>
                  </a:lnTo>
                  <a:lnTo>
                    <a:pt x="77167" y="212585"/>
                  </a:lnTo>
                  <a:lnTo>
                    <a:pt x="101886" y="223937"/>
                  </a:lnTo>
                  <a:lnTo>
                    <a:pt x="127084" y="231769"/>
                  </a:lnTo>
                  <a:lnTo>
                    <a:pt x="171450" y="238744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SMARTInkShape-2494"/>
            <p:cNvSpPr/>
            <p:nvPr/>
          </p:nvSpPr>
          <p:spPr>
            <a:xfrm>
              <a:off x="813682" y="2765209"/>
              <a:ext cx="282983" cy="352588"/>
            </a:xfrm>
            <a:custGeom>
              <a:avLst/>
              <a:gdLst/>
              <a:ahLst/>
              <a:cxnLst/>
              <a:rect l="0" t="0" r="0" b="0"/>
              <a:pathLst>
                <a:path w="282983" h="352588">
                  <a:moveTo>
                    <a:pt x="5468" y="66891"/>
                  </a:moveTo>
                  <a:lnTo>
                    <a:pt x="5468" y="63520"/>
                  </a:lnTo>
                  <a:lnTo>
                    <a:pt x="0" y="46496"/>
                  </a:lnTo>
                  <a:lnTo>
                    <a:pt x="2750" y="36232"/>
                  </a:lnTo>
                  <a:lnTo>
                    <a:pt x="8033" y="24253"/>
                  </a:lnTo>
                  <a:lnTo>
                    <a:pt x="15780" y="17837"/>
                  </a:lnTo>
                  <a:lnTo>
                    <a:pt x="38000" y="7969"/>
                  </a:lnTo>
                  <a:lnTo>
                    <a:pt x="69071" y="2112"/>
                  </a:lnTo>
                  <a:lnTo>
                    <a:pt x="82419" y="0"/>
                  </a:lnTo>
                  <a:lnTo>
                    <a:pt x="113984" y="4393"/>
                  </a:lnTo>
                  <a:lnTo>
                    <a:pt x="140867" y="11919"/>
                  </a:lnTo>
                  <a:lnTo>
                    <a:pt x="169293" y="23086"/>
                  </a:lnTo>
                  <a:lnTo>
                    <a:pt x="195590" y="37213"/>
                  </a:lnTo>
                  <a:lnTo>
                    <a:pt x="221256" y="58568"/>
                  </a:lnTo>
                  <a:lnTo>
                    <a:pt x="244853" y="85356"/>
                  </a:lnTo>
                  <a:lnTo>
                    <a:pt x="263369" y="114930"/>
                  </a:lnTo>
                  <a:lnTo>
                    <a:pt x="272490" y="137630"/>
                  </a:lnTo>
                  <a:lnTo>
                    <a:pt x="278896" y="159479"/>
                  </a:lnTo>
                  <a:lnTo>
                    <a:pt x="282214" y="182830"/>
                  </a:lnTo>
                  <a:lnTo>
                    <a:pt x="282982" y="206613"/>
                  </a:lnTo>
                  <a:lnTo>
                    <a:pt x="280972" y="228943"/>
                  </a:lnTo>
                  <a:lnTo>
                    <a:pt x="275874" y="257977"/>
                  </a:lnTo>
                  <a:lnTo>
                    <a:pt x="263153" y="281083"/>
                  </a:lnTo>
                  <a:lnTo>
                    <a:pt x="239186" y="307148"/>
                  </a:lnTo>
                  <a:lnTo>
                    <a:pt x="214731" y="322071"/>
                  </a:lnTo>
                  <a:lnTo>
                    <a:pt x="193018" y="331058"/>
                  </a:lnTo>
                  <a:lnTo>
                    <a:pt x="163736" y="340680"/>
                  </a:lnTo>
                  <a:lnTo>
                    <a:pt x="133814" y="347999"/>
                  </a:lnTo>
                  <a:lnTo>
                    <a:pt x="105977" y="351265"/>
                  </a:lnTo>
                  <a:lnTo>
                    <a:pt x="76356" y="352369"/>
                  </a:lnTo>
                  <a:lnTo>
                    <a:pt x="50123" y="352587"/>
                  </a:lnTo>
                  <a:lnTo>
                    <a:pt x="38720" y="351911"/>
                  </a:lnTo>
                  <a:lnTo>
                    <a:pt x="24518" y="346291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SMARTInkShape-2495"/>
            <p:cNvSpPr/>
            <p:nvPr/>
          </p:nvSpPr>
          <p:spPr>
            <a:xfrm>
              <a:off x="845439" y="2851150"/>
              <a:ext cx="11812" cy="266701"/>
            </a:xfrm>
            <a:custGeom>
              <a:avLst/>
              <a:gdLst/>
              <a:ahLst/>
              <a:cxnLst/>
              <a:rect l="0" t="0" r="0" b="0"/>
              <a:pathLst>
                <a:path w="11812" h="266701">
                  <a:moveTo>
                    <a:pt x="11811" y="0"/>
                  </a:moveTo>
                  <a:lnTo>
                    <a:pt x="11105" y="16605"/>
                  </a:lnTo>
                  <a:lnTo>
                    <a:pt x="6343" y="48335"/>
                  </a:lnTo>
                  <a:lnTo>
                    <a:pt x="5722" y="75861"/>
                  </a:lnTo>
                  <a:lnTo>
                    <a:pt x="5538" y="106360"/>
                  </a:lnTo>
                  <a:lnTo>
                    <a:pt x="2112" y="137739"/>
                  </a:lnTo>
                  <a:lnTo>
                    <a:pt x="0" y="166008"/>
                  </a:lnTo>
                  <a:lnTo>
                    <a:pt x="2745" y="192258"/>
                  </a:lnTo>
                  <a:lnTo>
                    <a:pt x="9288" y="221343"/>
                  </a:lnTo>
                  <a:lnTo>
                    <a:pt x="11663" y="252831"/>
                  </a:lnTo>
                  <a:lnTo>
                    <a:pt x="11811" y="2667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7" name="SMARTInkShape-Group256"/>
          <p:cNvGrpSpPr/>
          <p:nvPr/>
        </p:nvGrpSpPr>
        <p:grpSpPr>
          <a:xfrm>
            <a:off x="2597528" y="2766835"/>
            <a:ext cx="2402176" cy="389116"/>
            <a:chOff x="2597528" y="2766835"/>
            <a:chExt cx="2402176" cy="389116"/>
          </a:xfrm>
        </p:grpSpPr>
        <p:sp>
          <p:nvSpPr>
            <p:cNvPr id="21" name="SMARTInkShape-2496"/>
            <p:cNvSpPr/>
            <p:nvPr/>
          </p:nvSpPr>
          <p:spPr>
            <a:xfrm>
              <a:off x="4794511" y="2941154"/>
              <a:ext cx="205193" cy="214797"/>
            </a:xfrm>
            <a:custGeom>
              <a:avLst/>
              <a:gdLst/>
              <a:ahLst/>
              <a:cxnLst/>
              <a:rect l="0" t="0" r="0" b="0"/>
              <a:pathLst>
                <a:path w="205193" h="214797">
                  <a:moveTo>
                    <a:pt x="6089" y="62396"/>
                  </a:moveTo>
                  <a:lnTo>
                    <a:pt x="621" y="67863"/>
                  </a:lnTo>
                  <a:lnTo>
                    <a:pt x="0" y="71855"/>
                  </a:lnTo>
                  <a:lnTo>
                    <a:pt x="495" y="84595"/>
                  </a:lnTo>
                  <a:lnTo>
                    <a:pt x="3132" y="92488"/>
                  </a:lnTo>
                  <a:lnTo>
                    <a:pt x="4823" y="95157"/>
                  </a:lnTo>
                  <a:lnTo>
                    <a:pt x="21409" y="106534"/>
                  </a:lnTo>
                  <a:lnTo>
                    <a:pt x="38615" y="111222"/>
                  </a:lnTo>
                  <a:lnTo>
                    <a:pt x="64097" y="112806"/>
                  </a:lnTo>
                  <a:lnTo>
                    <a:pt x="93695" y="111237"/>
                  </a:lnTo>
                  <a:lnTo>
                    <a:pt x="123504" y="104342"/>
                  </a:lnTo>
                  <a:lnTo>
                    <a:pt x="144830" y="94893"/>
                  </a:lnTo>
                  <a:lnTo>
                    <a:pt x="170999" y="73989"/>
                  </a:lnTo>
                  <a:lnTo>
                    <a:pt x="188772" y="55718"/>
                  </a:lnTo>
                  <a:lnTo>
                    <a:pt x="204304" y="27623"/>
                  </a:lnTo>
                  <a:lnTo>
                    <a:pt x="205192" y="18484"/>
                  </a:lnTo>
                  <a:lnTo>
                    <a:pt x="203235" y="10423"/>
                  </a:lnTo>
                  <a:lnTo>
                    <a:pt x="200013" y="4490"/>
                  </a:lnTo>
                  <a:lnTo>
                    <a:pt x="196755" y="2625"/>
                  </a:lnTo>
                  <a:lnTo>
                    <a:pt x="181351" y="0"/>
                  </a:lnTo>
                  <a:lnTo>
                    <a:pt x="151219" y="995"/>
                  </a:lnTo>
                  <a:lnTo>
                    <a:pt x="126466" y="7749"/>
                  </a:lnTo>
                  <a:lnTo>
                    <a:pt x="99377" y="20569"/>
                  </a:lnTo>
                  <a:lnTo>
                    <a:pt x="70888" y="37773"/>
                  </a:lnTo>
                  <a:lnTo>
                    <a:pt x="39350" y="62549"/>
                  </a:lnTo>
                  <a:lnTo>
                    <a:pt x="22607" y="81491"/>
                  </a:lnTo>
                  <a:lnTo>
                    <a:pt x="16958" y="94166"/>
                  </a:lnTo>
                  <a:lnTo>
                    <a:pt x="13331" y="119549"/>
                  </a:lnTo>
                  <a:lnTo>
                    <a:pt x="16598" y="132247"/>
                  </a:lnTo>
                  <a:lnTo>
                    <a:pt x="23460" y="144946"/>
                  </a:lnTo>
                  <a:lnTo>
                    <a:pt x="45111" y="168464"/>
                  </a:lnTo>
                  <a:lnTo>
                    <a:pt x="76766" y="191264"/>
                  </a:lnTo>
                  <a:lnTo>
                    <a:pt x="99389" y="202728"/>
                  </a:lnTo>
                  <a:lnTo>
                    <a:pt x="128235" y="209198"/>
                  </a:lnTo>
                  <a:lnTo>
                    <a:pt x="152139" y="214796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SMARTInkShape-2497"/>
            <p:cNvSpPr/>
            <p:nvPr/>
          </p:nvSpPr>
          <p:spPr>
            <a:xfrm>
              <a:off x="4179426" y="2928938"/>
              <a:ext cx="532275" cy="207963"/>
            </a:xfrm>
            <a:custGeom>
              <a:avLst/>
              <a:gdLst/>
              <a:ahLst/>
              <a:cxnLst/>
              <a:rect l="0" t="0" r="0" b="0"/>
              <a:pathLst>
                <a:path w="532275" h="207963">
                  <a:moveTo>
                    <a:pt x="138574" y="17462"/>
                  </a:moveTo>
                  <a:lnTo>
                    <a:pt x="110030" y="17462"/>
                  </a:lnTo>
                  <a:lnTo>
                    <a:pt x="99076" y="17462"/>
                  </a:lnTo>
                  <a:lnTo>
                    <a:pt x="81010" y="24204"/>
                  </a:lnTo>
                  <a:lnTo>
                    <a:pt x="54645" y="45073"/>
                  </a:lnTo>
                  <a:lnTo>
                    <a:pt x="33722" y="68698"/>
                  </a:lnTo>
                  <a:lnTo>
                    <a:pt x="16001" y="98112"/>
                  </a:lnTo>
                  <a:lnTo>
                    <a:pt x="4575" y="118499"/>
                  </a:lnTo>
                  <a:lnTo>
                    <a:pt x="0" y="144350"/>
                  </a:lnTo>
                  <a:lnTo>
                    <a:pt x="80" y="156407"/>
                  </a:lnTo>
                  <a:lnTo>
                    <a:pt x="2467" y="166468"/>
                  </a:lnTo>
                  <a:lnTo>
                    <a:pt x="7761" y="173763"/>
                  </a:lnTo>
                  <a:lnTo>
                    <a:pt x="11149" y="176696"/>
                  </a:lnTo>
                  <a:lnTo>
                    <a:pt x="20557" y="179955"/>
                  </a:lnTo>
                  <a:lnTo>
                    <a:pt x="31794" y="180697"/>
                  </a:lnTo>
                  <a:lnTo>
                    <a:pt x="58136" y="175425"/>
                  </a:lnTo>
                  <a:lnTo>
                    <a:pt x="80168" y="167747"/>
                  </a:lnTo>
                  <a:lnTo>
                    <a:pt x="106575" y="152511"/>
                  </a:lnTo>
                  <a:lnTo>
                    <a:pt x="122429" y="136733"/>
                  </a:lnTo>
                  <a:lnTo>
                    <a:pt x="139723" y="106180"/>
                  </a:lnTo>
                  <a:lnTo>
                    <a:pt x="155285" y="77034"/>
                  </a:lnTo>
                  <a:lnTo>
                    <a:pt x="157487" y="63308"/>
                  </a:lnTo>
                  <a:lnTo>
                    <a:pt x="157622" y="89815"/>
                  </a:lnTo>
                  <a:lnTo>
                    <a:pt x="158329" y="118686"/>
                  </a:lnTo>
                  <a:lnTo>
                    <a:pt x="163398" y="133845"/>
                  </a:lnTo>
                  <a:lnTo>
                    <a:pt x="169833" y="145387"/>
                  </a:lnTo>
                  <a:lnTo>
                    <a:pt x="179278" y="153810"/>
                  </a:lnTo>
                  <a:lnTo>
                    <a:pt x="205108" y="167304"/>
                  </a:lnTo>
                  <a:lnTo>
                    <a:pt x="236226" y="174899"/>
                  </a:lnTo>
                  <a:lnTo>
                    <a:pt x="256957" y="172452"/>
                  </a:lnTo>
                  <a:lnTo>
                    <a:pt x="269035" y="167250"/>
                  </a:lnTo>
                  <a:lnTo>
                    <a:pt x="298951" y="144232"/>
                  </a:lnTo>
                  <a:lnTo>
                    <a:pt x="309336" y="135188"/>
                  </a:lnTo>
                  <a:lnTo>
                    <a:pt x="327563" y="105977"/>
                  </a:lnTo>
                  <a:lnTo>
                    <a:pt x="341296" y="76442"/>
                  </a:lnTo>
                  <a:lnTo>
                    <a:pt x="354324" y="46592"/>
                  </a:lnTo>
                  <a:lnTo>
                    <a:pt x="355785" y="45348"/>
                  </a:lnTo>
                  <a:lnTo>
                    <a:pt x="359828" y="43353"/>
                  </a:lnTo>
                  <a:lnTo>
                    <a:pt x="360160" y="43895"/>
                  </a:lnTo>
                  <a:lnTo>
                    <a:pt x="360736" y="55114"/>
                  </a:lnTo>
                  <a:lnTo>
                    <a:pt x="355786" y="81739"/>
                  </a:lnTo>
                  <a:lnTo>
                    <a:pt x="354733" y="109886"/>
                  </a:lnTo>
                  <a:lnTo>
                    <a:pt x="353819" y="137553"/>
                  </a:lnTo>
                  <a:lnTo>
                    <a:pt x="345642" y="166417"/>
                  </a:lnTo>
                  <a:lnTo>
                    <a:pt x="342113" y="186286"/>
                  </a:lnTo>
                  <a:lnTo>
                    <a:pt x="341294" y="187161"/>
                  </a:lnTo>
                  <a:lnTo>
                    <a:pt x="336336" y="188681"/>
                  </a:lnTo>
                  <a:lnTo>
                    <a:pt x="339968" y="183091"/>
                  </a:lnTo>
                  <a:lnTo>
                    <a:pt x="346684" y="155295"/>
                  </a:lnTo>
                  <a:lnTo>
                    <a:pt x="352558" y="131287"/>
                  </a:lnTo>
                  <a:lnTo>
                    <a:pt x="356679" y="109678"/>
                  </a:lnTo>
                  <a:lnTo>
                    <a:pt x="366338" y="80455"/>
                  </a:lnTo>
                  <a:lnTo>
                    <a:pt x="378136" y="53922"/>
                  </a:lnTo>
                  <a:lnTo>
                    <a:pt x="390569" y="28186"/>
                  </a:lnTo>
                  <a:lnTo>
                    <a:pt x="398973" y="16819"/>
                  </a:lnTo>
                  <a:lnTo>
                    <a:pt x="408118" y="9415"/>
                  </a:lnTo>
                  <a:lnTo>
                    <a:pt x="425166" y="1985"/>
                  </a:lnTo>
                  <a:lnTo>
                    <a:pt x="437398" y="0"/>
                  </a:lnTo>
                  <a:lnTo>
                    <a:pt x="452813" y="2253"/>
                  </a:lnTo>
                  <a:lnTo>
                    <a:pt x="481880" y="13220"/>
                  </a:lnTo>
                  <a:lnTo>
                    <a:pt x="493649" y="21221"/>
                  </a:lnTo>
                  <a:lnTo>
                    <a:pt x="507502" y="37625"/>
                  </a:lnTo>
                  <a:lnTo>
                    <a:pt x="518862" y="64013"/>
                  </a:lnTo>
                  <a:lnTo>
                    <a:pt x="525713" y="87934"/>
                  </a:lnTo>
                  <a:lnTo>
                    <a:pt x="530329" y="112896"/>
                  </a:lnTo>
                  <a:lnTo>
                    <a:pt x="531889" y="143243"/>
                  </a:lnTo>
                  <a:lnTo>
                    <a:pt x="532198" y="169621"/>
                  </a:lnTo>
                  <a:lnTo>
                    <a:pt x="532269" y="200482"/>
                  </a:lnTo>
                  <a:lnTo>
                    <a:pt x="532274" y="207962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SMARTInkShape-2498"/>
            <p:cNvSpPr/>
            <p:nvPr/>
          </p:nvSpPr>
          <p:spPr>
            <a:xfrm>
              <a:off x="4026245" y="2908694"/>
              <a:ext cx="139356" cy="201139"/>
            </a:xfrm>
            <a:custGeom>
              <a:avLst/>
              <a:gdLst/>
              <a:ahLst/>
              <a:cxnLst/>
              <a:rect l="0" t="0" r="0" b="0"/>
              <a:pathLst>
                <a:path w="139356" h="201139">
                  <a:moveTo>
                    <a:pt x="12355" y="50406"/>
                  </a:moveTo>
                  <a:lnTo>
                    <a:pt x="13060" y="62648"/>
                  </a:lnTo>
                  <a:lnTo>
                    <a:pt x="17822" y="89281"/>
                  </a:lnTo>
                  <a:lnTo>
                    <a:pt x="18530" y="119128"/>
                  </a:lnTo>
                  <a:lnTo>
                    <a:pt x="16789" y="150319"/>
                  </a:lnTo>
                  <a:lnTo>
                    <a:pt x="12233" y="178464"/>
                  </a:lnTo>
                  <a:lnTo>
                    <a:pt x="7458" y="191203"/>
                  </a:lnTo>
                  <a:lnTo>
                    <a:pt x="821" y="201138"/>
                  </a:lnTo>
                  <a:lnTo>
                    <a:pt x="433" y="200988"/>
                  </a:lnTo>
                  <a:lnTo>
                    <a:pt x="0" y="198941"/>
                  </a:lnTo>
                  <a:lnTo>
                    <a:pt x="366" y="169353"/>
                  </a:lnTo>
                  <a:lnTo>
                    <a:pt x="4682" y="143437"/>
                  </a:lnTo>
                  <a:lnTo>
                    <a:pt x="9376" y="117717"/>
                  </a:lnTo>
                  <a:lnTo>
                    <a:pt x="17822" y="89635"/>
                  </a:lnTo>
                  <a:lnTo>
                    <a:pt x="26674" y="63440"/>
                  </a:lnTo>
                  <a:lnTo>
                    <a:pt x="42308" y="32676"/>
                  </a:lnTo>
                  <a:lnTo>
                    <a:pt x="54783" y="19439"/>
                  </a:lnTo>
                  <a:lnTo>
                    <a:pt x="82775" y="6337"/>
                  </a:lnTo>
                  <a:lnTo>
                    <a:pt x="104346" y="935"/>
                  </a:lnTo>
                  <a:lnTo>
                    <a:pt x="117850" y="0"/>
                  </a:lnTo>
                  <a:lnTo>
                    <a:pt x="139355" y="5956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SMARTInkShape-2499"/>
            <p:cNvSpPr/>
            <p:nvPr/>
          </p:nvSpPr>
          <p:spPr>
            <a:xfrm>
              <a:off x="3689350" y="2774950"/>
              <a:ext cx="239488" cy="354667"/>
            </a:xfrm>
            <a:custGeom>
              <a:avLst/>
              <a:gdLst/>
              <a:ahLst/>
              <a:cxnLst/>
              <a:rect l="0" t="0" r="0" b="0"/>
              <a:pathLst>
                <a:path w="239488" h="354667">
                  <a:moveTo>
                    <a:pt x="0" y="0"/>
                  </a:moveTo>
                  <a:lnTo>
                    <a:pt x="0" y="3370"/>
                  </a:lnTo>
                  <a:lnTo>
                    <a:pt x="10125" y="29248"/>
                  </a:lnTo>
                  <a:lnTo>
                    <a:pt x="15954" y="58328"/>
                  </a:lnTo>
                  <a:lnTo>
                    <a:pt x="22601" y="82899"/>
                  </a:lnTo>
                  <a:lnTo>
                    <a:pt x="26452" y="109934"/>
                  </a:lnTo>
                  <a:lnTo>
                    <a:pt x="30180" y="140287"/>
                  </a:lnTo>
                  <a:lnTo>
                    <a:pt x="33166" y="171624"/>
                  </a:lnTo>
                  <a:lnTo>
                    <a:pt x="36638" y="203251"/>
                  </a:lnTo>
                  <a:lnTo>
                    <a:pt x="37667" y="233083"/>
                  </a:lnTo>
                  <a:lnTo>
                    <a:pt x="36090" y="257915"/>
                  </a:lnTo>
                  <a:lnTo>
                    <a:pt x="26536" y="289077"/>
                  </a:lnTo>
                  <a:lnTo>
                    <a:pt x="25736" y="294575"/>
                  </a:lnTo>
                  <a:lnTo>
                    <a:pt x="24919" y="295866"/>
                  </a:lnTo>
                  <a:lnTo>
                    <a:pt x="23668" y="296728"/>
                  </a:lnTo>
                  <a:lnTo>
                    <a:pt x="22128" y="297302"/>
                  </a:lnTo>
                  <a:lnTo>
                    <a:pt x="21807" y="296979"/>
                  </a:lnTo>
                  <a:lnTo>
                    <a:pt x="24022" y="292448"/>
                  </a:lnTo>
                  <a:lnTo>
                    <a:pt x="27200" y="262709"/>
                  </a:lnTo>
                  <a:lnTo>
                    <a:pt x="30402" y="238236"/>
                  </a:lnTo>
                  <a:lnTo>
                    <a:pt x="32561" y="219477"/>
                  </a:lnTo>
                  <a:lnTo>
                    <a:pt x="41711" y="193049"/>
                  </a:lnTo>
                  <a:lnTo>
                    <a:pt x="57445" y="162598"/>
                  </a:lnTo>
                  <a:lnTo>
                    <a:pt x="66453" y="152699"/>
                  </a:lnTo>
                  <a:lnTo>
                    <a:pt x="95638" y="138180"/>
                  </a:lnTo>
                  <a:lnTo>
                    <a:pt x="114415" y="134781"/>
                  </a:lnTo>
                  <a:lnTo>
                    <a:pt x="140428" y="138702"/>
                  </a:lnTo>
                  <a:lnTo>
                    <a:pt x="170130" y="148152"/>
                  </a:lnTo>
                  <a:lnTo>
                    <a:pt x="196589" y="163398"/>
                  </a:lnTo>
                  <a:lnTo>
                    <a:pt x="212451" y="182548"/>
                  </a:lnTo>
                  <a:lnTo>
                    <a:pt x="229747" y="213597"/>
                  </a:lnTo>
                  <a:lnTo>
                    <a:pt x="237563" y="234973"/>
                  </a:lnTo>
                  <a:lnTo>
                    <a:pt x="239487" y="258867"/>
                  </a:lnTo>
                  <a:lnTo>
                    <a:pt x="235196" y="283115"/>
                  </a:lnTo>
                  <a:lnTo>
                    <a:pt x="223344" y="310629"/>
                  </a:lnTo>
                  <a:lnTo>
                    <a:pt x="214342" y="328164"/>
                  </a:lnTo>
                  <a:lnTo>
                    <a:pt x="206035" y="337056"/>
                  </a:lnTo>
                  <a:lnTo>
                    <a:pt x="177337" y="350875"/>
                  </a:lnTo>
                  <a:lnTo>
                    <a:pt x="156672" y="354666"/>
                  </a:lnTo>
                  <a:lnTo>
                    <a:pt x="139084" y="354617"/>
                  </a:lnTo>
                  <a:lnTo>
                    <a:pt x="120467" y="349742"/>
                  </a:lnTo>
                  <a:lnTo>
                    <a:pt x="88875" y="331823"/>
                  </a:lnTo>
                  <a:lnTo>
                    <a:pt x="57150" y="2984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SMARTInkShape-2500"/>
            <p:cNvSpPr/>
            <p:nvPr/>
          </p:nvSpPr>
          <p:spPr>
            <a:xfrm>
              <a:off x="2597528" y="2766835"/>
              <a:ext cx="342031" cy="362684"/>
            </a:xfrm>
            <a:custGeom>
              <a:avLst/>
              <a:gdLst/>
              <a:ahLst/>
              <a:cxnLst/>
              <a:rect l="0" t="0" r="0" b="0"/>
              <a:pathLst>
                <a:path w="342031" h="362684">
                  <a:moveTo>
                    <a:pt x="63122" y="77965"/>
                  </a:moveTo>
                  <a:lnTo>
                    <a:pt x="61240" y="107458"/>
                  </a:lnTo>
                  <a:lnTo>
                    <a:pt x="56214" y="131859"/>
                  </a:lnTo>
                  <a:lnTo>
                    <a:pt x="52290" y="152718"/>
                  </a:lnTo>
                  <a:lnTo>
                    <a:pt x="48195" y="178451"/>
                  </a:lnTo>
                  <a:lnTo>
                    <a:pt x="44022" y="206351"/>
                  </a:lnTo>
                  <a:lnTo>
                    <a:pt x="39816" y="234509"/>
                  </a:lnTo>
                  <a:lnTo>
                    <a:pt x="35595" y="261134"/>
                  </a:lnTo>
                  <a:lnTo>
                    <a:pt x="29486" y="287079"/>
                  </a:lnTo>
                  <a:lnTo>
                    <a:pt x="22772" y="311310"/>
                  </a:lnTo>
                  <a:lnTo>
                    <a:pt x="15026" y="339407"/>
                  </a:lnTo>
                  <a:lnTo>
                    <a:pt x="8262" y="355885"/>
                  </a:lnTo>
                  <a:lnTo>
                    <a:pt x="899" y="362683"/>
                  </a:lnTo>
                  <a:lnTo>
                    <a:pt x="473" y="362322"/>
                  </a:lnTo>
                  <a:lnTo>
                    <a:pt x="0" y="360038"/>
                  </a:lnTo>
                  <a:lnTo>
                    <a:pt x="402" y="347048"/>
                  </a:lnTo>
                  <a:lnTo>
                    <a:pt x="6544" y="321068"/>
                  </a:lnTo>
                  <a:lnTo>
                    <a:pt x="10459" y="301016"/>
                  </a:lnTo>
                  <a:lnTo>
                    <a:pt x="14551" y="275641"/>
                  </a:lnTo>
                  <a:lnTo>
                    <a:pt x="18722" y="247900"/>
                  </a:lnTo>
                  <a:lnTo>
                    <a:pt x="23633" y="218403"/>
                  </a:lnTo>
                  <a:lnTo>
                    <a:pt x="26918" y="202634"/>
                  </a:lnTo>
                  <a:lnTo>
                    <a:pt x="30519" y="186478"/>
                  </a:lnTo>
                  <a:lnTo>
                    <a:pt x="35037" y="170062"/>
                  </a:lnTo>
                  <a:lnTo>
                    <a:pt x="40165" y="153474"/>
                  </a:lnTo>
                  <a:lnTo>
                    <a:pt x="45700" y="136771"/>
                  </a:lnTo>
                  <a:lnTo>
                    <a:pt x="55614" y="106923"/>
                  </a:lnTo>
                  <a:lnTo>
                    <a:pt x="64724" y="80957"/>
                  </a:lnTo>
                  <a:lnTo>
                    <a:pt x="77080" y="51178"/>
                  </a:lnTo>
                  <a:lnTo>
                    <a:pt x="89815" y="23676"/>
                  </a:lnTo>
                  <a:lnTo>
                    <a:pt x="100554" y="9025"/>
                  </a:lnTo>
                  <a:lnTo>
                    <a:pt x="100777" y="9427"/>
                  </a:lnTo>
                  <a:lnTo>
                    <a:pt x="101196" y="36712"/>
                  </a:lnTo>
                  <a:lnTo>
                    <a:pt x="103095" y="61743"/>
                  </a:lnTo>
                  <a:lnTo>
                    <a:pt x="106245" y="93384"/>
                  </a:lnTo>
                  <a:lnTo>
                    <a:pt x="107687" y="116568"/>
                  </a:lnTo>
                  <a:lnTo>
                    <a:pt x="110681" y="138631"/>
                  </a:lnTo>
                  <a:lnTo>
                    <a:pt x="119703" y="167514"/>
                  </a:lnTo>
                  <a:lnTo>
                    <a:pt x="135394" y="196783"/>
                  </a:lnTo>
                  <a:lnTo>
                    <a:pt x="147879" y="211556"/>
                  </a:lnTo>
                  <a:lnTo>
                    <a:pt x="156295" y="218007"/>
                  </a:lnTo>
                  <a:lnTo>
                    <a:pt x="166621" y="221345"/>
                  </a:lnTo>
                  <a:lnTo>
                    <a:pt x="178266" y="222122"/>
                  </a:lnTo>
                  <a:lnTo>
                    <a:pt x="190497" y="220116"/>
                  </a:lnTo>
                  <a:lnTo>
                    <a:pt x="205912" y="211649"/>
                  </a:lnTo>
                  <a:lnTo>
                    <a:pt x="234978" y="185122"/>
                  </a:lnTo>
                  <a:lnTo>
                    <a:pt x="260052" y="153616"/>
                  </a:lnTo>
                  <a:lnTo>
                    <a:pt x="272707" y="132048"/>
                  </a:lnTo>
                  <a:lnTo>
                    <a:pt x="285387" y="109057"/>
                  </a:lnTo>
                  <a:lnTo>
                    <a:pt x="298078" y="87080"/>
                  </a:lnTo>
                  <a:lnTo>
                    <a:pt x="308893" y="65553"/>
                  </a:lnTo>
                  <a:lnTo>
                    <a:pt x="322915" y="37363"/>
                  </a:lnTo>
                  <a:lnTo>
                    <a:pt x="338790" y="8046"/>
                  </a:lnTo>
                  <a:lnTo>
                    <a:pt x="341416" y="176"/>
                  </a:lnTo>
                  <a:lnTo>
                    <a:pt x="341784" y="0"/>
                  </a:lnTo>
                  <a:lnTo>
                    <a:pt x="342030" y="588"/>
                  </a:lnTo>
                  <a:lnTo>
                    <a:pt x="340422" y="3123"/>
                  </a:lnTo>
                  <a:lnTo>
                    <a:pt x="339005" y="4787"/>
                  </a:lnTo>
                  <a:lnTo>
                    <a:pt x="329637" y="30280"/>
                  </a:lnTo>
                  <a:lnTo>
                    <a:pt x="325298" y="55369"/>
                  </a:lnTo>
                  <a:lnTo>
                    <a:pt x="322131" y="85145"/>
                  </a:lnTo>
                  <a:lnTo>
                    <a:pt x="319348" y="106556"/>
                  </a:lnTo>
                  <a:lnTo>
                    <a:pt x="318111" y="130183"/>
                  </a:lnTo>
                  <a:lnTo>
                    <a:pt x="315680" y="154795"/>
                  </a:lnTo>
                  <a:lnTo>
                    <a:pt x="312953" y="179845"/>
                  </a:lnTo>
                  <a:lnTo>
                    <a:pt x="311741" y="205089"/>
                  </a:lnTo>
                  <a:lnTo>
                    <a:pt x="311202" y="228538"/>
                  </a:lnTo>
                  <a:lnTo>
                    <a:pt x="310899" y="259692"/>
                  </a:lnTo>
                  <a:lnTo>
                    <a:pt x="312691" y="283034"/>
                  </a:lnTo>
                  <a:lnTo>
                    <a:pt x="322330" y="313514"/>
                  </a:lnTo>
                  <a:lnTo>
                    <a:pt x="323472" y="319265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SMARTInkShape-2501"/>
            <p:cNvSpPr/>
            <p:nvPr/>
          </p:nvSpPr>
          <p:spPr>
            <a:xfrm>
              <a:off x="3028950" y="2890843"/>
              <a:ext cx="571410" cy="233100"/>
            </a:xfrm>
            <a:custGeom>
              <a:avLst/>
              <a:gdLst/>
              <a:ahLst/>
              <a:cxnLst/>
              <a:rect l="0" t="0" r="0" b="0"/>
              <a:pathLst>
                <a:path w="571410" h="233100">
                  <a:moveTo>
                    <a:pt x="0" y="87307"/>
                  </a:moveTo>
                  <a:lnTo>
                    <a:pt x="0" y="105604"/>
                  </a:lnTo>
                  <a:lnTo>
                    <a:pt x="1881" y="111431"/>
                  </a:lnTo>
                  <a:lnTo>
                    <a:pt x="8838" y="120921"/>
                  </a:lnTo>
                  <a:lnTo>
                    <a:pt x="21668" y="127448"/>
                  </a:lnTo>
                  <a:lnTo>
                    <a:pt x="49263" y="131189"/>
                  </a:lnTo>
                  <a:lnTo>
                    <a:pt x="66807" y="129707"/>
                  </a:lnTo>
                  <a:lnTo>
                    <a:pt x="87998" y="122918"/>
                  </a:lnTo>
                  <a:lnTo>
                    <a:pt x="114122" y="111353"/>
                  </a:lnTo>
                  <a:lnTo>
                    <a:pt x="125039" y="102932"/>
                  </a:lnTo>
                  <a:lnTo>
                    <a:pt x="147908" y="74861"/>
                  </a:lnTo>
                  <a:lnTo>
                    <a:pt x="159379" y="59787"/>
                  </a:lnTo>
                  <a:lnTo>
                    <a:pt x="163969" y="37969"/>
                  </a:lnTo>
                  <a:lnTo>
                    <a:pt x="163892" y="29395"/>
                  </a:lnTo>
                  <a:lnTo>
                    <a:pt x="161505" y="23233"/>
                  </a:lnTo>
                  <a:lnTo>
                    <a:pt x="156211" y="18142"/>
                  </a:lnTo>
                  <a:lnTo>
                    <a:pt x="152824" y="15797"/>
                  </a:lnTo>
                  <a:lnTo>
                    <a:pt x="143416" y="15073"/>
                  </a:lnTo>
                  <a:lnTo>
                    <a:pt x="124338" y="20513"/>
                  </a:lnTo>
                  <a:lnTo>
                    <a:pt x="95978" y="34994"/>
                  </a:lnTo>
                  <a:lnTo>
                    <a:pt x="65630" y="57923"/>
                  </a:lnTo>
                  <a:lnTo>
                    <a:pt x="45786" y="85029"/>
                  </a:lnTo>
                  <a:lnTo>
                    <a:pt x="30656" y="114697"/>
                  </a:lnTo>
                  <a:lnTo>
                    <a:pt x="17941" y="142381"/>
                  </a:lnTo>
                  <a:lnTo>
                    <a:pt x="10803" y="171201"/>
                  </a:lnTo>
                  <a:lnTo>
                    <a:pt x="13997" y="200618"/>
                  </a:lnTo>
                  <a:lnTo>
                    <a:pt x="15681" y="207297"/>
                  </a:lnTo>
                  <a:lnTo>
                    <a:pt x="23197" y="218482"/>
                  </a:lnTo>
                  <a:lnTo>
                    <a:pt x="28165" y="223440"/>
                  </a:lnTo>
                  <a:lnTo>
                    <a:pt x="39328" y="228949"/>
                  </a:lnTo>
                  <a:lnTo>
                    <a:pt x="67113" y="232486"/>
                  </a:lnTo>
                  <a:lnTo>
                    <a:pt x="91460" y="233099"/>
                  </a:lnTo>
                  <a:lnTo>
                    <a:pt x="116548" y="226538"/>
                  </a:lnTo>
                  <a:lnTo>
                    <a:pt x="145226" y="212286"/>
                  </a:lnTo>
                  <a:lnTo>
                    <a:pt x="172695" y="194658"/>
                  </a:lnTo>
                  <a:lnTo>
                    <a:pt x="198708" y="176029"/>
                  </a:lnTo>
                  <a:lnTo>
                    <a:pt x="224290" y="153733"/>
                  </a:lnTo>
                  <a:lnTo>
                    <a:pt x="253148" y="125279"/>
                  </a:lnTo>
                  <a:lnTo>
                    <a:pt x="277350" y="96976"/>
                  </a:lnTo>
                  <a:lnTo>
                    <a:pt x="300857" y="70429"/>
                  </a:lnTo>
                  <a:lnTo>
                    <a:pt x="302171" y="67588"/>
                  </a:lnTo>
                  <a:lnTo>
                    <a:pt x="303753" y="65694"/>
                  </a:lnTo>
                  <a:lnTo>
                    <a:pt x="310036" y="62405"/>
                  </a:lnTo>
                  <a:lnTo>
                    <a:pt x="310407" y="62944"/>
                  </a:lnTo>
                  <a:lnTo>
                    <a:pt x="311084" y="79247"/>
                  </a:lnTo>
                  <a:lnTo>
                    <a:pt x="309255" y="105810"/>
                  </a:lnTo>
                  <a:lnTo>
                    <a:pt x="306120" y="129007"/>
                  </a:lnTo>
                  <a:lnTo>
                    <a:pt x="303309" y="156342"/>
                  </a:lnTo>
                  <a:lnTo>
                    <a:pt x="296038" y="187491"/>
                  </a:lnTo>
                  <a:lnTo>
                    <a:pt x="287808" y="208252"/>
                  </a:lnTo>
                  <a:lnTo>
                    <a:pt x="279509" y="220501"/>
                  </a:lnTo>
                  <a:lnTo>
                    <a:pt x="280111" y="193210"/>
                  </a:lnTo>
                  <a:lnTo>
                    <a:pt x="285177" y="170034"/>
                  </a:lnTo>
                  <a:lnTo>
                    <a:pt x="294595" y="141138"/>
                  </a:lnTo>
                  <a:lnTo>
                    <a:pt x="303579" y="110234"/>
                  </a:lnTo>
                  <a:lnTo>
                    <a:pt x="319019" y="80146"/>
                  </a:lnTo>
                  <a:lnTo>
                    <a:pt x="343199" y="50301"/>
                  </a:lnTo>
                  <a:lnTo>
                    <a:pt x="364988" y="30765"/>
                  </a:lnTo>
                  <a:lnTo>
                    <a:pt x="387244" y="20817"/>
                  </a:lnTo>
                  <a:lnTo>
                    <a:pt x="396945" y="18950"/>
                  </a:lnTo>
                  <a:lnTo>
                    <a:pt x="405960" y="20002"/>
                  </a:lnTo>
                  <a:lnTo>
                    <a:pt x="423247" y="26426"/>
                  </a:lnTo>
                  <a:lnTo>
                    <a:pt x="429879" y="34143"/>
                  </a:lnTo>
                  <a:lnTo>
                    <a:pt x="439887" y="56344"/>
                  </a:lnTo>
                  <a:lnTo>
                    <a:pt x="443588" y="86181"/>
                  </a:lnTo>
                  <a:lnTo>
                    <a:pt x="443524" y="110884"/>
                  </a:lnTo>
                  <a:lnTo>
                    <a:pt x="437539" y="142633"/>
                  </a:lnTo>
                  <a:lnTo>
                    <a:pt x="429562" y="169496"/>
                  </a:lnTo>
                  <a:lnTo>
                    <a:pt x="423297" y="182058"/>
                  </a:lnTo>
                  <a:lnTo>
                    <a:pt x="413120" y="194817"/>
                  </a:lnTo>
                  <a:lnTo>
                    <a:pt x="412782" y="177541"/>
                  </a:lnTo>
                  <a:lnTo>
                    <a:pt x="419661" y="148265"/>
                  </a:lnTo>
                  <a:lnTo>
                    <a:pt x="429379" y="122772"/>
                  </a:lnTo>
                  <a:lnTo>
                    <a:pt x="443782" y="92876"/>
                  </a:lnTo>
                  <a:lnTo>
                    <a:pt x="458868" y="63557"/>
                  </a:lnTo>
                  <a:lnTo>
                    <a:pt x="478625" y="36995"/>
                  </a:lnTo>
                  <a:lnTo>
                    <a:pt x="500472" y="16896"/>
                  </a:lnTo>
                  <a:lnTo>
                    <a:pt x="528175" y="1991"/>
                  </a:lnTo>
                  <a:lnTo>
                    <a:pt x="537192" y="0"/>
                  </a:lnTo>
                  <a:lnTo>
                    <a:pt x="540867" y="880"/>
                  </a:lnTo>
                  <a:lnTo>
                    <a:pt x="557527" y="16223"/>
                  </a:lnTo>
                  <a:lnTo>
                    <a:pt x="566262" y="28302"/>
                  </a:lnTo>
                  <a:lnTo>
                    <a:pt x="569948" y="44188"/>
                  </a:lnTo>
                  <a:lnTo>
                    <a:pt x="571193" y="74295"/>
                  </a:lnTo>
                  <a:lnTo>
                    <a:pt x="571409" y="102580"/>
                  </a:lnTo>
                  <a:lnTo>
                    <a:pt x="570767" y="128442"/>
                  </a:lnTo>
                  <a:lnTo>
                    <a:pt x="564587" y="156502"/>
                  </a:lnTo>
                  <a:lnTo>
                    <a:pt x="557426" y="186410"/>
                  </a:lnTo>
                  <a:lnTo>
                    <a:pt x="552450" y="195257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2" name="SMARTInkShape-Group257"/>
          <p:cNvGrpSpPr/>
          <p:nvPr/>
        </p:nvGrpSpPr>
        <p:grpSpPr>
          <a:xfrm>
            <a:off x="774700" y="3308867"/>
            <a:ext cx="3181351" cy="412234"/>
            <a:chOff x="774700" y="3308867"/>
            <a:chExt cx="3181351" cy="412234"/>
          </a:xfrm>
        </p:grpSpPr>
        <p:sp>
          <p:nvSpPr>
            <p:cNvPr id="28" name="SMARTInkShape-2502"/>
            <p:cNvSpPr/>
            <p:nvPr/>
          </p:nvSpPr>
          <p:spPr>
            <a:xfrm>
              <a:off x="3787291" y="3479800"/>
              <a:ext cx="168760" cy="44451"/>
            </a:xfrm>
            <a:custGeom>
              <a:avLst/>
              <a:gdLst/>
              <a:ahLst/>
              <a:cxnLst/>
              <a:rect l="0" t="0" r="0" b="0"/>
              <a:pathLst>
                <a:path w="168760" h="44451">
                  <a:moveTo>
                    <a:pt x="3659" y="44450"/>
                  </a:moveTo>
                  <a:lnTo>
                    <a:pt x="3659" y="41078"/>
                  </a:lnTo>
                  <a:lnTo>
                    <a:pt x="2953" y="40085"/>
                  </a:lnTo>
                  <a:lnTo>
                    <a:pt x="1777" y="39423"/>
                  </a:lnTo>
                  <a:lnTo>
                    <a:pt x="287" y="38982"/>
                  </a:lnTo>
                  <a:lnTo>
                    <a:pt x="0" y="38688"/>
                  </a:lnTo>
                  <a:lnTo>
                    <a:pt x="514" y="38492"/>
                  </a:lnTo>
                  <a:lnTo>
                    <a:pt x="1563" y="38361"/>
                  </a:lnTo>
                  <a:lnTo>
                    <a:pt x="33070" y="25244"/>
                  </a:lnTo>
                  <a:lnTo>
                    <a:pt x="63718" y="16902"/>
                  </a:lnTo>
                  <a:lnTo>
                    <a:pt x="91931" y="10574"/>
                  </a:lnTo>
                  <a:lnTo>
                    <a:pt x="119262" y="4230"/>
                  </a:lnTo>
                  <a:lnTo>
                    <a:pt x="148006" y="835"/>
                  </a:lnTo>
                  <a:lnTo>
                    <a:pt x="168759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SMARTInkShape-2503"/>
            <p:cNvSpPr/>
            <p:nvPr/>
          </p:nvSpPr>
          <p:spPr>
            <a:xfrm>
              <a:off x="3733933" y="3309890"/>
              <a:ext cx="209418" cy="322311"/>
            </a:xfrm>
            <a:custGeom>
              <a:avLst/>
              <a:gdLst/>
              <a:ahLst/>
              <a:cxnLst/>
              <a:rect l="0" t="0" r="0" b="0"/>
              <a:pathLst>
                <a:path w="209418" h="322311">
                  <a:moveTo>
                    <a:pt x="57017" y="61960"/>
                  </a:moveTo>
                  <a:lnTo>
                    <a:pt x="56311" y="78566"/>
                  </a:lnTo>
                  <a:lnTo>
                    <a:pt x="48178" y="110295"/>
                  </a:lnTo>
                  <a:lnTo>
                    <a:pt x="42090" y="137821"/>
                  </a:lnTo>
                  <a:lnTo>
                    <a:pt x="35817" y="168320"/>
                  </a:lnTo>
                  <a:lnTo>
                    <a:pt x="32861" y="199699"/>
                  </a:lnTo>
                  <a:lnTo>
                    <a:pt x="28614" y="231339"/>
                  </a:lnTo>
                  <a:lnTo>
                    <a:pt x="16494" y="262791"/>
                  </a:lnTo>
                  <a:lnTo>
                    <a:pt x="2147" y="293723"/>
                  </a:lnTo>
                  <a:lnTo>
                    <a:pt x="880" y="295493"/>
                  </a:lnTo>
                  <a:lnTo>
                    <a:pt x="542" y="295260"/>
                  </a:lnTo>
                  <a:lnTo>
                    <a:pt x="0" y="289815"/>
                  </a:lnTo>
                  <a:lnTo>
                    <a:pt x="1760" y="258953"/>
                  </a:lnTo>
                  <a:lnTo>
                    <a:pt x="6777" y="234158"/>
                  </a:lnTo>
                  <a:lnTo>
                    <a:pt x="10699" y="211870"/>
                  </a:lnTo>
                  <a:lnTo>
                    <a:pt x="14794" y="187853"/>
                  </a:lnTo>
                  <a:lnTo>
                    <a:pt x="20847" y="163068"/>
                  </a:lnTo>
                  <a:lnTo>
                    <a:pt x="28241" y="138646"/>
                  </a:lnTo>
                  <a:lnTo>
                    <a:pt x="36231" y="116033"/>
                  </a:lnTo>
                  <a:lnTo>
                    <a:pt x="44486" y="94224"/>
                  </a:lnTo>
                  <a:lnTo>
                    <a:pt x="52859" y="72771"/>
                  </a:lnTo>
                  <a:lnTo>
                    <a:pt x="64800" y="42272"/>
                  </a:lnTo>
                  <a:lnTo>
                    <a:pt x="77814" y="12304"/>
                  </a:lnTo>
                  <a:lnTo>
                    <a:pt x="84424" y="3659"/>
                  </a:lnTo>
                  <a:lnTo>
                    <a:pt x="88718" y="771"/>
                  </a:lnTo>
                  <a:lnTo>
                    <a:pt x="90851" y="0"/>
                  </a:lnTo>
                  <a:lnTo>
                    <a:pt x="92273" y="192"/>
                  </a:lnTo>
                  <a:lnTo>
                    <a:pt x="93220" y="1026"/>
                  </a:lnTo>
                  <a:lnTo>
                    <a:pt x="94980" y="3834"/>
                  </a:lnTo>
                  <a:lnTo>
                    <a:pt x="99936" y="10792"/>
                  </a:lnTo>
                  <a:lnTo>
                    <a:pt x="110010" y="40718"/>
                  </a:lnTo>
                  <a:lnTo>
                    <a:pt x="112935" y="68052"/>
                  </a:lnTo>
                  <a:lnTo>
                    <a:pt x="115501" y="90067"/>
                  </a:lnTo>
                  <a:lnTo>
                    <a:pt x="118993" y="113258"/>
                  </a:lnTo>
                  <a:lnTo>
                    <a:pt x="122897" y="135324"/>
                  </a:lnTo>
                  <a:lnTo>
                    <a:pt x="126984" y="158771"/>
                  </a:lnTo>
                  <a:lnTo>
                    <a:pt x="131152" y="182598"/>
                  </a:lnTo>
                  <a:lnTo>
                    <a:pt x="135357" y="204947"/>
                  </a:lnTo>
                  <a:lnTo>
                    <a:pt x="145061" y="233992"/>
                  </a:lnTo>
                  <a:lnTo>
                    <a:pt x="153502" y="260471"/>
                  </a:lnTo>
                  <a:lnTo>
                    <a:pt x="163843" y="279449"/>
                  </a:lnTo>
                  <a:lnTo>
                    <a:pt x="188337" y="307261"/>
                  </a:lnTo>
                  <a:lnTo>
                    <a:pt x="194874" y="312093"/>
                  </a:lnTo>
                  <a:lnTo>
                    <a:pt x="202520" y="316696"/>
                  </a:lnTo>
                  <a:lnTo>
                    <a:pt x="209417" y="32231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SMARTInkShape-2504"/>
            <p:cNvSpPr/>
            <p:nvPr/>
          </p:nvSpPr>
          <p:spPr>
            <a:xfrm>
              <a:off x="3340233" y="3365500"/>
              <a:ext cx="349021" cy="316082"/>
            </a:xfrm>
            <a:custGeom>
              <a:avLst/>
              <a:gdLst/>
              <a:ahLst/>
              <a:cxnLst/>
              <a:rect l="0" t="0" r="0" b="0"/>
              <a:pathLst>
                <a:path w="349021" h="316082">
                  <a:moveTo>
                    <a:pt x="31617" y="57150"/>
                  </a:moveTo>
                  <a:lnTo>
                    <a:pt x="40455" y="57150"/>
                  </a:lnTo>
                  <a:lnTo>
                    <a:pt x="42448" y="58561"/>
                  </a:lnTo>
                  <a:lnTo>
                    <a:pt x="52816" y="74826"/>
                  </a:lnTo>
                  <a:lnTo>
                    <a:pt x="55772" y="90374"/>
                  </a:lnTo>
                  <a:lnTo>
                    <a:pt x="56648" y="115128"/>
                  </a:lnTo>
                  <a:lnTo>
                    <a:pt x="54971" y="136540"/>
                  </a:lnTo>
                  <a:lnTo>
                    <a:pt x="51874" y="159462"/>
                  </a:lnTo>
                  <a:lnTo>
                    <a:pt x="48146" y="181409"/>
                  </a:lnTo>
                  <a:lnTo>
                    <a:pt x="42255" y="204804"/>
                  </a:lnTo>
                  <a:lnTo>
                    <a:pt x="35639" y="228607"/>
                  </a:lnTo>
                  <a:lnTo>
                    <a:pt x="30347" y="250945"/>
                  </a:lnTo>
                  <a:lnTo>
                    <a:pt x="23401" y="276613"/>
                  </a:lnTo>
                  <a:lnTo>
                    <a:pt x="10369" y="298474"/>
                  </a:lnTo>
                  <a:lnTo>
                    <a:pt x="3292" y="307786"/>
                  </a:lnTo>
                  <a:lnTo>
                    <a:pt x="318" y="316081"/>
                  </a:lnTo>
                  <a:lnTo>
                    <a:pt x="167" y="315848"/>
                  </a:lnTo>
                  <a:lnTo>
                    <a:pt x="0" y="313708"/>
                  </a:lnTo>
                  <a:lnTo>
                    <a:pt x="1807" y="310405"/>
                  </a:lnTo>
                  <a:lnTo>
                    <a:pt x="4963" y="305174"/>
                  </a:lnTo>
                  <a:lnTo>
                    <a:pt x="14797" y="278613"/>
                  </a:lnTo>
                  <a:lnTo>
                    <a:pt x="21067" y="253374"/>
                  </a:lnTo>
                  <a:lnTo>
                    <a:pt x="27163" y="231849"/>
                  </a:lnTo>
                  <a:lnTo>
                    <a:pt x="34576" y="208171"/>
                  </a:lnTo>
                  <a:lnTo>
                    <a:pt x="42575" y="183537"/>
                  </a:lnTo>
                  <a:lnTo>
                    <a:pt x="48951" y="160359"/>
                  </a:lnTo>
                  <a:lnTo>
                    <a:pt x="54138" y="138298"/>
                  </a:lnTo>
                  <a:lnTo>
                    <a:pt x="61024" y="106750"/>
                  </a:lnTo>
                  <a:lnTo>
                    <a:pt x="67533" y="79921"/>
                  </a:lnTo>
                  <a:lnTo>
                    <a:pt x="75930" y="49271"/>
                  </a:lnTo>
                  <a:lnTo>
                    <a:pt x="77387" y="47664"/>
                  </a:lnTo>
                  <a:lnTo>
                    <a:pt x="81423" y="45084"/>
                  </a:lnTo>
                  <a:lnTo>
                    <a:pt x="81754" y="45578"/>
                  </a:lnTo>
                  <a:lnTo>
                    <a:pt x="83105" y="72312"/>
                  </a:lnTo>
                  <a:lnTo>
                    <a:pt x="86775" y="95195"/>
                  </a:lnTo>
                  <a:lnTo>
                    <a:pt x="88882" y="124710"/>
                  </a:lnTo>
                  <a:lnTo>
                    <a:pt x="91875" y="147854"/>
                  </a:lnTo>
                  <a:lnTo>
                    <a:pt x="97439" y="170370"/>
                  </a:lnTo>
                  <a:lnTo>
                    <a:pt x="106623" y="200998"/>
                  </a:lnTo>
                  <a:lnTo>
                    <a:pt x="117576" y="227947"/>
                  </a:lnTo>
                  <a:lnTo>
                    <a:pt x="136869" y="258966"/>
                  </a:lnTo>
                  <a:lnTo>
                    <a:pt x="147540" y="268672"/>
                  </a:lnTo>
                  <a:lnTo>
                    <a:pt x="167329" y="278102"/>
                  </a:lnTo>
                  <a:lnTo>
                    <a:pt x="195929" y="284239"/>
                  </a:lnTo>
                  <a:lnTo>
                    <a:pt x="227031" y="280382"/>
                  </a:lnTo>
                  <a:lnTo>
                    <a:pt x="258469" y="270944"/>
                  </a:lnTo>
                  <a:lnTo>
                    <a:pt x="288642" y="252329"/>
                  </a:lnTo>
                  <a:lnTo>
                    <a:pt x="306661" y="231084"/>
                  </a:lnTo>
                  <a:lnTo>
                    <a:pt x="320936" y="206915"/>
                  </a:lnTo>
                  <a:lnTo>
                    <a:pt x="334103" y="178508"/>
                  </a:lnTo>
                  <a:lnTo>
                    <a:pt x="343571" y="147749"/>
                  </a:lnTo>
                  <a:lnTo>
                    <a:pt x="347473" y="119664"/>
                  </a:lnTo>
                  <a:lnTo>
                    <a:pt x="348630" y="90097"/>
                  </a:lnTo>
                  <a:lnTo>
                    <a:pt x="349020" y="58640"/>
                  </a:lnTo>
                  <a:lnTo>
                    <a:pt x="347216" y="33925"/>
                  </a:lnTo>
                  <a:lnTo>
                    <a:pt x="342204" y="21576"/>
                  </a:lnTo>
                  <a:lnTo>
                    <a:pt x="323717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SMARTInkShape-2505"/>
            <p:cNvSpPr/>
            <p:nvPr/>
          </p:nvSpPr>
          <p:spPr>
            <a:xfrm>
              <a:off x="3035377" y="3366067"/>
              <a:ext cx="257620" cy="344864"/>
            </a:xfrm>
            <a:custGeom>
              <a:avLst/>
              <a:gdLst/>
              <a:ahLst/>
              <a:cxnLst/>
              <a:rect l="0" t="0" r="0" b="0"/>
              <a:pathLst>
                <a:path w="257620" h="344864">
                  <a:moveTo>
                    <a:pt x="6273" y="56583"/>
                  </a:moveTo>
                  <a:lnTo>
                    <a:pt x="2902" y="53211"/>
                  </a:lnTo>
                  <a:lnTo>
                    <a:pt x="1246" y="49675"/>
                  </a:lnTo>
                  <a:lnTo>
                    <a:pt x="0" y="35383"/>
                  </a:lnTo>
                  <a:lnTo>
                    <a:pt x="3316" y="25685"/>
                  </a:lnTo>
                  <a:lnTo>
                    <a:pt x="8722" y="19802"/>
                  </a:lnTo>
                  <a:lnTo>
                    <a:pt x="21580" y="12524"/>
                  </a:lnTo>
                  <a:lnTo>
                    <a:pt x="51771" y="2306"/>
                  </a:lnTo>
                  <a:lnTo>
                    <a:pt x="83098" y="0"/>
                  </a:lnTo>
                  <a:lnTo>
                    <a:pt x="108058" y="1482"/>
                  </a:lnTo>
                  <a:lnTo>
                    <a:pt x="135209" y="8271"/>
                  </a:lnTo>
                  <a:lnTo>
                    <a:pt x="163715" y="19220"/>
                  </a:lnTo>
                  <a:lnTo>
                    <a:pt x="190035" y="33282"/>
                  </a:lnTo>
                  <a:lnTo>
                    <a:pt x="213826" y="52736"/>
                  </a:lnTo>
                  <a:lnTo>
                    <a:pt x="232399" y="76374"/>
                  </a:lnTo>
                  <a:lnTo>
                    <a:pt x="246840" y="103134"/>
                  </a:lnTo>
                  <a:lnTo>
                    <a:pt x="254302" y="123133"/>
                  </a:lnTo>
                  <a:lnTo>
                    <a:pt x="257619" y="143781"/>
                  </a:lnTo>
                  <a:lnTo>
                    <a:pt x="257212" y="166599"/>
                  </a:lnTo>
                  <a:lnTo>
                    <a:pt x="253974" y="190145"/>
                  </a:lnTo>
                  <a:lnTo>
                    <a:pt x="247830" y="212370"/>
                  </a:lnTo>
                  <a:lnTo>
                    <a:pt x="229696" y="241344"/>
                  </a:lnTo>
                  <a:lnTo>
                    <a:pt x="209820" y="267803"/>
                  </a:lnTo>
                  <a:lnTo>
                    <a:pt x="187154" y="293517"/>
                  </a:lnTo>
                  <a:lnTo>
                    <a:pt x="159193" y="312268"/>
                  </a:lnTo>
                  <a:lnTo>
                    <a:pt x="127574" y="330540"/>
                  </a:lnTo>
                  <a:lnTo>
                    <a:pt x="96764" y="341676"/>
                  </a:lnTo>
                  <a:lnTo>
                    <a:pt x="83180" y="344863"/>
                  </a:lnTo>
                  <a:lnTo>
                    <a:pt x="64338" y="342690"/>
                  </a:lnTo>
                  <a:lnTo>
                    <a:pt x="50210" y="337578"/>
                  </a:lnTo>
                  <a:lnTo>
                    <a:pt x="31673" y="323283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SMARTInkShape-2506"/>
            <p:cNvSpPr/>
            <p:nvPr/>
          </p:nvSpPr>
          <p:spPr>
            <a:xfrm>
              <a:off x="3048086" y="3403600"/>
              <a:ext cx="31665" cy="317501"/>
            </a:xfrm>
            <a:custGeom>
              <a:avLst/>
              <a:gdLst/>
              <a:ahLst/>
              <a:cxnLst/>
              <a:rect l="0" t="0" r="0" b="0"/>
              <a:pathLst>
                <a:path w="31665" h="317501">
                  <a:moveTo>
                    <a:pt x="31664" y="0"/>
                  </a:moveTo>
                  <a:lnTo>
                    <a:pt x="31664" y="27887"/>
                  </a:lnTo>
                  <a:lnTo>
                    <a:pt x="31664" y="54662"/>
                  </a:lnTo>
                  <a:lnTo>
                    <a:pt x="31664" y="82204"/>
                  </a:lnTo>
                  <a:lnTo>
                    <a:pt x="29782" y="104268"/>
                  </a:lnTo>
                  <a:lnTo>
                    <a:pt x="27300" y="128185"/>
                  </a:lnTo>
                  <a:lnTo>
                    <a:pt x="26196" y="152927"/>
                  </a:lnTo>
                  <a:lnTo>
                    <a:pt x="23824" y="178034"/>
                  </a:lnTo>
                  <a:lnTo>
                    <a:pt x="20418" y="203304"/>
                  </a:lnTo>
                  <a:lnTo>
                    <a:pt x="16553" y="228646"/>
                  </a:lnTo>
                  <a:lnTo>
                    <a:pt x="10410" y="259971"/>
                  </a:lnTo>
                  <a:lnTo>
                    <a:pt x="6377" y="290065"/>
                  </a:lnTo>
                  <a:lnTo>
                    <a:pt x="0" y="316970"/>
                  </a:lnTo>
                  <a:lnTo>
                    <a:pt x="6264" y="3175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SMARTInkShape-2507"/>
            <p:cNvSpPr/>
            <p:nvPr/>
          </p:nvSpPr>
          <p:spPr>
            <a:xfrm>
              <a:off x="2571774" y="3476716"/>
              <a:ext cx="184127" cy="218985"/>
            </a:xfrm>
            <a:custGeom>
              <a:avLst/>
              <a:gdLst/>
              <a:ahLst/>
              <a:cxnLst/>
              <a:rect l="0" t="0" r="0" b="0"/>
              <a:pathLst>
                <a:path w="184127" h="218985">
                  <a:moveTo>
                    <a:pt x="12676" y="53884"/>
                  </a:moveTo>
                  <a:lnTo>
                    <a:pt x="12676" y="81030"/>
                  </a:lnTo>
                  <a:lnTo>
                    <a:pt x="12676" y="106910"/>
                  </a:lnTo>
                  <a:lnTo>
                    <a:pt x="9305" y="135619"/>
                  </a:lnTo>
                  <a:lnTo>
                    <a:pt x="4836" y="164313"/>
                  </a:lnTo>
                  <a:lnTo>
                    <a:pt x="2136" y="171402"/>
                  </a:lnTo>
                  <a:lnTo>
                    <a:pt x="0" y="187026"/>
                  </a:lnTo>
                  <a:lnTo>
                    <a:pt x="5005" y="175273"/>
                  </a:lnTo>
                  <a:lnTo>
                    <a:pt x="11236" y="148084"/>
                  </a:lnTo>
                  <a:lnTo>
                    <a:pt x="15762" y="120155"/>
                  </a:lnTo>
                  <a:lnTo>
                    <a:pt x="21430" y="95784"/>
                  </a:lnTo>
                  <a:lnTo>
                    <a:pt x="30948" y="70689"/>
                  </a:lnTo>
                  <a:lnTo>
                    <a:pt x="46807" y="41994"/>
                  </a:lnTo>
                  <a:lnTo>
                    <a:pt x="67744" y="12911"/>
                  </a:lnTo>
                  <a:lnTo>
                    <a:pt x="76191" y="7451"/>
                  </a:lnTo>
                  <a:lnTo>
                    <a:pt x="97344" y="0"/>
                  </a:lnTo>
                  <a:lnTo>
                    <a:pt x="105810" y="1243"/>
                  </a:lnTo>
                  <a:lnTo>
                    <a:pt x="118509" y="9280"/>
                  </a:lnTo>
                  <a:lnTo>
                    <a:pt x="139676" y="30624"/>
                  </a:lnTo>
                  <a:lnTo>
                    <a:pt x="153238" y="54306"/>
                  </a:lnTo>
                  <a:lnTo>
                    <a:pt x="162711" y="84437"/>
                  </a:lnTo>
                  <a:lnTo>
                    <a:pt x="168530" y="109189"/>
                  </a:lnTo>
                  <a:lnTo>
                    <a:pt x="170567" y="134397"/>
                  </a:lnTo>
                  <a:lnTo>
                    <a:pt x="171171" y="159035"/>
                  </a:lnTo>
                  <a:lnTo>
                    <a:pt x="173257" y="184799"/>
                  </a:lnTo>
                  <a:lnTo>
                    <a:pt x="177180" y="207374"/>
                  </a:lnTo>
                  <a:lnTo>
                    <a:pt x="177697" y="217315"/>
                  </a:lnTo>
                  <a:lnTo>
                    <a:pt x="178429" y="217871"/>
                  </a:lnTo>
                  <a:lnTo>
                    <a:pt x="184126" y="218984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SMARTInkShape-2508"/>
            <p:cNvSpPr/>
            <p:nvPr/>
          </p:nvSpPr>
          <p:spPr>
            <a:xfrm>
              <a:off x="2163179" y="3479800"/>
              <a:ext cx="303364" cy="174056"/>
            </a:xfrm>
            <a:custGeom>
              <a:avLst/>
              <a:gdLst/>
              <a:ahLst/>
              <a:cxnLst/>
              <a:rect l="0" t="0" r="0" b="0"/>
              <a:pathLst>
                <a:path w="303364" h="174056">
                  <a:moveTo>
                    <a:pt x="46621" y="25400"/>
                  </a:moveTo>
                  <a:lnTo>
                    <a:pt x="46621" y="28771"/>
                  </a:lnTo>
                  <a:lnTo>
                    <a:pt x="45915" y="29764"/>
                  </a:lnTo>
                  <a:lnTo>
                    <a:pt x="44739" y="30426"/>
                  </a:lnTo>
                  <a:lnTo>
                    <a:pt x="43249" y="30867"/>
                  </a:lnTo>
                  <a:lnTo>
                    <a:pt x="37782" y="34859"/>
                  </a:lnTo>
                  <a:lnTo>
                    <a:pt x="35637" y="38541"/>
                  </a:lnTo>
                  <a:lnTo>
                    <a:pt x="35065" y="40511"/>
                  </a:lnTo>
                  <a:lnTo>
                    <a:pt x="16689" y="70951"/>
                  </a:lnTo>
                  <a:lnTo>
                    <a:pt x="990" y="98373"/>
                  </a:lnTo>
                  <a:lnTo>
                    <a:pt x="0" y="109338"/>
                  </a:lnTo>
                  <a:lnTo>
                    <a:pt x="1884" y="138471"/>
                  </a:lnTo>
                  <a:lnTo>
                    <a:pt x="2791" y="149370"/>
                  </a:lnTo>
                  <a:lnTo>
                    <a:pt x="5504" y="157168"/>
                  </a:lnTo>
                  <a:lnTo>
                    <a:pt x="10943" y="163456"/>
                  </a:lnTo>
                  <a:lnTo>
                    <a:pt x="25932" y="173241"/>
                  </a:lnTo>
                  <a:lnTo>
                    <a:pt x="30006" y="174055"/>
                  </a:lnTo>
                  <a:lnTo>
                    <a:pt x="54267" y="171932"/>
                  </a:lnTo>
                  <a:lnTo>
                    <a:pt x="64365" y="167901"/>
                  </a:lnTo>
                  <a:lnTo>
                    <a:pt x="95982" y="147619"/>
                  </a:lnTo>
                  <a:lnTo>
                    <a:pt x="105248" y="141103"/>
                  </a:lnTo>
                  <a:lnTo>
                    <a:pt x="123599" y="117019"/>
                  </a:lnTo>
                  <a:lnTo>
                    <a:pt x="139937" y="89481"/>
                  </a:lnTo>
                  <a:lnTo>
                    <a:pt x="141489" y="83918"/>
                  </a:lnTo>
                  <a:lnTo>
                    <a:pt x="141616" y="84168"/>
                  </a:lnTo>
                  <a:lnTo>
                    <a:pt x="141867" y="112598"/>
                  </a:lnTo>
                  <a:lnTo>
                    <a:pt x="146940" y="132857"/>
                  </a:lnTo>
                  <a:lnTo>
                    <a:pt x="153407" y="143238"/>
                  </a:lnTo>
                  <a:lnTo>
                    <a:pt x="163947" y="154232"/>
                  </a:lnTo>
                  <a:lnTo>
                    <a:pt x="171908" y="159799"/>
                  </a:lnTo>
                  <a:lnTo>
                    <a:pt x="191066" y="163529"/>
                  </a:lnTo>
                  <a:lnTo>
                    <a:pt x="217753" y="164084"/>
                  </a:lnTo>
                  <a:lnTo>
                    <a:pt x="243408" y="158131"/>
                  </a:lnTo>
                  <a:lnTo>
                    <a:pt x="255437" y="153535"/>
                  </a:lnTo>
                  <a:lnTo>
                    <a:pt x="279078" y="135058"/>
                  </a:lnTo>
                  <a:lnTo>
                    <a:pt x="288672" y="119274"/>
                  </a:lnTo>
                  <a:lnTo>
                    <a:pt x="298234" y="94272"/>
                  </a:lnTo>
                  <a:lnTo>
                    <a:pt x="303363" y="71755"/>
                  </a:lnTo>
                  <a:lnTo>
                    <a:pt x="301121" y="41721"/>
                  </a:lnTo>
                  <a:lnTo>
                    <a:pt x="297080" y="32418"/>
                  </a:lnTo>
                  <a:lnTo>
                    <a:pt x="279618" y="10994"/>
                  </a:lnTo>
                  <a:lnTo>
                    <a:pt x="262521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SMARTInkShape-2509"/>
            <p:cNvSpPr/>
            <p:nvPr/>
          </p:nvSpPr>
          <p:spPr>
            <a:xfrm>
              <a:off x="1886432" y="3498850"/>
              <a:ext cx="163569" cy="176324"/>
            </a:xfrm>
            <a:custGeom>
              <a:avLst/>
              <a:gdLst/>
              <a:ahLst/>
              <a:cxnLst/>
              <a:rect l="0" t="0" r="0" b="0"/>
              <a:pathLst>
                <a:path w="163569" h="176324">
                  <a:moveTo>
                    <a:pt x="88418" y="12700"/>
                  </a:moveTo>
                  <a:lnTo>
                    <a:pt x="76175" y="13405"/>
                  </a:lnTo>
                  <a:lnTo>
                    <a:pt x="61977" y="18475"/>
                  </a:lnTo>
                  <a:lnTo>
                    <a:pt x="39876" y="36465"/>
                  </a:lnTo>
                  <a:lnTo>
                    <a:pt x="18586" y="64120"/>
                  </a:lnTo>
                  <a:lnTo>
                    <a:pt x="7755" y="84615"/>
                  </a:lnTo>
                  <a:lnTo>
                    <a:pt x="1145" y="113453"/>
                  </a:lnTo>
                  <a:lnTo>
                    <a:pt x="0" y="133099"/>
                  </a:lnTo>
                  <a:lnTo>
                    <a:pt x="3495" y="145938"/>
                  </a:lnTo>
                  <a:lnTo>
                    <a:pt x="9752" y="157289"/>
                  </a:lnTo>
                  <a:lnTo>
                    <a:pt x="17237" y="164686"/>
                  </a:lnTo>
                  <a:lnTo>
                    <a:pt x="32755" y="172816"/>
                  </a:lnTo>
                  <a:lnTo>
                    <a:pt x="50758" y="176323"/>
                  </a:lnTo>
                  <a:lnTo>
                    <a:pt x="76510" y="172438"/>
                  </a:lnTo>
                  <a:lnTo>
                    <a:pt x="106161" y="162995"/>
                  </a:lnTo>
                  <a:lnTo>
                    <a:pt x="126130" y="149895"/>
                  </a:lnTo>
                  <a:lnTo>
                    <a:pt x="148470" y="126505"/>
                  </a:lnTo>
                  <a:lnTo>
                    <a:pt x="158735" y="107803"/>
                  </a:lnTo>
                  <a:lnTo>
                    <a:pt x="163456" y="81815"/>
                  </a:lnTo>
                  <a:lnTo>
                    <a:pt x="163568" y="59833"/>
                  </a:lnTo>
                  <a:lnTo>
                    <a:pt x="158740" y="43049"/>
                  </a:lnTo>
                  <a:lnTo>
                    <a:pt x="144210" y="19257"/>
                  </a:lnTo>
                  <a:lnTo>
                    <a:pt x="130065" y="8925"/>
                  </a:lnTo>
                  <a:lnTo>
                    <a:pt x="115564" y="1972"/>
                  </a:lnTo>
                  <a:lnTo>
                    <a:pt x="107468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SMARTInkShape-2510"/>
            <p:cNvSpPr/>
            <p:nvPr/>
          </p:nvSpPr>
          <p:spPr>
            <a:xfrm>
              <a:off x="1593850" y="3474565"/>
              <a:ext cx="101601" cy="179872"/>
            </a:xfrm>
            <a:custGeom>
              <a:avLst/>
              <a:gdLst/>
              <a:ahLst/>
              <a:cxnLst/>
              <a:rect l="0" t="0" r="0" b="0"/>
              <a:pathLst>
                <a:path w="101601" h="179872">
                  <a:moveTo>
                    <a:pt x="12700" y="138585"/>
                  </a:moveTo>
                  <a:lnTo>
                    <a:pt x="12700" y="141955"/>
                  </a:lnTo>
                  <a:lnTo>
                    <a:pt x="10818" y="145492"/>
                  </a:lnTo>
                  <a:lnTo>
                    <a:pt x="9329" y="147423"/>
                  </a:lnTo>
                  <a:lnTo>
                    <a:pt x="7673" y="153331"/>
                  </a:lnTo>
                  <a:lnTo>
                    <a:pt x="4860" y="164591"/>
                  </a:lnTo>
                  <a:lnTo>
                    <a:pt x="640" y="175797"/>
                  </a:lnTo>
                  <a:lnTo>
                    <a:pt x="189" y="179871"/>
                  </a:lnTo>
                  <a:lnTo>
                    <a:pt x="0" y="149094"/>
                  </a:lnTo>
                  <a:lnTo>
                    <a:pt x="0" y="118710"/>
                  </a:lnTo>
                  <a:lnTo>
                    <a:pt x="3370" y="92401"/>
                  </a:lnTo>
                  <a:lnTo>
                    <a:pt x="8838" y="66732"/>
                  </a:lnTo>
                  <a:lnTo>
                    <a:pt x="12642" y="38549"/>
                  </a:lnTo>
                  <a:lnTo>
                    <a:pt x="15731" y="28037"/>
                  </a:lnTo>
                  <a:lnTo>
                    <a:pt x="24808" y="14186"/>
                  </a:lnTo>
                  <a:lnTo>
                    <a:pt x="30546" y="9213"/>
                  </a:lnTo>
                  <a:lnTo>
                    <a:pt x="47244" y="1394"/>
                  </a:lnTo>
                  <a:lnTo>
                    <a:pt x="55334" y="0"/>
                  </a:lnTo>
                  <a:lnTo>
                    <a:pt x="61752" y="1261"/>
                  </a:lnTo>
                  <a:lnTo>
                    <a:pt x="67662" y="3469"/>
                  </a:lnTo>
                  <a:lnTo>
                    <a:pt x="79628" y="6122"/>
                  </a:lnTo>
                  <a:lnTo>
                    <a:pt x="101600" y="17935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SMARTInkShape-2511"/>
            <p:cNvSpPr/>
            <p:nvPr/>
          </p:nvSpPr>
          <p:spPr>
            <a:xfrm>
              <a:off x="1530350" y="3416300"/>
              <a:ext cx="1" cy="12701"/>
            </a:xfrm>
            <a:custGeom>
              <a:avLst/>
              <a:gdLst/>
              <a:ahLst/>
              <a:cxnLst/>
              <a:rect l="0" t="0" r="0" b="0"/>
              <a:pathLst>
                <a:path w="1" h="12701">
                  <a:moveTo>
                    <a:pt x="0" y="0"/>
                  </a:moveTo>
                  <a:lnTo>
                    <a:pt x="0" y="127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SMARTInkShape-2512"/>
            <p:cNvSpPr/>
            <p:nvPr/>
          </p:nvSpPr>
          <p:spPr>
            <a:xfrm>
              <a:off x="1493690" y="3498850"/>
              <a:ext cx="17611" cy="182320"/>
            </a:xfrm>
            <a:custGeom>
              <a:avLst/>
              <a:gdLst/>
              <a:ahLst/>
              <a:cxnLst/>
              <a:rect l="0" t="0" r="0" b="0"/>
              <a:pathLst>
                <a:path w="17611" h="182320">
                  <a:moveTo>
                    <a:pt x="11260" y="0"/>
                  </a:moveTo>
                  <a:lnTo>
                    <a:pt x="11260" y="3370"/>
                  </a:lnTo>
                  <a:lnTo>
                    <a:pt x="4792" y="33612"/>
                  </a:lnTo>
                  <a:lnTo>
                    <a:pt x="0" y="64286"/>
                  </a:lnTo>
                  <a:lnTo>
                    <a:pt x="868" y="91014"/>
                  </a:lnTo>
                  <a:lnTo>
                    <a:pt x="3712" y="117513"/>
                  </a:lnTo>
                  <a:lnTo>
                    <a:pt x="8044" y="148801"/>
                  </a:lnTo>
                  <a:lnTo>
                    <a:pt x="11071" y="180033"/>
                  </a:lnTo>
                  <a:lnTo>
                    <a:pt x="11176" y="182319"/>
                  </a:lnTo>
                  <a:lnTo>
                    <a:pt x="11909" y="182224"/>
                  </a:lnTo>
                  <a:lnTo>
                    <a:pt x="17610" y="1778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SMARTInkShape-2513"/>
            <p:cNvSpPr/>
            <p:nvPr/>
          </p:nvSpPr>
          <p:spPr>
            <a:xfrm>
              <a:off x="1232860" y="3458195"/>
              <a:ext cx="170491" cy="205013"/>
            </a:xfrm>
            <a:custGeom>
              <a:avLst/>
              <a:gdLst/>
              <a:ahLst/>
              <a:cxnLst/>
              <a:rect l="0" t="0" r="0" b="0"/>
              <a:pathLst>
                <a:path w="170491" h="205013">
                  <a:moveTo>
                    <a:pt x="11740" y="40655"/>
                  </a:moveTo>
                  <a:lnTo>
                    <a:pt x="8369" y="44025"/>
                  </a:lnTo>
                  <a:lnTo>
                    <a:pt x="6714" y="47562"/>
                  </a:lnTo>
                  <a:lnTo>
                    <a:pt x="0" y="70692"/>
                  </a:lnTo>
                  <a:lnTo>
                    <a:pt x="2695" y="83108"/>
                  </a:lnTo>
                  <a:lnTo>
                    <a:pt x="7962" y="95723"/>
                  </a:lnTo>
                  <a:lnTo>
                    <a:pt x="13824" y="102289"/>
                  </a:lnTo>
                  <a:lnTo>
                    <a:pt x="17362" y="105027"/>
                  </a:lnTo>
                  <a:lnTo>
                    <a:pt x="26938" y="108070"/>
                  </a:lnTo>
                  <a:lnTo>
                    <a:pt x="38250" y="108717"/>
                  </a:lnTo>
                  <a:lnTo>
                    <a:pt x="69036" y="101524"/>
                  </a:lnTo>
                  <a:lnTo>
                    <a:pt x="93613" y="88400"/>
                  </a:lnTo>
                  <a:lnTo>
                    <a:pt x="112788" y="70338"/>
                  </a:lnTo>
                  <a:lnTo>
                    <a:pt x="120150" y="58786"/>
                  </a:lnTo>
                  <a:lnTo>
                    <a:pt x="124876" y="36004"/>
                  </a:lnTo>
                  <a:lnTo>
                    <a:pt x="125810" y="17707"/>
                  </a:lnTo>
                  <a:lnTo>
                    <a:pt x="124056" y="10935"/>
                  </a:lnTo>
                  <a:lnTo>
                    <a:pt x="122600" y="8142"/>
                  </a:lnTo>
                  <a:lnTo>
                    <a:pt x="117220" y="3156"/>
                  </a:lnTo>
                  <a:lnTo>
                    <a:pt x="113810" y="839"/>
                  </a:lnTo>
                  <a:lnTo>
                    <a:pt x="110125" y="0"/>
                  </a:lnTo>
                  <a:lnTo>
                    <a:pt x="102268" y="948"/>
                  </a:lnTo>
                  <a:lnTo>
                    <a:pt x="74618" y="16158"/>
                  </a:lnTo>
                  <a:lnTo>
                    <a:pt x="46346" y="35737"/>
                  </a:lnTo>
                  <a:lnTo>
                    <a:pt x="28657" y="57150"/>
                  </a:lnTo>
                  <a:lnTo>
                    <a:pt x="14479" y="81369"/>
                  </a:lnTo>
                  <a:lnTo>
                    <a:pt x="8083" y="109790"/>
                  </a:lnTo>
                  <a:lnTo>
                    <a:pt x="10349" y="128296"/>
                  </a:lnTo>
                  <a:lnTo>
                    <a:pt x="23303" y="159801"/>
                  </a:lnTo>
                  <a:lnTo>
                    <a:pt x="38684" y="176538"/>
                  </a:lnTo>
                  <a:lnTo>
                    <a:pt x="63550" y="194130"/>
                  </a:lnTo>
                  <a:lnTo>
                    <a:pt x="86749" y="201997"/>
                  </a:lnTo>
                  <a:lnTo>
                    <a:pt x="117991" y="205012"/>
                  </a:lnTo>
                  <a:lnTo>
                    <a:pt x="138236" y="203653"/>
                  </a:lnTo>
                  <a:lnTo>
                    <a:pt x="170490" y="199405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SMARTInkShape-2514"/>
            <p:cNvSpPr/>
            <p:nvPr/>
          </p:nvSpPr>
          <p:spPr>
            <a:xfrm>
              <a:off x="774700" y="3308867"/>
              <a:ext cx="406401" cy="385010"/>
            </a:xfrm>
            <a:custGeom>
              <a:avLst/>
              <a:gdLst/>
              <a:ahLst/>
              <a:cxnLst/>
              <a:rect l="0" t="0" r="0" b="0"/>
              <a:pathLst>
                <a:path w="406401" h="385010">
                  <a:moveTo>
                    <a:pt x="0" y="202683"/>
                  </a:moveTo>
                  <a:lnTo>
                    <a:pt x="0" y="206054"/>
                  </a:lnTo>
                  <a:lnTo>
                    <a:pt x="3370" y="214892"/>
                  </a:lnTo>
                  <a:lnTo>
                    <a:pt x="8838" y="223077"/>
                  </a:lnTo>
                  <a:lnTo>
                    <a:pt x="14746" y="225858"/>
                  </a:lnTo>
                  <a:lnTo>
                    <a:pt x="33408" y="227643"/>
                  </a:lnTo>
                  <a:lnTo>
                    <a:pt x="62547" y="222926"/>
                  </a:lnTo>
                  <a:lnTo>
                    <a:pt x="87833" y="215814"/>
                  </a:lnTo>
                  <a:lnTo>
                    <a:pt x="116649" y="200929"/>
                  </a:lnTo>
                  <a:lnTo>
                    <a:pt x="143375" y="183113"/>
                  </a:lnTo>
                  <a:lnTo>
                    <a:pt x="168462" y="163723"/>
                  </a:lnTo>
                  <a:lnTo>
                    <a:pt x="196259" y="132245"/>
                  </a:lnTo>
                  <a:lnTo>
                    <a:pt x="213843" y="107258"/>
                  </a:lnTo>
                  <a:lnTo>
                    <a:pt x="226109" y="81981"/>
                  </a:lnTo>
                  <a:lnTo>
                    <a:pt x="236574" y="51527"/>
                  </a:lnTo>
                  <a:lnTo>
                    <a:pt x="240677" y="20578"/>
                  </a:lnTo>
                  <a:lnTo>
                    <a:pt x="241177" y="5374"/>
                  </a:lnTo>
                  <a:lnTo>
                    <a:pt x="240512" y="3410"/>
                  </a:lnTo>
                  <a:lnTo>
                    <a:pt x="239363" y="2101"/>
                  </a:lnTo>
                  <a:lnTo>
                    <a:pt x="235821" y="0"/>
                  </a:lnTo>
                  <a:lnTo>
                    <a:pt x="230637" y="26950"/>
                  </a:lnTo>
                  <a:lnTo>
                    <a:pt x="229203" y="50111"/>
                  </a:lnTo>
                  <a:lnTo>
                    <a:pt x="228778" y="79708"/>
                  </a:lnTo>
                  <a:lnTo>
                    <a:pt x="228679" y="102872"/>
                  </a:lnTo>
                  <a:lnTo>
                    <a:pt x="230516" y="129159"/>
                  </a:lnTo>
                  <a:lnTo>
                    <a:pt x="232979" y="158011"/>
                  </a:lnTo>
                  <a:lnTo>
                    <a:pt x="234074" y="189649"/>
                  </a:lnTo>
                  <a:lnTo>
                    <a:pt x="235071" y="205988"/>
                  </a:lnTo>
                  <a:lnTo>
                    <a:pt x="236442" y="222525"/>
                  </a:lnTo>
                  <a:lnTo>
                    <a:pt x="238061" y="239194"/>
                  </a:lnTo>
                  <a:lnTo>
                    <a:pt x="241742" y="270886"/>
                  </a:lnTo>
                  <a:lnTo>
                    <a:pt x="245024" y="300023"/>
                  </a:lnTo>
                  <a:lnTo>
                    <a:pt x="246483" y="324732"/>
                  </a:lnTo>
                  <a:lnTo>
                    <a:pt x="247304" y="351734"/>
                  </a:lnTo>
                  <a:lnTo>
                    <a:pt x="247619" y="380679"/>
                  </a:lnTo>
                  <a:lnTo>
                    <a:pt x="246924" y="382730"/>
                  </a:lnTo>
                  <a:lnTo>
                    <a:pt x="245754" y="384098"/>
                  </a:lnTo>
                  <a:lnTo>
                    <a:pt x="244269" y="385009"/>
                  </a:lnTo>
                  <a:lnTo>
                    <a:pt x="243280" y="384911"/>
                  </a:lnTo>
                  <a:lnTo>
                    <a:pt x="242619" y="384141"/>
                  </a:lnTo>
                  <a:lnTo>
                    <a:pt x="237109" y="369414"/>
                  </a:lnTo>
                  <a:lnTo>
                    <a:pt x="237258" y="339151"/>
                  </a:lnTo>
                  <a:lnTo>
                    <a:pt x="241983" y="307794"/>
                  </a:lnTo>
                  <a:lnTo>
                    <a:pt x="245131" y="283971"/>
                  </a:lnTo>
                  <a:lnTo>
                    <a:pt x="246530" y="259272"/>
                  </a:lnTo>
                  <a:lnTo>
                    <a:pt x="250915" y="236065"/>
                  </a:lnTo>
                  <a:lnTo>
                    <a:pt x="259436" y="205047"/>
                  </a:lnTo>
                  <a:lnTo>
                    <a:pt x="264882" y="188211"/>
                  </a:lnTo>
                  <a:lnTo>
                    <a:pt x="275882" y="171505"/>
                  </a:lnTo>
                  <a:lnTo>
                    <a:pt x="296427" y="156749"/>
                  </a:lnTo>
                  <a:lnTo>
                    <a:pt x="299923" y="155832"/>
                  </a:lnTo>
                  <a:lnTo>
                    <a:pt x="302960" y="155927"/>
                  </a:lnTo>
                  <a:lnTo>
                    <a:pt x="308215" y="157913"/>
                  </a:lnTo>
                  <a:lnTo>
                    <a:pt x="322879" y="170307"/>
                  </a:lnTo>
                  <a:lnTo>
                    <a:pt x="331402" y="188700"/>
                  </a:lnTo>
                  <a:lnTo>
                    <a:pt x="341308" y="220198"/>
                  </a:lnTo>
                  <a:lnTo>
                    <a:pt x="351443" y="245894"/>
                  </a:lnTo>
                  <a:lnTo>
                    <a:pt x="359229" y="275537"/>
                  </a:lnTo>
                  <a:lnTo>
                    <a:pt x="366004" y="305251"/>
                  </a:lnTo>
                  <a:lnTo>
                    <a:pt x="372733" y="334969"/>
                  </a:lnTo>
                  <a:lnTo>
                    <a:pt x="374503" y="346849"/>
                  </a:lnTo>
                  <a:lnTo>
                    <a:pt x="379467" y="357503"/>
                  </a:lnTo>
                  <a:lnTo>
                    <a:pt x="383376" y="362744"/>
                  </a:lnTo>
                  <a:lnTo>
                    <a:pt x="387465" y="365543"/>
                  </a:lnTo>
                  <a:lnTo>
                    <a:pt x="389543" y="366290"/>
                  </a:lnTo>
                  <a:lnTo>
                    <a:pt x="395615" y="365238"/>
                  </a:lnTo>
                  <a:lnTo>
                    <a:pt x="406400" y="361433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SMARTInkShape-2515"/>
            <p:cNvSpPr/>
            <p:nvPr/>
          </p:nvSpPr>
          <p:spPr>
            <a:xfrm>
              <a:off x="857250" y="3333750"/>
              <a:ext cx="12701" cy="342901"/>
            </a:xfrm>
            <a:custGeom>
              <a:avLst/>
              <a:gdLst/>
              <a:ahLst/>
              <a:cxnLst/>
              <a:rect l="0" t="0" r="0" b="0"/>
              <a:pathLst>
                <a:path w="12701" h="342901">
                  <a:moveTo>
                    <a:pt x="12700" y="0"/>
                  </a:moveTo>
                  <a:lnTo>
                    <a:pt x="12700" y="3371"/>
                  </a:lnTo>
                  <a:lnTo>
                    <a:pt x="11994" y="4364"/>
                  </a:lnTo>
                  <a:lnTo>
                    <a:pt x="10818" y="5026"/>
                  </a:lnTo>
                  <a:lnTo>
                    <a:pt x="9328" y="5467"/>
                  </a:lnTo>
                  <a:lnTo>
                    <a:pt x="8336" y="7172"/>
                  </a:lnTo>
                  <a:lnTo>
                    <a:pt x="6742" y="21930"/>
                  </a:lnTo>
                  <a:lnTo>
                    <a:pt x="6401" y="52590"/>
                  </a:lnTo>
                  <a:lnTo>
                    <a:pt x="7070" y="80807"/>
                  </a:lnTo>
                  <a:lnTo>
                    <a:pt x="9727" y="103647"/>
                  </a:lnTo>
                  <a:lnTo>
                    <a:pt x="9497" y="127910"/>
                  </a:lnTo>
                  <a:lnTo>
                    <a:pt x="7748" y="153510"/>
                  </a:lnTo>
                  <a:lnTo>
                    <a:pt x="6971" y="181350"/>
                  </a:lnTo>
                  <a:lnTo>
                    <a:pt x="8507" y="208305"/>
                  </a:lnTo>
                  <a:lnTo>
                    <a:pt x="10131" y="233691"/>
                  </a:lnTo>
                  <a:lnTo>
                    <a:pt x="8500" y="256733"/>
                  </a:lnTo>
                  <a:lnTo>
                    <a:pt x="6987" y="286167"/>
                  </a:lnTo>
                  <a:lnTo>
                    <a:pt x="6475" y="314917"/>
                  </a:lnTo>
                  <a:lnTo>
                    <a:pt x="6366" y="331418"/>
                  </a:lnTo>
                  <a:lnTo>
                    <a:pt x="4475" y="336150"/>
                  </a:lnTo>
                  <a:lnTo>
                    <a:pt x="0" y="3429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2" name="SMARTInkShape-Group258"/>
          <p:cNvGrpSpPr/>
          <p:nvPr/>
        </p:nvGrpSpPr>
        <p:grpSpPr>
          <a:xfrm>
            <a:off x="4051300" y="3251200"/>
            <a:ext cx="3668574" cy="444501"/>
            <a:chOff x="4051300" y="3251200"/>
            <a:chExt cx="3668574" cy="444501"/>
          </a:xfrm>
        </p:grpSpPr>
        <p:sp>
          <p:nvSpPr>
            <p:cNvPr id="43" name="SMARTInkShape-2516"/>
            <p:cNvSpPr/>
            <p:nvPr/>
          </p:nvSpPr>
          <p:spPr>
            <a:xfrm>
              <a:off x="5943600" y="3282950"/>
              <a:ext cx="120651" cy="336551"/>
            </a:xfrm>
            <a:custGeom>
              <a:avLst/>
              <a:gdLst/>
              <a:ahLst/>
              <a:cxnLst/>
              <a:rect l="0" t="0" r="0" b="0"/>
              <a:pathLst>
                <a:path w="120651" h="336551">
                  <a:moveTo>
                    <a:pt x="120650" y="0"/>
                  </a:moveTo>
                  <a:lnTo>
                    <a:pt x="120650" y="3371"/>
                  </a:lnTo>
                  <a:lnTo>
                    <a:pt x="118768" y="6907"/>
                  </a:lnTo>
                  <a:lnTo>
                    <a:pt x="117278" y="8838"/>
                  </a:lnTo>
                  <a:lnTo>
                    <a:pt x="115623" y="14746"/>
                  </a:lnTo>
                  <a:lnTo>
                    <a:pt x="109404" y="39911"/>
                  </a:lnTo>
                  <a:lnTo>
                    <a:pt x="102815" y="63252"/>
                  </a:lnTo>
                  <a:lnTo>
                    <a:pt x="92944" y="92903"/>
                  </a:lnTo>
                  <a:lnTo>
                    <a:pt x="87639" y="116078"/>
                  </a:lnTo>
                  <a:lnTo>
                    <a:pt x="81049" y="142372"/>
                  </a:lnTo>
                  <a:lnTo>
                    <a:pt x="73416" y="169815"/>
                  </a:lnTo>
                  <a:lnTo>
                    <a:pt x="65320" y="196123"/>
                  </a:lnTo>
                  <a:lnTo>
                    <a:pt x="55136" y="221927"/>
                  </a:lnTo>
                  <a:lnTo>
                    <a:pt x="44260" y="246801"/>
                  </a:lnTo>
                  <a:lnTo>
                    <a:pt x="34723" y="269615"/>
                  </a:lnTo>
                  <a:lnTo>
                    <a:pt x="21420" y="295550"/>
                  </a:lnTo>
                  <a:lnTo>
                    <a:pt x="6941" y="322910"/>
                  </a:lnTo>
                  <a:lnTo>
                    <a:pt x="0" y="3365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SMARTInkShape-2517"/>
            <p:cNvSpPr/>
            <p:nvPr/>
          </p:nvSpPr>
          <p:spPr>
            <a:xfrm>
              <a:off x="6108700" y="3410474"/>
              <a:ext cx="386777" cy="186019"/>
            </a:xfrm>
            <a:custGeom>
              <a:avLst/>
              <a:gdLst/>
              <a:ahLst/>
              <a:cxnLst/>
              <a:rect l="0" t="0" r="0" b="0"/>
              <a:pathLst>
                <a:path w="386777" h="186019">
                  <a:moveTo>
                    <a:pt x="0" y="43926"/>
                  </a:moveTo>
                  <a:lnTo>
                    <a:pt x="0" y="52764"/>
                  </a:lnTo>
                  <a:lnTo>
                    <a:pt x="1881" y="56791"/>
                  </a:lnTo>
                  <a:lnTo>
                    <a:pt x="3371" y="58852"/>
                  </a:lnTo>
                  <a:lnTo>
                    <a:pt x="12209" y="65125"/>
                  </a:lnTo>
                  <a:lnTo>
                    <a:pt x="32907" y="72860"/>
                  </a:lnTo>
                  <a:lnTo>
                    <a:pt x="63652" y="75305"/>
                  </a:lnTo>
                  <a:lnTo>
                    <a:pt x="92588" y="74896"/>
                  </a:lnTo>
                  <a:lnTo>
                    <a:pt x="109356" y="69879"/>
                  </a:lnTo>
                  <a:lnTo>
                    <a:pt x="141103" y="52199"/>
                  </a:lnTo>
                  <a:lnTo>
                    <a:pt x="153600" y="41125"/>
                  </a:lnTo>
                  <a:lnTo>
                    <a:pt x="159518" y="33038"/>
                  </a:lnTo>
                  <a:lnTo>
                    <a:pt x="162619" y="24741"/>
                  </a:lnTo>
                  <a:lnTo>
                    <a:pt x="163446" y="20552"/>
                  </a:lnTo>
                  <a:lnTo>
                    <a:pt x="162483" y="14017"/>
                  </a:lnTo>
                  <a:lnTo>
                    <a:pt x="157974" y="6371"/>
                  </a:lnTo>
                  <a:lnTo>
                    <a:pt x="156116" y="4073"/>
                  </a:lnTo>
                  <a:lnTo>
                    <a:pt x="148407" y="1519"/>
                  </a:lnTo>
                  <a:lnTo>
                    <a:pt x="137924" y="1089"/>
                  </a:lnTo>
                  <a:lnTo>
                    <a:pt x="115830" y="6562"/>
                  </a:lnTo>
                  <a:lnTo>
                    <a:pt x="94298" y="17808"/>
                  </a:lnTo>
                  <a:lnTo>
                    <a:pt x="69661" y="43052"/>
                  </a:lnTo>
                  <a:lnTo>
                    <a:pt x="51449" y="64128"/>
                  </a:lnTo>
                  <a:lnTo>
                    <a:pt x="37508" y="91382"/>
                  </a:lnTo>
                  <a:lnTo>
                    <a:pt x="29301" y="117646"/>
                  </a:lnTo>
                  <a:lnTo>
                    <a:pt x="26170" y="148041"/>
                  </a:lnTo>
                  <a:lnTo>
                    <a:pt x="26447" y="158638"/>
                  </a:lnTo>
                  <a:lnTo>
                    <a:pt x="28923" y="168051"/>
                  </a:lnTo>
                  <a:lnTo>
                    <a:pt x="31982" y="171832"/>
                  </a:lnTo>
                  <a:lnTo>
                    <a:pt x="46400" y="180523"/>
                  </a:lnTo>
                  <a:lnTo>
                    <a:pt x="58016" y="185304"/>
                  </a:lnTo>
                  <a:lnTo>
                    <a:pt x="70235" y="186018"/>
                  </a:lnTo>
                  <a:lnTo>
                    <a:pt x="90895" y="180571"/>
                  </a:lnTo>
                  <a:lnTo>
                    <a:pt x="114891" y="170021"/>
                  </a:lnTo>
                  <a:lnTo>
                    <a:pt x="137993" y="156076"/>
                  </a:lnTo>
                  <a:lnTo>
                    <a:pt x="168133" y="132401"/>
                  </a:lnTo>
                  <a:lnTo>
                    <a:pt x="196195" y="107342"/>
                  </a:lnTo>
                  <a:lnTo>
                    <a:pt x="225142" y="75665"/>
                  </a:lnTo>
                  <a:lnTo>
                    <a:pt x="249571" y="49229"/>
                  </a:lnTo>
                  <a:lnTo>
                    <a:pt x="259888" y="44132"/>
                  </a:lnTo>
                  <a:lnTo>
                    <a:pt x="263584" y="47358"/>
                  </a:lnTo>
                  <a:lnTo>
                    <a:pt x="263917" y="49741"/>
                  </a:lnTo>
                  <a:lnTo>
                    <a:pt x="256857" y="79655"/>
                  </a:lnTo>
                  <a:lnTo>
                    <a:pt x="246098" y="106957"/>
                  </a:lnTo>
                  <a:lnTo>
                    <a:pt x="236472" y="132733"/>
                  </a:lnTo>
                  <a:lnTo>
                    <a:pt x="218614" y="160778"/>
                  </a:lnTo>
                  <a:lnTo>
                    <a:pt x="209945" y="170488"/>
                  </a:lnTo>
                  <a:lnTo>
                    <a:pt x="209584" y="162049"/>
                  </a:lnTo>
                  <a:lnTo>
                    <a:pt x="218391" y="132046"/>
                  </a:lnTo>
                  <a:lnTo>
                    <a:pt x="227848" y="106803"/>
                  </a:lnTo>
                  <a:lnTo>
                    <a:pt x="239588" y="80351"/>
                  </a:lnTo>
                  <a:lnTo>
                    <a:pt x="255374" y="54640"/>
                  </a:lnTo>
                  <a:lnTo>
                    <a:pt x="280377" y="26443"/>
                  </a:lnTo>
                  <a:lnTo>
                    <a:pt x="307997" y="8435"/>
                  </a:lnTo>
                  <a:lnTo>
                    <a:pt x="318920" y="3457"/>
                  </a:lnTo>
                  <a:lnTo>
                    <a:pt x="346066" y="0"/>
                  </a:lnTo>
                  <a:lnTo>
                    <a:pt x="355125" y="3471"/>
                  </a:lnTo>
                  <a:lnTo>
                    <a:pt x="363150" y="9718"/>
                  </a:lnTo>
                  <a:lnTo>
                    <a:pt x="371634" y="21874"/>
                  </a:lnTo>
                  <a:lnTo>
                    <a:pt x="384449" y="53261"/>
                  </a:lnTo>
                  <a:lnTo>
                    <a:pt x="386776" y="81152"/>
                  </a:lnTo>
                  <a:lnTo>
                    <a:pt x="383865" y="110624"/>
                  </a:lnTo>
                  <a:lnTo>
                    <a:pt x="374470" y="138203"/>
                  </a:lnTo>
                  <a:lnTo>
                    <a:pt x="368406" y="154439"/>
                  </a:lnTo>
                  <a:lnTo>
                    <a:pt x="366959" y="155701"/>
                  </a:lnTo>
                  <a:lnTo>
                    <a:pt x="361950" y="158226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SMARTInkShape-2518"/>
            <p:cNvSpPr/>
            <p:nvPr/>
          </p:nvSpPr>
          <p:spPr>
            <a:xfrm>
              <a:off x="6553200" y="3422650"/>
              <a:ext cx="189722" cy="151502"/>
            </a:xfrm>
            <a:custGeom>
              <a:avLst/>
              <a:gdLst/>
              <a:ahLst/>
              <a:cxnLst/>
              <a:rect l="0" t="0" r="0" b="0"/>
              <a:pathLst>
                <a:path w="189722" h="151502">
                  <a:moveTo>
                    <a:pt x="0" y="0"/>
                  </a:moveTo>
                  <a:lnTo>
                    <a:pt x="27136" y="0"/>
                  </a:lnTo>
                  <a:lnTo>
                    <a:pt x="57378" y="1881"/>
                  </a:lnTo>
                  <a:lnTo>
                    <a:pt x="85966" y="5467"/>
                  </a:lnTo>
                  <a:lnTo>
                    <a:pt x="110451" y="6088"/>
                  </a:lnTo>
                  <a:lnTo>
                    <a:pt x="138939" y="6298"/>
                  </a:lnTo>
                  <a:lnTo>
                    <a:pt x="167978" y="6343"/>
                  </a:lnTo>
                  <a:lnTo>
                    <a:pt x="181632" y="6348"/>
                  </a:lnTo>
                  <a:lnTo>
                    <a:pt x="184587" y="7054"/>
                  </a:lnTo>
                  <a:lnTo>
                    <a:pt x="186559" y="8230"/>
                  </a:lnTo>
                  <a:lnTo>
                    <a:pt x="187872" y="9720"/>
                  </a:lnTo>
                  <a:lnTo>
                    <a:pt x="189331" y="13257"/>
                  </a:lnTo>
                  <a:lnTo>
                    <a:pt x="189721" y="15188"/>
                  </a:lnTo>
                  <a:lnTo>
                    <a:pt x="186390" y="21096"/>
                  </a:lnTo>
                  <a:lnTo>
                    <a:pt x="162858" y="44629"/>
                  </a:lnTo>
                  <a:lnTo>
                    <a:pt x="133054" y="65640"/>
                  </a:lnTo>
                  <a:lnTo>
                    <a:pt x="106010" y="82555"/>
                  </a:lnTo>
                  <a:lnTo>
                    <a:pt x="75500" y="103717"/>
                  </a:lnTo>
                  <a:lnTo>
                    <a:pt x="50218" y="124752"/>
                  </a:lnTo>
                  <a:lnTo>
                    <a:pt x="47014" y="132115"/>
                  </a:lnTo>
                  <a:lnTo>
                    <a:pt x="46865" y="134643"/>
                  </a:lnTo>
                  <a:lnTo>
                    <a:pt x="47471" y="136329"/>
                  </a:lnTo>
                  <a:lnTo>
                    <a:pt x="50731" y="138907"/>
                  </a:lnTo>
                  <a:lnTo>
                    <a:pt x="56884" y="142405"/>
                  </a:lnTo>
                  <a:lnTo>
                    <a:pt x="83351" y="147451"/>
                  </a:lnTo>
                  <a:lnTo>
                    <a:pt x="108108" y="151422"/>
                  </a:lnTo>
                  <a:lnTo>
                    <a:pt x="137039" y="151501"/>
                  </a:lnTo>
                  <a:lnTo>
                    <a:pt x="171450" y="1460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SMARTInkShape-2519"/>
            <p:cNvSpPr/>
            <p:nvPr/>
          </p:nvSpPr>
          <p:spPr>
            <a:xfrm>
              <a:off x="6854341" y="3435350"/>
              <a:ext cx="86210" cy="95251"/>
            </a:xfrm>
            <a:custGeom>
              <a:avLst/>
              <a:gdLst/>
              <a:ahLst/>
              <a:cxnLst/>
              <a:rect l="0" t="0" r="0" b="0"/>
              <a:pathLst>
                <a:path w="86210" h="95251">
                  <a:moveTo>
                    <a:pt x="3659" y="0"/>
                  </a:moveTo>
                  <a:lnTo>
                    <a:pt x="3659" y="3371"/>
                  </a:lnTo>
                  <a:lnTo>
                    <a:pt x="2953" y="4364"/>
                  </a:lnTo>
                  <a:lnTo>
                    <a:pt x="1776" y="5026"/>
                  </a:lnTo>
                  <a:lnTo>
                    <a:pt x="287" y="5467"/>
                  </a:lnTo>
                  <a:lnTo>
                    <a:pt x="0" y="7172"/>
                  </a:lnTo>
                  <a:lnTo>
                    <a:pt x="6846" y="36180"/>
                  </a:lnTo>
                  <a:lnTo>
                    <a:pt x="21360" y="65628"/>
                  </a:lnTo>
                  <a:lnTo>
                    <a:pt x="32030" y="77614"/>
                  </a:lnTo>
                  <a:lnTo>
                    <a:pt x="52454" y="90645"/>
                  </a:lnTo>
                  <a:lnTo>
                    <a:pt x="68592" y="94340"/>
                  </a:lnTo>
                  <a:lnTo>
                    <a:pt x="86209" y="952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SMARTInkShape-2520"/>
            <p:cNvSpPr/>
            <p:nvPr/>
          </p:nvSpPr>
          <p:spPr>
            <a:xfrm>
              <a:off x="6864350" y="3384550"/>
              <a:ext cx="139701" cy="284056"/>
            </a:xfrm>
            <a:custGeom>
              <a:avLst/>
              <a:gdLst/>
              <a:ahLst/>
              <a:cxnLst/>
              <a:rect l="0" t="0" r="0" b="0"/>
              <a:pathLst>
                <a:path w="139701" h="284056">
                  <a:moveTo>
                    <a:pt x="139700" y="0"/>
                  </a:moveTo>
                  <a:lnTo>
                    <a:pt x="139700" y="5467"/>
                  </a:lnTo>
                  <a:lnTo>
                    <a:pt x="132792" y="16904"/>
                  </a:lnTo>
                  <a:lnTo>
                    <a:pt x="121987" y="45709"/>
                  </a:lnTo>
                  <a:lnTo>
                    <a:pt x="111324" y="69439"/>
                  </a:lnTo>
                  <a:lnTo>
                    <a:pt x="99228" y="98499"/>
                  </a:lnTo>
                  <a:lnTo>
                    <a:pt x="86707" y="129452"/>
                  </a:lnTo>
                  <a:lnTo>
                    <a:pt x="73355" y="160966"/>
                  </a:lnTo>
                  <a:lnTo>
                    <a:pt x="57012" y="191940"/>
                  </a:lnTo>
                  <a:lnTo>
                    <a:pt x="42214" y="219305"/>
                  </a:lnTo>
                  <a:lnTo>
                    <a:pt x="22370" y="250073"/>
                  </a:lnTo>
                  <a:lnTo>
                    <a:pt x="2331" y="280032"/>
                  </a:lnTo>
                  <a:lnTo>
                    <a:pt x="690" y="284055"/>
                  </a:lnTo>
                  <a:lnTo>
                    <a:pt x="460" y="283915"/>
                  </a:lnTo>
                  <a:lnTo>
                    <a:pt x="0" y="2794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SMARTInkShape-2521"/>
            <p:cNvSpPr/>
            <p:nvPr/>
          </p:nvSpPr>
          <p:spPr>
            <a:xfrm>
              <a:off x="7010779" y="3423437"/>
              <a:ext cx="291722" cy="182840"/>
            </a:xfrm>
            <a:custGeom>
              <a:avLst/>
              <a:gdLst/>
              <a:ahLst/>
              <a:cxnLst/>
              <a:rect l="0" t="0" r="0" b="0"/>
              <a:pathLst>
                <a:path w="291722" h="182840">
                  <a:moveTo>
                    <a:pt x="69471" y="18263"/>
                  </a:moveTo>
                  <a:lnTo>
                    <a:pt x="66099" y="18263"/>
                  </a:lnTo>
                  <a:lnTo>
                    <a:pt x="65106" y="18968"/>
                  </a:lnTo>
                  <a:lnTo>
                    <a:pt x="64444" y="20144"/>
                  </a:lnTo>
                  <a:lnTo>
                    <a:pt x="63513" y="27051"/>
                  </a:lnTo>
                  <a:lnTo>
                    <a:pt x="59772" y="57760"/>
                  </a:lnTo>
                  <a:lnTo>
                    <a:pt x="52294" y="87108"/>
                  </a:lnTo>
                  <a:lnTo>
                    <a:pt x="45410" y="111725"/>
                  </a:lnTo>
                  <a:lnTo>
                    <a:pt x="30798" y="143446"/>
                  </a:lnTo>
                  <a:lnTo>
                    <a:pt x="12827" y="174414"/>
                  </a:lnTo>
                  <a:lnTo>
                    <a:pt x="8312" y="179386"/>
                  </a:lnTo>
                  <a:lnTo>
                    <a:pt x="904" y="182839"/>
                  </a:lnTo>
                  <a:lnTo>
                    <a:pt x="476" y="182308"/>
                  </a:lnTo>
                  <a:lnTo>
                    <a:pt x="0" y="179836"/>
                  </a:lnTo>
                  <a:lnTo>
                    <a:pt x="11179" y="154105"/>
                  </a:lnTo>
                  <a:lnTo>
                    <a:pt x="25631" y="125032"/>
                  </a:lnTo>
                  <a:lnTo>
                    <a:pt x="39782" y="98582"/>
                  </a:lnTo>
                  <a:lnTo>
                    <a:pt x="57381" y="70283"/>
                  </a:lnTo>
                  <a:lnTo>
                    <a:pt x="82291" y="38808"/>
                  </a:lnTo>
                  <a:lnTo>
                    <a:pt x="108911" y="12667"/>
                  </a:lnTo>
                  <a:lnTo>
                    <a:pt x="120160" y="5192"/>
                  </a:lnTo>
                  <a:lnTo>
                    <a:pt x="134428" y="984"/>
                  </a:lnTo>
                  <a:lnTo>
                    <a:pt x="143261" y="0"/>
                  </a:lnTo>
                  <a:lnTo>
                    <a:pt x="150008" y="1444"/>
                  </a:lnTo>
                  <a:lnTo>
                    <a:pt x="152796" y="2817"/>
                  </a:lnTo>
                  <a:lnTo>
                    <a:pt x="157774" y="8105"/>
                  </a:lnTo>
                  <a:lnTo>
                    <a:pt x="171018" y="33067"/>
                  </a:lnTo>
                  <a:lnTo>
                    <a:pt x="174575" y="45303"/>
                  </a:lnTo>
                  <a:lnTo>
                    <a:pt x="175872" y="67353"/>
                  </a:lnTo>
                  <a:lnTo>
                    <a:pt x="170347" y="94125"/>
                  </a:lnTo>
                  <a:lnTo>
                    <a:pt x="160392" y="125463"/>
                  </a:lnTo>
                  <a:lnTo>
                    <a:pt x="152002" y="142815"/>
                  </a:lnTo>
                  <a:lnTo>
                    <a:pt x="146041" y="151097"/>
                  </a:lnTo>
                  <a:lnTo>
                    <a:pt x="145703" y="142729"/>
                  </a:lnTo>
                  <a:lnTo>
                    <a:pt x="154512" y="114829"/>
                  </a:lnTo>
                  <a:lnTo>
                    <a:pt x="164089" y="84008"/>
                  </a:lnTo>
                  <a:lnTo>
                    <a:pt x="183019" y="54925"/>
                  </a:lnTo>
                  <a:lnTo>
                    <a:pt x="200556" y="28954"/>
                  </a:lnTo>
                  <a:lnTo>
                    <a:pt x="222720" y="10363"/>
                  </a:lnTo>
                  <a:lnTo>
                    <a:pt x="225964" y="9468"/>
                  </a:lnTo>
                  <a:lnTo>
                    <a:pt x="233333" y="10356"/>
                  </a:lnTo>
                  <a:lnTo>
                    <a:pt x="242043" y="14822"/>
                  </a:lnTo>
                  <a:lnTo>
                    <a:pt x="244947" y="18615"/>
                  </a:lnTo>
                  <a:lnTo>
                    <a:pt x="252093" y="39782"/>
                  </a:lnTo>
                  <a:lnTo>
                    <a:pt x="257783" y="69388"/>
                  </a:lnTo>
                  <a:lnTo>
                    <a:pt x="259682" y="100855"/>
                  </a:lnTo>
                  <a:lnTo>
                    <a:pt x="264983" y="121152"/>
                  </a:lnTo>
                  <a:lnTo>
                    <a:pt x="272824" y="136868"/>
                  </a:lnTo>
                  <a:lnTo>
                    <a:pt x="276973" y="141532"/>
                  </a:lnTo>
                  <a:lnTo>
                    <a:pt x="284126" y="144771"/>
                  </a:lnTo>
                  <a:lnTo>
                    <a:pt x="291721" y="145263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SMARTInkShape-2522"/>
            <p:cNvSpPr/>
            <p:nvPr/>
          </p:nvSpPr>
          <p:spPr>
            <a:xfrm>
              <a:off x="7372836" y="3397454"/>
              <a:ext cx="151304" cy="158547"/>
            </a:xfrm>
            <a:custGeom>
              <a:avLst/>
              <a:gdLst/>
              <a:ahLst/>
              <a:cxnLst/>
              <a:rect l="0" t="0" r="0" b="0"/>
              <a:pathLst>
                <a:path w="151304" h="158547">
                  <a:moveTo>
                    <a:pt x="12214" y="75996"/>
                  </a:moveTo>
                  <a:lnTo>
                    <a:pt x="6746" y="75996"/>
                  </a:lnTo>
                  <a:lnTo>
                    <a:pt x="6452" y="76701"/>
                  </a:lnTo>
                  <a:lnTo>
                    <a:pt x="5941" y="84834"/>
                  </a:lnTo>
                  <a:lnTo>
                    <a:pt x="7326" y="86827"/>
                  </a:lnTo>
                  <a:lnTo>
                    <a:pt x="23547" y="97195"/>
                  </a:lnTo>
                  <a:lnTo>
                    <a:pt x="35719" y="100151"/>
                  </a:lnTo>
                  <a:lnTo>
                    <a:pt x="66384" y="101286"/>
                  </a:lnTo>
                  <a:lnTo>
                    <a:pt x="95207" y="94473"/>
                  </a:lnTo>
                  <a:lnTo>
                    <a:pt x="116880" y="86466"/>
                  </a:lnTo>
                  <a:lnTo>
                    <a:pt x="130401" y="76825"/>
                  </a:lnTo>
                  <a:lnTo>
                    <a:pt x="147278" y="47132"/>
                  </a:lnTo>
                  <a:lnTo>
                    <a:pt x="151303" y="22152"/>
                  </a:lnTo>
                  <a:lnTo>
                    <a:pt x="150937" y="15376"/>
                  </a:lnTo>
                  <a:lnTo>
                    <a:pt x="148422" y="7661"/>
                  </a:lnTo>
                  <a:lnTo>
                    <a:pt x="146058" y="5039"/>
                  </a:lnTo>
                  <a:lnTo>
                    <a:pt x="139669" y="2126"/>
                  </a:lnTo>
                  <a:lnTo>
                    <a:pt x="112414" y="0"/>
                  </a:lnTo>
                  <a:lnTo>
                    <a:pt x="94349" y="3227"/>
                  </a:lnTo>
                  <a:lnTo>
                    <a:pt x="66103" y="19576"/>
                  </a:lnTo>
                  <a:lnTo>
                    <a:pt x="36740" y="40109"/>
                  </a:lnTo>
                  <a:lnTo>
                    <a:pt x="14494" y="64562"/>
                  </a:lnTo>
                  <a:lnTo>
                    <a:pt x="3204" y="83876"/>
                  </a:lnTo>
                  <a:lnTo>
                    <a:pt x="0" y="105552"/>
                  </a:lnTo>
                  <a:lnTo>
                    <a:pt x="1611" y="112180"/>
                  </a:lnTo>
                  <a:lnTo>
                    <a:pt x="8366" y="121759"/>
                  </a:lnTo>
                  <a:lnTo>
                    <a:pt x="16148" y="128791"/>
                  </a:lnTo>
                  <a:lnTo>
                    <a:pt x="44481" y="141317"/>
                  </a:lnTo>
                  <a:lnTo>
                    <a:pt x="75782" y="152156"/>
                  </a:lnTo>
                  <a:lnTo>
                    <a:pt x="96665" y="156653"/>
                  </a:lnTo>
                  <a:lnTo>
                    <a:pt x="120164" y="158546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SMARTInkShape-2523"/>
            <p:cNvSpPr/>
            <p:nvPr/>
          </p:nvSpPr>
          <p:spPr>
            <a:xfrm>
              <a:off x="4432300" y="3295650"/>
              <a:ext cx="12701" cy="12701"/>
            </a:xfrm>
            <a:custGeom>
              <a:avLst/>
              <a:gdLst/>
              <a:ahLst/>
              <a:cxnLst/>
              <a:rect l="0" t="0" r="0" b="0"/>
              <a:pathLst>
                <a:path w="12701" h="12701">
                  <a:moveTo>
                    <a:pt x="12700" y="12700"/>
                  </a:moveTo>
                  <a:lnTo>
                    <a:pt x="9329" y="12700"/>
                  </a:lnTo>
                  <a:lnTo>
                    <a:pt x="8335" y="11994"/>
                  </a:lnTo>
                  <a:lnTo>
                    <a:pt x="7673" y="10818"/>
                  </a:lnTo>
                  <a:lnTo>
                    <a:pt x="6611" y="7232"/>
                  </a:lnTo>
                  <a:lnTo>
                    <a:pt x="4584" y="6742"/>
                  </a:lnTo>
                  <a:lnTo>
                    <a:pt x="3056" y="6611"/>
                  </a:lnTo>
                  <a:lnTo>
                    <a:pt x="2037" y="5819"/>
                  </a:lnTo>
                  <a:lnTo>
                    <a:pt x="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SMARTInkShape-2524"/>
            <p:cNvSpPr/>
            <p:nvPr/>
          </p:nvSpPr>
          <p:spPr>
            <a:xfrm>
              <a:off x="4527550" y="3251200"/>
              <a:ext cx="193073" cy="317073"/>
            </a:xfrm>
            <a:custGeom>
              <a:avLst/>
              <a:gdLst/>
              <a:ahLst/>
              <a:cxnLst/>
              <a:rect l="0" t="0" r="0" b="0"/>
              <a:pathLst>
                <a:path w="193073" h="317073">
                  <a:moveTo>
                    <a:pt x="0" y="0"/>
                  </a:moveTo>
                  <a:lnTo>
                    <a:pt x="705" y="27851"/>
                  </a:lnTo>
                  <a:lnTo>
                    <a:pt x="5026" y="58052"/>
                  </a:lnTo>
                  <a:lnTo>
                    <a:pt x="7839" y="86580"/>
                  </a:lnTo>
                  <a:lnTo>
                    <a:pt x="11245" y="109741"/>
                  </a:lnTo>
                  <a:lnTo>
                    <a:pt x="15110" y="134146"/>
                  </a:lnTo>
                  <a:lnTo>
                    <a:pt x="19180" y="159103"/>
                  </a:lnTo>
                  <a:lnTo>
                    <a:pt x="23341" y="184307"/>
                  </a:lnTo>
                  <a:lnTo>
                    <a:pt x="27542" y="209619"/>
                  </a:lnTo>
                  <a:lnTo>
                    <a:pt x="29879" y="233099"/>
                  </a:lnTo>
                  <a:lnTo>
                    <a:pt x="29314" y="264270"/>
                  </a:lnTo>
                  <a:lnTo>
                    <a:pt x="26173" y="293344"/>
                  </a:lnTo>
                  <a:lnTo>
                    <a:pt x="23862" y="301590"/>
                  </a:lnTo>
                  <a:lnTo>
                    <a:pt x="20475" y="310198"/>
                  </a:lnTo>
                  <a:lnTo>
                    <a:pt x="19133" y="317072"/>
                  </a:lnTo>
                  <a:lnTo>
                    <a:pt x="19052" y="290352"/>
                  </a:lnTo>
                  <a:lnTo>
                    <a:pt x="19756" y="261285"/>
                  </a:lnTo>
                  <a:lnTo>
                    <a:pt x="24825" y="236716"/>
                  </a:lnTo>
                  <a:lnTo>
                    <a:pt x="38822" y="205012"/>
                  </a:lnTo>
                  <a:lnTo>
                    <a:pt x="55176" y="178158"/>
                  </a:lnTo>
                  <a:lnTo>
                    <a:pt x="65445" y="169022"/>
                  </a:lnTo>
                  <a:lnTo>
                    <a:pt x="85913" y="157407"/>
                  </a:lnTo>
                  <a:lnTo>
                    <a:pt x="102596" y="153884"/>
                  </a:lnTo>
                  <a:lnTo>
                    <a:pt x="126491" y="153398"/>
                  </a:lnTo>
                  <a:lnTo>
                    <a:pt x="149937" y="161276"/>
                  </a:lnTo>
                  <a:lnTo>
                    <a:pt x="175652" y="182440"/>
                  </a:lnTo>
                  <a:lnTo>
                    <a:pt x="187541" y="208480"/>
                  </a:lnTo>
                  <a:lnTo>
                    <a:pt x="193072" y="228283"/>
                  </a:lnTo>
                  <a:lnTo>
                    <a:pt x="191217" y="253937"/>
                  </a:lnTo>
                  <a:lnTo>
                    <a:pt x="190978" y="260308"/>
                  </a:lnTo>
                  <a:lnTo>
                    <a:pt x="186949" y="271150"/>
                  </a:lnTo>
                  <a:lnTo>
                    <a:pt x="172865" y="289607"/>
                  </a:lnTo>
                  <a:lnTo>
                    <a:pt x="160658" y="299201"/>
                  </a:lnTo>
                  <a:lnTo>
                    <a:pt x="129981" y="313146"/>
                  </a:lnTo>
                  <a:lnTo>
                    <a:pt x="112353" y="316639"/>
                  </a:lnTo>
                  <a:lnTo>
                    <a:pt x="86798" y="316718"/>
                  </a:lnTo>
                  <a:lnTo>
                    <a:pt x="72360" y="312022"/>
                  </a:lnTo>
                  <a:lnTo>
                    <a:pt x="63500" y="3048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SMARTInkShape-2525"/>
            <p:cNvSpPr/>
            <p:nvPr/>
          </p:nvSpPr>
          <p:spPr>
            <a:xfrm>
              <a:off x="4738263" y="3403600"/>
              <a:ext cx="150198" cy="148850"/>
            </a:xfrm>
            <a:custGeom>
              <a:avLst/>
              <a:gdLst/>
              <a:ahLst/>
              <a:cxnLst/>
              <a:rect l="0" t="0" r="0" b="0"/>
              <a:pathLst>
                <a:path w="150198" h="148850">
                  <a:moveTo>
                    <a:pt x="144887" y="6350"/>
                  </a:moveTo>
                  <a:lnTo>
                    <a:pt x="141515" y="6350"/>
                  </a:lnTo>
                  <a:lnTo>
                    <a:pt x="137979" y="4468"/>
                  </a:lnTo>
                  <a:lnTo>
                    <a:pt x="136048" y="2978"/>
                  </a:lnTo>
                  <a:lnTo>
                    <a:pt x="130140" y="1323"/>
                  </a:lnTo>
                  <a:lnTo>
                    <a:pt x="111478" y="261"/>
                  </a:lnTo>
                  <a:lnTo>
                    <a:pt x="81168" y="6941"/>
                  </a:lnTo>
                  <a:lnTo>
                    <a:pt x="55943" y="18304"/>
                  </a:lnTo>
                  <a:lnTo>
                    <a:pt x="36923" y="30039"/>
                  </a:lnTo>
                  <a:lnTo>
                    <a:pt x="16604" y="56080"/>
                  </a:lnTo>
                  <a:lnTo>
                    <a:pt x="4728" y="75882"/>
                  </a:lnTo>
                  <a:lnTo>
                    <a:pt x="0" y="101537"/>
                  </a:lnTo>
                  <a:lnTo>
                    <a:pt x="59" y="113566"/>
                  </a:lnTo>
                  <a:lnTo>
                    <a:pt x="2437" y="123616"/>
                  </a:lnTo>
                  <a:lnTo>
                    <a:pt x="11114" y="137207"/>
                  </a:lnTo>
                  <a:lnTo>
                    <a:pt x="18639" y="142120"/>
                  </a:lnTo>
                  <a:lnTo>
                    <a:pt x="38340" y="148644"/>
                  </a:lnTo>
                  <a:lnTo>
                    <a:pt x="50260" y="148849"/>
                  </a:lnTo>
                  <a:lnTo>
                    <a:pt x="78531" y="143231"/>
                  </a:lnTo>
                  <a:lnTo>
                    <a:pt x="109881" y="134622"/>
                  </a:lnTo>
                  <a:lnTo>
                    <a:pt x="131125" y="120065"/>
                  </a:lnTo>
                  <a:lnTo>
                    <a:pt x="142691" y="107776"/>
                  </a:lnTo>
                  <a:lnTo>
                    <a:pt x="145539" y="103601"/>
                  </a:lnTo>
                  <a:lnTo>
                    <a:pt x="149549" y="87611"/>
                  </a:lnTo>
                  <a:lnTo>
                    <a:pt x="150197" y="63951"/>
                  </a:lnTo>
                  <a:lnTo>
                    <a:pt x="147717" y="54057"/>
                  </a:lnTo>
                  <a:lnTo>
                    <a:pt x="138983" y="40554"/>
                  </a:lnTo>
                  <a:lnTo>
                    <a:pt x="123390" y="24055"/>
                  </a:lnTo>
                  <a:lnTo>
                    <a:pt x="93211" y="4346"/>
                  </a:lnTo>
                  <a:lnTo>
                    <a:pt x="87737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SMARTInkShape-2526"/>
            <p:cNvSpPr/>
            <p:nvPr/>
          </p:nvSpPr>
          <p:spPr>
            <a:xfrm>
              <a:off x="4953000" y="3371850"/>
              <a:ext cx="144630" cy="189929"/>
            </a:xfrm>
            <a:custGeom>
              <a:avLst/>
              <a:gdLst/>
              <a:ahLst/>
              <a:cxnLst/>
              <a:rect l="0" t="0" r="0" b="0"/>
              <a:pathLst>
                <a:path w="144630" h="189929">
                  <a:moveTo>
                    <a:pt x="127000" y="0"/>
                  </a:moveTo>
                  <a:lnTo>
                    <a:pt x="127000" y="3371"/>
                  </a:lnTo>
                  <a:lnTo>
                    <a:pt x="125588" y="4364"/>
                  </a:lnTo>
                  <a:lnTo>
                    <a:pt x="113184" y="5957"/>
                  </a:lnTo>
                  <a:lnTo>
                    <a:pt x="105337" y="6881"/>
                  </a:lnTo>
                  <a:lnTo>
                    <a:pt x="75320" y="17165"/>
                  </a:lnTo>
                  <a:lnTo>
                    <a:pt x="47705" y="27547"/>
                  </a:lnTo>
                  <a:lnTo>
                    <a:pt x="25549" y="39985"/>
                  </a:lnTo>
                  <a:lnTo>
                    <a:pt x="18411" y="46699"/>
                  </a:lnTo>
                  <a:lnTo>
                    <a:pt x="15238" y="52034"/>
                  </a:lnTo>
                  <a:lnTo>
                    <a:pt x="13451" y="59005"/>
                  </a:lnTo>
                  <a:lnTo>
                    <a:pt x="14612" y="61209"/>
                  </a:lnTo>
                  <a:lnTo>
                    <a:pt x="35111" y="78431"/>
                  </a:lnTo>
                  <a:lnTo>
                    <a:pt x="63942" y="90752"/>
                  </a:lnTo>
                  <a:lnTo>
                    <a:pt x="89692" y="104500"/>
                  </a:lnTo>
                  <a:lnTo>
                    <a:pt x="117461" y="120804"/>
                  </a:lnTo>
                  <a:lnTo>
                    <a:pt x="130523" y="133395"/>
                  </a:lnTo>
                  <a:lnTo>
                    <a:pt x="141258" y="150292"/>
                  </a:lnTo>
                  <a:lnTo>
                    <a:pt x="144629" y="162986"/>
                  </a:lnTo>
                  <a:lnTo>
                    <a:pt x="143537" y="169569"/>
                  </a:lnTo>
                  <a:lnTo>
                    <a:pt x="142257" y="172313"/>
                  </a:lnTo>
                  <a:lnTo>
                    <a:pt x="137074" y="177243"/>
                  </a:lnTo>
                  <a:lnTo>
                    <a:pt x="118877" y="186156"/>
                  </a:lnTo>
                  <a:lnTo>
                    <a:pt x="88666" y="189928"/>
                  </a:lnTo>
                  <a:lnTo>
                    <a:pt x="57118" y="189719"/>
                  </a:lnTo>
                  <a:lnTo>
                    <a:pt x="25396" y="181651"/>
                  </a:lnTo>
                  <a:lnTo>
                    <a:pt x="13090" y="175570"/>
                  </a:lnTo>
                  <a:lnTo>
                    <a:pt x="0" y="1651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SMARTInkShape-2527"/>
            <p:cNvSpPr/>
            <p:nvPr/>
          </p:nvSpPr>
          <p:spPr>
            <a:xfrm>
              <a:off x="5122581" y="3416300"/>
              <a:ext cx="134705" cy="145278"/>
            </a:xfrm>
            <a:custGeom>
              <a:avLst/>
              <a:gdLst/>
              <a:ahLst/>
              <a:cxnLst/>
              <a:rect l="0" t="0" r="0" b="0"/>
              <a:pathLst>
                <a:path w="134705" h="145278">
                  <a:moveTo>
                    <a:pt x="122519" y="0"/>
                  </a:moveTo>
                  <a:lnTo>
                    <a:pt x="104101" y="705"/>
                  </a:lnTo>
                  <a:lnTo>
                    <a:pt x="80686" y="8838"/>
                  </a:lnTo>
                  <a:lnTo>
                    <a:pt x="52177" y="27888"/>
                  </a:lnTo>
                  <a:lnTo>
                    <a:pt x="27172" y="54662"/>
                  </a:lnTo>
                  <a:lnTo>
                    <a:pt x="7625" y="82058"/>
                  </a:lnTo>
                  <a:lnTo>
                    <a:pt x="1369" y="95031"/>
                  </a:lnTo>
                  <a:lnTo>
                    <a:pt x="0" y="107853"/>
                  </a:lnTo>
                  <a:lnTo>
                    <a:pt x="3196" y="125089"/>
                  </a:lnTo>
                  <a:lnTo>
                    <a:pt x="4871" y="129959"/>
                  </a:lnTo>
                  <a:lnTo>
                    <a:pt x="12375" y="137252"/>
                  </a:lnTo>
                  <a:lnTo>
                    <a:pt x="22060" y="142140"/>
                  </a:lnTo>
                  <a:lnTo>
                    <a:pt x="41658" y="145277"/>
                  </a:lnTo>
                  <a:lnTo>
                    <a:pt x="71941" y="145242"/>
                  </a:lnTo>
                  <a:lnTo>
                    <a:pt x="90834" y="140244"/>
                  </a:lnTo>
                  <a:lnTo>
                    <a:pt x="114300" y="126271"/>
                  </a:lnTo>
                  <a:lnTo>
                    <a:pt x="126434" y="114083"/>
                  </a:lnTo>
                  <a:lnTo>
                    <a:pt x="129362" y="109922"/>
                  </a:lnTo>
                  <a:lnTo>
                    <a:pt x="132615" y="99654"/>
                  </a:lnTo>
                  <a:lnTo>
                    <a:pt x="134704" y="75815"/>
                  </a:lnTo>
                  <a:lnTo>
                    <a:pt x="130125" y="44399"/>
                  </a:lnTo>
                  <a:lnTo>
                    <a:pt x="127359" y="27266"/>
                  </a:lnTo>
                  <a:lnTo>
                    <a:pt x="122071" y="15134"/>
                  </a:lnTo>
                  <a:lnTo>
                    <a:pt x="116169" y="63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SMARTInkShape-2528"/>
            <p:cNvSpPr/>
            <p:nvPr/>
          </p:nvSpPr>
          <p:spPr>
            <a:xfrm>
              <a:off x="7581900" y="3384634"/>
              <a:ext cx="137974" cy="196329"/>
            </a:xfrm>
            <a:custGeom>
              <a:avLst/>
              <a:gdLst/>
              <a:ahLst/>
              <a:cxnLst/>
              <a:rect l="0" t="0" r="0" b="0"/>
              <a:pathLst>
                <a:path w="137974" h="196329">
                  <a:moveTo>
                    <a:pt x="133350" y="18966"/>
                  </a:moveTo>
                  <a:lnTo>
                    <a:pt x="133350" y="15594"/>
                  </a:lnTo>
                  <a:lnTo>
                    <a:pt x="132644" y="14601"/>
                  </a:lnTo>
                  <a:lnTo>
                    <a:pt x="131467" y="13939"/>
                  </a:lnTo>
                  <a:lnTo>
                    <a:pt x="101386" y="4811"/>
                  </a:lnTo>
                  <a:lnTo>
                    <a:pt x="88836" y="1366"/>
                  </a:lnTo>
                  <a:lnTo>
                    <a:pt x="59263" y="0"/>
                  </a:lnTo>
                  <a:lnTo>
                    <a:pt x="46566" y="3311"/>
                  </a:lnTo>
                  <a:lnTo>
                    <a:pt x="43743" y="5002"/>
                  </a:lnTo>
                  <a:lnTo>
                    <a:pt x="35472" y="14844"/>
                  </a:lnTo>
                  <a:lnTo>
                    <a:pt x="34936" y="17629"/>
                  </a:lnTo>
                  <a:lnTo>
                    <a:pt x="40915" y="39651"/>
                  </a:lnTo>
                  <a:lnTo>
                    <a:pt x="61816" y="70792"/>
                  </a:lnTo>
                  <a:lnTo>
                    <a:pt x="79107" y="99732"/>
                  </a:lnTo>
                  <a:lnTo>
                    <a:pt x="102173" y="126563"/>
                  </a:lnTo>
                  <a:lnTo>
                    <a:pt x="123742" y="152246"/>
                  </a:lnTo>
                  <a:lnTo>
                    <a:pt x="135816" y="176291"/>
                  </a:lnTo>
                  <a:lnTo>
                    <a:pt x="137973" y="183667"/>
                  </a:lnTo>
                  <a:lnTo>
                    <a:pt x="137844" y="186623"/>
                  </a:lnTo>
                  <a:lnTo>
                    <a:pt x="135818" y="191787"/>
                  </a:lnTo>
                  <a:lnTo>
                    <a:pt x="132878" y="193446"/>
                  </a:lnTo>
                  <a:lnTo>
                    <a:pt x="110422" y="196328"/>
                  </a:lnTo>
                  <a:lnTo>
                    <a:pt x="80157" y="189800"/>
                  </a:lnTo>
                  <a:lnTo>
                    <a:pt x="56440" y="182002"/>
                  </a:lnTo>
                  <a:lnTo>
                    <a:pt x="26514" y="170096"/>
                  </a:lnTo>
                  <a:lnTo>
                    <a:pt x="0" y="158666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SMARTInkShape-2529"/>
            <p:cNvSpPr/>
            <p:nvPr/>
          </p:nvSpPr>
          <p:spPr>
            <a:xfrm>
              <a:off x="4457779" y="3460750"/>
              <a:ext cx="18972" cy="139701"/>
            </a:xfrm>
            <a:custGeom>
              <a:avLst/>
              <a:gdLst/>
              <a:ahLst/>
              <a:cxnLst/>
              <a:rect l="0" t="0" r="0" b="0"/>
              <a:pathLst>
                <a:path w="18972" h="139701">
                  <a:moveTo>
                    <a:pt x="18971" y="0"/>
                  </a:moveTo>
                  <a:lnTo>
                    <a:pt x="18971" y="3370"/>
                  </a:lnTo>
                  <a:lnTo>
                    <a:pt x="18265" y="4364"/>
                  </a:lnTo>
                  <a:lnTo>
                    <a:pt x="17089" y="5026"/>
                  </a:lnTo>
                  <a:lnTo>
                    <a:pt x="15599" y="5467"/>
                  </a:lnTo>
                  <a:lnTo>
                    <a:pt x="14606" y="6467"/>
                  </a:lnTo>
                  <a:lnTo>
                    <a:pt x="13503" y="9459"/>
                  </a:lnTo>
                  <a:lnTo>
                    <a:pt x="8308" y="39242"/>
                  </a:lnTo>
                  <a:lnTo>
                    <a:pt x="6539" y="70000"/>
                  </a:lnTo>
                  <a:lnTo>
                    <a:pt x="1280" y="101619"/>
                  </a:lnTo>
                  <a:lnTo>
                    <a:pt x="0" y="128374"/>
                  </a:lnTo>
                  <a:lnTo>
                    <a:pt x="679" y="130033"/>
                  </a:lnTo>
                  <a:lnTo>
                    <a:pt x="1837" y="131138"/>
                  </a:lnTo>
                  <a:lnTo>
                    <a:pt x="3315" y="131875"/>
                  </a:lnTo>
                  <a:lnTo>
                    <a:pt x="4300" y="133072"/>
                  </a:lnTo>
                  <a:lnTo>
                    <a:pt x="6271" y="1397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SMARTInkShape-2530"/>
            <p:cNvSpPr/>
            <p:nvPr/>
          </p:nvSpPr>
          <p:spPr>
            <a:xfrm>
              <a:off x="4241800" y="3448050"/>
              <a:ext cx="127001" cy="139556"/>
            </a:xfrm>
            <a:custGeom>
              <a:avLst/>
              <a:gdLst/>
              <a:ahLst/>
              <a:cxnLst/>
              <a:rect l="0" t="0" r="0" b="0"/>
              <a:pathLst>
                <a:path w="127001" h="139556">
                  <a:moveTo>
                    <a:pt x="0" y="44450"/>
                  </a:moveTo>
                  <a:lnTo>
                    <a:pt x="0" y="47821"/>
                  </a:lnTo>
                  <a:lnTo>
                    <a:pt x="1881" y="51357"/>
                  </a:lnTo>
                  <a:lnTo>
                    <a:pt x="3370" y="53288"/>
                  </a:lnTo>
                  <a:lnTo>
                    <a:pt x="5761" y="70890"/>
                  </a:lnTo>
                  <a:lnTo>
                    <a:pt x="6298" y="101636"/>
                  </a:lnTo>
                  <a:lnTo>
                    <a:pt x="6346" y="131346"/>
                  </a:lnTo>
                  <a:lnTo>
                    <a:pt x="6350" y="139555"/>
                  </a:lnTo>
                  <a:lnTo>
                    <a:pt x="6350" y="111154"/>
                  </a:lnTo>
                  <a:lnTo>
                    <a:pt x="8231" y="86397"/>
                  </a:lnTo>
                  <a:lnTo>
                    <a:pt x="17181" y="55670"/>
                  </a:lnTo>
                  <a:lnTo>
                    <a:pt x="30360" y="23989"/>
                  </a:lnTo>
                  <a:lnTo>
                    <a:pt x="41059" y="11498"/>
                  </a:lnTo>
                  <a:lnTo>
                    <a:pt x="49057" y="5580"/>
                  </a:lnTo>
                  <a:lnTo>
                    <a:pt x="57316" y="2480"/>
                  </a:lnTo>
                  <a:lnTo>
                    <a:pt x="83408" y="326"/>
                  </a:lnTo>
                  <a:lnTo>
                    <a:pt x="114412" y="43"/>
                  </a:lnTo>
                  <a:lnTo>
                    <a:pt x="12700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SMARTInkShape-2531"/>
            <p:cNvSpPr/>
            <p:nvPr/>
          </p:nvSpPr>
          <p:spPr>
            <a:xfrm>
              <a:off x="4051300" y="3282950"/>
              <a:ext cx="133351" cy="412751"/>
            </a:xfrm>
            <a:custGeom>
              <a:avLst/>
              <a:gdLst/>
              <a:ahLst/>
              <a:cxnLst/>
              <a:rect l="0" t="0" r="0" b="0"/>
              <a:pathLst>
                <a:path w="133351" h="412751">
                  <a:moveTo>
                    <a:pt x="133350" y="0"/>
                  </a:moveTo>
                  <a:lnTo>
                    <a:pt x="132644" y="15900"/>
                  </a:lnTo>
                  <a:lnTo>
                    <a:pt x="124511" y="42867"/>
                  </a:lnTo>
                  <a:lnTo>
                    <a:pt x="115051" y="69773"/>
                  </a:lnTo>
                  <a:lnTo>
                    <a:pt x="106683" y="100087"/>
                  </a:lnTo>
                  <a:lnTo>
                    <a:pt x="100096" y="122799"/>
                  </a:lnTo>
                  <a:lnTo>
                    <a:pt x="93170" y="147711"/>
                  </a:lnTo>
                  <a:lnTo>
                    <a:pt x="87740" y="175245"/>
                  </a:lnTo>
                  <a:lnTo>
                    <a:pt x="79212" y="202064"/>
                  </a:lnTo>
                  <a:lnTo>
                    <a:pt x="69072" y="228801"/>
                  </a:lnTo>
                  <a:lnTo>
                    <a:pt x="59861" y="257146"/>
                  </a:lnTo>
                  <a:lnTo>
                    <a:pt x="51064" y="284326"/>
                  </a:lnTo>
                  <a:lnTo>
                    <a:pt x="42450" y="309811"/>
                  </a:lnTo>
                  <a:lnTo>
                    <a:pt x="33918" y="332897"/>
                  </a:lnTo>
                  <a:lnTo>
                    <a:pt x="21182" y="362357"/>
                  </a:lnTo>
                  <a:lnTo>
                    <a:pt x="9306" y="391114"/>
                  </a:lnTo>
                  <a:lnTo>
                    <a:pt x="2047" y="405053"/>
                  </a:lnTo>
                  <a:lnTo>
                    <a:pt x="0" y="4127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SMARTInkShape-2532"/>
            <p:cNvSpPr/>
            <p:nvPr/>
          </p:nvSpPr>
          <p:spPr>
            <a:xfrm>
              <a:off x="5784850" y="3416584"/>
              <a:ext cx="123399" cy="182302"/>
            </a:xfrm>
            <a:custGeom>
              <a:avLst/>
              <a:gdLst/>
              <a:ahLst/>
              <a:cxnLst/>
              <a:rect l="0" t="0" r="0" b="0"/>
              <a:pathLst>
                <a:path w="123399" h="182302">
                  <a:moveTo>
                    <a:pt x="88900" y="12416"/>
                  </a:moveTo>
                  <a:lnTo>
                    <a:pt x="85528" y="9044"/>
                  </a:lnTo>
                  <a:lnTo>
                    <a:pt x="81992" y="7389"/>
                  </a:lnTo>
                  <a:lnTo>
                    <a:pt x="80061" y="6948"/>
                  </a:lnTo>
                  <a:lnTo>
                    <a:pt x="71187" y="1876"/>
                  </a:lnTo>
                  <a:lnTo>
                    <a:pt x="52535" y="0"/>
                  </a:lnTo>
                  <a:lnTo>
                    <a:pt x="46162" y="1724"/>
                  </a:lnTo>
                  <a:lnTo>
                    <a:pt x="40977" y="4136"/>
                  </a:lnTo>
                  <a:lnTo>
                    <a:pt x="34091" y="6199"/>
                  </a:lnTo>
                  <a:lnTo>
                    <a:pt x="29733" y="9182"/>
                  </a:lnTo>
                  <a:lnTo>
                    <a:pt x="27326" y="12860"/>
                  </a:lnTo>
                  <a:lnTo>
                    <a:pt x="25780" y="20970"/>
                  </a:lnTo>
                  <a:lnTo>
                    <a:pt x="25512" y="27258"/>
                  </a:lnTo>
                  <a:lnTo>
                    <a:pt x="28804" y="36961"/>
                  </a:lnTo>
                  <a:lnTo>
                    <a:pt x="34248" y="45402"/>
                  </a:lnTo>
                  <a:lnTo>
                    <a:pt x="65298" y="65411"/>
                  </a:lnTo>
                  <a:lnTo>
                    <a:pt x="95231" y="84028"/>
                  </a:lnTo>
                  <a:lnTo>
                    <a:pt x="106062" y="95488"/>
                  </a:lnTo>
                  <a:lnTo>
                    <a:pt x="120483" y="122293"/>
                  </a:lnTo>
                  <a:lnTo>
                    <a:pt x="123398" y="133217"/>
                  </a:lnTo>
                  <a:lnTo>
                    <a:pt x="121151" y="156090"/>
                  </a:lnTo>
                  <a:lnTo>
                    <a:pt x="119572" y="159704"/>
                  </a:lnTo>
                  <a:lnTo>
                    <a:pt x="114056" y="165601"/>
                  </a:lnTo>
                  <a:lnTo>
                    <a:pt x="98311" y="175136"/>
                  </a:lnTo>
                  <a:lnTo>
                    <a:pt x="77431" y="181932"/>
                  </a:lnTo>
                  <a:lnTo>
                    <a:pt x="67575" y="182301"/>
                  </a:lnTo>
                  <a:lnTo>
                    <a:pt x="41171" y="174914"/>
                  </a:lnTo>
                  <a:lnTo>
                    <a:pt x="27799" y="165534"/>
                  </a:lnTo>
                  <a:lnTo>
                    <a:pt x="5072" y="137923"/>
                  </a:lnTo>
                  <a:lnTo>
                    <a:pt x="0" y="126716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SMARTInkShape-2533"/>
            <p:cNvSpPr/>
            <p:nvPr/>
          </p:nvSpPr>
          <p:spPr>
            <a:xfrm>
              <a:off x="5602315" y="3391296"/>
              <a:ext cx="103374" cy="164705"/>
            </a:xfrm>
            <a:custGeom>
              <a:avLst/>
              <a:gdLst/>
              <a:ahLst/>
              <a:cxnLst/>
              <a:rect l="0" t="0" r="0" b="0"/>
              <a:pathLst>
                <a:path w="103374" h="164705">
                  <a:moveTo>
                    <a:pt x="4735" y="31354"/>
                  </a:moveTo>
                  <a:lnTo>
                    <a:pt x="4735" y="52608"/>
                  </a:lnTo>
                  <a:lnTo>
                    <a:pt x="6616" y="56792"/>
                  </a:lnTo>
                  <a:lnTo>
                    <a:pt x="8106" y="58896"/>
                  </a:lnTo>
                  <a:lnTo>
                    <a:pt x="10509" y="60299"/>
                  </a:lnTo>
                  <a:lnTo>
                    <a:pt x="32572" y="66516"/>
                  </a:lnTo>
                  <a:lnTo>
                    <a:pt x="61903" y="61484"/>
                  </a:lnTo>
                  <a:lnTo>
                    <a:pt x="82348" y="52307"/>
                  </a:lnTo>
                  <a:lnTo>
                    <a:pt x="88148" y="48192"/>
                  </a:lnTo>
                  <a:lnTo>
                    <a:pt x="95380" y="38538"/>
                  </a:lnTo>
                  <a:lnTo>
                    <a:pt x="102951" y="19775"/>
                  </a:lnTo>
                  <a:lnTo>
                    <a:pt x="103373" y="16579"/>
                  </a:lnTo>
                  <a:lnTo>
                    <a:pt x="100570" y="4121"/>
                  </a:lnTo>
                  <a:lnTo>
                    <a:pt x="98964" y="2615"/>
                  </a:lnTo>
                  <a:lnTo>
                    <a:pt x="90666" y="496"/>
                  </a:lnTo>
                  <a:lnTo>
                    <a:pt x="85730" y="0"/>
                  </a:lnTo>
                  <a:lnTo>
                    <a:pt x="62726" y="6563"/>
                  </a:lnTo>
                  <a:lnTo>
                    <a:pt x="58212" y="8477"/>
                  </a:lnTo>
                  <a:lnTo>
                    <a:pt x="45117" y="21283"/>
                  </a:lnTo>
                  <a:lnTo>
                    <a:pt x="23806" y="50750"/>
                  </a:lnTo>
                  <a:lnTo>
                    <a:pt x="7690" y="82199"/>
                  </a:lnTo>
                  <a:lnTo>
                    <a:pt x="432" y="107562"/>
                  </a:lnTo>
                  <a:lnTo>
                    <a:pt x="0" y="120257"/>
                  </a:lnTo>
                  <a:lnTo>
                    <a:pt x="2160" y="132955"/>
                  </a:lnTo>
                  <a:lnTo>
                    <a:pt x="7353" y="141891"/>
                  </a:lnTo>
                  <a:lnTo>
                    <a:pt x="25556" y="156748"/>
                  </a:lnTo>
                  <a:lnTo>
                    <a:pt x="37272" y="161168"/>
                  </a:lnTo>
                  <a:lnTo>
                    <a:pt x="67747" y="164393"/>
                  </a:lnTo>
                  <a:lnTo>
                    <a:pt x="80935" y="164704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SMARTInkShape-2534"/>
            <p:cNvSpPr/>
            <p:nvPr/>
          </p:nvSpPr>
          <p:spPr>
            <a:xfrm>
              <a:off x="5340356" y="3399647"/>
              <a:ext cx="203195" cy="168821"/>
            </a:xfrm>
            <a:custGeom>
              <a:avLst/>
              <a:gdLst/>
              <a:ahLst/>
              <a:cxnLst/>
              <a:rect l="0" t="0" r="0" b="0"/>
              <a:pathLst>
                <a:path w="203195" h="168821">
                  <a:moveTo>
                    <a:pt x="19044" y="35703"/>
                  </a:moveTo>
                  <a:lnTo>
                    <a:pt x="22415" y="35703"/>
                  </a:lnTo>
                  <a:lnTo>
                    <a:pt x="23408" y="36408"/>
                  </a:lnTo>
                  <a:lnTo>
                    <a:pt x="24070" y="37584"/>
                  </a:lnTo>
                  <a:lnTo>
                    <a:pt x="25001" y="44491"/>
                  </a:lnTo>
                  <a:lnTo>
                    <a:pt x="24636" y="72974"/>
                  </a:lnTo>
                  <a:lnTo>
                    <a:pt x="20357" y="100920"/>
                  </a:lnTo>
                  <a:lnTo>
                    <a:pt x="19303" y="130037"/>
                  </a:lnTo>
                  <a:lnTo>
                    <a:pt x="14025" y="151102"/>
                  </a:lnTo>
                  <a:lnTo>
                    <a:pt x="8227" y="163107"/>
                  </a:lnTo>
                  <a:lnTo>
                    <a:pt x="356" y="168820"/>
                  </a:lnTo>
                  <a:lnTo>
                    <a:pt x="0" y="141903"/>
                  </a:lnTo>
                  <a:lnTo>
                    <a:pt x="1407" y="123379"/>
                  </a:lnTo>
                  <a:lnTo>
                    <a:pt x="11927" y="94074"/>
                  </a:lnTo>
                  <a:lnTo>
                    <a:pt x="24380" y="67694"/>
                  </a:lnTo>
                  <a:lnTo>
                    <a:pt x="47733" y="37616"/>
                  </a:lnTo>
                  <a:lnTo>
                    <a:pt x="54372" y="28792"/>
                  </a:lnTo>
                  <a:lnTo>
                    <a:pt x="62027" y="22518"/>
                  </a:lnTo>
                  <a:lnTo>
                    <a:pt x="70133" y="19259"/>
                  </a:lnTo>
                  <a:lnTo>
                    <a:pt x="74270" y="18390"/>
                  </a:lnTo>
                  <a:lnTo>
                    <a:pt x="80747" y="19306"/>
                  </a:lnTo>
                  <a:lnTo>
                    <a:pt x="88361" y="23788"/>
                  </a:lnTo>
                  <a:lnTo>
                    <a:pt x="97255" y="31624"/>
                  </a:lnTo>
                  <a:lnTo>
                    <a:pt x="99666" y="39534"/>
                  </a:lnTo>
                  <a:lnTo>
                    <a:pt x="101424" y="69113"/>
                  </a:lnTo>
                  <a:lnTo>
                    <a:pt x="101579" y="98791"/>
                  </a:lnTo>
                  <a:lnTo>
                    <a:pt x="100881" y="106781"/>
                  </a:lnTo>
                  <a:lnTo>
                    <a:pt x="95321" y="118108"/>
                  </a:lnTo>
                  <a:lnTo>
                    <a:pt x="95250" y="106030"/>
                  </a:lnTo>
                  <a:lnTo>
                    <a:pt x="100315" y="90412"/>
                  </a:lnTo>
                  <a:lnTo>
                    <a:pt x="112956" y="60238"/>
                  </a:lnTo>
                  <a:lnTo>
                    <a:pt x="128237" y="32610"/>
                  </a:lnTo>
                  <a:lnTo>
                    <a:pt x="147201" y="6169"/>
                  </a:lnTo>
                  <a:lnTo>
                    <a:pt x="150342" y="3314"/>
                  </a:lnTo>
                  <a:lnTo>
                    <a:pt x="157597" y="141"/>
                  </a:lnTo>
                  <a:lnTo>
                    <a:pt x="160802" y="0"/>
                  </a:lnTo>
                  <a:lnTo>
                    <a:pt x="166243" y="1726"/>
                  </a:lnTo>
                  <a:lnTo>
                    <a:pt x="179825" y="12595"/>
                  </a:lnTo>
                  <a:lnTo>
                    <a:pt x="182224" y="18612"/>
                  </a:lnTo>
                  <a:lnTo>
                    <a:pt x="187402" y="49771"/>
                  </a:lnTo>
                  <a:lnTo>
                    <a:pt x="190086" y="78451"/>
                  </a:lnTo>
                  <a:lnTo>
                    <a:pt x="190470" y="106315"/>
                  </a:lnTo>
                  <a:lnTo>
                    <a:pt x="191183" y="108178"/>
                  </a:lnTo>
                  <a:lnTo>
                    <a:pt x="192365" y="109419"/>
                  </a:lnTo>
                  <a:lnTo>
                    <a:pt x="195959" y="111412"/>
                  </a:lnTo>
                  <a:lnTo>
                    <a:pt x="203194" y="111903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5" name="SMARTInkShape-Group259"/>
          <p:cNvGrpSpPr/>
          <p:nvPr/>
        </p:nvGrpSpPr>
        <p:grpSpPr>
          <a:xfrm>
            <a:off x="831850" y="3854450"/>
            <a:ext cx="3441701" cy="438151"/>
            <a:chOff x="831850" y="3854450"/>
            <a:chExt cx="3441701" cy="438151"/>
          </a:xfrm>
        </p:grpSpPr>
        <p:sp>
          <p:nvSpPr>
            <p:cNvPr id="63" name="SMARTInkShape-2535"/>
            <p:cNvSpPr/>
            <p:nvPr/>
          </p:nvSpPr>
          <p:spPr>
            <a:xfrm>
              <a:off x="3773350" y="3975361"/>
              <a:ext cx="216990" cy="309489"/>
            </a:xfrm>
            <a:custGeom>
              <a:avLst/>
              <a:gdLst/>
              <a:ahLst/>
              <a:cxnLst/>
              <a:rect l="0" t="0" r="0" b="0"/>
              <a:pathLst>
                <a:path w="216990" h="309489">
                  <a:moveTo>
                    <a:pt x="125550" y="6089"/>
                  </a:moveTo>
                  <a:lnTo>
                    <a:pt x="122178" y="2717"/>
                  </a:lnTo>
                  <a:lnTo>
                    <a:pt x="118642" y="1062"/>
                  </a:lnTo>
                  <a:lnTo>
                    <a:pt x="103881" y="0"/>
                  </a:lnTo>
                  <a:lnTo>
                    <a:pt x="73637" y="8600"/>
                  </a:lnTo>
                  <a:lnTo>
                    <a:pt x="55370" y="18043"/>
                  </a:lnTo>
                  <a:lnTo>
                    <a:pt x="28932" y="43045"/>
                  </a:lnTo>
                  <a:lnTo>
                    <a:pt x="18403" y="52852"/>
                  </a:lnTo>
                  <a:lnTo>
                    <a:pt x="3446" y="82593"/>
                  </a:lnTo>
                  <a:lnTo>
                    <a:pt x="0" y="98058"/>
                  </a:lnTo>
                  <a:lnTo>
                    <a:pt x="1076" y="107171"/>
                  </a:lnTo>
                  <a:lnTo>
                    <a:pt x="2350" y="111577"/>
                  </a:lnTo>
                  <a:lnTo>
                    <a:pt x="7530" y="118354"/>
                  </a:lnTo>
                  <a:lnTo>
                    <a:pt x="15241" y="123718"/>
                  </a:lnTo>
                  <a:lnTo>
                    <a:pt x="31482" y="129998"/>
                  </a:lnTo>
                  <a:lnTo>
                    <a:pt x="50405" y="131467"/>
                  </a:lnTo>
                  <a:lnTo>
                    <a:pt x="79845" y="126000"/>
                  </a:lnTo>
                  <a:lnTo>
                    <a:pt x="92536" y="121471"/>
                  </a:lnTo>
                  <a:lnTo>
                    <a:pt x="121020" y="98945"/>
                  </a:lnTo>
                  <a:lnTo>
                    <a:pt x="132517" y="86440"/>
                  </a:lnTo>
                  <a:lnTo>
                    <a:pt x="142110" y="61115"/>
                  </a:lnTo>
                  <a:lnTo>
                    <a:pt x="144272" y="39954"/>
                  </a:lnTo>
                  <a:lnTo>
                    <a:pt x="143676" y="37132"/>
                  </a:lnTo>
                  <a:lnTo>
                    <a:pt x="142572" y="35251"/>
                  </a:lnTo>
                  <a:lnTo>
                    <a:pt x="138503" y="31709"/>
                  </a:lnTo>
                  <a:lnTo>
                    <a:pt x="138325" y="34925"/>
                  </a:lnTo>
                  <a:lnTo>
                    <a:pt x="149085" y="64400"/>
                  </a:lnTo>
                  <a:lnTo>
                    <a:pt x="157349" y="90749"/>
                  </a:lnTo>
                  <a:lnTo>
                    <a:pt x="165546" y="114664"/>
                  </a:lnTo>
                  <a:lnTo>
                    <a:pt x="176911" y="139624"/>
                  </a:lnTo>
                  <a:lnTo>
                    <a:pt x="189216" y="164894"/>
                  </a:lnTo>
                  <a:lnTo>
                    <a:pt x="199917" y="192136"/>
                  </a:lnTo>
                  <a:lnTo>
                    <a:pt x="207557" y="220669"/>
                  </a:lnTo>
                  <a:lnTo>
                    <a:pt x="216459" y="252223"/>
                  </a:lnTo>
                  <a:lnTo>
                    <a:pt x="216989" y="265765"/>
                  </a:lnTo>
                  <a:lnTo>
                    <a:pt x="211580" y="288335"/>
                  </a:lnTo>
                  <a:lnTo>
                    <a:pt x="205760" y="298640"/>
                  </a:lnTo>
                  <a:lnTo>
                    <a:pt x="196196" y="306162"/>
                  </a:lnTo>
                  <a:lnTo>
                    <a:pt x="181054" y="309488"/>
                  </a:lnTo>
                  <a:lnTo>
                    <a:pt x="156269" y="305542"/>
                  </a:lnTo>
                  <a:lnTo>
                    <a:pt x="126810" y="296087"/>
                  </a:lnTo>
                  <a:lnTo>
                    <a:pt x="100398" y="280840"/>
                  </a:lnTo>
                  <a:lnTo>
                    <a:pt x="84544" y="265061"/>
                  </a:lnTo>
                  <a:lnTo>
                    <a:pt x="69132" y="236389"/>
                  </a:lnTo>
                  <a:lnTo>
                    <a:pt x="55700" y="209289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SMARTInkShape-2536"/>
            <p:cNvSpPr/>
            <p:nvPr/>
          </p:nvSpPr>
          <p:spPr>
            <a:xfrm>
              <a:off x="2000749" y="3862341"/>
              <a:ext cx="196352" cy="315960"/>
            </a:xfrm>
            <a:custGeom>
              <a:avLst/>
              <a:gdLst/>
              <a:ahLst/>
              <a:cxnLst/>
              <a:rect l="0" t="0" r="0" b="0"/>
              <a:pathLst>
                <a:path w="196352" h="315960">
                  <a:moveTo>
                    <a:pt x="196351" y="36559"/>
                  </a:moveTo>
                  <a:lnTo>
                    <a:pt x="196351" y="33187"/>
                  </a:lnTo>
                  <a:lnTo>
                    <a:pt x="194469" y="29651"/>
                  </a:lnTo>
                  <a:lnTo>
                    <a:pt x="187512" y="21632"/>
                  </a:lnTo>
                  <a:lnTo>
                    <a:pt x="157475" y="9032"/>
                  </a:lnTo>
                  <a:lnTo>
                    <a:pt x="131992" y="1279"/>
                  </a:lnTo>
                  <a:lnTo>
                    <a:pt x="108686" y="0"/>
                  </a:lnTo>
                  <a:lnTo>
                    <a:pt x="77408" y="5531"/>
                  </a:lnTo>
                  <a:lnTo>
                    <a:pt x="47267" y="16789"/>
                  </a:lnTo>
                  <a:lnTo>
                    <a:pt x="29254" y="28506"/>
                  </a:lnTo>
                  <a:lnTo>
                    <a:pt x="14980" y="44286"/>
                  </a:lnTo>
                  <a:lnTo>
                    <a:pt x="5185" y="65738"/>
                  </a:lnTo>
                  <a:lnTo>
                    <a:pt x="1185" y="93339"/>
                  </a:lnTo>
                  <a:lnTo>
                    <a:pt x="0" y="120488"/>
                  </a:lnTo>
                  <a:lnTo>
                    <a:pt x="3019" y="149778"/>
                  </a:lnTo>
                  <a:lnTo>
                    <a:pt x="8383" y="177428"/>
                  </a:lnTo>
                  <a:lnTo>
                    <a:pt x="17811" y="206865"/>
                  </a:lnTo>
                  <a:lnTo>
                    <a:pt x="26171" y="234559"/>
                  </a:lnTo>
                  <a:lnTo>
                    <a:pt x="36487" y="260639"/>
                  </a:lnTo>
                  <a:lnTo>
                    <a:pt x="42476" y="284596"/>
                  </a:lnTo>
                  <a:lnTo>
                    <a:pt x="43756" y="303893"/>
                  </a:lnTo>
                  <a:lnTo>
                    <a:pt x="41983" y="308950"/>
                  </a:lnTo>
                  <a:lnTo>
                    <a:pt x="40522" y="311286"/>
                  </a:lnTo>
                  <a:lnTo>
                    <a:pt x="38843" y="312844"/>
                  </a:lnTo>
                  <a:lnTo>
                    <a:pt x="31251" y="315959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SMARTInkShape-2537"/>
            <p:cNvSpPr/>
            <p:nvPr/>
          </p:nvSpPr>
          <p:spPr>
            <a:xfrm>
              <a:off x="1727200" y="3988944"/>
              <a:ext cx="152401" cy="182030"/>
            </a:xfrm>
            <a:custGeom>
              <a:avLst/>
              <a:gdLst/>
              <a:ahLst/>
              <a:cxnLst/>
              <a:rect l="0" t="0" r="0" b="0"/>
              <a:pathLst>
                <a:path w="152401" h="182030">
                  <a:moveTo>
                    <a:pt x="152400" y="11556"/>
                  </a:moveTo>
                  <a:lnTo>
                    <a:pt x="130737" y="10850"/>
                  </a:lnTo>
                  <a:lnTo>
                    <a:pt x="103259" y="2717"/>
                  </a:lnTo>
                  <a:lnTo>
                    <a:pt x="86412" y="0"/>
                  </a:lnTo>
                  <a:lnTo>
                    <a:pt x="59350" y="3446"/>
                  </a:lnTo>
                  <a:lnTo>
                    <a:pt x="31064" y="4974"/>
                  </a:lnTo>
                  <a:lnTo>
                    <a:pt x="22508" y="6984"/>
                  </a:lnTo>
                  <a:lnTo>
                    <a:pt x="13724" y="12082"/>
                  </a:lnTo>
                  <a:lnTo>
                    <a:pt x="9627" y="16023"/>
                  </a:lnTo>
                  <a:lnTo>
                    <a:pt x="7806" y="20126"/>
                  </a:lnTo>
                  <a:lnTo>
                    <a:pt x="8026" y="22208"/>
                  </a:lnTo>
                  <a:lnTo>
                    <a:pt x="10152" y="26403"/>
                  </a:lnTo>
                  <a:lnTo>
                    <a:pt x="18687" y="36102"/>
                  </a:lnTo>
                  <a:lnTo>
                    <a:pt x="45238" y="53028"/>
                  </a:lnTo>
                  <a:lnTo>
                    <a:pt x="73376" y="72351"/>
                  </a:lnTo>
                  <a:lnTo>
                    <a:pt x="101042" y="90462"/>
                  </a:lnTo>
                  <a:lnTo>
                    <a:pt x="129905" y="116491"/>
                  </a:lnTo>
                  <a:lnTo>
                    <a:pt x="147678" y="148177"/>
                  </a:lnTo>
                  <a:lnTo>
                    <a:pt x="148420" y="157178"/>
                  </a:lnTo>
                  <a:lnTo>
                    <a:pt x="147630" y="161554"/>
                  </a:lnTo>
                  <a:lnTo>
                    <a:pt x="142989" y="168297"/>
                  </a:lnTo>
                  <a:lnTo>
                    <a:pt x="128511" y="178376"/>
                  </a:lnTo>
                  <a:lnTo>
                    <a:pt x="112866" y="181634"/>
                  </a:lnTo>
                  <a:lnTo>
                    <a:pt x="88616" y="182029"/>
                  </a:lnTo>
                  <a:lnTo>
                    <a:pt x="57112" y="174131"/>
                  </a:lnTo>
                  <a:lnTo>
                    <a:pt x="30421" y="156994"/>
                  </a:lnTo>
                  <a:lnTo>
                    <a:pt x="0" y="132206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SMARTInkShape-2538"/>
            <p:cNvSpPr/>
            <p:nvPr/>
          </p:nvSpPr>
          <p:spPr>
            <a:xfrm>
              <a:off x="1188478" y="3976506"/>
              <a:ext cx="468873" cy="212749"/>
            </a:xfrm>
            <a:custGeom>
              <a:avLst/>
              <a:gdLst/>
              <a:ahLst/>
              <a:cxnLst/>
              <a:rect l="0" t="0" r="0" b="0"/>
              <a:pathLst>
                <a:path w="468873" h="212749">
                  <a:moveTo>
                    <a:pt x="119622" y="30344"/>
                  </a:moveTo>
                  <a:lnTo>
                    <a:pt x="125089" y="30344"/>
                  </a:lnTo>
                  <a:lnTo>
                    <a:pt x="125383" y="29638"/>
                  </a:lnTo>
                  <a:lnTo>
                    <a:pt x="125949" y="20884"/>
                  </a:lnTo>
                  <a:lnTo>
                    <a:pt x="125251" y="19804"/>
                  </a:lnTo>
                  <a:lnTo>
                    <a:pt x="124080" y="19084"/>
                  </a:lnTo>
                  <a:lnTo>
                    <a:pt x="120192" y="18283"/>
                  </a:lnTo>
                  <a:lnTo>
                    <a:pt x="102206" y="17728"/>
                  </a:lnTo>
                  <a:lnTo>
                    <a:pt x="94007" y="21444"/>
                  </a:lnTo>
                  <a:lnTo>
                    <a:pt x="67957" y="39310"/>
                  </a:lnTo>
                  <a:lnTo>
                    <a:pt x="50221" y="53070"/>
                  </a:lnTo>
                  <a:lnTo>
                    <a:pt x="31228" y="82288"/>
                  </a:lnTo>
                  <a:lnTo>
                    <a:pt x="18172" y="106883"/>
                  </a:lnTo>
                  <a:lnTo>
                    <a:pt x="7248" y="132044"/>
                  </a:lnTo>
                  <a:lnTo>
                    <a:pt x="606" y="162459"/>
                  </a:lnTo>
                  <a:lnTo>
                    <a:pt x="0" y="188144"/>
                  </a:lnTo>
                  <a:lnTo>
                    <a:pt x="2486" y="198314"/>
                  </a:lnTo>
                  <a:lnTo>
                    <a:pt x="7824" y="205656"/>
                  </a:lnTo>
                  <a:lnTo>
                    <a:pt x="14901" y="210566"/>
                  </a:lnTo>
                  <a:lnTo>
                    <a:pt x="22749" y="212748"/>
                  </a:lnTo>
                  <a:lnTo>
                    <a:pt x="38472" y="210605"/>
                  </a:lnTo>
                  <a:lnTo>
                    <a:pt x="69827" y="190683"/>
                  </a:lnTo>
                  <a:lnTo>
                    <a:pt x="95678" y="163066"/>
                  </a:lnTo>
                  <a:lnTo>
                    <a:pt x="116538" y="134799"/>
                  </a:lnTo>
                  <a:lnTo>
                    <a:pt x="129919" y="110368"/>
                  </a:lnTo>
                  <a:lnTo>
                    <a:pt x="137648" y="81193"/>
                  </a:lnTo>
                  <a:lnTo>
                    <a:pt x="143356" y="50867"/>
                  </a:lnTo>
                  <a:lnTo>
                    <a:pt x="144692" y="31026"/>
                  </a:lnTo>
                  <a:lnTo>
                    <a:pt x="142994" y="25238"/>
                  </a:lnTo>
                  <a:lnTo>
                    <a:pt x="138924" y="18088"/>
                  </a:lnTo>
                  <a:lnTo>
                    <a:pt x="138681" y="45273"/>
                  </a:lnTo>
                  <a:lnTo>
                    <a:pt x="139378" y="75793"/>
                  </a:lnTo>
                  <a:lnTo>
                    <a:pt x="145579" y="105278"/>
                  </a:lnTo>
                  <a:lnTo>
                    <a:pt x="156969" y="131693"/>
                  </a:lnTo>
                  <a:lnTo>
                    <a:pt x="173513" y="152224"/>
                  </a:lnTo>
                  <a:lnTo>
                    <a:pt x="199208" y="170789"/>
                  </a:lnTo>
                  <a:lnTo>
                    <a:pt x="215875" y="174733"/>
                  </a:lnTo>
                  <a:lnTo>
                    <a:pt x="239764" y="175360"/>
                  </a:lnTo>
                  <a:lnTo>
                    <a:pt x="249689" y="172877"/>
                  </a:lnTo>
                  <a:lnTo>
                    <a:pt x="263209" y="164141"/>
                  </a:lnTo>
                  <a:lnTo>
                    <a:pt x="284676" y="142542"/>
                  </a:lnTo>
                  <a:lnTo>
                    <a:pt x="298275" y="118828"/>
                  </a:lnTo>
                  <a:lnTo>
                    <a:pt x="307050" y="93056"/>
                  </a:lnTo>
                  <a:lnTo>
                    <a:pt x="309515" y="63401"/>
                  </a:lnTo>
                  <a:lnTo>
                    <a:pt x="311823" y="45312"/>
                  </a:lnTo>
                  <a:lnTo>
                    <a:pt x="316063" y="24750"/>
                  </a:lnTo>
                  <a:lnTo>
                    <a:pt x="316448" y="18060"/>
                  </a:lnTo>
                  <a:lnTo>
                    <a:pt x="316471" y="46194"/>
                  </a:lnTo>
                  <a:lnTo>
                    <a:pt x="314590" y="70947"/>
                  </a:lnTo>
                  <a:lnTo>
                    <a:pt x="311445" y="94585"/>
                  </a:lnTo>
                  <a:lnTo>
                    <a:pt x="310383" y="124486"/>
                  </a:lnTo>
                  <a:lnTo>
                    <a:pt x="308275" y="155316"/>
                  </a:lnTo>
                  <a:lnTo>
                    <a:pt x="303224" y="167561"/>
                  </a:lnTo>
                  <a:lnTo>
                    <a:pt x="297761" y="175876"/>
                  </a:lnTo>
                  <a:lnTo>
                    <a:pt x="297428" y="147136"/>
                  </a:lnTo>
                  <a:lnTo>
                    <a:pt x="299304" y="118064"/>
                  </a:lnTo>
                  <a:lnTo>
                    <a:pt x="304329" y="93494"/>
                  </a:lnTo>
                  <a:lnTo>
                    <a:pt x="312168" y="68340"/>
                  </a:lnTo>
                  <a:lnTo>
                    <a:pt x="327459" y="37927"/>
                  </a:lnTo>
                  <a:lnTo>
                    <a:pt x="344068" y="17312"/>
                  </a:lnTo>
                  <a:lnTo>
                    <a:pt x="365165" y="3340"/>
                  </a:lnTo>
                  <a:lnTo>
                    <a:pt x="374487" y="0"/>
                  </a:lnTo>
                  <a:lnTo>
                    <a:pt x="381297" y="1100"/>
                  </a:lnTo>
                  <a:lnTo>
                    <a:pt x="391183" y="5686"/>
                  </a:lnTo>
                  <a:lnTo>
                    <a:pt x="404215" y="16928"/>
                  </a:lnTo>
                  <a:lnTo>
                    <a:pt x="419522" y="45667"/>
                  </a:lnTo>
                  <a:lnTo>
                    <a:pt x="429320" y="69221"/>
                  </a:lnTo>
                  <a:lnTo>
                    <a:pt x="436691" y="94074"/>
                  </a:lnTo>
                  <a:lnTo>
                    <a:pt x="445503" y="124385"/>
                  </a:lnTo>
                  <a:lnTo>
                    <a:pt x="456160" y="155303"/>
                  </a:lnTo>
                  <a:lnTo>
                    <a:pt x="460637" y="169439"/>
                  </a:lnTo>
                  <a:lnTo>
                    <a:pt x="462389" y="176830"/>
                  </a:lnTo>
                  <a:lnTo>
                    <a:pt x="463845" y="178801"/>
                  </a:lnTo>
                  <a:lnTo>
                    <a:pt x="468872" y="182744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SMARTInkShape-2539"/>
            <p:cNvSpPr/>
            <p:nvPr/>
          </p:nvSpPr>
          <p:spPr>
            <a:xfrm>
              <a:off x="831850" y="3930773"/>
              <a:ext cx="400051" cy="277900"/>
            </a:xfrm>
            <a:custGeom>
              <a:avLst/>
              <a:gdLst/>
              <a:ahLst/>
              <a:cxnLst/>
              <a:rect l="0" t="0" r="0" b="0"/>
              <a:pathLst>
                <a:path w="400051" h="277900">
                  <a:moveTo>
                    <a:pt x="0" y="107827"/>
                  </a:moveTo>
                  <a:lnTo>
                    <a:pt x="3370" y="111198"/>
                  </a:lnTo>
                  <a:lnTo>
                    <a:pt x="6907" y="112853"/>
                  </a:lnTo>
                  <a:lnTo>
                    <a:pt x="33408" y="119566"/>
                  </a:lnTo>
                  <a:lnTo>
                    <a:pt x="61841" y="115267"/>
                  </a:lnTo>
                  <a:lnTo>
                    <a:pt x="92335" y="107624"/>
                  </a:lnTo>
                  <a:lnTo>
                    <a:pt x="117905" y="99535"/>
                  </a:lnTo>
                  <a:lnTo>
                    <a:pt x="148878" y="87531"/>
                  </a:lnTo>
                  <a:lnTo>
                    <a:pt x="173777" y="80568"/>
                  </a:lnTo>
                  <a:lnTo>
                    <a:pt x="202405" y="67530"/>
                  </a:lnTo>
                  <a:lnTo>
                    <a:pt x="226561" y="59310"/>
                  </a:lnTo>
                  <a:lnTo>
                    <a:pt x="250503" y="57066"/>
                  </a:lnTo>
                  <a:lnTo>
                    <a:pt x="251669" y="58464"/>
                  </a:lnTo>
                  <a:lnTo>
                    <a:pt x="253309" y="66468"/>
                  </a:lnTo>
                  <a:lnTo>
                    <a:pt x="253693" y="71336"/>
                  </a:lnTo>
                  <a:lnTo>
                    <a:pt x="245134" y="102175"/>
                  </a:lnTo>
                  <a:lnTo>
                    <a:pt x="236987" y="132084"/>
                  </a:lnTo>
                  <a:lnTo>
                    <a:pt x="232104" y="157504"/>
                  </a:lnTo>
                  <a:lnTo>
                    <a:pt x="233087" y="186360"/>
                  </a:lnTo>
                  <a:lnTo>
                    <a:pt x="229537" y="212391"/>
                  </a:lnTo>
                  <a:lnTo>
                    <a:pt x="219978" y="243710"/>
                  </a:lnTo>
                  <a:lnTo>
                    <a:pt x="216257" y="267290"/>
                  </a:lnTo>
                  <a:lnTo>
                    <a:pt x="216006" y="274627"/>
                  </a:lnTo>
                  <a:lnTo>
                    <a:pt x="215265" y="276177"/>
                  </a:lnTo>
                  <a:lnTo>
                    <a:pt x="214065" y="277210"/>
                  </a:lnTo>
                  <a:lnTo>
                    <a:pt x="212560" y="277899"/>
                  </a:lnTo>
                  <a:lnTo>
                    <a:pt x="211556" y="277653"/>
                  </a:lnTo>
                  <a:lnTo>
                    <a:pt x="210887" y="276782"/>
                  </a:lnTo>
                  <a:lnTo>
                    <a:pt x="209946" y="272187"/>
                  </a:lnTo>
                  <a:lnTo>
                    <a:pt x="209814" y="270317"/>
                  </a:lnTo>
                  <a:lnTo>
                    <a:pt x="218411" y="242486"/>
                  </a:lnTo>
                  <a:lnTo>
                    <a:pt x="221112" y="219144"/>
                  </a:lnTo>
                  <a:lnTo>
                    <a:pt x="225283" y="190982"/>
                  </a:lnTo>
                  <a:lnTo>
                    <a:pt x="229007" y="168773"/>
                  </a:lnTo>
                  <a:lnTo>
                    <a:pt x="233720" y="145497"/>
                  </a:lnTo>
                  <a:lnTo>
                    <a:pt x="240518" y="123393"/>
                  </a:lnTo>
                  <a:lnTo>
                    <a:pt x="246361" y="101810"/>
                  </a:lnTo>
                  <a:lnTo>
                    <a:pt x="255499" y="71707"/>
                  </a:lnTo>
                  <a:lnTo>
                    <a:pt x="265262" y="46795"/>
                  </a:lnTo>
                  <a:lnTo>
                    <a:pt x="274505" y="27889"/>
                  </a:lnTo>
                  <a:lnTo>
                    <a:pt x="286899" y="12230"/>
                  </a:lnTo>
                  <a:lnTo>
                    <a:pt x="297301" y="4634"/>
                  </a:lnTo>
                  <a:lnTo>
                    <a:pt x="309320" y="1286"/>
                  </a:lnTo>
                  <a:lnTo>
                    <a:pt x="334458" y="0"/>
                  </a:lnTo>
                  <a:lnTo>
                    <a:pt x="351371" y="4971"/>
                  </a:lnTo>
                  <a:lnTo>
                    <a:pt x="364068" y="11420"/>
                  </a:lnTo>
                  <a:lnTo>
                    <a:pt x="394562" y="38959"/>
                  </a:lnTo>
                  <a:lnTo>
                    <a:pt x="400050" y="44327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SMARTInkShape-2540"/>
            <p:cNvSpPr/>
            <p:nvPr/>
          </p:nvSpPr>
          <p:spPr>
            <a:xfrm>
              <a:off x="914400" y="3854450"/>
              <a:ext cx="25401" cy="355601"/>
            </a:xfrm>
            <a:custGeom>
              <a:avLst/>
              <a:gdLst/>
              <a:ahLst/>
              <a:cxnLst/>
              <a:rect l="0" t="0" r="0" b="0"/>
              <a:pathLst>
                <a:path w="25401" h="355601">
                  <a:moveTo>
                    <a:pt x="25400" y="0"/>
                  </a:moveTo>
                  <a:lnTo>
                    <a:pt x="24694" y="16605"/>
                  </a:lnTo>
                  <a:lnTo>
                    <a:pt x="19932" y="48335"/>
                  </a:lnTo>
                  <a:lnTo>
                    <a:pt x="19311" y="75861"/>
                  </a:lnTo>
                  <a:lnTo>
                    <a:pt x="15756" y="106360"/>
                  </a:lnTo>
                  <a:lnTo>
                    <a:pt x="14058" y="129115"/>
                  </a:lnTo>
                  <a:lnTo>
                    <a:pt x="13303" y="153340"/>
                  </a:lnTo>
                  <a:lnTo>
                    <a:pt x="12968" y="178218"/>
                  </a:lnTo>
                  <a:lnTo>
                    <a:pt x="10937" y="203385"/>
                  </a:lnTo>
                  <a:lnTo>
                    <a:pt x="8389" y="228682"/>
                  </a:lnTo>
                  <a:lnTo>
                    <a:pt x="7256" y="254036"/>
                  </a:lnTo>
                  <a:lnTo>
                    <a:pt x="3247" y="285369"/>
                  </a:lnTo>
                  <a:lnTo>
                    <a:pt x="962" y="312526"/>
                  </a:lnTo>
                  <a:lnTo>
                    <a:pt x="126" y="341687"/>
                  </a:lnTo>
                  <a:lnTo>
                    <a:pt x="0" y="3556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SMARTInkShape-2541"/>
            <p:cNvSpPr/>
            <p:nvPr/>
          </p:nvSpPr>
          <p:spPr>
            <a:xfrm>
              <a:off x="3327400" y="3928735"/>
              <a:ext cx="412751" cy="229992"/>
            </a:xfrm>
            <a:custGeom>
              <a:avLst/>
              <a:gdLst/>
              <a:ahLst/>
              <a:cxnLst/>
              <a:rect l="0" t="0" r="0" b="0"/>
              <a:pathLst>
                <a:path w="412751" h="229992">
                  <a:moveTo>
                    <a:pt x="0" y="84465"/>
                  </a:moveTo>
                  <a:lnTo>
                    <a:pt x="0" y="89932"/>
                  </a:lnTo>
                  <a:lnTo>
                    <a:pt x="11536" y="105958"/>
                  </a:lnTo>
                  <a:lnTo>
                    <a:pt x="18297" y="111186"/>
                  </a:lnTo>
                  <a:lnTo>
                    <a:pt x="26006" y="113979"/>
                  </a:lnTo>
                  <a:lnTo>
                    <a:pt x="54616" y="116018"/>
                  </a:lnTo>
                  <a:lnTo>
                    <a:pt x="75449" y="114275"/>
                  </a:lnTo>
                  <a:lnTo>
                    <a:pt x="95027" y="107408"/>
                  </a:lnTo>
                  <a:lnTo>
                    <a:pt x="126265" y="87669"/>
                  </a:lnTo>
                  <a:lnTo>
                    <a:pt x="140266" y="70833"/>
                  </a:lnTo>
                  <a:lnTo>
                    <a:pt x="148491" y="52439"/>
                  </a:lnTo>
                  <a:lnTo>
                    <a:pt x="150662" y="39892"/>
                  </a:lnTo>
                  <a:lnTo>
                    <a:pt x="149746" y="29142"/>
                  </a:lnTo>
                  <a:lnTo>
                    <a:pt x="143409" y="10742"/>
                  </a:lnTo>
                  <a:lnTo>
                    <a:pt x="137585" y="3956"/>
                  </a:lnTo>
                  <a:lnTo>
                    <a:pt x="134056" y="1159"/>
                  </a:lnTo>
                  <a:lnTo>
                    <a:pt x="129588" y="0"/>
                  </a:lnTo>
                  <a:lnTo>
                    <a:pt x="113185" y="1739"/>
                  </a:lnTo>
                  <a:lnTo>
                    <a:pt x="88679" y="10529"/>
                  </a:lnTo>
                  <a:lnTo>
                    <a:pt x="63456" y="25645"/>
                  </a:lnTo>
                  <a:lnTo>
                    <a:pt x="43160" y="51653"/>
                  </a:lnTo>
                  <a:lnTo>
                    <a:pt x="25563" y="79786"/>
                  </a:lnTo>
                  <a:lnTo>
                    <a:pt x="14630" y="105891"/>
                  </a:lnTo>
                  <a:lnTo>
                    <a:pt x="10735" y="125032"/>
                  </a:lnTo>
                  <a:lnTo>
                    <a:pt x="12510" y="150969"/>
                  </a:lnTo>
                  <a:lnTo>
                    <a:pt x="18209" y="172373"/>
                  </a:lnTo>
                  <a:lnTo>
                    <a:pt x="24791" y="185624"/>
                  </a:lnTo>
                  <a:lnTo>
                    <a:pt x="36183" y="196687"/>
                  </a:lnTo>
                  <a:lnTo>
                    <a:pt x="58463" y="208967"/>
                  </a:lnTo>
                  <a:lnTo>
                    <a:pt x="82939" y="215193"/>
                  </a:lnTo>
                  <a:lnTo>
                    <a:pt x="109946" y="217038"/>
                  </a:lnTo>
                  <a:lnTo>
                    <a:pt x="138410" y="215703"/>
                  </a:lnTo>
                  <a:lnTo>
                    <a:pt x="164717" y="210839"/>
                  </a:lnTo>
                  <a:lnTo>
                    <a:pt x="181157" y="205542"/>
                  </a:lnTo>
                  <a:lnTo>
                    <a:pt x="210840" y="186776"/>
                  </a:lnTo>
                  <a:lnTo>
                    <a:pt x="225645" y="177208"/>
                  </a:lnTo>
                  <a:lnTo>
                    <a:pt x="248529" y="151938"/>
                  </a:lnTo>
                  <a:lnTo>
                    <a:pt x="266481" y="123349"/>
                  </a:lnTo>
                  <a:lnTo>
                    <a:pt x="277210" y="92799"/>
                  </a:lnTo>
                  <a:lnTo>
                    <a:pt x="279132" y="83935"/>
                  </a:lnTo>
                  <a:lnTo>
                    <a:pt x="285450" y="72280"/>
                  </a:lnTo>
                  <a:lnTo>
                    <a:pt x="285742" y="102285"/>
                  </a:lnTo>
                  <a:lnTo>
                    <a:pt x="281384" y="133741"/>
                  </a:lnTo>
                  <a:lnTo>
                    <a:pt x="279282" y="158724"/>
                  </a:lnTo>
                  <a:lnTo>
                    <a:pt x="275209" y="183294"/>
                  </a:lnTo>
                  <a:lnTo>
                    <a:pt x="273334" y="214079"/>
                  </a:lnTo>
                  <a:lnTo>
                    <a:pt x="273074" y="228746"/>
                  </a:lnTo>
                  <a:lnTo>
                    <a:pt x="273772" y="229336"/>
                  </a:lnTo>
                  <a:lnTo>
                    <a:pt x="276428" y="229991"/>
                  </a:lnTo>
                  <a:lnTo>
                    <a:pt x="277418" y="229460"/>
                  </a:lnTo>
                  <a:lnTo>
                    <a:pt x="278079" y="228400"/>
                  </a:lnTo>
                  <a:lnTo>
                    <a:pt x="278813" y="224636"/>
                  </a:lnTo>
                  <a:lnTo>
                    <a:pt x="284417" y="196893"/>
                  </a:lnTo>
                  <a:lnTo>
                    <a:pt x="292255" y="166227"/>
                  </a:lnTo>
                  <a:lnTo>
                    <a:pt x="298495" y="139500"/>
                  </a:lnTo>
                  <a:lnTo>
                    <a:pt x="306695" y="111119"/>
                  </a:lnTo>
                  <a:lnTo>
                    <a:pt x="318061" y="84836"/>
                  </a:lnTo>
                  <a:lnTo>
                    <a:pt x="334544" y="57413"/>
                  </a:lnTo>
                  <a:lnTo>
                    <a:pt x="359843" y="29658"/>
                  </a:lnTo>
                  <a:lnTo>
                    <a:pt x="368303" y="24828"/>
                  </a:lnTo>
                  <a:lnTo>
                    <a:pt x="385234" y="21728"/>
                  </a:lnTo>
                  <a:lnTo>
                    <a:pt x="412750" y="20965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SMARTInkShape-2542"/>
            <p:cNvSpPr/>
            <p:nvPr/>
          </p:nvSpPr>
          <p:spPr>
            <a:xfrm>
              <a:off x="2768600" y="3934895"/>
              <a:ext cx="457201" cy="222956"/>
            </a:xfrm>
            <a:custGeom>
              <a:avLst/>
              <a:gdLst/>
              <a:ahLst/>
              <a:cxnLst/>
              <a:rect l="0" t="0" r="0" b="0"/>
              <a:pathLst>
                <a:path w="457201" h="222956">
                  <a:moveTo>
                    <a:pt x="0" y="84655"/>
                  </a:moveTo>
                  <a:lnTo>
                    <a:pt x="0" y="88026"/>
                  </a:lnTo>
                  <a:lnTo>
                    <a:pt x="3762" y="91562"/>
                  </a:lnTo>
                  <a:lnTo>
                    <a:pt x="26731" y="105320"/>
                  </a:lnTo>
                  <a:lnTo>
                    <a:pt x="57325" y="112802"/>
                  </a:lnTo>
                  <a:lnTo>
                    <a:pt x="87654" y="114988"/>
                  </a:lnTo>
                  <a:lnTo>
                    <a:pt x="112441" y="111124"/>
                  </a:lnTo>
                  <a:lnTo>
                    <a:pt x="136954" y="105511"/>
                  </a:lnTo>
                  <a:lnTo>
                    <a:pt x="157231" y="98674"/>
                  </a:lnTo>
                  <a:lnTo>
                    <a:pt x="171783" y="88024"/>
                  </a:lnTo>
                  <a:lnTo>
                    <a:pt x="180877" y="75226"/>
                  </a:lnTo>
                  <a:lnTo>
                    <a:pt x="185753" y="64236"/>
                  </a:lnTo>
                  <a:lnTo>
                    <a:pt x="186508" y="54178"/>
                  </a:lnTo>
                  <a:lnTo>
                    <a:pt x="183049" y="28247"/>
                  </a:lnTo>
                  <a:lnTo>
                    <a:pt x="166514" y="9972"/>
                  </a:lnTo>
                  <a:lnTo>
                    <a:pt x="154308" y="1065"/>
                  </a:lnTo>
                  <a:lnTo>
                    <a:pt x="150144" y="0"/>
                  </a:lnTo>
                  <a:lnTo>
                    <a:pt x="141755" y="699"/>
                  </a:lnTo>
                  <a:lnTo>
                    <a:pt x="124165" y="7602"/>
                  </a:lnTo>
                  <a:lnTo>
                    <a:pt x="107815" y="18628"/>
                  </a:lnTo>
                  <a:lnTo>
                    <a:pt x="87410" y="42842"/>
                  </a:lnTo>
                  <a:lnTo>
                    <a:pt x="71290" y="68267"/>
                  </a:lnTo>
                  <a:lnTo>
                    <a:pt x="57576" y="98144"/>
                  </a:lnTo>
                  <a:lnTo>
                    <a:pt x="44576" y="127457"/>
                  </a:lnTo>
                  <a:lnTo>
                    <a:pt x="37450" y="145305"/>
                  </a:lnTo>
                  <a:lnTo>
                    <a:pt x="33439" y="170515"/>
                  </a:lnTo>
                  <a:lnTo>
                    <a:pt x="32500" y="184904"/>
                  </a:lnTo>
                  <a:lnTo>
                    <a:pt x="35846" y="196472"/>
                  </a:lnTo>
                  <a:lnTo>
                    <a:pt x="42037" y="205613"/>
                  </a:lnTo>
                  <a:lnTo>
                    <a:pt x="49492" y="212027"/>
                  </a:lnTo>
                  <a:lnTo>
                    <a:pt x="59391" y="215348"/>
                  </a:lnTo>
                  <a:lnTo>
                    <a:pt x="86363" y="217480"/>
                  </a:lnTo>
                  <a:lnTo>
                    <a:pt x="113940" y="214478"/>
                  </a:lnTo>
                  <a:lnTo>
                    <a:pt x="141082" y="209120"/>
                  </a:lnTo>
                  <a:lnTo>
                    <a:pt x="170370" y="199693"/>
                  </a:lnTo>
                  <a:lnTo>
                    <a:pt x="198019" y="184592"/>
                  </a:lnTo>
                  <a:lnTo>
                    <a:pt x="224085" y="166712"/>
                  </a:lnTo>
                  <a:lnTo>
                    <a:pt x="252402" y="141707"/>
                  </a:lnTo>
                  <a:lnTo>
                    <a:pt x="276794" y="110042"/>
                  </a:lnTo>
                  <a:lnTo>
                    <a:pt x="291705" y="80792"/>
                  </a:lnTo>
                  <a:lnTo>
                    <a:pt x="297823" y="69336"/>
                  </a:lnTo>
                  <a:lnTo>
                    <a:pt x="303741" y="66096"/>
                  </a:lnTo>
                  <a:lnTo>
                    <a:pt x="304486" y="72492"/>
                  </a:lnTo>
                  <a:lnTo>
                    <a:pt x="304772" y="98842"/>
                  </a:lnTo>
                  <a:lnTo>
                    <a:pt x="299724" y="128118"/>
                  </a:lnTo>
                  <a:lnTo>
                    <a:pt x="291933" y="159196"/>
                  </a:lnTo>
                  <a:lnTo>
                    <a:pt x="286971" y="185927"/>
                  </a:lnTo>
                  <a:lnTo>
                    <a:pt x="285285" y="205815"/>
                  </a:lnTo>
                  <a:lnTo>
                    <a:pt x="280751" y="214785"/>
                  </a:lnTo>
                  <a:lnTo>
                    <a:pt x="274203" y="222955"/>
                  </a:lnTo>
                  <a:lnTo>
                    <a:pt x="273819" y="222716"/>
                  </a:lnTo>
                  <a:lnTo>
                    <a:pt x="272572" y="219008"/>
                  </a:lnTo>
                  <a:lnTo>
                    <a:pt x="269780" y="215393"/>
                  </a:lnTo>
                  <a:lnTo>
                    <a:pt x="268068" y="209553"/>
                  </a:lnTo>
                  <a:lnTo>
                    <a:pt x="266880" y="184436"/>
                  </a:lnTo>
                  <a:lnTo>
                    <a:pt x="268617" y="153727"/>
                  </a:lnTo>
                  <a:lnTo>
                    <a:pt x="271736" y="126993"/>
                  </a:lnTo>
                  <a:lnTo>
                    <a:pt x="273877" y="107705"/>
                  </a:lnTo>
                  <a:lnTo>
                    <a:pt x="283016" y="80979"/>
                  </a:lnTo>
                  <a:lnTo>
                    <a:pt x="294661" y="55892"/>
                  </a:lnTo>
                  <a:lnTo>
                    <a:pt x="307753" y="35445"/>
                  </a:lnTo>
                  <a:lnTo>
                    <a:pt x="324725" y="20842"/>
                  </a:lnTo>
                  <a:lnTo>
                    <a:pt x="336938" y="14430"/>
                  </a:lnTo>
                  <a:lnTo>
                    <a:pt x="366390" y="9635"/>
                  </a:lnTo>
                  <a:lnTo>
                    <a:pt x="386078" y="9509"/>
                  </a:lnTo>
                  <a:lnTo>
                    <a:pt x="401868" y="14333"/>
                  </a:lnTo>
                  <a:lnTo>
                    <a:pt x="428668" y="32233"/>
                  </a:lnTo>
                  <a:lnTo>
                    <a:pt x="445690" y="59877"/>
                  </a:lnTo>
                  <a:lnTo>
                    <a:pt x="449526" y="66020"/>
                  </a:lnTo>
                  <a:lnTo>
                    <a:pt x="454926" y="91520"/>
                  </a:lnTo>
                  <a:lnTo>
                    <a:pt x="456750" y="122307"/>
                  </a:lnTo>
                  <a:lnTo>
                    <a:pt x="457111" y="152953"/>
                  </a:lnTo>
                  <a:lnTo>
                    <a:pt x="457188" y="180980"/>
                  </a:lnTo>
                  <a:lnTo>
                    <a:pt x="457200" y="211655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SMARTInkShape-2543"/>
            <p:cNvSpPr/>
            <p:nvPr/>
          </p:nvSpPr>
          <p:spPr>
            <a:xfrm>
              <a:off x="2146300" y="3964464"/>
              <a:ext cx="495301" cy="205424"/>
            </a:xfrm>
            <a:custGeom>
              <a:avLst/>
              <a:gdLst/>
              <a:ahLst/>
              <a:cxnLst/>
              <a:rect l="0" t="0" r="0" b="0"/>
              <a:pathLst>
                <a:path w="495301" h="205424">
                  <a:moveTo>
                    <a:pt x="0" y="42386"/>
                  </a:moveTo>
                  <a:lnTo>
                    <a:pt x="0" y="57312"/>
                  </a:lnTo>
                  <a:lnTo>
                    <a:pt x="1881" y="61484"/>
                  </a:lnTo>
                  <a:lnTo>
                    <a:pt x="3370" y="63585"/>
                  </a:lnTo>
                  <a:lnTo>
                    <a:pt x="19772" y="74139"/>
                  </a:lnTo>
                  <a:lnTo>
                    <a:pt x="28543" y="77665"/>
                  </a:lnTo>
                  <a:lnTo>
                    <a:pt x="53302" y="79929"/>
                  </a:lnTo>
                  <a:lnTo>
                    <a:pt x="81789" y="80375"/>
                  </a:lnTo>
                  <a:lnTo>
                    <a:pt x="107800" y="79758"/>
                  </a:lnTo>
                  <a:lnTo>
                    <a:pt x="126250" y="74704"/>
                  </a:lnTo>
                  <a:lnTo>
                    <a:pt x="153559" y="57011"/>
                  </a:lnTo>
                  <a:lnTo>
                    <a:pt x="159500" y="49827"/>
                  </a:lnTo>
                  <a:lnTo>
                    <a:pt x="162611" y="41930"/>
                  </a:lnTo>
                  <a:lnTo>
                    <a:pt x="164608" y="28733"/>
                  </a:lnTo>
                  <a:lnTo>
                    <a:pt x="161583" y="18193"/>
                  </a:lnTo>
                  <a:lnTo>
                    <a:pt x="156218" y="9504"/>
                  </a:lnTo>
                  <a:lnTo>
                    <a:pt x="148452" y="6605"/>
                  </a:lnTo>
                  <a:lnTo>
                    <a:pt x="137945" y="6022"/>
                  </a:lnTo>
                  <a:lnTo>
                    <a:pt x="115834" y="11397"/>
                  </a:lnTo>
                  <a:lnTo>
                    <a:pt x="88265" y="26389"/>
                  </a:lnTo>
                  <a:lnTo>
                    <a:pt x="70367" y="39135"/>
                  </a:lnTo>
                  <a:lnTo>
                    <a:pt x="56519" y="56004"/>
                  </a:lnTo>
                  <a:lnTo>
                    <a:pt x="45161" y="82548"/>
                  </a:lnTo>
                  <a:lnTo>
                    <a:pt x="40192" y="106497"/>
                  </a:lnTo>
                  <a:lnTo>
                    <a:pt x="40601" y="129585"/>
                  </a:lnTo>
                  <a:lnTo>
                    <a:pt x="44150" y="143230"/>
                  </a:lnTo>
                  <a:lnTo>
                    <a:pt x="50431" y="156349"/>
                  </a:lnTo>
                  <a:lnTo>
                    <a:pt x="65272" y="172265"/>
                  </a:lnTo>
                  <a:lnTo>
                    <a:pt x="89955" y="189579"/>
                  </a:lnTo>
                  <a:lnTo>
                    <a:pt x="121276" y="200525"/>
                  </a:lnTo>
                  <a:lnTo>
                    <a:pt x="146235" y="205423"/>
                  </a:lnTo>
                  <a:lnTo>
                    <a:pt x="171504" y="204993"/>
                  </a:lnTo>
                  <a:lnTo>
                    <a:pt x="196866" y="200397"/>
                  </a:lnTo>
                  <a:lnTo>
                    <a:pt x="220373" y="192685"/>
                  </a:lnTo>
                  <a:lnTo>
                    <a:pt x="247279" y="177437"/>
                  </a:lnTo>
                  <a:lnTo>
                    <a:pt x="267907" y="155767"/>
                  </a:lnTo>
                  <a:lnTo>
                    <a:pt x="286492" y="128186"/>
                  </a:lnTo>
                  <a:lnTo>
                    <a:pt x="301897" y="96793"/>
                  </a:lnTo>
                  <a:lnTo>
                    <a:pt x="304417" y="88286"/>
                  </a:lnTo>
                  <a:lnTo>
                    <a:pt x="304545" y="88508"/>
                  </a:lnTo>
                  <a:lnTo>
                    <a:pt x="308168" y="120255"/>
                  </a:lnTo>
                  <a:lnTo>
                    <a:pt x="310757" y="150555"/>
                  </a:lnTo>
                  <a:lnTo>
                    <a:pt x="311115" y="179666"/>
                  </a:lnTo>
                  <a:lnTo>
                    <a:pt x="311148" y="193389"/>
                  </a:lnTo>
                  <a:lnTo>
                    <a:pt x="310443" y="193149"/>
                  </a:lnTo>
                  <a:lnTo>
                    <a:pt x="307778" y="191001"/>
                  </a:lnTo>
                  <a:lnTo>
                    <a:pt x="306123" y="187694"/>
                  </a:lnTo>
                  <a:lnTo>
                    <a:pt x="296038" y="161366"/>
                  </a:lnTo>
                  <a:lnTo>
                    <a:pt x="293266" y="140120"/>
                  </a:lnTo>
                  <a:lnTo>
                    <a:pt x="295816" y="115951"/>
                  </a:lnTo>
                  <a:lnTo>
                    <a:pt x="302999" y="86864"/>
                  </a:lnTo>
                  <a:lnTo>
                    <a:pt x="313093" y="56554"/>
                  </a:lnTo>
                  <a:lnTo>
                    <a:pt x="328467" y="33347"/>
                  </a:lnTo>
                  <a:lnTo>
                    <a:pt x="350162" y="15879"/>
                  </a:lnTo>
                  <a:lnTo>
                    <a:pt x="376711" y="4903"/>
                  </a:lnTo>
                  <a:lnTo>
                    <a:pt x="400660" y="0"/>
                  </a:lnTo>
                  <a:lnTo>
                    <a:pt x="425630" y="429"/>
                  </a:lnTo>
                  <a:lnTo>
                    <a:pt x="455981" y="6895"/>
                  </a:lnTo>
                  <a:lnTo>
                    <a:pt x="484606" y="14260"/>
                  </a:lnTo>
                  <a:lnTo>
                    <a:pt x="495300" y="16986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SMARTInkShape-2544"/>
            <p:cNvSpPr/>
            <p:nvPr/>
          </p:nvSpPr>
          <p:spPr>
            <a:xfrm>
              <a:off x="1939441" y="4025900"/>
              <a:ext cx="168760" cy="6351"/>
            </a:xfrm>
            <a:custGeom>
              <a:avLst/>
              <a:gdLst/>
              <a:ahLst/>
              <a:cxnLst/>
              <a:rect l="0" t="0" r="0" b="0"/>
              <a:pathLst>
                <a:path w="168760" h="6351">
                  <a:moveTo>
                    <a:pt x="3659" y="6350"/>
                  </a:moveTo>
                  <a:lnTo>
                    <a:pt x="0" y="6350"/>
                  </a:lnTo>
                  <a:lnTo>
                    <a:pt x="27112" y="6350"/>
                  </a:lnTo>
                  <a:lnTo>
                    <a:pt x="51295" y="6350"/>
                  </a:lnTo>
                  <a:lnTo>
                    <a:pt x="78921" y="6350"/>
                  </a:lnTo>
                  <a:lnTo>
                    <a:pt x="106862" y="4468"/>
                  </a:lnTo>
                  <a:lnTo>
                    <a:pt x="133721" y="1323"/>
                  </a:lnTo>
                  <a:lnTo>
                    <a:pt x="168759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SMARTInkShape-2545"/>
            <p:cNvSpPr/>
            <p:nvPr/>
          </p:nvSpPr>
          <p:spPr>
            <a:xfrm>
              <a:off x="4108450" y="3943350"/>
              <a:ext cx="165101" cy="349251"/>
            </a:xfrm>
            <a:custGeom>
              <a:avLst/>
              <a:gdLst/>
              <a:ahLst/>
              <a:cxnLst/>
              <a:rect l="0" t="0" r="0" b="0"/>
              <a:pathLst>
                <a:path w="165101" h="349251">
                  <a:moveTo>
                    <a:pt x="165100" y="0"/>
                  </a:moveTo>
                  <a:lnTo>
                    <a:pt x="161729" y="0"/>
                  </a:lnTo>
                  <a:lnTo>
                    <a:pt x="160735" y="705"/>
                  </a:lnTo>
                  <a:lnTo>
                    <a:pt x="160073" y="1881"/>
                  </a:lnTo>
                  <a:lnTo>
                    <a:pt x="155456" y="12830"/>
                  </a:lnTo>
                  <a:lnTo>
                    <a:pt x="140868" y="35809"/>
                  </a:lnTo>
                  <a:lnTo>
                    <a:pt x="128092" y="66418"/>
                  </a:lnTo>
                  <a:lnTo>
                    <a:pt x="116113" y="91254"/>
                  </a:lnTo>
                  <a:lnTo>
                    <a:pt x="107815" y="111818"/>
                  </a:lnTo>
                  <a:lnTo>
                    <a:pt x="98718" y="134363"/>
                  </a:lnTo>
                  <a:lnTo>
                    <a:pt x="87619" y="156143"/>
                  </a:lnTo>
                  <a:lnTo>
                    <a:pt x="75631" y="179463"/>
                  </a:lnTo>
                  <a:lnTo>
                    <a:pt x="63247" y="204644"/>
                  </a:lnTo>
                  <a:lnTo>
                    <a:pt x="50687" y="232299"/>
                  </a:lnTo>
                  <a:lnTo>
                    <a:pt x="38050" y="259172"/>
                  </a:lnTo>
                  <a:lnTo>
                    <a:pt x="26083" y="284521"/>
                  </a:lnTo>
                  <a:lnTo>
                    <a:pt x="16061" y="307546"/>
                  </a:lnTo>
                  <a:lnTo>
                    <a:pt x="3904" y="338817"/>
                  </a:lnTo>
                  <a:lnTo>
                    <a:pt x="0" y="3492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SMARTInkShape-2546"/>
            <p:cNvSpPr/>
            <p:nvPr/>
          </p:nvSpPr>
          <p:spPr>
            <a:xfrm>
              <a:off x="4025900" y="3968750"/>
              <a:ext cx="120651" cy="133351"/>
            </a:xfrm>
            <a:custGeom>
              <a:avLst/>
              <a:gdLst/>
              <a:ahLst/>
              <a:cxnLst/>
              <a:rect l="0" t="0" r="0" b="0"/>
              <a:pathLst>
                <a:path w="120651" h="133351">
                  <a:moveTo>
                    <a:pt x="0" y="0"/>
                  </a:moveTo>
                  <a:lnTo>
                    <a:pt x="0" y="8838"/>
                  </a:lnTo>
                  <a:lnTo>
                    <a:pt x="3371" y="18298"/>
                  </a:lnTo>
                  <a:lnTo>
                    <a:pt x="23765" y="45824"/>
                  </a:lnTo>
                  <a:lnTo>
                    <a:pt x="46394" y="74499"/>
                  </a:lnTo>
                  <a:lnTo>
                    <a:pt x="71386" y="101506"/>
                  </a:lnTo>
                  <a:lnTo>
                    <a:pt x="88785" y="118332"/>
                  </a:lnTo>
                  <a:lnTo>
                    <a:pt x="109346" y="130222"/>
                  </a:lnTo>
                  <a:lnTo>
                    <a:pt x="120650" y="1333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2" name="SMARTInkShape-Group260"/>
          <p:cNvGrpSpPr/>
          <p:nvPr/>
        </p:nvGrpSpPr>
        <p:grpSpPr>
          <a:xfrm>
            <a:off x="806450" y="4419753"/>
            <a:ext cx="3238501" cy="349098"/>
            <a:chOff x="806450" y="4419753"/>
            <a:chExt cx="3238501" cy="349098"/>
          </a:xfrm>
        </p:grpSpPr>
        <p:sp>
          <p:nvSpPr>
            <p:cNvPr id="76" name="SMARTInkShape-2547"/>
            <p:cNvSpPr/>
            <p:nvPr/>
          </p:nvSpPr>
          <p:spPr>
            <a:xfrm>
              <a:off x="3905250" y="4522080"/>
              <a:ext cx="139701" cy="208607"/>
            </a:xfrm>
            <a:custGeom>
              <a:avLst/>
              <a:gdLst/>
              <a:ahLst/>
              <a:cxnLst/>
              <a:rect l="0" t="0" r="0" b="0"/>
              <a:pathLst>
                <a:path w="139701" h="208607">
                  <a:moveTo>
                    <a:pt x="139700" y="5470"/>
                  </a:moveTo>
                  <a:lnTo>
                    <a:pt x="117623" y="4764"/>
                  </a:lnTo>
                  <a:lnTo>
                    <a:pt x="93876" y="2"/>
                  </a:lnTo>
                  <a:lnTo>
                    <a:pt x="74648" y="0"/>
                  </a:lnTo>
                  <a:lnTo>
                    <a:pt x="62256" y="4241"/>
                  </a:lnTo>
                  <a:lnTo>
                    <a:pt x="49076" y="14053"/>
                  </a:lnTo>
                  <a:lnTo>
                    <a:pt x="46506" y="20103"/>
                  </a:lnTo>
                  <a:lnTo>
                    <a:pt x="45821" y="23692"/>
                  </a:lnTo>
                  <a:lnTo>
                    <a:pt x="46940" y="31442"/>
                  </a:lnTo>
                  <a:lnTo>
                    <a:pt x="53419" y="45621"/>
                  </a:lnTo>
                  <a:lnTo>
                    <a:pt x="73017" y="71931"/>
                  </a:lnTo>
                  <a:lnTo>
                    <a:pt x="95875" y="99841"/>
                  </a:lnTo>
                  <a:lnTo>
                    <a:pt x="117402" y="125946"/>
                  </a:lnTo>
                  <a:lnTo>
                    <a:pt x="133832" y="146416"/>
                  </a:lnTo>
                  <a:lnTo>
                    <a:pt x="137961" y="159728"/>
                  </a:lnTo>
                  <a:lnTo>
                    <a:pt x="138927" y="168338"/>
                  </a:lnTo>
                  <a:lnTo>
                    <a:pt x="135593" y="176868"/>
                  </a:lnTo>
                  <a:lnTo>
                    <a:pt x="121955" y="193842"/>
                  </a:lnTo>
                  <a:lnTo>
                    <a:pt x="109826" y="203179"/>
                  </a:lnTo>
                  <a:lnTo>
                    <a:pt x="90553" y="207043"/>
                  </a:lnTo>
                  <a:lnTo>
                    <a:pt x="59462" y="208348"/>
                  </a:lnTo>
                  <a:lnTo>
                    <a:pt x="32206" y="208606"/>
                  </a:lnTo>
                  <a:lnTo>
                    <a:pt x="14716" y="206769"/>
                  </a:lnTo>
                  <a:lnTo>
                    <a:pt x="0" y="20232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SMARTInkShape-2548"/>
            <p:cNvSpPr/>
            <p:nvPr/>
          </p:nvSpPr>
          <p:spPr>
            <a:xfrm>
              <a:off x="3740520" y="4546600"/>
              <a:ext cx="145560" cy="176427"/>
            </a:xfrm>
            <a:custGeom>
              <a:avLst/>
              <a:gdLst/>
              <a:ahLst/>
              <a:cxnLst/>
              <a:rect l="0" t="0" r="0" b="0"/>
              <a:pathLst>
                <a:path w="145560" h="176427">
                  <a:moveTo>
                    <a:pt x="37730" y="25400"/>
                  </a:moveTo>
                  <a:lnTo>
                    <a:pt x="37730" y="28771"/>
                  </a:lnTo>
                  <a:lnTo>
                    <a:pt x="35848" y="32307"/>
                  </a:lnTo>
                  <a:lnTo>
                    <a:pt x="34359" y="34238"/>
                  </a:lnTo>
                  <a:lnTo>
                    <a:pt x="32703" y="40146"/>
                  </a:lnTo>
                  <a:lnTo>
                    <a:pt x="29890" y="51406"/>
                  </a:lnTo>
                  <a:lnTo>
                    <a:pt x="20600" y="77116"/>
                  </a:lnTo>
                  <a:lnTo>
                    <a:pt x="10187" y="108070"/>
                  </a:lnTo>
                  <a:lnTo>
                    <a:pt x="1508" y="137834"/>
                  </a:lnTo>
                  <a:lnTo>
                    <a:pt x="0" y="156264"/>
                  </a:lnTo>
                  <a:lnTo>
                    <a:pt x="1676" y="163054"/>
                  </a:lnTo>
                  <a:lnTo>
                    <a:pt x="8500" y="173162"/>
                  </a:lnTo>
                  <a:lnTo>
                    <a:pt x="14391" y="175738"/>
                  </a:lnTo>
                  <a:lnTo>
                    <a:pt x="17937" y="176426"/>
                  </a:lnTo>
                  <a:lnTo>
                    <a:pt x="25640" y="175307"/>
                  </a:lnTo>
                  <a:lnTo>
                    <a:pt x="51346" y="165477"/>
                  </a:lnTo>
                  <a:lnTo>
                    <a:pt x="78929" y="142284"/>
                  </a:lnTo>
                  <a:lnTo>
                    <a:pt x="101136" y="115542"/>
                  </a:lnTo>
                  <a:lnTo>
                    <a:pt x="119843" y="89145"/>
                  </a:lnTo>
                  <a:lnTo>
                    <a:pt x="136319" y="57887"/>
                  </a:lnTo>
                  <a:lnTo>
                    <a:pt x="143621" y="38663"/>
                  </a:lnTo>
                  <a:lnTo>
                    <a:pt x="145559" y="11870"/>
                  </a:lnTo>
                  <a:lnTo>
                    <a:pt x="143744" y="6922"/>
                  </a:lnTo>
                  <a:lnTo>
                    <a:pt x="13933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SMARTInkShape-2549"/>
            <p:cNvSpPr/>
            <p:nvPr/>
          </p:nvSpPr>
          <p:spPr>
            <a:xfrm>
              <a:off x="3551307" y="4552950"/>
              <a:ext cx="149429" cy="176135"/>
            </a:xfrm>
            <a:custGeom>
              <a:avLst/>
              <a:gdLst/>
              <a:ahLst/>
              <a:cxnLst/>
              <a:rect l="0" t="0" r="0" b="0"/>
              <a:pathLst>
                <a:path w="149429" h="176135">
                  <a:moveTo>
                    <a:pt x="125343" y="6350"/>
                  </a:moveTo>
                  <a:lnTo>
                    <a:pt x="95489" y="6350"/>
                  </a:lnTo>
                  <a:lnTo>
                    <a:pt x="79573" y="13091"/>
                  </a:lnTo>
                  <a:lnTo>
                    <a:pt x="55232" y="29423"/>
                  </a:lnTo>
                  <a:lnTo>
                    <a:pt x="31923" y="58362"/>
                  </a:lnTo>
                  <a:lnTo>
                    <a:pt x="13521" y="87885"/>
                  </a:lnTo>
                  <a:lnTo>
                    <a:pt x="2073" y="118463"/>
                  </a:lnTo>
                  <a:lnTo>
                    <a:pt x="0" y="132378"/>
                  </a:lnTo>
                  <a:lnTo>
                    <a:pt x="2842" y="143736"/>
                  </a:lnTo>
                  <a:lnTo>
                    <a:pt x="16165" y="162526"/>
                  </a:lnTo>
                  <a:lnTo>
                    <a:pt x="28239" y="172177"/>
                  </a:lnTo>
                  <a:lnTo>
                    <a:pt x="44125" y="176134"/>
                  </a:lnTo>
                  <a:lnTo>
                    <a:pt x="69161" y="172401"/>
                  </a:lnTo>
                  <a:lnTo>
                    <a:pt x="84381" y="168815"/>
                  </a:lnTo>
                  <a:lnTo>
                    <a:pt x="96789" y="161106"/>
                  </a:lnTo>
                  <a:lnTo>
                    <a:pt x="124353" y="136482"/>
                  </a:lnTo>
                  <a:lnTo>
                    <a:pt x="137011" y="106896"/>
                  </a:lnTo>
                  <a:lnTo>
                    <a:pt x="146306" y="77246"/>
                  </a:lnTo>
                  <a:lnTo>
                    <a:pt x="149428" y="57460"/>
                  </a:lnTo>
                  <a:lnTo>
                    <a:pt x="146982" y="41562"/>
                  </a:lnTo>
                  <a:lnTo>
                    <a:pt x="133713" y="11367"/>
                  </a:lnTo>
                  <a:lnTo>
                    <a:pt x="125343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SMARTInkShape-2550"/>
            <p:cNvSpPr/>
            <p:nvPr/>
          </p:nvSpPr>
          <p:spPr>
            <a:xfrm>
              <a:off x="3213139" y="4528410"/>
              <a:ext cx="304762" cy="189641"/>
            </a:xfrm>
            <a:custGeom>
              <a:avLst/>
              <a:gdLst/>
              <a:ahLst/>
              <a:cxnLst/>
              <a:rect l="0" t="0" r="0" b="0"/>
              <a:pathLst>
                <a:path w="304762" h="189641">
                  <a:moveTo>
                    <a:pt x="57111" y="49940"/>
                  </a:moveTo>
                  <a:lnTo>
                    <a:pt x="57111" y="58778"/>
                  </a:lnTo>
                  <a:lnTo>
                    <a:pt x="46279" y="89146"/>
                  </a:lnTo>
                  <a:lnTo>
                    <a:pt x="38011" y="115539"/>
                  </a:lnTo>
                  <a:lnTo>
                    <a:pt x="29584" y="144350"/>
                  </a:lnTo>
                  <a:lnTo>
                    <a:pt x="20420" y="169013"/>
                  </a:lnTo>
                  <a:lnTo>
                    <a:pt x="410" y="189201"/>
                  </a:lnTo>
                  <a:lnTo>
                    <a:pt x="94" y="186138"/>
                  </a:lnTo>
                  <a:lnTo>
                    <a:pt x="0" y="180763"/>
                  </a:lnTo>
                  <a:lnTo>
                    <a:pt x="8802" y="152856"/>
                  </a:lnTo>
                  <a:lnTo>
                    <a:pt x="17673" y="124988"/>
                  </a:lnTo>
                  <a:lnTo>
                    <a:pt x="29041" y="97733"/>
                  </a:lnTo>
                  <a:lnTo>
                    <a:pt x="45501" y="72175"/>
                  </a:lnTo>
                  <a:lnTo>
                    <a:pt x="70026" y="44219"/>
                  </a:lnTo>
                  <a:lnTo>
                    <a:pt x="100883" y="17697"/>
                  </a:lnTo>
                  <a:lnTo>
                    <a:pt x="115549" y="9420"/>
                  </a:lnTo>
                  <a:lnTo>
                    <a:pt x="137435" y="6007"/>
                  </a:lnTo>
                  <a:lnTo>
                    <a:pt x="144080" y="7601"/>
                  </a:lnTo>
                  <a:lnTo>
                    <a:pt x="146841" y="9014"/>
                  </a:lnTo>
                  <a:lnTo>
                    <a:pt x="151788" y="14346"/>
                  </a:lnTo>
                  <a:lnTo>
                    <a:pt x="155634" y="21420"/>
                  </a:lnTo>
                  <a:lnTo>
                    <a:pt x="158305" y="44991"/>
                  </a:lnTo>
                  <a:lnTo>
                    <a:pt x="158657" y="75524"/>
                  </a:lnTo>
                  <a:lnTo>
                    <a:pt x="156813" y="94444"/>
                  </a:lnTo>
                  <a:lnTo>
                    <a:pt x="152928" y="106408"/>
                  </a:lnTo>
                  <a:lnTo>
                    <a:pt x="133654" y="136794"/>
                  </a:lnTo>
                  <a:lnTo>
                    <a:pt x="127352" y="144698"/>
                  </a:lnTo>
                  <a:lnTo>
                    <a:pt x="127076" y="141673"/>
                  </a:lnTo>
                  <a:lnTo>
                    <a:pt x="128893" y="138217"/>
                  </a:lnTo>
                  <a:lnTo>
                    <a:pt x="132053" y="132919"/>
                  </a:lnTo>
                  <a:lnTo>
                    <a:pt x="145261" y="106310"/>
                  </a:lnTo>
                  <a:lnTo>
                    <a:pt x="161803" y="80830"/>
                  </a:lnTo>
                  <a:lnTo>
                    <a:pt x="184721" y="51233"/>
                  </a:lnTo>
                  <a:lnTo>
                    <a:pt x="213002" y="24795"/>
                  </a:lnTo>
                  <a:lnTo>
                    <a:pt x="236332" y="5670"/>
                  </a:lnTo>
                  <a:lnTo>
                    <a:pt x="253676" y="1075"/>
                  </a:lnTo>
                  <a:lnTo>
                    <a:pt x="263477" y="0"/>
                  </a:lnTo>
                  <a:lnTo>
                    <a:pt x="270655" y="1403"/>
                  </a:lnTo>
                  <a:lnTo>
                    <a:pt x="273557" y="2765"/>
                  </a:lnTo>
                  <a:lnTo>
                    <a:pt x="275491" y="5084"/>
                  </a:lnTo>
                  <a:lnTo>
                    <a:pt x="283385" y="32062"/>
                  </a:lnTo>
                  <a:lnTo>
                    <a:pt x="285251" y="58402"/>
                  </a:lnTo>
                  <a:lnTo>
                    <a:pt x="283693" y="80434"/>
                  </a:lnTo>
                  <a:lnTo>
                    <a:pt x="280216" y="110213"/>
                  </a:lnTo>
                  <a:lnTo>
                    <a:pt x="275165" y="138202"/>
                  </a:lnTo>
                  <a:lnTo>
                    <a:pt x="274355" y="156995"/>
                  </a:lnTo>
                  <a:lnTo>
                    <a:pt x="276665" y="167135"/>
                  </a:lnTo>
                  <a:lnTo>
                    <a:pt x="281925" y="174463"/>
                  </a:lnTo>
                  <a:lnTo>
                    <a:pt x="288262" y="179366"/>
                  </a:lnTo>
                  <a:lnTo>
                    <a:pt x="304761" y="18964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SMARTInkShape-2551"/>
            <p:cNvSpPr/>
            <p:nvPr/>
          </p:nvSpPr>
          <p:spPr>
            <a:xfrm>
              <a:off x="2998868" y="4533900"/>
              <a:ext cx="144161" cy="182580"/>
            </a:xfrm>
            <a:custGeom>
              <a:avLst/>
              <a:gdLst/>
              <a:ahLst/>
              <a:cxnLst/>
              <a:rect l="0" t="0" r="0" b="0"/>
              <a:pathLst>
                <a:path w="144161" h="182580">
                  <a:moveTo>
                    <a:pt x="112632" y="31750"/>
                  </a:moveTo>
                  <a:lnTo>
                    <a:pt x="112632" y="26282"/>
                  </a:lnTo>
                  <a:lnTo>
                    <a:pt x="111926" y="25988"/>
                  </a:lnTo>
                  <a:lnTo>
                    <a:pt x="92238" y="25422"/>
                  </a:lnTo>
                  <a:lnTo>
                    <a:pt x="81973" y="28778"/>
                  </a:lnTo>
                  <a:lnTo>
                    <a:pt x="66623" y="37611"/>
                  </a:lnTo>
                  <a:lnTo>
                    <a:pt x="43134" y="69297"/>
                  </a:lnTo>
                  <a:lnTo>
                    <a:pt x="22547" y="98511"/>
                  </a:lnTo>
                  <a:lnTo>
                    <a:pt x="8237" y="126389"/>
                  </a:lnTo>
                  <a:lnTo>
                    <a:pt x="497" y="150398"/>
                  </a:lnTo>
                  <a:lnTo>
                    <a:pt x="0" y="159271"/>
                  </a:lnTo>
                  <a:lnTo>
                    <a:pt x="2130" y="165567"/>
                  </a:lnTo>
                  <a:lnTo>
                    <a:pt x="9192" y="170716"/>
                  </a:lnTo>
                  <a:lnTo>
                    <a:pt x="32662" y="181231"/>
                  </a:lnTo>
                  <a:lnTo>
                    <a:pt x="49896" y="182579"/>
                  </a:lnTo>
                  <a:lnTo>
                    <a:pt x="68408" y="178118"/>
                  </a:lnTo>
                  <a:lnTo>
                    <a:pt x="91745" y="164326"/>
                  </a:lnTo>
                  <a:lnTo>
                    <a:pt x="110152" y="144643"/>
                  </a:lnTo>
                  <a:lnTo>
                    <a:pt x="127376" y="115302"/>
                  </a:lnTo>
                  <a:lnTo>
                    <a:pt x="138716" y="91392"/>
                  </a:lnTo>
                  <a:lnTo>
                    <a:pt x="143262" y="63992"/>
                  </a:lnTo>
                  <a:lnTo>
                    <a:pt x="144160" y="38196"/>
                  </a:lnTo>
                  <a:lnTo>
                    <a:pt x="142823" y="33225"/>
                  </a:lnTo>
                  <a:lnTo>
                    <a:pt x="125004" y="6448"/>
                  </a:lnTo>
                  <a:lnTo>
                    <a:pt x="118982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SMARTInkShape-2552"/>
            <p:cNvSpPr/>
            <p:nvPr/>
          </p:nvSpPr>
          <p:spPr>
            <a:xfrm>
              <a:off x="2787944" y="4556804"/>
              <a:ext cx="151135" cy="180297"/>
            </a:xfrm>
            <a:custGeom>
              <a:avLst/>
              <a:gdLst/>
              <a:ahLst/>
              <a:cxnLst/>
              <a:rect l="0" t="0" r="0" b="0"/>
              <a:pathLst>
                <a:path w="151135" h="180297">
                  <a:moveTo>
                    <a:pt x="44156" y="34246"/>
                  </a:moveTo>
                  <a:lnTo>
                    <a:pt x="44156" y="37617"/>
                  </a:lnTo>
                  <a:lnTo>
                    <a:pt x="38394" y="62789"/>
                  </a:lnTo>
                  <a:lnTo>
                    <a:pt x="36040" y="87548"/>
                  </a:lnTo>
                  <a:lnTo>
                    <a:pt x="28990" y="116035"/>
                  </a:lnTo>
                  <a:lnTo>
                    <a:pt x="16608" y="145991"/>
                  </a:lnTo>
                  <a:lnTo>
                    <a:pt x="7933" y="160630"/>
                  </a:lnTo>
                  <a:lnTo>
                    <a:pt x="7307" y="162952"/>
                  </a:lnTo>
                  <a:lnTo>
                    <a:pt x="6184" y="164500"/>
                  </a:lnTo>
                  <a:lnTo>
                    <a:pt x="4730" y="165532"/>
                  </a:lnTo>
                  <a:lnTo>
                    <a:pt x="0" y="167475"/>
                  </a:lnTo>
                  <a:lnTo>
                    <a:pt x="4128" y="162502"/>
                  </a:lnTo>
                  <a:lnTo>
                    <a:pt x="12850" y="132799"/>
                  </a:lnTo>
                  <a:lnTo>
                    <a:pt x="24331" y="101377"/>
                  </a:lnTo>
                  <a:lnTo>
                    <a:pt x="32716" y="76400"/>
                  </a:lnTo>
                  <a:lnTo>
                    <a:pt x="47645" y="47746"/>
                  </a:lnTo>
                  <a:lnTo>
                    <a:pt x="72994" y="18672"/>
                  </a:lnTo>
                  <a:lnTo>
                    <a:pt x="95748" y="870"/>
                  </a:lnTo>
                  <a:lnTo>
                    <a:pt x="99011" y="0"/>
                  </a:lnTo>
                  <a:lnTo>
                    <a:pt x="115123" y="2028"/>
                  </a:lnTo>
                  <a:lnTo>
                    <a:pt x="125547" y="9099"/>
                  </a:lnTo>
                  <a:lnTo>
                    <a:pt x="134202" y="20131"/>
                  </a:lnTo>
                  <a:lnTo>
                    <a:pt x="140602" y="47595"/>
                  </a:lnTo>
                  <a:lnTo>
                    <a:pt x="145782" y="78781"/>
                  </a:lnTo>
                  <a:lnTo>
                    <a:pt x="151134" y="110457"/>
                  </a:lnTo>
                  <a:lnTo>
                    <a:pt x="145070" y="142197"/>
                  </a:lnTo>
                  <a:lnTo>
                    <a:pt x="139903" y="171507"/>
                  </a:lnTo>
                  <a:lnTo>
                    <a:pt x="139406" y="180296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SMARTInkShape-2553"/>
            <p:cNvSpPr/>
            <p:nvPr/>
          </p:nvSpPr>
          <p:spPr>
            <a:xfrm>
              <a:off x="2623921" y="4591050"/>
              <a:ext cx="119280" cy="144683"/>
            </a:xfrm>
            <a:custGeom>
              <a:avLst/>
              <a:gdLst/>
              <a:ahLst/>
              <a:cxnLst/>
              <a:rect l="0" t="0" r="0" b="0"/>
              <a:pathLst>
                <a:path w="119280" h="144683">
                  <a:moveTo>
                    <a:pt x="119279" y="19050"/>
                  </a:moveTo>
                  <a:lnTo>
                    <a:pt x="119279" y="13582"/>
                  </a:lnTo>
                  <a:lnTo>
                    <a:pt x="113811" y="7310"/>
                  </a:lnTo>
                  <a:lnTo>
                    <a:pt x="88565" y="6374"/>
                  </a:lnTo>
                  <a:lnTo>
                    <a:pt x="76625" y="9728"/>
                  </a:lnTo>
                  <a:lnTo>
                    <a:pt x="48146" y="30115"/>
                  </a:lnTo>
                  <a:lnTo>
                    <a:pt x="24417" y="57771"/>
                  </a:lnTo>
                  <a:lnTo>
                    <a:pt x="7983" y="88276"/>
                  </a:lnTo>
                  <a:lnTo>
                    <a:pt x="685" y="107408"/>
                  </a:lnTo>
                  <a:lnTo>
                    <a:pt x="0" y="111822"/>
                  </a:lnTo>
                  <a:lnTo>
                    <a:pt x="954" y="116175"/>
                  </a:lnTo>
                  <a:lnTo>
                    <a:pt x="5777" y="124776"/>
                  </a:lnTo>
                  <a:lnTo>
                    <a:pt x="16425" y="134180"/>
                  </a:lnTo>
                  <a:lnTo>
                    <a:pt x="28518" y="141435"/>
                  </a:lnTo>
                  <a:lnTo>
                    <a:pt x="44409" y="144682"/>
                  </a:lnTo>
                  <a:lnTo>
                    <a:pt x="59152" y="142273"/>
                  </a:lnTo>
                  <a:lnTo>
                    <a:pt x="81139" y="134433"/>
                  </a:lnTo>
                  <a:lnTo>
                    <a:pt x="90803" y="127716"/>
                  </a:lnTo>
                  <a:lnTo>
                    <a:pt x="97921" y="118145"/>
                  </a:lnTo>
                  <a:lnTo>
                    <a:pt x="115871" y="87356"/>
                  </a:lnTo>
                  <a:lnTo>
                    <a:pt x="118830" y="57652"/>
                  </a:lnTo>
                  <a:lnTo>
                    <a:pt x="118534" y="26204"/>
                  </a:lnTo>
                  <a:lnTo>
                    <a:pt x="115890" y="19172"/>
                  </a:lnTo>
                  <a:lnTo>
                    <a:pt x="100229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SMARTInkShape-2554"/>
            <p:cNvSpPr/>
            <p:nvPr/>
          </p:nvSpPr>
          <p:spPr>
            <a:xfrm>
              <a:off x="2451177" y="4591127"/>
              <a:ext cx="177724" cy="25324"/>
            </a:xfrm>
            <a:custGeom>
              <a:avLst/>
              <a:gdLst/>
              <a:ahLst/>
              <a:cxnLst/>
              <a:rect l="0" t="0" r="0" b="0"/>
              <a:pathLst>
                <a:path w="177724" h="25324">
                  <a:moveTo>
                    <a:pt x="6273" y="6273"/>
                  </a:moveTo>
                  <a:lnTo>
                    <a:pt x="2901" y="6273"/>
                  </a:lnTo>
                  <a:lnTo>
                    <a:pt x="1908" y="5567"/>
                  </a:lnTo>
                  <a:lnTo>
                    <a:pt x="1246" y="4391"/>
                  </a:lnTo>
                  <a:lnTo>
                    <a:pt x="0" y="184"/>
                  </a:lnTo>
                  <a:lnTo>
                    <a:pt x="3316" y="0"/>
                  </a:lnTo>
                  <a:lnTo>
                    <a:pt x="33537" y="6394"/>
                  </a:lnTo>
                  <a:lnTo>
                    <a:pt x="56841" y="10463"/>
                  </a:lnTo>
                  <a:lnTo>
                    <a:pt x="85069" y="12688"/>
                  </a:lnTo>
                  <a:lnTo>
                    <a:pt x="111621" y="16797"/>
                  </a:lnTo>
                  <a:lnTo>
                    <a:pt x="136657" y="19034"/>
                  </a:lnTo>
                  <a:lnTo>
                    <a:pt x="167611" y="24355"/>
                  </a:lnTo>
                  <a:lnTo>
                    <a:pt x="177723" y="25323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SMARTInkShape-2555"/>
            <p:cNvSpPr/>
            <p:nvPr/>
          </p:nvSpPr>
          <p:spPr>
            <a:xfrm>
              <a:off x="2496517" y="4470400"/>
              <a:ext cx="28092" cy="298451"/>
            </a:xfrm>
            <a:custGeom>
              <a:avLst/>
              <a:gdLst/>
              <a:ahLst/>
              <a:cxnLst/>
              <a:rect l="0" t="0" r="0" b="0"/>
              <a:pathLst>
                <a:path w="28092" h="298451">
                  <a:moveTo>
                    <a:pt x="24433" y="0"/>
                  </a:moveTo>
                  <a:lnTo>
                    <a:pt x="27803" y="3370"/>
                  </a:lnTo>
                  <a:lnTo>
                    <a:pt x="28091" y="5069"/>
                  </a:lnTo>
                  <a:lnTo>
                    <a:pt x="27577" y="6907"/>
                  </a:lnTo>
                  <a:lnTo>
                    <a:pt x="26529" y="8838"/>
                  </a:lnTo>
                  <a:lnTo>
                    <a:pt x="24847" y="22781"/>
                  </a:lnTo>
                  <a:lnTo>
                    <a:pt x="24514" y="47068"/>
                  </a:lnTo>
                  <a:lnTo>
                    <a:pt x="22575" y="72507"/>
                  </a:lnTo>
                  <a:lnTo>
                    <a:pt x="20079" y="92903"/>
                  </a:lnTo>
                  <a:lnTo>
                    <a:pt x="18970" y="116079"/>
                  </a:lnTo>
                  <a:lnTo>
                    <a:pt x="16595" y="138609"/>
                  </a:lnTo>
                  <a:lnTo>
                    <a:pt x="13894" y="160381"/>
                  </a:lnTo>
                  <a:lnTo>
                    <a:pt x="12693" y="181817"/>
                  </a:lnTo>
                  <a:lnTo>
                    <a:pt x="10278" y="203104"/>
                  </a:lnTo>
                  <a:lnTo>
                    <a:pt x="6833" y="233040"/>
                  </a:lnTo>
                  <a:lnTo>
                    <a:pt x="3931" y="256021"/>
                  </a:lnTo>
                  <a:lnTo>
                    <a:pt x="0" y="276428"/>
                  </a:lnTo>
                  <a:lnTo>
                    <a:pt x="1344" y="283488"/>
                  </a:lnTo>
                  <a:lnTo>
                    <a:pt x="4186" y="291429"/>
                  </a:lnTo>
                  <a:lnTo>
                    <a:pt x="5383" y="2984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SMARTInkShape-2556"/>
            <p:cNvSpPr/>
            <p:nvPr/>
          </p:nvSpPr>
          <p:spPr>
            <a:xfrm>
              <a:off x="2249121" y="4584700"/>
              <a:ext cx="150093" cy="125713"/>
            </a:xfrm>
            <a:custGeom>
              <a:avLst/>
              <a:gdLst/>
              <a:ahLst/>
              <a:cxnLst/>
              <a:rect l="0" t="0" r="0" b="0"/>
              <a:pathLst>
                <a:path w="150093" h="125713">
                  <a:moveTo>
                    <a:pt x="17829" y="0"/>
                  </a:moveTo>
                  <a:lnTo>
                    <a:pt x="17829" y="3370"/>
                  </a:lnTo>
                  <a:lnTo>
                    <a:pt x="15947" y="6907"/>
                  </a:lnTo>
                  <a:lnTo>
                    <a:pt x="2902" y="30037"/>
                  </a:lnTo>
                  <a:lnTo>
                    <a:pt x="0" y="42453"/>
                  </a:lnTo>
                  <a:lnTo>
                    <a:pt x="4353" y="73211"/>
                  </a:lnTo>
                  <a:lnTo>
                    <a:pt x="10528" y="99406"/>
                  </a:lnTo>
                  <a:lnTo>
                    <a:pt x="12256" y="102959"/>
                  </a:lnTo>
                  <a:lnTo>
                    <a:pt x="17939" y="108789"/>
                  </a:lnTo>
                  <a:lnTo>
                    <a:pt x="41307" y="122654"/>
                  </a:lnTo>
                  <a:lnTo>
                    <a:pt x="53870" y="125712"/>
                  </a:lnTo>
                  <a:lnTo>
                    <a:pt x="69900" y="123247"/>
                  </a:lnTo>
                  <a:lnTo>
                    <a:pt x="84684" y="118048"/>
                  </a:lnTo>
                  <a:lnTo>
                    <a:pt x="114256" y="96952"/>
                  </a:lnTo>
                  <a:lnTo>
                    <a:pt x="122539" y="86834"/>
                  </a:lnTo>
                  <a:lnTo>
                    <a:pt x="141339" y="55645"/>
                  </a:lnTo>
                  <a:lnTo>
                    <a:pt x="150092" y="24821"/>
                  </a:lnTo>
                  <a:lnTo>
                    <a:pt x="149748" y="22192"/>
                  </a:lnTo>
                  <a:lnTo>
                    <a:pt x="144829" y="127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SMARTInkShape-2557"/>
            <p:cNvSpPr/>
            <p:nvPr/>
          </p:nvSpPr>
          <p:spPr>
            <a:xfrm>
              <a:off x="1988334" y="4553939"/>
              <a:ext cx="196067" cy="170047"/>
            </a:xfrm>
            <a:custGeom>
              <a:avLst/>
              <a:gdLst/>
              <a:ahLst/>
              <a:cxnLst/>
              <a:rect l="0" t="0" r="0" b="0"/>
              <a:pathLst>
                <a:path w="196067" h="170047">
                  <a:moveTo>
                    <a:pt x="157966" y="24411"/>
                  </a:moveTo>
                  <a:lnTo>
                    <a:pt x="154594" y="21040"/>
                  </a:lnTo>
                  <a:lnTo>
                    <a:pt x="152939" y="17503"/>
                  </a:lnTo>
                  <a:lnTo>
                    <a:pt x="151877" y="9484"/>
                  </a:lnTo>
                  <a:lnTo>
                    <a:pt x="151084" y="8109"/>
                  </a:lnTo>
                  <a:lnTo>
                    <a:pt x="149850" y="7193"/>
                  </a:lnTo>
                  <a:lnTo>
                    <a:pt x="146598" y="5469"/>
                  </a:lnTo>
                  <a:lnTo>
                    <a:pt x="142800" y="2351"/>
                  </a:lnTo>
                  <a:lnTo>
                    <a:pt x="136879" y="495"/>
                  </a:lnTo>
                  <a:lnTo>
                    <a:pt x="133325" y="0"/>
                  </a:lnTo>
                  <a:lnTo>
                    <a:pt x="121580" y="2675"/>
                  </a:lnTo>
                  <a:lnTo>
                    <a:pt x="91974" y="20703"/>
                  </a:lnTo>
                  <a:lnTo>
                    <a:pt x="68327" y="39775"/>
                  </a:lnTo>
                  <a:lnTo>
                    <a:pt x="38424" y="68133"/>
                  </a:lnTo>
                  <a:lnTo>
                    <a:pt x="17204" y="98480"/>
                  </a:lnTo>
                  <a:lnTo>
                    <a:pt x="5173" y="119030"/>
                  </a:lnTo>
                  <a:lnTo>
                    <a:pt x="0" y="147956"/>
                  </a:lnTo>
                  <a:lnTo>
                    <a:pt x="1149" y="151930"/>
                  </a:lnTo>
                  <a:lnTo>
                    <a:pt x="13590" y="165738"/>
                  </a:lnTo>
                  <a:lnTo>
                    <a:pt x="19950" y="168362"/>
                  </a:lnTo>
                  <a:lnTo>
                    <a:pt x="35532" y="170046"/>
                  </a:lnTo>
                  <a:lnTo>
                    <a:pt x="51368" y="166967"/>
                  </a:lnTo>
                  <a:lnTo>
                    <a:pt x="66095" y="158215"/>
                  </a:lnTo>
                  <a:lnTo>
                    <a:pt x="93029" y="131584"/>
                  </a:lnTo>
                  <a:lnTo>
                    <a:pt x="114738" y="100508"/>
                  </a:lnTo>
                  <a:lnTo>
                    <a:pt x="131307" y="68847"/>
                  </a:lnTo>
                  <a:lnTo>
                    <a:pt x="145225" y="43535"/>
                  </a:lnTo>
                  <a:lnTo>
                    <a:pt x="144552" y="53615"/>
                  </a:lnTo>
                  <a:lnTo>
                    <a:pt x="139797" y="73316"/>
                  </a:lnTo>
                  <a:lnTo>
                    <a:pt x="139032" y="101197"/>
                  </a:lnTo>
                  <a:lnTo>
                    <a:pt x="139673" y="112866"/>
                  </a:lnTo>
                  <a:lnTo>
                    <a:pt x="142309" y="122755"/>
                  </a:lnTo>
                  <a:lnTo>
                    <a:pt x="151132" y="136256"/>
                  </a:lnTo>
                  <a:lnTo>
                    <a:pt x="171119" y="148391"/>
                  </a:lnTo>
                  <a:lnTo>
                    <a:pt x="196066" y="157761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SMARTInkShape-2558"/>
            <p:cNvSpPr/>
            <p:nvPr/>
          </p:nvSpPr>
          <p:spPr>
            <a:xfrm>
              <a:off x="1828800" y="4584700"/>
              <a:ext cx="139701" cy="19051"/>
            </a:xfrm>
            <a:custGeom>
              <a:avLst/>
              <a:gdLst/>
              <a:ahLst/>
              <a:cxnLst/>
              <a:rect l="0" t="0" r="0" b="0"/>
              <a:pathLst>
                <a:path w="139701" h="19051">
                  <a:moveTo>
                    <a:pt x="0" y="19050"/>
                  </a:moveTo>
                  <a:lnTo>
                    <a:pt x="29853" y="19050"/>
                  </a:lnTo>
                  <a:lnTo>
                    <a:pt x="56749" y="14685"/>
                  </a:lnTo>
                  <a:lnTo>
                    <a:pt x="80941" y="12582"/>
                  </a:lnTo>
                  <a:lnTo>
                    <a:pt x="112518" y="5908"/>
                  </a:lnTo>
                  <a:lnTo>
                    <a:pt x="13970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SMARTInkShape-2559"/>
            <p:cNvSpPr/>
            <p:nvPr/>
          </p:nvSpPr>
          <p:spPr>
            <a:xfrm>
              <a:off x="1727277" y="4470477"/>
              <a:ext cx="6274" cy="6274"/>
            </a:xfrm>
            <a:custGeom>
              <a:avLst/>
              <a:gdLst/>
              <a:ahLst/>
              <a:cxnLst/>
              <a:rect l="0" t="0" r="0" b="0"/>
              <a:pathLst>
                <a:path w="6274" h="6274">
                  <a:moveTo>
                    <a:pt x="6273" y="6273"/>
                  </a:moveTo>
                  <a:lnTo>
                    <a:pt x="0" y="0"/>
                  </a:lnTo>
                  <a:close/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SMARTInkShape-2560"/>
            <p:cNvSpPr/>
            <p:nvPr/>
          </p:nvSpPr>
          <p:spPr>
            <a:xfrm>
              <a:off x="1689100" y="4578350"/>
              <a:ext cx="50801" cy="151961"/>
            </a:xfrm>
            <a:custGeom>
              <a:avLst/>
              <a:gdLst/>
              <a:ahLst/>
              <a:cxnLst/>
              <a:rect l="0" t="0" r="0" b="0"/>
              <a:pathLst>
                <a:path w="50801" h="151961">
                  <a:moveTo>
                    <a:pt x="50800" y="0"/>
                  </a:moveTo>
                  <a:lnTo>
                    <a:pt x="44057" y="0"/>
                  </a:lnTo>
                  <a:lnTo>
                    <a:pt x="41366" y="1411"/>
                  </a:lnTo>
                  <a:lnTo>
                    <a:pt x="36494" y="6741"/>
                  </a:lnTo>
                  <a:lnTo>
                    <a:pt x="33858" y="15696"/>
                  </a:lnTo>
                  <a:lnTo>
                    <a:pt x="31275" y="27437"/>
                  </a:lnTo>
                  <a:lnTo>
                    <a:pt x="21883" y="56089"/>
                  </a:lnTo>
                  <a:lnTo>
                    <a:pt x="16238" y="85711"/>
                  </a:lnTo>
                  <a:lnTo>
                    <a:pt x="8329" y="113670"/>
                  </a:lnTo>
                  <a:lnTo>
                    <a:pt x="549" y="144898"/>
                  </a:lnTo>
                  <a:lnTo>
                    <a:pt x="32" y="151960"/>
                  </a:lnTo>
                  <a:lnTo>
                    <a:pt x="0" y="1460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SMARTInkShape-2561"/>
            <p:cNvSpPr/>
            <p:nvPr/>
          </p:nvSpPr>
          <p:spPr>
            <a:xfrm>
              <a:off x="1074032" y="4525294"/>
              <a:ext cx="557345" cy="230416"/>
            </a:xfrm>
            <a:custGeom>
              <a:avLst/>
              <a:gdLst/>
              <a:ahLst/>
              <a:cxnLst/>
              <a:rect l="0" t="0" r="0" b="0"/>
              <a:pathLst>
                <a:path w="557345" h="230416">
                  <a:moveTo>
                    <a:pt x="5468" y="59406"/>
                  </a:moveTo>
                  <a:lnTo>
                    <a:pt x="5468" y="68244"/>
                  </a:lnTo>
                  <a:lnTo>
                    <a:pt x="4762" y="69531"/>
                  </a:lnTo>
                  <a:lnTo>
                    <a:pt x="3586" y="70389"/>
                  </a:lnTo>
                  <a:lnTo>
                    <a:pt x="2096" y="70961"/>
                  </a:lnTo>
                  <a:lnTo>
                    <a:pt x="1104" y="72754"/>
                  </a:lnTo>
                  <a:lnTo>
                    <a:pt x="0" y="78509"/>
                  </a:lnTo>
                  <a:lnTo>
                    <a:pt x="1391" y="83889"/>
                  </a:lnTo>
                  <a:lnTo>
                    <a:pt x="3656" y="88631"/>
                  </a:lnTo>
                  <a:lnTo>
                    <a:pt x="4662" y="93091"/>
                  </a:lnTo>
                  <a:lnTo>
                    <a:pt x="8873" y="97425"/>
                  </a:lnTo>
                  <a:lnTo>
                    <a:pt x="11971" y="99569"/>
                  </a:lnTo>
                  <a:lnTo>
                    <a:pt x="26444" y="102585"/>
                  </a:lnTo>
                  <a:lnTo>
                    <a:pt x="51004" y="103605"/>
                  </a:lnTo>
                  <a:lnTo>
                    <a:pt x="82300" y="101925"/>
                  </a:lnTo>
                  <a:lnTo>
                    <a:pt x="112288" y="95007"/>
                  </a:lnTo>
                  <a:lnTo>
                    <a:pt x="137889" y="86141"/>
                  </a:lnTo>
                  <a:lnTo>
                    <a:pt x="152026" y="75480"/>
                  </a:lnTo>
                  <a:lnTo>
                    <a:pt x="170349" y="46655"/>
                  </a:lnTo>
                  <a:lnTo>
                    <a:pt x="172539" y="42439"/>
                  </a:lnTo>
                  <a:lnTo>
                    <a:pt x="173293" y="38922"/>
                  </a:lnTo>
                  <a:lnTo>
                    <a:pt x="173090" y="35872"/>
                  </a:lnTo>
                  <a:lnTo>
                    <a:pt x="167695" y="22536"/>
                  </a:lnTo>
                  <a:lnTo>
                    <a:pt x="162000" y="16443"/>
                  </a:lnTo>
                  <a:lnTo>
                    <a:pt x="154765" y="12089"/>
                  </a:lnTo>
                  <a:lnTo>
                    <a:pt x="146846" y="10153"/>
                  </a:lnTo>
                  <a:lnTo>
                    <a:pt x="125195" y="13981"/>
                  </a:lnTo>
                  <a:lnTo>
                    <a:pt x="100535" y="23412"/>
                  </a:lnTo>
                  <a:lnTo>
                    <a:pt x="88642" y="31414"/>
                  </a:lnTo>
                  <a:lnTo>
                    <a:pt x="67627" y="55679"/>
                  </a:lnTo>
                  <a:lnTo>
                    <a:pt x="51402" y="79233"/>
                  </a:lnTo>
                  <a:lnTo>
                    <a:pt x="39539" y="105967"/>
                  </a:lnTo>
                  <a:lnTo>
                    <a:pt x="33437" y="132468"/>
                  </a:lnTo>
                  <a:lnTo>
                    <a:pt x="32715" y="146911"/>
                  </a:lnTo>
                  <a:lnTo>
                    <a:pt x="36981" y="166942"/>
                  </a:lnTo>
                  <a:lnTo>
                    <a:pt x="43227" y="179872"/>
                  </a:lnTo>
                  <a:lnTo>
                    <a:pt x="58048" y="195680"/>
                  </a:lnTo>
                  <a:lnTo>
                    <a:pt x="79216" y="205930"/>
                  </a:lnTo>
                  <a:lnTo>
                    <a:pt x="110947" y="210645"/>
                  </a:lnTo>
                  <a:lnTo>
                    <a:pt x="140211" y="209695"/>
                  </a:lnTo>
                  <a:lnTo>
                    <a:pt x="162749" y="202949"/>
                  </a:lnTo>
                  <a:lnTo>
                    <a:pt x="192698" y="188027"/>
                  </a:lnTo>
                  <a:lnTo>
                    <a:pt x="220722" y="167127"/>
                  </a:lnTo>
                  <a:lnTo>
                    <a:pt x="244758" y="146797"/>
                  </a:lnTo>
                  <a:lnTo>
                    <a:pt x="253636" y="134230"/>
                  </a:lnTo>
                  <a:lnTo>
                    <a:pt x="265084" y="105047"/>
                  </a:lnTo>
                  <a:lnTo>
                    <a:pt x="276304" y="78038"/>
                  </a:lnTo>
                  <a:lnTo>
                    <a:pt x="282967" y="66509"/>
                  </a:lnTo>
                  <a:lnTo>
                    <a:pt x="284756" y="59821"/>
                  </a:lnTo>
                  <a:lnTo>
                    <a:pt x="284155" y="81798"/>
                  </a:lnTo>
                  <a:lnTo>
                    <a:pt x="279840" y="106397"/>
                  </a:lnTo>
                  <a:lnTo>
                    <a:pt x="275408" y="134853"/>
                  </a:lnTo>
                  <a:lnTo>
                    <a:pt x="267738" y="160857"/>
                  </a:lnTo>
                  <a:lnTo>
                    <a:pt x="257325" y="189365"/>
                  </a:lnTo>
                  <a:lnTo>
                    <a:pt x="253106" y="194776"/>
                  </a:lnTo>
                  <a:lnTo>
                    <a:pt x="250993" y="196219"/>
                  </a:lnTo>
                  <a:lnTo>
                    <a:pt x="249585" y="197887"/>
                  </a:lnTo>
                  <a:lnTo>
                    <a:pt x="247138" y="204320"/>
                  </a:lnTo>
                  <a:lnTo>
                    <a:pt x="247015" y="203993"/>
                  </a:lnTo>
                  <a:lnTo>
                    <a:pt x="246800" y="196518"/>
                  </a:lnTo>
                  <a:lnTo>
                    <a:pt x="257600" y="164833"/>
                  </a:lnTo>
                  <a:lnTo>
                    <a:pt x="264480" y="138543"/>
                  </a:lnTo>
                  <a:lnTo>
                    <a:pt x="275142" y="111860"/>
                  </a:lnTo>
                  <a:lnTo>
                    <a:pt x="287944" y="82630"/>
                  </a:lnTo>
                  <a:lnTo>
                    <a:pt x="304829" y="55782"/>
                  </a:lnTo>
                  <a:lnTo>
                    <a:pt x="327616" y="25189"/>
                  </a:lnTo>
                  <a:lnTo>
                    <a:pt x="341513" y="11637"/>
                  </a:lnTo>
                  <a:lnTo>
                    <a:pt x="350260" y="6425"/>
                  </a:lnTo>
                  <a:lnTo>
                    <a:pt x="368250" y="2805"/>
                  </a:lnTo>
                  <a:lnTo>
                    <a:pt x="370795" y="4033"/>
                  </a:lnTo>
                  <a:lnTo>
                    <a:pt x="391443" y="28007"/>
                  </a:lnTo>
                  <a:lnTo>
                    <a:pt x="395735" y="36984"/>
                  </a:lnTo>
                  <a:lnTo>
                    <a:pt x="400371" y="61875"/>
                  </a:lnTo>
                  <a:lnTo>
                    <a:pt x="402525" y="76731"/>
                  </a:lnTo>
                  <a:lnTo>
                    <a:pt x="400040" y="103515"/>
                  </a:lnTo>
                  <a:lnTo>
                    <a:pt x="397544" y="120923"/>
                  </a:lnTo>
                  <a:lnTo>
                    <a:pt x="386498" y="148237"/>
                  </a:lnTo>
                  <a:lnTo>
                    <a:pt x="386476" y="144914"/>
                  </a:lnTo>
                  <a:lnTo>
                    <a:pt x="392244" y="127332"/>
                  </a:lnTo>
                  <a:lnTo>
                    <a:pt x="406241" y="101594"/>
                  </a:lnTo>
                  <a:lnTo>
                    <a:pt x="420313" y="77785"/>
                  </a:lnTo>
                  <a:lnTo>
                    <a:pt x="436007" y="52857"/>
                  </a:lnTo>
                  <a:lnTo>
                    <a:pt x="446585" y="36739"/>
                  </a:lnTo>
                  <a:lnTo>
                    <a:pt x="467702" y="17177"/>
                  </a:lnTo>
                  <a:lnTo>
                    <a:pt x="494158" y="3531"/>
                  </a:lnTo>
                  <a:lnTo>
                    <a:pt x="506296" y="0"/>
                  </a:lnTo>
                  <a:lnTo>
                    <a:pt x="516395" y="783"/>
                  </a:lnTo>
                  <a:lnTo>
                    <a:pt x="525587" y="5364"/>
                  </a:lnTo>
                  <a:lnTo>
                    <a:pt x="533671" y="12104"/>
                  </a:lnTo>
                  <a:lnTo>
                    <a:pt x="542188" y="24537"/>
                  </a:lnTo>
                  <a:lnTo>
                    <a:pt x="551387" y="49225"/>
                  </a:lnTo>
                  <a:lnTo>
                    <a:pt x="555983" y="72852"/>
                  </a:lnTo>
                  <a:lnTo>
                    <a:pt x="557344" y="97727"/>
                  </a:lnTo>
                  <a:lnTo>
                    <a:pt x="555866" y="124853"/>
                  </a:lnTo>
                  <a:lnTo>
                    <a:pt x="550960" y="153351"/>
                  </a:lnTo>
                  <a:lnTo>
                    <a:pt x="542981" y="184894"/>
                  </a:lnTo>
                  <a:lnTo>
                    <a:pt x="537528" y="214193"/>
                  </a:lnTo>
                  <a:lnTo>
                    <a:pt x="534002" y="223331"/>
                  </a:lnTo>
                  <a:lnTo>
                    <a:pt x="532604" y="230415"/>
                  </a:lnTo>
                  <a:lnTo>
                    <a:pt x="532518" y="224506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SMARTInkShape-2562"/>
            <p:cNvSpPr/>
            <p:nvPr/>
          </p:nvSpPr>
          <p:spPr>
            <a:xfrm>
              <a:off x="806450" y="4419753"/>
              <a:ext cx="220503" cy="316736"/>
            </a:xfrm>
            <a:custGeom>
              <a:avLst/>
              <a:gdLst/>
              <a:ahLst/>
              <a:cxnLst/>
              <a:rect l="0" t="0" r="0" b="0"/>
              <a:pathLst>
                <a:path w="220503" h="316736">
                  <a:moveTo>
                    <a:pt x="203200" y="18897"/>
                  </a:moveTo>
                  <a:lnTo>
                    <a:pt x="197732" y="13429"/>
                  </a:lnTo>
                  <a:lnTo>
                    <a:pt x="196318" y="7651"/>
                  </a:lnTo>
                  <a:lnTo>
                    <a:pt x="193556" y="3785"/>
                  </a:lnTo>
                  <a:lnTo>
                    <a:pt x="188095" y="1597"/>
                  </a:lnTo>
                  <a:lnTo>
                    <a:pt x="157981" y="0"/>
                  </a:lnTo>
                  <a:lnTo>
                    <a:pt x="129827" y="3248"/>
                  </a:lnTo>
                  <a:lnTo>
                    <a:pt x="102045" y="5323"/>
                  </a:lnTo>
                  <a:lnTo>
                    <a:pt x="70486" y="11093"/>
                  </a:lnTo>
                  <a:lnTo>
                    <a:pt x="41570" y="19027"/>
                  </a:lnTo>
                  <a:lnTo>
                    <a:pt x="21852" y="27389"/>
                  </a:lnTo>
                  <a:lnTo>
                    <a:pt x="16767" y="31608"/>
                  </a:lnTo>
                  <a:lnTo>
                    <a:pt x="10132" y="43436"/>
                  </a:lnTo>
                  <a:lnTo>
                    <a:pt x="9577" y="47251"/>
                  </a:lnTo>
                  <a:lnTo>
                    <a:pt x="10841" y="55252"/>
                  </a:lnTo>
                  <a:lnTo>
                    <a:pt x="15637" y="61630"/>
                  </a:lnTo>
                  <a:lnTo>
                    <a:pt x="42120" y="82803"/>
                  </a:lnTo>
                  <a:lnTo>
                    <a:pt x="69389" y="102781"/>
                  </a:lnTo>
                  <a:lnTo>
                    <a:pt x="100934" y="126405"/>
                  </a:lnTo>
                  <a:lnTo>
                    <a:pt x="129468" y="142316"/>
                  </a:lnTo>
                  <a:lnTo>
                    <a:pt x="155404" y="163572"/>
                  </a:lnTo>
                  <a:lnTo>
                    <a:pt x="183489" y="191956"/>
                  </a:lnTo>
                  <a:lnTo>
                    <a:pt x="201122" y="216224"/>
                  </a:lnTo>
                  <a:lnTo>
                    <a:pt x="216352" y="246336"/>
                  </a:lnTo>
                  <a:lnTo>
                    <a:pt x="220502" y="266203"/>
                  </a:lnTo>
                  <a:lnTo>
                    <a:pt x="217710" y="277212"/>
                  </a:lnTo>
                  <a:lnTo>
                    <a:pt x="204419" y="295778"/>
                  </a:lnTo>
                  <a:lnTo>
                    <a:pt x="188979" y="305390"/>
                  </a:lnTo>
                  <a:lnTo>
                    <a:pt x="164799" y="314253"/>
                  </a:lnTo>
                  <a:lnTo>
                    <a:pt x="137759" y="316735"/>
                  </a:lnTo>
                  <a:lnTo>
                    <a:pt x="111843" y="315284"/>
                  </a:lnTo>
                  <a:lnTo>
                    <a:pt x="83703" y="310385"/>
                  </a:lnTo>
                  <a:lnTo>
                    <a:pt x="52282" y="302409"/>
                  </a:lnTo>
                  <a:lnTo>
                    <a:pt x="26398" y="293334"/>
                  </a:lnTo>
                  <a:lnTo>
                    <a:pt x="5897" y="278009"/>
                  </a:lnTo>
                  <a:lnTo>
                    <a:pt x="2621" y="273288"/>
                  </a:lnTo>
                  <a:lnTo>
                    <a:pt x="0" y="266547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4" name="SMARTInkShape-Group261"/>
          <p:cNvGrpSpPr/>
          <p:nvPr/>
        </p:nvGrpSpPr>
        <p:grpSpPr>
          <a:xfrm>
            <a:off x="4255188" y="4273550"/>
            <a:ext cx="3764433" cy="685801"/>
            <a:chOff x="4255188" y="4273550"/>
            <a:chExt cx="3764433" cy="685801"/>
          </a:xfrm>
        </p:grpSpPr>
        <p:sp>
          <p:nvSpPr>
            <p:cNvPr id="93" name="SMARTInkShape-2563"/>
            <p:cNvSpPr/>
            <p:nvPr/>
          </p:nvSpPr>
          <p:spPr>
            <a:xfrm>
              <a:off x="7854950" y="4273550"/>
              <a:ext cx="164671" cy="546101"/>
            </a:xfrm>
            <a:custGeom>
              <a:avLst/>
              <a:gdLst/>
              <a:ahLst/>
              <a:cxnLst/>
              <a:rect l="0" t="0" r="0" b="0"/>
              <a:pathLst>
                <a:path w="164671" h="546101">
                  <a:moveTo>
                    <a:pt x="0" y="0"/>
                  </a:moveTo>
                  <a:lnTo>
                    <a:pt x="0" y="5467"/>
                  </a:lnTo>
                  <a:lnTo>
                    <a:pt x="4364" y="11245"/>
                  </a:lnTo>
                  <a:lnTo>
                    <a:pt x="5761" y="17129"/>
                  </a:lnTo>
                  <a:lnTo>
                    <a:pt x="6880" y="24046"/>
                  </a:lnTo>
                  <a:lnTo>
                    <a:pt x="10662" y="35425"/>
                  </a:lnTo>
                  <a:lnTo>
                    <a:pt x="15802" y="60612"/>
                  </a:lnTo>
                  <a:lnTo>
                    <a:pt x="32437" y="89356"/>
                  </a:lnTo>
                  <a:lnTo>
                    <a:pt x="48819" y="117761"/>
                  </a:lnTo>
                  <a:lnTo>
                    <a:pt x="61424" y="142214"/>
                  </a:lnTo>
                  <a:lnTo>
                    <a:pt x="77466" y="167334"/>
                  </a:lnTo>
                  <a:lnTo>
                    <a:pt x="92254" y="192651"/>
                  </a:lnTo>
                  <a:lnTo>
                    <a:pt x="108943" y="218027"/>
                  </a:lnTo>
                  <a:lnTo>
                    <a:pt x="123924" y="246790"/>
                  </a:lnTo>
                  <a:lnTo>
                    <a:pt x="140670" y="277655"/>
                  </a:lnTo>
                  <a:lnTo>
                    <a:pt x="152295" y="309143"/>
                  </a:lnTo>
                  <a:lnTo>
                    <a:pt x="160208" y="340816"/>
                  </a:lnTo>
                  <a:lnTo>
                    <a:pt x="163650" y="372542"/>
                  </a:lnTo>
                  <a:lnTo>
                    <a:pt x="164670" y="404286"/>
                  </a:lnTo>
                  <a:lnTo>
                    <a:pt x="163027" y="427332"/>
                  </a:lnTo>
                  <a:lnTo>
                    <a:pt x="159239" y="451686"/>
                  </a:lnTo>
                  <a:lnTo>
                    <a:pt x="152852" y="476622"/>
                  </a:lnTo>
                  <a:lnTo>
                    <a:pt x="137952" y="507718"/>
                  </a:lnTo>
                  <a:lnTo>
                    <a:pt x="124799" y="536323"/>
                  </a:lnTo>
                  <a:lnTo>
                    <a:pt x="120650" y="5461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SMARTInkShape-2564"/>
            <p:cNvSpPr/>
            <p:nvPr/>
          </p:nvSpPr>
          <p:spPr>
            <a:xfrm>
              <a:off x="7753350" y="4546600"/>
              <a:ext cx="11377" cy="304801"/>
            </a:xfrm>
            <a:custGeom>
              <a:avLst/>
              <a:gdLst/>
              <a:ahLst/>
              <a:cxnLst/>
              <a:rect l="0" t="0" r="0" b="0"/>
              <a:pathLst>
                <a:path w="11377" h="304801">
                  <a:moveTo>
                    <a:pt x="6350" y="0"/>
                  </a:moveTo>
                  <a:lnTo>
                    <a:pt x="6350" y="27887"/>
                  </a:lnTo>
                  <a:lnTo>
                    <a:pt x="7055" y="57477"/>
                  </a:lnTo>
                  <a:lnTo>
                    <a:pt x="11376" y="84496"/>
                  </a:lnTo>
                  <a:lnTo>
                    <a:pt x="10425" y="110407"/>
                  </a:lnTo>
                  <a:lnTo>
                    <a:pt x="7557" y="138546"/>
                  </a:lnTo>
                  <a:lnTo>
                    <a:pt x="4826" y="166639"/>
                  </a:lnTo>
                  <a:lnTo>
                    <a:pt x="1430" y="195424"/>
                  </a:lnTo>
                  <a:lnTo>
                    <a:pt x="424" y="221827"/>
                  </a:lnTo>
                  <a:lnTo>
                    <a:pt x="83" y="252662"/>
                  </a:lnTo>
                  <a:lnTo>
                    <a:pt x="16" y="282088"/>
                  </a:lnTo>
                  <a:lnTo>
                    <a:pt x="0" y="3048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SMARTInkShape-2565"/>
            <p:cNvSpPr/>
            <p:nvPr/>
          </p:nvSpPr>
          <p:spPr>
            <a:xfrm>
              <a:off x="7670800" y="4565650"/>
              <a:ext cx="69851" cy="126589"/>
            </a:xfrm>
            <a:custGeom>
              <a:avLst/>
              <a:gdLst/>
              <a:ahLst/>
              <a:cxnLst/>
              <a:rect l="0" t="0" r="0" b="0"/>
              <a:pathLst>
                <a:path w="69851" h="126589">
                  <a:moveTo>
                    <a:pt x="0" y="0"/>
                  </a:moveTo>
                  <a:lnTo>
                    <a:pt x="0" y="3370"/>
                  </a:lnTo>
                  <a:lnTo>
                    <a:pt x="1882" y="6907"/>
                  </a:lnTo>
                  <a:lnTo>
                    <a:pt x="3371" y="8838"/>
                  </a:lnTo>
                  <a:lnTo>
                    <a:pt x="5026" y="14746"/>
                  </a:lnTo>
                  <a:lnTo>
                    <a:pt x="7839" y="26006"/>
                  </a:lnTo>
                  <a:lnTo>
                    <a:pt x="11259" y="38279"/>
                  </a:lnTo>
                  <a:lnTo>
                    <a:pt x="17579" y="63654"/>
                  </a:lnTo>
                  <a:lnTo>
                    <a:pt x="23646" y="84043"/>
                  </a:lnTo>
                  <a:lnTo>
                    <a:pt x="26761" y="100160"/>
                  </a:lnTo>
                  <a:lnTo>
                    <a:pt x="28424" y="104873"/>
                  </a:lnTo>
                  <a:lnTo>
                    <a:pt x="34035" y="111992"/>
                  </a:lnTo>
                  <a:lnTo>
                    <a:pt x="48148" y="123873"/>
                  </a:lnTo>
                  <a:lnTo>
                    <a:pt x="54874" y="126073"/>
                  </a:lnTo>
                  <a:lnTo>
                    <a:pt x="59196" y="126588"/>
                  </a:lnTo>
                  <a:lnTo>
                    <a:pt x="63468" y="124935"/>
                  </a:lnTo>
                  <a:lnTo>
                    <a:pt x="69850" y="1206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SMARTInkShape-2566"/>
            <p:cNvSpPr/>
            <p:nvPr/>
          </p:nvSpPr>
          <p:spPr>
            <a:xfrm>
              <a:off x="6065132" y="4573285"/>
              <a:ext cx="151057" cy="201916"/>
            </a:xfrm>
            <a:custGeom>
              <a:avLst/>
              <a:gdLst/>
              <a:ahLst/>
              <a:cxnLst/>
              <a:rect l="0" t="0" r="0" b="0"/>
              <a:pathLst>
                <a:path w="151057" h="201916">
                  <a:moveTo>
                    <a:pt x="5468" y="68565"/>
                  </a:moveTo>
                  <a:lnTo>
                    <a:pt x="5468" y="65193"/>
                  </a:lnTo>
                  <a:lnTo>
                    <a:pt x="3586" y="61657"/>
                  </a:lnTo>
                  <a:lnTo>
                    <a:pt x="2096" y="59726"/>
                  </a:lnTo>
                  <a:lnTo>
                    <a:pt x="441" y="53818"/>
                  </a:lnTo>
                  <a:lnTo>
                    <a:pt x="0" y="50266"/>
                  </a:lnTo>
                  <a:lnTo>
                    <a:pt x="4662" y="26111"/>
                  </a:lnTo>
                  <a:lnTo>
                    <a:pt x="6342" y="22624"/>
                  </a:lnTo>
                  <a:lnTo>
                    <a:pt x="11971" y="16866"/>
                  </a:lnTo>
                  <a:lnTo>
                    <a:pt x="35301" y="3055"/>
                  </a:lnTo>
                  <a:lnTo>
                    <a:pt x="51231" y="0"/>
                  </a:lnTo>
                  <a:lnTo>
                    <a:pt x="65986" y="2466"/>
                  </a:lnTo>
                  <a:lnTo>
                    <a:pt x="94811" y="11630"/>
                  </a:lnTo>
                  <a:lnTo>
                    <a:pt x="116484" y="19924"/>
                  </a:lnTo>
                  <a:lnTo>
                    <a:pt x="123718" y="26015"/>
                  </a:lnTo>
                  <a:lnTo>
                    <a:pt x="143633" y="51563"/>
                  </a:lnTo>
                  <a:lnTo>
                    <a:pt x="148013" y="63125"/>
                  </a:lnTo>
                  <a:lnTo>
                    <a:pt x="151056" y="90713"/>
                  </a:lnTo>
                  <a:lnTo>
                    <a:pt x="148010" y="107583"/>
                  </a:lnTo>
                  <a:lnTo>
                    <a:pt x="133609" y="136654"/>
                  </a:lnTo>
                  <a:lnTo>
                    <a:pt x="122692" y="152474"/>
                  </a:lnTo>
                  <a:lnTo>
                    <a:pt x="94625" y="180545"/>
                  </a:lnTo>
                  <a:lnTo>
                    <a:pt x="64876" y="199001"/>
                  </a:lnTo>
                  <a:lnTo>
                    <a:pt x="49918" y="201915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SMARTInkShape-2567"/>
            <p:cNvSpPr/>
            <p:nvPr/>
          </p:nvSpPr>
          <p:spPr>
            <a:xfrm>
              <a:off x="7607300" y="4400550"/>
              <a:ext cx="50801" cy="311151"/>
            </a:xfrm>
            <a:custGeom>
              <a:avLst/>
              <a:gdLst/>
              <a:ahLst/>
              <a:cxnLst/>
              <a:rect l="0" t="0" r="0" b="0"/>
              <a:pathLst>
                <a:path w="50801" h="311151">
                  <a:moveTo>
                    <a:pt x="50800" y="0"/>
                  </a:moveTo>
                  <a:lnTo>
                    <a:pt x="50094" y="12242"/>
                  </a:lnTo>
                  <a:lnTo>
                    <a:pt x="45332" y="38875"/>
                  </a:lnTo>
                  <a:lnTo>
                    <a:pt x="40260" y="68722"/>
                  </a:lnTo>
                  <a:lnTo>
                    <a:pt x="38034" y="94132"/>
                  </a:lnTo>
                  <a:lnTo>
                    <a:pt x="33220" y="123689"/>
                  </a:lnTo>
                  <a:lnTo>
                    <a:pt x="29346" y="144343"/>
                  </a:lnTo>
                  <a:lnTo>
                    <a:pt x="25272" y="167163"/>
                  </a:lnTo>
                  <a:lnTo>
                    <a:pt x="21815" y="190711"/>
                  </a:lnTo>
                  <a:lnTo>
                    <a:pt x="20279" y="212936"/>
                  </a:lnTo>
                  <a:lnTo>
                    <a:pt x="16043" y="241911"/>
                  </a:lnTo>
                  <a:lnTo>
                    <a:pt x="8996" y="271916"/>
                  </a:lnTo>
                  <a:lnTo>
                    <a:pt x="4991" y="294463"/>
                  </a:lnTo>
                  <a:lnTo>
                    <a:pt x="1478" y="303618"/>
                  </a:lnTo>
                  <a:lnTo>
                    <a:pt x="0" y="3111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SMARTInkShape-2568"/>
            <p:cNvSpPr/>
            <p:nvPr/>
          </p:nvSpPr>
          <p:spPr>
            <a:xfrm>
              <a:off x="7435850" y="4533900"/>
              <a:ext cx="139701" cy="88901"/>
            </a:xfrm>
            <a:custGeom>
              <a:avLst/>
              <a:gdLst/>
              <a:ahLst/>
              <a:cxnLst/>
              <a:rect l="0" t="0" r="0" b="0"/>
              <a:pathLst>
                <a:path w="139701" h="88901">
                  <a:moveTo>
                    <a:pt x="0" y="88900"/>
                  </a:moveTo>
                  <a:lnTo>
                    <a:pt x="0" y="85528"/>
                  </a:lnTo>
                  <a:lnTo>
                    <a:pt x="705" y="84535"/>
                  </a:lnTo>
                  <a:lnTo>
                    <a:pt x="1881" y="83873"/>
                  </a:lnTo>
                  <a:lnTo>
                    <a:pt x="32201" y="71770"/>
                  </a:lnTo>
                  <a:lnTo>
                    <a:pt x="58184" y="57986"/>
                  </a:lnTo>
                  <a:lnTo>
                    <a:pt x="89036" y="37931"/>
                  </a:lnTo>
                  <a:lnTo>
                    <a:pt x="120104" y="17711"/>
                  </a:lnTo>
                  <a:lnTo>
                    <a:pt x="13970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SMARTInkShape-2569"/>
            <p:cNvSpPr/>
            <p:nvPr/>
          </p:nvSpPr>
          <p:spPr>
            <a:xfrm>
              <a:off x="7473950" y="4451350"/>
              <a:ext cx="25401" cy="266701"/>
            </a:xfrm>
            <a:custGeom>
              <a:avLst/>
              <a:gdLst/>
              <a:ahLst/>
              <a:cxnLst/>
              <a:rect l="0" t="0" r="0" b="0"/>
              <a:pathLst>
                <a:path w="25401" h="266701">
                  <a:moveTo>
                    <a:pt x="25400" y="0"/>
                  </a:moveTo>
                  <a:lnTo>
                    <a:pt x="24694" y="10138"/>
                  </a:lnTo>
                  <a:lnTo>
                    <a:pt x="20373" y="27611"/>
                  </a:lnTo>
                  <a:lnTo>
                    <a:pt x="15940" y="54608"/>
                  </a:lnTo>
                  <a:lnTo>
                    <a:pt x="13659" y="78817"/>
                  </a:lnTo>
                  <a:lnTo>
                    <a:pt x="12984" y="107236"/>
                  </a:lnTo>
                  <a:lnTo>
                    <a:pt x="9413" y="137998"/>
                  </a:lnTo>
                  <a:lnTo>
                    <a:pt x="7257" y="166085"/>
                  </a:lnTo>
                  <a:lnTo>
                    <a:pt x="3247" y="195652"/>
                  </a:lnTo>
                  <a:lnTo>
                    <a:pt x="641" y="226403"/>
                  </a:lnTo>
                  <a:lnTo>
                    <a:pt x="56" y="255032"/>
                  </a:lnTo>
                  <a:lnTo>
                    <a:pt x="0" y="2667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SMARTInkShape-2570"/>
            <p:cNvSpPr/>
            <p:nvPr/>
          </p:nvSpPr>
          <p:spPr>
            <a:xfrm>
              <a:off x="6967259" y="4534391"/>
              <a:ext cx="360642" cy="213925"/>
            </a:xfrm>
            <a:custGeom>
              <a:avLst/>
              <a:gdLst/>
              <a:ahLst/>
              <a:cxnLst/>
              <a:rect l="0" t="0" r="0" b="0"/>
              <a:pathLst>
                <a:path w="360642" h="213925">
                  <a:moveTo>
                    <a:pt x="11391" y="56659"/>
                  </a:moveTo>
                  <a:lnTo>
                    <a:pt x="8019" y="60030"/>
                  </a:lnTo>
                  <a:lnTo>
                    <a:pt x="6364" y="63566"/>
                  </a:lnTo>
                  <a:lnTo>
                    <a:pt x="49" y="90862"/>
                  </a:lnTo>
                  <a:lnTo>
                    <a:pt x="0" y="101493"/>
                  </a:lnTo>
                  <a:lnTo>
                    <a:pt x="4237" y="120793"/>
                  </a:lnTo>
                  <a:lnTo>
                    <a:pt x="11544" y="131557"/>
                  </a:lnTo>
                  <a:lnTo>
                    <a:pt x="22647" y="140312"/>
                  </a:lnTo>
                  <a:lnTo>
                    <a:pt x="30740" y="143227"/>
                  </a:lnTo>
                  <a:lnTo>
                    <a:pt x="34873" y="144004"/>
                  </a:lnTo>
                  <a:lnTo>
                    <a:pt x="43230" y="142986"/>
                  </a:lnTo>
                  <a:lnTo>
                    <a:pt x="60091" y="136584"/>
                  </a:lnTo>
                  <a:lnTo>
                    <a:pt x="90414" y="111414"/>
                  </a:lnTo>
                  <a:lnTo>
                    <a:pt x="106065" y="98204"/>
                  </a:lnTo>
                  <a:lnTo>
                    <a:pt x="120824" y="72347"/>
                  </a:lnTo>
                  <a:lnTo>
                    <a:pt x="124249" y="59034"/>
                  </a:lnTo>
                  <a:lnTo>
                    <a:pt x="125263" y="46151"/>
                  </a:lnTo>
                  <a:lnTo>
                    <a:pt x="122193" y="33398"/>
                  </a:lnTo>
                  <a:lnTo>
                    <a:pt x="120537" y="30568"/>
                  </a:lnTo>
                  <a:lnTo>
                    <a:pt x="118727" y="28682"/>
                  </a:lnTo>
                  <a:lnTo>
                    <a:pt x="116814" y="27424"/>
                  </a:lnTo>
                  <a:lnTo>
                    <a:pt x="107382" y="25654"/>
                  </a:lnTo>
                  <a:lnTo>
                    <a:pt x="95650" y="25129"/>
                  </a:lnTo>
                  <a:lnTo>
                    <a:pt x="87409" y="28770"/>
                  </a:lnTo>
                  <a:lnTo>
                    <a:pt x="66400" y="47289"/>
                  </a:lnTo>
                  <a:lnTo>
                    <a:pt x="45254" y="76147"/>
                  </a:lnTo>
                  <a:lnTo>
                    <a:pt x="35928" y="94888"/>
                  </a:lnTo>
                  <a:lnTo>
                    <a:pt x="31524" y="120890"/>
                  </a:lnTo>
                  <a:lnTo>
                    <a:pt x="31468" y="142875"/>
                  </a:lnTo>
                  <a:lnTo>
                    <a:pt x="39321" y="171581"/>
                  </a:lnTo>
                  <a:lnTo>
                    <a:pt x="42711" y="176312"/>
                  </a:lnTo>
                  <a:lnTo>
                    <a:pt x="52121" y="183451"/>
                  </a:lnTo>
                  <a:lnTo>
                    <a:pt x="65950" y="188066"/>
                  </a:lnTo>
                  <a:lnTo>
                    <a:pt x="88333" y="188919"/>
                  </a:lnTo>
                  <a:lnTo>
                    <a:pt x="106861" y="184120"/>
                  </a:lnTo>
                  <a:lnTo>
                    <a:pt x="133966" y="168332"/>
                  </a:lnTo>
                  <a:lnTo>
                    <a:pt x="162916" y="145040"/>
                  </a:lnTo>
                  <a:lnTo>
                    <a:pt x="189018" y="119351"/>
                  </a:lnTo>
                  <a:lnTo>
                    <a:pt x="212675" y="89712"/>
                  </a:lnTo>
                  <a:lnTo>
                    <a:pt x="231145" y="63266"/>
                  </a:lnTo>
                  <a:lnTo>
                    <a:pt x="245734" y="33174"/>
                  </a:lnTo>
                  <a:lnTo>
                    <a:pt x="250629" y="19126"/>
                  </a:lnTo>
                  <a:lnTo>
                    <a:pt x="252480" y="11050"/>
                  </a:lnTo>
                  <a:lnTo>
                    <a:pt x="258037" y="1168"/>
                  </a:lnTo>
                  <a:lnTo>
                    <a:pt x="257666" y="615"/>
                  </a:lnTo>
                  <a:lnTo>
                    <a:pt x="255373" y="0"/>
                  </a:lnTo>
                  <a:lnTo>
                    <a:pt x="254478" y="542"/>
                  </a:lnTo>
                  <a:lnTo>
                    <a:pt x="253883" y="1608"/>
                  </a:lnTo>
                  <a:lnTo>
                    <a:pt x="247292" y="32125"/>
                  </a:lnTo>
                  <a:lnTo>
                    <a:pt x="245823" y="57535"/>
                  </a:lnTo>
                  <a:lnTo>
                    <a:pt x="242032" y="81535"/>
                  </a:lnTo>
                  <a:lnTo>
                    <a:pt x="239890" y="109968"/>
                  </a:lnTo>
                  <a:lnTo>
                    <a:pt x="236512" y="135876"/>
                  </a:lnTo>
                  <a:lnTo>
                    <a:pt x="237213" y="163950"/>
                  </a:lnTo>
                  <a:lnTo>
                    <a:pt x="234346" y="186507"/>
                  </a:lnTo>
                  <a:lnTo>
                    <a:pt x="235836" y="193862"/>
                  </a:lnTo>
                  <a:lnTo>
                    <a:pt x="239748" y="202191"/>
                  </a:lnTo>
                  <a:lnTo>
                    <a:pt x="241869" y="174815"/>
                  </a:lnTo>
                  <a:lnTo>
                    <a:pt x="245457" y="148045"/>
                  </a:lnTo>
                  <a:lnTo>
                    <a:pt x="246079" y="123874"/>
                  </a:lnTo>
                  <a:lnTo>
                    <a:pt x="251359" y="95493"/>
                  </a:lnTo>
                  <a:lnTo>
                    <a:pt x="259196" y="69503"/>
                  </a:lnTo>
                  <a:lnTo>
                    <a:pt x="264049" y="57429"/>
                  </a:lnTo>
                  <a:lnTo>
                    <a:pt x="279334" y="37126"/>
                  </a:lnTo>
                  <a:lnTo>
                    <a:pt x="285933" y="33866"/>
                  </a:lnTo>
                  <a:lnTo>
                    <a:pt x="298298" y="31774"/>
                  </a:lnTo>
                  <a:lnTo>
                    <a:pt x="308694" y="34782"/>
                  </a:lnTo>
                  <a:lnTo>
                    <a:pt x="314740" y="40115"/>
                  </a:lnTo>
                  <a:lnTo>
                    <a:pt x="322111" y="52932"/>
                  </a:lnTo>
                  <a:lnTo>
                    <a:pt x="325878" y="64175"/>
                  </a:lnTo>
                  <a:lnTo>
                    <a:pt x="330177" y="90520"/>
                  </a:lnTo>
                  <a:lnTo>
                    <a:pt x="335622" y="114434"/>
                  </a:lnTo>
                  <a:lnTo>
                    <a:pt x="339822" y="139394"/>
                  </a:lnTo>
                  <a:lnTo>
                    <a:pt x="341241" y="169741"/>
                  </a:lnTo>
                  <a:lnTo>
                    <a:pt x="342227" y="194707"/>
                  </a:lnTo>
                  <a:lnTo>
                    <a:pt x="344931" y="202210"/>
                  </a:lnTo>
                  <a:lnTo>
                    <a:pt x="353143" y="213924"/>
                  </a:lnTo>
                  <a:lnTo>
                    <a:pt x="354232" y="213714"/>
                  </a:lnTo>
                  <a:lnTo>
                    <a:pt x="360641" y="209059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SMARTInkShape-2571"/>
            <p:cNvSpPr/>
            <p:nvPr/>
          </p:nvSpPr>
          <p:spPr>
            <a:xfrm>
              <a:off x="6682237" y="4351235"/>
              <a:ext cx="213864" cy="366816"/>
            </a:xfrm>
            <a:custGeom>
              <a:avLst/>
              <a:gdLst/>
              <a:ahLst/>
              <a:cxnLst/>
              <a:rect l="0" t="0" r="0" b="0"/>
              <a:pathLst>
                <a:path w="213864" h="366816">
                  <a:moveTo>
                    <a:pt x="105913" y="195365"/>
                  </a:moveTo>
                  <a:lnTo>
                    <a:pt x="100445" y="189897"/>
                  </a:lnTo>
                  <a:lnTo>
                    <a:pt x="85334" y="180254"/>
                  </a:lnTo>
                  <a:lnTo>
                    <a:pt x="82315" y="179646"/>
                  </a:lnTo>
                  <a:lnTo>
                    <a:pt x="63259" y="182128"/>
                  </a:lnTo>
                  <a:lnTo>
                    <a:pt x="54970" y="186189"/>
                  </a:lnTo>
                  <a:lnTo>
                    <a:pt x="47288" y="192698"/>
                  </a:lnTo>
                  <a:lnTo>
                    <a:pt x="27002" y="218080"/>
                  </a:lnTo>
                  <a:lnTo>
                    <a:pt x="12427" y="245425"/>
                  </a:lnTo>
                  <a:lnTo>
                    <a:pt x="4836" y="268758"/>
                  </a:lnTo>
                  <a:lnTo>
                    <a:pt x="0" y="294251"/>
                  </a:lnTo>
                  <a:lnTo>
                    <a:pt x="448" y="315211"/>
                  </a:lnTo>
                  <a:lnTo>
                    <a:pt x="6920" y="341256"/>
                  </a:lnTo>
                  <a:lnTo>
                    <a:pt x="16295" y="357046"/>
                  </a:lnTo>
                  <a:lnTo>
                    <a:pt x="22103" y="362473"/>
                  </a:lnTo>
                  <a:lnTo>
                    <a:pt x="27742" y="364885"/>
                  </a:lnTo>
                  <a:lnTo>
                    <a:pt x="50314" y="366561"/>
                  </a:lnTo>
                  <a:lnTo>
                    <a:pt x="60271" y="362939"/>
                  </a:lnTo>
                  <a:lnTo>
                    <a:pt x="69400" y="355920"/>
                  </a:lnTo>
                  <a:lnTo>
                    <a:pt x="94397" y="328116"/>
                  </a:lnTo>
                  <a:lnTo>
                    <a:pt x="113777" y="297421"/>
                  </a:lnTo>
                  <a:lnTo>
                    <a:pt x="126900" y="269034"/>
                  </a:lnTo>
                  <a:lnTo>
                    <a:pt x="139021" y="241730"/>
                  </a:lnTo>
                  <a:lnTo>
                    <a:pt x="148100" y="211611"/>
                  </a:lnTo>
                  <a:lnTo>
                    <a:pt x="158002" y="180344"/>
                  </a:lnTo>
                  <a:lnTo>
                    <a:pt x="160813" y="159291"/>
                  </a:lnTo>
                  <a:lnTo>
                    <a:pt x="163945" y="136293"/>
                  </a:lnTo>
                  <a:lnTo>
                    <a:pt x="167688" y="113372"/>
                  </a:lnTo>
                  <a:lnTo>
                    <a:pt x="173056" y="84600"/>
                  </a:lnTo>
                  <a:lnTo>
                    <a:pt x="174961" y="58907"/>
                  </a:lnTo>
                  <a:lnTo>
                    <a:pt x="177486" y="30905"/>
                  </a:lnTo>
                  <a:lnTo>
                    <a:pt x="181198" y="11733"/>
                  </a:lnTo>
                  <a:lnTo>
                    <a:pt x="179825" y="6035"/>
                  </a:lnTo>
                  <a:lnTo>
                    <a:pt x="176565" y="0"/>
                  </a:lnTo>
                  <a:lnTo>
                    <a:pt x="176297" y="211"/>
                  </a:lnTo>
                  <a:lnTo>
                    <a:pt x="175783" y="25689"/>
                  </a:lnTo>
                  <a:lnTo>
                    <a:pt x="176472" y="54734"/>
                  </a:lnTo>
                  <a:lnTo>
                    <a:pt x="180128" y="80711"/>
                  </a:lnTo>
                  <a:lnTo>
                    <a:pt x="181230" y="102779"/>
                  </a:lnTo>
                  <a:lnTo>
                    <a:pt x="181720" y="126699"/>
                  </a:lnTo>
                  <a:lnTo>
                    <a:pt x="181938" y="152147"/>
                  </a:lnTo>
                  <a:lnTo>
                    <a:pt x="182035" y="179919"/>
                  </a:lnTo>
                  <a:lnTo>
                    <a:pt x="183960" y="206845"/>
                  </a:lnTo>
                  <a:lnTo>
                    <a:pt x="187167" y="232217"/>
                  </a:lnTo>
                  <a:lnTo>
                    <a:pt x="190945" y="255252"/>
                  </a:lnTo>
                  <a:lnTo>
                    <a:pt x="193093" y="277250"/>
                  </a:lnTo>
                  <a:lnTo>
                    <a:pt x="196185" y="307586"/>
                  </a:lnTo>
                  <a:lnTo>
                    <a:pt x="203550" y="336379"/>
                  </a:lnTo>
                  <a:lnTo>
                    <a:pt x="213863" y="366815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SMARTInkShape-2572"/>
            <p:cNvSpPr/>
            <p:nvPr/>
          </p:nvSpPr>
          <p:spPr>
            <a:xfrm>
              <a:off x="6242050" y="4556085"/>
              <a:ext cx="381001" cy="199564"/>
            </a:xfrm>
            <a:custGeom>
              <a:avLst/>
              <a:gdLst/>
              <a:ahLst/>
              <a:cxnLst/>
              <a:rect l="0" t="0" r="0" b="0"/>
              <a:pathLst>
                <a:path w="381001" h="199564">
                  <a:moveTo>
                    <a:pt x="0" y="54015"/>
                  </a:moveTo>
                  <a:lnTo>
                    <a:pt x="0" y="69126"/>
                  </a:lnTo>
                  <a:lnTo>
                    <a:pt x="3371" y="78639"/>
                  </a:lnTo>
                  <a:lnTo>
                    <a:pt x="12865" y="91734"/>
                  </a:lnTo>
                  <a:lnTo>
                    <a:pt x="24570" y="103877"/>
                  </a:lnTo>
                  <a:lnTo>
                    <a:pt x="32321" y="107926"/>
                  </a:lnTo>
                  <a:lnTo>
                    <a:pt x="53697" y="110738"/>
                  </a:lnTo>
                  <a:lnTo>
                    <a:pt x="64788" y="110975"/>
                  </a:lnTo>
                  <a:lnTo>
                    <a:pt x="82932" y="104366"/>
                  </a:lnTo>
                  <a:lnTo>
                    <a:pt x="109324" y="92334"/>
                  </a:lnTo>
                  <a:lnTo>
                    <a:pt x="120555" y="87273"/>
                  </a:lnTo>
                  <a:lnTo>
                    <a:pt x="152270" y="60205"/>
                  </a:lnTo>
                  <a:lnTo>
                    <a:pt x="165936" y="43400"/>
                  </a:lnTo>
                  <a:lnTo>
                    <a:pt x="175750" y="24142"/>
                  </a:lnTo>
                  <a:lnTo>
                    <a:pt x="177395" y="10798"/>
                  </a:lnTo>
                  <a:lnTo>
                    <a:pt x="176824" y="8270"/>
                  </a:lnTo>
                  <a:lnTo>
                    <a:pt x="175738" y="6585"/>
                  </a:lnTo>
                  <a:lnTo>
                    <a:pt x="165555" y="509"/>
                  </a:lnTo>
                  <a:lnTo>
                    <a:pt x="162581" y="0"/>
                  </a:lnTo>
                  <a:lnTo>
                    <a:pt x="159892" y="366"/>
                  </a:lnTo>
                  <a:lnTo>
                    <a:pt x="154318" y="1949"/>
                  </a:lnTo>
                  <a:lnTo>
                    <a:pt x="147137" y="2652"/>
                  </a:lnTo>
                  <a:lnTo>
                    <a:pt x="139243" y="6727"/>
                  </a:lnTo>
                  <a:lnTo>
                    <a:pt x="126864" y="18837"/>
                  </a:lnTo>
                  <a:lnTo>
                    <a:pt x="116141" y="35830"/>
                  </a:lnTo>
                  <a:lnTo>
                    <a:pt x="99594" y="67534"/>
                  </a:lnTo>
                  <a:lnTo>
                    <a:pt x="89340" y="99045"/>
                  </a:lnTo>
                  <a:lnTo>
                    <a:pt x="84562" y="124037"/>
                  </a:lnTo>
                  <a:lnTo>
                    <a:pt x="82946" y="154394"/>
                  </a:lnTo>
                  <a:lnTo>
                    <a:pt x="86038" y="174303"/>
                  </a:lnTo>
                  <a:lnTo>
                    <a:pt x="91423" y="186865"/>
                  </a:lnTo>
                  <a:lnTo>
                    <a:pt x="100858" y="195056"/>
                  </a:lnTo>
                  <a:lnTo>
                    <a:pt x="108561" y="197839"/>
                  </a:lnTo>
                  <a:lnTo>
                    <a:pt x="112590" y="198581"/>
                  </a:lnTo>
                  <a:lnTo>
                    <a:pt x="128375" y="196254"/>
                  </a:lnTo>
                  <a:lnTo>
                    <a:pt x="159753" y="176261"/>
                  </a:lnTo>
                  <a:lnTo>
                    <a:pt x="183724" y="148639"/>
                  </a:lnTo>
                  <a:lnTo>
                    <a:pt x="209624" y="117432"/>
                  </a:lnTo>
                  <a:lnTo>
                    <a:pt x="232564" y="85754"/>
                  </a:lnTo>
                  <a:lnTo>
                    <a:pt x="247057" y="55895"/>
                  </a:lnTo>
                  <a:lnTo>
                    <a:pt x="251943" y="41872"/>
                  </a:lnTo>
                  <a:lnTo>
                    <a:pt x="253791" y="33801"/>
                  </a:lnTo>
                  <a:lnTo>
                    <a:pt x="259346" y="23923"/>
                  </a:lnTo>
                  <a:lnTo>
                    <a:pt x="258975" y="22664"/>
                  </a:lnTo>
                  <a:lnTo>
                    <a:pt x="256682" y="19385"/>
                  </a:lnTo>
                  <a:lnTo>
                    <a:pt x="255787" y="18934"/>
                  </a:lnTo>
                  <a:lnTo>
                    <a:pt x="255191" y="19338"/>
                  </a:lnTo>
                  <a:lnTo>
                    <a:pt x="254529" y="21669"/>
                  </a:lnTo>
                  <a:lnTo>
                    <a:pt x="249005" y="48869"/>
                  </a:lnTo>
                  <a:lnTo>
                    <a:pt x="247917" y="76673"/>
                  </a:lnTo>
                  <a:lnTo>
                    <a:pt x="244357" y="101023"/>
                  </a:lnTo>
                  <a:lnTo>
                    <a:pt x="242206" y="126112"/>
                  </a:lnTo>
                  <a:lnTo>
                    <a:pt x="241568" y="151420"/>
                  </a:lnTo>
                  <a:lnTo>
                    <a:pt x="236309" y="179904"/>
                  </a:lnTo>
                  <a:lnTo>
                    <a:pt x="236259" y="188282"/>
                  </a:lnTo>
                  <a:lnTo>
                    <a:pt x="241062" y="199563"/>
                  </a:lnTo>
                  <a:lnTo>
                    <a:pt x="245659" y="170807"/>
                  </a:lnTo>
                  <a:lnTo>
                    <a:pt x="249138" y="143616"/>
                  </a:lnTo>
                  <a:lnTo>
                    <a:pt x="254441" y="120310"/>
                  </a:lnTo>
                  <a:lnTo>
                    <a:pt x="260480" y="92943"/>
                  </a:lnTo>
                  <a:lnTo>
                    <a:pt x="268842" y="61783"/>
                  </a:lnTo>
                  <a:lnTo>
                    <a:pt x="277993" y="35950"/>
                  </a:lnTo>
                  <a:lnTo>
                    <a:pt x="293334" y="15461"/>
                  </a:lnTo>
                  <a:lnTo>
                    <a:pt x="303676" y="7941"/>
                  </a:lnTo>
                  <a:lnTo>
                    <a:pt x="306872" y="7071"/>
                  </a:lnTo>
                  <a:lnTo>
                    <a:pt x="309709" y="7196"/>
                  </a:lnTo>
                  <a:lnTo>
                    <a:pt x="314743" y="9218"/>
                  </a:lnTo>
                  <a:lnTo>
                    <a:pt x="319332" y="12468"/>
                  </a:lnTo>
                  <a:lnTo>
                    <a:pt x="325882" y="21635"/>
                  </a:lnTo>
                  <a:lnTo>
                    <a:pt x="334416" y="46809"/>
                  </a:lnTo>
                  <a:lnTo>
                    <a:pt x="342896" y="74777"/>
                  </a:lnTo>
                  <a:lnTo>
                    <a:pt x="349249" y="98972"/>
                  </a:lnTo>
                  <a:lnTo>
                    <a:pt x="354345" y="129060"/>
                  </a:lnTo>
                  <a:lnTo>
                    <a:pt x="367368" y="159931"/>
                  </a:lnTo>
                  <a:lnTo>
                    <a:pt x="381000" y="187365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SMARTInkShape-2573"/>
            <p:cNvSpPr/>
            <p:nvPr/>
          </p:nvSpPr>
          <p:spPr>
            <a:xfrm>
              <a:off x="5844743" y="4554553"/>
              <a:ext cx="141935" cy="220648"/>
            </a:xfrm>
            <a:custGeom>
              <a:avLst/>
              <a:gdLst/>
              <a:ahLst/>
              <a:cxnLst/>
              <a:rect l="0" t="0" r="0" b="0"/>
              <a:pathLst>
                <a:path w="141935" h="220648">
                  <a:moveTo>
                    <a:pt x="9957" y="55547"/>
                  </a:moveTo>
                  <a:lnTo>
                    <a:pt x="6585" y="55547"/>
                  </a:lnTo>
                  <a:lnTo>
                    <a:pt x="5592" y="56252"/>
                  </a:lnTo>
                  <a:lnTo>
                    <a:pt x="4930" y="57428"/>
                  </a:lnTo>
                  <a:lnTo>
                    <a:pt x="0" y="71156"/>
                  </a:lnTo>
                  <a:lnTo>
                    <a:pt x="1533" y="76125"/>
                  </a:lnTo>
                  <a:lnTo>
                    <a:pt x="12263" y="89361"/>
                  </a:lnTo>
                  <a:lnTo>
                    <a:pt x="21850" y="95748"/>
                  </a:lnTo>
                  <a:lnTo>
                    <a:pt x="33628" y="98738"/>
                  </a:lnTo>
                  <a:lnTo>
                    <a:pt x="41879" y="97556"/>
                  </a:lnTo>
                  <a:lnTo>
                    <a:pt x="56339" y="94805"/>
                  </a:lnTo>
                  <a:lnTo>
                    <a:pt x="62045" y="94419"/>
                  </a:lnTo>
                  <a:lnTo>
                    <a:pt x="72147" y="90227"/>
                  </a:lnTo>
                  <a:lnTo>
                    <a:pt x="103768" y="72972"/>
                  </a:lnTo>
                  <a:lnTo>
                    <a:pt x="125478" y="53216"/>
                  </a:lnTo>
                  <a:lnTo>
                    <a:pt x="140220" y="32375"/>
                  </a:lnTo>
                  <a:lnTo>
                    <a:pt x="141934" y="25022"/>
                  </a:lnTo>
                  <a:lnTo>
                    <a:pt x="140816" y="17050"/>
                  </a:lnTo>
                  <a:lnTo>
                    <a:pt x="136219" y="6511"/>
                  </a:lnTo>
                  <a:lnTo>
                    <a:pt x="134348" y="3806"/>
                  </a:lnTo>
                  <a:lnTo>
                    <a:pt x="131689" y="2003"/>
                  </a:lnTo>
                  <a:lnTo>
                    <a:pt x="124973" y="0"/>
                  </a:lnTo>
                  <a:lnTo>
                    <a:pt x="121912" y="170"/>
                  </a:lnTo>
                  <a:lnTo>
                    <a:pt x="106318" y="7376"/>
                  </a:lnTo>
                  <a:lnTo>
                    <a:pt x="94325" y="16736"/>
                  </a:lnTo>
                  <a:lnTo>
                    <a:pt x="78443" y="45471"/>
                  </a:lnTo>
                  <a:lnTo>
                    <a:pt x="68584" y="69024"/>
                  </a:lnTo>
                  <a:lnTo>
                    <a:pt x="61194" y="95758"/>
                  </a:lnTo>
                  <a:lnTo>
                    <a:pt x="56418" y="124141"/>
                  </a:lnTo>
                  <a:lnTo>
                    <a:pt x="55003" y="150424"/>
                  </a:lnTo>
                  <a:lnTo>
                    <a:pt x="56465" y="174205"/>
                  </a:lnTo>
                  <a:lnTo>
                    <a:pt x="63280" y="197832"/>
                  </a:lnTo>
                  <a:lnTo>
                    <a:pt x="72715" y="211692"/>
                  </a:lnTo>
                  <a:lnTo>
                    <a:pt x="80417" y="216666"/>
                  </a:lnTo>
                  <a:lnTo>
                    <a:pt x="93489" y="219861"/>
                  </a:lnTo>
                  <a:lnTo>
                    <a:pt x="117907" y="220647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SMARTInkShape-2574"/>
            <p:cNvSpPr/>
            <p:nvPr/>
          </p:nvSpPr>
          <p:spPr>
            <a:xfrm>
              <a:off x="5639104" y="4414735"/>
              <a:ext cx="139397" cy="326707"/>
            </a:xfrm>
            <a:custGeom>
              <a:avLst/>
              <a:gdLst/>
              <a:ahLst/>
              <a:cxnLst/>
              <a:rect l="0" t="0" r="0" b="0"/>
              <a:pathLst>
                <a:path w="139397" h="326707">
                  <a:moveTo>
                    <a:pt x="94946" y="138215"/>
                  </a:moveTo>
                  <a:lnTo>
                    <a:pt x="89478" y="138215"/>
                  </a:lnTo>
                  <a:lnTo>
                    <a:pt x="85486" y="134843"/>
                  </a:lnTo>
                  <a:lnTo>
                    <a:pt x="79922" y="133188"/>
                  </a:lnTo>
                  <a:lnTo>
                    <a:pt x="64853" y="132126"/>
                  </a:lnTo>
                  <a:lnTo>
                    <a:pt x="52476" y="135313"/>
                  </a:lnTo>
                  <a:lnTo>
                    <a:pt x="43243" y="140726"/>
                  </a:lnTo>
                  <a:lnTo>
                    <a:pt x="29438" y="153945"/>
                  </a:lnTo>
                  <a:lnTo>
                    <a:pt x="10344" y="183581"/>
                  </a:lnTo>
                  <a:lnTo>
                    <a:pt x="3164" y="203397"/>
                  </a:lnTo>
                  <a:lnTo>
                    <a:pt x="723" y="230278"/>
                  </a:lnTo>
                  <a:lnTo>
                    <a:pt x="0" y="255725"/>
                  </a:lnTo>
                  <a:lnTo>
                    <a:pt x="1637" y="283644"/>
                  </a:lnTo>
                  <a:lnTo>
                    <a:pt x="8545" y="309542"/>
                  </a:lnTo>
                  <a:lnTo>
                    <a:pt x="14447" y="318547"/>
                  </a:lnTo>
                  <a:lnTo>
                    <a:pt x="21069" y="324195"/>
                  </a:lnTo>
                  <a:lnTo>
                    <a:pt x="26363" y="326706"/>
                  </a:lnTo>
                  <a:lnTo>
                    <a:pt x="32950" y="325941"/>
                  </a:lnTo>
                  <a:lnTo>
                    <a:pt x="48676" y="319700"/>
                  </a:lnTo>
                  <a:lnTo>
                    <a:pt x="55096" y="312008"/>
                  </a:lnTo>
                  <a:lnTo>
                    <a:pt x="72268" y="283031"/>
                  </a:lnTo>
                  <a:lnTo>
                    <a:pt x="86834" y="251853"/>
                  </a:lnTo>
                  <a:lnTo>
                    <a:pt x="94423" y="225037"/>
                  </a:lnTo>
                  <a:lnTo>
                    <a:pt x="99259" y="194749"/>
                  </a:lnTo>
                  <a:lnTo>
                    <a:pt x="100692" y="163432"/>
                  </a:lnTo>
                  <a:lnTo>
                    <a:pt x="102998" y="131811"/>
                  </a:lnTo>
                  <a:lnTo>
                    <a:pt x="106269" y="101980"/>
                  </a:lnTo>
                  <a:lnTo>
                    <a:pt x="105356" y="75267"/>
                  </a:lnTo>
                  <a:lnTo>
                    <a:pt x="102097" y="44328"/>
                  </a:lnTo>
                  <a:lnTo>
                    <a:pt x="100749" y="19245"/>
                  </a:lnTo>
                  <a:lnTo>
                    <a:pt x="95214" y="0"/>
                  </a:lnTo>
                  <a:lnTo>
                    <a:pt x="94952" y="26310"/>
                  </a:lnTo>
                  <a:lnTo>
                    <a:pt x="99972" y="57862"/>
                  </a:lnTo>
                  <a:lnTo>
                    <a:pt x="102785" y="83597"/>
                  </a:lnTo>
                  <a:lnTo>
                    <a:pt x="109969" y="113565"/>
                  </a:lnTo>
                  <a:lnTo>
                    <a:pt x="119152" y="144787"/>
                  </a:lnTo>
                  <a:lnTo>
                    <a:pt x="126342" y="174499"/>
                  </a:lnTo>
                  <a:lnTo>
                    <a:pt x="132941" y="203058"/>
                  </a:lnTo>
                  <a:lnTo>
                    <a:pt x="139396" y="233465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SMARTInkShape-2575"/>
            <p:cNvSpPr/>
            <p:nvPr/>
          </p:nvSpPr>
          <p:spPr>
            <a:xfrm>
              <a:off x="6083300" y="4610100"/>
              <a:ext cx="12701" cy="349251"/>
            </a:xfrm>
            <a:custGeom>
              <a:avLst/>
              <a:gdLst/>
              <a:ahLst/>
              <a:cxnLst/>
              <a:rect l="0" t="0" r="0" b="0"/>
              <a:pathLst>
                <a:path w="12701" h="349251">
                  <a:moveTo>
                    <a:pt x="12700" y="0"/>
                  </a:moveTo>
                  <a:lnTo>
                    <a:pt x="12700" y="3371"/>
                  </a:lnTo>
                  <a:lnTo>
                    <a:pt x="10817" y="6907"/>
                  </a:lnTo>
                  <a:lnTo>
                    <a:pt x="9328" y="8838"/>
                  </a:lnTo>
                  <a:lnTo>
                    <a:pt x="7673" y="14746"/>
                  </a:lnTo>
                  <a:lnTo>
                    <a:pt x="5818" y="39911"/>
                  </a:lnTo>
                  <a:lnTo>
                    <a:pt x="1358" y="70625"/>
                  </a:lnTo>
                  <a:lnTo>
                    <a:pt x="402" y="97361"/>
                  </a:lnTo>
                  <a:lnTo>
                    <a:pt x="119" y="127625"/>
                  </a:lnTo>
                  <a:lnTo>
                    <a:pt x="34" y="158935"/>
                  </a:lnTo>
                  <a:lnTo>
                    <a:pt x="10" y="190554"/>
                  </a:lnTo>
                  <a:lnTo>
                    <a:pt x="2" y="222266"/>
                  </a:lnTo>
                  <a:lnTo>
                    <a:pt x="0" y="252123"/>
                  </a:lnTo>
                  <a:lnTo>
                    <a:pt x="0" y="278844"/>
                  </a:lnTo>
                  <a:lnTo>
                    <a:pt x="3371" y="309785"/>
                  </a:lnTo>
                  <a:lnTo>
                    <a:pt x="5957" y="338957"/>
                  </a:lnTo>
                  <a:lnTo>
                    <a:pt x="6350" y="3492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SMARTInkShape-2576"/>
            <p:cNvSpPr/>
            <p:nvPr/>
          </p:nvSpPr>
          <p:spPr>
            <a:xfrm>
              <a:off x="5480050" y="4522968"/>
              <a:ext cx="101601" cy="233183"/>
            </a:xfrm>
            <a:custGeom>
              <a:avLst/>
              <a:gdLst/>
              <a:ahLst/>
              <a:cxnLst/>
              <a:rect l="0" t="0" r="0" b="0"/>
              <a:pathLst>
                <a:path w="101601" h="233183">
                  <a:moveTo>
                    <a:pt x="12700" y="49032"/>
                  </a:moveTo>
                  <a:lnTo>
                    <a:pt x="12700" y="76168"/>
                  </a:lnTo>
                  <a:lnTo>
                    <a:pt x="7673" y="106410"/>
                  </a:lnTo>
                  <a:lnTo>
                    <a:pt x="2160" y="137962"/>
                  </a:lnTo>
                  <a:lnTo>
                    <a:pt x="284" y="166314"/>
                  </a:lnTo>
                  <a:lnTo>
                    <a:pt x="2" y="188501"/>
                  </a:lnTo>
                  <a:lnTo>
                    <a:pt x="0" y="159479"/>
                  </a:lnTo>
                  <a:lnTo>
                    <a:pt x="0" y="132284"/>
                  </a:lnTo>
                  <a:lnTo>
                    <a:pt x="0" y="102950"/>
                  </a:lnTo>
                  <a:lnTo>
                    <a:pt x="0" y="78334"/>
                  </a:lnTo>
                  <a:lnTo>
                    <a:pt x="3371" y="53167"/>
                  </a:lnTo>
                  <a:lnTo>
                    <a:pt x="11536" y="25154"/>
                  </a:lnTo>
                  <a:lnTo>
                    <a:pt x="22076" y="10599"/>
                  </a:lnTo>
                  <a:lnTo>
                    <a:pt x="30037" y="4199"/>
                  </a:lnTo>
                  <a:lnTo>
                    <a:pt x="38279" y="884"/>
                  </a:lnTo>
                  <a:lnTo>
                    <a:pt x="42453" y="0"/>
                  </a:lnTo>
                  <a:lnTo>
                    <a:pt x="48971" y="899"/>
                  </a:lnTo>
                  <a:lnTo>
                    <a:pt x="54926" y="4356"/>
                  </a:lnTo>
                  <a:lnTo>
                    <a:pt x="65506" y="14236"/>
                  </a:lnTo>
                  <a:lnTo>
                    <a:pt x="73423" y="27511"/>
                  </a:lnTo>
                  <a:lnTo>
                    <a:pt x="82419" y="56566"/>
                  </a:lnTo>
                  <a:lnTo>
                    <a:pt x="86979" y="83014"/>
                  </a:lnTo>
                  <a:lnTo>
                    <a:pt x="88331" y="113193"/>
                  </a:lnTo>
                  <a:lnTo>
                    <a:pt x="88731" y="142596"/>
                  </a:lnTo>
                  <a:lnTo>
                    <a:pt x="88850" y="169182"/>
                  </a:lnTo>
                  <a:lnTo>
                    <a:pt x="90766" y="191170"/>
                  </a:lnTo>
                  <a:lnTo>
                    <a:pt x="94987" y="221115"/>
                  </a:lnTo>
                  <a:lnTo>
                    <a:pt x="97015" y="226173"/>
                  </a:lnTo>
                  <a:lnTo>
                    <a:pt x="101600" y="233182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" name="SMARTInkShape-2577"/>
            <p:cNvSpPr/>
            <p:nvPr/>
          </p:nvSpPr>
          <p:spPr>
            <a:xfrm>
              <a:off x="5397500" y="4495800"/>
              <a:ext cx="1" cy="12701"/>
            </a:xfrm>
            <a:custGeom>
              <a:avLst/>
              <a:gdLst/>
              <a:ahLst/>
              <a:cxnLst/>
              <a:rect l="0" t="0" r="0" b="0"/>
              <a:pathLst>
                <a:path w="1" h="12701">
                  <a:moveTo>
                    <a:pt x="0" y="0"/>
                  </a:moveTo>
                  <a:lnTo>
                    <a:pt x="0" y="127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SMARTInkShape-2578"/>
            <p:cNvSpPr/>
            <p:nvPr/>
          </p:nvSpPr>
          <p:spPr>
            <a:xfrm>
              <a:off x="5359400" y="4591050"/>
              <a:ext cx="19051" cy="171451"/>
            </a:xfrm>
            <a:custGeom>
              <a:avLst/>
              <a:gdLst/>
              <a:ahLst/>
              <a:cxnLst/>
              <a:rect l="0" t="0" r="0" b="0"/>
              <a:pathLst>
                <a:path w="19051" h="171451">
                  <a:moveTo>
                    <a:pt x="0" y="0"/>
                  </a:moveTo>
                  <a:lnTo>
                    <a:pt x="0" y="3371"/>
                  </a:lnTo>
                  <a:lnTo>
                    <a:pt x="1881" y="6907"/>
                  </a:lnTo>
                  <a:lnTo>
                    <a:pt x="3371" y="8838"/>
                  </a:lnTo>
                  <a:lnTo>
                    <a:pt x="9459" y="38875"/>
                  </a:lnTo>
                  <a:lnTo>
                    <a:pt x="12765" y="68722"/>
                  </a:lnTo>
                  <a:lnTo>
                    <a:pt x="16874" y="93426"/>
                  </a:lnTo>
                  <a:lnTo>
                    <a:pt x="18405" y="118619"/>
                  </a:lnTo>
                  <a:lnTo>
                    <a:pt x="18922" y="148654"/>
                  </a:lnTo>
                  <a:lnTo>
                    <a:pt x="19050" y="1714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" name="SMARTInkShape-2579"/>
            <p:cNvSpPr/>
            <p:nvPr/>
          </p:nvSpPr>
          <p:spPr>
            <a:xfrm>
              <a:off x="4921250" y="4553940"/>
              <a:ext cx="203201" cy="30761"/>
            </a:xfrm>
            <a:custGeom>
              <a:avLst/>
              <a:gdLst/>
              <a:ahLst/>
              <a:cxnLst/>
              <a:rect l="0" t="0" r="0" b="0"/>
              <a:pathLst>
                <a:path w="203201" h="30761">
                  <a:moveTo>
                    <a:pt x="0" y="30760"/>
                  </a:moveTo>
                  <a:lnTo>
                    <a:pt x="3371" y="27388"/>
                  </a:lnTo>
                  <a:lnTo>
                    <a:pt x="6907" y="25733"/>
                  </a:lnTo>
                  <a:lnTo>
                    <a:pt x="32913" y="17618"/>
                  </a:lnTo>
                  <a:lnTo>
                    <a:pt x="60750" y="9506"/>
                  </a:lnTo>
                  <a:lnTo>
                    <a:pt x="85106" y="6588"/>
                  </a:lnTo>
                  <a:lnTo>
                    <a:pt x="110197" y="2353"/>
                  </a:lnTo>
                  <a:lnTo>
                    <a:pt x="135505" y="0"/>
                  </a:lnTo>
                  <a:lnTo>
                    <a:pt x="160878" y="2674"/>
                  </a:lnTo>
                  <a:lnTo>
                    <a:pt x="192530" y="5006"/>
                  </a:lnTo>
                  <a:lnTo>
                    <a:pt x="203200" y="536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" name="SMARTInkShape-2580"/>
            <p:cNvSpPr/>
            <p:nvPr/>
          </p:nvSpPr>
          <p:spPr>
            <a:xfrm>
              <a:off x="4997450" y="4438650"/>
              <a:ext cx="12701" cy="273051"/>
            </a:xfrm>
            <a:custGeom>
              <a:avLst/>
              <a:gdLst/>
              <a:ahLst/>
              <a:cxnLst/>
              <a:rect l="0" t="0" r="0" b="0"/>
              <a:pathLst>
                <a:path w="12701" h="273051">
                  <a:moveTo>
                    <a:pt x="0" y="0"/>
                  </a:moveTo>
                  <a:lnTo>
                    <a:pt x="0" y="29493"/>
                  </a:lnTo>
                  <a:lnTo>
                    <a:pt x="3371" y="60075"/>
                  </a:lnTo>
                  <a:lnTo>
                    <a:pt x="5467" y="91648"/>
                  </a:lnTo>
                  <a:lnTo>
                    <a:pt x="5957" y="113639"/>
                  </a:lnTo>
                  <a:lnTo>
                    <a:pt x="6880" y="135878"/>
                  </a:lnTo>
                  <a:lnTo>
                    <a:pt x="9643" y="159873"/>
                  </a:lnTo>
                  <a:lnTo>
                    <a:pt x="11341" y="182768"/>
                  </a:lnTo>
                  <a:lnTo>
                    <a:pt x="12297" y="211727"/>
                  </a:lnTo>
                  <a:lnTo>
                    <a:pt x="12620" y="240476"/>
                  </a:lnTo>
                  <a:lnTo>
                    <a:pt x="12698" y="271878"/>
                  </a:lnTo>
                  <a:lnTo>
                    <a:pt x="12700" y="2730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" name="SMARTInkShape-2581"/>
            <p:cNvSpPr/>
            <p:nvPr/>
          </p:nvSpPr>
          <p:spPr>
            <a:xfrm>
              <a:off x="4734297" y="4572000"/>
              <a:ext cx="142504" cy="208767"/>
            </a:xfrm>
            <a:custGeom>
              <a:avLst/>
              <a:gdLst/>
              <a:ahLst/>
              <a:cxnLst/>
              <a:rect l="0" t="0" r="0" b="0"/>
              <a:pathLst>
                <a:path w="142504" h="208767">
                  <a:moveTo>
                    <a:pt x="66303" y="0"/>
                  </a:moveTo>
                  <a:lnTo>
                    <a:pt x="57464" y="0"/>
                  </a:lnTo>
                  <a:lnTo>
                    <a:pt x="55471" y="1411"/>
                  </a:lnTo>
                  <a:lnTo>
                    <a:pt x="45322" y="11933"/>
                  </a:lnTo>
                  <a:lnTo>
                    <a:pt x="29938" y="24386"/>
                  </a:lnTo>
                  <a:lnTo>
                    <a:pt x="20877" y="39680"/>
                  </a:lnTo>
                  <a:lnTo>
                    <a:pt x="11495" y="68176"/>
                  </a:lnTo>
                  <a:lnTo>
                    <a:pt x="2847" y="96801"/>
                  </a:lnTo>
                  <a:lnTo>
                    <a:pt x="0" y="112166"/>
                  </a:lnTo>
                  <a:lnTo>
                    <a:pt x="2040" y="141160"/>
                  </a:lnTo>
                  <a:lnTo>
                    <a:pt x="3875" y="156576"/>
                  </a:lnTo>
                  <a:lnTo>
                    <a:pt x="12841" y="176450"/>
                  </a:lnTo>
                  <a:lnTo>
                    <a:pt x="32643" y="200626"/>
                  </a:lnTo>
                  <a:lnTo>
                    <a:pt x="42876" y="205584"/>
                  </a:lnTo>
                  <a:lnTo>
                    <a:pt x="66692" y="208766"/>
                  </a:lnTo>
                  <a:lnTo>
                    <a:pt x="85468" y="205947"/>
                  </a:lnTo>
                  <a:lnTo>
                    <a:pt x="115236" y="186602"/>
                  </a:lnTo>
                  <a:lnTo>
                    <a:pt x="142503" y="1651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" name="SMARTInkShape-2582"/>
            <p:cNvSpPr/>
            <p:nvPr/>
          </p:nvSpPr>
          <p:spPr>
            <a:xfrm>
              <a:off x="4415054" y="4597684"/>
              <a:ext cx="258547" cy="169598"/>
            </a:xfrm>
            <a:custGeom>
              <a:avLst/>
              <a:gdLst/>
              <a:ahLst/>
              <a:cxnLst/>
              <a:rect l="0" t="0" r="0" b="0"/>
              <a:pathLst>
                <a:path w="258547" h="169598">
                  <a:moveTo>
                    <a:pt x="106146" y="12416"/>
                  </a:moveTo>
                  <a:lnTo>
                    <a:pt x="106146" y="9044"/>
                  </a:lnTo>
                  <a:lnTo>
                    <a:pt x="105440" y="8051"/>
                  </a:lnTo>
                  <a:lnTo>
                    <a:pt x="104264" y="7389"/>
                  </a:lnTo>
                  <a:lnTo>
                    <a:pt x="102775" y="6948"/>
                  </a:lnTo>
                  <a:lnTo>
                    <a:pt x="101781" y="5948"/>
                  </a:lnTo>
                  <a:lnTo>
                    <a:pt x="100678" y="2956"/>
                  </a:lnTo>
                  <a:lnTo>
                    <a:pt x="98973" y="1876"/>
                  </a:lnTo>
                  <a:lnTo>
                    <a:pt x="86097" y="143"/>
                  </a:lnTo>
                  <a:lnTo>
                    <a:pt x="82196" y="0"/>
                  </a:lnTo>
                  <a:lnTo>
                    <a:pt x="74100" y="3605"/>
                  </a:lnTo>
                  <a:lnTo>
                    <a:pt x="47088" y="22313"/>
                  </a:lnTo>
                  <a:lnTo>
                    <a:pt x="22064" y="50983"/>
                  </a:lnTo>
                  <a:lnTo>
                    <a:pt x="9658" y="70409"/>
                  </a:lnTo>
                  <a:lnTo>
                    <a:pt x="669" y="100019"/>
                  </a:lnTo>
                  <a:lnTo>
                    <a:pt x="0" y="113439"/>
                  </a:lnTo>
                  <a:lnTo>
                    <a:pt x="5320" y="137420"/>
                  </a:lnTo>
                  <a:lnTo>
                    <a:pt x="7179" y="142318"/>
                  </a:lnTo>
                  <a:lnTo>
                    <a:pt x="13006" y="149643"/>
                  </a:lnTo>
                  <a:lnTo>
                    <a:pt x="20300" y="154544"/>
                  </a:lnTo>
                  <a:lnTo>
                    <a:pt x="33045" y="157304"/>
                  </a:lnTo>
                  <a:lnTo>
                    <a:pt x="49209" y="157416"/>
                  </a:lnTo>
                  <a:lnTo>
                    <a:pt x="58733" y="154942"/>
                  </a:lnTo>
                  <a:lnTo>
                    <a:pt x="72028" y="146211"/>
                  </a:lnTo>
                  <a:lnTo>
                    <a:pt x="101192" y="118151"/>
                  </a:lnTo>
                  <a:lnTo>
                    <a:pt x="111935" y="99415"/>
                  </a:lnTo>
                  <a:lnTo>
                    <a:pt x="117480" y="82282"/>
                  </a:lnTo>
                  <a:lnTo>
                    <a:pt x="118726" y="62169"/>
                  </a:lnTo>
                  <a:lnTo>
                    <a:pt x="116911" y="57341"/>
                  </a:lnTo>
                  <a:lnTo>
                    <a:pt x="113368" y="51863"/>
                  </a:lnTo>
                  <a:lnTo>
                    <a:pt x="113077" y="52120"/>
                  </a:lnTo>
                  <a:lnTo>
                    <a:pt x="112572" y="59472"/>
                  </a:lnTo>
                  <a:lnTo>
                    <a:pt x="125364" y="90681"/>
                  </a:lnTo>
                  <a:lnTo>
                    <a:pt x="130209" y="101528"/>
                  </a:lnTo>
                  <a:lnTo>
                    <a:pt x="153672" y="133029"/>
                  </a:lnTo>
                  <a:lnTo>
                    <a:pt x="170557" y="146539"/>
                  </a:lnTo>
                  <a:lnTo>
                    <a:pt x="201516" y="160127"/>
                  </a:lnTo>
                  <a:lnTo>
                    <a:pt x="231280" y="169224"/>
                  </a:lnTo>
                  <a:lnTo>
                    <a:pt x="240783" y="169597"/>
                  </a:lnTo>
                  <a:lnTo>
                    <a:pt x="258546" y="164816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" name="SMARTInkShape-2583"/>
            <p:cNvSpPr/>
            <p:nvPr/>
          </p:nvSpPr>
          <p:spPr>
            <a:xfrm>
              <a:off x="4255188" y="4318000"/>
              <a:ext cx="113613" cy="558801"/>
            </a:xfrm>
            <a:custGeom>
              <a:avLst/>
              <a:gdLst/>
              <a:ahLst/>
              <a:cxnLst/>
              <a:rect l="0" t="0" r="0" b="0"/>
              <a:pathLst>
                <a:path w="113613" h="558801">
                  <a:moveTo>
                    <a:pt x="113612" y="0"/>
                  </a:moveTo>
                  <a:lnTo>
                    <a:pt x="113612" y="3370"/>
                  </a:lnTo>
                  <a:lnTo>
                    <a:pt x="102075" y="29248"/>
                  </a:lnTo>
                  <a:lnTo>
                    <a:pt x="87605" y="60209"/>
                  </a:lnTo>
                  <a:lnTo>
                    <a:pt x="75332" y="91688"/>
                  </a:lnTo>
                  <a:lnTo>
                    <a:pt x="66965" y="115539"/>
                  </a:lnTo>
                  <a:lnTo>
                    <a:pt x="58543" y="140250"/>
                  </a:lnTo>
                  <a:lnTo>
                    <a:pt x="50096" y="167226"/>
                  </a:lnTo>
                  <a:lnTo>
                    <a:pt x="40932" y="195678"/>
                  </a:lnTo>
                  <a:lnTo>
                    <a:pt x="29804" y="224786"/>
                  </a:lnTo>
                  <a:lnTo>
                    <a:pt x="21566" y="254186"/>
                  </a:lnTo>
                  <a:lnTo>
                    <a:pt x="14847" y="283716"/>
                  </a:lnTo>
                  <a:lnTo>
                    <a:pt x="7157" y="313303"/>
                  </a:lnTo>
                  <a:lnTo>
                    <a:pt x="2798" y="342916"/>
                  </a:lnTo>
                  <a:lnTo>
                    <a:pt x="861" y="372540"/>
                  </a:lnTo>
                  <a:lnTo>
                    <a:pt x="0" y="402170"/>
                  </a:lnTo>
                  <a:lnTo>
                    <a:pt x="1499" y="428038"/>
                  </a:lnTo>
                  <a:lnTo>
                    <a:pt x="4517" y="451294"/>
                  </a:lnTo>
                  <a:lnTo>
                    <a:pt x="8210" y="473390"/>
                  </a:lnTo>
                  <a:lnTo>
                    <a:pt x="17627" y="502292"/>
                  </a:lnTo>
                  <a:lnTo>
                    <a:pt x="38521" y="532272"/>
                  </a:lnTo>
                  <a:lnTo>
                    <a:pt x="62812" y="5588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4300"/>
            <a:ext cx="9144000" cy="2533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4" name="SMARTInkShape-Group399"/>
          <p:cNvGrpSpPr/>
          <p:nvPr/>
        </p:nvGrpSpPr>
        <p:grpSpPr>
          <a:xfrm>
            <a:off x="2889250" y="527050"/>
            <a:ext cx="4946651" cy="495267"/>
            <a:chOff x="2889250" y="527050"/>
            <a:chExt cx="4946651" cy="495267"/>
          </a:xfrm>
        </p:grpSpPr>
        <p:sp>
          <p:nvSpPr>
            <p:cNvPr id="3" name="SMARTInkShape-2468"/>
            <p:cNvSpPr/>
            <p:nvPr/>
          </p:nvSpPr>
          <p:spPr>
            <a:xfrm>
              <a:off x="2889250" y="793750"/>
              <a:ext cx="158751" cy="228567"/>
            </a:xfrm>
            <a:custGeom>
              <a:avLst/>
              <a:gdLst/>
              <a:ahLst/>
              <a:cxnLst/>
              <a:rect l="0" t="0" r="0" b="0"/>
              <a:pathLst>
                <a:path w="158751" h="228567">
                  <a:moveTo>
                    <a:pt x="158750" y="0"/>
                  </a:moveTo>
                  <a:lnTo>
                    <a:pt x="132234" y="0"/>
                  </a:lnTo>
                  <a:lnTo>
                    <a:pt x="100619" y="8838"/>
                  </a:lnTo>
                  <a:lnTo>
                    <a:pt x="68881" y="26666"/>
                  </a:lnTo>
                  <a:lnTo>
                    <a:pt x="53883" y="36985"/>
                  </a:lnTo>
                  <a:lnTo>
                    <a:pt x="29768" y="65271"/>
                  </a:lnTo>
                  <a:lnTo>
                    <a:pt x="29017" y="67502"/>
                  </a:lnTo>
                  <a:lnTo>
                    <a:pt x="29223" y="69696"/>
                  </a:lnTo>
                  <a:lnTo>
                    <a:pt x="31332" y="74015"/>
                  </a:lnTo>
                  <a:lnTo>
                    <a:pt x="40440" y="84657"/>
                  </a:lnTo>
                  <a:lnTo>
                    <a:pt x="50003" y="91014"/>
                  </a:lnTo>
                  <a:lnTo>
                    <a:pt x="61774" y="93994"/>
                  </a:lnTo>
                  <a:lnTo>
                    <a:pt x="90188" y="98510"/>
                  </a:lnTo>
                  <a:lnTo>
                    <a:pt x="110190" y="102400"/>
                  </a:lnTo>
                  <a:lnTo>
                    <a:pt x="133253" y="115825"/>
                  </a:lnTo>
                  <a:lnTo>
                    <a:pt x="144531" y="129333"/>
                  </a:lnTo>
                  <a:lnTo>
                    <a:pt x="148902" y="138855"/>
                  </a:lnTo>
                  <a:lnTo>
                    <a:pt x="151709" y="159837"/>
                  </a:lnTo>
                  <a:lnTo>
                    <a:pt x="148824" y="174751"/>
                  </a:lnTo>
                  <a:lnTo>
                    <a:pt x="143501" y="188107"/>
                  </a:lnTo>
                  <a:lnTo>
                    <a:pt x="130713" y="201001"/>
                  </a:lnTo>
                  <a:lnTo>
                    <a:pt x="116889" y="210388"/>
                  </a:lnTo>
                  <a:lnTo>
                    <a:pt x="85260" y="222081"/>
                  </a:lnTo>
                  <a:lnTo>
                    <a:pt x="74582" y="225702"/>
                  </a:lnTo>
                  <a:lnTo>
                    <a:pt x="44237" y="228218"/>
                  </a:lnTo>
                  <a:lnTo>
                    <a:pt x="18540" y="228566"/>
                  </a:lnTo>
                  <a:lnTo>
                    <a:pt x="0" y="2222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SMARTInkShape-2469"/>
            <p:cNvSpPr/>
            <p:nvPr/>
          </p:nvSpPr>
          <p:spPr>
            <a:xfrm>
              <a:off x="3175000" y="812800"/>
              <a:ext cx="19051" cy="171451"/>
            </a:xfrm>
            <a:custGeom>
              <a:avLst/>
              <a:gdLst/>
              <a:ahLst/>
              <a:cxnLst/>
              <a:rect l="0" t="0" r="0" b="0"/>
              <a:pathLst>
                <a:path w="19051" h="171451">
                  <a:moveTo>
                    <a:pt x="19050" y="0"/>
                  </a:moveTo>
                  <a:lnTo>
                    <a:pt x="18344" y="16606"/>
                  </a:lnTo>
                  <a:lnTo>
                    <a:pt x="13582" y="44964"/>
                  </a:lnTo>
                  <a:lnTo>
                    <a:pt x="12168" y="75021"/>
                  </a:lnTo>
                  <a:lnTo>
                    <a:pt x="8387" y="100466"/>
                  </a:lnTo>
                  <a:lnTo>
                    <a:pt x="6248" y="127918"/>
                  </a:lnTo>
                  <a:lnTo>
                    <a:pt x="641" y="159498"/>
                  </a:lnTo>
                  <a:lnTo>
                    <a:pt x="0" y="1714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SMARTInkShape-2470"/>
            <p:cNvSpPr/>
            <p:nvPr/>
          </p:nvSpPr>
          <p:spPr>
            <a:xfrm>
              <a:off x="3213100" y="698500"/>
              <a:ext cx="1" cy="6351"/>
            </a:xfrm>
            <a:custGeom>
              <a:avLst/>
              <a:gdLst/>
              <a:ahLst/>
              <a:cxnLst/>
              <a:rect l="0" t="0" r="0" b="0"/>
              <a:pathLst>
                <a:path w="1" h="6351">
                  <a:moveTo>
                    <a:pt x="0" y="0"/>
                  </a:moveTo>
                  <a:lnTo>
                    <a:pt x="0" y="63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SMARTInkShape-2471"/>
            <p:cNvSpPr/>
            <p:nvPr/>
          </p:nvSpPr>
          <p:spPr>
            <a:xfrm>
              <a:off x="3270250" y="660400"/>
              <a:ext cx="69851" cy="317501"/>
            </a:xfrm>
            <a:custGeom>
              <a:avLst/>
              <a:gdLst/>
              <a:ahLst/>
              <a:cxnLst/>
              <a:rect l="0" t="0" r="0" b="0"/>
              <a:pathLst>
                <a:path w="69851" h="317501">
                  <a:moveTo>
                    <a:pt x="69850" y="0"/>
                  </a:moveTo>
                  <a:lnTo>
                    <a:pt x="69850" y="3370"/>
                  </a:lnTo>
                  <a:lnTo>
                    <a:pt x="64382" y="30507"/>
                  </a:lnTo>
                  <a:lnTo>
                    <a:pt x="63761" y="53802"/>
                  </a:lnTo>
                  <a:lnTo>
                    <a:pt x="60206" y="85321"/>
                  </a:lnTo>
                  <a:lnTo>
                    <a:pt x="56627" y="109181"/>
                  </a:lnTo>
                  <a:lnTo>
                    <a:pt x="53389" y="133897"/>
                  </a:lnTo>
                  <a:lnTo>
                    <a:pt x="51951" y="158993"/>
                  </a:lnTo>
                  <a:lnTo>
                    <a:pt x="49430" y="182376"/>
                  </a:lnTo>
                  <a:lnTo>
                    <a:pt x="45957" y="204528"/>
                  </a:lnTo>
                  <a:lnTo>
                    <a:pt x="40036" y="236127"/>
                  </a:lnTo>
                  <a:lnTo>
                    <a:pt x="33813" y="262972"/>
                  </a:lnTo>
                  <a:lnTo>
                    <a:pt x="25389" y="287600"/>
                  </a:lnTo>
                  <a:lnTo>
                    <a:pt x="14109" y="306454"/>
                  </a:lnTo>
                  <a:lnTo>
                    <a:pt x="0" y="3175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SMARTInkShape-2472"/>
            <p:cNvSpPr/>
            <p:nvPr/>
          </p:nvSpPr>
          <p:spPr>
            <a:xfrm>
              <a:off x="3238500" y="831850"/>
              <a:ext cx="127001" cy="38101"/>
            </a:xfrm>
            <a:custGeom>
              <a:avLst/>
              <a:gdLst/>
              <a:ahLst/>
              <a:cxnLst/>
              <a:rect l="0" t="0" r="0" b="0"/>
              <a:pathLst>
                <a:path w="127001" h="38101">
                  <a:moveTo>
                    <a:pt x="0" y="38100"/>
                  </a:moveTo>
                  <a:lnTo>
                    <a:pt x="3371" y="38100"/>
                  </a:lnTo>
                  <a:lnTo>
                    <a:pt x="6907" y="36218"/>
                  </a:lnTo>
                  <a:lnTo>
                    <a:pt x="8838" y="34728"/>
                  </a:lnTo>
                  <a:lnTo>
                    <a:pt x="14746" y="33074"/>
                  </a:lnTo>
                  <a:lnTo>
                    <a:pt x="45187" y="24958"/>
                  </a:lnTo>
                  <a:lnTo>
                    <a:pt x="76296" y="14758"/>
                  </a:lnTo>
                  <a:lnTo>
                    <a:pt x="103500" y="6338"/>
                  </a:lnTo>
                  <a:lnTo>
                    <a:pt x="12700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SMARTInkShape-2473"/>
            <p:cNvSpPr/>
            <p:nvPr/>
          </p:nvSpPr>
          <p:spPr>
            <a:xfrm>
              <a:off x="3429448" y="795081"/>
              <a:ext cx="126146" cy="188677"/>
            </a:xfrm>
            <a:custGeom>
              <a:avLst/>
              <a:gdLst/>
              <a:ahLst/>
              <a:cxnLst/>
              <a:rect l="0" t="0" r="0" b="0"/>
              <a:pathLst>
                <a:path w="126146" h="188677">
                  <a:moveTo>
                    <a:pt x="5902" y="74869"/>
                  </a:moveTo>
                  <a:lnTo>
                    <a:pt x="28683" y="74163"/>
                  </a:lnTo>
                  <a:lnTo>
                    <a:pt x="57193" y="69401"/>
                  </a:lnTo>
                  <a:lnTo>
                    <a:pt x="86635" y="56701"/>
                  </a:lnTo>
                  <a:lnTo>
                    <a:pt x="114608" y="41054"/>
                  </a:lnTo>
                  <a:lnTo>
                    <a:pt x="121915" y="34667"/>
                  </a:lnTo>
                  <a:lnTo>
                    <a:pt x="124491" y="30425"/>
                  </a:lnTo>
                  <a:lnTo>
                    <a:pt x="125941" y="22189"/>
                  </a:lnTo>
                  <a:lnTo>
                    <a:pt x="126145" y="18582"/>
                  </a:lnTo>
                  <a:lnTo>
                    <a:pt x="124489" y="12693"/>
                  </a:lnTo>
                  <a:lnTo>
                    <a:pt x="123060" y="10135"/>
                  </a:lnTo>
                  <a:lnTo>
                    <a:pt x="114307" y="3163"/>
                  </a:lnTo>
                  <a:lnTo>
                    <a:pt x="102776" y="0"/>
                  </a:lnTo>
                  <a:lnTo>
                    <a:pt x="94583" y="1142"/>
                  </a:lnTo>
                  <a:lnTo>
                    <a:pt x="69242" y="10283"/>
                  </a:lnTo>
                  <a:lnTo>
                    <a:pt x="37693" y="33517"/>
                  </a:lnTo>
                  <a:lnTo>
                    <a:pt x="24180" y="50387"/>
                  </a:lnTo>
                  <a:lnTo>
                    <a:pt x="7220" y="81339"/>
                  </a:lnTo>
                  <a:lnTo>
                    <a:pt x="1824" y="103675"/>
                  </a:lnTo>
                  <a:lnTo>
                    <a:pt x="0" y="131437"/>
                  </a:lnTo>
                  <a:lnTo>
                    <a:pt x="390" y="150191"/>
                  </a:lnTo>
                  <a:lnTo>
                    <a:pt x="8408" y="173957"/>
                  </a:lnTo>
                  <a:lnTo>
                    <a:pt x="14306" y="180762"/>
                  </a:lnTo>
                  <a:lnTo>
                    <a:pt x="17855" y="183564"/>
                  </a:lnTo>
                  <a:lnTo>
                    <a:pt x="27442" y="186678"/>
                  </a:lnTo>
                  <a:lnTo>
                    <a:pt x="50843" y="188676"/>
                  </a:lnTo>
                  <a:lnTo>
                    <a:pt x="82166" y="184078"/>
                  </a:lnTo>
                  <a:lnTo>
                    <a:pt x="93419" y="182673"/>
                  </a:lnTo>
                  <a:lnTo>
                    <a:pt x="107502" y="176469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SMARTInkShape-2474"/>
            <p:cNvSpPr/>
            <p:nvPr/>
          </p:nvSpPr>
          <p:spPr>
            <a:xfrm>
              <a:off x="3797758" y="768350"/>
              <a:ext cx="144840" cy="164608"/>
            </a:xfrm>
            <a:custGeom>
              <a:avLst/>
              <a:gdLst/>
              <a:ahLst/>
              <a:cxnLst/>
              <a:rect l="0" t="0" r="0" b="0"/>
              <a:pathLst>
                <a:path w="144840" h="164608">
                  <a:moveTo>
                    <a:pt x="82092" y="0"/>
                  </a:moveTo>
                  <a:lnTo>
                    <a:pt x="78720" y="0"/>
                  </a:lnTo>
                  <a:lnTo>
                    <a:pt x="69882" y="3371"/>
                  </a:lnTo>
                  <a:lnTo>
                    <a:pt x="45966" y="23765"/>
                  </a:lnTo>
                  <a:lnTo>
                    <a:pt x="29852" y="45381"/>
                  </a:lnTo>
                  <a:lnTo>
                    <a:pt x="17262" y="71915"/>
                  </a:lnTo>
                  <a:lnTo>
                    <a:pt x="4767" y="100753"/>
                  </a:lnTo>
                  <a:lnTo>
                    <a:pt x="229" y="131357"/>
                  </a:lnTo>
                  <a:lnTo>
                    <a:pt x="0" y="136254"/>
                  </a:lnTo>
                  <a:lnTo>
                    <a:pt x="3508" y="145459"/>
                  </a:lnTo>
                  <a:lnTo>
                    <a:pt x="13887" y="159495"/>
                  </a:lnTo>
                  <a:lnTo>
                    <a:pt x="20263" y="162609"/>
                  </a:lnTo>
                  <a:lnTo>
                    <a:pt x="39226" y="164607"/>
                  </a:lnTo>
                  <a:lnTo>
                    <a:pt x="57161" y="161583"/>
                  </a:lnTo>
                  <a:lnTo>
                    <a:pt x="88504" y="145308"/>
                  </a:lnTo>
                  <a:lnTo>
                    <a:pt x="119640" y="120584"/>
                  </a:lnTo>
                  <a:lnTo>
                    <a:pt x="137016" y="103703"/>
                  </a:lnTo>
                  <a:lnTo>
                    <a:pt x="141780" y="93362"/>
                  </a:lnTo>
                  <a:lnTo>
                    <a:pt x="144839" y="72848"/>
                  </a:lnTo>
                  <a:lnTo>
                    <a:pt x="141997" y="59527"/>
                  </a:lnTo>
                  <a:lnTo>
                    <a:pt x="134011" y="42384"/>
                  </a:lnTo>
                  <a:lnTo>
                    <a:pt x="127274" y="33889"/>
                  </a:lnTo>
                  <a:lnTo>
                    <a:pt x="119576" y="29173"/>
                  </a:lnTo>
                  <a:lnTo>
                    <a:pt x="90522" y="20153"/>
                  </a:lnTo>
                  <a:lnTo>
                    <a:pt x="77848" y="19377"/>
                  </a:lnTo>
                  <a:lnTo>
                    <a:pt x="75029" y="19973"/>
                  </a:lnTo>
                  <a:lnTo>
                    <a:pt x="73150" y="21076"/>
                  </a:lnTo>
                  <a:lnTo>
                    <a:pt x="71897" y="22517"/>
                  </a:lnTo>
                  <a:lnTo>
                    <a:pt x="68623" y="24118"/>
                  </a:lnTo>
                  <a:lnTo>
                    <a:pt x="63042" y="254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SMARTInkShape-2475"/>
            <p:cNvSpPr/>
            <p:nvPr/>
          </p:nvSpPr>
          <p:spPr>
            <a:xfrm>
              <a:off x="4051781" y="603334"/>
              <a:ext cx="101120" cy="342817"/>
            </a:xfrm>
            <a:custGeom>
              <a:avLst/>
              <a:gdLst/>
              <a:ahLst/>
              <a:cxnLst/>
              <a:rect l="0" t="0" r="0" b="0"/>
              <a:pathLst>
                <a:path w="101120" h="342817">
                  <a:moveTo>
                    <a:pt x="101119" y="12616"/>
                  </a:moveTo>
                  <a:lnTo>
                    <a:pt x="101119" y="9245"/>
                  </a:lnTo>
                  <a:lnTo>
                    <a:pt x="100413" y="8252"/>
                  </a:lnTo>
                  <a:lnTo>
                    <a:pt x="99237" y="7590"/>
                  </a:lnTo>
                  <a:lnTo>
                    <a:pt x="97747" y="7148"/>
                  </a:lnTo>
                  <a:lnTo>
                    <a:pt x="88253" y="1356"/>
                  </a:lnTo>
                  <a:lnTo>
                    <a:pt x="64754" y="0"/>
                  </a:lnTo>
                  <a:lnTo>
                    <a:pt x="52322" y="3311"/>
                  </a:lnTo>
                  <a:lnTo>
                    <a:pt x="31254" y="19692"/>
                  </a:lnTo>
                  <a:lnTo>
                    <a:pt x="10805" y="40933"/>
                  </a:lnTo>
                  <a:lnTo>
                    <a:pt x="3176" y="57930"/>
                  </a:lnTo>
                  <a:lnTo>
                    <a:pt x="0" y="88929"/>
                  </a:lnTo>
                  <a:lnTo>
                    <a:pt x="4683" y="119308"/>
                  </a:lnTo>
                  <a:lnTo>
                    <a:pt x="10378" y="144103"/>
                  </a:lnTo>
                  <a:lnTo>
                    <a:pt x="16534" y="169324"/>
                  </a:lnTo>
                  <a:lnTo>
                    <a:pt x="22826" y="194671"/>
                  </a:lnTo>
                  <a:lnTo>
                    <a:pt x="29159" y="220055"/>
                  </a:lnTo>
                  <a:lnTo>
                    <a:pt x="34799" y="244745"/>
                  </a:lnTo>
                  <a:lnTo>
                    <a:pt x="37061" y="272408"/>
                  </a:lnTo>
                  <a:lnTo>
                    <a:pt x="37545" y="303937"/>
                  </a:lnTo>
                  <a:lnTo>
                    <a:pt x="37609" y="324246"/>
                  </a:lnTo>
                  <a:lnTo>
                    <a:pt x="35733" y="329389"/>
                  </a:lnTo>
                  <a:lnTo>
                    <a:pt x="33252" y="334026"/>
                  </a:lnTo>
                  <a:lnTo>
                    <a:pt x="31269" y="342816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SMARTInkShape-2476"/>
            <p:cNvSpPr/>
            <p:nvPr/>
          </p:nvSpPr>
          <p:spPr>
            <a:xfrm>
              <a:off x="4006850" y="838200"/>
              <a:ext cx="95251" cy="31751"/>
            </a:xfrm>
            <a:custGeom>
              <a:avLst/>
              <a:gdLst/>
              <a:ahLst/>
              <a:cxnLst/>
              <a:rect l="0" t="0" r="0" b="0"/>
              <a:pathLst>
                <a:path w="95251" h="31751">
                  <a:moveTo>
                    <a:pt x="0" y="31750"/>
                  </a:moveTo>
                  <a:lnTo>
                    <a:pt x="0" y="28378"/>
                  </a:lnTo>
                  <a:lnTo>
                    <a:pt x="705" y="27386"/>
                  </a:lnTo>
                  <a:lnTo>
                    <a:pt x="1881" y="26724"/>
                  </a:lnTo>
                  <a:lnTo>
                    <a:pt x="32907" y="14620"/>
                  </a:lnTo>
                  <a:lnTo>
                    <a:pt x="59260" y="6311"/>
                  </a:lnTo>
                  <a:lnTo>
                    <a:pt x="9525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SMARTInkShape-2477"/>
            <p:cNvSpPr/>
            <p:nvPr/>
          </p:nvSpPr>
          <p:spPr>
            <a:xfrm>
              <a:off x="4332098" y="743832"/>
              <a:ext cx="176403" cy="151519"/>
            </a:xfrm>
            <a:custGeom>
              <a:avLst/>
              <a:gdLst/>
              <a:ahLst/>
              <a:cxnLst/>
              <a:rect l="0" t="0" r="0" b="0"/>
              <a:pathLst>
                <a:path w="176403" h="151519">
                  <a:moveTo>
                    <a:pt x="144652" y="5468"/>
                  </a:moveTo>
                  <a:lnTo>
                    <a:pt x="141280" y="5468"/>
                  </a:lnTo>
                  <a:lnTo>
                    <a:pt x="140287" y="4762"/>
                  </a:lnTo>
                  <a:lnTo>
                    <a:pt x="139625" y="3586"/>
                  </a:lnTo>
                  <a:lnTo>
                    <a:pt x="139184" y="2097"/>
                  </a:lnTo>
                  <a:lnTo>
                    <a:pt x="138184" y="1104"/>
                  </a:lnTo>
                  <a:lnTo>
                    <a:pt x="135192" y="0"/>
                  </a:lnTo>
                  <a:lnTo>
                    <a:pt x="106115" y="10000"/>
                  </a:lnTo>
                  <a:lnTo>
                    <a:pt x="76748" y="27066"/>
                  </a:lnTo>
                  <a:lnTo>
                    <a:pt x="49786" y="46057"/>
                  </a:lnTo>
                  <a:lnTo>
                    <a:pt x="31171" y="64061"/>
                  </a:lnTo>
                  <a:lnTo>
                    <a:pt x="13763" y="93189"/>
                  </a:lnTo>
                  <a:lnTo>
                    <a:pt x="1748" y="120893"/>
                  </a:lnTo>
                  <a:lnTo>
                    <a:pt x="0" y="129910"/>
                  </a:lnTo>
                  <a:lnTo>
                    <a:pt x="1104" y="136740"/>
                  </a:lnTo>
                  <a:lnTo>
                    <a:pt x="5693" y="144552"/>
                  </a:lnTo>
                  <a:lnTo>
                    <a:pt x="7563" y="146874"/>
                  </a:lnTo>
                  <a:lnTo>
                    <a:pt x="13403" y="149454"/>
                  </a:lnTo>
                  <a:lnTo>
                    <a:pt x="16936" y="150142"/>
                  </a:lnTo>
                  <a:lnTo>
                    <a:pt x="24624" y="149025"/>
                  </a:lnTo>
                  <a:lnTo>
                    <a:pt x="41058" y="142558"/>
                  </a:lnTo>
                  <a:lnTo>
                    <a:pt x="70575" y="117374"/>
                  </a:lnTo>
                  <a:lnTo>
                    <a:pt x="88365" y="96448"/>
                  </a:lnTo>
                  <a:lnTo>
                    <a:pt x="97895" y="67554"/>
                  </a:lnTo>
                  <a:lnTo>
                    <a:pt x="100112" y="56749"/>
                  </a:lnTo>
                  <a:lnTo>
                    <a:pt x="100906" y="71885"/>
                  </a:lnTo>
                  <a:lnTo>
                    <a:pt x="104565" y="79866"/>
                  </a:lnTo>
                  <a:lnTo>
                    <a:pt x="109661" y="102292"/>
                  </a:lnTo>
                  <a:lnTo>
                    <a:pt x="118683" y="116863"/>
                  </a:lnTo>
                  <a:lnTo>
                    <a:pt x="139300" y="142982"/>
                  </a:lnTo>
                  <a:lnTo>
                    <a:pt x="143200" y="145827"/>
                  </a:lnTo>
                  <a:lnTo>
                    <a:pt x="160906" y="150393"/>
                  </a:lnTo>
                  <a:lnTo>
                    <a:pt x="176402" y="151518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SMARTInkShape-2478"/>
            <p:cNvSpPr/>
            <p:nvPr/>
          </p:nvSpPr>
          <p:spPr>
            <a:xfrm>
              <a:off x="4540250" y="704850"/>
              <a:ext cx="349251" cy="183781"/>
            </a:xfrm>
            <a:custGeom>
              <a:avLst/>
              <a:gdLst/>
              <a:ahLst/>
              <a:cxnLst/>
              <a:rect l="0" t="0" r="0" b="0"/>
              <a:pathLst>
                <a:path w="349251" h="183781">
                  <a:moveTo>
                    <a:pt x="0" y="88900"/>
                  </a:moveTo>
                  <a:lnTo>
                    <a:pt x="3371" y="88900"/>
                  </a:lnTo>
                  <a:lnTo>
                    <a:pt x="4364" y="89605"/>
                  </a:lnTo>
                  <a:lnTo>
                    <a:pt x="5026" y="90781"/>
                  </a:lnTo>
                  <a:lnTo>
                    <a:pt x="5467" y="92270"/>
                  </a:lnTo>
                  <a:lnTo>
                    <a:pt x="9459" y="97738"/>
                  </a:lnTo>
                  <a:lnTo>
                    <a:pt x="13141" y="99883"/>
                  </a:lnTo>
                  <a:lnTo>
                    <a:pt x="15110" y="100455"/>
                  </a:lnTo>
                  <a:lnTo>
                    <a:pt x="28411" y="110101"/>
                  </a:lnTo>
                  <a:lnTo>
                    <a:pt x="36380" y="112434"/>
                  </a:lnTo>
                  <a:lnTo>
                    <a:pt x="44626" y="111589"/>
                  </a:lnTo>
                  <a:lnTo>
                    <a:pt x="74891" y="106387"/>
                  </a:lnTo>
                  <a:lnTo>
                    <a:pt x="96245" y="95803"/>
                  </a:lnTo>
                  <a:lnTo>
                    <a:pt x="121227" y="75200"/>
                  </a:lnTo>
                  <a:lnTo>
                    <a:pt x="128660" y="64693"/>
                  </a:lnTo>
                  <a:lnTo>
                    <a:pt x="131960" y="52643"/>
                  </a:lnTo>
                  <a:lnTo>
                    <a:pt x="132938" y="43506"/>
                  </a:lnTo>
                  <a:lnTo>
                    <a:pt x="131285" y="38621"/>
                  </a:lnTo>
                  <a:lnTo>
                    <a:pt x="124475" y="29736"/>
                  </a:lnTo>
                  <a:lnTo>
                    <a:pt x="116705" y="27327"/>
                  </a:lnTo>
                  <a:lnTo>
                    <a:pt x="106902" y="26962"/>
                  </a:lnTo>
                  <a:lnTo>
                    <a:pt x="84807" y="34351"/>
                  </a:lnTo>
                  <a:lnTo>
                    <a:pt x="59279" y="55447"/>
                  </a:lnTo>
                  <a:lnTo>
                    <a:pt x="43041" y="77118"/>
                  </a:lnTo>
                  <a:lnTo>
                    <a:pt x="30005" y="108070"/>
                  </a:lnTo>
                  <a:lnTo>
                    <a:pt x="22651" y="132668"/>
                  </a:lnTo>
                  <a:lnTo>
                    <a:pt x="24977" y="148043"/>
                  </a:lnTo>
                  <a:lnTo>
                    <a:pt x="34090" y="174691"/>
                  </a:lnTo>
                  <a:lnTo>
                    <a:pt x="36837" y="177844"/>
                  </a:lnTo>
                  <a:lnTo>
                    <a:pt x="43653" y="181347"/>
                  </a:lnTo>
                  <a:lnTo>
                    <a:pt x="70581" y="183780"/>
                  </a:lnTo>
                  <a:lnTo>
                    <a:pt x="98765" y="180706"/>
                  </a:lnTo>
                  <a:lnTo>
                    <a:pt x="127145" y="172598"/>
                  </a:lnTo>
                  <a:lnTo>
                    <a:pt x="155433" y="158140"/>
                  </a:lnTo>
                  <a:lnTo>
                    <a:pt x="181770" y="138325"/>
                  </a:lnTo>
                  <a:lnTo>
                    <a:pt x="208679" y="112795"/>
                  </a:lnTo>
                  <a:lnTo>
                    <a:pt x="229847" y="82975"/>
                  </a:lnTo>
                  <a:lnTo>
                    <a:pt x="237906" y="71857"/>
                  </a:lnTo>
                  <a:lnTo>
                    <a:pt x="239037" y="69071"/>
                  </a:lnTo>
                  <a:lnTo>
                    <a:pt x="240497" y="67214"/>
                  </a:lnTo>
                  <a:lnTo>
                    <a:pt x="247329" y="63644"/>
                  </a:lnTo>
                  <a:lnTo>
                    <a:pt x="247622" y="75722"/>
                  </a:lnTo>
                  <a:lnTo>
                    <a:pt x="243986" y="96409"/>
                  </a:lnTo>
                  <a:lnTo>
                    <a:pt x="247028" y="123781"/>
                  </a:lnTo>
                  <a:lnTo>
                    <a:pt x="248232" y="145257"/>
                  </a:lnTo>
                  <a:lnTo>
                    <a:pt x="253921" y="170758"/>
                  </a:lnTo>
                  <a:lnTo>
                    <a:pt x="255846" y="171142"/>
                  </a:lnTo>
                  <a:lnTo>
                    <a:pt x="257347" y="171245"/>
                  </a:lnTo>
                  <a:lnTo>
                    <a:pt x="257642" y="170607"/>
                  </a:lnTo>
                  <a:lnTo>
                    <a:pt x="254928" y="164515"/>
                  </a:lnTo>
                  <a:lnTo>
                    <a:pt x="254054" y="138039"/>
                  </a:lnTo>
                  <a:lnTo>
                    <a:pt x="250352" y="113266"/>
                  </a:lnTo>
                  <a:lnTo>
                    <a:pt x="254951" y="83809"/>
                  </a:lnTo>
                  <a:lnTo>
                    <a:pt x="265414" y="55329"/>
                  </a:lnTo>
                  <a:lnTo>
                    <a:pt x="284021" y="28531"/>
                  </a:lnTo>
                  <a:lnTo>
                    <a:pt x="296035" y="21382"/>
                  </a:lnTo>
                  <a:lnTo>
                    <a:pt x="324812" y="8773"/>
                  </a:lnTo>
                  <a:lnTo>
                    <a:pt x="34925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SMARTInkShape-2479"/>
            <p:cNvSpPr/>
            <p:nvPr/>
          </p:nvSpPr>
          <p:spPr>
            <a:xfrm>
              <a:off x="4924851" y="724860"/>
              <a:ext cx="160989" cy="181707"/>
            </a:xfrm>
            <a:custGeom>
              <a:avLst/>
              <a:gdLst/>
              <a:ahLst/>
              <a:cxnLst/>
              <a:rect l="0" t="0" r="0" b="0"/>
              <a:pathLst>
                <a:path w="160989" h="181707">
                  <a:moveTo>
                    <a:pt x="110699" y="11740"/>
                  </a:moveTo>
                  <a:lnTo>
                    <a:pt x="107327" y="11740"/>
                  </a:lnTo>
                  <a:lnTo>
                    <a:pt x="106334" y="11034"/>
                  </a:lnTo>
                  <a:lnTo>
                    <a:pt x="105672" y="9858"/>
                  </a:lnTo>
                  <a:lnTo>
                    <a:pt x="105231" y="8368"/>
                  </a:lnTo>
                  <a:lnTo>
                    <a:pt x="104231" y="7376"/>
                  </a:lnTo>
                  <a:lnTo>
                    <a:pt x="86492" y="480"/>
                  </a:lnTo>
                  <a:lnTo>
                    <a:pt x="83978" y="0"/>
                  </a:lnTo>
                  <a:lnTo>
                    <a:pt x="73696" y="2695"/>
                  </a:lnTo>
                  <a:lnTo>
                    <a:pt x="57580" y="10632"/>
                  </a:lnTo>
                  <a:lnTo>
                    <a:pt x="32364" y="33886"/>
                  </a:lnTo>
                  <a:lnTo>
                    <a:pt x="20382" y="51463"/>
                  </a:lnTo>
                  <a:lnTo>
                    <a:pt x="9655" y="82328"/>
                  </a:lnTo>
                  <a:lnTo>
                    <a:pt x="2914" y="107208"/>
                  </a:lnTo>
                  <a:lnTo>
                    <a:pt x="0" y="123315"/>
                  </a:lnTo>
                  <a:lnTo>
                    <a:pt x="3878" y="150901"/>
                  </a:lnTo>
                  <a:lnTo>
                    <a:pt x="5618" y="157431"/>
                  </a:lnTo>
                  <a:lnTo>
                    <a:pt x="8895" y="162489"/>
                  </a:lnTo>
                  <a:lnTo>
                    <a:pt x="22914" y="172980"/>
                  </a:lnTo>
                  <a:lnTo>
                    <a:pt x="31937" y="178181"/>
                  </a:lnTo>
                  <a:lnTo>
                    <a:pt x="51692" y="181706"/>
                  </a:lnTo>
                  <a:lnTo>
                    <a:pt x="65424" y="178767"/>
                  </a:lnTo>
                  <a:lnTo>
                    <a:pt x="94857" y="168754"/>
                  </a:lnTo>
                  <a:lnTo>
                    <a:pt x="112746" y="158765"/>
                  </a:lnTo>
                  <a:lnTo>
                    <a:pt x="140836" y="131682"/>
                  </a:lnTo>
                  <a:lnTo>
                    <a:pt x="152789" y="113130"/>
                  </a:lnTo>
                  <a:lnTo>
                    <a:pt x="157628" y="99841"/>
                  </a:lnTo>
                  <a:lnTo>
                    <a:pt x="160734" y="72077"/>
                  </a:lnTo>
                  <a:lnTo>
                    <a:pt x="160988" y="66781"/>
                  </a:lnTo>
                  <a:lnTo>
                    <a:pt x="157509" y="57134"/>
                  </a:lnTo>
                  <a:lnTo>
                    <a:pt x="151259" y="48848"/>
                  </a:lnTo>
                  <a:lnTo>
                    <a:pt x="139101" y="40217"/>
                  </a:lnTo>
                  <a:lnTo>
                    <a:pt x="108419" y="27346"/>
                  </a:lnTo>
                  <a:lnTo>
                    <a:pt x="91678" y="26006"/>
                  </a:lnTo>
                  <a:lnTo>
                    <a:pt x="59899" y="3079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SMARTInkShape-2480"/>
            <p:cNvSpPr/>
            <p:nvPr/>
          </p:nvSpPr>
          <p:spPr>
            <a:xfrm>
              <a:off x="5105668" y="546100"/>
              <a:ext cx="157377" cy="309723"/>
            </a:xfrm>
            <a:custGeom>
              <a:avLst/>
              <a:gdLst/>
              <a:ahLst/>
              <a:cxnLst/>
              <a:rect l="0" t="0" r="0" b="0"/>
              <a:pathLst>
                <a:path w="157377" h="309723">
                  <a:moveTo>
                    <a:pt x="12432" y="0"/>
                  </a:moveTo>
                  <a:lnTo>
                    <a:pt x="9060" y="0"/>
                  </a:lnTo>
                  <a:lnTo>
                    <a:pt x="8067" y="705"/>
                  </a:lnTo>
                  <a:lnTo>
                    <a:pt x="7405" y="1881"/>
                  </a:lnTo>
                  <a:lnTo>
                    <a:pt x="1090" y="29769"/>
                  </a:lnTo>
                  <a:lnTo>
                    <a:pt x="0" y="60129"/>
                  </a:lnTo>
                  <a:lnTo>
                    <a:pt x="3182" y="88293"/>
                  </a:lnTo>
                  <a:lnTo>
                    <a:pt x="4793" y="110502"/>
                  </a:lnTo>
                  <a:lnTo>
                    <a:pt x="6214" y="134484"/>
                  </a:lnTo>
                  <a:lnTo>
                    <a:pt x="9198" y="159254"/>
                  </a:lnTo>
                  <a:lnTo>
                    <a:pt x="12876" y="182492"/>
                  </a:lnTo>
                  <a:lnTo>
                    <a:pt x="18913" y="213527"/>
                  </a:lnTo>
                  <a:lnTo>
                    <a:pt x="23289" y="240597"/>
                  </a:lnTo>
                  <a:lnTo>
                    <a:pt x="24767" y="268285"/>
                  </a:lnTo>
                  <a:lnTo>
                    <a:pt x="25100" y="287262"/>
                  </a:lnTo>
                  <a:lnTo>
                    <a:pt x="24404" y="288875"/>
                  </a:lnTo>
                  <a:lnTo>
                    <a:pt x="23236" y="289949"/>
                  </a:lnTo>
                  <a:lnTo>
                    <a:pt x="21751" y="290666"/>
                  </a:lnTo>
                  <a:lnTo>
                    <a:pt x="20761" y="290438"/>
                  </a:lnTo>
                  <a:lnTo>
                    <a:pt x="20101" y="289581"/>
                  </a:lnTo>
                  <a:lnTo>
                    <a:pt x="19173" y="285003"/>
                  </a:lnTo>
                  <a:lnTo>
                    <a:pt x="18250" y="280479"/>
                  </a:lnTo>
                  <a:lnTo>
                    <a:pt x="8671" y="252886"/>
                  </a:lnTo>
                  <a:lnTo>
                    <a:pt x="4711" y="226498"/>
                  </a:lnTo>
                  <a:lnTo>
                    <a:pt x="2651" y="211438"/>
                  </a:lnTo>
                  <a:lnTo>
                    <a:pt x="5195" y="184522"/>
                  </a:lnTo>
                  <a:lnTo>
                    <a:pt x="5490" y="178048"/>
                  </a:lnTo>
                  <a:lnTo>
                    <a:pt x="9581" y="167092"/>
                  </a:lnTo>
                  <a:lnTo>
                    <a:pt x="23706" y="148560"/>
                  </a:lnTo>
                  <a:lnTo>
                    <a:pt x="39291" y="138954"/>
                  </a:lnTo>
                  <a:lnTo>
                    <a:pt x="57314" y="135010"/>
                  </a:lnTo>
                  <a:lnTo>
                    <a:pt x="82367" y="138747"/>
                  </a:lnTo>
                  <a:lnTo>
                    <a:pt x="107698" y="148161"/>
                  </a:lnTo>
                  <a:lnTo>
                    <a:pt x="129713" y="163400"/>
                  </a:lnTo>
                  <a:lnTo>
                    <a:pt x="143294" y="179177"/>
                  </a:lnTo>
                  <a:lnTo>
                    <a:pt x="152884" y="200629"/>
                  </a:lnTo>
                  <a:lnTo>
                    <a:pt x="157376" y="228092"/>
                  </a:lnTo>
                  <a:lnTo>
                    <a:pt x="156382" y="253899"/>
                  </a:lnTo>
                  <a:lnTo>
                    <a:pt x="149600" y="276009"/>
                  </a:lnTo>
                  <a:lnTo>
                    <a:pt x="143716" y="283302"/>
                  </a:lnTo>
                  <a:lnTo>
                    <a:pt x="124342" y="299669"/>
                  </a:lnTo>
                  <a:lnTo>
                    <a:pt x="98485" y="308713"/>
                  </a:lnTo>
                  <a:lnTo>
                    <a:pt x="81438" y="309722"/>
                  </a:lnTo>
                  <a:lnTo>
                    <a:pt x="53792" y="305587"/>
                  </a:lnTo>
                  <a:lnTo>
                    <a:pt x="49883" y="303914"/>
                  </a:lnTo>
                  <a:lnTo>
                    <a:pt x="31482" y="2857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SMARTInkShape-2481"/>
            <p:cNvSpPr/>
            <p:nvPr/>
          </p:nvSpPr>
          <p:spPr>
            <a:xfrm>
              <a:off x="5372100" y="698500"/>
              <a:ext cx="12701" cy="146051"/>
            </a:xfrm>
            <a:custGeom>
              <a:avLst/>
              <a:gdLst/>
              <a:ahLst/>
              <a:cxnLst/>
              <a:rect l="0" t="0" r="0" b="0"/>
              <a:pathLst>
                <a:path w="12701" h="146051">
                  <a:moveTo>
                    <a:pt x="12700" y="0"/>
                  </a:moveTo>
                  <a:lnTo>
                    <a:pt x="12700" y="27941"/>
                  </a:lnTo>
                  <a:lnTo>
                    <a:pt x="7673" y="57484"/>
                  </a:lnTo>
                  <a:lnTo>
                    <a:pt x="6611" y="85987"/>
                  </a:lnTo>
                  <a:lnTo>
                    <a:pt x="2037" y="113019"/>
                  </a:lnTo>
                  <a:lnTo>
                    <a:pt x="24" y="144646"/>
                  </a:lnTo>
                  <a:lnTo>
                    <a:pt x="0" y="1460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SMARTInkShape-2482"/>
            <p:cNvSpPr/>
            <p:nvPr/>
          </p:nvSpPr>
          <p:spPr>
            <a:xfrm>
              <a:off x="5384800" y="641611"/>
              <a:ext cx="25401" cy="6090"/>
            </a:xfrm>
            <a:custGeom>
              <a:avLst/>
              <a:gdLst/>
              <a:ahLst/>
              <a:cxnLst/>
              <a:rect l="0" t="0" r="0" b="0"/>
              <a:pathLst>
                <a:path w="25401" h="6090">
                  <a:moveTo>
                    <a:pt x="0" y="6089"/>
                  </a:moveTo>
                  <a:lnTo>
                    <a:pt x="6088" y="0"/>
                  </a:lnTo>
                  <a:lnTo>
                    <a:pt x="18563" y="5515"/>
                  </a:lnTo>
                  <a:lnTo>
                    <a:pt x="25400" y="6089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SMARTInkShape-2483"/>
            <p:cNvSpPr/>
            <p:nvPr/>
          </p:nvSpPr>
          <p:spPr>
            <a:xfrm>
              <a:off x="5456446" y="695031"/>
              <a:ext cx="150605" cy="166999"/>
            </a:xfrm>
            <a:custGeom>
              <a:avLst/>
              <a:gdLst/>
              <a:ahLst/>
              <a:cxnLst/>
              <a:rect l="0" t="0" r="0" b="0"/>
              <a:pathLst>
                <a:path w="150605" h="166999">
                  <a:moveTo>
                    <a:pt x="144254" y="16169"/>
                  </a:moveTo>
                  <a:lnTo>
                    <a:pt x="144254" y="12798"/>
                  </a:lnTo>
                  <a:lnTo>
                    <a:pt x="143548" y="11805"/>
                  </a:lnTo>
                  <a:lnTo>
                    <a:pt x="142372" y="11143"/>
                  </a:lnTo>
                  <a:lnTo>
                    <a:pt x="140883" y="10701"/>
                  </a:lnTo>
                  <a:lnTo>
                    <a:pt x="139890" y="9701"/>
                  </a:lnTo>
                  <a:lnTo>
                    <a:pt x="138786" y="6709"/>
                  </a:lnTo>
                  <a:lnTo>
                    <a:pt x="137081" y="5629"/>
                  </a:lnTo>
                  <a:lnTo>
                    <a:pt x="116293" y="0"/>
                  </a:lnTo>
                  <a:lnTo>
                    <a:pt x="86228" y="8141"/>
                  </a:lnTo>
                  <a:lnTo>
                    <a:pt x="67794" y="15593"/>
                  </a:lnTo>
                  <a:lnTo>
                    <a:pt x="49632" y="30579"/>
                  </a:lnTo>
                  <a:lnTo>
                    <a:pt x="26082" y="60844"/>
                  </a:lnTo>
                  <a:lnTo>
                    <a:pt x="9563" y="90427"/>
                  </a:lnTo>
                  <a:lnTo>
                    <a:pt x="1883" y="110843"/>
                  </a:lnTo>
                  <a:lnTo>
                    <a:pt x="0" y="129592"/>
                  </a:lnTo>
                  <a:lnTo>
                    <a:pt x="2059" y="139722"/>
                  </a:lnTo>
                  <a:lnTo>
                    <a:pt x="7208" y="147046"/>
                  </a:lnTo>
                  <a:lnTo>
                    <a:pt x="22011" y="157497"/>
                  </a:lnTo>
                  <a:lnTo>
                    <a:pt x="43593" y="165650"/>
                  </a:lnTo>
                  <a:lnTo>
                    <a:pt x="63393" y="166998"/>
                  </a:lnTo>
                  <a:lnTo>
                    <a:pt x="89564" y="163243"/>
                  </a:lnTo>
                  <a:lnTo>
                    <a:pt x="118085" y="155653"/>
                  </a:lnTo>
                  <a:lnTo>
                    <a:pt x="150604" y="149519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SMARTInkShape-2484"/>
            <p:cNvSpPr/>
            <p:nvPr/>
          </p:nvSpPr>
          <p:spPr>
            <a:xfrm>
              <a:off x="5835650" y="660400"/>
              <a:ext cx="158751" cy="196435"/>
            </a:xfrm>
            <a:custGeom>
              <a:avLst/>
              <a:gdLst/>
              <a:ahLst/>
              <a:cxnLst/>
              <a:rect l="0" t="0" r="0" b="0"/>
              <a:pathLst>
                <a:path w="158751" h="196435">
                  <a:moveTo>
                    <a:pt x="0" y="50800"/>
                  </a:moveTo>
                  <a:lnTo>
                    <a:pt x="5467" y="50800"/>
                  </a:lnTo>
                  <a:lnTo>
                    <a:pt x="18481" y="63009"/>
                  </a:lnTo>
                  <a:lnTo>
                    <a:pt x="29102" y="83707"/>
                  </a:lnTo>
                  <a:lnTo>
                    <a:pt x="40146" y="114452"/>
                  </a:lnTo>
                  <a:lnTo>
                    <a:pt x="43599" y="144094"/>
                  </a:lnTo>
                  <a:lnTo>
                    <a:pt x="44338" y="174171"/>
                  </a:lnTo>
                  <a:lnTo>
                    <a:pt x="44449" y="196434"/>
                  </a:lnTo>
                  <a:lnTo>
                    <a:pt x="44450" y="193355"/>
                  </a:lnTo>
                  <a:lnTo>
                    <a:pt x="42568" y="189887"/>
                  </a:lnTo>
                  <a:lnTo>
                    <a:pt x="29523" y="166809"/>
                  </a:lnTo>
                  <a:lnTo>
                    <a:pt x="26214" y="140063"/>
                  </a:lnTo>
                  <a:lnTo>
                    <a:pt x="25560" y="109485"/>
                  </a:lnTo>
                  <a:lnTo>
                    <a:pt x="27329" y="89354"/>
                  </a:lnTo>
                  <a:lnTo>
                    <a:pt x="36943" y="57915"/>
                  </a:lnTo>
                  <a:lnTo>
                    <a:pt x="55438" y="34246"/>
                  </a:lnTo>
                  <a:lnTo>
                    <a:pt x="71224" y="24650"/>
                  </a:lnTo>
                  <a:lnTo>
                    <a:pt x="99885" y="15086"/>
                  </a:lnTo>
                  <a:lnTo>
                    <a:pt x="130424" y="6403"/>
                  </a:lnTo>
                  <a:lnTo>
                    <a:pt x="15875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SMARTInkShape-2485"/>
            <p:cNvSpPr/>
            <p:nvPr/>
          </p:nvSpPr>
          <p:spPr>
            <a:xfrm>
              <a:off x="6020407" y="673480"/>
              <a:ext cx="151794" cy="194803"/>
            </a:xfrm>
            <a:custGeom>
              <a:avLst/>
              <a:gdLst/>
              <a:ahLst/>
              <a:cxnLst/>
              <a:rect l="0" t="0" r="0" b="0"/>
              <a:pathLst>
                <a:path w="151794" h="194803">
                  <a:moveTo>
                    <a:pt x="12093" y="82170"/>
                  </a:moveTo>
                  <a:lnTo>
                    <a:pt x="15464" y="82170"/>
                  </a:lnTo>
                  <a:lnTo>
                    <a:pt x="19000" y="84051"/>
                  </a:lnTo>
                  <a:lnTo>
                    <a:pt x="20931" y="85540"/>
                  </a:lnTo>
                  <a:lnTo>
                    <a:pt x="26839" y="87195"/>
                  </a:lnTo>
                  <a:lnTo>
                    <a:pt x="30390" y="87637"/>
                  </a:lnTo>
                  <a:lnTo>
                    <a:pt x="57916" y="82975"/>
                  </a:lnTo>
                  <a:lnTo>
                    <a:pt x="82214" y="76553"/>
                  </a:lnTo>
                  <a:lnTo>
                    <a:pt x="110357" y="61796"/>
                  </a:lnTo>
                  <a:lnTo>
                    <a:pt x="136869" y="48372"/>
                  </a:lnTo>
                  <a:lnTo>
                    <a:pt x="139727" y="45527"/>
                  </a:lnTo>
                  <a:lnTo>
                    <a:pt x="142902" y="38602"/>
                  </a:lnTo>
                  <a:lnTo>
                    <a:pt x="145219" y="17699"/>
                  </a:lnTo>
                  <a:lnTo>
                    <a:pt x="143883" y="15200"/>
                  </a:lnTo>
                  <a:lnTo>
                    <a:pt x="135259" y="8313"/>
                  </a:lnTo>
                  <a:lnTo>
                    <a:pt x="123767" y="2509"/>
                  </a:lnTo>
                  <a:lnTo>
                    <a:pt x="99671" y="0"/>
                  </a:lnTo>
                  <a:lnTo>
                    <a:pt x="81551" y="3103"/>
                  </a:lnTo>
                  <a:lnTo>
                    <a:pt x="57171" y="15542"/>
                  </a:lnTo>
                  <a:lnTo>
                    <a:pt x="38035" y="33470"/>
                  </a:lnTo>
                  <a:lnTo>
                    <a:pt x="20666" y="60555"/>
                  </a:lnTo>
                  <a:lnTo>
                    <a:pt x="8716" y="88719"/>
                  </a:lnTo>
                  <a:lnTo>
                    <a:pt x="2469" y="112489"/>
                  </a:lnTo>
                  <a:lnTo>
                    <a:pt x="0" y="143923"/>
                  </a:lnTo>
                  <a:lnTo>
                    <a:pt x="368" y="156888"/>
                  </a:lnTo>
                  <a:lnTo>
                    <a:pt x="8266" y="181179"/>
                  </a:lnTo>
                  <a:lnTo>
                    <a:pt x="14155" y="188027"/>
                  </a:lnTo>
                  <a:lnTo>
                    <a:pt x="21476" y="192718"/>
                  </a:lnTo>
                  <a:lnTo>
                    <a:pt x="29433" y="194802"/>
                  </a:lnTo>
                  <a:lnTo>
                    <a:pt x="51109" y="191071"/>
                  </a:lnTo>
                  <a:lnTo>
                    <a:pt x="77654" y="181658"/>
                  </a:lnTo>
                  <a:lnTo>
                    <a:pt x="106495" y="166419"/>
                  </a:lnTo>
                  <a:lnTo>
                    <a:pt x="137100" y="145615"/>
                  </a:lnTo>
                  <a:lnTo>
                    <a:pt x="151793" y="13297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SMARTInkShape-2486"/>
            <p:cNvSpPr/>
            <p:nvPr/>
          </p:nvSpPr>
          <p:spPr>
            <a:xfrm>
              <a:off x="6216650" y="641350"/>
              <a:ext cx="129692" cy="201816"/>
            </a:xfrm>
            <a:custGeom>
              <a:avLst/>
              <a:gdLst/>
              <a:ahLst/>
              <a:cxnLst/>
              <a:rect l="0" t="0" r="0" b="0"/>
              <a:pathLst>
                <a:path w="129692" h="201816">
                  <a:moveTo>
                    <a:pt x="107950" y="0"/>
                  </a:moveTo>
                  <a:lnTo>
                    <a:pt x="104578" y="3370"/>
                  </a:lnTo>
                  <a:lnTo>
                    <a:pt x="99161" y="5025"/>
                  </a:lnTo>
                  <a:lnTo>
                    <a:pt x="79406" y="7586"/>
                  </a:lnTo>
                  <a:lnTo>
                    <a:pt x="50386" y="20632"/>
                  </a:lnTo>
                  <a:lnTo>
                    <a:pt x="21501" y="33819"/>
                  </a:lnTo>
                  <a:lnTo>
                    <a:pt x="18568" y="36657"/>
                  </a:lnTo>
                  <a:lnTo>
                    <a:pt x="10101" y="52029"/>
                  </a:lnTo>
                  <a:lnTo>
                    <a:pt x="9556" y="55147"/>
                  </a:lnTo>
                  <a:lnTo>
                    <a:pt x="10832" y="62374"/>
                  </a:lnTo>
                  <a:lnTo>
                    <a:pt x="15517" y="71006"/>
                  </a:lnTo>
                  <a:lnTo>
                    <a:pt x="24745" y="78032"/>
                  </a:lnTo>
                  <a:lnTo>
                    <a:pt x="52182" y="85524"/>
                  </a:lnTo>
                  <a:lnTo>
                    <a:pt x="75767" y="94008"/>
                  </a:lnTo>
                  <a:lnTo>
                    <a:pt x="107151" y="112315"/>
                  </a:lnTo>
                  <a:lnTo>
                    <a:pt x="117042" y="123432"/>
                  </a:lnTo>
                  <a:lnTo>
                    <a:pt x="128920" y="140650"/>
                  </a:lnTo>
                  <a:lnTo>
                    <a:pt x="129691" y="143861"/>
                  </a:lnTo>
                  <a:lnTo>
                    <a:pt x="128666" y="151191"/>
                  </a:lnTo>
                  <a:lnTo>
                    <a:pt x="124122" y="163252"/>
                  </a:lnTo>
                  <a:lnTo>
                    <a:pt x="118430" y="169688"/>
                  </a:lnTo>
                  <a:lnTo>
                    <a:pt x="93174" y="189021"/>
                  </a:lnTo>
                  <a:lnTo>
                    <a:pt x="80922" y="193370"/>
                  </a:lnTo>
                  <a:lnTo>
                    <a:pt x="53823" y="198044"/>
                  </a:lnTo>
                  <a:lnTo>
                    <a:pt x="37114" y="201672"/>
                  </a:lnTo>
                  <a:lnTo>
                    <a:pt x="25667" y="201815"/>
                  </a:lnTo>
                  <a:lnTo>
                    <a:pt x="11995" y="197929"/>
                  </a:lnTo>
                  <a:lnTo>
                    <a:pt x="5801" y="194272"/>
                  </a:lnTo>
                  <a:lnTo>
                    <a:pt x="2578" y="190295"/>
                  </a:lnTo>
                  <a:lnTo>
                    <a:pt x="764" y="184089"/>
                  </a:lnTo>
                  <a:lnTo>
                    <a:pt x="0" y="1778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SMARTInkShape-2487"/>
            <p:cNvSpPr/>
            <p:nvPr/>
          </p:nvSpPr>
          <p:spPr>
            <a:xfrm>
              <a:off x="6419850" y="673100"/>
              <a:ext cx="44451" cy="285751"/>
            </a:xfrm>
            <a:custGeom>
              <a:avLst/>
              <a:gdLst/>
              <a:ahLst/>
              <a:cxnLst/>
              <a:rect l="0" t="0" r="0" b="0"/>
              <a:pathLst>
                <a:path w="44451" h="285751">
                  <a:moveTo>
                    <a:pt x="44450" y="0"/>
                  </a:moveTo>
                  <a:lnTo>
                    <a:pt x="44450" y="27145"/>
                  </a:lnTo>
                  <a:lnTo>
                    <a:pt x="44450" y="53026"/>
                  </a:lnTo>
                  <a:lnTo>
                    <a:pt x="42568" y="78741"/>
                  </a:lnTo>
                  <a:lnTo>
                    <a:pt x="39380" y="99201"/>
                  </a:lnTo>
                  <a:lnTo>
                    <a:pt x="35611" y="122406"/>
                  </a:lnTo>
                  <a:lnTo>
                    <a:pt x="31584" y="144949"/>
                  </a:lnTo>
                  <a:lnTo>
                    <a:pt x="27443" y="167432"/>
                  </a:lnTo>
                  <a:lnTo>
                    <a:pt x="23250" y="191536"/>
                  </a:lnTo>
                  <a:lnTo>
                    <a:pt x="16923" y="222165"/>
                  </a:lnTo>
                  <a:lnTo>
                    <a:pt x="8464" y="252728"/>
                  </a:lnTo>
                  <a:lnTo>
                    <a:pt x="247" y="284385"/>
                  </a:lnTo>
                  <a:lnTo>
                    <a:pt x="0" y="2857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SMARTInkShape-2488"/>
            <p:cNvSpPr/>
            <p:nvPr/>
          </p:nvSpPr>
          <p:spPr>
            <a:xfrm>
              <a:off x="6419850" y="625883"/>
              <a:ext cx="194399" cy="224633"/>
            </a:xfrm>
            <a:custGeom>
              <a:avLst/>
              <a:gdLst/>
              <a:ahLst/>
              <a:cxnLst/>
              <a:rect l="0" t="0" r="0" b="0"/>
              <a:pathLst>
                <a:path w="194399" h="224633">
                  <a:moveTo>
                    <a:pt x="0" y="53567"/>
                  </a:moveTo>
                  <a:lnTo>
                    <a:pt x="0" y="41357"/>
                  </a:lnTo>
                  <a:lnTo>
                    <a:pt x="1410" y="38371"/>
                  </a:lnTo>
                  <a:lnTo>
                    <a:pt x="17676" y="22908"/>
                  </a:lnTo>
                  <a:lnTo>
                    <a:pt x="33224" y="14300"/>
                  </a:lnTo>
                  <a:lnTo>
                    <a:pt x="62510" y="5071"/>
                  </a:lnTo>
                  <a:lnTo>
                    <a:pt x="86411" y="0"/>
                  </a:lnTo>
                  <a:lnTo>
                    <a:pt x="113808" y="3892"/>
                  </a:lnTo>
                  <a:lnTo>
                    <a:pt x="139603" y="11456"/>
                  </a:lnTo>
                  <a:lnTo>
                    <a:pt x="158721" y="21020"/>
                  </a:lnTo>
                  <a:lnTo>
                    <a:pt x="179075" y="41964"/>
                  </a:lnTo>
                  <a:lnTo>
                    <a:pt x="188008" y="54054"/>
                  </a:lnTo>
                  <a:lnTo>
                    <a:pt x="192920" y="68365"/>
                  </a:lnTo>
                  <a:lnTo>
                    <a:pt x="194398" y="84132"/>
                  </a:lnTo>
                  <a:lnTo>
                    <a:pt x="189596" y="115369"/>
                  </a:lnTo>
                  <a:lnTo>
                    <a:pt x="182001" y="135614"/>
                  </a:lnTo>
                  <a:lnTo>
                    <a:pt x="166792" y="161417"/>
                  </a:lnTo>
                  <a:lnTo>
                    <a:pt x="144424" y="186191"/>
                  </a:lnTo>
                  <a:lnTo>
                    <a:pt x="115442" y="203524"/>
                  </a:lnTo>
                  <a:lnTo>
                    <a:pt x="89125" y="213951"/>
                  </a:lnTo>
                  <a:lnTo>
                    <a:pt x="59886" y="222099"/>
                  </a:lnTo>
                  <a:lnTo>
                    <a:pt x="34505" y="224632"/>
                  </a:lnTo>
                  <a:lnTo>
                    <a:pt x="27565" y="222964"/>
                  </a:lnTo>
                  <a:lnTo>
                    <a:pt x="19050" y="218667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SMARTInkShape-2489"/>
            <p:cNvSpPr/>
            <p:nvPr/>
          </p:nvSpPr>
          <p:spPr>
            <a:xfrm>
              <a:off x="6701941" y="673100"/>
              <a:ext cx="10010" cy="138011"/>
            </a:xfrm>
            <a:custGeom>
              <a:avLst/>
              <a:gdLst/>
              <a:ahLst/>
              <a:cxnLst/>
              <a:rect l="0" t="0" r="0" b="0"/>
              <a:pathLst>
                <a:path w="10010" h="138011">
                  <a:moveTo>
                    <a:pt x="10009" y="0"/>
                  </a:moveTo>
                  <a:lnTo>
                    <a:pt x="10009" y="3371"/>
                  </a:lnTo>
                  <a:lnTo>
                    <a:pt x="4541" y="23765"/>
                  </a:lnTo>
                  <a:lnTo>
                    <a:pt x="3833" y="50450"/>
                  </a:lnTo>
                  <a:lnTo>
                    <a:pt x="3710" y="74607"/>
                  </a:lnTo>
                  <a:lnTo>
                    <a:pt x="3669" y="104290"/>
                  </a:lnTo>
                  <a:lnTo>
                    <a:pt x="3659" y="133998"/>
                  </a:lnTo>
                  <a:lnTo>
                    <a:pt x="2953" y="135898"/>
                  </a:lnTo>
                  <a:lnTo>
                    <a:pt x="1777" y="137165"/>
                  </a:lnTo>
                  <a:lnTo>
                    <a:pt x="288" y="138010"/>
                  </a:lnTo>
                  <a:lnTo>
                    <a:pt x="0" y="137868"/>
                  </a:lnTo>
                  <a:lnTo>
                    <a:pt x="3659" y="1333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SMARTInkShape-2490"/>
            <p:cNvSpPr/>
            <p:nvPr/>
          </p:nvSpPr>
          <p:spPr>
            <a:xfrm>
              <a:off x="6705600" y="584200"/>
              <a:ext cx="1" cy="6351"/>
            </a:xfrm>
            <a:custGeom>
              <a:avLst/>
              <a:gdLst/>
              <a:ahLst/>
              <a:cxnLst/>
              <a:rect l="0" t="0" r="0" b="0"/>
              <a:pathLst>
                <a:path w="1" h="6351">
                  <a:moveTo>
                    <a:pt x="0" y="0"/>
                  </a:moveTo>
                  <a:lnTo>
                    <a:pt x="0" y="63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SMARTInkShape-2491"/>
            <p:cNvSpPr/>
            <p:nvPr/>
          </p:nvSpPr>
          <p:spPr>
            <a:xfrm>
              <a:off x="6807200" y="622300"/>
              <a:ext cx="95251" cy="176512"/>
            </a:xfrm>
            <a:custGeom>
              <a:avLst/>
              <a:gdLst/>
              <a:ahLst/>
              <a:cxnLst/>
              <a:rect l="0" t="0" r="0" b="0"/>
              <a:pathLst>
                <a:path w="95251" h="176512">
                  <a:moveTo>
                    <a:pt x="0" y="82550"/>
                  </a:moveTo>
                  <a:lnTo>
                    <a:pt x="0" y="111093"/>
                  </a:lnTo>
                  <a:lnTo>
                    <a:pt x="0" y="141256"/>
                  </a:lnTo>
                  <a:lnTo>
                    <a:pt x="0" y="171275"/>
                  </a:lnTo>
                  <a:lnTo>
                    <a:pt x="0" y="176511"/>
                  </a:lnTo>
                  <a:lnTo>
                    <a:pt x="0" y="148965"/>
                  </a:lnTo>
                  <a:lnTo>
                    <a:pt x="0" y="119492"/>
                  </a:lnTo>
                  <a:lnTo>
                    <a:pt x="1881" y="90134"/>
                  </a:lnTo>
                  <a:lnTo>
                    <a:pt x="10831" y="61676"/>
                  </a:lnTo>
                  <a:lnTo>
                    <a:pt x="23305" y="31014"/>
                  </a:lnTo>
                  <a:lnTo>
                    <a:pt x="27526" y="24838"/>
                  </a:lnTo>
                  <a:lnTo>
                    <a:pt x="41054" y="15123"/>
                  </a:lnTo>
                  <a:lnTo>
                    <a:pt x="53164" y="9263"/>
                  </a:lnTo>
                  <a:lnTo>
                    <a:pt x="82563" y="1494"/>
                  </a:lnTo>
                  <a:lnTo>
                    <a:pt x="9525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SMARTInkShape-2492"/>
            <p:cNvSpPr/>
            <p:nvPr/>
          </p:nvSpPr>
          <p:spPr>
            <a:xfrm>
              <a:off x="6916506" y="641350"/>
              <a:ext cx="214545" cy="170124"/>
            </a:xfrm>
            <a:custGeom>
              <a:avLst/>
              <a:gdLst/>
              <a:ahLst/>
              <a:cxnLst/>
              <a:rect l="0" t="0" r="0" b="0"/>
              <a:pathLst>
                <a:path w="214545" h="170124">
                  <a:moveTo>
                    <a:pt x="93894" y="0"/>
                  </a:moveTo>
                  <a:lnTo>
                    <a:pt x="75595" y="0"/>
                  </a:lnTo>
                  <a:lnTo>
                    <a:pt x="69769" y="1881"/>
                  </a:lnTo>
                  <a:lnTo>
                    <a:pt x="67227" y="3370"/>
                  </a:lnTo>
                  <a:lnTo>
                    <a:pt x="44451" y="31964"/>
                  </a:lnTo>
                  <a:lnTo>
                    <a:pt x="27620" y="62378"/>
                  </a:lnTo>
                  <a:lnTo>
                    <a:pt x="13095" y="88678"/>
                  </a:lnTo>
                  <a:lnTo>
                    <a:pt x="3223" y="117627"/>
                  </a:lnTo>
                  <a:lnTo>
                    <a:pt x="0" y="138804"/>
                  </a:lnTo>
                  <a:lnTo>
                    <a:pt x="1129" y="148238"/>
                  </a:lnTo>
                  <a:lnTo>
                    <a:pt x="6535" y="164734"/>
                  </a:lnTo>
                  <a:lnTo>
                    <a:pt x="8138" y="166973"/>
                  </a:lnTo>
                  <a:lnTo>
                    <a:pt x="10618" y="168465"/>
                  </a:lnTo>
                  <a:lnTo>
                    <a:pt x="17136" y="170123"/>
                  </a:lnTo>
                  <a:lnTo>
                    <a:pt x="24736" y="168979"/>
                  </a:lnTo>
                  <a:lnTo>
                    <a:pt x="51386" y="156651"/>
                  </a:lnTo>
                  <a:lnTo>
                    <a:pt x="61595" y="149350"/>
                  </a:lnTo>
                  <a:lnTo>
                    <a:pt x="73899" y="133165"/>
                  </a:lnTo>
                  <a:lnTo>
                    <a:pt x="88960" y="107089"/>
                  </a:lnTo>
                  <a:lnTo>
                    <a:pt x="94800" y="86142"/>
                  </a:lnTo>
                  <a:lnTo>
                    <a:pt x="97824" y="79207"/>
                  </a:lnTo>
                  <a:lnTo>
                    <a:pt x="100235" y="63561"/>
                  </a:lnTo>
                  <a:lnTo>
                    <a:pt x="103612" y="66889"/>
                  </a:lnTo>
                  <a:lnTo>
                    <a:pt x="105268" y="72296"/>
                  </a:lnTo>
                  <a:lnTo>
                    <a:pt x="106710" y="78698"/>
                  </a:lnTo>
                  <a:lnTo>
                    <a:pt x="123585" y="109563"/>
                  </a:lnTo>
                  <a:lnTo>
                    <a:pt x="137489" y="125792"/>
                  </a:lnTo>
                  <a:lnTo>
                    <a:pt x="149301" y="134481"/>
                  </a:lnTo>
                  <a:lnTo>
                    <a:pt x="161737" y="138153"/>
                  </a:lnTo>
                  <a:lnTo>
                    <a:pt x="174360" y="139241"/>
                  </a:lnTo>
                  <a:lnTo>
                    <a:pt x="203101" y="130821"/>
                  </a:lnTo>
                  <a:lnTo>
                    <a:pt x="214544" y="1270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SMARTInkShape-2493"/>
            <p:cNvSpPr/>
            <p:nvPr/>
          </p:nvSpPr>
          <p:spPr>
            <a:xfrm>
              <a:off x="7201782" y="527050"/>
              <a:ext cx="36932" cy="279401"/>
            </a:xfrm>
            <a:custGeom>
              <a:avLst/>
              <a:gdLst/>
              <a:ahLst/>
              <a:cxnLst/>
              <a:rect l="0" t="0" r="0" b="0"/>
              <a:pathLst>
                <a:path w="36932" h="279401">
                  <a:moveTo>
                    <a:pt x="5468" y="0"/>
                  </a:moveTo>
                  <a:lnTo>
                    <a:pt x="2096" y="0"/>
                  </a:lnTo>
                  <a:lnTo>
                    <a:pt x="1103" y="705"/>
                  </a:lnTo>
                  <a:lnTo>
                    <a:pt x="441" y="1881"/>
                  </a:lnTo>
                  <a:lnTo>
                    <a:pt x="0" y="3370"/>
                  </a:lnTo>
                  <a:lnTo>
                    <a:pt x="412" y="5069"/>
                  </a:lnTo>
                  <a:lnTo>
                    <a:pt x="2750" y="8838"/>
                  </a:lnTo>
                  <a:lnTo>
                    <a:pt x="8600" y="38875"/>
                  </a:lnTo>
                  <a:lnTo>
                    <a:pt x="11887" y="69428"/>
                  </a:lnTo>
                  <a:lnTo>
                    <a:pt x="16699" y="98496"/>
                  </a:lnTo>
                  <a:lnTo>
                    <a:pt x="21887" y="130156"/>
                  </a:lnTo>
                  <a:lnTo>
                    <a:pt x="23349" y="153803"/>
                  </a:lnTo>
                  <a:lnTo>
                    <a:pt x="25880" y="176542"/>
                  </a:lnTo>
                  <a:lnTo>
                    <a:pt x="29389" y="207295"/>
                  </a:lnTo>
                  <a:lnTo>
                    <a:pt x="32311" y="232400"/>
                  </a:lnTo>
                  <a:lnTo>
                    <a:pt x="36787" y="264037"/>
                  </a:lnTo>
                  <a:lnTo>
                    <a:pt x="36931" y="267041"/>
                  </a:lnTo>
                  <a:lnTo>
                    <a:pt x="35208" y="272260"/>
                  </a:lnTo>
                  <a:lnTo>
                    <a:pt x="30868" y="2794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SMARTInkShape-2494"/>
            <p:cNvSpPr/>
            <p:nvPr/>
          </p:nvSpPr>
          <p:spPr>
            <a:xfrm>
              <a:off x="7169150" y="692150"/>
              <a:ext cx="139701" cy="44451"/>
            </a:xfrm>
            <a:custGeom>
              <a:avLst/>
              <a:gdLst/>
              <a:ahLst/>
              <a:cxnLst/>
              <a:rect l="0" t="0" r="0" b="0"/>
              <a:pathLst>
                <a:path w="139701" h="44451">
                  <a:moveTo>
                    <a:pt x="0" y="44450"/>
                  </a:moveTo>
                  <a:lnTo>
                    <a:pt x="0" y="38361"/>
                  </a:lnTo>
                  <a:lnTo>
                    <a:pt x="3371" y="34806"/>
                  </a:lnTo>
                  <a:lnTo>
                    <a:pt x="8789" y="33108"/>
                  </a:lnTo>
                  <a:lnTo>
                    <a:pt x="35727" y="29987"/>
                  </a:lnTo>
                  <a:lnTo>
                    <a:pt x="63031" y="22935"/>
                  </a:lnTo>
                  <a:lnTo>
                    <a:pt x="88807" y="14747"/>
                  </a:lnTo>
                  <a:lnTo>
                    <a:pt x="114282" y="8217"/>
                  </a:lnTo>
                  <a:lnTo>
                    <a:pt x="125580" y="6474"/>
                  </a:lnTo>
                  <a:lnTo>
                    <a:pt x="13970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SMARTInkShape-2495"/>
            <p:cNvSpPr/>
            <p:nvPr/>
          </p:nvSpPr>
          <p:spPr>
            <a:xfrm>
              <a:off x="7391451" y="704850"/>
              <a:ext cx="6300" cy="101601"/>
            </a:xfrm>
            <a:custGeom>
              <a:avLst/>
              <a:gdLst/>
              <a:ahLst/>
              <a:cxnLst/>
              <a:rect l="0" t="0" r="0" b="0"/>
              <a:pathLst>
                <a:path w="6300" h="101601">
                  <a:moveTo>
                    <a:pt x="6299" y="0"/>
                  </a:moveTo>
                  <a:lnTo>
                    <a:pt x="6299" y="3370"/>
                  </a:lnTo>
                  <a:lnTo>
                    <a:pt x="537" y="27837"/>
                  </a:lnTo>
                  <a:lnTo>
                    <a:pt x="0" y="57308"/>
                  </a:lnTo>
                  <a:lnTo>
                    <a:pt x="669" y="71386"/>
                  </a:lnTo>
                  <a:lnTo>
                    <a:pt x="6299" y="1016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SMARTInkShape-2496"/>
            <p:cNvSpPr/>
            <p:nvPr/>
          </p:nvSpPr>
          <p:spPr>
            <a:xfrm>
              <a:off x="7404982" y="628650"/>
              <a:ext cx="11819" cy="31751"/>
            </a:xfrm>
            <a:custGeom>
              <a:avLst/>
              <a:gdLst/>
              <a:ahLst/>
              <a:cxnLst/>
              <a:rect l="0" t="0" r="0" b="0"/>
              <a:pathLst>
                <a:path w="11819" h="31751">
                  <a:moveTo>
                    <a:pt x="5468" y="0"/>
                  </a:moveTo>
                  <a:lnTo>
                    <a:pt x="2096" y="0"/>
                  </a:lnTo>
                  <a:lnTo>
                    <a:pt x="1103" y="705"/>
                  </a:lnTo>
                  <a:lnTo>
                    <a:pt x="441" y="1881"/>
                  </a:lnTo>
                  <a:lnTo>
                    <a:pt x="0" y="3370"/>
                  </a:lnTo>
                  <a:lnTo>
                    <a:pt x="411" y="5069"/>
                  </a:lnTo>
                  <a:lnTo>
                    <a:pt x="4260" y="12865"/>
                  </a:lnTo>
                  <a:lnTo>
                    <a:pt x="6014" y="23305"/>
                  </a:lnTo>
                  <a:lnTo>
                    <a:pt x="11818" y="317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SMARTInkShape-2497"/>
            <p:cNvSpPr/>
            <p:nvPr/>
          </p:nvSpPr>
          <p:spPr>
            <a:xfrm>
              <a:off x="7480868" y="679552"/>
              <a:ext cx="101033" cy="116702"/>
            </a:xfrm>
            <a:custGeom>
              <a:avLst/>
              <a:gdLst/>
              <a:ahLst/>
              <a:cxnLst/>
              <a:rect l="0" t="0" r="0" b="0"/>
              <a:pathLst>
                <a:path w="101033" h="116702">
                  <a:moveTo>
                    <a:pt x="101032" y="18948"/>
                  </a:moveTo>
                  <a:lnTo>
                    <a:pt x="101032" y="13480"/>
                  </a:lnTo>
                  <a:lnTo>
                    <a:pt x="97660" y="9488"/>
                  </a:lnTo>
                  <a:lnTo>
                    <a:pt x="88822" y="3837"/>
                  </a:lnTo>
                  <a:lnTo>
                    <a:pt x="80637" y="1065"/>
                  </a:lnTo>
                  <a:lnTo>
                    <a:pt x="56298" y="0"/>
                  </a:lnTo>
                  <a:lnTo>
                    <a:pt x="45288" y="3299"/>
                  </a:lnTo>
                  <a:lnTo>
                    <a:pt x="39097" y="8700"/>
                  </a:lnTo>
                  <a:lnTo>
                    <a:pt x="33288" y="15099"/>
                  </a:lnTo>
                  <a:lnTo>
                    <a:pt x="22791" y="23373"/>
                  </a:lnTo>
                  <a:lnTo>
                    <a:pt x="14898" y="35154"/>
                  </a:lnTo>
                  <a:lnTo>
                    <a:pt x="3751" y="63859"/>
                  </a:lnTo>
                  <a:lnTo>
                    <a:pt x="0" y="93327"/>
                  </a:lnTo>
                  <a:lnTo>
                    <a:pt x="390" y="102099"/>
                  </a:lnTo>
                  <a:lnTo>
                    <a:pt x="2915" y="108350"/>
                  </a:lnTo>
                  <a:lnTo>
                    <a:pt x="8303" y="115836"/>
                  </a:lnTo>
                  <a:lnTo>
                    <a:pt x="11696" y="116701"/>
                  </a:lnTo>
                  <a:lnTo>
                    <a:pt x="34939" y="114667"/>
                  </a:lnTo>
                  <a:lnTo>
                    <a:pt x="43670" y="110643"/>
                  </a:lnTo>
                  <a:lnTo>
                    <a:pt x="74290" y="90367"/>
                  </a:lnTo>
                  <a:lnTo>
                    <a:pt x="82796" y="84556"/>
                  </a:lnTo>
                  <a:lnTo>
                    <a:pt x="88928" y="77270"/>
                  </a:lnTo>
                  <a:lnTo>
                    <a:pt x="97909" y="56730"/>
                  </a:lnTo>
                  <a:lnTo>
                    <a:pt x="100849" y="27284"/>
                  </a:lnTo>
                  <a:lnTo>
                    <a:pt x="100910" y="24505"/>
                  </a:lnTo>
                  <a:lnTo>
                    <a:pt x="99096" y="19536"/>
                  </a:lnTo>
                  <a:lnTo>
                    <a:pt x="95554" y="13968"/>
                  </a:lnTo>
                  <a:lnTo>
                    <a:pt x="93188" y="13207"/>
                  </a:lnTo>
                  <a:lnTo>
                    <a:pt x="91569" y="13004"/>
                  </a:lnTo>
                  <a:lnTo>
                    <a:pt x="87890" y="14659"/>
                  </a:lnTo>
                  <a:lnTo>
                    <a:pt x="81982" y="18948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SMARTInkShape-2498"/>
            <p:cNvSpPr/>
            <p:nvPr/>
          </p:nvSpPr>
          <p:spPr>
            <a:xfrm>
              <a:off x="7696280" y="649458"/>
              <a:ext cx="139621" cy="156993"/>
            </a:xfrm>
            <a:custGeom>
              <a:avLst/>
              <a:gdLst/>
              <a:ahLst/>
              <a:cxnLst/>
              <a:rect l="0" t="0" r="0" b="0"/>
              <a:pathLst>
                <a:path w="139621" h="156993">
                  <a:moveTo>
                    <a:pt x="31670" y="23642"/>
                  </a:moveTo>
                  <a:lnTo>
                    <a:pt x="28298" y="27013"/>
                  </a:lnTo>
                  <a:lnTo>
                    <a:pt x="26643" y="30549"/>
                  </a:lnTo>
                  <a:lnTo>
                    <a:pt x="19929" y="57050"/>
                  </a:lnTo>
                  <a:lnTo>
                    <a:pt x="12189" y="87360"/>
                  </a:lnTo>
                  <a:lnTo>
                    <a:pt x="7049" y="113851"/>
                  </a:lnTo>
                  <a:lnTo>
                    <a:pt x="5795" y="127119"/>
                  </a:lnTo>
                  <a:lnTo>
                    <a:pt x="0" y="149536"/>
                  </a:lnTo>
                  <a:lnTo>
                    <a:pt x="1837" y="148269"/>
                  </a:lnTo>
                  <a:lnTo>
                    <a:pt x="3315" y="146943"/>
                  </a:lnTo>
                  <a:lnTo>
                    <a:pt x="4956" y="141707"/>
                  </a:lnTo>
                  <a:lnTo>
                    <a:pt x="7762" y="130826"/>
                  </a:lnTo>
                  <a:lnTo>
                    <a:pt x="19100" y="99217"/>
                  </a:lnTo>
                  <a:lnTo>
                    <a:pt x="27462" y="74318"/>
                  </a:lnTo>
                  <a:lnTo>
                    <a:pt x="40977" y="44653"/>
                  </a:lnTo>
                  <a:lnTo>
                    <a:pt x="61413" y="14571"/>
                  </a:lnTo>
                  <a:lnTo>
                    <a:pt x="74035" y="4177"/>
                  </a:lnTo>
                  <a:lnTo>
                    <a:pt x="83341" y="0"/>
                  </a:lnTo>
                  <a:lnTo>
                    <a:pt x="90148" y="905"/>
                  </a:lnTo>
                  <a:lnTo>
                    <a:pt x="106015" y="7234"/>
                  </a:lnTo>
                  <a:lnTo>
                    <a:pt x="112455" y="13057"/>
                  </a:lnTo>
                  <a:lnTo>
                    <a:pt x="124571" y="33092"/>
                  </a:lnTo>
                  <a:lnTo>
                    <a:pt x="133224" y="57885"/>
                  </a:lnTo>
                  <a:lnTo>
                    <a:pt x="137723" y="81530"/>
                  </a:lnTo>
                  <a:lnTo>
                    <a:pt x="139058" y="106410"/>
                  </a:lnTo>
                  <a:lnTo>
                    <a:pt x="139509" y="133360"/>
                  </a:lnTo>
                  <a:lnTo>
                    <a:pt x="139620" y="156992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1" name="SMARTInkShape-Group400"/>
          <p:cNvGrpSpPr/>
          <p:nvPr/>
        </p:nvGrpSpPr>
        <p:grpSpPr>
          <a:xfrm>
            <a:off x="6845333" y="1156436"/>
            <a:ext cx="1144081" cy="634265"/>
            <a:chOff x="6845333" y="1156436"/>
            <a:chExt cx="1144081" cy="634265"/>
          </a:xfrm>
        </p:grpSpPr>
        <p:sp>
          <p:nvSpPr>
            <p:cNvPr id="35" name="SMARTInkShape-2499"/>
            <p:cNvSpPr/>
            <p:nvPr/>
          </p:nvSpPr>
          <p:spPr>
            <a:xfrm>
              <a:off x="6845333" y="1295840"/>
              <a:ext cx="279368" cy="494861"/>
            </a:xfrm>
            <a:custGeom>
              <a:avLst/>
              <a:gdLst/>
              <a:ahLst/>
              <a:cxnLst/>
              <a:rect l="0" t="0" r="0" b="0"/>
              <a:pathLst>
                <a:path w="279368" h="494861">
                  <a:moveTo>
                    <a:pt x="107917" y="31310"/>
                  </a:moveTo>
                  <a:lnTo>
                    <a:pt x="102449" y="31310"/>
                  </a:lnTo>
                  <a:lnTo>
                    <a:pt x="102155" y="32015"/>
                  </a:lnTo>
                  <a:lnTo>
                    <a:pt x="100877" y="60558"/>
                  </a:lnTo>
                  <a:lnTo>
                    <a:pt x="94662" y="89638"/>
                  </a:lnTo>
                  <a:lnTo>
                    <a:pt x="88702" y="117972"/>
                  </a:lnTo>
                  <a:lnTo>
                    <a:pt x="83854" y="141087"/>
                  </a:lnTo>
                  <a:lnTo>
                    <a:pt x="76996" y="165472"/>
                  </a:lnTo>
                  <a:lnTo>
                    <a:pt x="69244" y="194183"/>
                  </a:lnTo>
                  <a:lnTo>
                    <a:pt x="61095" y="225053"/>
                  </a:lnTo>
                  <a:lnTo>
                    <a:pt x="52770" y="255237"/>
                  </a:lnTo>
                  <a:lnTo>
                    <a:pt x="48574" y="270905"/>
                  </a:lnTo>
                  <a:lnTo>
                    <a:pt x="44366" y="286996"/>
                  </a:lnTo>
                  <a:lnTo>
                    <a:pt x="40150" y="303367"/>
                  </a:lnTo>
                  <a:lnTo>
                    <a:pt x="31701" y="334728"/>
                  </a:lnTo>
                  <a:lnTo>
                    <a:pt x="23948" y="364423"/>
                  </a:lnTo>
                  <a:lnTo>
                    <a:pt x="18151" y="391732"/>
                  </a:lnTo>
                  <a:lnTo>
                    <a:pt x="13222" y="416099"/>
                  </a:lnTo>
                  <a:lnTo>
                    <a:pt x="6482" y="445888"/>
                  </a:lnTo>
                  <a:lnTo>
                    <a:pt x="824" y="476495"/>
                  </a:lnTo>
                  <a:lnTo>
                    <a:pt x="0" y="494060"/>
                  </a:lnTo>
                  <a:lnTo>
                    <a:pt x="679" y="483857"/>
                  </a:lnTo>
                  <a:lnTo>
                    <a:pt x="6875" y="458428"/>
                  </a:lnTo>
                  <a:lnTo>
                    <a:pt x="10951" y="428091"/>
                  </a:lnTo>
                  <a:lnTo>
                    <a:pt x="12609" y="403096"/>
                  </a:lnTo>
                  <a:lnTo>
                    <a:pt x="15699" y="373172"/>
                  </a:lnTo>
                  <a:lnTo>
                    <a:pt x="17510" y="357290"/>
                  </a:lnTo>
                  <a:lnTo>
                    <a:pt x="19423" y="341058"/>
                  </a:lnTo>
                  <a:lnTo>
                    <a:pt x="21405" y="324592"/>
                  </a:lnTo>
                  <a:lnTo>
                    <a:pt x="23431" y="307970"/>
                  </a:lnTo>
                  <a:lnTo>
                    <a:pt x="25487" y="291244"/>
                  </a:lnTo>
                  <a:lnTo>
                    <a:pt x="27563" y="274449"/>
                  </a:lnTo>
                  <a:lnTo>
                    <a:pt x="29653" y="257608"/>
                  </a:lnTo>
                  <a:lnTo>
                    <a:pt x="31752" y="240736"/>
                  </a:lnTo>
                  <a:lnTo>
                    <a:pt x="33857" y="223844"/>
                  </a:lnTo>
                  <a:lnTo>
                    <a:pt x="35966" y="207644"/>
                  </a:lnTo>
                  <a:lnTo>
                    <a:pt x="40190" y="176473"/>
                  </a:lnTo>
                  <a:lnTo>
                    <a:pt x="44420" y="148038"/>
                  </a:lnTo>
                  <a:lnTo>
                    <a:pt x="49357" y="121994"/>
                  </a:lnTo>
                  <a:lnTo>
                    <a:pt x="56255" y="98660"/>
                  </a:lnTo>
                  <a:lnTo>
                    <a:pt x="64701" y="69061"/>
                  </a:lnTo>
                  <a:lnTo>
                    <a:pt x="73875" y="38845"/>
                  </a:lnTo>
                  <a:lnTo>
                    <a:pt x="82482" y="16257"/>
                  </a:lnTo>
                  <a:lnTo>
                    <a:pt x="90976" y="4582"/>
                  </a:lnTo>
                  <a:lnTo>
                    <a:pt x="95213" y="1792"/>
                  </a:lnTo>
                  <a:lnTo>
                    <a:pt x="101566" y="221"/>
                  </a:lnTo>
                  <a:lnTo>
                    <a:pt x="103683" y="0"/>
                  </a:lnTo>
                  <a:lnTo>
                    <a:pt x="105800" y="1265"/>
                  </a:lnTo>
                  <a:lnTo>
                    <a:pt x="110033" y="6432"/>
                  </a:lnTo>
                  <a:lnTo>
                    <a:pt x="120617" y="32214"/>
                  </a:lnTo>
                  <a:lnTo>
                    <a:pt x="126967" y="56272"/>
                  </a:lnTo>
                  <a:lnTo>
                    <a:pt x="131905" y="77682"/>
                  </a:lnTo>
                  <a:lnTo>
                    <a:pt x="138805" y="98957"/>
                  </a:lnTo>
                  <a:lnTo>
                    <a:pt x="144693" y="123934"/>
                  </a:lnTo>
                  <a:lnTo>
                    <a:pt x="150367" y="152204"/>
                  </a:lnTo>
                  <a:lnTo>
                    <a:pt x="157593" y="183583"/>
                  </a:lnTo>
                  <a:lnTo>
                    <a:pt x="165508" y="214462"/>
                  </a:lnTo>
                  <a:lnTo>
                    <a:pt x="173730" y="245355"/>
                  </a:lnTo>
                  <a:lnTo>
                    <a:pt x="177897" y="261496"/>
                  </a:lnTo>
                  <a:lnTo>
                    <a:pt x="182087" y="277900"/>
                  </a:lnTo>
                  <a:lnTo>
                    <a:pt x="190505" y="309298"/>
                  </a:lnTo>
                  <a:lnTo>
                    <a:pt x="199656" y="339010"/>
                  </a:lnTo>
                  <a:lnTo>
                    <a:pt x="210778" y="366326"/>
                  </a:lnTo>
                  <a:lnTo>
                    <a:pt x="220896" y="390696"/>
                  </a:lnTo>
                  <a:lnTo>
                    <a:pt x="234525" y="422369"/>
                  </a:lnTo>
                  <a:lnTo>
                    <a:pt x="247501" y="447746"/>
                  </a:lnTo>
                  <a:lnTo>
                    <a:pt x="263698" y="476739"/>
                  </a:lnTo>
                  <a:lnTo>
                    <a:pt x="270648" y="488863"/>
                  </a:lnTo>
                  <a:lnTo>
                    <a:pt x="279367" y="49486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SMARTInkShape-2500"/>
            <p:cNvSpPr/>
            <p:nvPr/>
          </p:nvSpPr>
          <p:spPr>
            <a:xfrm>
              <a:off x="6870700" y="1600200"/>
              <a:ext cx="152401" cy="63501"/>
            </a:xfrm>
            <a:custGeom>
              <a:avLst/>
              <a:gdLst/>
              <a:ahLst/>
              <a:cxnLst/>
              <a:rect l="0" t="0" r="0" b="0"/>
              <a:pathLst>
                <a:path w="152401" h="63501">
                  <a:moveTo>
                    <a:pt x="0" y="63500"/>
                  </a:moveTo>
                  <a:lnTo>
                    <a:pt x="0" y="60129"/>
                  </a:lnTo>
                  <a:lnTo>
                    <a:pt x="705" y="59135"/>
                  </a:lnTo>
                  <a:lnTo>
                    <a:pt x="1882" y="58473"/>
                  </a:lnTo>
                  <a:lnTo>
                    <a:pt x="30507" y="45018"/>
                  </a:lnTo>
                  <a:lnTo>
                    <a:pt x="53802" y="33407"/>
                  </a:lnTo>
                  <a:lnTo>
                    <a:pt x="81950" y="21030"/>
                  </a:lnTo>
                  <a:lnTo>
                    <a:pt x="112632" y="11797"/>
                  </a:lnTo>
                  <a:lnTo>
                    <a:pt x="142349" y="3062"/>
                  </a:lnTo>
                  <a:lnTo>
                    <a:pt x="15240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SMARTInkShape-2501"/>
            <p:cNvSpPr/>
            <p:nvPr/>
          </p:nvSpPr>
          <p:spPr>
            <a:xfrm>
              <a:off x="7327900" y="1358900"/>
              <a:ext cx="12701" cy="381001"/>
            </a:xfrm>
            <a:custGeom>
              <a:avLst/>
              <a:gdLst/>
              <a:ahLst/>
              <a:cxnLst/>
              <a:rect l="0" t="0" r="0" b="0"/>
              <a:pathLst>
                <a:path w="12701" h="381001">
                  <a:moveTo>
                    <a:pt x="12700" y="0"/>
                  </a:moveTo>
                  <a:lnTo>
                    <a:pt x="12700" y="29769"/>
                  </a:lnTo>
                  <a:lnTo>
                    <a:pt x="10817" y="53976"/>
                  </a:lnTo>
                  <a:lnTo>
                    <a:pt x="7673" y="85372"/>
                  </a:lnTo>
                  <a:lnTo>
                    <a:pt x="7644" y="109204"/>
                  </a:lnTo>
                  <a:lnTo>
                    <a:pt x="9982" y="133907"/>
                  </a:lnTo>
                  <a:lnTo>
                    <a:pt x="9610" y="160879"/>
                  </a:lnTo>
                  <a:lnTo>
                    <a:pt x="7799" y="189329"/>
                  </a:lnTo>
                  <a:lnTo>
                    <a:pt x="6994" y="218437"/>
                  </a:lnTo>
                  <a:lnTo>
                    <a:pt x="6636" y="245955"/>
                  </a:lnTo>
                  <a:lnTo>
                    <a:pt x="5771" y="272296"/>
                  </a:lnTo>
                  <a:lnTo>
                    <a:pt x="3035" y="298115"/>
                  </a:lnTo>
                  <a:lnTo>
                    <a:pt x="899" y="329708"/>
                  </a:lnTo>
                  <a:lnTo>
                    <a:pt x="177" y="359187"/>
                  </a:lnTo>
                  <a:lnTo>
                    <a:pt x="0" y="3810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SMARTInkShape-2502"/>
            <p:cNvSpPr/>
            <p:nvPr/>
          </p:nvSpPr>
          <p:spPr>
            <a:xfrm>
              <a:off x="7118350" y="1295400"/>
              <a:ext cx="406401" cy="50801"/>
            </a:xfrm>
            <a:custGeom>
              <a:avLst/>
              <a:gdLst/>
              <a:ahLst/>
              <a:cxnLst/>
              <a:rect l="0" t="0" r="0" b="0"/>
              <a:pathLst>
                <a:path w="406401" h="50801">
                  <a:moveTo>
                    <a:pt x="0" y="50800"/>
                  </a:moveTo>
                  <a:lnTo>
                    <a:pt x="6480" y="50094"/>
                  </a:lnTo>
                  <a:lnTo>
                    <a:pt x="32603" y="41961"/>
                  </a:lnTo>
                  <a:lnTo>
                    <a:pt x="63799" y="34498"/>
                  </a:lnTo>
                  <a:lnTo>
                    <a:pt x="85504" y="32971"/>
                  </a:lnTo>
                  <a:lnTo>
                    <a:pt x="107381" y="30411"/>
                  </a:lnTo>
                  <a:lnTo>
                    <a:pt x="130981" y="26921"/>
                  </a:lnTo>
                  <a:lnTo>
                    <a:pt x="160284" y="23018"/>
                  </a:lnTo>
                  <a:lnTo>
                    <a:pt x="188359" y="20814"/>
                  </a:lnTo>
                  <a:lnTo>
                    <a:pt x="214948" y="19128"/>
                  </a:lnTo>
                  <a:lnTo>
                    <a:pt x="240877" y="16027"/>
                  </a:lnTo>
                  <a:lnTo>
                    <a:pt x="268393" y="12297"/>
                  </a:lnTo>
                  <a:lnTo>
                    <a:pt x="295674" y="8993"/>
                  </a:lnTo>
                  <a:lnTo>
                    <a:pt x="319559" y="7524"/>
                  </a:lnTo>
                  <a:lnTo>
                    <a:pt x="349467" y="3326"/>
                  </a:lnTo>
                  <a:lnTo>
                    <a:pt x="376204" y="985"/>
                  </a:lnTo>
                  <a:lnTo>
                    <a:pt x="40640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SMARTInkShape-2503"/>
            <p:cNvSpPr/>
            <p:nvPr/>
          </p:nvSpPr>
          <p:spPr>
            <a:xfrm>
              <a:off x="7639050" y="1282700"/>
              <a:ext cx="44451" cy="482601"/>
            </a:xfrm>
            <a:custGeom>
              <a:avLst/>
              <a:gdLst/>
              <a:ahLst/>
              <a:cxnLst/>
              <a:rect l="0" t="0" r="0" b="0"/>
              <a:pathLst>
                <a:path w="44451" h="482601">
                  <a:moveTo>
                    <a:pt x="44450" y="0"/>
                  </a:moveTo>
                  <a:lnTo>
                    <a:pt x="44450" y="27611"/>
                  </a:lnTo>
                  <a:lnTo>
                    <a:pt x="41078" y="57978"/>
                  </a:lnTo>
                  <a:lnTo>
                    <a:pt x="38982" y="87656"/>
                  </a:lnTo>
                  <a:lnTo>
                    <a:pt x="36610" y="112100"/>
                  </a:lnTo>
                  <a:lnTo>
                    <a:pt x="33204" y="139428"/>
                  </a:lnTo>
                  <a:lnTo>
                    <a:pt x="29339" y="168036"/>
                  </a:lnTo>
                  <a:lnTo>
                    <a:pt x="25269" y="199095"/>
                  </a:lnTo>
                  <a:lnTo>
                    <a:pt x="23196" y="215280"/>
                  </a:lnTo>
                  <a:lnTo>
                    <a:pt x="20892" y="246433"/>
                  </a:lnTo>
                  <a:lnTo>
                    <a:pt x="19163" y="277448"/>
                  </a:lnTo>
                  <a:lnTo>
                    <a:pt x="17714" y="293621"/>
                  </a:lnTo>
                  <a:lnTo>
                    <a:pt x="16043" y="310047"/>
                  </a:lnTo>
                  <a:lnTo>
                    <a:pt x="12304" y="341469"/>
                  </a:lnTo>
                  <a:lnTo>
                    <a:pt x="8996" y="370486"/>
                  </a:lnTo>
                  <a:lnTo>
                    <a:pt x="7526" y="395142"/>
                  </a:lnTo>
                  <a:lnTo>
                    <a:pt x="3327" y="425485"/>
                  </a:lnTo>
                  <a:lnTo>
                    <a:pt x="657" y="455247"/>
                  </a:lnTo>
                  <a:lnTo>
                    <a:pt x="0" y="4826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SMARTInkShape-2504"/>
            <p:cNvSpPr/>
            <p:nvPr/>
          </p:nvSpPr>
          <p:spPr>
            <a:xfrm>
              <a:off x="7607300" y="1156436"/>
              <a:ext cx="382114" cy="392965"/>
            </a:xfrm>
            <a:custGeom>
              <a:avLst/>
              <a:gdLst/>
              <a:ahLst/>
              <a:cxnLst/>
              <a:rect l="0" t="0" r="0" b="0"/>
              <a:pathLst>
                <a:path w="382114" h="392965">
                  <a:moveTo>
                    <a:pt x="0" y="100864"/>
                  </a:moveTo>
                  <a:lnTo>
                    <a:pt x="12242" y="74132"/>
                  </a:lnTo>
                  <a:lnTo>
                    <a:pt x="38875" y="43538"/>
                  </a:lnTo>
                  <a:lnTo>
                    <a:pt x="69428" y="23348"/>
                  </a:lnTo>
                  <a:lnTo>
                    <a:pt x="98496" y="10790"/>
                  </a:lnTo>
                  <a:lnTo>
                    <a:pt x="129451" y="2992"/>
                  </a:lnTo>
                  <a:lnTo>
                    <a:pt x="150432" y="921"/>
                  </a:lnTo>
                  <a:lnTo>
                    <a:pt x="173397" y="0"/>
                  </a:lnTo>
                  <a:lnTo>
                    <a:pt x="197010" y="296"/>
                  </a:lnTo>
                  <a:lnTo>
                    <a:pt x="219263" y="2780"/>
                  </a:lnTo>
                  <a:lnTo>
                    <a:pt x="242795" y="8117"/>
                  </a:lnTo>
                  <a:lnTo>
                    <a:pt x="267365" y="15898"/>
                  </a:lnTo>
                  <a:lnTo>
                    <a:pt x="292395" y="26412"/>
                  </a:lnTo>
                  <a:lnTo>
                    <a:pt x="323545" y="47603"/>
                  </a:lnTo>
                  <a:lnTo>
                    <a:pt x="350649" y="71755"/>
                  </a:lnTo>
                  <a:lnTo>
                    <a:pt x="369811" y="100157"/>
                  </a:lnTo>
                  <a:lnTo>
                    <a:pt x="381055" y="127544"/>
                  </a:lnTo>
                  <a:lnTo>
                    <a:pt x="382113" y="156903"/>
                  </a:lnTo>
                  <a:lnTo>
                    <a:pt x="377959" y="187945"/>
                  </a:lnTo>
                  <a:lnTo>
                    <a:pt x="365517" y="219485"/>
                  </a:lnTo>
                  <a:lnTo>
                    <a:pt x="345054" y="247802"/>
                  </a:lnTo>
                  <a:lnTo>
                    <a:pt x="317746" y="270695"/>
                  </a:lnTo>
                  <a:lnTo>
                    <a:pt x="295736" y="284294"/>
                  </a:lnTo>
                  <a:lnTo>
                    <a:pt x="271138" y="298099"/>
                  </a:lnTo>
                  <a:lnTo>
                    <a:pt x="243743" y="313643"/>
                  </a:lnTo>
                  <a:lnTo>
                    <a:pt x="215103" y="328076"/>
                  </a:lnTo>
                  <a:lnTo>
                    <a:pt x="185207" y="341547"/>
                  </a:lnTo>
                  <a:lnTo>
                    <a:pt x="169333" y="348102"/>
                  </a:lnTo>
                  <a:lnTo>
                    <a:pt x="138053" y="360325"/>
                  </a:lnTo>
                  <a:lnTo>
                    <a:pt x="110040" y="370461"/>
                  </a:lnTo>
                  <a:lnTo>
                    <a:pt x="87241" y="379670"/>
                  </a:lnTo>
                  <a:lnTo>
                    <a:pt x="57150" y="392964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0" name="SMARTInkShape-Group401"/>
          <p:cNvGrpSpPr/>
          <p:nvPr/>
        </p:nvGrpSpPr>
        <p:grpSpPr>
          <a:xfrm>
            <a:off x="3779284" y="927100"/>
            <a:ext cx="2994531" cy="895351"/>
            <a:chOff x="3779284" y="927100"/>
            <a:chExt cx="2994531" cy="895351"/>
          </a:xfrm>
        </p:grpSpPr>
        <p:sp>
          <p:nvSpPr>
            <p:cNvPr id="42" name="SMARTInkShape-2505"/>
            <p:cNvSpPr/>
            <p:nvPr/>
          </p:nvSpPr>
          <p:spPr>
            <a:xfrm>
              <a:off x="3779284" y="1117798"/>
              <a:ext cx="379967" cy="590007"/>
            </a:xfrm>
            <a:custGeom>
              <a:avLst/>
              <a:gdLst/>
              <a:ahLst/>
              <a:cxnLst/>
              <a:rect l="0" t="0" r="0" b="0"/>
              <a:pathLst>
                <a:path w="379967" h="590007">
                  <a:moveTo>
                    <a:pt x="379966" y="31552"/>
                  </a:moveTo>
                  <a:lnTo>
                    <a:pt x="367100" y="16805"/>
                  </a:lnTo>
                  <a:lnTo>
                    <a:pt x="358766" y="4885"/>
                  </a:lnTo>
                  <a:lnTo>
                    <a:pt x="350788" y="2061"/>
                  </a:lnTo>
                  <a:lnTo>
                    <a:pt x="319279" y="0"/>
                  </a:lnTo>
                  <a:lnTo>
                    <a:pt x="304310" y="1301"/>
                  </a:lnTo>
                  <a:lnTo>
                    <a:pt x="280016" y="9967"/>
                  </a:lnTo>
                  <a:lnTo>
                    <a:pt x="254944" y="22177"/>
                  </a:lnTo>
                  <a:lnTo>
                    <a:pt x="229641" y="39592"/>
                  </a:lnTo>
                  <a:lnTo>
                    <a:pt x="204270" y="62313"/>
                  </a:lnTo>
                  <a:lnTo>
                    <a:pt x="178879" y="86919"/>
                  </a:lnTo>
                  <a:lnTo>
                    <a:pt x="153481" y="112789"/>
                  </a:lnTo>
                  <a:lnTo>
                    <a:pt x="128082" y="143895"/>
                  </a:lnTo>
                  <a:lnTo>
                    <a:pt x="111149" y="169911"/>
                  </a:lnTo>
                  <a:lnTo>
                    <a:pt x="96097" y="196056"/>
                  </a:lnTo>
                  <a:lnTo>
                    <a:pt x="81646" y="221787"/>
                  </a:lnTo>
                  <a:lnTo>
                    <a:pt x="65816" y="247334"/>
                  </a:lnTo>
                  <a:lnTo>
                    <a:pt x="51255" y="274681"/>
                  </a:lnTo>
                  <a:lnTo>
                    <a:pt x="38433" y="303298"/>
                  </a:lnTo>
                  <a:lnTo>
                    <a:pt x="28030" y="332479"/>
                  </a:lnTo>
                  <a:lnTo>
                    <a:pt x="18704" y="361912"/>
                  </a:lnTo>
                  <a:lnTo>
                    <a:pt x="10560" y="390751"/>
                  </a:lnTo>
                  <a:lnTo>
                    <a:pt x="4589" y="417679"/>
                  </a:lnTo>
                  <a:lnTo>
                    <a:pt x="1465" y="443758"/>
                  </a:lnTo>
                  <a:lnTo>
                    <a:pt x="76" y="468049"/>
                  </a:lnTo>
                  <a:lnTo>
                    <a:pt x="0" y="497591"/>
                  </a:lnTo>
                  <a:lnTo>
                    <a:pt x="2483" y="515493"/>
                  </a:lnTo>
                  <a:lnTo>
                    <a:pt x="9701" y="530975"/>
                  </a:lnTo>
                  <a:lnTo>
                    <a:pt x="28211" y="558162"/>
                  </a:lnTo>
                  <a:lnTo>
                    <a:pt x="44555" y="574150"/>
                  </a:lnTo>
                  <a:lnTo>
                    <a:pt x="66174" y="584454"/>
                  </a:lnTo>
                  <a:lnTo>
                    <a:pt x="90454" y="588604"/>
                  </a:lnTo>
                  <a:lnTo>
                    <a:pt x="120284" y="590006"/>
                  </a:lnTo>
                  <a:lnTo>
                    <a:pt x="147879" y="589544"/>
                  </a:lnTo>
                  <a:lnTo>
                    <a:pt x="174243" y="585252"/>
                  </a:lnTo>
                  <a:lnTo>
                    <a:pt x="199929" y="578806"/>
                  </a:lnTo>
                  <a:lnTo>
                    <a:pt x="230129" y="566225"/>
                  </a:lnTo>
                  <a:lnTo>
                    <a:pt x="259316" y="552252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SMARTInkShape-2506"/>
            <p:cNvSpPr/>
            <p:nvPr/>
          </p:nvSpPr>
          <p:spPr>
            <a:xfrm>
              <a:off x="4124145" y="1543050"/>
              <a:ext cx="160733" cy="279401"/>
            </a:xfrm>
            <a:custGeom>
              <a:avLst/>
              <a:gdLst/>
              <a:ahLst/>
              <a:cxnLst/>
              <a:rect l="0" t="0" r="0" b="0"/>
              <a:pathLst>
                <a:path w="160733" h="279401">
                  <a:moveTo>
                    <a:pt x="79555" y="0"/>
                  </a:moveTo>
                  <a:lnTo>
                    <a:pt x="68309" y="11950"/>
                  </a:lnTo>
                  <a:lnTo>
                    <a:pt x="54115" y="40185"/>
                  </a:lnTo>
                  <a:lnTo>
                    <a:pt x="42861" y="70124"/>
                  </a:lnTo>
                  <a:lnTo>
                    <a:pt x="30077" y="97185"/>
                  </a:lnTo>
                  <a:lnTo>
                    <a:pt x="20915" y="121223"/>
                  </a:lnTo>
                  <a:lnTo>
                    <a:pt x="11145" y="146219"/>
                  </a:lnTo>
                  <a:lnTo>
                    <a:pt x="5662" y="171500"/>
                  </a:lnTo>
                  <a:lnTo>
                    <a:pt x="2157" y="196865"/>
                  </a:lnTo>
                  <a:lnTo>
                    <a:pt x="0" y="213084"/>
                  </a:lnTo>
                  <a:lnTo>
                    <a:pt x="2753" y="233410"/>
                  </a:lnTo>
                  <a:lnTo>
                    <a:pt x="12021" y="257751"/>
                  </a:lnTo>
                  <a:lnTo>
                    <a:pt x="18025" y="264604"/>
                  </a:lnTo>
                  <a:lnTo>
                    <a:pt x="33377" y="274752"/>
                  </a:lnTo>
                  <a:lnTo>
                    <a:pt x="37481" y="275596"/>
                  </a:lnTo>
                  <a:lnTo>
                    <a:pt x="50704" y="273412"/>
                  </a:lnTo>
                  <a:lnTo>
                    <a:pt x="73777" y="264472"/>
                  </a:lnTo>
                  <a:lnTo>
                    <a:pt x="100666" y="248898"/>
                  </a:lnTo>
                  <a:lnTo>
                    <a:pt x="131816" y="221227"/>
                  </a:lnTo>
                  <a:lnTo>
                    <a:pt x="144271" y="211912"/>
                  </a:lnTo>
                  <a:lnTo>
                    <a:pt x="157474" y="192370"/>
                  </a:lnTo>
                  <a:lnTo>
                    <a:pt x="160732" y="183214"/>
                  </a:lnTo>
                  <a:lnTo>
                    <a:pt x="160484" y="180704"/>
                  </a:lnTo>
                  <a:lnTo>
                    <a:pt x="158327" y="176033"/>
                  </a:lnTo>
                  <a:lnTo>
                    <a:pt x="153146" y="169436"/>
                  </a:lnTo>
                  <a:lnTo>
                    <a:pt x="147304" y="167027"/>
                  </a:lnTo>
                  <a:lnTo>
                    <a:pt x="121745" y="165212"/>
                  </a:lnTo>
                  <a:lnTo>
                    <a:pt x="107656" y="168504"/>
                  </a:lnTo>
                  <a:lnTo>
                    <a:pt x="90253" y="181007"/>
                  </a:lnTo>
                  <a:lnTo>
                    <a:pt x="65453" y="206118"/>
                  </a:lnTo>
                  <a:lnTo>
                    <a:pt x="57816" y="223114"/>
                  </a:lnTo>
                  <a:lnTo>
                    <a:pt x="54637" y="250742"/>
                  </a:lnTo>
                  <a:lnTo>
                    <a:pt x="57668" y="264245"/>
                  </a:lnTo>
                  <a:lnTo>
                    <a:pt x="66855" y="2794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SMARTInkShape-2507"/>
            <p:cNvSpPr/>
            <p:nvPr/>
          </p:nvSpPr>
          <p:spPr>
            <a:xfrm>
              <a:off x="4489744" y="1209191"/>
              <a:ext cx="82234" cy="530710"/>
            </a:xfrm>
            <a:custGeom>
              <a:avLst/>
              <a:gdLst/>
              <a:ahLst/>
              <a:cxnLst/>
              <a:rect l="0" t="0" r="0" b="0"/>
              <a:pathLst>
                <a:path w="82234" h="530710">
                  <a:moveTo>
                    <a:pt x="75906" y="3659"/>
                  </a:moveTo>
                  <a:lnTo>
                    <a:pt x="75906" y="287"/>
                  </a:lnTo>
                  <a:lnTo>
                    <a:pt x="76611" y="0"/>
                  </a:lnTo>
                  <a:lnTo>
                    <a:pt x="81994" y="3474"/>
                  </a:lnTo>
                  <a:lnTo>
                    <a:pt x="82233" y="19223"/>
                  </a:lnTo>
                  <a:lnTo>
                    <a:pt x="75345" y="47223"/>
                  </a:lnTo>
                  <a:lnTo>
                    <a:pt x="69390" y="77009"/>
                  </a:lnTo>
                  <a:lnTo>
                    <a:pt x="65248" y="100464"/>
                  </a:lnTo>
                  <a:lnTo>
                    <a:pt x="61056" y="125000"/>
                  </a:lnTo>
                  <a:lnTo>
                    <a:pt x="56841" y="153779"/>
                  </a:lnTo>
                  <a:lnTo>
                    <a:pt x="51910" y="185384"/>
                  </a:lnTo>
                  <a:lnTo>
                    <a:pt x="48620" y="201714"/>
                  </a:lnTo>
                  <a:lnTo>
                    <a:pt x="45015" y="218246"/>
                  </a:lnTo>
                  <a:lnTo>
                    <a:pt x="41906" y="234911"/>
                  </a:lnTo>
                  <a:lnTo>
                    <a:pt x="39128" y="251666"/>
                  </a:lnTo>
                  <a:lnTo>
                    <a:pt x="36571" y="268480"/>
                  </a:lnTo>
                  <a:lnTo>
                    <a:pt x="34160" y="285334"/>
                  </a:lnTo>
                  <a:lnTo>
                    <a:pt x="31847" y="302215"/>
                  </a:lnTo>
                  <a:lnTo>
                    <a:pt x="29600" y="319113"/>
                  </a:lnTo>
                  <a:lnTo>
                    <a:pt x="27396" y="335317"/>
                  </a:lnTo>
                  <a:lnTo>
                    <a:pt x="23066" y="366492"/>
                  </a:lnTo>
                  <a:lnTo>
                    <a:pt x="18790" y="394929"/>
                  </a:lnTo>
                  <a:lnTo>
                    <a:pt x="14538" y="421679"/>
                  </a:lnTo>
                  <a:lnTo>
                    <a:pt x="10296" y="447679"/>
                  </a:lnTo>
                  <a:lnTo>
                    <a:pt x="7312" y="479374"/>
                  </a:lnTo>
                  <a:lnTo>
                    <a:pt x="1939" y="509593"/>
                  </a:lnTo>
                  <a:lnTo>
                    <a:pt x="0" y="527649"/>
                  </a:lnTo>
                  <a:lnTo>
                    <a:pt x="607" y="528669"/>
                  </a:lnTo>
                  <a:lnTo>
                    <a:pt x="1718" y="529349"/>
                  </a:lnTo>
                  <a:lnTo>
                    <a:pt x="6056" y="530709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SMARTInkShape-2508"/>
            <p:cNvSpPr/>
            <p:nvPr/>
          </p:nvSpPr>
          <p:spPr>
            <a:xfrm>
              <a:off x="4667285" y="1187450"/>
              <a:ext cx="25366" cy="514351"/>
            </a:xfrm>
            <a:custGeom>
              <a:avLst/>
              <a:gdLst/>
              <a:ahLst/>
              <a:cxnLst/>
              <a:rect l="0" t="0" r="0" b="0"/>
              <a:pathLst>
                <a:path w="25366" h="514351">
                  <a:moveTo>
                    <a:pt x="6315" y="0"/>
                  </a:moveTo>
                  <a:lnTo>
                    <a:pt x="6315" y="27887"/>
                  </a:lnTo>
                  <a:lnTo>
                    <a:pt x="9686" y="58033"/>
                  </a:lnTo>
                  <a:lnTo>
                    <a:pt x="9459" y="79414"/>
                  </a:lnTo>
                  <a:lnTo>
                    <a:pt x="7712" y="103734"/>
                  </a:lnTo>
                  <a:lnTo>
                    <a:pt x="6935" y="131005"/>
                  </a:lnTo>
                  <a:lnTo>
                    <a:pt x="6590" y="161471"/>
                  </a:lnTo>
                  <a:lnTo>
                    <a:pt x="5732" y="193120"/>
                  </a:lnTo>
                  <a:lnTo>
                    <a:pt x="2998" y="223649"/>
                  </a:lnTo>
                  <a:lnTo>
                    <a:pt x="1987" y="239410"/>
                  </a:lnTo>
                  <a:lnTo>
                    <a:pt x="1312" y="255562"/>
                  </a:lnTo>
                  <a:lnTo>
                    <a:pt x="863" y="271975"/>
                  </a:lnTo>
                  <a:lnTo>
                    <a:pt x="364" y="303381"/>
                  </a:lnTo>
                  <a:lnTo>
                    <a:pt x="142" y="333802"/>
                  </a:lnTo>
                  <a:lnTo>
                    <a:pt x="43" y="363786"/>
                  </a:lnTo>
                  <a:lnTo>
                    <a:pt x="0" y="391693"/>
                  </a:lnTo>
                  <a:lnTo>
                    <a:pt x="686" y="416797"/>
                  </a:lnTo>
                  <a:lnTo>
                    <a:pt x="4333" y="446796"/>
                  </a:lnTo>
                  <a:lnTo>
                    <a:pt x="7804" y="478454"/>
                  </a:lnTo>
                  <a:lnTo>
                    <a:pt x="17848" y="508619"/>
                  </a:lnTo>
                  <a:lnTo>
                    <a:pt x="18942" y="510529"/>
                  </a:lnTo>
                  <a:lnTo>
                    <a:pt x="20378" y="511803"/>
                  </a:lnTo>
                  <a:lnTo>
                    <a:pt x="25365" y="5143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SMARTInkShape-2509"/>
            <p:cNvSpPr/>
            <p:nvPr/>
          </p:nvSpPr>
          <p:spPr>
            <a:xfrm>
              <a:off x="4540250" y="1568450"/>
              <a:ext cx="152401" cy="50801"/>
            </a:xfrm>
            <a:custGeom>
              <a:avLst/>
              <a:gdLst/>
              <a:ahLst/>
              <a:cxnLst/>
              <a:rect l="0" t="0" r="0" b="0"/>
              <a:pathLst>
                <a:path w="152401" h="50801">
                  <a:moveTo>
                    <a:pt x="0" y="50800"/>
                  </a:moveTo>
                  <a:lnTo>
                    <a:pt x="0" y="47428"/>
                  </a:lnTo>
                  <a:lnTo>
                    <a:pt x="705" y="46436"/>
                  </a:lnTo>
                  <a:lnTo>
                    <a:pt x="1881" y="45773"/>
                  </a:lnTo>
                  <a:lnTo>
                    <a:pt x="3371" y="45332"/>
                  </a:lnTo>
                  <a:lnTo>
                    <a:pt x="16605" y="35896"/>
                  </a:lnTo>
                  <a:lnTo>
                    <a:pt x="48335" y="25554"/>
                  </a:lnTo>
                  <a:lnTo>
                    <a:pt x="75861" y="17606"/>
                  </a:lnTo>
                  <a:lnTo>
                    <a:pt x="102989" y="10782"/>
                  </a:lnTo>
                  <a:lnTo>
                    <a:pt x="131664" y="2861"/>
                  </a:lnTo>
                  <a:lnTo>
                    <a:pt x="15240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SMARTInkShape-2510"/>
            <p:cNvSpPr/>
            <p:nvPr/>
          </p:nvSpPr>
          <p:spPr>
            <a:xfrm>
              <a:off x="4787900" y="1606550"/>
              <a:ext cx="19051" cy="177801"/>
            </a:xfrm>
            <a:custGeom>
              <a:avLst/>
              <a:gdLst/>
              <a:ahLst/>
              <a:cxnLst/>
              <a:rect l="0" t="0" r="0" b="0"/>
              <a:pathLst>
                <a:path w="19051" h="177801">
                  <a:moveTo>
                    <a:pt x="0" y="0"/>
                  </a:moveTo>
                  <a:lnTo>
                    <a:pt x="3371" y="3371"/>
                  </a:lnTo>
                  <a:lnTo>
                    <a:pt x="5026" y="6907"/>
                  </a:lnTo>
                  <a:lnTo>
                    <a:pt x="11259" y="32913"/>
                  </a:lnTo>
                  <a:lnTo>
                    <a:pt x="16874" y="64358"/>
                  </a:lnTo>
                  <a:lnTo>
                    <a:pt x="18620" y="95837"/>
                  </a:lnTo>
                  <a:lnTo>
                    <a:pt x="18922" y="120824"/>
                  </a:lnTo>
                  <a:lnTo>
                    <a:pt x="19024" y="151180"/>
                  </a:lnTo>
                  <a:lnTo>
                    <a:pt x="19050" y="1778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SMARTInkShape-2511"/>
            <p:cNvSpPr/>
            <p:nvPr/>
          </p:nvSpPr>
          <p:spPr>
            <a:xfrm>
              <a:off x="4845746" y="1587693"/>
              <a:ext cx="202505" cy="222058"/>
            </a:xfrm>
            <a:custGeom>
              <a:avLst/>
              <a:gdLst/>
              <a:ahLst/>
              <a:cxnLst/>
              <a:rect l="0" t="0" r="0" b="0"/>
              <a:pathLst>
                <a:path w="202505" h="222058">
                  <a:moveTo>
                    <a:pt x="24704" y="37907"/>
                  </a:moveTo>
                  <a:lnTo>
                    <a:pt x="29773" y="32131"/>
                  </a:lnTo>
                  <a:lnTo>
                    <a:pt x="39630" y="17512"/>
                  </a:lnTo>
                  <a:lnTo>
                    <a:pt x="52644" y="7248"/>
                  </a:lnTo>
                  <a:lnTo>
                    <a:pt x="62052" y="3114"/>
                  </a:lnTo>
                  <a:lnTo>
                    <a:pt x="92393" y="0"/>
                  </a:lnTo>
                  <a:lnTo>
                    <a:pt x="105124" y="3235"/>
                  </a:lnTo>
                  <a:lnTo>
                    <a:pt x="117833" y="12033"/>
                  </a:lnTo>
                  <a:lnTo>
                    <a:pt x="127165" y="23577"/>
                  </a:lnTo>
                  <a:lnTo>
                    <a:pt x="135933" y="49553"/>
                  </a:lnTo>
                  <a:lnTo>
                    <a:pt x="137388" y="70755"/>
                  </a:lnTo>
                  <a:lnTo>
                    <a:pt x="132959" y="98047"/>
                  </a:lnTo>
                  <a:lnTo>
                    <a:pt x="123023" y="124322"/>
                  </a:lnTo>
                  <a:lnTo>
                    <a:pt x="110436" y="149275"/>
                  </a:lnTo>
                  <a:lnTo>
                    <a:pt x="87578" y="177027"/>
                  </a:lnTo>
                  <a:lnTo>
                    <a:pt x="60735" y="199847"/>
                  </a:lnTo>
                  <a:lnTo>
                    <a:pt x="43140" y="210380"/>
                  </a:lnTo>
                  <a:lnTo>
                    <a:pt x="15033" y="218897"/>
                  </a:lnTo>
                  <a:lnTo>
                    <a:pt x="7235" y="217595"/>
                  </a:lnTo>
                  <a:lnTo>
                    <a:pt x="4592" y="216260"/>
                  </a:lnTo>
                  <a:lnTo>
                    <a:pt x="2829" y="214664"/>
                  </a:lnTo>
                  <a:lnTo>
                    <a:pt x="1654" y="212895"/>
                  </a:lnTo>
                  <a:lnTo>
                    <a:pt x="0" y="203663"/>
                  </a:lnTo>
                  <a:lnTo>
                    <a:pt x="4511" y="183538"/>
                  </a:lnTo>
                  <a:lnTo>
                    <a:pt x="10881" y="169643"/>
                  </a:lnTo>
                  <a:lnTo>
                    <a:pt x="17619" y="160897"/>
                  </a:lnTo>
                  <a:lnTo>
                    <a:pt x="32717" y="151410"/>
                  </a:lnTo>
                  <a:lnTo>
                    <a:pt x="47225" y="147502"/>
                  </a:lnTo>
                  <a:lnTo>
                    <a:pt x="75961" y="146073"/>
                  </a:lnTo>
                  <a:lnTo>
                    <a:pt x="94689" y="147802"/>
                  </a:lnTo>
                  <a:lnTo>
                    <a:pt x="106608" y="151660"/>
                  </a:lnTo>
                  <a:lnTo>
                    <a:pt x="133544" y="169625"/>
                  </a:lnTo>
                  <a:lnTo>
                    <a:pt x="159495" y="190370"/>
                  </a:lnTo>
                  <a:lnTo>
                    <a:pt x="187491" y="210686"/>
                  </a:lnTo>
                  <a:lnTo>
                    <a:pt x="193010" y="217003"/>
                  </a:lnTo>
                  <a:lnTo>
                    <a:pt x="202504" y="222057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SMARTInkShape-2512"/>
            <p:cNvSpPr/>
            <p:nvPr/>
          </p:nvSpPr>
          <p:spPr>
            <a:xfrm>
              <a:off x="5115552" y="1241775"/>
              <a:ext cx="338868" cy="505967"/>
            </a:xfrm>
            <a:custGeom>
              <a:avLst/>
              <a:gdLst/>
              <a:ahLst/>
              <a:cxnLst/>
              <a:rect l="0" t="0" r="0" b="0"/>
              <a:pathLst>
                <a:path w="338868" h="505967">
                  <a:moveTo>
                    <a:pt x="320048" y="34575"/>
                  </a:moveTo>
                  <a:lnTo>
                    <a:pt x="320048" y="31203"/>
                  </a:lnTo>
                  <a:lnTo>
                    <a:pt x="318166" y="27667"/>
                  </a:lnTo>
                  <a:lnTo>
                    <a:pt x="305121" y="13375"/>
                  </a:lnTo>
                  <a:lnTo>
                    <a:pt x="287054" y="705"/>
                  </a:lnTo>
                  <a:lnTo>
                    <a:pt x="283235" y="0"/>
                  </a:lnTo>
                  <a:lnTo>
                    <a:pt x="261897" y="3939"/>
                  </a:lnTo>
                  <a:lnTo>
                    <a:pt x="233929" y="11511"/>
                  </a:lnTo>
                  <a:lnTo>
                    <a:pt x="205591" y="29940"/>
                  </a:lnTo>
                  <a:lnTo>
                    <a:pt x="181791" y="48488"/>
                  </a:lnTo>
                  <a:lnTo>
                    <a:pt x="156864" y="71545"/>
                  </a:lnTo>
                  <a:lnTo>
                    <a:pt x="131605" y="97661"/>
                  </a:lnTo>
                  <a:lnTo>
                    <a:pt x="114704" y="119763"/>
                  </a:lnTo>
                  <a:lnTo>
                    <a:pt x="99668" y="141816"/>
                  </a:lnTo>
                  <a:lnTo>
                    <a:pt x="85223" y="164082"/>
                  </a:lnTo>
                  <a:lnTo>
                    <a:pt x="69396" y="188089"/>
                  </a:lnTo>
                  <a:lnTo>
                    <a:pt x="54836" y="214751"/>
                  </a:lnTo>
                  <a:lnTo>
                    <a:pt x="42015" y="242359"/>
                  </a:lnTo>
                  <a:lnTo>
                    <a:pt x="31612" y="268740"/>
                  </a:lnTo>
                  <a:lnTo>
                    <a:pt x="22286" y="294576"/>
                  </a:lnTo>
                  <a:lnTo>
                    <a:pt x="14142" y="320169"/>
                  </a:lnTo>
                  <a:lnTo>
                    <a:pt x="8171" y="345656"/>
                  </a:lnTo>
                  <a:lnTo>
                    <a:pt x="3165" y="369213"/>
                  </a:lnTo>
                  <a:lnTo>
                    <a:pt x="0" y="391441"/>
                  </a:lnTo>
                  <a:lnTo>
                    <a:pt x="2890" y="423084"/>
                  </a:lnTo>
                  <a:lnTo>
                    <a:pt x="12370" y="449941"/>
                  </a:lnTo>
                  <a:lnTo>
                    <a:pt x="30097" y="478337"/>
                  </a:lnTo>
                  <a:lnTo>
                    <a:pt x="41603" y="490036"/>
                  </a:lnTo>
                  <a:lnTo>
                    <a:pt x="60686" y="500588"/>
                  </a:lnTo>
                  <a:lnTo>
                    <a:pt x="75894" y="505805"/>
                  </a:lnTo>
                  <a:lnTo>
                    <a:pt x="100323" y="505966"/>
                  </a:lnTo>
                  <a:lnTo>
                    <a:pt x="125435" y="501545"/>
                  </a:lnTo>
                  <a:lnTo>
                    <a:pt x="150750" y="489025"/>
                  </a:lnTo>
                  <a:lnTo>
                    <a:pt x="179496" y="468539"/>
                  </a:lnTo>
                  <a:lnTo>
                    <a:pt x="206985" y="444595"/>
                  </a:lnTo>
                  <a:lnTo>
                    <a:pt x="233004" y="416255"/>
                  </a:lnTo>
                  <a:lnTo>
                    <a:pt x="258587" y="385516"/>
                  </a:lnTo>
                  <a:lnTo>
                    <a:pt x="273682" y="362704"/>
                  </a:lnTo>
                  <a:lnTo>
                    <a:pt x="287446" y="339160"/>
                  </a:lnTo>
                  <a:lnTo>
                    <a:pt x="300619" y="316937"/>
                  </a:lnTo>
                  <a:lnTo>
                    <a:pt x="311648" y="293419"/>
                  </a:lnTo>
                  <a:lnTo>
                    <a:pt x="321253" y="269561"/>
                  </a:lnTo>
                  <a:lnTo>
                    <a:pt x="330226" y="247198"/>
                  </a:lnTo>
                  <a:lnTo>
                    <a:pt x="335154" y="225500"/>
                  </a:lnTo>
                  <a:lnTo>
                    <a:pt x="337345" y="203391"/>
                  </a:lnTo>
                  <a:lnTo>
                    <a:pt x="338318" y="179454"/>
                  </a:lnTo>
                  <a:lnTo>
                    <a:pt x="338867" y="148920"/>
                  </a:lnTo>
                  <a:lnTo>
                    <a:pt x="335658" y="118627"/>
                  </a:lnTo>
                  <a:lnTo>
                    <a:pt x="327547" y="86926"/>
                  </a:lnTo>
                  <a:lnTo>
                    <a:pt x="313088" y="62163"/>
                  </a:lnTo>
                  <a:lnTo>
                    <a:pt x="287400" y="33840"/>
                  </a:lnTo>
                  <a:lnTo>
                    <a:pt x="280608" y="30720"/>
                  </a:lnTo>
                  <a:lnTo>
                    <a:pt x="264749" y="28717"/>
                  </a:lnTo>
                  <a:lnTo>
                    <a:pt x="262016" y="29259"/>
                  </a:lnTo>
                  <a:lnTo>
                    <a:pt x="260193" y="30325"/>
                  </a:lnTo>
                  <a:lnTo>
                    <a:pt x="256548" y="34575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SMARTInkShape-2513"/>
            <p:cNvSpPr/>
            <p:nvPr/>
          </p:nvSpPr>
          <p:spPr>
            <a:xfrm>
              <a:off x="5424186" y="1587500"/>
              <a:ext cx="130777" cy="212293"/>
            </a:xfrm>
            <a:custGeom>
              <a:avLst/>
              <a:gdLst/>
              <a:ahLst/>
              <a:cxnLst/>
              <a:rect l="0" t="0" r="0" b="0"/>
              <a:pathLst>
                <a:path w="130777" h="212293">
                  <a:moveTo>
                    <a:pt x="100314" y="0"/>
                  </a:moveTo>
                  <a:lnTo>
                    <a:pt x="96943" y="0"/>
                  </a:lnTo>
                  <a:lnTo>
                    <a:pt x="95950" y="705"/>
                  </a:lnTo>
                  <a:lnTo>
                    <a:pt x="95287" y="1881"/>
                  </a:lnTo>
                  <a:lnTo>
                    <a:pt x="94846" y="3371"/>
                  </a:lnTo>
                  <a:lnTo>
                    <a:pt x="88362" y="11536"/>
                  </a:lnTo>
                  <a:lnTo>
                    <a:pt x="67036" y="40161"/>
                  </a:lnTo>
                  <a:lnTo>
                    <a:pt x="43029" y="71354"/>
                  </a:lnTo>
                  <a:lnTo>
                    <a:pt x="26203" y="98918"/>
                  </a:lnTo>
                  <a:lnTo>
                    <a:pt x="14361" y="126470"/>
                  </a:lnTo>
                  <a:lnTo>
                    <a:pt x="5227" y="152295"/>
                  </a:lnTo>
                  <a:lnTo>
                    <a:pt x="0" y="174408"/>
                  </a:lnTo>
                  <a:lnTo>
                    <a:pt x="1167" y="183583"/>
                  </a:lnTo>
                  <a:lnTo>
                    <a:pt x="5790" y="194800"/>
                  </a:lnTo>
                  <a:lnTo>
                    <a:pt x="13673" y="204911"/>
                  </a:lnTo>
                  <a:lnTo>
                    <a:pt x="23294" y="211546"/>
                  </a:lnTo>
                  <a:lnTo>
                    <a:pt x="27095" y="212292"/>
                  </a:lnTo>
                  <a:lnTo>
                    <a:pt x="57796" y="207890"/>
                  </a:lnTo>
                  <a:lnTo>
                    <a:pt x="78274" y="200755"/>
                  </a:lnTo>
                  <a:lnTo>
                    <a:pt x="108023" y="179780"/>
                  </a:lnTo>
                  <a:lnTo>
                    <a:pt x="129166" y="154705"/>
                  </a:lnTo>
                  <a:lnTo>
                    <a:pt x="130776" y="150367"/>
                  </a:lnTo>
                  <a:lnTo>
                    <a:pt x="130499" y="148222"/>
                  </a:lnTo>
                  <a:lnTo>
                    <a:pt x="128311" y="143958"/>
                  </a:lnTo>
                  <a:lnTo>
                    <a:pt x="123112" y="137590"/>
                  </a:lnTo>
                  <a:lnTo>
                    <a:pt x="119148" y="135234"/>
                  </a:lnTo>
                  <a:lnTo>
                    <a:pt x="111068" y="133908"/>
                  </a:lnTo>
                  <a:lnTo>
                    <a:pt x="91591" y="134129"/>
                  </a:lnTo>
                  <a:lnTo>
                    <a:pt x="83266" y="136753"/>
                  </a:lnTo>
                  <a:lnTo>
                    <a:pt x="76744" y="142153"/>
                  </a:lnTo>
                  <a:lnTo>
                    <a:pt x="60493" y="163434"/>
                  </a:lnTo>
                  <a:lnTo>
                    <a:pt x="53688" y="169298"/>
                  </a:lnTo>
                  <a:lnTo>
                    <a:pt x="41318" y="188657"/>
                  </a:lnTo>
                  <a:lnTo>
                    <a:pt x="36814" y="2032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SMARTInkShape-2514"/>
            <p:cNvSpPr/>
            <p:nvPr/>
          </p:nvSpPr>
          <p:spPr>
            <a:xfrm>
              <a:off x="5737577" y="1067061"/>
              <a:ext cx="104424" cy="298190"/>
            </a:xfrm>
            <a:custGeom>
              <a:avLst/>
              <a:gdLst/>
              <a:ahLst/>
              <a:cxnLst/>
              <a:rect l="0" t="0" r="0" b="0"/>
              <a:pathLst>
                <a:path w="104424" h="298190">
                  <a:moveTo>
                    <a:pt x="104423" y="6089"/>
                  </a:moveTo>
                  <a:lnTo>
                    <a:pt x="101051" y="6089"/>
                  </a:lnTo>
                  <a:lnTo>
                    <a:pt x="97515" y="4207"/>
                  </a:lnTo>
                  <a:lnTo>
                    <a:pt x="93591" y="1725"/>
                  </a:lnTo>
                  <a:lnTo>
                    <a:pt x="85324" y="131"/>
                  </a:lnTo>
                  <a:lnTo>
                    <a:pt x="83223" y="0"/>
                  </a:lnTo>
                  <a:lnTo>
                    <a:pt x="79008" y="1736"/>
                  </a:lnTo>
                  <a:lnTo>
                    <a:pt x="54484" y="24311"/>
                  </a:lnTo>
                  <a:lnTo>
                    <a:pt x="43627" y="45279"/>
                  </a:lnTo>
                  <a:lnTo>
                    <a:pt x="32533" y="76082"/>
                  </a:lnTo>
                  <a:lnTo>
                    <a:pt x="24005" y="102072"/>
                  </a:lnTo>
                  <a:lnTo>
                    <a:pt x="15526" y="133652"/>
                  </a:lnTo>
                  <a:lnTo>
                    <a:pt x="9173" y="158655"/>
                  </a:lnTo>
                  <a:lnTo>
                    <a:pt x="2823" y="183938"/>
                  </a:lnTo>
                  <a:lnTo>
                    <a:pt x="0" y="200138"/>
                  </a:lnTo>
                  <a:lnTo>
                    <a:pt x="2056" y="227785"/>
                  </a:lnTo>
                  <a:lnTo>
                    <a:pt x="4477" y="245343"/>
                  </a:lnTo>
                  <a:lnTo>
                    <a:pt x="9965" y="268286"/>
                  </a:lnTo>
                  <a:lnTo>
                    <a:pt x="24696" y="293573"/>
                  </a:lnTo>
                  <a:lnTo>
                    <a:pt x="28537" y="296137"/>
                  </a:lnTo>
                  <a:lnTo>
                    <a:pt x="34573" y="298189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SMARTInkShape-2515"/>
            <p:cNvSpPr/>
            <p:nvPr/>
          </p:nvSpPr>
          <p:spPr>
            <a:xfrm>
              <a:off x="5829417" y="1182060"/>
              <a:ext cx="117538" cy="195773"/>
            </a:xfrm>
            <a:custGeom>
              <a:avLst/>
              <a:gdLst/>
              <a:ahLst/>
              <a:cxnLst/>
              <a:rect l="0" t="0" r="0" b="0"/>
              <a:pathLst>
                <a:path w="117538" h="195773">
                  <a:moveTo>
                    <a:pt x="69733" y="11740"/>
                  </a:moveTo>
                  <a:lnTo>
                    <a:pt x="66361" y="8368"/>
                  </a:lnTo>
                  <a:lnTo>
                    <a:pt x="62825" y="6713"/>
                  </a:lnTo>
                  <a:lnTo>
                    <a:pt x="60894" y="6272"/>
                  </a:lnTo>
                  <a:lnTo>
                    <a:pt x="59607" y="5272"/>
                  </a:lnTo>
                  <a:lnTo>
                    <a:pt x="58177" y="2280"/>
                  </a:lnTo>
                  <a:lnTo>
                    <a:pt x="57090" y="1200"/>
                  </a:lnTo>
                  <a:lnTo>
                    <a:pt x="54000" y="0"/>
                  </a:lnTo>
                  <a:lnTo>
                    <a:pt x="44924" y="2695"/>
                  </a:lnTo>
                  <a:lnTo>
                    <a:pt x="34284" y="9927"/>
                  </a:lnTo>
                  <a:lnTo>
                    <a:pt x="16732" y="27419"/>
                  </a:lnTo>
                  <a:lnTo>
                    <a:pt x="4383" y="47837"/>
                  </a:lnTo>
                  <a:lnTo>
                    <a:pt x="772" y="63973"/>
                  </a:lnTo>
                  <a:lnTo>
                    <a:pt x="0" y="76987"/>
                  </a:lnTo>
                  <a:lnTo>
                    <a:pt x="1816" y="81426"/>
                  </a:lnTo>
                  <a:lnTo>
                    <a:pt x="3288" y="83597"/>
                  </a:lnTo>
                  <a:lnTo>
                    <a:pt x="6805" y="86010"/>
                  </a:lnTo>
                  <a:lnTo>
                    <a:pt x="11426" y="87082"/>
                  </a:lnTo>
                  <a:lnTo>
                    <a:pt x="18183" y="87558"/>
                  </a:lnTo>
                  <a:lnTo>
                    <a:pt x="24008" y="85889"/>
                  </a:lnTo>
                  <a:lnTo>
                    <a:pt x="28949" y="83500"/>
                  </a:lnTo>
                  <a:lnTo>
                    <a:pt x="43395" y="78470"/>
                  </a:lnTo>
                  <a:lnTo>
                    <a:pt x="49325" y="72912"/>
                  </a:lnTo>
                  <a:lnTo>
                    <a:pt x="60382" y="58836"/>
                  </a:lnTo>
                  <a:lnTo>
                    <a:pt x="62493" y="52113"/>
                  </a:lnTo>
                  <a:lnTo>
                    <a:pt x="63382" y="37172"/>
                  </a:lnTo>
                  <a:lnTo>
                    <a:pt x="63383" y="45981"/>
                  </a:lnTo>
                  <a:lnTo>
                    <a:pt x="65264" y="50006"/>
                  </a:lnTo>
                  <a:lnTo>
                    <a:pt x="66754" y="52067"/>
                  </a:lnTo>
                  <a:lnTo>
                    <a:pt x="72842" y="70133"/>
                  </a:lnTo>
                  <a:lnTo>
                    <a:pt x="96660" y="98889"/>
                  </a:lnTo>
                  <a:lnTo>
                    <a:pt x="100384" y="101589"/>
                  </a:lnTo>
                  <a:lnTo>
                    <a:pt x="106403" y="110234"/>
                  </a:lnTo>
                  <a:lnTo>
                    <a:pt x="111878" y="125119"/>
                  </a:lnTo>
                  <a:lnTo>
                    <a:pt x="117537" y="147085"/>
                  </a:lnTo>
                  <a:lnTo>
                    <a:pt x="113865" y="168231"/>
                  </a:lnTo>
                  <a:lnTo>
                    <a:pt x="109228" y="178836"/>
                  </a:lnTo>
                  <a:lnTo>
                    <a:pt x="105395" y="184312"/>
                  </a:lnTo>
                  <a:lnTo>
                    <a:pt x="95900" y="191362"/>
                  </a:lnTo>
                  <a:lnTo>
                    <a:pt x="84149" y="194548"/>
                  </a:lnTo>
                  <a:lnTo>
                    <a:pt x="59115" y="195772"/>
                  </a:lnTo>
                  <a:lnTo>
                    <a:pt x="42209" y="190797"/>
                  </a:lnTo>
                  <a:lnTo>
                    <a:pt x="30925" y="185051"/>
                  </a:lnTo>
                  <a:lnTo>
                    <a:pt x="18933" y="17049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SMARTInkShape-2516"/>
            <p:cNvSpPr/>
            <p:nvPr/>
          </p:nvSpPr>
          <p:spPr>
            <a:xfrm>
              <a:off x="5975350" y="1092200"/>
              <a:ext cx="6351" cy="177801"/>
            </a:xfrm>
            <a:custGeom>
              <a:avLst/>
              <a:gdLst/>
              <a:ahLst/>
              <a:cxnLst/>
              <a:rect l="0" t="0" r="0" b="0"/>
              <a:pathLst>
                <a:path w="6351" h="177801">
                  <a:moveTo>
                    <a:pt x="6350" y="0"/>
                  </a:moveTo>
                  <a:lnTo>
                    <a:pt x="5644" y="16606"/>
                  </a:lnTo>
                  <a:lnTo>
                    <a:pt x="882" y="44964"/>
                  </a:lnTo>
                  <a:lnTo>
                    <a:pt x="174" y="70657"/>
                  </a:lnTo>
                  <a:lnTo>
                    <a:pt x="34" y="102177"/>
                  </a:lnTo>
                  <a:lnTo>
                    <a:pt x="6" y="132209"/>
                  </a:lnTo>
                  <a:lnTo>
                    <a:pt x="0" y="162511"/>
                  </a:lnTo>
                  <a:lnTo>
                    <a:pt x="705" y="165491"/>
                  </a:lnTo>
                  <a:lnTo>
                    <a:pt x="1881" y="167477"/>
                  </a:lnTo>
                  <a:lnTo>
                    <a:pt x="3371" y="168801"/>
                  </a:lnTo>
                  <a:lnTo>
                    <a:pt x="5026" y="172154"/>
                  </a:lnTo>
                  <a:lnTo>
                    <a:pt x="6350" y="1778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SMARTInkShape-2517"/>
            <p:cNvSpPr/>
            <p:nvPr/>
          </p:nvSpPr>
          <p:spPr>
            <a:xfrm>
              <a:off x="6032504" y="1149350"/>
              <a:ext cx="87878" cy="107831"/>
            </a:xfrm>
            <a:custGeom>
              <a:avLst/>
              <a:gdLst/>
              <a:ahLst/>
              <a:cxnLst/>
              <a:rect l="0" t="0" r="0" b="0"/>
              <a:pathLst>
                <a:path w="87878" h="107831">
                  <a:moveTo>
                    <a:pt x="6346" y="25400"/>
                  </a:moveTo>
                  <a:lnTo>
                    <a:pt x="2974" y="25400"/>
                  </a:lnTo>
                  <a:lnTo>
                    <a:pt x="1981" y="26105"/>
                  </a:lnTo>
                  <a:lnTo>
                    <a:pt x="1319" y="27281"/>
                  </a:lnTo>
                  <a:lnTo>
                    <a:pt x="257" y="34238"/>
                  </a:lnTo>
                  <a:lnTo>
                    <a:pt x="0" y="65870"/>
                  </a:lnTo>
                  <a:lnTo>
                    <a:pt x="701" y="90333"/>
                  </a:lnTo>
                  <a:lnTo>
                    <a:pt x="5065" y="98653"/>
                  </a:lnTo>
                  <a:lnTo>
                    <a:pt x="8834" y="103347"/>
                  </a:lnTo>
                  <a:lnTo>
                    <a:pt x="14742" y="105904"/>
                  </a:lnTo>
                  <a:lnTo>
                    <a:pt x="36981" y="107830"/>
                  </a:lnTo>
                  <a:lnTo>
                    <a:pt x="48976" y="104543"/>
                  </a:lnTo>
                  <a:lnTo>
                    <a:pt x="58096" y="99101"/>
                  </a:lnTo>
                  <a:lnTo>
                    <a:pt x="71862" y="85871"/>
                  </a:lnTo>
                  <a:lnTo>
                    <a:pt x="77326" y="77911"/>
                  </a:lnTo>
                  <a:lnTo>
                    <a:pt x="86604" y="48659"/>
                  </a:lnTo>
                  <a:lnTo>
                    <a:pt x="87877" y="40206"/>
                  </a:lnTo>
                  <a:lnTo>
                    <a:pt x="86561" y="33626"/>
                  </a:lnTo>
                  <a:lnTo>
                    <a:pt x="84330" y="27645"/>
                  </a:lnTo>
                  <a:lnTo>
                    <a:pt x="82369" y="17755"/>
                  </a:lnTo>
                  <a:lnTo>
                    <a:pt x="81017" y="16070"/>
                  </a:lnTo>
                  <a:lnTo>
                    <a:pt x="79410" y="14946"/>
                  </a:lnTo>
                  <a:lnTo>
                    <a:pt x="78338" y="13492"/>
                  </a:lnTo>
                  <a:lnTo>
                    <a:pt x="74737" y="6088"/>
                  </a:lnTo>
                  <a:lnTo>
                    <a:pt x="69846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SMARTInkShape-2518"/>
            <p:cNvSpPr/>
            <p:nvPr/>
          </p:nvSpPr>
          <p:spPr>
            <a:xfrm>
              <a:off x="6179811" y="1130300"/>
              <a:ext cx="55890" cy="101601"/>
            </a:xfrm>
            <a:custGeom>
              <a:avLst/>
              <a:gdLst/>
              <a:ahLst/>
              <a:cxnLst/>
              <a:rect l="0" t="0" r="0" b="0"/>
              <a:pathLst>
                <a:path w="55890" h="101601">
                  <a:moveTo>
                    <a:pt x="55889" y="0"/>
                  </a:moveTo>
                  <a:lnTo>
                    <a:pt x="52517" y="3371"/>
                  </a:lnTo>
                  <a:lnTo>
                    <a:pt x="48981" y="5025"/>
                  </a:lnTo>
                  <a:lnTo>
                    <a:pt x="47050" y="5467"/>
                  </a:lnTo>
                  <a:lnTo>
                    <a:pt x="22895" y="21253"/>
                  </a:lnTo>
                  <a:lnTo>
                    <a:pt x="2994" y="49678"/>
                  </a:lnTo>
                  <a:lnTo>
                    <a:pt x="0" y="61678"/>
                  </a:lnTo>
                  <a:lnTo>
                    <a:pt x="1180" y="68099"/>
                  </a:lnTo>
                  <a:lnTo>
                    <a:pt x="3352" y="74010"/>
                  </a:lnTo>
                  <a:lnTo>
                    <a:pt x="4316" y="81341"/>
                  </a:lnTo>
                  <a:lnTo>
                    <a:pt x="5985" y="84566"/>
                  </a:lnTo>
                  <a:lnTo>
                    <a:pt x="19326" y="97074"/>
                  </a:lnTo>
                  <a:lnTo>
                    <a:pt x="25762" y="99588"/>
                  </a:lnTo>
                  <a:lnTo>
                    <a:pt x="49539" y="1016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SMARTInkShape-2519"/>
            <p:cNvSpPr/>
            <p:nvPr/>
          </p:nvSpPr>
          <p:spPr>
            <a:xfrm>
              <a:off x="6306566" y="1117600"/>
              <a:ext cx="75072" cy="87637"/>
            </a:xfrm>
            <a:custGeom>
              <a:avLst/>
              <a:gdLst/>
              <a:ahLst/>
              <a:cxnLst/>
              <a:rect l="0" t="0" r="0" b="0"/>
              <a:pathLst>
                <a:path w="75072" h="87637">
                  <a:moveTo>
                    <a:pt x="62484" y="0"/>
                  </a:moveTo>
                  <a:lnTo>
                    <a:pt x="53645" y="0"/>
                  </a:lnTo>
                  <a:lnTo>
                    <a:pt x="44186" y="3370"/>
                  </a:lnTo>
                  <a:lnTo>
                    <a:pt x="31111" y="12865"/>
                  </a:lnTo>
                  <a:lnTo>
                    <a:pt x="10472" y="30897"/>
                  </a:lnTo>
                  <a:lnTo>
                    <a:pt x="7617" y="38661"/>
                  </a:lnTo>
                  <a:lnTo>
                    <a:pt x="0" y="64395"/>
                  </a:lnTo>
                  <a:lnTo>
                    <a:pt x="366" y="66919"/>
                  </a:lnTo>
                  <a:lnTo>
                    <a:pt x="2655" y="71604"/>
                  </a:lnTo>
                  <a:lnTo>
                    <a:pt x="13937" y="84634"/>
                  </a:lnTo>
                  <a:lnTo>
                    <a:pt x="18094" y="87004"/>
                  </a:lnTo>
                  <a:lnTo>
                    <a:pt x="20190" y="87636"/>
                  </a:lnTo>
                  <a:lnTo>
                    <a:pt x="26283" y="86456"/>
                  </a:lnTo>
                  <a:lnTo>
                    <a:pt x="48661" y="79407"/>
                  </a:lnTo>
                  <a:lnTo>
                    <a:pt x="54694" y="73862"/>
                  </a:lnTo>
                  <a:lnTo>
                    <a:pt x="72305" y="52367"/>
                  </a:lnTo>
                  <a:lnTo>
                    <a:pt x="74615" y="37573"/>
                  </a:lnTo>
                  <a:lnTo>
                    <a:pt x="75071" y="24433"/>
                  </a:lnTo>
                  <a:lnTo>
                    <a:pt x="73252" y="19561"/>
                  </a:lnTo>
                  <a:lnTo>
                    <a:pt x="60253" y="4263"/>
                  </a:lnTo>
                  <a:lnTo>
                    <a:pt x="56083" y="1894"/>
                  </a:lnTo>
                  <a:lnTo>
                    <a:pt x="43434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SMARTInkShape-2520"/>
            <p:cNvSpPr/>
            <p:nvPr/>
          </p:nvSpPr>
          <p:spPr>
            <a:xfrm>
              <a:off x="6440160" y="1073150"/>
              <a:ext cx="89802" cy="126627"/>
            </a:xfrm>
            <a:custGeom>
              <a:avLst/>
              <a:gdLst/>
              <a:ahLst/>
              <a:cxnLst/>
              <a:rect l="0" t="0" r="0" b="0"/>
              <a:pathLst>
                <a:path w="89802" h="126627">
                  <a:moveTo>
                    <a:pt x="49540" y="0"/>
                  </a:moveTo>
                  <a:lnTo>
                    <a:pt x="44072" y="0"/>
                  </a:lnTo>
                  <a:lnTo>
                    <a:pt x="40080" y="3371"/>
                  </a:lnTo>
                  <a:lnTo>
                    <a:pt x="34517" y="5025"/>
                  </a:lnTo>
                  <a:lnTo>
                    <a:pt x="28046" y="6467"/>
                  </a:lnTo>
                  <a:lnTo>
                    <a:pt x="18143" y="13141"/>
                  </a:lnTo>
                  <a:lnTo>
                    <a:pt x="2994" y="27542"/>
                  </a:lnTo>
                  <a:lnTo>
                    <a:pt x="630" y="31761"/>
                  </a:lnTo>
                  <a:lnTo>
                    <a:pt x="0" y="33874"/>
                  </a:lnTo>
                  <a:lnTo>
                    <a:pt x="285" y="35282"/>
                  </a:lnTo>
                  <a:lnTo>
                    <a:pt x="1181" y="36221"/>
                  </a:lnTo>
                  <a:lnTo>
                    <a:pt x="4059" y="37970"/>
                  </a:lnTo>
                  <a:lnTo>
                    <a:pt x="9645" y="42216"/>
                  </a:lnTo>
                  <a:lnTo>
                    <a:pt x="39212" y="54517"/>
                  </a:lnTo>
                  <a:lnTo>
                    <a:pt x="51732" y="57781"/>
                  </a:lnTo>
                  <a:lnTo>
                    <a:pt x="83291" y="80312"/>
                  </a:lnTo>
                  <a:lnTo>
                    <a:pt x="88764" y="84612"/>
                  </a:lnTo>
                  <a:lnTo>
                    <a:pt x="89801" y="87452"/>
                  </a:lnTo>
                  <a:lnTo>
                    <a:pt x="89070" y="94371"/>
                  </a:lnTo>
                  <a:lnTo>
                    <a:pt x="84692" y="102829"/>
                  </a:lnTo>
                  <a:lnTo>
                    <a:pt x="78927" y="109803"/>
                  </a:lnTo>
                  <a:lnTo>
                    <a:pt x="60984" y="122743"/>
                  </a:lnTo>
                  <a:lnTo>
                    <a:pt x="52509" y="125108"/>
                  </a:lnTo>
                  <a:lnTo>
                    <a:pt x="33192" y="126626"/>
                  </a:lnTo>
                  <a:lnTo>
                    <a:pt x="11440" y="1206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SMARTInkShape-2521"/>
            <p:cNvSpPr/>
            <p:nvPr/>
          </p:nvSpPr>
          <p:spPr>
            <a:xfrm>
              <a:off x="6546850" y="1054189"/>
              <a:ext cx="114301" cy="101392"/>
            </a:xfrm>
            <a:custGeom>
              <a:avLst/>
              <a:gdLst/>
              <a:ahLst/>
              <a:cxnLst/>
              <a:rect l="0" t="0" r="0" b="0"/>
              <a:pathLst>
                <a:path w="114301" h="101392">
                  <a:moveTo>
                    <a:pt x="0" y="63411"/>
                  </a:moveTo>
                  <a:lnTo>
                    <a:pt x="18536" y="63411"/>
                  </a:lnTo>
                  <a:lnTo>
                    <a:pt x="24231" y="61529"/>
                  </a:lnTo>
                  <a:lnTo>
                    <a:pt x="52258" y="44312"/>
                  </a:lnTo>
                  <a:lnTo>
                    <a:pt x="67088" y="33771"/>
                  </a:lnTo>
                  <a:lnTo>
                    <a:pt x="71680" y="29541"/>
                  </a:lnTo>
                  <a:lnTo>
                    <a:pt x="74191" y="23428"/>
                  </a:lnTo>
                  <a:lnTo>
                    <a:pt x="76082" y="7776"/>
                  </a:lnTo>
                  <a:lnTo>
                    <a:pt x="72794" y="3339"/>
                  </a:lnTo>
                  <a:lnTo>
                    <a:pt x="69277" y="1434"/>
                  </a:lnTo>
                  <a:lnTo>
                    <a:pt x="59190" y="111"/>
                  </a:lnTo>
                  <a:lnTo>
                    <a:pt x="54999" y="0"/>
                  </a:lnTo>
                  <a:lnTo>
                    <a:pt x="45302" y="3308"/>
                  </a:lnTo>
                  <a:lnTo>
                    <a:pt x="36862" y="8757"/>
                  </a:lnTo>
                  <a:lnTo>
                    <a:pt x="14058" y="38191"/>
                  </a:lnTo>
                  <a:lnTo>
                    <a:pt x="9776" y="46557"/>
                  </a:lnTo>
                  <a:lnTo>
                    <a:pt x="6801" y="67654"/>
                  </a:lnTo>
                  <a:lnTo>
                    <a:pt x="7144" y="83874"/>
                  </a:lnTo>
                  <a:lnTo>
                    <a:pt x="9760" y="89674"/>
                  </a:lnTo>
                  <a:lnTo>
                    <a:pt x="18570" y="96906"/>
                  </a:lnTo>
                  <a:lnTo>
                    <a:pt x="26127" y="99464"/>
                  </a:lnTo>
                  <a:lnTo>
                    <a:pt x="55075" y="101391"/>
                  </a:lnTo>
                  <a:lnTo>
                    <a:pt x="81232" y="94587"/>
                  </a:lnTo>
                  <a:lnTo>
                    <a:pt x="105952" y="82410"/>
                  </a:lnTo>
                  <a:lnTo>
                    <a:pt x="114300" y="76111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SMARTInkShape-2522"/>
            <p:cNvSpPr/>
            <p:nvPr/>
          </p:nvSpPr>
          <p:spPr>
            <a:xfrm>
              <a:off x="6661227" y="927100"/>
              <a:ext cx="112588" cy="292101"/>
            </a:xfrm>
            <a:custGeom>
              <a:avLst/>
              <a:gdLst/>
              <a:ahLst/>
              <a:cxnLst/>
              <a:rect l="0" t="0" r="0" b="0"/>
              <a:pathLst>
                <a:path w="112588" h="292101">
                  <a:moveTo>
                    <a:pt x="6273" y="0"/>
                  </a:moveTo>
                  <a:lnTo>
                    <a:pt x="184" y="0"/>
                  </a:lnTo>
                  <a:lnTo>
                    <a:pt x="0" y="3370"/>
                  </a:lnTo>
                  <a:lnTo>
                    <a:pt x="1839" y="6907"/>
                  </a:lnTo>
                  <a:lnTo>
                    <a:pt x="3317" y="8838"/>
                  </a:lnTo>
                  <a:lnTo>
                    <a:pt x="4959" y="14746"/>
                  </a:lnTo>
                  <a:lnTo>
                    <a:pt x="5397" y="18297"/>
                  </a:lnTo>
                  <a:lnTo>
                    <a:pt x="9646" y="26006"/>
                  </a:lnTo>
                  <a:lnTo>
                    <a:pt x="21854" y="38279"/>
                  </a:lnTo>
                  <a:lnTo>
                    <a:pt x="36995" y="52734"/>
                  </a:lnTo>
                  <a:lnTo>
                    <a:pt x="64123" y="83510"/>
                  </a:lnTo>
                  <a:lnTo>
                    <a:pt x="81975" y="107450"/>
                  </a:lnTo>
                  <a:lnTo>
                    <a:pt x="95809" y="135867"/>
                  </a:lnTo>
                  <a:lnTo>
                    <a:pt x="104691" y="163180"/>
                  </a:lnTo>
                  <a:lnTo>
                    <a:pt x="111085" y="192596"/>
                  </a:lnTo>
                  <a:lnTo>
                    <a:pt x="112587" y="219500"/>
                  </a:lnTo>
                  <a:lnTo>
                    <a:pt x="108172" y="245345"/>
                  </a:lnTo>
                  <a:lnTo>
                    <a:pt x="96277" y="275600"/>
                  </a:lnTo>
                  <a:lnTo>
                    <a:pt x="88823" y="2921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1" name="SMARTInkShape-2523"/>
          <p:cNvSpPr/>
          <p:nvPr/>
        </p:nvSpPr>
        <p:spPr>
          <a:xfrm>
            <a:off x="574450" y="2489286"/>
            <a:ext cx="3527005" cy="1523620"/>
          </a:xfrm>
          <a:custGeom>
            <a:avLst/>
            <a:gdLst/>
            <a:ahLst/>
            <a:cxnLst/>
            <a:rect l="0" t="0" r="0" b="0"/>
            <a:pathLst>
              <a:path w="3527005" h="1523620">
                <a:moveTo>
                  <a:pt x="1635350" y="25314"/>
                </a:moveTo>
                <a:lnTo>
                  <a:pt x="1624505" y="24608"/>
                </a:lnTo>
                <a:lnTo>
                  <a:pt x="1593287" y="19846"/>
                </a:lnTo>
                <a:lnTo>
                  <a:pt x="1562444" y="15854"/>
                </a:lnTo>
                <a:lnTo>
                  <a:pt x="1536860" y="12172"/>
                </a:lnTo>
                <a:lnTo>
                  <a:pt x="1509732" y="8890"/>
                </a:lnTo>
                <a:lnTo>
                  <a:pt x="1483564" y="7430"/>
                </a:lnTo>
                <a:lnTo>
                  <a:pt x="1454060" y="4901"/>
                </a:lnTo>
                <a:lnTo>
                  <a:pt x="1422837" y="2130"/>
                </a:lnTo>
                <a:lnTo>
                  <a:pt x="1392498" y="899"/>
                </a:lnTo>
                <a:lnTo>
                  <a:pt x="1376787" y="570"/>
                </a:lnTo>
                <a:lnTo>
                  <a:pt x="1360669" y="351"/>
                </a:lnTo>
                <a:lnTo>
                  <a:pt x="1344279" y="205"/>
                </a:lnTo>
                <a:lnTo>
                  <a:pt x="1326297" y="108"/>
                </a:lnTo>
                <a:lnTo>
                  <a:pt x="1307253" y="43"/>
                </a:lnTo>
                <a:lnTo>
                  <a:pt x="1287502" y="0"/>
                </a:lnTo>
                <a:lnTo>
                  <a:pt x="1268690" y="677"/>
                </a:lnTo>
                <a:lnTo>
                  <a:pt x="1250504" y="1834"/>
                </a:lnTo>
                <a:lnTo>
                  <a:pt x="1232736" y="3310"/>
                </a:lnTo>
                <a:lnTo>
                  <a:pt x="1214541" y="5000"/>
                </a:lnTo>
                <a:lnTo>
                  <a:pt x="1196060" y="6832"/>
                </a:lnTo>
                <a:lnTo>
                  <a:pt x="1177390" y="8759"/>
                </a:lnTo>
                <a:lnTo>
                  <a:pt x="1157888" y="10750"/>
                </a:lnTo>
                <a:lnTo>
                  <a:pt x="1137830" y="12782"/>
                </a:lnTo>
                <a:lnTo>
                  <a:pt x="1117404" y="14843"/>
                </a:lnTo>
                <a:lnTo>
                  <a:pt x="1097435" y="16922"/>
                </a:lnTo>
                <a:lnTo>
                  <a:pt x="1077773" y="19013"/>
                </a:lnTo>
                <a:lnTo>
                  <a:pt x="1058316" y="21113"/>
                </a:lnTo>
                <a:lnTo>
                  <a:pt x="1037582" y="23925"/>
                </a:lnTo>
                <a:lnTo>
                  <a:pt x="1015999" y="27210"/>
                </a:lnTo>
                <a:lnTo>
                  <a:pt x="993849" y="30811"/>
                </a:lnTo>
                <a:lnTo>
                  <a:pt x="972027" y="34623"/>
                </a:lnTo>
                <a:lnTo>
                  <a:pt x="950424" y="38575"/>
                </a:lnTo>
                <a:lnTo>
                  <a:pt x="928966" y="42621"/>
                </a:lnTo>
                <a:lnTo>
                  <a:pt x="908310" y="46730"/>
                </a:lnTo>
                <a:lnTo>
                  <a:pt x="888190" y="50880"/>
                </a:lnTo>
                <a:lnTo>
                  <a:pt x="868426" y="55058"/>
                </a:lnTo>
                <a:lnTo>
                  <a:pt x="847490" y="59960"/>
                </a:lnTo>
                <a:lnTo>
                  <a:pt x="825771" y="65344"/>
                </a:lnTo>
                <a:lnTo>
                  <a:pt x="803530" y="71051"/>
                </a:lnTo>
                <a:lnTo>
                  <a:pt x="782354" y="76972"/>
                </a:lnTo>
                <a:lnTo>
                  <a:pt x="761885" y="83036"/>
                </a:lnTo>
                <a:lnTo>
                  <a:pt x="741890" y="89195"/>
                </a:lnTo>
                <a:lnTo>
                  <a:pt x="722915" y="95418"/>
                </a:lnTo>
                <a:lnTo>
                  <a:pt x="704621" y="101683"/>
                </a:lnTo>
                <a:lnTo>
                  <a:pt x="686781" y="107976"/>
                </a:lnTo>
                <a:lnTo>
                  <a:pt x="668537" y="114994"/>
                </a:lnTo>
                <a:lnTo>
                  <a:pt x="650024" y="122495"/>
                </a:lnTo>
                <a:lnTo>
                  <a:pt x="631333" y="130318"/>
                </a:lnTo>
                <a:lnTo>
                  <a:pt x="612522" y="138355"/>
                </a:lnTo>
                <a:lnTo>
                  <a:pt x="593631" y="146536"/>
                </a:lnTo>
                <a:lnTo>
                  <a:pt x="574687" y="154812"/>
                </a:lnTo>
                <a:lnTo>
                  <a:pt x="556413" y="162445"/>
                </a:lnTo>
                <a:lnTo>
                  <a:pt x="538587" y="169652"/>
                </a:lnTo>
                <a:lnTo>
                  <a:pt x="521058" y="176572"/>
                </a:lnTo>
                <a:lnTo>
                  <a:pt x="503727" y="184008"/>
                </a:lnTo>
                <a:lnTo>
                  <a:pt x="486529" y="191788"/>
                </a:lnTo>
                <a:lnTo>
                  <a:pt x="469419" y="199796"/>
                </a:lnTo>
                <a:lnTo>
                  <a:pt x="453074" y="207958"/>
                </a:lnTo>
                <a:lnTo>
                  <a:pt x="421742" y="224552"/>
                </a:lnTo>
                <a:lnTo>
                  <a:pt x="391353" y="241334"/>
                </a:lnTo>
                <a:lnTo>
                  <a:pt x="362090" y="258906"/>
                </a:lnTo>
                <a:lnTo>
                  <a:pt x="334973" y="278475"/>
                </a:lnTo>
                <a:lnTo>
                  <a:pt x="308810" y="297050"/>
                </a:lnTo>
                <a:lnTo>
                  <a:pt x="283071" y="314713"/>
                </a:lnTo>
                <a:lnTo>
                  <a:pt x="257520" y="331971"/>
                </a:lnTo>
                <a:lnTo>
                  <a:pt x="232053" y="350930"/>
                </a:lnTo>
                <a:lnTo>
                  <a:pt x="208034" y="370409"/>
                </a:lnTo>
                <a:lnTo>
                  <a:pt x="177940" y="397949"/>
                </a:lnTo>
                <a:lnTo>
                  <a:pt x="147700" y="428137"/>
                </a:lnTo>
                <a:lnTo>
                  <a:pt x="121258" y="459425"/>
                </a:lnTo>
                <a:lnTo>
                  <a:pt x="98998" y="491038"/>
                </a:lnTo>
                <a:lnTo>
                  <a:pt x="76253" y="522747"/>
                </a:lnTo>
                <a:lnTo>
                  <a:pt x="59950" y="554485"/>
                </a:lnTo>
                <a:lnTo>
                  <a:pt x="45477" y="586232"/>
                </a:lnTo>
                <a:lnTo>
                  <a:pt x="29508" y="617980"/>
                </a:lnTo>
                <a:lnTo>
                  <a:pt x="19680" y="649730"/>
                </a:lnTo>
                <a:lnTo>
                  <a:pt x="12300" y="681480"/>
                </a:lnTo>
                <a:lnTo>
                  <a:pt x="6350" y="713230"/>
                </a:lnTo>
                <a:lnTo>
                  <a:pt x="3568" y="744275"/>
                </a:lnTo>
                <a:lnTo>
                  <a:pt x="0" y="772366"/>
                </a:lnTo>
                <a:lnTo>
                  <a:pt x="2784" y="802013"/>
                </a:lnTo>
                <a:lnTo>
                  <a:pt x="8078" y="828985"/>
                </a:lnTo>
                <a:lnTo>
                  <a:pt x="14820" y="854850"/>
                </a:lnTo>
                <a:lnTo>
                  <a:pt x="26147" y="880388"/>
                </a:lnTo>
                <a:lnTo>
                  <a:pt x="41889" y="905124"/>
                </a:lnTo>
                <a:lnTo>
                  <a:pt x="63971" y="934684"/>
                </a:lnTo>
                <a:lnTo>
                  <a:pt x="91721" y="964120"/>
                </a:lnTo>
                <a:lnTo>
                  <a:pt x="123360" y="990317"/>
                </a:lnTo>
                <a:lnTo>
                  <a:pt x="152616" y="1009505"/>
                </a:lnTo>
                <a:lnTo>
                  <a:pt x="183627" y="1027891"/>
                </a:lnTo>
                <a:lnTo>
                  <a:pt x="204621" y="1037935"/>
                </a:lnTo>
                <a:lnTo>
                  <a:pt x="227593" y="1047103"/>
                </a:lnTo>
                <a:lnTo>
                  <a:pt x="251913" y="1055881"/>
                </a:lnTo>
                <a:lnTo>
                  <a:pt x="276833" y="1064486"/>
                </a:lnTo>
                <a:lnTo>
                  <a:pt x="303902" y="1073014"/>
                </a:lnTo>
                <a:lnTo>
                  <a:pt x="331689" y="1081508"/>
                </a:lnTo>
                <a:lnTo>
                  <a:pt x="358151" y="1089987"/>
                </a:lnTo>
                <a:lnTo>
                  <a:pt x="387785" y="1098459"/>
                </a:lnTo>
                <a:lnTo>
                  <a:pt x="419065" y="1106928"/>
                </a:lnTo>
                <a:lnTo>
                  <a:pt x="449431" y="1115396"/>
                </a:lnTo>
                <a:lnTo>
                  <a:pt x="465148" y="1118924"/>
                </a:lnTo>
                <a:lnTo>
                  <a:pt x="481271" y="1121981"/>
                </a:lnTo>
                <a:lnTo>
                  <a:pt x="497664" y="1124725"/>
                </a:lnTo>
                <a:lnTo>
                  <a:pt x="514237" y="1127966"/>
                </a:lnTo>
                <a:lnTo>
                  <a:pt x="530930" y="1131537"/>
                </a:lnTo>
                <a:lnTo>
                  <a:pt x="547703" y="1135329"/>
                </a:lnTo>
                <a:lnTo>
                  <a:pt x="564530" y="1139268"/>
                </a:lnTo>
                <a:lnTo>
                  <a:pt x="581392" y="1143306"/>
                </a:lnTo>
                <a:lnTo>
                  <a:pt x="598278" y="1147409"/>
                </a:lnTo>
                <a:lnTo>
                  <a:pt x="615885" y="1150849"/>
                </a:lnTo>
                <a:lnTo>
                  <a:pt x="633973" y="1153848"/>
                </a:lnTo>
                <a:lnTo>
                  <a:pt x="652382" y="1156553"/>
                </a:lnTo>
                <a:lnTo>
                  <a:pt x="671004" y="1159768"/>
                </a:lnTo>
                <a:lnTo>
                  <a:pt x="689769" y="1163322"/>
                </a:lnTo>
                <a:lnTo>
                  <a:pt x="708630" y="1167103"/>
                </a:lnTo>
                <a:lnTo>
                  <a:pt x="726847" y="1171034"/>
                </a:lnTo>
                <a:lnTo>
                  <a:pt x="744637" y="1175066"/>
                </a:lnTo>
                <a:lnTo>
                  <a:pt x="762141" y="1179165"/>
                </a:lnTo>
                <a:lnTo>
                  <a:pt x="780161" y="1183309"/>
                </a:lnTo>
                <a:lnTo>
                  <a:pt x="798524" y="1187483"/>
                </a:lnTo>
                <a:lnTo>
                  <a:pt x="817116" y="1191676"/>
                </a:lnTo>
                <a:lnTo>
                  <a:pt x="835155" y="1195883"/>
                </a:lnTo>
                <a:lnTo>
                  <a:pt x="852825" y="1200099"/>
                </a:lnTo>
                <a:lnTo>
                  <a:pt x="870250" y="1204321"/>
                </a:lnTo>
                <a:lnTo>
                  <a:pt x="888216" y="1208546"/>
                </a:lnTo>
                <a:lnTo>
                  <a:pt x="906544" y="1212774"/>
                </a:lnTo>
                <a:lnTo>
                  <a:pt x="925113" y="1217004"/>
                </a:lnTo>
                <a:lnTo>
                  <a:pt x="943842" y="1221235"/>
                </a:lnTo>
                <a:lnTo>
                  <a:pt x="962678" y="1225467"/>
                </a:lnTo>
                <a:lnTo>
                  <a:pt x="981585" y="1229699"/>
                </a:lnTo>
                <a:lnTo>
                  <a:pt x="999834" y="1234637"/>
                </a:lnTo>
                <a:lnTo>
                  <a:pt x="1017645" y="1240046"/>
                </a:lnTo>
                <a:lnTo>
                  <a:pt x="1035163" y="1245768"/>
                </a:lnTo>
                <a:lnTo>
                  <a:pt x="1053192" y="1250994"/>
                </a:lnTo>
                <a:lnTo>
                  <a:pt x="1071561" y="1255890"/>
                </a:lnTo>
                <a:lnTo>
                  <a:pt x="1090157" y="1260564"/>
                </a:lnTo>
                <a:lnTo>
                  <a:pt x="1108905" y="1265092"/>
                </a:lnTo>
                <a:lnTo>
                  <a:pt x="1127753" y="1269522"/>
                </a:lnTo>
                <a:lnTo>
                  <a:pt x="1146668" y="1273885"/>
                </a:lnTo>
                <a:lnTo>
                  <a:pt x="1165629" y="1278206"/>
                </a:lnTo>
                <a:lnTo>
                  <a:pt x="1184619" y="1282498"/>
                </a:lnTo>
                <a:lnTo>
                  <a:pt x="1203629" y="1286769"/>
                </a:lnTo>
                <a:lnTo>
                  <a:pt x="1221947" y="1291028"/>
                </a:lnTo>
                <a:lnTo>
                  <a:pt x="1239803" y="1295279"/>
                </a:lnTo>
                <a:lnTo>
                  <a:pt x="1257352" y="1299524"/>
                </a:lnTo>
                <a:lnTo>
                  <a:pt x="1275401" y="1303765"/>
                </a:lnTo>
                <a:lnTo>
                  <a:pt x="1293784" y="1308003"/>
                </a:lnTo>
                <a:lnTo>
                  <a:pt x="1312389" y="1312240"/>
                </a:lnTo>
                <a:lnTo>
                  <a:pt x="1331143" y="1316476"/>
                </a:lnTo>
                <a:lnTo>
                  <a:pt x="1349995" y="1320710"/>
                </a:lnTo>
                <a:lnTo>
                  <a:pt x="1368913" y="1324945"/>
                </a:lnTo>
                <a:lnTo>
                  <a:pt x="1387875" y="1329884"/>
                </a:lnTo>
                <a:lnTo>
                  <a:pt x="1406867" y="1335294"/>
                </a:lnTo>
                <a:lnTo>
                  <a:pt x="1425878" y="1341017"/>
                </a:lnTo>
                <a:lnTo>
                  <a:pt x="1444901" y="1346244"/>
                </a:lnTo>
                <a:lnTo>
                  <a:pt x="1463934" y="1351139"/>
                </a:lnTo>
                <a:lnTo>
                  <a:pt x="1482973" y="1355814"/>
                </a:lnTo>
                <a:lnTo>
                  <a:pt x="1501309" y="1359636"/>
                </a:lnTo>
                <a:lnTo>
                  <a:pt x="1519178" y="1362890"/>
                </a:lnTo>
                <a:lnTo>
                  <a:pt x="1536735" y="1365764"/>
                </a:lnTo>
                <a:lnTo>
                  <a:pt x="1554790" y="1369092"/>
                </a:lnTo>
                <a:lnTo>
                  <a:pt x="1573177" y="1372721"/>
                </a:lnTo>
                <a:lnTo>
                  <a:pt x="1591784" y="1376552"/>
                </a:lnTo>
                <a:lnTo>
                  <a:pt x="1610539" y="1380517"/>
                </a:lnTo>
                <a:lnTo>
                  <a:pt x="1629393" y="1384572"/>
                </a:lnTo>
                <a:lnTo>
                  <a:pt x="1648312" y="1388685"/>
                </a:lnTo>
                <a:lnTo>
                  <a:pt x="1667274" y="1393545"/>
                </a:lnTo>
                <a:lnTo>
                  <a:pt x="1686266" y="1398901"/>
                </a:lnTo>
                <a:lnTo>
                  <a:pt x="1705277" y="1404589"/>
                </a:lnTo>
                <a:lnTo>
                  <a:pt x="1724301" y="1409791"/>
                </a:lnTo>
                <a:lnTo>
                  <a:pt x="1743334" y="1414671"/>
                </a:lnTo>
                <a:lnTo>
                  <a:pt x="1762372" y="1419335"/>
                </a:lnTo>
                <a:lnTo>
                  <a:pt x="1781415" y="1423856"/>
                </a:lnTo>
                <a:lnTo>
                  <a:pt x="1800460" y="1428281"/>
                </a:lnTo>
                <a:lnTo>
                  <a:pt x="1819506" y="1432642"/>
                </a:lnTo>
                <a:lnTo>
                  <a:pt x="1838554" y="1436960"/>
                </a:lnTo>
                <a:lnTo>
                  <a:pt x="1857602" y="1441250"/>
                </a:lnTo>
                <a:lnTo>
                  <a:pt x="1876651" y="1445521"/>
                </a:lnTo>
                <a:lnTo>
                  <a:pt x="1895701" y="1449780"/>
                </a:lnTo>
                <a:lnTo>
                  <a:pt x="1914750" y="1454030"/>
                </a:lnTo>
                <a:lnTo>
                  <a:pt x="1933800" y="1458274"/>
                </a:lnTo>
                <a:lnTo>
                  <a:pt x="1952850" y="1461810"/>
                </a:lnTo>
                <a:lnTo>
                  <a:pt x="1971900" y="1464872"/>
                </a:lnTo>
                <a:lnTo>
                  <a:pt x="1990950" y="1467619"/>
                </a:lnTo>
                <a:lnTo>
                  <a:pt x="2010705" y="1470862"/>
                </a:lnTo>
                <a:lnTo>
                  <a:pt x="2030931" y="1474435"/>
                </a:lnTo>
                <a:lnTo>
                  <a:pt x="2051471" y="1478228"/>
                </a:lnTo>
                <a:lnTo>
                  <a:pt x="2071514" y="1482167"/>
                </a:lnTo>
                <a:lnTo>
                  <a:pt x="2091226" y="1486205"/>
                </a:lnTo>
                <a:lnTo>
                  <a:pt x="2110717" y="1490308"/>
                </a:lnTo>
                <a:lnTo>
                  <a:pt x="2130061" y="1493749"/>
                </a:lnTo>
                <a:lnTo>
                  <a:pt x="2149307" y="1496748"/>
                </a:lnTo>
                <a:lnTo>
                  <a:pt x="2168488" y="1499453"/>
                </a:lnTo>
                <a:lnTo>
                  <a:pt x="2187625" y="1501962"/>
                </a:lnTo>
                <a:lnTo>
                  <a:pt x="2206733" y="1504340"/>
                </a:lnTo>
                <a:lnTo>
                  <a:pt x="2225822" y="1506631"/>
                </a:lnTo>
                <a:lnTo>
                  <a:pt x="2244898" y="1508864"/>
                </a:lnTo>
                <a:lnTo>
                  <a:pt x="2263965" y="1511058"/>
                </a:lnTo>
                <a:lnTo>
                  <a:pt x="2283027" y="1513227"/>
                </a:lnTo>
                <a:lnTo>
                  <a:pt x="2301379" y="1514672"/>
                </a:lnTo>
                <a:lnTo>
                  <a:pt x="2319258" y="1515636"/>
                </a:lnTo>
                <a:lnTo>
                  <a:pt x="2336822" y="1516279"/>
                </a:lnTo>
                <a:lnTo>
                  <a:pt x="2354881" y="1517412"/>
                </a:lnTo>
                <a:lnTo>
                  <a:pt x="2373270" y="1518874"/>
                </a:lnTo>
                <a:lnTo>
                  <a:pt x="2391880" y="1520554"/>
                </a:lnTo>
                <a:lnTo>
                  <a:pt x="2409931" y="1521674"/>
                </a:lnTo>
                <a:lnTo>
                  <a:pt x="2427610" y="1522421"/>
                </a:lnTo>
                <a:lnTo>
                  <a:pt x="2445040" y="1522918"/>
                </a:lnTo>
                <a:lnTo>
                  <a:pt x="2463009" y="1523250"/>
                </a:lnTo>
                <a:lnTo>
                  <a:pt x="2481339" y="1523471"/>
                </a:lnTo>
                <a:lnTo>
                  <a:pt x="2499910" y="1523619"/>
                </a:lnTo>
                <a:lnTo>
                  <a:pt x="2517934" y="1523011"/>
                </a:lnTo>
                <a:lnTo>
                  <a:pt x="2535595" y="1521901"/>
                </a:lnTo>
                <a:lnTo>
                  <a:pt x="2553013" y="1520455"/>
                </a:lnTo>
                <a:lnTo>
                  <a:pt x="2570975" y="1519491"/>
                </a:lnTo>
                <a:lnTo>
                  <a:pt x="2589300" y="1518849"/>
                </a:lnTo>
                <a:lnTo>
                  <a:pt x="2607866" y="1518420"/>
                </a:lnTo>
                <a:lnTo>
                  <a:pt x="2625888" y="1517429"/>
                </a:lnTo>
                <a:lnTo>
                  <a:pt x="2643548" y="1516063"/>
                </a:lnTo>
                <a:lnTo>
                  <a:pt x="2660965" y="1514447"/>
                </a:lnTo>
                <a:lnTo>
                  <a:pt x="2678221" y="1513369"/>
                </a:lnTo>
                <a:lnTo>
                  <a:pt x="2695369" y="1512650"/>
                </a:lnTo>
                <a:lnTo>
                  <a:pt x="2712446" y="1512172"/>
                </a:lnTo>
                <a:lnTo>
                  <a:pt x="2729475" y="1510441"/>
                </a:lnTo>
                <a:lnTo>
                  <a:pt x="2746472" y="1507876"/>
                </a:lnTo>
                <a:lnTo>
                  <a:pt x="2763448" y="1504755"/>
                </a:lnTo>
                <a:lnTo>
                  <a:pt x="2780409" y="1501969"/>
                </a:lnTo>
                <a:lnTo>
                  <a:pt x="2797362" y="1499406"/>
                </a:lnTo>
                <a:lnTo>
                  <a:pt x="2814307" y="1496992"/>
                </a:lnTo>
                <a:lnTo>
                  <a:pt x="2830544" y="1493971"/>
                </a:lnTo>
                <a:lnTo>
                  <a:pt x="2861754" y="1486852"/>
                </a:lnTo>
                <a:lnTo>
                  <a:pt x="2877697" y="1482978"/>
                </a:lnTo>
                <a:lnTo>
                  <a:pt x="2893970" y="1478984"/>
                </a:lnTo>
                <a:lnTo>
                  <a:pt x="2910463" y="1474911"/>
                </a:lnTo>
                <a:lnTo>
                  <a:pt x="2941959" y="1466622"/>
                </a:lnTo>
                <a:lnTo>
                  <a:pt x="2972421" y="1457528"/>
                </a:lnTo>
                <a:lnTo>
                  <a:pt x="3002422" y="1446431"/>
                </a:lnTo>
                <a:lnTo>
                  <a:pt x="3032219" y="1434444"/>
                </a:lnTo>
                <a:lnTo>
                  <a:pt x="3061924" y="1422766"/>
                </a:lnTo>
                <a:lnTo>
                  <a:pt x="3091590" y="1412872"/>
                </a:lnTo>
                <a:lnTo>
                  <a:pt x="3119356" y="1400008"/>
                </a:lnTo>
                <a:lnTo>
                  <a:pt x="3145808" y="1385589"/>
                </a:lnTo>
                <a:lnTo>
                  <a:pt x="3171675" y="1372125"/>
                </a:lnTo>
                <a:lnTo>
                  <a:pt x="3197284" y="1359085"/>
                </a:lnTo>
                <a:lnTo>
                  <a:pt x="3222775" y="1345529"/>
                </a:lnTo>
                <a:lnTo>
                  <a:pt x="3248217" y="1330096"/>
                </a:lnTo>
                <a:lnTo>
                  <a:pt x="3273635" y="1313830"/>
                </a:lnTo>
                <a:lnTo>
                  <a:pt x="3298338" y="1297193"/>
                </a:lnTo>
                <a:lnTo>
                  <a:pt x="3321076" y="1280392"/>
                </a:lnTo>
                <a:lnTo>
                  <a:pt x="3350339" y="1255066"/>
                </a:lnTo>
                <a:lnTo>
                  <a:pt x="3380255" y="1229688"/>
                </a:lnTo>
                <a:lnTo>
                  <a:pt x="3408091" y="1204294"/>
                </a:lnTo>
                <a:lnTo>
                  <a:pt x="3430841" y="1175525"/>
                </a:lnTo>
                <a:lnTo>
                  <a:pt x="3450988" y="1148029"/>
                </a:lnTo>
                <a:lnTo>
                  <a:pt x="3470362" y="1118637"/>
                </a:lnTo>
                <a:lnTo>
                  <a:pt x="3486138" y="1090957"/>
                </a:lnTo>
                <a:lnTo>
                  <a:pt x="3497206" y="1069727"/>
                </a:lnTo>
                <a:lnTo>
                  <a:pt x="3507769" y="1046886"/>
                </a:lnTo>
                <a:lnTo>
                  <a:pt x="3514815" y="1024975"/>
                </a:lnTo>
                <a:lnTo>
                  <a:pt x="3520299" y="1003478"/>
                </a:lnTo>
                <a:lnTo>
                  <a:pt x="3524383" y="981459"/>
                </a:lnTo>
                <a:lnTo>
                  <a:pt x="3526198" y="957561"/>
                </a:lnTo>
                <a:lnTo>
                  <a:pt x="3527004" y="932829"/>
                </a:lnTo>
                <a:lnTo>
                  <a:pt x="3526657" y="908432"/>
                </a:lnTo>
                <a:lnTo>
                  <a:pt x="3524151" y="885829"/>
                </a:lnTo>
                <a:lnTo>
                  <a:pt x="3518804" y="860261"/>
                </a:lnTo>
                <a:lnTo>
                  <a:pt x="3511724" y="833140"/>
                </a:lnTo>
                <a:lnTo>
                  <a:pt x="3503873" y="806975"/>
                </a:lnTo>
                <a:lnTo>
                  <a:pt x="3493799" y="781236"/>
                </a:lnTo>
                <a:lnTo>
                  <a:pt x="3482266" y="755684"/>
                </a:lnTo>
                <a:lnTo>
                  <a:pt x="3470085" y="730217"/>
                </a:lnTo>
                <a:lnTo>
                  <a:pt x="3457615" y="702906"/>
                </a:lnTo>
                <a:lnTo>
                  <a:pt x="3444312" y="675010"/>
                </a:lnTo>
                <a:lnTo>
                  <a:pt x="3428992" y="648501"/>
                </a:lnTo>
                <a:lnTo>
                  <a:pt x="3410894" y="622608"/>
                </a:lnTo>
                <a:lnTo>
                  <a:pt x="3391092" y="596989"/>
                </a:lnTo>
                <a:lnTo>
                  <a:pt x="3370531" y="571491"/>
                </a:lnTo>
                <a:lnTo>
                  <a:pt x="3349634" y="547930"/>
                </a:lnTo>
                <a:lnTo>
                  <a:pt x="3327881" y="524993"/>
                </a:lnTo>
                <a:lnTo>
                  <a:pt x="3304103" y="500688"/>
                </a:lnTo>
                <a:lnTo>
                  <a:pt x="3279423" y="477656"/>
                </a:lnTo>
                <a:lnTo>
                  <a:pt x="3254343" y="455660"/>
                </a:lnTo>
                <a:lnTo>
                  <a:pt x="3229086" y="434125"/>
                </a:lnTo>
                <a:lnTo>
                  <a:pt x="3203749" y="414676"/>
                </a:lnTo>
                <a:lnTo>
                  <a:pt x="3177671" y="395919"/>
                </a:lnTo>
                <a:lnTo>
                  <a:pt x="3149618" y="375824"/>
                </a:lnTo>
                <a:lnTo>
                  <a:pt x="3120688" y="357014"/>
                </a:lnTo>
                <a:lnTo>
                  <a:pt x="3091366" y="339247"/>
                </a:lnTo>
                <a:lnTo>
                  <a:pt x="3061872" y="321943"/>
                </a:lnTo>
                <a:lnTo>
                  <a:pt x="3032300" y="304846"/>
                </a:lnTo>
                <a:lnTo>
                  <a:pt x="3002694" y="287839"/>
                </a:lnTo>
                <a:lnTo>
                  <a:pt x="2973073" y="270873"/>
                </a:lnTo>
                <a:lnTo>
                  <a:pt x="2941564" y="253925"/>
                </a:lnTo>
                <a:lnTo>
                  <a:pt x="2925259" y="245454"/>
                </a:lnTo>
                <a:lnTo>
                  <a:pt x="2908745" y="237691"/>
                </a:lnTo>
                <a:lnTo>
                  <a:pt x="2892091" y="230398"/>
                </a:lnTo>
                <a:lnTo>
                  <a:pt x="2875344" y="223420"/>
                </a:lnTo>
                <a:lnTo>
                  <a:pt x="2858535" y="216651"/>
                </a:lnTo>
                <a:lnTo>
                  <a:pt x="2841684" y="210022"/>
                </a:lnTo>
                <a:lnTo>
                  <a:pt x="2824806" y="203486"/>
                </a:lnTo>
                <a:lnTo>
                  <a:pt x="2807909" y="197012"/>
                </a:lnTo>
                <a:lnTo>
                  <a:pt x="2791000" y="190579"/>
                </a:lnTo>
                <a:lnTo>
                  <a:pt x="2774083" y="184174"/>
                </a:lnTo>
                <a:lnTo>
                  <a:pt x="2757866" y="177787"/>
                </a:lnTo>
                <a:lnTo>
                  <a:pt x="2726677" y="165046"/>
                </a:lnTo>
                <a:lnTo>
                  <a:pt x="2710035" y="159391"/>
                </a:lnTo>
                <a:lnTo>
                  <a:pt x="2692590" y="154210"/>
                </a:lnTo>
                <a:lnTo>
                  <a:pt x="2674610" y="149344"/>
                </a:lnTo>
                <a:lnTo>
                  <a:pt x="2657684" y="143984"/>
                </a:lnTo>
                <a:lnTo>
                  <a:pt x="2641461" y="138294"/>
                </a:lnTo>
                <a:lnTo>
                  <a:pt x="2625707" y="132384"/>
                </a:lnTo>
                <a:lnTo>
                  <a:pt x="2609560" y="127032"/>
                </a:lnTo>
                <a:lnTo>
                  <a:pt x="2593151" y="122054"/>
                </a:lnTo>
                <a:lnTo>
                  <a:pt x="2576567" y="117324"/>
                </a:lnTo>
                <a:lnTo>
                  <a:pt x="2544970" y="108305"/>
                </a:lnTo>
                <a:lnTo>
                  <a:pt x="2513759" y="99593"/>
                </a:lnTo>
                <a:lnTo>
                  <a:pt x="2497534" y="95294"/>
                </a:lnTo>
                <a:lnTo>
                  <a:pt x="2465865" y="86755"/>
                </a:lnTo>
                <a:lnTo>
                  <a:pt x="2437678" y="78256"/>
                </a:lnTo>
                <a:lnTo>
                  <a:pt x="2422119" y="74014"/>
                </a:lnTo>
                <a:lnTo>
                  <a:pt x="2405396" y="69775"/>
                </a:lnTo>
                <a:lnTo>
                  <a:pt x="2387897" y="65538"/>
                </a:lnTo>
                <a:lnTo>
                  <a:pt x="2371292" y="61302"/>
                </a:lnTo>
                <a:lnTo>
                  <a:pt x="2339672" y="52832"/>
                </a:lnTo>
                <a:lnTo>
                  <a:pt x="2323620" y="49304"/>
                </a:lnTo>
                <a:lnTo>
                  <a:pt x="2307274" y="46246"/>
                </a:lnTo>
                <a:lnTo>
                  <a:pt x="2290733" y="43502"/>
                </a:lnTo>
                <a:lnTo>
                  <a:pt x="2259183" y="38571"/>
                </a:lnTo>
                <a:lnTo>
                  <a:pt x="2229403" y="34028"/>
                </a:lnTo>
                <a:lnTo>
                  <a:pt x="2202057" y="29657"/>
                </a:lnTo>
                <a:lnTo>
                  <a:pt x="2173910" y="25362"/>
                </a:lnTo>
                <a:lnTo>
                  <a:pt x="2144938" y="21808"/>
                </a:lnTo>
                <a:lnTo>
                  <a:pt x="2115598" y="20227"/>
                </a:lnTo>
                <a:lnTo>
                  <a:pt x="2087977" y="17644"/>
                </a:lnTo>
                <a:lnTo>
                  <a:pt x="2060884" y="14144"/>
                </a:lnTo>
                <a:lnTo>
                  <a:pt x="2032380" y="10236"/>
                </a:lnTo>
                <a:lnTo>
                  <a:pt x="2005130" y="8029"/>
                </a:lnTo>
                <a:lnTo>
                  <a:pt x="1978202" y="7048"/>
                </a:lnTo>
                <a:lnTo>
                  <a:pt x="1949771" y="6612"/>
                </a:lnTo>
                <a:lnTo>
                  <a:pt x="1922553" y="6419"/>
                </a:lnTo>
                <a:lnTo>
                  <a:pt x="1895640" y="6332"/>
                </a:lnTo>
                <a:lnTo>
                  <a:pt x="1867216" y="6294"/>
                </a:lnTo>
                <a:lnTo>
                  <a:pt x="1840001" y="6277"/>
                </a:lnTo>
                <a:lnTo>
                  <a:pt x="1813089" y="6270"/>
                </a:lnTo>
                <a:lnTo>
                  <a:pt x="1784665" y="6266"/>
                </a:lnTo>
                <a:lnTo>
                  <a:pt x="1757451" y="8146"/>
                </a:lnTo>
                <a:lnTo>
                  <a:pt x="1731244" y="10628"/>
                </a:lnTo>
                <a:lnTo>
                  <a:pt x="1705486" y="11731"/>
                </a:lnTo>
                <a:lnTo>
                  <a:pt x="1679927" y="12221"/>
                </a:lnTo>
                <a:lnTo>
                  <a:pt x="1654456" y="13145"/>
                </a:lnTo>
                <a:lnTo>
                  <a:pt x="1629025" y="15907"/>
                </a:lnTo>
                <a:lnTo>
                  <a:pt x="1605492" y="17605"/>
                </a:lnTo>
                <a:lnTo>
                  <a:pt x="1583274" y="19065"/>
                </a:lnTo>
                <a:lnTo>
                  <a:pt x="1553049" y="23149"/>
                </a:lnTo>
                <a:lnTo>
                  <a:pt x="1527400" y="25314"/>
                </a:lnTo>
              </a:path>
            </a:pathLst>
          </a:custGeom>
          <a:ln w="1905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SMARTInkShape-2524"/>
          <p:cNvSpPr/>
          <p:nvPr/>
        </p:nvSpPr>
        <p:spPr>
          <a:xfrm>
            <a:off x="726251" y="2600291"/>
            <a:ext cx="3217031" cy="1279411"/>
          </a:xfrm>
          <a:custGeom>
            <a:avLst/>
            <a:gdLst/>
            <a:ahLst/>
            <a:cxnLst/>
            <a:rect l="0" t="0" r="0" b="0"/>
            <a:pathLst>
              <a:path w="3217031" h="1279411">
                <a:moveTo>
                  <a:pt x="61149" y="593759"/>
                </a:moveTo>
                <a:lnTo>
                  <a:pt x="61149" y="590388"/>
                </a:lnTo>
                <a:lnTo>
                  <a:pt x="59267" y="586851"/>
                </a:lnTo>
                <a:lnTo>
                  <a:pt x="57778" y="584920"/>
                </a:lnTo>
                <a:lnTo>
                  <a:pt x="56123" y="579012"/>
                </a:lnTo>
                <a:lnTo>
                  <a:pt x="51770" y="548571"/>
                </a:lnTo>
                <a:lnTo>
                  <a:pt x="57571" y="523763"/>
                </a:lnTo>
                <a:lnTo>
                  <a:pt x="65511" y="494116"/>
                </a:lnTo>
                <a:lnTo>
                  <a:pt x="73874" y="467145"/>
                </a:lnTo>
                <a:lnTo>
                  <a:pt x="85691" y="438064"/>
                </a:lnTo>
                <a:lnTo>
                  <a:pt x="94134" y="413493"/>
                </a:lnTo>
                <a:lnTo>
                  <a:pt x="104475" y="388338"/>
                </a:lnTo>
                <a:lnTo>
                  <a:pt x="116476" y="359640"/>
                </a:lnTo>
                <a:lnTo>
                  <a:pt x="132340" y="332166"/>
                </a:lnTo>
                <a:lnTo>
                  <a:pt x="147075" y="306150"/>
                </a:lnTo>
                <a:lnTo>
                  <a:pt x="167120" y="280568"/>
                </a:lnTo>
                <a:lnTo>
                  <a:pt x="194108" y="251004"/>
                </a:lnTo>
                <a:lnTo>
                  <a:pt x="219821" y="222482"/>
                </a:lnTo>
                <a:lnTo>
                  <a:pt x="248654" y="199471"/>
                </a:lnTo>
                <a:lnTo>
                  <a:pt x="272799" y="180317"/>
                </a:lnTo>
                <a:lnTo>
                  <a:pt x="299518" y="169008"/>
                </a:lnTo>
                <a:lnTo>
                  <a:pt x="314280" y="164047"/>
                </a:lnTo>
                <a:lnTo>
                  <a:pt x="335281" y="162371"/>
                </a:lnTo>
                <a:lnTo>
                  <a:pt x="343617" y="164023"/>
                </a:lnTo>
                <a:lnTo>
                  <a:pt x="358088" y="170833"/>
                </a:lnTo>
                <a:lnTo>
                  <a:pt x="364336" y="176722"/>
                </a:lnTo>
                <a:lnTo>
                  <a:pt x="380671" y="204412"/>
                </a:lnTo>
                <a:lnTo>
                  <a:pt x="388508" y="226319"/>
                </a:lnTo>
                <a:lnTo>
                  <a:pt x="390787" y="252910"/>
                </a:lnTo>
                <a:lnTo>
                  <a:pt x="394609" y="281759"/>
                </a:lnTo>
                <a:lnTo>
                  <a:pt x="397088" y="312910"/>
                </a:lnTo>
                <a:lnTo>
                  <a:pt x="396812" y="337840"/>
                </a:lnTo>
                <a:lnTo>
                  <a:pt x="393987" y="363100"/>
                </a:lnTo>
                <a:lnTo>
                  <a:pt x="396285" y="387753"/>
                </a:lnTo>
                <a:lnTo>
                  <a:pt x="399301" y="417286"/>
                </a:lnTo>
                <a:lnTo>
                  <a:pt x="406405" y="439870"/>
                </a:lnTo>
                <a:lnTo>
                  <a:pt x="421447" y="466465"/>
                </a:lnTo>
                <a:lnTo>
                  <a:pt x="437184" y="496588"/>
                </a:lnTo>
                <a:lnTo>
                  <a:pt x="465513" y="528030"/>
                </a:lnTo>
                <a:lnTo>
                  <a:pt x="481527" y="537438"/>
                </a:lnTo>
                <a:lnTo>
                  <a:pt x="500831" y="541868"/>
                </a:lnTo>
                <a:lnTo>
                  <a:pt x="531834" y="542157"/>
                </a:lnTo>
                <a:lnTo>
                  <a:pt x="562902" y="534107"/>
                </a:lnTo>
                <a:lnTo>
                  <a:pt x="583149" y="525244"/>
                </a:lnTo>
                <a:lnTo>
                  <a:pt x="613658" y="498123"/>
                </a:lnTo>
                <a:lnTo>
                  <a:pt x="636611" y="472082"/>
                </a:lnTo>
                <a:lnTo>
                  <a:pt x="649398" y="446800"/>
                </a:lnTo>
                <a:lnTo>
                  <a:pt x="662899" y="415361"/>
                </a:lnTo>
                <a:lnTo>
                  <a:pt x="672569" y="385344"/>
                </a:lnTo>
                <a:lnTo>
                  <a:pt x="681273" y="353963"/>
                </a:lnTo>
                <a:lnTo>
                  <a:pt x="688370" y="328994"/>
                </a:lnTo>
                <a:lnTo>
                  <a:pt x="698391" y="303721"/>
                </a:lnTo>
                <a:lnTo>
                  <a:pt x="706142" y="277654"/>
                </a:lnTo>
                <a:lnTo>
                  <a:pt x="712907" y="248606"/>
                </a:lnTo>
                <a:lnTo>
                  <a:pt x="720086" y="221812"/>
                </a:lnTo>
                <a:lnTo>
                  <a:pt x="730836" y="195999"/>
                </a:lnTo>
                <a:lnTo>
                  <a:pt x="742253" y="170477"/>
                </a:lnTo>
                <a:lnTo>
                  <a:pt x="751123" y="145040"/>
                </a:lnTo>
                <a:lnTo>
                  <a:pt x="763081" y="120335"/>
                </a:lnTo>
                <a:lnTo>
                  <a:pt x="783845" y="92667"/>
                </a:lnTo>
                <a:lnTo>
                  <a:pt x="811126" y="61138"/>
                </a:lnTo>
                <a:lnTo>
                  <a:pt x="842288" y="37456"/>
                </a:lnTo>
                <a:lnTo>
                  <a:pt x="857904" y="27859"/>
                </a:lnTo>
                <a:lnTo>
                  <a:pt x="874839" y="23918"/>
                </a:lnTo>
                <a:lnTo>
                  <a:pt x="894455" y="23292"/>
                </a:lnTo>
                <a:lnTo>
                  <a:pt x="906914" y="27425"/>
                </a:lnTo>
                <a:lnTo>
                  <a:pt x="919684" y="37024"/>
                </a:lnTo>
                <a:lnTo>
                  <a:pt x="929598" y="48271"/>
                </a:lnTo>
                <a:lnTo>
                  <a:pt x="948693" y="80020"/>
                </a:lnTo>
                <a:lnTo>
                  <a:pt x="954186" y="98640"/>
                </a:lnTo>
                <a:lnTo>
                  <a:pt x="959413" y="127265"/>
                </a:lnTo>
                <a:lnTo>
                  <a:pt x="965201" y="151757"/>
                </a:lnTo>
                <a:lnTo>
                  <a:pt x="968014" y="180259"/>
                </a:lnTo>
                <a:lnTo>
                  <a:pt x="968848" y="207676"/>
                </a:lnTo>
                <a:lnTo>
                  <a:pt x="969095" y="233674"/>
                </a:lnTo>
                <a:lnTo>
                  <a:pt x="969168" y="259251"/>
                </a:lnTo>
                <a:lnTo>
                  <a:pt x="972560" y="288074"/>
                </a:lnTo>
                <a:lnTo>
                  <a:pt x="974663" y="318957"/>
                </a:lnTo>
                <a:lnTo>
                  <a:pt x="978657" y="350450"/>
                </a:lnTo>
                <a:lnTo>
                  <a:pt x="980938" y="382124"/>
                </a:lnTo>
                <a:lnTo>
                  <a:pt x="984985" y="413851"/>
                </a:lnTo>
                <a:lnTo>
                  <a:pt x="990652" y="442224"/>
                </a:lnTo>
                <a:lnTo>
                  <a:pt x="996800" y="468504"/>
                </a:lnTo>
                <a:lnTo>
                  <a:pt x="1014632" y="497599"/>
                </a:lnTo>
                <a:lnTo>
                  <a:pt x="1036783" y="526768"/>
                </a:lnTo>
                <a:lnTo>
                  <a:pt x="1052959" y="537064"/>
                </a:lnTo>
                <a:lnTo>
                  <a:pt x="1083658" y="549090"/>
                </a:lnTo>
                <a:lnTo>
                  <a:pt x="1089955" y="551279"/>
                </a:lnTo>
                <a:lnTo>
                  <a:pt x="1112301" y="550990"/>
                </a:lnTo>
                <a:lnTo>
                  <a:pt x="1143466" y="542622"/>
                </a:lnTo>
                <a:lnTo>
                  <a:pt x="1165002" y="534628"/>
                </a:lnTo>
                <a:lnTo>
                  <a:pt x="1191242" y="515913"/>
                </a:lnTo>
                <a:lnTo>
                  <a:pt x="1216808" y="491833"/>
                </a:lnTo>
                <a:lnTo>
                  <a:pt x="1240359" y="464813"/>
                </a:lnTo>
                <a:lnTo>
                  <a:pt x="1256270" y="440782"/>
                </a:lnTo>
                <a:lnTo>
                  <a:pt x="1272509" y="415788"/>
                </a:lnTo>
                <a:lnTo>
                  <a:pt x="1284376" y="390508"/>
                </a:lnTo>
                <a:lnTo>
                  <a:pt x="1292360" y="365143"/>
                </a:lnTo>
                <a:lnTo>
                  <a:pt x="1299194" y="339754"/>
                </a:lnTo>
                <a:lnTo>
                  <a:pt x="1305688" y="314357"/>
                </a:lnTo>
                <a:lnTo>
                  <a:pt x="1312081" y="288958"/>
                </a:lnTo>
                <a:lnTo>
                  <a:pt x="1318443" y="263559"/>
                </a:lnTo>
                <a:lnTo>
                  <a:pt x="1324797" y="238159"/>
                </a:lnTo>
                <a:lnTo>
                  <a:pt x="1329267" y="212759"/>
                </a:lnTo>
                <a:lnTo>
                  <a:pt x="1332472" y="187359"/>
                </a:lnTo>
                <a:lnTo>
                  <a:pt x="1337891" y="161959"/>
                </a:lnTo>
                <a:lnTo>
                  <a:pt x="1345846" y="138440"/>
                </a:lnTo>
                <a:lnTo>
                  <a:pt x="1357805" y="108159"/>
                </a:lnTo>
                <a:lnTo>
                  <a:pt x="1372031" y="80070"/>
                </a:lnTo>
                <a:lnTo>
                  <a:pt x="1390312" y="54139"/>
                </a:lnTo>
                <a:lnTo>
                  <a:pt x="1415950" y="28051"/>
                </a:lnTo>
                <a:lnTo>
                  <a:pt x="1445745" y="10905"/>
                </a:lnTo>
                <a:lnTo>
                  <a:pt x="1472212" y="2341"/>
                </a:lnTo>
                <a:lnTo>
                  <a:pt x="1484154" y="0"/>
                </a:lnTo>
                <a:lnTo>
                  <a:pt x="1512007" y="2647"/>
                </a:lnTo>
                <a:lnTo>
                  <a:pt x="1528905" y="9784"/>
                </a:lnTo>
                <a:lnTo>
                  <a:pt x="1537338" y="16950"/>
                </a:lnTo>
                <a:lnTo>
                  <a:pt x="1560011" y="43281"/>
                </a:lnTo>
                <a:lnTo>
                  <a:pt x="1567626" y="55591"/>
                </a:lnTo>
                <a:lnTo>
                  <a:pt x="1578264" y="86489"/>
                </a:lnTo>
                <a:lnTo>
                  <a:pt x="1584990" y="111375"/>
                </a:lnTo>
                <a:lnTo>
                  <a:pt x="1589570" y="138504"/>
                </a:lnTo>
                <a:lnTo>
                  <a:pt x="1592809" y="168885"/>
                </a:lnTo>
                <a:lnTo>
                  <a:pt x="1598237" y="200229"/>
                </a:lnTo>
                <a:lnTo>
                  <a:pt x="1602432" y="231859"/>
                </a:lnTo>
                <a:lnTo>
                  <a:pt x="1603413" y="253703"/>
                </a:lnTo>
                <a:lnTo>
                  <a:pt x="1603849" y="277523"/>
                </a:lnTo>
                <a:lnTo>
                  <a:pt x="1604043" y="302220"/>
                </a:lnTo>
                <a:lnTo>
                  <a:pt x="1604835" y="327308"/>
                </a:lnTo>
                <a:lnTo>
                  <a:pt x="1607539" y="352570"/>
                </a:lnTo>
                <a:lnTo>
                  <a:pt x="1609211" y="377908"/>
                </a:lnTo>
                <a:lnTo>
                  <a:pt x="1610660" y="403280"/>
                </a:lnTo>
                <a:lnTo>
                  <a:pt x="1613655" y="428668"/>
                </a:lnTo>
                <a:lnTo>
                  <a:pt x="1617339" y="452181"/>
                </a:lnTo>
                <a:lnTo>
                  <a:pt x="1621327" y="475096"/>
                </a:lnTo>
                <a:lnTo>
                  <a:pt x="1625452" y="499392"/>
                </a:lnTo>
                <a:lnTo>
                  <a:pt x="1631519" y="522420"/>
                </a:lnTo>
                <a:lnTo>
                  <a:pt x="1642867" y="553336"/>
                </a:lnTo>
                <a:lnTo>
                  <a:pt x="1655167" y="580370"/>
                </a:lnTo>
                <a:lnTo>
                  <a:pt x="1669630" y="604373"/>
                </a:lnTo>
                <a:lnTo>
                  <a:pt x="1690109" y="628076"/>
                </a:lnTo>
                <a:lnTo>
                  <a:pt x="1706794" y="638577"/>
                </a:lnTo>
                <a:lnTo>
                  <a:pt x="1725144" y="642787"/>
                </a:lnTo>
                <a:lnTo>
                  <a:pt x="1751012" y="643503"/>
                </a:lnTo>
                <a:lnTo>
                  <a:pt x="1766346" y="641032"/>
                </a:lnTo>
                <a:lnTo>
                  <a:pt x="1778805" y="633819"/>
                </a:lnTo>
                <a:lnTo>
                  <a:pt x="1805043" y="615313"/>
                </a:lnTo>
                <a:lnTo>
                  <a:pt x="1832333" y="588635"/>
                </a:lnTo>
                <a:lnTo>
                  <a:pt x="1858106" y="560369"/>
                </a:lnTo>
                <a:lnTo>
                  <a:pt x="1877221" y="534241"/>
                </a:lnTo>
                <a:lnTo>
                  <a:pt x="1894409" y="504157"/>
                </a:lnTo>
                <a:lnTo>
                  <a:pt x="1906557" y="474782"/>
                </a:lnTo>
                <a:lnTo>
                  <a:pt x="1916507" y="446323"/>
                </a:lnTo>
                <a:lnTo>
                  <a:pt x="1924330" y="425220"/>
                </a:lnTo>
                <a:lnTo>
                  <a:pt x="1932511" y="401730"/>
                </a:lnTo>
                <a:lnTo>
                  <a:pt x="1938969" y="379061"/>
                </a:lnTo>
                <a:lnTo>
                  <a:pt x="1944191" y="357226"/>
                </a:lnTo>
                <a:lnTo>
                  <a:pt x="1948864" y="335763"/>
                </a:lnTo>
                <a:lnTo>
                  <a:pt x="1953292" y="314464"/>
                </a:lnTo>
                <a:lnTo>
                  <a:pt x="1961634" y="284521"/>
                </a:lnTo>
                <a:lnTo>
                  <a:pt x="1971161" y="254012"/>
                </a:lnTo>
                <a:lnTo>
                  <a:pt x="1976843" y="231799"/>
                </a:lnTo>
                <a:lnTo>
                  <a:pt x="1987975" y="203427"/>
                </a:lnTo>
                <a:lnTo>
                  <a:pt x="2000211" y="177146"/>
                </a:lnTo>
                <a:lnTo>
                  <a:pt x="2012773" y="152191"/>
                </a:lnTo>
                <a:lnTo>
                  <a:pt x="2031541" y="122556"/>
                </a:lnTo>
                <a:lnTo>
                  <a:pt x="2057284" y="91493"/>
                </a:lnTo>
                <a:lnTo>
                  <a:pt x="2088981" y="64724"/>
                </a:lnTo>
                <a:lnTo>
                  <a:pt x="2106495" y="53342"/>
                </a:lnTo>
                <a:lnTo>
                  <a:pt x="2134313" y="45036"/>
                </a:lnTo>
                <a:lnTo>
                  <a:pt x="2143429" y="44847"/>
                </a:lnTo>
                <a:lnTo>
                  <a:pt x="2168705" y="52358"/>
                </a:lnTo>
                <a:lnTo>
                  <a:pt x="2190265" y="65908"/>
                </a:lnTo>
                <a:lnTo>
                  <a:pt x="2198165" y="75525"/>
                </a:lnTo>
                <a:lnTo>
                  <a:pt x="2211296" y="105839"/>
                </a:lnTo>
                <a:lnTo>
                  <a:pt x="2218190" y="137180"/>
                </a:lnTo>
                <a:lnTo>
                  <a:pt x="2219568" y="164024"/>
                </a:lnTo>
                <a:lnTo>
                  <a:pt x="2219976" y="192439"/>
                </a:lnTo>
                <a:lnTo>
                  <a:pt x="2218216" y="222496"/>
                </a:lnTo>
                <a:lnTo>
                  <a:pt x="2215762" y="245308"/>
                </a:lnTo>
                <a:lnTo>
                  <a:pt x="2214671" y="267207"/>
                </a:lnTo>
                <a:lnTo>
                  <a:pt x="2212305" y="290580"/>
                </a:lnTo>
                <a:lnTo>
                  <a:pt x="2208901" y="314374"/>
                </a:lnTo>
                <a:lnTo>
                  <a:pt x="2205037" y="336708"/>
                </a:lnTo>
                <a:lnTo>
                  <a:pt x="2202849" y="360275"/>
                </a:lnTo>
                <a:lnTo>
                  <a:pt x="2201171" y="385566"/>
                </a:lnTo>
                <a:lnTo>
                  <a:pt x="2198073" y="413269"/>
                </a:lnTo>
                <a:lnTo>
                  <a:pt x="2194345" y="440163"/>
                </a:lnTo>
                <a:lnTo>
                  <a:pt x="2191041" y="466227"/>
                </a:lnTo>
                <a:lnTo>
                  <a:pt x="2189573" y="491922"/>
                </a:lnTo>
                <a:lnTo>
                  <a:pt x="2188921" y="517453"/>
                </a:lnTo>
                <a:lnTo>
                  <a:pt x="2187925" y="542912"/>
                </a:lnTo>
                <a:lnTo>
                  <a:pt x="2185131" y="568338"/>
                </a:lnTo>
                <a:lnTo>
                  <a:pt x="2183418" y="593749"/>
                </a:lnTo>
                <a:lnTo>
                  <a:pt x="2182657" y="618449"/>
                </a:lnTo>
                <a:lnTo>
                  <a:pt x="2182319" y="641186"/>
                </a:lnTo>
                <a:lnTo>
                  <a:pt x="2185499" y="670449"/>
                </a:lnTo>
                <a:lnTo>
                  <a:pt x="2190911" y="696993"/>
                </a:lnTo>
                <a:lnTo>
                  <a:pt x="2196982" y="715991"/>
                </a:lnTo>
                <a:lnTo>
                  <a:pt x="2206621" y="730556"/>
                </a:lnTo>
                <a:lnTo>
                  <a:pt x="2222520" y="743050"/>
                </a:lnTo>
                <a:lnTo>
                  <a:pt x="2230845" y="747834"/>
                </a:lnTo>
                <a:lnTo>
                  <a:pt x="2246836" y="751124"/>
                </a:lnTo>
                <a:lnTo>
                  <a:pt x="2261609" y="748727"/>
                </a:lnTo>
                <a:lnTo>
                  <a:pt x="2291176" y="737546"/>
                </a:lnTo>
                <a:lnTo>
                  <a:pt x="2310562" y="724127"/>
                </a:lnTo>
                <a:lnTo>
                  <a:pt x="2335623" y="700340"/>
                </a:lnTo>
                <a:lnTo>
                  <a:pt x="2350647" y="670969"/>
                </a:lnTo>
                <a:lnTo>
                  <a:pt x="2362375" y="646347"/>
                </a:lnTo>
                <a:lnTo>
                  <a:pt x="2374787" y="621178"/>
                </a:lnTo>
                <a:lnTo>
                  <a:pt x="2386696" y="595846"/>
                </a:lnTo>
                <a:lnTo>
                  <a:pt x="2395712" y="569761"/>
                </a:lnTo>
                <a:lnTo>
                  <a:pt x="2407007" y="540003"/>
                </a:lnTo>
                <a:lnTo>
                  <a:pt x="2418585" y="509549"/>
                </a:lnTo>
                <a:lnTo>
                  <a:pt x="2427503" y="481632"/>
                </a:lnTo>
                <a:lnTo>
                  <a:pt x="2438063" y="452037"/>
                </a:lnTo>
                <a:lnTo>
                  <a:pt x="2446680" y="424375"/>
                </a:lnTo>
                <a:lnTo>
                  <a:pt x="2457151" y="394855"/>
                </a:lnTo>
                <a:lnTo>
                  <a:pt x="2465741" y="367216"/>
                </a:lnTo>
                <a:lnTo>
                  <a:pt x="2476910" y="337703"/>
                </a:lnTo>
                <a:lnTo>
                  <a:pt x="2489156" y="311476"/>
                </a:lnTo>
                <a:lnTo>
                  <a:pt x="2507818" y="283293"/>
                </a:lnTo>
                <a:lnTo>
                  <a:pt x="2537901" y="251654"/>
                </a:lnTo>
                <a:lnTo>
                  <a:pt x="2566061" y="227959"/>
                </a:lnTo>
                <a:lnTo>
                  <a:pt x="2593314" y="213367"/>
                </a:lnTo>
                <a:lnTo>
                  <a:pt x="2603311" y="209501"/>
                </a:lnTo>
                <a:lnTo>
                  <a:pt x="2629812" y="206816"/>
                </a:lnTo>
                <a:lnTo>
                  <a:pt x="2643195" y="209900"/>
                </a:lnTo>
                <a:lnTo>
                  <a:pt x="2659468" y="218653"/>
                </a:lnTo>
                <a:lnTo>
                  <a:pt x="2686224" y="247428"/>
                </a:lnTo>
                <a:lnTo>
                  <a:pt x="2700948" y="270485"/>
                </a:lnTo>
                <a:lnTo>
                  <a:pt x="2710859" y="298794"/>
                </a:lnTo>
                <a:lnTo>
                  <a:pt x="2718906" y="327198"/>
                </a:lnTo>
                <a:lnTo>
                  <a:pt x="2721647" y="351716"/>
                </a:lnTo>
                <a:lnTo>
                  <a:pt x="2726614" y="381009"/>
                </a:lnTo>
                <a:lnTo>
                  <a:pt x="2731849" y="412032"/>
                </a:lnTo>
                <a:lnTo>
                  <a:pt x="2733321" y="433028"/>
                </a:lnTo>
                <a:lnTo>
                  <a:pt x="2735857" y="456000"/>
                </a:lnTo>
                <a:lnTo>
                  <a:pt x="2738630" y="479616"/>
                </a:lnTo>
                <a:lnTo>
                  <a:pt x="2739863" y="501871"/>
                </a:lnTo>
                <a:lnTo>
                  <a:pt x="2740410" y="525403"/>
                </a:lnTo>
                <a:lnTo>
                  <a:pt x="2739948" y="549973"/>
                </a:lnTo>
                <a:lnTo>
                  <a:pt x="2737391" y="575004"/>
                </a:lnTo>
                <a:lnTo>
                  <a:pt x="2735784" y="600240"/>
                </a:lnTo>
                <a:lnTo>
                  <a:pt x="2735070" y="626272"/>
                </a:lnTo>
                <a:lnTo>
                  <a:pt x="2734753" y="654306"/>
                </a:lnTo>
                <a:lnTo>
                  <a:pt x="2732730" y="679465"/>
                </a:lnTo>
                <a:lnTo>
                  <a:pt x="2730185" y="703111"/>
                </a:lnTo>
                <a:lnTo>
                  <a:pt x="2729053" y="727732"/>
                </a:lnTo>
                <a:lnTo>
                  <a:pt x="2726669" y="750904"/>
                </a:lnTo>
                <a:lnTo>
                  <a:pt x="2723963" y="772962"/>
                </a:lnTo>
                <a:lnTo>
                  <a:pt x="2722440" y="804508"/>
                </a:lnTo>
                <a:lnTo>
                  <a:pt x="2721988" y="832043"/>
                </a:lnTo>
                <a:lnTo>
                  <a:pt x="2721855" y="857370"/>
                </a:lnTo>
                <a:lnTo>
                  <a:pt x="2723691" y="883367"/>
                </a:lnTo>
                <a:lnTo>
                  <a:pt x="2727579" y="893218"/>
                </a:lnTo>
                <a:lnTo>
                  <a:pt x="2742193" y="911975"/>
                </a:lnTo>
                <a:lnTo>
                  <a:pt x="2752457" y="919310"/>
                </a:lnTo>
                <a:lnTo>
                  <a:pt x="2761065" y="922581"/>
                </a:lnTo>
                <a:lnTo>
                  <a:pt x="2774825" y="923550"/>
                </a:lnTo>
                <a:lnTo>
                  <a:pt x="2782526" y="921895"/>
                </a:lnTo>
                <a:lnTo>
                  <a:pt x="2789005" y="918103"/>
                </a:lnTo>
                <a:lnTo>
                  <a:pt x="2817319" y="896114"/>
                </a:lnTo>
                <a:lnTo>
                  <a:pt x="2845109" y="865238"/>
                </a:lnTo>
                <a:lnTo>
                  <a:pt x="2866493" y="836212"/>
                </a:lnTo>
                <a:lnTo>
                  <a:pt x="2884514" y="809886"/>
                </a:lnTo>
                <a:lnTo>
                  <a:pt x="2906732" y="779234"/>
                </a:lnTo>
                <a:lnTo>
                  <a:pt x="2924525" y="754391"/>
                </a:lnTo>
                <a:lnTo>
                  <a:pt x="2939753" y="729156"/>
                </a:lnTo>
                <a:lnTo>
                  <a:pt x="2957357" y="703804"/>
                </a:lnTo>
                <a:lnTo>
                  <a:pt x="2975979" y="679125"/>
                </a:lnTo>
                <a:lnTo>
                  <a:pt x="3001234" y="649583"/>
                </a:lnTo>
                <a:lnTo>
                  <a:pt x="3032953" y="617834"/>
                </a:lnTo>
                <a:lnTo>
                  <a:pt x="3058349" y="597260"/>
                </a:lnTo>
                <a:lnTo>
                  <a:pt x="3085029" y="584342"/>
                </a:lnTo>
                <a:lnTo>
                  <a:pt x="3115450" y="581251"/>
                </a:lnTo>
                <a:lnTo>
                  <a:pt x="3123238" y="581850"/>
                </a:lnTo>
                <a:lnTo>
                  <a:pt x="3139237" y="588239"/>
                </a:lnTo>
                <a:lnTo>
                  <a:pt x="3164568" y="608079"/>
                </a:lnTo>
                <a:lnTo>
                  <a:pt x="3172135" y="621520"/>
                </a:lnTo>
                <a:lnTo>
                  <a:pt x="3183870" y="651219"/>
                </a:lnTo>
                <a:lnTo>
                  <a:pt x="3199274" y="682700"/>
                </a:lnTo>
                <a:lnTo>
                  <a:pt x="3204092" y="713136"/>
                </a:lnTo>
                <a:lnTo>
                  <a:pt x="3209168" y="737942"/>
                </a:lnTo>
                <a:lnTo>
                  <a:pt x="3214435" y="763871"/>
                </a:lnTo>
                <a:lnTo>
                  <a:pt x="3216309" y="793584"/>
                </a:lnTo>
                <a:lnTo>
                  <a:pt x="3216865" y="824024"/>
                </a:lnTo>
                <a:lnTo>
                  <a:pt x="3217030" y="851937"/>
                </a:lnTo>
                <a:lnTo>
                  <a:pt x="3216372" y="882236"/>
                </a:lnTo>
                <a:lnTo>
                  <a:pt x="3212023" y="913556"/>
                </a:lnTo>
                <a:lnTo>
                  <a:pt x="3206266" y="945179"/>
                </a:lnTo>
                <a:lnTo>
                  <a:pt x="3199386" y="976891"/>
                </a:lnTo>
                <a:lnTo>
                  <a:pt x="3188724" y="1007924"/>
                </a:lnTo>
                <a:lnTo>
                  <a:pt x="3176628" y="1036013"/>
                </a:lnTo>
                <a:lnTo>
                  <a:pt x="3163401" y="1065658"/>
                </a:lnTo>
                <a:lnTo>
                  <a:pt x="3146390" y="1092630"/>
                </a:lnTo>
                <a:lnTo>
                  <a:pt x="3127238" y="1118496"/>
                </a:lnTo>
                <a:lnTo>
                  <a:pt x="3104709" y="1143328"/>
                </a:lnTo>
                <a:lnTo>
                  <a:pt x="3075894" y="1171040"/>
                </a:lnTo>
                <a:lnTo>
                  <a:pt x="3046606" y="1193525"/>
                </a:lnTo>
                <a:lnTo>
                  <a:pt x="3015368" y="1215214"/>
                </a:lnTo>
                <a:lnTo>
                  <a:pt x="2990423" y="1225137"/>
                </a:lnTo>
                <a:lnTo>
                  <a:pt x="2965864" y="1233252"/>
                </a:lnTo>
                <a:lnTo>
                  <a:pt x="2944162" y="1242868"/>
                </a:lnTo>
                <a:lnTo>
                  <a:pt x="2913784" y="1246833"/>
                </a:lnTo>
                <a:lnTo>
                  <a:pt x="2887192" y="1247616"/>
                </a:lnTo>
                <a:lnTo>
                  <a:pt x="2861557" y="1247065"/>
                </a:lnTo>
                <a:lnTo>
                  <a:pt x="2836110" y="1240893"/>
                </a:lnTo>
                <a:lnTo>
                  <a:pt x="2824815" y="1236269"/>
                </a:lnTo>
                <a:lnTo>
                  <a:pt x="2803303" y="1218036"/>
                </a:lnTo>
                <a:lnTo>
                  <a:pt x="2800356" y="1210823"/>
                </a:lnTo>
                <a:lnTo>
                  <a:pt x="2798205" y="1182966"/>
                </a:lnTo>
                <a:lnTo>
                  <a:pt x="2801431" y="1168232"/>
                </a:lnTo>
                <a:lnTo>
                  <a:pt x="2817779" y="1139414"/>
                </a:lnTo>
                <a:lnTo>
                  <a:pt x="2826546" y="1127666"/>
                </a:lnTo>
                <a:lnTo>
                  <a:pt x="2855563" y="1100850"/>
                </a:lnTo>
                <a:lnTo>
                  <a:pt x="2886953" y="1069889"/>
                </a:lnTo>
                <a:lnTo>
                  <a:pt x="2917950" y="1042607"/>
                </a:lnTo>
                <a:lnTo>
                  <a:pt x="2944932" y="1012595"/>
                </a:lnTo>
                <a:lnTo>
                  <a:pt x="2963848" y="991770"/>
                </a:lnTo>
                <a:lnTo>
                  <a:pt x="2980828" y="961790"/>
                </a:lnTo>
                <a:lnTo>
                  <a:pt x="2994396" y="935299"/>
                </a:lnTo>
                <a:lnTo>
                  <a:pt x="2999183" y="919087"/>
                </a:lnTo>
                <a:lnTo>
                  <a:pt x="3002483" y="905347"/>
                </a:lnTo>
                <a:lnTo>
                  <a:pt x="3006047" y="892338"/>
                </a:lnTo>
                <a:lnTo>
                  <a:pt x="3007461" y="865954"/>
                </a:lnTo>
                <a:lnTo>
                  <a:pt x="3001076" y="844187"/>
                </a:lnTo>
                <a:lnTo>
                  <a:pt x="2998087" y="839586"/>
                </a:lnTo>
                <a:lnTo>
                  <a:pt x="2995596" y="838077"/>
                </a:lnTo>
                <a:lnTo>
                  <a:pt x="2983341" y="835655"/>
                </a:lnTo>
                <a:lnTo>
                  <a:pt x="2980827" y="835456"/>
                </a:lnTo>
                <a:lnTo>
                  <a:pt x="2976152" y="837117"/>
                </a:lnTo>
                <a:lnTo>
                  <a:pt x="2951267" y="859632"/>
                </a:lnTo>
                <a:lnTo>
                  <a:pt x="2932473" y="887226"/>
                </a:lnTo>
                <a:lnTo>
                  <a:pt x="2919076" y="914644"/>
                </a:lnTo>
                <a:lnTo>
                  <a:pt x="2906895" y="942423"/>
                </a:lnTo>
                <a:lnTo>
                  <a:pt x="2891606" y="973362"/>
                </a:lnTo>
                <a:lnTo>
                  <a:pt x="2879179" y="1004769"/>
                </a:lnTo>
                <a:lnTo>
                  <a:pt x="2865561" y="1028806"/>
                </a:lnTo>
                <a:lnTo>
                  <a:pt x="2850002" y="1054508"/>
                </a:lnTo>
                <a:lnTo>
                  <a:pt x="2828732" y="1085526"/>
                </a:lnTo>
                <a:lnTo>
                  <a:pt x="2810397" y="1110433"/>
                </a:lnTo>
                <a:lnTo>
                  <a:pt x="2788188" y="1135687"/>
                </a:lnTo>
                <a:lnTo>
                  <a:pt x="2759058" y="1164435"/>
                </a:lnTo>
                <a:lnTo>
                  <a:pt x="2730879" y="1183359"/>
                </a:lnTo>
                <a:lnTo>
                  <a:pt x="2700892" y="1198217"/>
                </a:lnTo>
                <a:lnTo>
                  <a:pt x="2673114" y="1210850"/>
                </a:lnTo>
                <a:lnTo>
                  <a:pt x="2642854" y="1220082"/>
                </a:lnTo>
                <a:lnTo>
                  <a:pt x="2612251" y="1230029"/>
                </a:lnTo>
                <a:lnTo>
                  <a:pt x="2584996" y="1233603"/>
                </a:lnTo>
                <a:lnTo>
                  <a:pt x="2559752" y="1233957"/>
                </a:lnTo>
                <a:lnTo>
                  <a:pt x="2530020" y="1229994"/>
                </a:lnTo>
                <a:lnTo>
                  <a:pt x="2514502" y="1227897"/>
                </a:lnTo>
                <a:lnTo>
                  <a:pt x="2484166" y="1214525"/>
                </a:lnTo>
                <a:lnTo>
                  <a:pt x="2470375" y="1201023"/>
                </a:lnTo>
                <a:lnTo>
                  <a:pt x="2458142" y="1181861"/>
                </a:lnTo>
                <a:lnTo>
                  <a:pt x="2451846" y="1163828"/>
                </a:lnTo>
                <a:lnTo>
                  <a:pt x="2449360" y="1134689"/>
                </a:lnTo>
                <a:lnTo>
                  <a:pt x="2452241" y="1104971"/>
                </a:lnTo>
                <a:lnTo>
                  <a:pt x="2457622" y="1076918"/>
                </a:lnTo>
                <a:lnTo>
                  <a:pt x="2463686" y="1049635"/>
                </a:lnTo>
                <a:lnTo>
                  <a:pt x="2473322" y="1023677"/>
                </a:lnTo>
                <a:lnTo>
                  <a:pt x="2481743" y="994741"/>
                </a:lnTo>
                <a:lnTo>
                  <a:pt x="2492078" y="967195"/>
                </a:lnTo>
                <a:lnTo>
                  <a:pt x="2504077" y="941159"/>
                </a:lnTo>
                <a:lnTo>
                  <a:pt x="2516570" y="912200"/>
                </a:lnTo>
                <a:lnTo>
                  <a:pt x="2532579" y="881277"/>
                </a:lnTo>
                <a:lnTo>
                  <a:pt x="2550728" y="849772"/>
                </a:lnTo>
                <a:lnTo>
                  <a:pt x="2566140" y="818094"/>
                </a:lnTo>
                <a:lnTo>
                  <a:pt x="2583015" y="789737"/>
                </a:lnTo>
                <a:lnTo>
                  <a:pt x="2598049" y="763461"/>
                </a:lnTo>
                <a:lnTo>
                  <a:pt x="2608070" y="737801"/>
                </a:lnTo>
                <a:lnTo>
                  <a:pt x="2618878" y="712324"/>
                </a:lnTo>
                <a:lnTo>
                  <a:pt x="2624276" y="686902"/>
                </a:lnTo>
                <a:lnTo>
                  <a:pt x="2625875" y="661495"/>
                </a:lnTo>
                <a:lnTo>
                  <a:pt x="2626349" y="636093"/>
                </a:lnTo>
                <a:lnTo>
                  <a:pt x="2622697" y="621041"/>
                </a:lnTo>
                <a:lnTo>
                  <a:pt x="2612707" y="602547"/>
                </a:lnTo>
                <a:lnTo>
                  <a:pt x="2593375" y="576804"/>
                </a:lnTo>
                <a:lnTo>
                  <a:pt x="2565082" y="554547"/>
                </a:lnTo>
                <a:lnTo>
                  <a:pt x="2552440" y="550861"/>
                </a:lnTo>
                <a:lnTo>
                  <a:pt x="2539758" y="549768"/>
                </a:lnTo>
                <a:lnTo>
                  <a:pt x="2533177" y="551395"/>
                </a:lnTo>
                <a:lnTo>
                  <a:pt x="2523623" y="558158"/>
                </a:lnTo>
                <a:lnTo>
                  <a:pt x="2516599" y="565942"/>
                </a:lnTo>
                <a:lnTo>
                  <a:pt x="2509382" y="582224"/>
                </a:lnTo>
                <a:lnTo>
                  <a:pt x="2502986" y="612962"/>
                </a:lnTo>
                <a:lnTo>
                  <a:pt x="2495158" y="643308"/>
                </a:lnTo>
                <a:lnTo>
                  <a:pt x="2489624" y="668804"/>
                </a:lnTo>
                <a:lnTo>
                  <a:pt x="2488376" y="697682"/>
                </a:lnTo>
                <a:lnTo>
                  <a:pt x="2491456" y="725131"/>
                </a:lnTo>
                <a:lnTo>
                  <a:pt x="2493388" y="755294"/>
                </a:lnTo>
                <a:lnTo>
                  <a:pt x="2496340" y="776089"/>
                </a:lnTo>
                <a:lnTo>
                  <a:pt x="2500004" y="798972"/>
                </a:lnTo>
                <a:lnTo>
                  <a:pt x="2503279" y="823254"/>
                </a:lnTo>
                <a:lnTo>
                  <a:pt x="2504734" y="848156"/>
                </a:lnTo>
                <a:lnTo>
                  <a:pt x="2505381" y="873335"/>
                </a:lnTo>
                <a:lnTo>
                  <a:pt x="2505668" y="898637"/>
                </a:lnTo>
                <a:lnTo>
                  <a:pt x="2505796" y="923993"/>
                </a:lnTo>
                <a:lnTo>
                  <a:pt x="2503972" y="947493"/>
                </a:lnTo>
                <a:lnTo>
                  <a:pt x="2500809" y="970401"/>
                </a:lnTo>
                <a:lnTo>
                  <a:pt x="2497051" y="994694"/>
                </a:lnTo>
                <a:lnTo>
                  <a:pt x="2493029" y="1019602"/>
                </a:lnTo>
                <a:lnTo>
                  <a:pt x="2488184" y="1044078"/>
                </a:lnTo>
                <a:lnTo>
                  <a:pt x="2481328" y="1066715"/>
                </a:lnTo>
                <a:lnTo>
                  <a:pt x="2473576" y="1088536"/>
                </a:lnTo>
                <a:lnTo>
                  <a:pt x="2464722" y="1109993"/>
                </a:lnTo>
                <a:lnTo>
                  <a:pt x="2447837" y="1141201"/>
                </a:lnTo>
                <a:lnTo>
                  <a:pt x="2428723" y="1168635"/>
                </a:lnTo>
                <a:lnTo>
                  <a:pt x="2406204" y="1193932"/>
                </a:lnTo>
                <a:lnTo>
                  <a:pt x="2375512" y="1223682"/>
                </a:lnTo>
                <a:lnTo>
                  <a:pt x="2346145" y="1244423"/>
                </a:lnTo>
                <a:lnTo>
                  <a:pt x="2315101" y="1259505"/>
                </a:lnTo>
                <a:lnTo>
                  <a:pt x="2285442" y="1271030"/>
                </a:lnTo>
                <a:lnTo>
                  <a:pt x="2256898" y="1277032"/>
                </a:lnTo>
                <a:lnTo>
                  <a:pt x="2227980" y="1278810"/>
                </a:lnTo>
                <a:lnTo>
                  <a:pt x="2196295" y="1279410"/>
                </a:lnTo>
                <a:lnTo>
                  <a:pt x="2176157" y="1276144"/>
                </a:lnTo>
                <a:lnTo>
                  <a:pt x="2160155" y="1267336"/>
                </a:lnTo>
                <a:lnTo>
                  <a:pt x="2146477" y="1252418"/>
                </a:lnTo>
                <a:lnTo>
                  <a:pt x="2134283" y="1227709"/>
                </a:lnTo>
                <a:lnTo>
                  <a:pt x="2127992" y="1203831"/>
                </a:lnTo>
                <a:lnTo>
                  <a:pt x="2125815" y="1175433"/>
                </a:lnTo>
                <a:lnTo>
                  <a:pt x="2126581" y="1148831"/>
                </a:lnTo>
                <a:lnTo>
                  <a:pt x="2135118" y="1123075"/>
                </a:lnTo>
                <a:lnTo>
                  <a:pt x="2146584" y="1096864"/>
                </a:lnTo>
                <a:lnTo>
                  <a:pt x="2159625" y="1067775"/>
                </a:lnTo>
                <a:lnTo>
                  <a:pt x="2176580" y="1040968"/>
                </a:lnTo>
                <a:lnTo>
                  <a:pt x="2195010" y="1015151"/>
                </a:lnTo>
                <a:lnTo>
                  <a:pt x="2213170" y="990333"/>
                </a:lnTo>
                <a:lnTo>
                  <a:pt x="2234188" y="960745"/>
                </a:lnTo>
                <a:lnTo>
                  <a:pt x="2255142" y="931303"/>
                </a:lnTo>
                <a:lnTo>
                  <a:pt x="2267800" y="905105"/>
                </a:lnTo>
                <a:lnTo>
                  <a:pt x="2279279" y="876555"/>
                </a:lnTo>
                <a:lnTo>
                  <a:pt x="2288099" y="849251"/>
                </a:lnTo>
                <a:lnTo>
                  <a:pt x="2289623" y="831120"/>
                </a:lnTo>
                <a:lnTo>
                  <a:pt x="2286516" y="818212"/>
                </a:lnTo>
                <a:lnTo>
                  <a:pt x="2281160" y="811579"/>
                </a:lnTo>
                <a:lnTo>
                  <a:pt x="2274076" y="806984"/>
                </a:lnTo>
                <a:lnTo>
                  <a:pt x="2245321" y="799973"/>
                </a:lnTo>
                <a:lnTo>
                  <a:pt x="2217492" y="803628"/>
                </a:lnTo>
                <a:lnTo>
                  <a:pt x="2201723" y="808264"/>
                </a:lnTo>
                <a:lnTo>
                  <a:pt x="2191249" y="814811"/>
                </a:lnTo>
                <a:lnTo>
                  <a:pt x="2180228" y="825375"/>
                </a:lnTo>
                <a:lnTo>
                  <a:pt x="2160963" y="854318"/>
                </a:lnTo>
                <a:lnTo>
                  <a:pt x="2150733" y="876545"/>
                </a:lnTo>
                <a:lnTo>
                  <a:pt x="2141918" y="904323"/>
                </a:lnTo>
                <a:lnTo>
                  <a:pt x="2133382" y="930898"/>
                </a:lnTo>
                <a:lnTo>
                  <a:pt x="2124902" y="962593"/>
                </a:lnTo>
                <a:lnTo>
                  <a:pt x="2118550" y="989498"/>
                </a:lnTo>
                <a:lnTo>
                  <a:pt x="2110317" y="1016050"/>
                </a:lnTo>
                <a:lnTo>
                  <a:pt x="2100823" y="1041085"/>
                </a:lnTo>
                <a:lnTo>
                  <a:pt x="2091659" y="1068965"/>
                </a:lnTo>
                <a:lnTo>
                  <a:pt x="2080007" y="1095099"/>
                </a:lnTo>
                <a:lnTo>
                  <a:pt x="2065737" y="1120717"/>
                </a:lnTo>
                <a:lnTo>
                  <a:pt x="2041951" y="1151286"/>
                </a:lnTo>
                <a:lnTo>
                  <a:pt x="2021234" y="1177707"/>
                </a:lnTo>
                <a:lnTo>
                  <a:pt x="2003637" y="1195523"/>
                </a:lnTo>
                <a:lnTo>
                  <a:pt x="1972418" y="1214443"/>
                </a:lnTo>
                <a:lnTo>
                  <a:pt x="1942719" y="1225904"/>
                </a:lnTo>
                <a:lnTo>
                  <a:pt x="1915738" y="1233081"/>
                </a:lnTo>
                <a:lnTo>
                  <a:pt x="1894532" y="1232626"/>
                </a:lnTo>
                <a:lnTo>
                  <a:pt x="1868825" y="1226151"/>
                </a:lnTo>
                <a:lnTo>
                  <a:pt x="1838084" y="1205060"/>
                </a:lnTo>
                <a:lnTo>
                  <a:pt x="1826525" y="1192652"/>
                </a:lnTo>
                <a:lnTo>
                  <a:pt x="1814037" y="1169711"/>
                </a:lnTo>
                <a:lnTo>
                  <a:pt x="1811824" y="1163993"/>
                </a:lnTo>
                <a:lnTo>
                  <a:pt x="1812637" y="1135245"/>
                </a:lnTo>
                <a:lnTo>
                  <a:pt x="1815410" y="1104689"/>
                </a:lnTo>
                <a:lnTo>
                  <a:pt x="1822472" y="1077227"/>
                </a:lnTo>
                <a:lnTo>
                  <a:pt x="1833502" y="1049334"/>
                </a:lnTo>
                <a:lnTo>
                  <a:pt x="1847588" y="1020609"/>
                </a:lnTo>
                <a:lnTo>
                  <a:pt x="1863286" y="992342"/>
                </a:lnTo>
                <a:lnTo>
                  <a:pt x="1878756" y="961624"/>
                </a:lnTo>
                <a:lnTo>
                  <a:pt x="1896745" y="930180"/>
                </a:lnTo>
                <a:lnTo>
                  <a:pt x="1915481" y="900402"/>
                </a:lnTo>
                <a:lnTo>
                  <a:pt x="1934438" y="873705"/>
                </a:lnTo>
                <a:lnTo>
                  <a:pt x="1951579" y="846039"/>
                </a:lnTo>
                <a:lnTo>
                  <a:pt x="1965595" y="817381"/>
                </a:lnTo>
                <a:lnTo>
                  <a:pt x="1978684" y="789133"/>
                </a:lnTo>
                <a:lnTo>
                  <a:pt x="1991500" y="758422"/>
                </a:lnTo>
                <a:lnTo>
                  <a:pt x="2004234" y="728861"/>
                </a:lnTo>
                <a:lnTo>
                  <a:pt x="2016944" y="700346"/>
                </a:lnTo>
                <a:lnTo>
                  <a:pt x="2029647" y="671436"/>
                </a:lnTo>
                <a:lnTo>
                  <a:pt x="2042348" y="643115"/>
                </a:lnTo>
                <a:lnTo>
                  <a:pt x="2053167" y="612381"/>
                </a:lnTo>
                <a:lnTo>
                  <a:pt x="2062722" y="582813"/>
                </a:lnTo>
                <a:lnTo>
                  <a:pt x="2072609" y="554297"/>
                </a:lnTo>
                <a:lnTo>
                  <a:pt x="2080007" y="525386"/>
                </a:lnTo>
                <a:lnTo>
                  <a:pt x="2086668" y="498946"/>
                </a:lnTo>
                <a:lnTo>
                  <a:pt x="2091228" y="473238"/>
                </a:lnTo>
                <a:lnTo>
                  <a:pt x="2096140" y="442638"/>
                </a:lnTo>
                <a:lnTo>
                  <a:pt x="2094030" y="411659"/>
                </a:lnTo>
                <a:lnTo>
                  <a:pt x="2093736" y="406742"/>
                </a:lnTo>
                <a:lnTo>
                  <a:pt x="2089647" y="397516"/>
                </a:lnTo>
                <a:lnTo>
                  <a:pt x="2083125" y="389417"/>
                </a:lnTo>
                <a:lnTo>
                  <a:pt x="2072226" y="381597"/>
                </a:lnTo>
                <a:lnTo>
                  <a:pt x="2066681" y="379520"/>
                </a:lnTo>
                <a:lnTo>
                  <a:pt x="2038718" y="378004"/>
                </a:lnTo>
                <a:lnTo>
                  <a:pt x="2025594" y="381273"/>
                </a:lnTo>
                <a:lnTo>
                  <a:pt x="2009397" y="390081"/>
                </a:lnTo>
                <a:lnTo>
                  <a:pt x="1990031" y="410768"/>
                </a:lnTo>
                <a:lnTo>
                  <a:pt x="1968344" y="441511"/>
                </a:lnTo>
                <a:lnTo>
                  <a:pt x="1956417" y="471858"/>
                </a:lnTo>
                <a:lnTo>
                  <a:pt x="1950173" y="497354"/>
                </a:lnTo>
                <a:lnTo>
                  <a:pt x="1947304" y="526937"/>
                </a:lnTo>
                <a:lnTo>
                  <a:pt x="1942299" y="558045"/>
                </a:lnTo>
                <a:lnTo>
                  <a:pt x="1938380" y="579062"/>
                </a:lnTo>
                <a:lnTo>
                  <a:pt x="1934287" y="602043"/>
                </a:lnTo>
                <a:lnTo>
                  <a:pt x="1930115" y="625663"/>
                </a:lnTo>
                <a:lnTo>
                  <a:pt x="1925910" y="647920"/>
                </a:lnTo>
                <a:lnTo>
                  <a:pt x="1921689" y="671452"/>
                </a:lnTo>
                <a:lnTo>
                  <a:pt x="1916755" y="695317"/>
                </a:lnTo>
                <a:lnTo>
                  <a:pt x="1909859" y="717682"/>
                </a:lnTo>
                <a:lnTo>
                  <a:pt x="1903972" y="741264"/>
                </a:lnTo>
                <a:lnTo>
                  <a:pt x="1899003" y="765150"/>
                </a:lnTo>
                <a:lnTo>
                  <a:pt x="1894443" y="787525"/>
                </a:lnTo>
                <a:lnTo>
                  <a:pt x="1888183" y="809229"/>
                </a:lnTo>
                <a:lnTo>
                  <a:pt x="1880697" y="831340"/>
                </a:lnTo>
                <a:lnTo>
                  <a:pt x="1872667" y="855278"/>
                </a:lnTo>
                <a:lnTo>
                  <a:pt x="1864393" y="878147"/>
                </a:lnTo>
                <a:lnTo>
                  <a:pt x="1855308" y="900070"/>
                </a:lnTo>
                <a:lnTo>
                  <a:pt x="1844214" y="921573"/>
                </a:lnTo>
                <a:lnTo>
                  <a:pt x="1834109" y="942889"/>
                </a:lnTo>
                <a:lnTo>
                  <a:pt x="1824914" y="964122"/>
                </a:lnTo>
                <a:lnTo>
                  <a:pt x="1816124" y="985318"/>
                </a:lnTo>
                <a:lnTo>
                  <a:pt x="1805632" y="1006498"/>
                </a:lnTo>
                <a:lnTo>
                  <a:pt x="1793913" y="1027670"/>
                </a:lnTo>
                <a:lnTo>
                  <a:pt x="1775416" y="1058718"/>
                </a:lnTo>
                <a:lnTo>
                  <a:pt x="1756530" y="1085399"/>
                </a:lnTo>
                <a:lnTo>
                  <a:pt x="1729303" y="1113736"/>
                </a:lnTo>
                <a:lnTo>
                  <a:pt x="1700328" y="1139716"/>
                </a:lnTo>
                <a:lnTo>
                  <a:pt x="1669858" y="1159455"/>
                </a:lnTo>
                <a:lnTo>
                  <a:pt x="1640844" y="1170880"/>
                </a:lnTo>
                <a:lnTo>
                  <a:pt x="1611515" y="1176560"/>
                </a:lnTo>
                <a:lnTo>
                  <a:pt x="1591785" y="1174173"/>
                </a:lnTo>
                <a:lnTo>
                  <a:pt x="1564812" y="1165039"/>
                </a:lnTo>
                <a:lnTo>
                  <a:pt x="1554238" y="1160222"/>
                </a:lnTo>
                <a:lnTo>
                  <a:pt x="1543613" y="1148871"/>
                </a:lnTo>
                <a:lnTo>
                  <a:pt x="1533252" y="1132416"/>
                </a:lnTo>
                <a:lnTo>
                  <a:pt x="1529036" y="1107893"/>
                </a:lnTo>
                <a:lnTo>
                  <a:pt x="1530188" y="1087113"/>
                </a:lnTo>
                <a:lnTo>
                  <a:pt x="1534997" y="1063082"/>
                </a:lnTo>
                <a:lnTo>
                  <a:pt x="1542943" y="1033049"/>
                </a:lnTo>
                <a:lnTo>
                  <a:pt x="1560741" y="1001664"/>
                </a:lnTo>
                <a:lnTo>
                  <a:pt x="1578576" y="970169"/>
                </a:lnTo>
                <a:lnTo>
                  <a:pt x="1595688" y="939985"/>
                </a:lnTo>
                <a:lnTo>
                  <a:pt x="1612657" y="911916"/>
                </a:lnTo>
                <a:lnTo>
                  <a:pt x="1629597" y="884107"/>
                </a:lnTo>
                <a:lnTo>
                  <a:pt x="1643160" y="855017"/>
                </a:lnTo>
                <a:lnTo>
                  <a:pt x="1652634" y="828888"/>
                </a:lnTo>
                <a:lnTo>
                  <a:pt x="1661300" y="803344"/>
                </a:lnTo>
                <a:lnTo>
                  <a:pt x="1665802" y="784269"/>
                </a:lnTo>
                <a:lnTo>
                  <a:pt x="1666743" y="757580"/>
                </a:lnTo>
                <a:lnTo>
                  <a:pt x="1658827" y="735685"/>
                </a:lnTo>
                <a:lnTo>
                  <a:pt x="1652937" y="729039"/>
                </a:lnTo>
                <a:lnTo>
                  <a:pt x="1637658" y="719023"/>
                </a:lnTo>
                <a:lnTo>
                  <a:pt x="1625245" y="715776"/>
                </a:lnTo>
                <a:lnTo>
                  <a:pt x="1616845" y="716897"/>
                </a:lnTo>
                <a:lnTo>
                  <a:pt x="1602301" y="719614"/>
                </a:lnTo>
                <a:lnTo>
                  <a:pt x="1586468" y="722301"/>
                </a:lnTo>
                <a:lnTo>
                  <a:pt x="1581795" y="723903"/>
                </a:lnTo>
                <a:lnTo>
                  <a:pt x="1574721" y="729447"/>
                </a:lnTo>
                <a:lnTo>
                  <a:pt x="1545478" y="761067"/>
                </a:lnTo>
                <a:lnTo>
                  <a:pt x="1534875" y="779808"/>
                </a:lnTo>
                <a:lnTo>
                  <a:pt x="1523129" y="810614"/>
                </a:lnTo>
                <a:lnTo>
                  <a:pt x="1513777" y="833852"/>
                </a:lnTo>
                <a:lnTo>
                  <a:pt x="1509674" y="858611"/>
                </a:lnTo>
                <a:lnTo>
                  <a:pt x="1504303" y="883822"/>
                </a:lnTo>
                <a:lnTo>
                  <a:pt x="1498243" y="909166"/>
                </a:lnTo>
                <a:lnTo>
                  <a:pt x="1491979" y="934549"/>
                </a:lnTo>
                <a:lnTo>
                  <a:pt x="1485655" y="959944"/>
                </a:lnTo>
                <a:lnTo>
                  <a:pt x="1477901" y="985342"/>
                </a:lnTo>
                <a:lnTo>
                  <a:pt x="1463531" y="1010742"/>
                </a:lnTo>
                <a:lnTo>
                  <a:pt x="1449317" y="1035436"/>
                </a:lnTo>
                <a:lnTo>
                  <a:pt x="1425908" y="1063101"/>
                </a:lnTo>
                <a:lnTo>
                  <a:pt x="1400902" y="1085577"/>
                </a:lnTo>
                <a:lnTo>
                  <a:pt x="1371117" y="1101021"/>
                </a:lnTo>
                <a:lnTo>
                  <a:pt x="1360907" y="1104958"/>
                </a:lnTo>
                <a:lnTo>
                  <a:pt x="1330886" y="1107694"/>
                </a:lnTo>
                <a:lnTo>
                  <a:pt x="1318332" y="1104161"/>
                </a:lnTo>
                <a:lnTo>
                  <a:pt x="1287246" y="1087388"/>
                </a:lnTo>
                <a:lnTo>
                  <a:pt x="1266309" y="1067672"/>
                </a:lnTo>
                <a:lnTo>
                  <a:pt x="1255520" y="1049033"/>
                </a:lnTo>
                <a:lnTo>
                  <a:pt x="1250649" y="1031338"/>
                </a:lnTo>
                <a:lnTo>
                  <a:pt x="1249004" y="1003025"/>
                </a:lnTo>
                <a:lnTo>
                  <a:pt x="1252090" y="978587"/>
                </a:lnTo>
                <a:lnTo>
                  <a:pt x="1264523" y="949409"/>
                </a:lnTo>
                <a:lnTo>
                  <a:pt x="1276443" y="925463"/>
                </a:lnTo>
                <a:lnTo>
                  <a:pt x="1288912" y="900494"/>
                </a:lnTo>
                <a:lnTo>
                  <a:pt x="1301544" y="875221"/>
                </a:lnTo>
                <a:lnTo>
                  <a:pt x="1314929" y="849154"/>
                </a:lnTo>
                <a:lnTo>
                  <a:pt x="1331987" y="820106"/>
                </a:lnTo>
                <a:lnTo>
                  <a:pt x="1350447" y="792607"/>
                </a:lnTo>
                <a:lnTo>
                  <a:pt x="1369322" y="763135"/>
                </a:lnTo>
                <a:lnTo>
                  <a:pt x="1388320" y="735510"/>
                </a:lnTo>
                <a:lnTo>
                  <a:pt x="1407355" y="705295"/>
                </a:lnTo>
                <a:lnTo>
                  <a:pt x="1425695" y="674000"/>
                </a:lnTo>
                <a:lnTo>
                  <a:pt x="1441085" y="642385"/>
                </a:lnTo>
                <a:lnTo>
                  <a:pt x="1458737" y="611380"/>
                </a:lnTo>
                <a:lnTo>
                  <a:pt x="1476667" y="583301"/>
                </a:lnTo>
                <a:lnTo>
                  <a:pt x="1491936" y="552952"/>
                </a:lnTo>
                <a:lnTo>
                  <a:pt x="1508847" y="521617"/>
                </a:lnTo>
                <a:lnTo>
                  <a:pt x="1523108" y="489990"/>
                </a:lnTo>
                <a:lnTo>
                  <a:pt x="1535565" y="458982"/>
                </a:lnTo>
                <a:lnTo>
                  <a:pt x="1544038" y="432312"/>
                </a:lnTo>
                <a:lnTo>
                  <a:pt x="1551340" y="402099"/>
                </a:lnTo>
                <a:lnTo>
                  <a:pt x="1550907" y="379396"/>
                </a:lnTo>
                <a:lnTo>
                  <a:pt x="1547811" y="352762"/>
                </a:lnTo>
                <a:lnTo>
                  <a:pt x="1543624" y="341775"/>
                </a:lnTo>
                <a:lnTo>
                  <a:pt x="1526053" y="313614"/>
                </a:lnTo>
                <a:lnTo>
                  <a:pt x="1516212" y="306298"/>
                </a:lnTo>
                <a:lnTo>
                  <a:pt x="1504358" y="303033"/>
                </a:lnTo>
                <a:lnTo>
                  <a:pt x="1491909" y="302066"/>
                </a:lnTo>
                <a:lnTo>
                  <a:pt x="1479284" y="305150"/>
                </a:lnTo>
                <a:lnTo>
                  <a:pt x="1462376" y="313219"/>
                </a:lnTo>
                <a:lnTo>
                  <a:pt x="1449680" y="324447"/>
                </a:lnTo>
                <a:lnTo>
                  <a:pt x="1428515" y="352951"/>
                </a:lnTo>
                <a:lnTo>
                  <a:pt x="1412287" y="378661"/>
                </a:lnTo>
                <a:lnTo>
                  <a:pt x="1399674" y="410185"/>
                </a:lnTo>
                <a:lnTo>
                  <a:pt x="1389788" y="437061"/>
                </a:lnTo>
                <a:lnTo>
                  <a:pt x="1380508" y="465485"/>
                </a:lnTo>
                <a:lnTo>
                  <a:pt x="1370703" y="493663"/>
                </a:lnTo>
                <a:lnTo>
                  <a:pt x="1361448" y="524354"/>
                </a:lnTo>
                <a:lnTo>
                  <a:pt x="1349769" y="555791"/>
                </a:lnTo>
                <a:lnTo>
                  <a:pt x="1342246" y="577589"/>
                </a:lnTo>
                <a:lnTo>
                  <a:pt x="1336551" y="601389"/>
                </a:lnTo>
                <a:lnTo>
                  <a:pt x="1329787" y="624196"/>
                </a:lnTo>
                <a:lnTo>
                  <a:pt x="1323488" y="646798"/>
                </a:lnTo>
                <a:lnTo>
                  <a:pt x="1320688" y="670954"/>
                </a:lnTo>
                <a:lnTo>
                  <a:pt x="1315681" y="693919"/>
                </a:lnTo>
                <a:lnTo>
                  <a:pt x="1308752" y="715886"/>
                </a:lnTo>
                <a:lnTo>
                  <a:pt x="1296917" y="747380"/>
                </a:lnTo>
                <a:lnTo>
                  <a:pt x="1285179" y="775605"/>
                </a:lnTo>
                <a:lnTo>
                  <a:pt x="1276214" y="805997"/>
                </a:lnTo>
                <a:lnTo>
                  <a:pt x="1265639" y="837344"/>
                </a:lnTo>
                <a:lnTo>
                  <a:pt x="1257019" y="868975"/>
                </a:lnTo>
                <a:lnTo>
                  <a:pt x="1245841" y="899984"/>
                </a:lnTo>
                <a:lnTo>
                  <a:pt x="1233592" y="927360"/>
                </a:lnTo>
                <a:lnTo>
                  <a:pt x="1221026" y="952640"/>
                </a:lnTo>
                <a:lnTo>
                  <a:pt x="1202256" y="982384"/>
                </a:lnTo>
                <a:lnTo>
                  <a:pt x="1184538" y="1003123"/>
                </a:lnTo>
                <a:lnTo>
                  <a:pt x="1156217" y="1022773"/>
                </a:lnTo>
                <a:lnTo>
                  <a:pt x="1128515" y="1039537"/>
                </a:lnTo>
                <a:lnTo>
                  <a:pt x="1109066" y="1047261"/>
                </a:lnTo>
                <a:lnTo>
                  <a:pt x="1083532" y="1050228"/>
                </a:lnTo>
                <a:lnTo>
                  <a:pt x="1064458" y="1048861"/>
                </a:lnTo>
                <a:lnTo>
                  <a:pt x="1033257" y="1038074"/>
                </a:lnTo>
                <a:lnTo>
                  <a:pt x="1025185" y="1033237"/>
                </a:lnTo>
                <a:lnTo>
                  <a:pt x="1014255" y="1018635"/>
                </a:lnTo>
                <a:lnTo>
                  <a:pt x="1003851" y="997966"/>
                </a:lnTo>
                <a:lnTo>
                  <a:pt x="1001331" y="973494"/>
                </a:lnTo>
                <a:lnTo>
                  <a:pt x="1009820" y="942015"/>
                </a:lnTo>
                <a:lnTo>
                  <a:pt x="1025078" y="913009"/>
                </a:lnTo>
                <a:lnTo>
                  <a:pt x="1041834" y="885253"/>
                </a:lnTo>
                <a:lnTo>
                  <a:pt x="1062420" y="854029"/>
                </a:lnTo>
                <a:lnTo>
                  <a:pt x="1081629" y="822348"/>
                </a:lnTo>
                <a:lnTo>
                  <a:pt x="1098200" y="790607"/>
                </a:lnTo>
                <a:lnTo>
                  <a:pt x="1114092" y="758859"/>
                </a:lnTo>
                <a:lnTo>
                  <a:pt x="1122491" y="728990"/>
                </a:lnTo>
                <a:lnTo>
                  <a:pt x="1126332" y="714966"/>
                </a:lnTo>
                <a:lnTo>
                  <a:pt x="1127629" y="694214"/>
                </a:lnTo>
                <a:lnTo>
                  <a:pt x="1125925" y="685913"/>
                </a:lnTo>
                <a:lnTo>
                  <a:pt x="1119082" y="671464"/>
                </a:lnTo>
                <a:lnTo>
                  <a:pt x="1113189" y="665218"/>
                </a:lnTo>
                <a:lnTo>
                  <a:pt x="1106572" y="660796"/>
                </a:lnTo>
                <a:lnTo>
                  <a:pt x="1096575" y="656076"/>
                </a:lnTo>
                <a:lnTo>
                  <a:pt x="1094333" y="654353"/>
                </a:lnTo>
                <a:lnTo>
                  <a:pt x="1088079" y="652439"/>
                </a:lnTo>
                <a:lnTo>
                  <a:pt x="1084435" y="651929"/>
                </a:lnTo>
                <a:lnTo>
                  <a:pt x="1060277" y="657435"/>
                </a:lnTo>
                <a:lnTo>
                  <a:pt x="1052952" y="660394"/>
                </a:lnTo>
                <a:lnTo>
                  <a:pt x="1046874" y="665943"/>
                </a:lnTo>
                <a:lnTo>
                  <a:pt x="1027297" y="693378"/>
                </a:lnTo>
                <a:lnTo>
                  <a:pt x="1011801" y="724121"/>
                </a:lnTo>
                <a:lnTo>
                  <a:pt x="1000984" y="752951"/>
                </a:lnTo>
                <a:lnTo>
                  <a:pt x="992489" y="781367"/>
                </a:lnTo>
                <a:lnTo>
                  <a:pt x="983311" y="809087"/>
                </a:lnTo>
                <a:lnTo>
                  <a:pt x="970523" y="834946"/>
                </a:lnTo>
                <a:lnTo>
                  <a:pt x="960994" y="863807"/>
                </a:lnTo>
                <a:lnTo>
                  <a:pt x="947247" y="892321"/>
                </a:lnTo>
                <a:lnTo>
                  <a:pt x="932825" y="922518"/>
                </a:lnTo>
                <a:lnTo>
                  <a:pt x="919602" y="949074"/>
                </a:lnTo>
                <a:lnTo>
                  <a:pt x="899228" y="979190"/>
                </a:lnTo>
                <a:lnTo>
                  <a:pt x="886613" y="991358"/>
                </a:lnTo>
                <a:lnTo>
                  <a:pt x="856219" y="1011319"/>
                </a:lnTo>
                <a:lnTo>
                  <a:pt x="846313" y="1015702"/>
                </a:lnTo>
                <a:lnTo>
                  <a:pt x="816504" y="1018747"/>
                </a:lnTo>
                <a:lnTo>
                  <a:pt x="801032" y="1015701"/>
                </a:lnTo>
                <a:lnTo>
                  <a:pt x="771006" y="1002194"/>
                </a:lnTo>
                <a:lnTo>
                  <a:pt x="754542" y="988310"/>
                </a:lnTo>
                <a:lnTo>
                  <a:pt x="745827" y="973129"/>
                </a:lnTo>
                <a:lnTo>
                  <a:pt x="737687" y="941983"/>
                </a:lnTo>
                <a:lnTo>
                  <a:pt x="737658" y="931734"/>
                </a:lnTo>
                <a:lnTo>
                  <a:pt x="740917" y="904260"/>
                </a:lnTo>
                <a:lnTo>
                  <a:pt x="749386" y="873073"/>
                </a:lnTo>
                <a:lnTo>
                  <a:pt x="766598" y="841397"/>
                </a:lnTo>
                <a:lnTo>
                  <a:pt x="783050" y="812635"/>
                </a:lnTo>
                <a:lnTo>
                  <a:pt x="795667" y="788120"/>
                </a:lnTo>
                <a:lnTo>
                  <a:pt x="808342" y="759610"/>
                </a:lnTo>
                <a:lnTo>
                  <a:pt x="824406" y="732192"/>
                </a:lnTo>
                <a:lnTo>
                  <a:pt x="839200" y="706194"/>
                </a:lnTo>
                <a:lnTo>
                  <a:pt x="855891" y="680616"/>
                </a:lnTo>
                <a:lnTo>
                  <a:pt x="870872" y="651793"/>
                </a:lnTo>
                <a:lnTo>
                  <a:pt x="884247" y="624281"/>
                </a:lnTo>
                <a:lnTo>
                  <a:pt x="893777" y="598255"/>
                </a:lnTo>
                <a:lnTo>
                  <a:pt x="904439" y="572670"/>
                </a:lnTo>
                <a:lnTo>
                  <a:pt x="913165" y="543844"/>
                </a:lnTo>
                <a:lnTo>
                  <a:pt x="916848" y="516331"/>
                </a:lnTo>
                <a:lnTo>
                  <a:pt x="921310" y="490306"/>
                </a:lnTo>
                <a:lnTo>
                  <a:pt x="923730" y="464720"/>
                </a:lnTo>
                <a:lnTo>
                  <a:pt x="921076" y="439265"/>
                </a:lnTo>
                <a:lnTo>
                  <a:pt x="919192" y="413849"/>
                </a:lnTo>
                <a:lnTo>
                  <a:pt x="911892" y="388444"/>
                </a:lnTo>
                <a:lnTo>
                  <a:pt x="896783" y="360351"/>
                </a:lnTo>
                <a:lnTo>
                  <a:pt x="876006" y="332636"/>
                </a:lnTo>
                <a:lnTo>
                  <a:pt x="865691" y="324128"/>
                </a:lnTo>
                <a:lnTo>
                  <a:pt x="840667" y="311281"/>
                </a:lnTo>
                <a:lnTo>
                  <a:pt x="818992" y="308439"/>
                </a:lnTo>
                <a:lnTo>
                  <a:pt x="806238" y="311507"/>
                </a:lnTo>
                <a:lnTo>
                  <a:pt x="793522" y="316885"/>
                </a:lnTo>
                <a:lnTo>
                  <a:pt x="786933" y="322772"/>
                </a:lnTo>
                <a:lnTo>
                  <a:pt x="761504" y="353833"/>
                </a:lnTo>
                <a:lnTo>
                  <a:pt x="744780" y="383200"/>
                </a:lnTo>
                <a:lnTo>
                  <a:pt x="732116" y="407820"/>
                </a:lnTo>
                <a:lnTo>
                  <a:pt x="720133" y="432989"/>
                </a:lnTo>
                <a:lnTo>
                  <a:pt x="711800" y="458321"/>
                </a:lnTo>
                <a:lnTo>
                  <a:pt x="705568" y="484406"/>
                </a:lnTo>
                <a:lnTo>
                  <a:pt x="701997" y="514164"/>
                </a:lnTo>
                <a:lnTo>
                  <a:pt x="694040" y="545324"/>
                </a:lnTo>
                <a:lnTo>
                  <a:pt x="690350" y="576899"/>
                </a:lnTo>
                <a:lnTo>
                  <a:pt x="685101" y="608597"/>
                </a:lnTo>
                <a:lnTo>
                  <a:pt x="679783" y="640332"/>
                </a:lnTo>
                <a:lnTo>
                  <a:pt x="677188" y="672077"/>
                </a:lnTo>
                <a:lnTo>
                  <a:pt x="672265" y="703120"/>
                </a:lnTo>
                <a:lnTo>
                  <a:pt x="666337" y="731211"/>
                </a:lnTo>
                <a:lnTo>
                  <a:pt x="660112" y="760858"/>
                </a:lnTo>
                <a:lnTo>
                  <a:pt x="653800" y="787830"/>
                </a:lnTo>
                <a:lnTo>
                  <a:pt x="648166" y="813696"/>
                </a:lnTo>
                <a:lnTo>
                  <a:pt x="644772" y="838528"/>
                </a:lnTo>
                <a:lnTo>
                  <a:pt x="633580" y="868121"/>
                </a:lnTo>
                <a:lnTo>
                  <a:pt x="620995" y="897564"/>
                </a:lnTo>
                <a:lnTo>
                  <a:pt x="600758" y="925151"/>
                </a:lnTo>
                <a:lnTo>
                  <a:pt x="591664" y="935778"/>
                </a:lnTo>
                <a:lnTo>
                  <a:pt x="562419" y="954173"/>
                </a:lnTo>
                <a:lnTo>
                  <a:pt x="543636" y="959722"/>
                </a:lnTo>
                <a:lnTo>
                  <a:pt x="514477" y="961853"/>
                </a:lnTo>
                <a:lnTo>
                  <a:pt x="501522" y="958627"/>
                </a:lnTo>
                <a:lnTo>
                  <a:pt x="488747" y="953202"/>
                </a:lnTo>
                <a:lnTo>
                  <a:pt x="482144" y="947304"/>
                </a:lnTo>
                <a:lnTo>
                  <a:pt x="465543" y="925072"/>
                </a:lnTo>
                <a:lnTo>
                  <a:pt x="458209" y="900587"/>
                </a:lnTo>
                <a:lnTo>
                  <a:pt x="457794" y="897089"/>
                </a:lnTo>
                <a:lnTo>
                  <a:pt x="459215" y="891320"/>
                </a:lnTo>
                <a:lnTo>
                  <a:pt x="467845" y="874644"/>
                </a:lnTo>
                <a:lnTo>
                  <a:pt x="469863" y="872032"/>
                </a:lnTo>
                <a:lnTo>
                  <a:pt x="472105" y="865368"/>
                </a:lnTo>
                <a:lnTo>
                  <a:pt x="472703" y="861614"/>
                </a:lnTo>
                <a:lnTo>
                  <a:pt x="491127" y="832180"/>
                </a:lnTo>
                <a:lnTo>
                  <a:pt x="506828" y="802929"/>
                </a:lnTo>
                <a:lnTo>
                  <a:pt x="523251" y="771509"/>
                </a:lnTo>
                <a:lnTo>
                  <a:pt x="539455" y="739802"/>
                </a:lnTo>
                <a:lnTo>
                  <a:pt x="555300" y="708058"/>
                </a:lnTo>
                <a:lnTo>
                  <a:pt x="565511" y="678797"/>
                </a:lnTo>
                <a:lnTo>
                  <a:pt x="568670" y="657307"/>
                </a:lnTo>
                <a:lnTo>
                  <a:pt x="568380" y="636098"/>
                </a:lnTo>
                <a:lnTo>
                  <a:pt x="564060" y="624099"/>
                </a:lnTo>
                <a:lnTo>
                  <a:pt x="560302" y="618297"/>
                </a:lnTo>
                <a:lnTo>
                  <a:pt x="547071" y="608823"/>
                </a:lnTo>
                <a:lnTo>
                  <a:pt x="522502" y="596603"/>
                </a:lnTo>
                <a:lnTo>
                  <a:pt x="501405" y="594133"/>
                </a:lnTo>
                <a:lnTo>
                  <a:pt x="488712" y="597241"/>
                </a:lnTo>
                <a:lnTo>
                  <a:pt x="468782" y="608695"/>
                </a:lnTo>
                <a:lnTo>
                  <a:pt x="462688" y="614743"/>
                </a:lnTo>
                <a:lnTo>
                  <a:pt x="443603" y="643404"/>
                </a:lnTo>
                <a:lnTo>
                  <a:pt x="427393" y="670643"/>
                </a:lnTo>
                <a:lnTo>
                  <a:pt x="414919" y="701798"/>
                </a:lnTo>
                <a:lnTo>
                  <a:pt x="399060" y="733470"/>
                </a:lnTo>
                <a:lnTo>
                  <a:pt x="387294" y="765210"/>
                </a:lnTo>
                <a:lnTo>
                  <a:pt x="376555" y="796959"/>
                </a:lnTo>
                <a:lnTo>
                  <a:pt x="358367" y="826220"/>
                </a:lnTo>
                <a:lnTo>
                  <a:pt x="348484" y="842746"/>
                </a:lnTo>
                <a:lnTo>
                  <a:pt x="335557" y="855418"/>
                </a:lnTo>
                <a:lnTo>
                  <a:pt x="332988" y="859215"/>
                </a:lnTo>
                <a:lnTo>
                  <a:pt x="324488" y="865315"/>
                </a:lnTo>
                <a:lnTo>
                  <a:pt x="300726" y="876490"/>
                </a:lnTo>
                <a:lnTo>
                  <a:pt x="270722" y="881213"/>
                </a:lnTo>
                <a:lnTo>
                  <a:pt x="258005" y="884482"/>
                </a:lnTo>
                <a:lnTo>
                  <a:pt x="250240" y="884541"/>
                </a:lnTo>
                <a:lnTo>
                  <a:pt x="233833" y="880311"/>
                </a:lnTo>
                <a:lnTo>
                  <a:pt x="225125" y="879746"/>
                </a:lnTo>
                <a:lnTo>
                  <a:pt x="220340" y="877733"/>
                </a:lnTo>
                <a:lnTo>
                  <a:pt x="210575" y="870055"/>
                </a:lnTo>
                <a:lnTo>
                  <a:pt x="208699" y="864488"/>
                </a:lnTo>
                <a:lnTo>
                  <a:pt x="207495" y="852788"/>
                </a:lnTo>
                <a:lnTo>
                  <a:pt x="210657" y="842507"/>
                </a:lnTo>
                <a:lnTo>
                  <a:pt x="216063" y="833895"/>
                </a:lnTo>
                <a:lnTo>
                  <a:pt x="240453" y="803181"/>
                </a:lnTo>
                <a:lnTo>
                  <a:pt x="264481" y="779779"/>
                </a:lnTo>
                <a:lnTo>
                  <a:pt x="272874" y="773095"/>
                </a:lnTo>
                <a:lnTo>
                  <a:pt x="298220" y="743750"/>
                </a:lnTo>
                <a:lnTo>
                  <a:pt x="323616" y="712916"/>
                </a:lnTo>
                <a:lnTo>
                  <a:pt x="341411" y="691207"/>
                </a:lnTo>
                <a:lnTo>
                  <a:pt x="358626" y="662361"/>
                </a:lnTo>
                <a:lnTo>
                  <a:pt x="372048" y="634237"/>
                </a:lnTo>
                <a:lnTo>
                  <a:pt x="375715" y="625625"/>
                </a:lnTo>
                <a:lnTo>
                  <a:pt x="383944" y="595882"/>
                </a:lnTo>
                <a:lnTo>
                  <a:pt x="384906" y="567105"/>
                </a:lnTo>
                <a:lnTo>
                  <a:pt x="384287" y="535372"/>
                </a:lnTo>
                <a:lnTo>
                  <a:pt x="379971" y="522619"/>
                </a:lnTo>
                <a:lnTo>
                  <a:pt x="378531" y="515575"/>
                </a:lnTo>
                <a:lnTo>
                  <a:pt x="365818" y="493614"/>
                </a:lnTo>
                <a:lnTo>
                  <a:pt x="351355" y="474560"/>
                </a:lnTo>
                <a:lnTo>
                  <a:pt x="344646" y="468815"/>
                </a:lnTo>
                <a:lnTo>
                  <a:pt x="332708" y="455510"/>
                </a:lnTo>
                <a:lnTo>
                  <a:pt x="302486" y="430551"/>
                </a:lnTo>
                <a:lnTo>
                  <a:pt x="279050" y="422971"/>
                </a:lnTo>
                <a:lnTo>
                  <a:pt x="249424" y="422334"/>
                </a:lnTo>
                <a:lnTo>
                  <a:pt x="218653" y="430149"/>
                </a:lnTo>
                <a:lnTo>
                  <a:pt x="199031" y="438095"/>
                </a:lnTo>
                <a:lnTo>
                  <a:pt x="169963" y="465904"/>
                </a:lnTo>
                <a:lnTo>
                  <a:pt x="140105" y="496457"/>
                </a:lnTo>
                <a:lnTo>
                  <a:pt x="126567" y="517129"/>
                </a:lnTo>
                <a:lnTo>
                  <a:pt x="121657" y="529311"/>
                </a:lnTo>
                <a:lnTo>
                  <a:pt x="113715" y="542555"/>
                </a:lnTo>
                <a:lnTo>
                  <a:pt x="112028" y="547013"/>
                </a:lnTo>
                <a:lnTo>
                  <a:pt x="94745" y="568355"/>
                </a:lnTo>
                <a:lnTo>
                  <a:pt x="94129" y="570473"/>
                </a:lnTo>
                <a:lnTo>
                  <a:pt x="89683" y="574707"/>
                </a:lnTo>
                <a:lnTo>
                  <a:pt x="61121" y="598262"/>
                </a:lnTo>
                <a:lnTo>
                  <a:pt x="56903" y="599993"/>
                </a:lnTo>
                <a:lnTo>
                  <a:pt x="50562" y="604229"/>
                </a:lnTo>
                <a:lnTo>
                  <a:pt x="43509" y="605798"/>
                </a:lnTo>
                <a:lnTo>
                  <a:pt x="28164" y="606371"/>
                </a:lnTo>
                <a:lnTo>
                  <a:pt x="23441" y="604538"/>
                </a:lnTo>
                <a:lnTo>
                  <a:pt x="18989" y="602077"/>
                </a:lnTo>
                <a:lnTo>
                  <a:pt x="12517" y="599986"/>
                </a:lnTo>
                <a:lnTo>
                  <a:pt x="6130" y="595917"/>
                </a:lnTo>
                <a:lnTo>
                  <a:pt x="1889" y="594718"/>
                </a:lnTo>
                <a:lnTo>
                  <a:pt x="1181" y="593693"/>
                </a:lnTo>
                <a:lnTo>
                  <a:pt x="1414" y="592304"/>
                </a:lnTo>
                <a:lnTo>
                  <a:pt x="2276" y="590672"/>
                </a:lnTo>
                <a:lnTo>
                  <a:pt x="2145" y="588879"/>
                </a:lnTo>
                <a:lnTo>
                  <a:pt x="117" y="585004"/>
                </a:lnTo>
                <a:lnTo>
                  <a:pt x="0" y="583689"/>
                </a:lnTo>
                <a:lnTo>
                  <a:pt x="627" y="582812"/>
                </a:lnTo>
                <a:lnTo>
                  <a:pt x="1751" y="582228"/>
                </a:lnTo>
                <a:lnTo>
                  <a:pt x="2500" y="581132"/>
                </a:lnTo>
                <a:lnTo>
                  <a:pt x="3999" y="574709"/>
                </a:lnTo>
              </a:path>
            </a:pathLst>
          </a:custGeom>
          <a:ln w="1905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1" name="SMARTInkShape-Group404"/>
          <p:cNvGrpSpPr/>
          <p:nvPr/>
        </p:nvGrpSpPr>
        <p:grpSpPr>
          <a:xfrm>
            <a:off x="3517900" y="2562874"/>
            <a:ext cx="2851151" cy="523227"/>
            <a:chOff x="3517900" y="2562874"/>
            <a:chExt cx="2851151" cy="523227"/>
          </a:xfrm>
        </p:grpSpPr>
        <p:sp>
          <p:nvSpPr>
            <p:cNvPr id="63" name="SMARTInkShape-2525"/>
            <p:cNvSpPr/>
            <p:nvPr/>
          </p:nvSpPr>
          <p:spPr>
            <a:xfrm>
              <a:off x="3721100" y="2768600"/>
              <a:ext cx="387351" cy="57151"/>
            </a:xfrm>
            <a:custGeom>
              <a:avLst/>
              <a:gdLst/>
              <a:ahLst/>
              <a:cxnLst/>
              <a:rect l="0" t="0" r="0" b="0"/>
              <a:pathLst>
                <a:path w="387351" h="57151">
                  <a:moveTo>
                    <a:pt x="0" y="57150"/>
                  </a:moveTo>
                  <a:lnTo>
                    <a:pt x="3371" y="53779"/>
                  </a:lnTo>
                  <a:lnTo>
                    <a:pt x="8788" y="52123"/>
                  </a:lnTo>
                  <a:lnTo>
                    <a:pt x="19772" y="49310"/>
                  </a:lnTo>
                  <a:lnTo>
                    <a:pt x="46087" y="40020"/>
                  </a:lnTo>
                  <a:lnTo>
                    <a:pt x="69551" y="33808"/>
                  </a:lnTo>
                  <a:lnTo>
                    <a:pt x="99238" y="27499"/>
                  </a:lnTo>
                  <a:lnTo>
                    <a:pt x="122422" y="23275"/>
                  </a:lnTo>
                  <a:lnTo>
                    <a:pt x="146837" y="20928"/>
                  </a:lnTo>
                  <a:lnTo>
                    <a:pt x="171800" y="19179"/>
                  </a:lnTo>
                  <a:lnTo>
                    <a:pt x="197005" y="16050"/>
                  </a:lnTo>
                  <a:lnTo>
                    <a:pt x="224200" y="14188"/>
                  </a:lnTo>
                  <a:lnTo>
                    <a:pt x="252044" y="12656"/>
                  </a:lnTo>
                  <a:lnTo>
                    <a:pt x="278531" y="9623"/>
                  </a:lnTo>
                  <a:lnTo>
                    <a:pt x="304413" y="7804"/>
                  </a:lnTo>
                  <a:lnTo>
                    <a:pt x="330733" y="6291"/>
                  </a:lnTo>
                  <a:lnTo>
                    <a:pt x="358894" y="3266"/>
                  </a:lnTo>
                  <a:lnTo>
                    <a:pt x="38735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SMARTInkShape-2526"/>
            <p:cNvSpPr/>
            <p:nvPr/>
          </p:nvSpPr>
          <p:spPr>
            <a:xfrm>
              <a:off x="3517900" y="2940050"/>
              <a:ext cx="698501" cy="146051"/>
            </a:xfrm>
            <a:custGeom>
              <a:avLst/>
              <a:gdLst/>
              <a:ahLst/>
              <a:cxnLst/>
              <a:rect l="0" t="0" r="0" b="0"/>
              <a:pathLst>
                <a:path w="698501" h="146051">
                  <a:moveTo>
                    <a:pt x="0" y="146050"/>
                  </a:moveTo>
                  <a:lnTo>
                    <a:pt x="3370" y="146050"/>
                  </a:lnTo>
                  <a:lnTo>
                    <a:pt x="33845" y="138210"/>
                  </a:lnTo>
                  <a:lnTo>
                    <a:pt x="63775" y="129626"/>
                  </a:lnTo>
                  <a:lnTo>
                    <a:pt x="90836" y="125636"/>
                  </a:lnTo>
                  <a:lnTo>
                    <a:pt x="116755" y="120246"/>
                  </a:lnTo>
                  <a:lnTo>
                    <a:pt x="144895" y="114180"/>
                  </a:lnTo>
                  <a:lnTo>
                    <a:pt x="172989" y="107914"/>
                  </a:lnTo>
                  <a:lnTo>
                    <a:pt x="201774" y="101589"/>
                  </a:lnTo>
                  <a:lnTo>
                    <a:pt x="230059" y="95246"/>
                  </a:lnTo>
                  <a:lnTo>
                    <a:pt x="260782" y="87017"/>
                  </a:lnTo>
                  <a:lnTo>
                    <a:pt x="290347" y="79405"/>
                  </a:lnTo>
                  <a:lnTo>
                    <a:pt x="318861" y="73386"/>
                  </a:lnTo>
                  <a:lnTo>
                    <a:pt x="349653" y="64547"/>
                  </a:lnTo>
                  <a:lnTo>
                    <a:pt x="381119" y="57460"/>
                  </a:lnTo>
                  <a:lnTo>
                    <a:pt x="412785" y="50891"/>
                  </a:lnTo>
                  <a:lnTo>
                    <a:pt x="434638" y="45902"/>
                  </a:lnTo>
                  <a:lnTo>
                    <a:pt x="458461" y="38980"/>
                  </a:lnTo>
                  <a:lnTo>
                    <a:pt x="481279" y="33082"/>
                  </a:lnTo>
                  <a:lnTo>
                    <a:pt x="503179" y="28108"/>
                  </a:lnTo>
                  <a:lnTo>
                    <a:pt x="524672" y="23546"/>
                  </a:lnTo>
                  <a:lnTo>
                    <a:pt x="545983" y="21048"/>
                  </a:lnTo>
                  <a:lnTo>
                    <a:pt x="575934" y="17760"/>
                  </a:lnTo>
                  <a:lnTo>
                    <a:pt x="602682" y="12318"/>
                  </a:lnTo>
                  <a:lnTo>
                    <a:pt x="628481" y="8118"/>
                  </a:lnTo>
                  <a:lnTo>
                    <a:pt x="659112" y="6699"/>
                  </a:lnTo>
                  <a:lnTo>
                    <a:pt x="687792" y="2054"/>
                  </a:lnTo>
                  <a:lnTo>
                    <a:pt x="69850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SMARTInkShape-2527"/>
            <p:cNvSpPr/>
            <p:nvPr/>
          </p:nvSpPr>
          <p:spPr>
            <a:xfrm>
              <a:off x="4356102" y="2734542"/>
              <a:ext cx="279399" cy="197839"/>
            </a:xfrm>
            <a:custGeom>
              <a:avLst/>
              <a:gdLst/>
              <a:ahLst/>
              <a:cxnLst/>
              <a:rect l="0" t="0" r="0" b="0"/>
              <a:pathLst>
                <a:path w="279399" h="197839">
                  <a:moveTo>
                    <a:pt x="19048" y="59458"/>
                  </a:moveTo>
                  <a:lnTo>
                    <a:pt x="19048" y="62828"/>
                  </a:lnTo>
                  <a:lnTo>
                    <a:pt x="18342" y="63822"/>
                  </a:lnTo>
                  <a:lnTo>
                    <a:pt x="17166" y="64484"/>
                  </a:lnTo>
                  <a:lnTo>
                    <a:pt x="15676" y="64925"/>
                  </a:lnTo>
                  <a:lnTo>
                    <a:pt x="14683" y="66630"/>
                  </a:lnTo>
                  <a:lnTo>
                    <a:pt x="7308" y="95638"/>
                  </a:lnTo>
                  <a:lnTo>
                    <a:pt x="4593" y="123541"/>
                  </a:lnTo>
                  <a:lnTo>
                    <a:pt x="603" y="154784"/>
                  </a:lnTo>
                  <a:lnTo>
                    <a:pt x="33" y="185347"/>
                  </a:lnTo>
                  <a:lnTo>
                    <a:pt x="0" y="197838"/>
                  </a:lnTo>
                  <a:lnTo>
                    <a:pt x="703" y="182114"/>
                  </a:lnTo>
                  <a:lnTo>
                    <a:pt x="8836" y="154135"/>
                  </a:lnTo>
                  <a:lnTo>
                    <a:pt x="22074" y="128489"/>
                  </a:lnTo>
                  <a:lnTo>
                    <a:pt x="36396" y="96978"/>
                  </a:lnTo>
                  <a:lnTo>
                    <a:pt x="42986" y="81072"/>
                  </a:lnTo>
                  <a:lnTo>
                    <a:pt x="63749" y="50466"/>
                  </a:lnTo>
                  <a:lnTo>
                    <a:pt x="74782" y="40017"/>
                  </a:lnTo>
                  <a:lnTo>
                    <a:pt x="90447" y="30871"/>
                  </a:lnTo>
                  <a:lnTo>
                    <a:pt x="96171" y="29113"/>
                  </a:lnTo>
                  <a:lnTo>
                    <a:pt x="98686" y="29350"/>
                  </a:lnTo>
                  <a:lnTo>
                    <a:pt x="103361" y="31495"/>
                  </a:lnTo>
                  <a:lnTo>
                    <a:pt x="109959" y="36669"/>
                  </a:lnTo>
                  <a:lnTo>
                    <a:pt x="116383" y="46042"/>
                  </a:lnTo>
                  <a:lnTo>
                    <a:pt x="124169" y="66921"/>
                  </a:lnTo>
                  <a:lnTo>
                    <a:pt x="126625" y="97704"/>
                  </a:lnTo>
                  <a:lnTo>
                    <a:pt x="126948" y="127445"/>
                  </a:lnTo>
                  <a:lnTo>
                    <a:pt x="126270" y="136947"/>
                  </a:lnTo>
                  <a:lnTo>
                    <a:pt x="120725" y="154478"/>
                  </a:lnTo>
                  <a:lnTo>
                    <a:pt x="125684" y="142744"/>
                  </a:lnTo>
                  <a:lnTo>
                    <a:pt x="133789" y="115557"/>
                  </a:lnTo>
                  <a:lnTo>
                    <a:pt x="141901" y="87629"/>
                  </a:lnTo>
                  <a:lnTo>
                    <a:pt x="151561" y="63258"/>
                  </a:lnTo>
                  <a:lnTo>
                    <a:pt x="167467" y="34808"/>
                  </a:lnTo>
                  <a:lnTo>
                    <a:pt x="179989" y="16641"/>
                  </a:lnTo>
                  <a:lnTo>
                    <a:pt x="196862" y="3467"/>
                  </a:lnTo>
                  <a:lnTo>
                    <a:pt x="201091" y="963"/>
                  </a:lnTo>
                  <a:lnTo>
                    <a:pt x="205321" y="0"/>
                  </a:lnTo>
                  <a:lnTo>
                    <a:pt x="223111" y="1864"/>
                  </a:lnTo>
                  <a:lnTo>
                    <a:pt x="229922" y="5874"/>
                  </a:lnTo>
                  <a:lnTo>
                    <a:pt x="236947" y="12359"/>
                  </a:lnTo>
                  <a:lnTo>
                    <a:pt x="242421" y="19945"/>
                  </a:lnTo>
                  <a:lnTo>
                    <a:pt x="250722" y="47407"/>
                  </a:lnTo>
                  <a:lnTo>
                    <a:pt x="256069" y="59747"/>
                  </a:lnTo>
                  <a:lnTo>
                    <a:pt x="259784" y="91245"/>
                  </a:lnTo>
                  <a:lnTo>
                    <a:pt x="263552" y="106898"/>
                  </a:lnTo>
                  <a:lnTo>
                    <a:pt x="272980" y="126165"/>
                  </a:lnTo>
                  <a:lnTo>
                    <a:pt x="274414" y="127212"/>
                  </a:lnTo>
                  <a:lnTo>
                    <a:pt x="279398" y="129308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SMARTInkShape-2528"/>
            <p:cNvSpPr/>
            <p:nvPr/>
          </p:nvSpPr>
          <p:spPr>
            <a:xfrm>
              <a:off x="4711700" y="2708931"/>
              <a:ext cx="444501" cy="183459"/>
            </a:xfrm>
            <a:custGeom>
              <a:avLst/>
              <a:gdLst/>
              <a:ahLst/>
              <a:cxnLst/>
              <a:rect l="0" t="0" r="0" b="0"/>
              <a:pathLst>
                <a:path w="444501" h="183459">
                  <a:moveTo>
                    <a:pt x="0" y="78719"/>
                  </a:moveTo>
                  <a:lnTo>
                    <a:pt x="3371" y="82089"/>
                  </a:lnTo>
                  <a:lnTo>
                    <a:pt x="5026" y="85626"/>
                  </a:lnTo>
                  <a:lnTo>
                    <a:pt x="5467" y="87557"/>
                  </a:lnTo>
                  <a:lnTo>
                    <a:pt x="9459" y="93645"/>
                  </a:lnTo>
                  <a:lnTo>
                    <a:pt x="15110" y="99918"/>
                  </a:lnTo>
                  <a:lnTo>
                    <a:pt x="21062" y="102252"/>
                  </a:lnTo>
                  <a:lnTo>
                    <a:pt x="52172" y="109476"/>
                  </a:lnTo>
                  <a:lnTo>
                    <a:pt x="82730" y="103431"/>
                  </a:lnTo>
                  <a:lnTo>
                    <a:pt x="104614" y="95516"/>
                  </a:lnTo>
                  <a:lnTo>
                    <a:pt x="118172" y="85891"/>
                  </a:lnTo>
                  <a:lnTo>
                    <a:pt x="130326" y="69996"/>
                  </a:lnTo>
                  <a:lnTo>
                    <a:pt x="141697" y="49051"/>
                  </a:lnTo>
                  <a:lnTo>
                    <a:pt x="142442" y="44829"/>
                  </a:lnTo>
                  <a:lnTo>
                    <a:pt x="141389" y="36375"/>
                  </a:lnTo>
                  <a:lnTo>
                    <a:pt x="136829" y="27053"/>
                  </a:lnTo>
                  <a:lnTo>
                    <a:pt x="133553" y="25225"/>
                  </a:lnTo>
                  <a:lnTo>
                    <a:pt x="110511" y="22050"/>
                  </a:lnTo>
                  <a:lnTo>
                    <a:pt x="97498" y="25082"/>
                  </a:lnTo>
                  <a:lnTo>
                    <a:pt x="69309" y="41360"/>
                  </a:lnTo>
                  <a:lnTo>
                    <a:pt x="58321" y="50120"/>
                  </a:lnTo>
                  <a:lnTo>
                    <a:pt x="39673" y="79134"/>
                  </a:lnTo>
                  <a:lnTo>
                    <a:pt x="34097" y="101262"/>
                  </a:lnTo>
                  <a:lnTo>
                    <a:pt x="32919" y="128954"/>
                  </a:lnTo>
                  <a:lnTo>
                    <a:pt x="35327" y="141968"/>
                  </a:lnTo>
                  <a:lnTo>
                    <a:pt x="44020" y="157823"/>
                  </a:lnTo>
                  <a:lnTo>
                    <a:pt x="58904" y="171458"/>
                  </a:lnTo>
                  <a:lnTo>
                    <a:pt x="70629" y="176380"/>
                  </a:lnTo>
                  <a:lnTo>
                    <a:pt x="101702" y="183458"/>
                  </a:lnTo>
                  <a:lnTo>
                    <a:pt x="114345" y="182184"/>
                  </a:lnTo>
                  <a:lnTo>
                    <a:pt x="139709" y="170548"/>
                  </a:lnTo>
                  <a:lnTo>
                    <a:pt x="168080" y="150513"/>
                  </a:lnTo>
                  <a:lnTo>
                    <a:pt x="195360" y="124470"/>
                  </a:lnTo>
                  <a:lnTo>
                    <a:pt x="203949" y="114575"/>
                  </a:lnTo>
                  <a:lnTo>
                    <a:pt x="224191" y="84296"/>
                  </a:lnTo>
                  <a:lnTo>
                    <a:pt x="232154" y="76216"/>
                  </a:lnTo>
                  <a:lnTo>
                    <a:pt x="238276" y="72803"/>
                  </a:lnTo>
                  <a:lnTo>
                    <a:pt x="240403" y="69048"/>
                  </a:lnTo>
                  <a:lnTo>
                    <a:pt x="240702" y="69449"/>
                  </a:lnTo>
                  <a:lnTo>
                    <a:pt x="240901" y="70422"/>
                  </a:lnTo>
                  <a:lnTo>
                    <a:pt x="241740" y="71071"/>
                  </a:lnTo>
                  <a:lnTo>
                    <a:pt x="244553" y="71792"/>
                  </a:lnTo>
                  <a:lnTo>
                    <a:pt x="244880" y="73395"/>
                  </a:lnTo>
                  <a:lnTo>
                    <a:pt x="238110" y="102207"/>
                  </a:lnTo>
                  <a:lnTo>
                    <a:pt x="231856" y="132887"/>
                  </a:lnTo>
                  <a:lnTo>
                    <a:pt x="223418" y="152334"/>
                  </a:lnTo>
                  <a:lnTo>
                    <a:pt x="218822" y="158066"/>
                  </a:lnTo>
                  <a:lnTo>
                    <a:pt x="225030" y="152101"/>
                  </a:lnTo>
                  <a:lnTo>
                    <a:pt x="227013" y="146376"/>
                  </a:lnTo>
                  <a:lnTo>
                    <a:pt x="227541" y="142873"/>
                  </a:lnTo>
                  <a:lnTo>
                    <a:pt x="240394" y="116069"/>
                  </a:lnTo>
                  <a:lnTo>
                    <a:pt x="252958" y="87900"/>
                  </a:lnTo>
                  <a:lnTo>
                    <a:pt x="268323" y="60228"/>
                  </a:lnTo>
                  <a:lnTo>
                    <a:pt x="277215" y="42195"/>
                  </a:lnTo>
                  <a:lnTo>
                    <a:pt x="288473" y="31757"/>
                  </a:lnTo>
                  <a:lnTo>
                    <a:pt x="300041" y="24901"/>
                  </a:lnTo>
                  <a:lnTo>
                    <a:pt x="310628" y="22227"/>
                  </a:lnTo>
                  <a:lnTo>
                    <a:pt x="312918" y="22007"/>
                  </a:lnTo>
                  <a:lnTo>
                    <a:pt x="317345" y="23645"/>
                  </a:lnTo>
                  <a:lnTo>
                    <a:pt x="325935" y="30445"/>
                  </a:lnTo>
                  <a:lnTo>
                    <a:pt x="328304" y="36332"/>
                  </a:lnTo>
                  <a:lnTo>
                    <a:pt x="330033" y="64876"/>
                  </a:lnTo>
                  <a:lnTo>
                    <a:pt x="330193" y="94771"/>
                  </a:lnTo>
                  <a:lnTo>
                    <a:pt x="330200" y="109180"/>
                  </a:lnTo>
                  <a:lnTo>
                    <a:pt x="330200" y="101517"/>
                  </a:lnTo>
                  <a:lnTo>
                    <a:pt x="343065" y="70303"/>
                  </a:lnTo>
                  <a:lnTo>
                    <a:pt x="347912" y="59456"/>
                  </a:lnTo>
                  <a:lnTo>
                    <a:pt x="370670" y="27955"/>
                  </a:lnTo>
                  <a:lnTo>
                    <a:pt x="387400" y="11175"/>
                  </a:lnTo>
                  <a:lnTo>
                    <a:pt x="400922" y="857"/>
                  </a:lnTo>
                  <a:lnTo>
                    <a:pt x="403453" y="0"/>
                  </a:lnTo>
                  <a:lnTo>
                    <a:pt x="405846" y="134"/>
                  </a:lnTo>
                  <a:lnTo>
                    <a:pt x="410387" y="2164"/>
                  </a:lnTo>
                  <a:lnTo>
                    <a:pt x="424555" y="14588"/>
                  </a:lnTo>
                  <a:lnTo>
                    <a:pt x="428580" y="22229"/>
                  </a:lnTo>
                  <a:lnTo>
                    <a:pt x="436543" y="53934"/>
                  </a:lnTo>
                  <a:lnTo>
                    <a:pt x="438008" y="84565"/>
                  </a:lnTo>
                  <a:lnTo>
                    <a:pt x="438147" y="109717"/>
                  </a:lnTo>
                  <a:lnTo>
                    <a:pt x="441520" y="106875"/>
                  </a:lnTo>
                  <a:lnTo>
                    <a:pt x="443175" y="103462"/>
                  </a:lnTo>
                  <a:lnTo>
                    <a:pt x="444500" y="91419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SMARTInkShape-2529"/>
            <p:cNvSpPr/>
            <p:nvPr/>
          </p:nvSpPr>
          <p:spPr>
            <a:xfrm>
              <a:off x="5251450" y="2565400"/>
              <a:ext cx="183394" cy="245992"/>
            </a:xfrm>
            <a:custGeom>
              <a:avLst/>
              <a:gdLst/>
              <a:ahLst/>
              <a:cxnLst/>
              <a:rect l="0" t="0" r="0" b="0"/>
              <a:pathLst>
                <a:path w="183394" h="245992">
                  <a:moveTo>
                    <a:pt x="0" y="0"/>
                  </a:moveTo>
                  <a:lnTo>
                    <a:pt x="3371" y="3371"/>
                  </a:lnTo>
                  <a:lnTo>
                    <a:pt x="5026" y="6907"/>
                  </a:lnTo>
                  <a:lnTo>
                    <a:pt x="6233" y="34795"/>
                  </a:lnTo>
                  <a:lnTo>
                    <a:pt x="6326" y="66218"/>
                  </a:lnTo>
                  <a:lnTo>
                    <a:pt x="6343" y="94565"/>
                  </a:lnTo>
                  <a:lnTo>
                    <a:pt x="6347" y="125307"/>
                  </a:lnTo>
                  <a:lnTo>
                    <a:pt x="2978" y="153388"/>
                  </a:lnTo>
                  <a:lnTo>
                    <a:pt x="882" y="179582"/>
                  </a:lnTo>
                  <a:lnTo>
                    <a:pt x="116" y="208391"/>
                  </a:lnTo>
                  <a:lnTo>
                    <a:pt x="23" y="222883"/>
                  </a:lnTo>
                  <a:lnTo>
                    <a:pt x="720" y="224788"/>
                  </a:lnTo>
                  <a:lnTo>
                    <a:pt x="1891" y="226059"/>
                  </a:lnTo>
                  <a:lnTo>
                    <a:pt x="5469" y="228098"/>
                  </a:lnTo>
                  <a:lnTo>
                    <a:pt x="5762" y="227559"/>
                  </a:lnTo>
                  <a:lnTo>
                    <a:pt x="8115" y="219745"/>
                  </a:lnTo>
                  <a:lnTo>
                    <a:pt x="21086" y="192867"/>
                  </a:lnTo>
                  <a:lnTo>
                    <a:pt x="33014" y="165567"/>
                  </a:lnTo>
                  <a:lnTo>
                    <a:pt x="51598" y="136133"/>
                  </a:lnTo>
                  <a:lnTo>
                    <a:pt x="78200" y="106969"/>
                  </a:lnTo>
                  <a:lnTo>
                    <a:pt x="90982" y="99035"/>
                  </a:lnTo>
                  <a:lnTo>
                    <a:pt x="107943" y="95998"/>
                  </a:lnTo>
                  <a:lnTo>
                    <a:pt x="124411" y="97353"/>
                  </a:lnTo>
                  <a:lnTo>
                    <a:pt x="137843" y="101123"/>
                  </a:lnTo>
                  <a:lnTo>
                    <a:pt x="157965" y="115042"/>
                  </a:lnTo>
                  <a:lnTo>
                    <a:pt x="175528" y="131379"/>
                  </a:lnTo>
                  <a:lnTo>
                    <a:pt x="180317" y="141646"/>
                  </a:lnTo>
                  <a:lnTo>
                    <a:pt x="183393" y="165484"/>
                  </a:lnTo>
                  <a:lnTo>
                    <a:pt x="177142" y="196900"/>
                  </a:lnTo>
                  <a:lnTo>
                    <a:pt x="172568" y="208867"/>
                  </a:lnTo>
                  <a:lnTo>
                    <a:pt x="154106" y="232464"/>
                  </a:lnTo>
                  <a:lnTo>
                    <a:pt x="138324" y="242053"/>
                  </a:lnTo>
                  <a:lnTo>
                    <a:pt x="123613" y="245991"/>
                  </a:lnTo>
                  <a:lnTo>
                    <a:pt x="114675" y="245031"/>
                  </a:lnTo>
                  <a:lnTo>
                    <a:pt x="83906" y="236601"/>
                  </a:lnTo>
                  <a:lnTo>
                    <a:pt x="79221" y="236051"/>
                  </a:lnTo>
                  <a:lnTo>
                    <a:pt x="75392" y="234272"/>
                  </a:lnTo>
                  <a:lnTo>
                    <a:pt x="61834" y="220740"/>
                  </a:lnTo>
                  <a:lnTo>
                    <a:pt x="59231" y="214288"/>
                  </a:lnTo>
                  <a:lnTo>
                    <a:pt x="57150" y="1968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SMARTInkShape-2530"/>
            <p:cNvSpPr/>
            <p:nvPr/>
          </p:nvSpPr>
          <p:spPr>
            <a:xfrm>
              <a:off x="5537470" y="2662032"/>
              <a:ext cx="114031" cy="150866"/>
            </a:xfrm>
            <a:custGeom>
              <a:avLst/>
              <a:gdLst/>
              <a:ahLst/>
              <a:cxnLst/>
              <a:rect l="0" t="0" r="0" b="0"/>
              <a:pathLst>
                <a:path w="114031" h="150866">
                  <a:moveTo>
                    <a:pt x="18780" y="30368"/>
                  </a:moveTo>
                  <a:lnTo>
                    <a:pt x="18780" y="60405"/>
                  </a:lnTo>
                  <a:lnTo>
                    <a:pt x="18074" y="86447"/>
                  </a:lnTo>
                  <a:lnTo>
                    <a:pt x="11872" y="112706"/>
                  </a:lnTo>
                  <a:lnTo>
                    <a:pt x="6588" y="142210"/>
                  </a:lnTo>
                  <a:lnTo>
                    <a:pt x="6418" y="145146"/>
                  </a:lnTo>
                  <a:lnTo>
                    <a:pt x="5600" y="147103"/>
                  </a:lnTo>
                  <a:lnTo>
                    <a:pt x="4349" y="148408"/>
                  </a:lnTo>
                  <a:lnTo>
                    <a:pt x="0" y="150865"/>
                  </a:lnTo>
                  <a:lnTo>
                    <a:pt x="3181" y="147601"/>
                  </a:lnTo>
                  <a:lnTo>
                    <a:pt x="9196" y="118410"/>
                  </a:lnTo>
                  <a:lnTo>
                    <a:pt x="16860" y="92993"/>
                  </a:lnTo>
                  <a:lnTo>
                    <a:pt x="25168" y="61526"/>
                  </a:lnTo>
                  <a:lnTo>
                    <a:pt x="30086" y="46333"/>
                  </a:lnTo>
                  <a:lnTo>
                    <a:pt x="48787" y="20493"/>
                  </a:lnTo>
                  <a:lnTo>
                    <a:pt x="61056" y="8060"/>
                  </a:lnTo>
                  <a:lnTo>
                    <a:pt x="68378" y="3285"/>
                  </a:lnTo>
                  <a:lnTo>
                    <a:pt x="80434" y="0"/>
                  </a:lnTo>
                  <a:lnTo>
                    <a:pt x="88750" y="1113"/>
                  </a:lnTo>
                  <a:lnTo>
                    <a:pt x="104742" y="4460"/>
                  </a:lnTo>
                  <a:lnTo>
                    <a:pt x="114030" y="4968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SMARTInkShape-2531"/>
            <p:cNvSpPr/>
            <p:nvPr/>
          </p:nvSpPr>
          <p:spPr>
            <a:xfrm>
              <a:off x="5691266" y="2610289"/>
              <a:ext cx="392035" cy="177139"/>
            </a:xfrm>
            <a:custGeom>
              <a:avLst/>
              <a:gdLst/>
              <a:ahLst/>
              <a:cxnLst/>
              <a:rect l="0" t="0" r="0" b="0"/>
              <a:pathLst>
                <a:path w="392035" h="177139">
                  <a:moveTo>
                    <a:pt x="99934" y="69411"/>
                  </a:moveTo>
                  <a:lnTo>
                    <a:pt x="96562" y="66040"/>
                  </a:lnTo>
                  <a:lnTo>
                    <a:pt x="91145" y="64384"/>
                  </a:lnTo>
                  <a:lnTo>
                    <a:pt x="76168" y="63322"/>
                  </a:lnTo>
                  <a:lnTo>
                    <a:pt x="63807" y="66509"/>
                  </a:lnTo>
                  <a:lnTo>
                    <a:pt x="46989" y="74612"/>
                  </a:lnTo>
                  <a:lnTo>
                    <a:pt x="17956" y="97904"/>
                  </a:lnTo>
                  <a:lnTo>
                    <a:pt x="5633" y="120821"/>
                  </a:lnTo>
                  <a:lnTo>
                    <a:pt x="497" y="137560"/>
                  </a:lnTo>
                  <a:lnTo>
                    <a:pt x="0" y="146971"/>
                  </a:lnTo>
                  <a:lnTo>
                    <a:pt x="7298" y="168794"/>
                  </a:lnTo>
                  <a:lnTo>
                    <a:pt x="10660" y="171650"/>
                  </a:lnTo>
                  <a:lnTo>
                    <a:pt x="20040" y="174822"/>
                  </a:lnTo>
                  <a:lnTo>
                    <a:pt x="46879" y="177138"/>
                  </a:lnTo>
                  <a:lnTo>
                    <a:pt x="59675" y="173924"/>
                  </a:lnTo>
                  <a:lnTo>
                    <a:pt x="72405" y="168503"/>
                  </a:lnTo>
                  <a:lnTo>
                    <a:pt x="78996" y="162605"/>
                  </a:lnTo>
                  <a:lnTo>
                    <a:pt x="95590" y="134907"/>
                  </a:lnTo>
                  <a:lnTo>
                    <a:pt x="105988" y="107991"/>
                  </a:lnTo>
                  <a:lnTo>
                    <a:pt x="109647" y="125821"/>
                  </a:lnTo>
                  <a:lnTo>
                    <a:pt x="127483" y="153120"/>
                  </a:lnTo>
                  <a:lnTo>
                    <a:pt x="148991" y="166693"/>
                  </a:lnTo>
                  <a:lnTo>
                    <a:pt x="161427" y="169731"/>
                  </a:lnTo>
                  <a:lnTo>
                    <a:pt x="182636" y="170052"/>
                  </a:lnTo>
                  <a:lnTo>
                    <a:pt x="192194" y="167527"/>
                  </a:lnTo>
                  <a:lnTo>
                    <a:pt x="205508" y="158768"/>
                  </a:lnTo>
                  <a:lnTo>
                    <a:pt x="228918" y="129991"/>
                  </a:lnTo>
                  <a:lnTo>
                    <a:pt x="241454" y="100776"/>
                  </a:lnTo>
                  <a:lnTo>
                    <a:pt x="248957" y="71865"/>
                  </a:lnTo>
                  <a:lnTo>
                    <a:pt x="252372" y="59730"/>
                  </a:lnTo>
                  <a:lnTo>
                    <a:pt x="257713" y="51734"/>
                  </a:lnTo>
                  <a:lnTo>
                    <a:pt x="258037" y="51981"/>
                  </a:lnTo>
                  <a:lnTo>
                    <a:pt x="258598" y="59319"/>
                  </a:lnTo>
                  <a:lnTo>
                    <a:pt x="257973" y="89573"/>
                  </a:lnTo>
                  <a:lnTo>
                    <a:pt x="253216" y="120357"/>
                  </a:lnTo>
                  <a:lnTo>
                    <a:pt x="251802" y="139864"/>
                  </a:lnTo>
                  <a:lnTo>
                    <a:pt x="246252" y="151447"/>
                  </a:lnTo>
                  <a:lnTo>
                    <a:pt x="246007" y="143077"/>
                  </a:lnTo>
                  <a:lnTo>
                    <a:pt x="251453" y="113081"/>
                  </a:lnTo>
                  <a:lnTo>
                    <a:pt x="257935" y="83237"/>
                  </a:lnTo>
                  <a:lnTo>
                    <a:pt x="270190" y="52046"/>
                  </a:lnTo>
                  <a:lnTo>
                    <a:pt x="279614" y="25293"/>
                  </a:lnTo>
                  <a:lnTo>
                    <a:pt x="288270" y="9765"/>
                  </a:lnTo>
                  <a:lnTo>
                    <a:pt x="292529" y="4567"/>
                  </a:lnTo>
                  <a:lnTo>
                    <a:pt x="300538" y="1785"/>
                  </a:lnTo>
                  <a:lnTo>
                    <a:pt x="319554" y="0"/>
                  </a:lnTo>
                  <a:lnTo>
                    <a:pt x="328306" y="3519"/>
                  </a:lnTo>
                  <a:lnTo>
                    <a:pt x="348965" y="17590"/>
                  </a:lnTo>
                  <a:lnTo>
                    <a:pt x="364266" y="47170"/>
                  </a:lnTo>
                  <a:lnTo>
                    <a:pt x="371053" y="74921"/>
                  </a:lnTo>
                  <a:lnTo>
                    <a:pt x="375973" y="104366"/>
                  </a:lnTo>
                  <a:lnTo>
                    <a:pt x="379843" y="135876"/>
                  </a:lnTo>
                  <a:lnTo>
                    <a:pt x="382617" y="140814"/>
                  </a:lnTo>
                  <a:lnTo>
                    <a:pt x="384345" y="142413"/>
                  </a:lnTo>
                  <a:lnTo>
                    <a:pt x="392034" y="145611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SMARTInkShape-2532"/>
            <p:cNvSpPr/>
            <p:nvPr/>
          </p:nvSpPr>
          <p:spPr>
            <a:xfrm>
              <a:off x="6165850" y="2562874"/>
              <a:ext cx="203201" cy="189212"/>
            </a:xfrm>
            <a:custGeom>
              <a:avLst/>
              <a:gdLst/>
              <a:ahLst/>
              <a:cxnLst/>
              <a:rect l="0" t="0" r="0" b="0"/>
              <a:pathLst>
                <a:path w="203201" h="189212">
                  <a:moveTo>
                    <a:pt x="0" y="78726"/>
                  </a:moveTo>
                  <a:lnTo>
                    <a:pt x="0" y="84193"/>
                  </a:lnTo>
                  <a:lnTo>
                    <a:pt x="5069" y="94335"/>
                  </a:lnTo>
                  <a:lnTo>
                    <a:pt x="8838" y="99304"/>
                  </a:lnTo>
                  <a:lnTo>
                    <a:pt x="18297" y="106068"/>
                  </a:lnTo>
                  <a:lnTo>
                    <a:pt x="30037" y="109170"/>
                  </a:lnTo>
                  <a:lnTo>
                    <a:pt x="55068" y="110361"/>
                  </a:lnTo>
                  <a:lnTo>
                    <a:pt x="86256" y="98527"/>
                  </a:lnTo>
                  <a:lnTo>
                    <a:pt x="100816" y="89767"/>
                  </a:lnTo>
                  <a:lnTo>
                    <a:pt x="126931" y="63998"/>
                  </a:lnTo>
                  <a:lnTo>
                    <a:pt x="134024" y="52425"/>
                  </a:lnTo>
                  <a:lnTo>
                    <a:pt x="138579" y="29629"/>
                  </a:lnTo>
                  <a:lnTo>
                    <a:pt x="139478" y="14700"/>
                  </a:lnTo>
                  <a:lnTo>
                    <a:pt x="137435" y="12053"/>
                  </a:lnTo>
                  <a:lnTo>
                    <a:pt x="116536" y="548"/>
                  </a:lnTo>
                  <a:lnTo>
                    <a:pt x="106121" y="0"/>
                  </a:lnTo>
                  <a:lnTo>
                    <a:pt x="100381" y="842"/>
                  </a:lnTo>
                  <a:lnTo>
                    <a:pt x="92120" y="5540"/>
                  </a:lnTo>
                  <a:lnTo>
                    <a:pt x="64549" y="35098"/>
                  </a:lnTo>
                  <a:lnTo>
                    <a:pt x="46773" y="66580"/>
                  </a:lnTo>
                  <a:lnTo>
                    <a:pt x="37298" y="93079"/>
                  </a:lnTo>
                  <a:lnTo>
                    <a:pt x="29187" y="122953"/>
                  </a:lnTo>
                  <a:lnTo>
                    <a:pt x="30140" y="138834"/>
                  </a:lnTo>
                  <a:lnTo>
                    <a:pt x="34797" y="151537"/>
                  </a:lnTo>
                  <a:lnTo>
                    <a:pt x="42276" y="161886"/>
                  </a:lnTo>
                  <a:lnTo>
                    <a:pt x="52656" y="171189"/>
                  </a:lnTo>
                  <a:lnTo>
                    <a:pt x="81636" y="183590"/>
                  </a:lnTo>
                  <a:lnTo>
                    <a:pt x="106189" y="189211"/>
                  </a:lnTo>
                  <a:lnTo>
                    <a:pt x="131338" y="187035"/>
                  </a:lnTo>
                  <a:lnTo>
                    <a:pt x="155958" y="181921"/>
                  </a:lnTo>
                  <a:lnTo>
                    <a:pt x="179835" y="173872"/>
                  </a:lnTo>
                  <a:lnTo>
                    <a:pt x="187171" y="170402"/>
                  </a:lnTo>
                  <a:lnTo>
                    <a:pt x="197823" y="167743"/>
                  </a:lnTo>
                  <a:lnTo>
                    <a:pt x="199615" y="166293"/>
                  </a:lnTo>
                  <a:lnTo>
                    <a:pt x="203200" y="161276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2" name="SMARTInkShape-Group405"/>
          <p:cNvGrpSpPr/>
          <p:nvPr/>
        </p:nvGrpSpPr>
        <p:grpSpPr>
          <a:xfrm>
            <a:off x="3492500" y="3200400"/>
            <a:ext cx="2895601" cy="393177"/>
            <a:chOff x="3492500" y="3200400"/>
            <a:chExt cx="2895601" cy="393177"/>
          </a:xfrm>
        </p:grpSpPr>
        <p:sp>
          <p:nvSpPr>
            <p:cNvPr id="72" name="SMARTInkShape-2533"/>
            <p:cNvSpPr/>
            <p:nvPr/>
          </p:nvSpPr>
          <p:spPr>
            <a:xfrm>
              <a:off x="3492500" y="3282950"/>
              <a:ext cx="1028701" cy="101601"/>
            </a:xfrm>
            <a:custGeom>
              <a:avLst/>
              <a:gdLst/>
              <a:ahLst/>
              <a:cxnLst/>
              <a:rect l="0" t="0" r="0" b="0"/>
              <a:pathLst>
                <a:path w="1028701" h="101601">
                  <a:moveTo>
                    <a:pt x="0" y="0"/>
                  </a:moveTo>
                  <a:lnTo>
                    <a:pt x="27851" y="0"/>
                  </a:lnTo>
                  <a:lnTo>
                    <a:pt x="58052" y="0"/>
                  </a:lnTo>
                  <a:lnTo>
                    <a:pt x="86580" y="0"/>
                  </a:lnTo>
                  <a:lnTo>
                    <a:pt x="109741" y="0"/>
                  </a:lnTo>
                  <a:lnTo>
                    <a:pt x="134146" y="0"/>
                  </a:lnTo>
                  <a:lnTo>
                    <a:pt x="159103" y="0"/>
                  </a:lnTo>
                  <a:lnTo>
                    <a:pt x="185012" y="705"/>
                  </a:lnTo>
                  <a:lnTo>
                    <a:pt x="212990" y="3371"/>
                  </a:lnTo>
                  <a:lnTo>
                    <a:pt x="241888" y="5026"/>
                  </a:lnTo>
                  <a:lnTo>
                    <a:pt x="271195" y="6467"/>
                  </a:lnTo>
                  <a:lnTo>
                    <a:pt x="300683" y="9459"/>
                  </a:lnTo>
                  <a:lnTo>
                    <a:pt x="332133" y="11259"/>
                  </a:lnTo>
                  <a:lnTo>
                    <a:pt x="348422" y="11739"/>
                  </a:lnTo>
                  <a:lnTo>
                    <a:pt x="379691" y="12273"/>
                  </a:lnTo>
                  <a:lnTo>
                    <a:pt x="410757" y="13215"/>
                  </a:lnTo>
                  <a:lnTo>
                    <a:pt x="426943" y="14454"/>
                  </a:lnTo>
                  <a:lnTo>
                    <a:pt x="443379" y="15986"/>
                  </a:lnTo>
                  <a:lnTo>
                    <a:pt x="459980" y="17713"/>
                  </a:lnTo>
                  <a:lnTo>
                    <a:pt x="476692" y="19570"/>
                  </a:lnTo>
                  <a:lnTo>
                    <a:pt x="493478" y="21513"/>
                  </a:lnTo>
                  <a:lnTo>
                    <a:pt x="510313" y="23514"/>
                  </a:lnTo>
                  <a:lnTo>
                    <a:pt x="527181" y="25553"/>
                  </a:lnTo>
                  <a:lnTo>
                    <a:pt x="544070" y="27619"/>
                  </a:lnTo>
                  <a:lnTo>
                    <a:pt x="561680" y="29702"/>
                  </a:lnTo>
                  <a:lnTo>
                    <a:pt x="579770" y="31795"/>
                  </a:lnTo>
                  <a:lnTo>
                    <a:pt x="598180" y="33897"/>
                  </a:lnTo>
                  <a:lnTo>
                    <a:pt x="616098" y="36003"/>
                  </a:lnTo>
                  <a:lnTo>
                    <a:pt x="633687" y="38113"/>
                  </a:lnTo>
                  <a:lnTo>
                    <a:pt x="651058" y="40225"/>
                  </a:lnTo>
                  <a:lnTo>
                    <a:pt x="668283" y="42339"/>
                  </a:lnTo>
                  <a:lnTo>
                    <a:pt x="685410" y="44454"/>
                  </a:lnTo>
                  <a:lnTo>
                    <a:pt x="702474" y="46569"/>
                  </a:lnTo>
                  <a:lnTo>
                    <a:pt x="720199" y="48685"/>
                  </a:lnTo>
                  <a:lnTo>
                    <a:pt x="738366" y="50801"/>
                  </a:lnTo>
                  <a:lnTo>
                    <a:pt x="756827" y="52917"/>
                  </a:lnTo>
                  <a:lnTo>
                    <a:pt x="774779" y="55739"/>
                  </a:lnTo>
                  <a:lnTo>
                    <a:pt x="792391" y="59032"/>
                  </a:lnTo>
                  <a:lnTo>
                    <a:pt x="809778" y="62638"/>
                  </a:lnTo>
                  <a:lnTo>
                    <a:pt x="827013" y="65747"/>
                  </a:lnTo>
                  <a:lnTo>
                    <a:pt x="844147" y="68526"/>
                  </a:lnTo>
                  <a:lnTo>
                    <a:pt x="861214" y="71084"/>
                  </a:lnTo>
                  <a:lnTo>
                    <a:pt x="877532" y="74200"/>
                  </a:lnTo>
                  <a:lnTo>
                    <a:pt x="908832" y="81426"/>
                  </a:lnTo>
                  <a:lnTo>
                    <a:pt x="939207" y="87459"/>
                  </a:lnTo>
                  <a:lnTo>
                    <a:pt x="967052" y="92493"/>
                  </a:lnTo>
                  <a:lnTo>
                    <a:pt x="997891" y="98588"/>
                  </a:lnTo>
                  <a:lnTo>
                    <a:pt x="1028700" y="1016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SMARTInkShape-2534"/>
            <p:cNvSpPr/>
            <p:nvPr/>
          </p:nvSpPr>
          <p:spPr>
            <a:xfrm>
              <a:off x="4687540" y="3314700"/>
              <a:ext cx="189261" cy="247651"/>
            </a:xfrm>
            <a:custGeom>
              <a:avLst/>
              <a:gdLst/>
              <a:ahLst/>
              <a:cxnLst/>
              <a:rect l="0" t="0" r="0" b="0"/>
              <a:pathLst>
                <a:path w="189261" h="247651">
                  <a:moveTo>
                    <a:pt x="189260" y="0"/>
                  </a:moveTo>
                  <a:lnTo>
                    <a:pt x="162114" y="705"/>
                  </a:lnTo>
                  <a:lnTo>
                    <a:pt x="131880" y="8838"/>
                  </a:lnTo>
                  <a:lnTo>
                    <a:pt x="101594" y="22076"/>
                  </a:lnTo>
                  <a:lnTo>
                    <a:pt x="70317" y="40161"/>
                  </a:lnTo>
                  <a:lnTo>
                    <a:pt x="40176" y="67278"/>
                  </a:lnTo>
                  <a:lnTo>
                    <a:pt x="22163" y="91509"/>
                  </a:lnTo>
                  <a:lnTo>
                    <a:pt x="7889" y="116562"/>
                  </a:lnTo>
                  <a:lnTo>
                    <a:pt x="1465" y="141859"/>
                  </a:lnTo>
                  <a:lnTo>
                    <a:pt x="0" y="171327"/>
                  </a:lnTo>
                  <a:lnTo>
                    <a:pt x="2368" y="187152"/>
                  </a:lnTo>
                  <a:lnTo>
                    <a:pt x="9535" y="201712"/>
                  </a:lnTo>
                  <a:lnTo>
                    <a:pt x="25471" y="219927"/>
                  </a:lnTo>
                  <a:lnTo>
                    <a:pt x="38148" y="228979"/>
                  </a:lnTo>
                  <a:lnTo>
                    <a:pt x="69282" y="240538"/>
                  </a:lnTo>
                  <a:lnTo>
                    <a:pt x="99238" y="246245"/>
                  </a:lnTo>
                  <a:lnTo>
                    <a:pt x="132110" y="2476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SMARTInkShape-2535"/>
            <p:cNvSpPr/>
            <p:nvPr/>
          </p:nvSpPr>
          <p:spPr>
            <a:xfrm>
              <a:off x="4997457" y="3352800"/>
              <a:ext cx="146044" cy="206458"/>
            </a:xfrm>
            <a:custGeom>
              <a:avLst/>
              <a:gdLst/>
              <a:ahLst/>
              <a:cxnLst/>
              <a:rect l="0" t="0" r="0" b="0"/>
              <a:pathLst>
                <a:path w="146044" h="206458">
                  <a:moveTo>
                    <a:pt x="38093" y="50800"/>
                  </a:moveTo>
                  <a:lnTo>
                    <a:pt x="32625" y="50800"/>
                  </a:lnTo>
                  <a:lnTo>
                    <a:pt x="32331" y="51505"/>
                  </a:lnTo>
                  <a:lnTo>
                    <a:pt x="29977" y="59588"/>
                  </a:lnTo>
                  <a:lnTo>
                    <a:pt x="27430" y="66700"/>
                  </a:lnTo>
                  <a:lnTo>
                    <a:pt x="22290" y="93667"/>
                  </a:lnTo>
                  <a:lnTo>
                    <a:pt x="18978" y="125407"/>
                  </a:lnTo>
                  <a:lnTo>
                    <a:pt x="14143" y="156972"/>
                  </a:lnTo>
                  <a:lnTo>
                    <a:pt x="9608" y="183798"/>
                  </a:lnTo>
                  <a:lnTo>
                    <a:pt x="6282" y="198635"/>
                  </a:lnTo>
                  <a:lnTo>
                    <a:pt x="4891" y="200157"/>
                  </a:lnTo>
                  <a:lnTo>
                    <a:pt x="3258" y="201171"/>
                  </a:lnTo>
                  <a:lnTo>
                    <a:pt x="2170" y="202553"/>
                  </a:lnTo>
                  <a:lnTo>
                    <a:pt x="637" y="206457"/>
                  </a:lnTo>
                  <a:lnTo>
                    <a:pt x="422" y="206077"/>
                  </a:lnTo>
                  <a:lnTo>
                    <a:pt x="0" y="182202"/>
                  </a:lnTo>
                  <a:lnTo>
                    <a:pt x="5064" y="157659"/>
                  </a:lnTo>
                  <a:lnTo>
                    <a:pt x="14740" y="126366"/>
                  </a:lnTo>
                  <a:lnTo>
                    <a:pt x="25999" y="99530"/>
                  </a:lnTo>
                  <a:lnTo>
                    <a:pt x="38272" y="72999"/>
                  </a:lnTo>
                  <a:lnTo>
                    <a:pt x="58432" y="45072"/>
                  </a:lnTo>
                  <a:lnTo>
                    <a:pt x="82798" y="24948"/>
                  </a:lnTo>
                  <a:lnTo>
                    <a:pt x="114326" y="11081"/>
                  </a:lnTo>
                  <a:lnTo>
                    <a:pt x="134114" y="1947"/>
                  </a:lnTo>
                  <a:lnTo>
                    <a:pt x="146043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SMARTInkShape-2536"/>
            <p:cNvSpPr/>
            <p:nvPr/>
          </p:nvSpPr>
          <p:spPr>
            <a:xfrm>
              <a:off x="5207000" y="3409950"/>
              <a:ext cx="44451" cy="139701"/>
            </a:xfrm>
            <a:custGeom>
              <a:avLst/>
              <a:gdLst/>
              <a:ahLst/>
              <a:cxnLst/>
              <a:rect l="0" t="0" r="0" b="0"/>
              <a:pathLst>
                <a:path w="44451" h="139701">
                  <a:moveTo>
                    <a:pt x="44450" y="0"/>
                  </a:moveTo>
                  <a:lnTo>
                    <a:pt x="44450" y="3371"/>
                  </a:lnTo>
                  <a:lnTo>
                    <a:pt x="33618" y="32907"/>
                  </a:lnTo>
                  <a:lnTo>
                    <a:pt x="25351" y="59259"/>
                  </a:lnTo>
                  <a:lnTo>
                    <a:pt x="19035" y="83175"/>
                  </a:lnTo>
                  <a:lnTo>
                    <a:pt x="8464" y="114826"/>
                  </a:lnTo>
                  <a:lnTo>
                    <a:pt x="0" y="1397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SMARTInkShape-2537"/>
            <p:cNvSpPr/>
            <p:nvPr/>
          </p:nvSpPr>
          <p:spPr>
            <a:xfrm>
              <a:off x="5276850" y="3295650"/>
              <a:ext cx="6351" cy="12701"/>
            </a:xfrm>
            <a:custGeom>
              <a:avLst/>
              <a:gdLst/>
              <a:ahLst/>
              <a:cxnLst/>
              <a:rect l="0" t="0" r="0" b="0"/>
              <a:pathLst>
                <a:path w="6351" h="12701">
                  <a:moveTo>
                    <a:pt x="0" y="0"/>
                  </a:moveTo>
                  <a:lnTo>
                    <a:pt x="0" y="5467"/>
                  </a:lnTo>
                  <a:lnTo>
                    <a:pt x="6350" y="127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SMARTInkShape-2538"/>
            <p:cNvSpPr/>
            <p:nvPr/>
          </p:nvSpPr>
          <p:spPr>
            <a:xfrm>
              <a:off x="5334000" y="3378200"/>
              <a:ext cx="169769" cy="195286"/>
            </a:xfrm>
            <a:custGeom>
              <a:avLst/>
              <a:gdLst/>
              <a:ahLst/>
              <a:cxnLst/>
              <a:rect l="0" t="0" r="0" b="0"/>
              <a:pathLst>
                <a:path w="169769" h="195286">
                  <a:moveTo>
                    <a:pt x="146050" y="0"/>
                  </a:moveTo>
                  <a:lnTo>
                    <a:pt x="137211" y="0"/>
                  </a:lnTo>
                  <a:lnTo>
                    <a:pt x="107770" y="7839"/>
                  </a:lnTo>
                  <a:lnTo>
                    <a:pt x="98697" y="10539"/>
                  </a:lnTo>
                  <a:lnTo>
                    <a:pt x="69467" y="15786"/>
                  </a:lnTo>
                  <a:lnTo>
                    <a:pt x="39931" y="20501"/>
                  </a:lnTo>
                  <a:lnTo>
                    <a:pt x="27823" y="25830"/>
                  </a:lnTo>
                  <a:lnTo>
                    <a:pt x="22949" y="29824"/>
                  </a:lnTo>
                  <a:lnTo>
                    <a:pt x="20783" y="33951"/>
                  </a:lnTo>
                  <a:lnTo>
                    <a:pt x="20911" y="36039"/>
                  </a:lnTo>
                  <a:lnTo>
                    <a:pt x="22934" y="40241"/>
                  </a:lnTo>
                  <a:lnTo>
                    <a:pt x="31411" y="46574"/>
                  </a:lnTo>
                  <a:lnTo>
                    <a:pt x="57941" y="59032"/>
                  </a:lnTo>
                  <a:lnTo>
                    <a:pt x="89004" y="74200"/>
                  </a:lnTo>
                  <a:lnTo>
                    <a:pt x="116202" y="91222"/>
                  </a:lnTo>
                  <a:lnTo>
                    <a:pt x="146744" y="116592"/>
                  </a:lnTo>
                  <a:lnTo>
                    <a:pt x="165774" y="142981"/>
                  </a:lnTo>
                  <a:lnTo>
                    <a:pt x="169768" y="156350"/>
                  </a:lnTo>
                  <a:lnTo>
                    <a:pt x="168821" y="164974"/>
                  </a:lnTo>
                  <a:lnTo>
                    <a:pt x="167580" y="169249"/>
                  </a:lnTo>
                  <a:lnTo>
                    <a:pt x="162439" y="175881"/>
                  </a:lnTo>
                  <a:lnTo>
                    <a:pt x="147640" y="185887"/>
                  </a:lnTo>
                  <a:lnTo>
                    <a:pt x="121696" y="193952"/>
                  </a:lnTo>
                  <a:lnTo>
                    <a:pt x="101910" y="195285"/>
                  </a:lnTo>
                  <a:lnTo>
                    <a:pt x="76261" y="189773"/>
                  </a:lnTo>
                  <a:lnTo>
                    <a:pt x="50812" y="178518"/>
                  </a:lnTo>
                  <a:lnTo>
                    <a:pt x="20932" y="158565"/>
                  </a:lnTo>
                  <a:lnTo>
                    <a:pt x="0" y="1397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SMARTInkShape-2539"/>
            <p:cNvSpPr/>
            <p:nvPr/>
          </p:nvSpPr>
          <p:spPr>
            <a:xfrm>
              <a:off x="5657850" y="3200400"/>
              <a:ext cx="57151" cy="349251"/>
            </a:xfrm>
            <a:custGeom>
              <a:avLst/>
              <a:gdLst/>
              <a:ahLst/>
              <a:cxnLst/>
              <a:rect l="0" t="0" r="0" b="0"/>
              <a:pathLst>
                <a:path w="57151" h="349251">
                  <a:moveTo>
                    <a:pt x="57150" y="0"/>
                  </a:moveTo>
                  <a:lnTo>
                    <a:pt x="55268" y="26680"/>
                  </a:lnTo>
                  <a:lnTo>
                    <a:pt x="48311" y="54423"/>
                  </a:lnTo>
                  <a:lnTo>
                    <a:pt x="45594" y="85505"/>
                  </a:lnTo>
                  <a:lnTo>
                    <a:pt x="43077" y="107381"/>
                  </a:lnTo>
                  <a:lnTo>
                    <a:pt x="39606" y="130274"/>
                  </a:lnTo>
                  <a:lnTo>
                    <a:pt x="35712" y="156912"/>
                  </a:lnTo>
                  <a:lnTo>
                    <a:pt x="31629" y="183333"/>
                  </a:lnTo>
                  <a:lnTo>
                    <a:pt x="27462" y="208481"/>
                  </a:lnTo>
                  <a:lnTo>
                    <a:pt x="23259" y="231417"/>
                  </a:lnTo>
                  <a:lnTo>
                    <a:pt x="19039" y="253370"/>
                  </a:lnTo>
                  <a:lnTo>
                    <a:pt x="12696" y="283682"/>
                  </a:lnTo>
                  <a:lnTo>
                    <a:pt x="7603" y="312466"/>
                  </a:lnTo>
                  <a:lnTo>
                    <a:pt x="5891" y="331034"/>
                  </a:lnTo>
                  <a:lnTo>
                    <a:pt x="0" y="3492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SMARTInkShape-2540"/>
            <p:cNvSpPr/>
            <p:nvPr/>
          </p:nvSpPr>
          <p:spPr>
            <a:xfrm>
              <a:off x="5568950" y="3390901"/>
              <a:ext cx="215901" cy="6350"/>
            </a:xfrm>
            <a:custGeom>
              <a:avLst/>
              <a:gdLst/>
              <a:ahLst/>
              <a:cxnLst/>
              <a:rect l="0" t="0" r="0" b="0"/>
              <a:pathLst>
                <a:path w="215901" h="6350">
                  <a:moveTo>
                    <a:pt x="0" y="6349"/>
                  </a:moveTo>
                  <a:lnTo>
                    <a:pt x="6480" y="5643"/>
                  </a:lnTo>
                  <a:lnTo>
                    <a:pt x="32603" y="881"/>
                  </a:lnTo>
                  <a:lnTo>
                    <a:pt x="57794" y="260"/>
                  </a:lnTo>
                  <a:lnTo>
                    <a:pt x="87601" y="76"/>
                  </a:lnTo>
                  <a:lnTo>
                    <a:pt x="118776" y="21"/>
                  </a:lnTo>
                  <a:lnTo>
                    <a:pt x="150355" y="5"/>
                  </a:lnTo>
                  <a:lnTo>
                    <a:pt x="178683" y="0"/>
                  </a:lnTo>
                  <a:lnTo>
                    <a:pt x="215900" y="6349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SMARTInkShape-2541"/>
            <p:cNvSpPr/>
            <p:nvPr/>
          </p:nvSpPr>
          <p:spPr>
            <a:xfrm>
              <a:off x="5852845" y="3390922"/>
              <a:ext cx="243156" cy="151327"/>
            </a:xfrm>
            <a:custGeom>
              <a:avLst/>
              <a:gdLst/>
              <a:ahLst/>
              <a:cxnLst/>
              <a:rect l="0" t="0" r="0" b="0"/>
              <a:pathLst>
                <a:path w="243156" h="151327">
                  <a:moveTo>
                    <a:pt x="160605" y="6328"/>
                  </a:moveTo>
                  <a:lnTo>
                    <a:pt x="160605" y="2957"/>
                  </a:lnTo>
                  <a:lnTo>
                    <a:pt x="159899" y="1963"/>
                  </a:lnTo>
                  <a:lnTo>
                    <a:pt x="158723" y="1301"/>
                  </a:lnTo>
                  <a:lnTo>
                    <a:pt x="151766" y="239"/>
                  </a:lnTo>
                  <a:lnTo>
                    <a:pt x="125100" y="0"/>
                  </a:lnTo>
                  <a:lnTo>
                    <a:pt x="108692" y="6726"/>
                  </a:lnTo>
                  <a:lnTo>
                    <a:pt x="83479" y="22347"/>
                  </a:lnTo>
                  <a:lnTo>
                    <a:pt x="53935" y="46965"/>
                  </a:lnTo>
                  <a:lnTo>
                    <a:pt x="33984" y="70579"/>
                  </a:lnTo>
                  <a:lnTo>
                    <a:pt x="11651" y="100472"/>
                  </a:lnTo>
                  <a:lnTo>
                    <a:pt x="1386" y="120300"/>
                  </a:lnTo>
                  <a:lnTo>
                    <a:pt x="0" y="129419"/>
                  </a:lnTo>
                  <a:lnTo>
                    <a:pt x="618" y="132838"/>
                  </a:lnTo>
                  <a:lnTo>
                    <a:pt x="8230" y="144393"/>
                  </a:lnTo>
                  <a:lnTo>
                    <a:pt x="15507" y="148829"/>
                  </a:lnTo>
                  <a:lnTo>
                    <a:pt x="29418" y="151326"/>
                  </a:lnTo>
                  <a:lnTo>
                    <a:pt x="40210" y="151205"/>
                  </a:lnTo>
                  <a:lnTo>
                    <a:pt x="54925" y="146464"/>
                  </a:lnTo>
                  <a:lnTo>
                    <a:pt x="71672" y="135730"/>
                  </a:lnTo>
                  <a:lnTo>
                    <a:pt x="99032" y="105595"/>
                  </a:lnTo>
                  <a:lnTo>
                    <a:pt x="119535" y="74692"/>
                  </a:lnTo>
                  <a:lnTo>
                    <a:pt x="134823" y="51267"/>
                  </a:lnTo>
                  <a:lnTo>
                    <a:pt x="143039" y="79603"/>
                  </a:lnTo>
                  <a:lnTo>
                    <a:pt x="154385" y="107671"/>
                  </a:lnTo>
                  <a:lnTo>
                    <a:pt x="162525" y="120551"/>
                  </a:lnTo>
                  <a:lnTo>
                    <a:pt x="181288" y="137546"/>
                  </a:lnTo>
                  <a:lnTo>
                    <a:pt x="193081" y="142258"/>
                  </a:lnTo>
                  <a:lnTo>
                    <a:pt x="223494" y="145531"/>
                  </a:lnTo>
                  <a:lnTo>
                    <a:pt x="243155" y="146028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SMARTInkShape-2542"/>
            <p:cNvSpPr/>
            <p:nvPr/>
          </p:nvSpPr>
          <p:spPr>
            <a:xfrm>
              <a:off x="6168715" y="3353542"/>
              <a:ext cx="219386" cy="240035"/>
            </a:xfrm>
            <a:custGeom>
              <a:avLst/>
              <a:gdLst/>
              <a:ahLst/>
              <a:cxnLst/>
              <a:rect l="0" t="0" r="0" b="0"/>
              <a:pathLst>
                <a:path w="219386" h="240035">
                  <a:moveTo>
                    <a:pt x="9835" y="62758"/>
                  </a:moveTo>
                  <a:lnTo>
                    <a:pt x="375" y="62758"/>
                  </a:lnTo>
                  <a:lnTo>
                    <a:pt x="0" y="63463"/>
                  </a:lnTo>
                  <a:lnTo>
                    <a:pt x="456" y="64639"/>
                  </a:lnTo>
                  <a:lnTo>
                    <a:pt x="10049" y="75588"/>
                  </a:lnTo>
                  <a:lnTo>
                    <a:pt x="17221" y="79043"/>
                  </a:lnTo>
                  <a:lnTo>
                    <a:pt x="47627" y="85807"/>
                  </a:lnTo>
                  <a:lnTo>
                    <a:pt x="78160" y="87693"/>
                  </a:lnTo>
                  <a:lnTo>
                    <a:pt x="108154" y="84695"/>
                  </a:lnTo>
                  <a:lnTo>
                    <a:pt x="136186" y="76603"/>
                  </a:lnTo>
                  <a:lnTo>
                    <a:pt x="154281" y="66076"/>
                  </a:lnTo>
                  <a:lnTo>
                    <a:pt x="164739" y="54020"/>
                  </a:lnTo>
                  <a:lnTo>
                    <a:pt x="171600" y="41510"/>
                  </a:lnTo>
                  <a:lnTo>
                    <a:pt x="173452" y="33088"/>
                  </a:lnTo>
                  <a:lnTo>
                    <a:pt x="172394" y="24642"/>
                  </a:lnTo>
                  <a:lnTo>
                    <a:pt x="168866" y="16184"/>
                  </a:lnTo>
                  <a:lnTo>
                    <a:pt x="162595" y="7721"/>
                  </a:lnTo>
                  <a:lnTo>
                    <a:pt x="153223" y="3019"/>
                  </a:lnTo>
                  <a:lnTo>
                    <a:pt x="133329" y="0"/>
                  </a:lnTo>
                  <a:lnTo>
                    <a:pt x="113375" y="2849"/>
                  </a:lnTo>
                  <a:lnTo>
                    <a:pt x="85713" y="15907"/>
                  </a:lnTo>
                  <a:lnTo>
                    <a:pt x="55684" y="38138"/>
                  </a:lnTo>
                  <a:lnTo>
                    <a:pt x="42912" y="51816"/>
                  </a:lnTo>
                  <a:lnTo>
                    <a:pt x="27788" y="79350"/>
                  </a:lnTo>
                  <a:lnTo>
                    <a:pt x="15076" y="109145"/>
                  </a:lnTo>
                  <a:lnTo>
                    <a:pt x="7232" y="136160"/>
                  </a:lnTo>
                  <a:lnTo>
                    <a:pt x="5150" y="153472"/>
                  </a:lnTo>
                  <a:lnTo>
                    <a:pt x="10720" y="179085"/>
                  </a:lnTo>
                  <a:lnTo>
                    <a:pt x="24679" y="201177"/>
                  </a:lnTo>
                  <a:lnTo>
                    <a:pt x="49064" y="222535"/>
                  </a:lnTo>
                  <a:lnTo>
                    <a:pt x="72179" y="234590"/>
                  </a:lnTo>
                  <a:lnTo>
                    <a:pt x="96903" y="238789"/>
                  </a:lnTo>
                  <a:lnTo>
                    <a:pt x="122808" y="240034"/>
                  </a:lnTo>
                  <a:lnTo>
                    <a:pt x="151101" y="239697"/>
                  </a:lnTo>
                  <a:lnTo>
                    <a:pt x="173517" y="234737"/>
                  </a:lnTo>
                  <a:lnTo>
                    <a:pt x="203127" y="220157"/>
                  </a:lnTo>
                  <a:lnTo>
                    <a:pt x="219385" y="208808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0" name="SMARTInkShape-Group406"/>
          <p:cNvGrpSpPr/>
          <p:nvPr/>
        </p:nvGrpSpPr>
        <p:grpSpPr>
          <a:xfrm>
            <a:off x="4947056" y="3676650"/>
            <a:ext cx="1649815" cy="694624"/>
            <a:chOff x="4947056" y="3676650"/>
            <a:chExt cx="1649815" cy="694624"/>
          </a:xfrm>
        </p:grpSpPr>
        <p:sp>
          <p:nvSpPr>
            <p:cNvPr id="83" name="SMARTInkShape-2543"/>
            <p:cNvSpPr/>
            <p:nvPr/>
          </p:nvSpPr>
          <p:spPr>
            <a:xfrm>
              <a:off x="4947056" y="3733800"/>
              <a:ext cx="234545" cy="637474"/>
            </a:xfrm>
            <a:custGeom>
              <a:avLst/>
              <a:gdLst/>
              <a:ahLst/>
              <a:cxnLst/>
              <a:rect l="0" t="0" r="0" b="0"/>
              <a:pathLst>
                <a:path w="234545" h="637474">
                  <a:moveTo>
                    <a:pt x="151994" y="0"/>
                  </a:moveTo>
                  <a:lnTo>
                    <a:pt x="142350" y="0"/>
                  </a:lnTo>
                  <a:lnTo>
                    <a:pt x="127762" y="11933"/>
                  </a:lnTo>
                  <a:lnTo>
                    <a:pt x="102062" y="36003"/>
                  </a:lnTo>
                  <a:lnTo>
                    <a:pt x="84432" y="63085"/>
                  </a:lnTo>
                  <a:lnTo>
                    <a:pt x="62291" y="94593"/>
                  </a:lnTo>
                  <a:lnTo>
                    <a:pt x="44512" y="123826"/>
                  </a:lnTo>
                  <a:lnTo>
                    <a:pt x="29992" y="155536"/>
                  </a:lnTo>
                  <a:lnTo>
                    <a:pt x="21101" y="179194"/>
                  </a:lnTo>
                  <a:lnTo>
                    <a:pt x="14326" y="203819"/>
                  </a:lnTo>
                  <a:lnTo>
                    <a:pt x="8963" y="228875"/>
                  </a:lnTo>
                  <a:lnTo>
                    <a:pt x="4228" y="254122"/>
                  </a:lnTo>
                  <a:lnTo>
                    <a:pt x="1653" y="281335"/>
                  </a:lnTo>
                  <a:lnTo>
                    <a:pt x="509" y="309188"/>
                  </a:lnTo>
                  <a:lnTo>
                    <a:pt x="0" y="335677"/>
                  </a:lnTo>
                  <a:lnTo>
                    <a:pt x="1656" y="363444"/>
                  </a:lnTo>
                  <a:lnTo>
                    <a:pt x="5449" y="391541"/>
                  </a:lnTo>
                  <a:lnTo>
                    <a:pt x="11838" y="418140"/>
                  </a:lnTo>
                  <a:lnTo>
                    <a:pt x="21263" y="444073"/>
                  </a:lnTo>
                  <a:lnTo>
                    <a:pt x="32508" y="469710"/>
                  </a:lnTo>
                  <a:lnTo>
                    <a:pt x="44561" y="495215"/>
                  </a:lnTo>
                  <a:lnTo>
                    <a:pt x="56974" y="518781"/>
                  </a:lnTo>
                  <a:lnTo>
                    <a:pt x="77743" y="549999"/>
                  </a:lnTo>
                  <a:lnTo>
                    <a:pt x="101771" y="577124"/>
                  </a:lnTo>
                  <a:lnTo>
                    <a:pt x="131803" y="608202"/>
                  </a:lnTo>
                  <a:lnTo>
                    <a:pt x="148900" y="617915"/>
                  </a:lnTo>
                  <a:lnTo>
                    <a:pt x="174595" y="627350"/>
                  </a:lnTo>
                  <a:lnTo>
                    <a:pt x="202241" y="636860"/>
                  </a:lnTo>
                  <a:lnTo>
                    <a:pt x="213366" y="637473"/>
                  </a:lnTo>
                  <a:lnTo>
                    <a:pt x="234544" y="6350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SMARTInkShape-2544"/>
            <p:cNvSpPr/>
            <p:nvPr/>
          </p:nvSpPr>
          <p:spPr>
            <a:xfrm>
              <a:off x="5283200" y="3968750"/>
              <a:ext cx="25401" cy="335946"/>
            </a:xfrm>
            <a:custGeom>
              <a:avLst/>
              <a:gdLst/>
              <a:ahLst/>
              <a:cxnLst/>
              <a:rect l="0" t="0" r="0" b="0"/>
              <a:pathLst>
                <a:path w="25401" h="335946">
                  <a:moveTo>
                    <a:pt x="25400" y="0"/>
                  </a:moveTo>
                  <a:lnTo>
                    <a:pt x="24694" y="15900"/>
                  </a:lnTo>
                  <a:lnTo>
                    <a:pt x="19932" y="39497"/>
                  </a:lnTo>
                  <a:lnTo>
                    <a:pt x="19224" y="68845"/>
                  </a:lnTo>
                  <a:lnTo>
                    <a:pt x="18396" y="94168"/>
                  </a:lnTo>
                  <a:lnTo>
                    <a:pt x="14701" y="123700"/>
                  </a:lnTo>
                  <a:lnTo>
                    <a:pt x="13589" y="144348"/>
                  </a:lnTo>
                  <a:lnTo>
                    <a:pt x="13095" y="167166"/>
                  </a:lnTo>
                  <a:lnTo>
                    <a:pt x="12875" y="190712"/>
                  </a:lnTo>
                  <a:lnTo>
                    <a:pt x="12777" y="212937"/>
                  </a:lnTo>
                  <a:lnTo>
                    <a:pt x="10852" y="234573"/>
                  </a:lnTo>
                  <a:lnTo>
                    <a:pt x="7684" y="264707"/>
                  </a:lnTo>
                  <a:lnTo>
                    <a:pt x="6745" y="289628"/>
                  </a:lnTo>
                  <a:lnTo>
                    <a:pt x="3057" y="317011"/>
                  </a:lnTo>
                  <a:lnTo>
                    <a:pt x="79" y="335945"/>
                  </a:lnTo>
                  <a:lnTo>
                    <a:pt x="0" y="3048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SMARTInkShape-2545"/>
            <p:cNvSpPr/>
            <p:nvPr/>
          </p:nvSpPr>
          <p:spPr>
            <a:xfrm>
              <a:off x="5200764" y="3797737"/>
              <a:ext cx="259493" cy="209114"/>
            </a:xfrm>
            <a:custGeom>
              <a:avLst/>
              <a:gdLst/>
              <a:ahLst/>
              <a:cxnLst/>
              <a:rect l="0" t="0" r="0" b="0"/>
              <a:pathLst>
                <a:path w="259493" h="209114">
                  <a:moveTo>
                    <a:pt x="114186" y="50363"/>
                  </a:moveTo>
                  <a:lnTo>
                    <a:pt x="108097" y="50363"/>
                  </a:lnTo>
                  <a:lnTo>
                    <a:pt x="93099" y="66991"/>
                  </a:lnTo>
                  <a:lnTo>
                    <a:pt x="77359" y="95330"/>
                  </a:lnTo>
                  <a:lnTo>
                    <a:pt x="53388" y="126631"/>
                  </a:lnTo>
                  <a:lnTo>
                    <a:pt x="34857" y="156440"/>
                  </a:lnTo>
                  <a:lnTo>
                    <a:pt x="8726" y="187037"/>
                  </a:lnTo>
                  <a:lnTo>
                    <a:pt x="272" y="196006"/>
                  </a:lnTo>
                  <a:lnTo>
                    <a:pt x="0" y="192920"/>
                  </a:lnTo>
                  <a:lnTo>
                    <a:pt x="11429" y="167157"/>
                  </a:lnTo>
                  <a:lnTo>
                    <a:pt x="25893" y="139964"/>
                  </a:lnTo>
                  <a:lnTo>
                    <a:pt x="45710" y="110630"/>
                  </a:lnTo>
                  <a:lnTo>
                    <a:pt x="60422" y="86015"/>
                  </a:lnTo>
                  <a:lnTo>
                    <a:pt x="78035" y="57484"/>
                  </a:lnTo>
                  <a:lnTo>
                    <a:pt x="95102" y="31465"/>
                  </a:lnTo>
                  <a:lnTo>
                    <a:pt x="115928" y="4548"/>
                  </a:lnTo>
                  <a:lnTo>
                    <a:pt x="120370" y="1778"/>
                  </a:lnTo>
                  <a:lnTo>
                    <a:pt x="125598" y="0"/>
                  </a:lnTo>
                  <a:lnTo>
                    <a:pt x="126027" y="560"/>
                  </a:lnTo>
                  <a:lnTo>
                    <a:pt x="127337" y="4718"/>
                  </a:lnTo>
                  <a:lnTo>
                    <a:pt x="130143" y="8439"/>
                  </a:lnTo>
                  <a:lnTo>
                    <a:pt x="138124" y="40168"/>
                  </a:lnTo>
                  <a:lnTo>
                    <a:pt x="151510" y="69742"/>
                  </a:lnTo>
                  <a:lnTo>
                    <a:pt x="166486" y="101206"/>
                  </a:lnTo>
                  <a:lnTo>
                    <a:pt x="190714" y="132213"/>
                  </a:lnTo>
                  <a:lnTo>
                    <a:pt x="217745" y="160182"/>
                  </a:lnTo>
                  <a:lnTo>
                    <a:pt x="247526" y="185022"/>
                  </a:lnTo>
                  <a:lnTo>
                    <a:pt x="254587" y="192055"/>
                  </a:lnTo>
                  <a:lnTo>
                    <a:pt x="259492" y="201213"/>
                  </a:lnTo>
                  <a:lnTo>
                    <a:pt x="259034" y="201730"/>
                  </a:lnTo>
                  <a:lnTo>
                    <a:pt x="256644" y="202304"/>
                  </a:lnTo>
                  <a:lnTo>
                    <a:pt x="226381" y="202745"/>
                  </a:lnTo>
                  <a:lnTo>
                    <a:pt x="199299" y="202759"/>
                  </a:lnTo>
                  <a:lnTo>
                    <a:pt x="175074" y="199390"/>
                  </a:lnTo>
                  <a:lnTo>
                    <a:pt x="146651" y="197295"/>
                  </a:lnTo>
                  <a:lnTo>
                    <a:pt x="119258" y="196674"/>
                  </a:lnTo>
                  <a:lnTo>
                    <a:pt x="93267" y="199861"/>
                  </a:lnTo>
                  <a:lnTo>
                    <a:pt x="64976" y="202189"/>
                  </a:lnTo>
                  <a:lnTo>
                    <a:pt x="43961" y="202687"/>
                  </a:lnTo>
                  <a:lnTo>
                    <a:pt x="41970" y="203417"/>
                  </a:lnTo>
                  <a:lnTo>
                    <a:pt x="40641" y="204610"/>
                  </a:lnTo>
                  <a:lnTo>
                    <a:pt x="37986" y="209113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SMARTInkShape-2546"/>
            <p:cNvSpPr/>
            <p:nvPr/>
          </p:nvSpPr>
          <p:spPr>
            <a:xfrm>
              <a:off x="5665869" y="3822744"/>
              <a:ext cx="270465" cy="437690"/>
            </a:xfrm>
            <a:custGeom>
              <a:avLst/>
              <a:gdLst/>
              <a:ahLst/>
              <a:cxnLst/>
              <a:rect l="0" t="0" r="0" b="0"/>
              <a:pathLst>
                <a:path w="270465" h="437690">
                  <a:moveTo>
                    <a:pt x="201531" y="12656"/>
                  </a:moveTo>
                  <a:lnTo>
                    <a:pt x="195755" y="7586"/>
                  </a:lnTo>
                  <a:lnTo>
                    <a:pt x="185630" y="2530"/>
                  </a:lnTo>
                  <a:lnTo>
                    <a:pt x="156149" y="181"/>
                  </a:lnTo>
                  <a:lnTo>
                    <a:pt x="129615" y="0"/>
                  </a:lnTo>
                  <a:lnTo>
                    <a:pt x="103787" y="1850"/>
                  </a:lnTo>
                  <a:lnTo>
                    <a:pt x="75673" y="6867"/>
                  </a:lnTo>
                  <a:lnTo>
                    <a:pt x="44260" y="14883"/>
                  </a:lnTo>
                  <a:lnTo>
                    <a:pt x="27540" y="24526"/>
                  </a:lnTo>
                  <a:lnTo>
                    <a:pt x="9954" y="40426"/>
                  </a:lnTo>
                  <a:lnTo>
                    <a:pt x="3967" y="48752"/>
                  </a:lnTo>
                  <a:lnTo>
                    <a:pt x="835" y="57156"/>
                  </a:lnTo>
                  <a:lnTo>
                    <a:pt x="0" y="61373"/>
                  </a:lnTo>
                  <a:lnTo>
                    <a:pt x="2836" y="71702"/>
                  </a:lnTo>
                  <a:lnTo>
                    <a:pt x="12365" y="87536"/>
                  </a:lnTo>
                  <a:lnTo>
                    <a:pt x="38148" y="114918"/>
                  </a:lnTo>
                  <a:lnTo>
                    <a:pt x="61555" y="134207"/>
                  </a:lnTo>
                  <a:lnTo>
                    <a:pt x="90520" y="156778"/>
                  </a:lnTo>
                  <a:lnTo>
                    <a:pt x="121445" y="177890"/>
                  </a:lnTo>
                  <a:lnTo>
                    <a:pt x="152951" y="201706"/>
                  </a:lnTo>
                  <a:lnTo>
                    <a:pt x="184628" y="227342"/>
                  </a:lnTo>
                  <a:lnTo>
                    <a:pt x="214945" y="256262"/>
                  </a:lnTo>
                  <a:lnTo>
                    <a:pt x="237961" y="283018"/>
                  </a:lnTo>
                  <a:lnTo>
                    <a:pt x="256775" y="309525"/>
                  </a:lnTo>
                  <a:lnTo>
                    <a:pt x="266739" y="337997"/>
                  </a:lnTo>
                  <a:lnTo>
                    <a:pt x="270464" y="369178"/>
                  </a:lnTo>
                  <a:lnTo>
                    <a:pt x="269562" y="384893"/>
                  </a:lnTo>
                  <a:lnTo>
                    <a:pt x="264458" y="398933"/>
                  </a:lnTo>
                  <a:lnTo>
                    <a:pt x="250279" y="415367"/>
                  </a:lnTo>
                  <a:lnTo>
                    <a:pt x="229302" y="425802"/>
                  </a:lnTo>
                  <a:lnTo>
                    <a:pt x="205212" y="433362"/>
                  </a:lnTo>
                  <a:lnTo>
                    <a:pt x="176829" y="436700"/>
                  </a:lnTo>
                  <a:lnTo>
                    <a:pt x="146077" y="437689"/>
                  </a:lnTo>
                  <a:lnTo>
                    <a:pt x="114623" y="434611"/>
                  </a:lnTo>
                  <a:lnTo>
                    <a:pt x="86331" y="425860"/>
                  </a:lnTo>
                  <a:lnTo>
                    <a:pt x="56557" y="413919"/>
                  </a:lnTo>
                  <a:lnTo>
                    <a:pt x="38161" y="399189"/>
                  </a:lnTo>
                  <a:lnTo>
                    <a:pt x="17381" y="374606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SMARTInkShape-2547"/>
            <p:cNvSpPr/>
            <p:nvPr/>
          </p:nvSpPr>
          <p:spPr>
            <a:xfrm>
              <a:off x="6096112" y="3753292"/>
              <a:ext cx="279289" cy="442541"/>
            </a:xfrm>
            <a:custGeom>
              <a:avLst/>
              <a:gdLst/>
              <a:ahLst/>
              <a:cxnLst/>
              <a:rect l="0" t="0" r="0" b="0"/>
              <a:pathLst>
                <a:path w="279289" h="442541">
                  <a:moveTo>
                    <a:pt x="69738" y="126558"/>
                  </a:moveTo>
                  <a:lnTo>
                    <a:pt x="75205" y="126558"/>
                  </a:lnTo>
                  <a:lnTo>
                    <a:pt x="79197" y="133300"/>
                  </a:lnTo>
                  <a:lnTo>
                    <a:pt x="81477" y="144234"/>
                  </a:lnTo>
                  <a:lnTo>
                    <a:pt x="81542" y="161982"/>
                  </a:lnTo>
                  <a:lnTo>
                    <a:pt x="75493" y="193083"/>
                  </a:lnTo>
                  <a:lnTo>
                    <a:pt x="69561" y="222704"/>
                  </a:lnTo>
                  <a:lnTo>
                    <a:pt x="61454" y="253823"/>
                  </a:lnTo>
                  <a:lnTo>
                    <a:pt x="54767" y="275548"/>
                  </a:lnTo>
                  <a:lnTo>
                    <a:pt x="49443" y="299314"/>
                  </a:lnTo>
                  <a:lnTo>
                    <a:pt x="42844" y="322107"/>
                  </a:lnTo>
                  <a:lnTo>
                    <a:pt x="35207" y="343996"/>
                  </a:lnTo>
                  <a:lnTo>
                    <a:pt x="23680" y="375447"/>
                  </a:lnTo>
                  <a:lnTo>
                    <a:pt x="15482" y="402248"/>
                  </a:lnTo>
                  <a:lnTo>
                    <a:pt x="6391" y="426862"/>
                  </a:lnTo>
                  <a:lnTo>
                    <a:pt x="1815" y="436376"/>
                  </a:lnTo>
                  <a:lnTo>
                    <a:pt x="268" y="442540"/>
                  </a:lnTo>
                  <a:lnTo>
                    <a:pt x="142" y="442341"/>
                  </a:lnTo>
                  <a:lnTo>
                    <a:pt x="0" y="440237"/>
                  </a:lnTo>
                  <a:lnTo>
                    <a:pt x="1819" y="436950"/>
                  </a:lnTo>
                  <a:lnTo>
                    <a:pt x="3292" y="435086"/>
                  </a:lnTo>
                  <a:lnTo>
                    <a:pt x="5365" y="422349"/>
                  </a:lnTo>
                  <a:lnTo>
                    <a:pt x="5979" y="398428"/>
                  </a:lnTo>
                  <a:lnTo>
                    <a:pt x="9532" y="368998"/>
                  </a:lnTo>
                  <a:lnTo>
                    <a:pt x="13111" y="346492"/>
                  </a:lnTo>
                  <a:lnTo>
                    <a:pt x="17759" y="322378"/>
                  </a:lnTo>
                  <a:lnTo>
                    <a:pt x="24529" y="297550"/>
                  </a:lnTo>
                  <a:lnTo>
                    <a:pt x="30359" y="270523"/>
                  </a:lnTo>
                  <a:lnTo>
                    <a:pt x="35303" y="242753"/>
                  </a:lnTo>
                  <a:lnTo>
                    <a:pt x="39851" y="216300"/>
                  </a:lnTo>
                  <a:lnTo>
                    <a:pt x="46107" y="190432"/>
                  </a:lnTo>
                  <a:lnTo>
                    <a:pt x="52885" y="164824"/>
                  </a:lnTo>
                  <a:lnTo>
                    <a:pt x="58249" y="139332"/>
                  </a:lnTo>
                  <a:lnTo>
                    <a:pt x="64866" y="115772"/>
                  </a:lnTo>
                  <a:lnTo>
                    <a:pt x="71806" y="93542"/>
                  </a:lnTo>
                  <a:lnTo>
                    <a:pt x="79679" y="62604"/>
                  </a:lnTo>
                  <a:lnTo>
                    <a:pt x="88660" y="32473"/>
                  </a:lnTo>
                  <a:lnTo>
                    <a:pt x="96450" y="7125"/>
                  </a:lnTo>
                  <a:lnTo>
                    <a:pt x="98129" y="4602"/>
                  </a:lnTo>
                  <a:lnTo>
                    <a:pt x="101876" y="1800"/>
                  </a:lnTo>
                  <a:lnTo>
                    <a:pt x="107952" y="222"/>
                  </a:lnTo>
                  <a:lnTo>
                    <a:pt x="110031" y="0"/>
                  </a:lnTo>
                  <a:lnTo>
                    <a:pt x="111416" y="558"/>
                  </a:lnTo>
                  <a:lnTo>
                    <a:pt x="112340" y="1636"/>
                  </a:lnTo>
                  <a:lnTo>
                    <a:pt x="122918" y="32173"/>
                  </a:lnTo>
                  <a:lnTo>
                    <a:pt x="129083" y="57356"/>
                  </a:lnTo>
                  <a:lnTo>
                    <a:pt x="138748" y="87160"/>
                  </a:lnTo>
                  <a:lnTo>
                    <a:pt x="146505" y="109753"/>
                  </a:lnTo>
                  <a:lnTo>
                    <a:pt x="153951" y="133906"/>
                  </a:lnTo>
                  <a:lnTo>
                    <a:pt x="159612" y="158751"/>
                  </a:lnTo>
                  <a:lnTo>
                    <a:pt x="166362" y="183905"/>
                  </a:lnTo>
                  <a:lnTo>
                    <a:pt x="174064" y="209195"/>
                  </a:lnTo>
                  <a:lnTo>
                    <a:pt x="182192" y="234546"/>
                  </a:lnTo>
                  <a:lnTo>
                    <a:pt x="190508" y="258043"/>
                  </a:lnTo>
                  <a:lnTo>
                    <a:pt x="198908" y="280246"/>
                  </a:lnTo>
                  <a:lnTo>
                    <a:pt x="212276" y="311873"/>
                  </a:lnTo>
                  <a:lnTo>
                    <a:pt x="228623" y="339432"/>
                  </a:lnTo>
                  <a:lnTo>
                    <a:pt x="242717" y="364766"/>
                  </a:lnTo>
                  <a:lnTo>
                    <a:pt x="264393" y="395829"/>
                  </a:lnTo>
                  <a:lnTo>
                    <a:pt x="275614" y="409026"/>
                  </a:lnTo>
                  <a:lnTo>
                    <a:pt x="279288" y="418658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SMARTInkShape-2548"/>
            <p:cNvSpPr/>
            <p:nvPr/>
          </p:nvSpPr>
          <p:spPr>
            <a:xfrm>
              <a:off x="6140450" y="3962400"/>
              <a:ext cx="209551" cy="38101"/>
            </a:xfrm>
            <a:custGeom>
              <a:avLst/>
              <a:gdLst/>
              <a:ahLst/>
              <a:cxnLst/>
              <a:rect l="0" t="0" r="0" b="0"/>
              <a:pathLst>
                <a:path w="209551" h="38101">
                  <a:moveTo>
                    <a:pt x="0" y="38100"/>
                  </a:moveTo>
                  <a:lnTo>
                    <a:pt x="6741" y="34728"/>
                  </a:lnTo>
                  <a:lnTo>
                    <a:pt x="38282" y="30260"/>
                  </a:lnTo>
                  <a:lnTo>
                    <a:pt x="69904" y="24958"/>
                  </a:lnTo>
                  <a:lnTo>
                    <a:pt x="91746" y="21676"/>
                  </a:lnTo>
                  <a:lnTo>
                    <a:pt x="115565" y="20216"/>
                  </a:lnTo>
                  <a:lnTo>
                    <a:pt x="138380" y="17686"/>
                  </a:lnTo>
                  <a:lnTo>
                    <a:pt x="169177" y="12296"/>
                  </a:lnTo>
                  <a:lnTo>
                    <a:pt x="198125" y="4153"/>
                  </a:lnTo>
                  <a:lnTo>
                    <a:pt x="20955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SMARTInkShape-2549"/>
            <p:cNvSpPr/>
            <p:nvPr/>
          </p:nvSpPr>
          <p:spPr>
            <a:xfrm>
              <a:off x="6388100" y="3676650"/>
              <a:ext cx="208771" cy="622301"/>
            </a:xfrm>
            <a:custGeom>
              <a:avLst/>
              <a:gdLst/>
              <a:ahLst/>
              <a:cxnLst/>
              <a:rect l="0" t="0" r="0" b="0"/>
              <a:pathLst>
                <a:path w="208771" h="622301">
                  <a:moveTo>
                    <a:pt x="0" y="0"/>
                  </a:moveTo>
                  <a:lnTo>
                    <a:pt x="5467" y="0"/>
                  </a:lnTo>
                  <a:lnTo>
                    <a:pt x="24624" y="29853"/>
                  </a:lnTo>
                  <a:lnTo>
                    <a:pt x="51533" y="59618"/>
                  </a:lnTo>
                  <a:lnTo>
                    <a:pt x="71948" y="83281"/>
                  </a:lnTo>
                  <a:lnTo>
                    <a:pt x="95872" y="110047"/>
                  </a:lnTo>
                  <a:lnTo>
                    <a:pt x="112459" y="130754"/>
                  </a:lnTo>
                  <a:lnTo>
                    <a:pt x="129240" y="154068"/>
                  </a:lnTo>
                  <a:lnTo>
                    <a:pt x="144223" y="178541"/>
                  </a:lnTo>
                  <a:lnTo>
                    <a:pt x="157938" y="203529"/>
                  </a:lnTo>
                  <a:lnTo>
                    <a:pt x="171088" y="228746"/>
                  </a:lnTo>
                  <a:lnTo>
                    <a:pt x="182108" y="255946"/>
                  </a:lnTo>
                  <a:lnTo>
                    <a:pt x="191709" y="284498"/>
                  </a:lnTo>
                  <a:lnTo>
                    <a:pt x="200679" y="313651"/>
                  </a:lnTo>
                  <a:lnTo>
                    <a:pt x="205607" y="341189"/>
                  </a:lnTo>
                  <a:lnTo>
                    <a:pt x="207798" y="368245"/>
                  </a:lnTo>
                  <a:lnTo>
                    <a:pt x="208770" y="396733"/>
                  </a:lnTo>
                  <a:lnTo>
                    <a:pt x="205440" y="425856"/>
                  </a:lnTo>
                  <a:lnTo>
                    <a:pt x="199257" y="454559"/>
                  </a:lnTo>
                  <a:lnTo>
                    <a:pt x="191804" y="481426"/>
                  </a:lnTo>
                  <a:lnTo>
                    <a:pt x="180026" y="507478"/>
                  </a:lnTo>
                  <a:lnTo>
                    <a:pt x="164678" y="532462"/>
                  </a:lnTo>
                  <a:lnTo>
                    <a:pt x="146098" y="555325"/>
                  </a:lnTo>
                  <a:lnTo>
                    <a:pt x="119174" y="584660"/>
                  </a:lnTo>
                  <a:lnTo>
                    <a:pt x="82550" y="6223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6" name="SMARTInkShape-Group407"/>
          <p:cNvGrpSpPr/>
          <p:nvPr/>
        </p:nvGrpSpPr>
        <p:grpSpPr>
          <a:xfrm>
            <a:off x="5226169" y="4343400"/>
            <a:ext cx="2406532" cy="567818"/>
            <a:chOff x="5226169" y="4343400"/>
            <a:chExt cx="2406532" cy="567818"/>
          </a:xfrm>
        </p:grpSpPr>
        <p:sp>
          <p:nvSpPr>
            <p:cNvPr id="91" name="SMARTInkShape-2550"/>
            <p:cNvSpPr/>
            <p:nvPr/>
          </p:nvSpPr>
          <p:spPr>
            <a:xfrm>
              <a:off x="5302250" y="4572000"/>
              <a:ext cx="31751" cy="339218"/>
            </a:xfrm>
            <a:custGeom>
              <a:avLst/>
              <a:gdLst/>
              <a:ahLst/>
              <a:cxnLst/>
              <a:rect l="0" t="0" r="0" b="0"/>
              <a:pathLst>
                <a:path w="31751" h="339218">
                  <a:moveTo>
                    <a:pt x="31750" y="0"/>
                  </a:moveTo>
                  <a:lnTo>
                    <a:pt x="27386" y="10139"/>
                  </a:lnTo>
                  <a:lnTo>
                    <a:pt x="24869" y="39788"/>
                  </a:lnTo>
                  <a:lnTo>
                    <a:pt x="20408" y="70601"/>
                  </a:lnTo>
                  <a:lnTo>
                    <a:pt x="19452" y="97354"/>
                  </a:lnTo>
                  <a:lnTo>
                    <a:pt x="19169" y="127623"/>
                  </a:lnTo>
                  <a:lnTo>
                    <a:pt x="18397" y="149149"/>
                  </a:lnTo>
                  <a:lnTo>
                    <a:pt x="15702" y="172827"/>
                  </a:lnTo>
                  <a:lnTo>
                    <a:pt x="14034" y="195580"/>
                  </a:lnTo>
                  <a:lnTo>
                    <a:pt x="13292" y="217452"/>
                  </a:lnTo>
                  <a:lnTo>
                    <a:pt x="12875" y="248893"/>
                  </a:lnTo>
                  <a:lnTo>
                    <a:pt x="12752" y="275691"/>
                  </a:lnTo>
                  <a:lnTo>
                    <a:pt x="12710" y="304067"/>
                  </a:lnTo>
                  <a:lnTo>
                    <a:pt x="11998" y="315763"/>
                  </a:lnTo>
                  <a:lnTo>
                    <a:pt x="6524" y="339217"/>
                  </a:lnTo>
                  <a:lnTo>
                    <a:pt x="6466" y="339033"/>
                  </a:lnTo>
                  <a:lnTo>
                    <a:pt x="6427" y="338205"/>
                  </a:lnTo>
                  <a:lnTo>
                    <a:pt x="5696" y="337653"/>
                  </a:lnTo>
                  <a:lnTo>
                    <a:pt x="3002" y="337040"/>
                  </a:lnTo>
                  <a:lnTo>
                    <a:pt x="2001" y="336171"/>
                  </a:lnTo>
                  <a:lnTo>
                    <a:pt x="0" y="3302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SMARTInkShape-2551"/>
            <p:cNvSpPr/>
            <p:nvPr/>
          </p:nvSpPr>
          <p:spPr>
            <a:xfrm>
              <a:off x="5226169" y="4382105"/>
              <a:ext cx="252515" cy="278640"/>
            </a:xfrm>
            <a:custGeom>
              <a:avLst/>
              <a:gdLst/>
              <a:ahLst/>
              <a:cxnLst/>
              <a:rect l="0" t="0" r="0" b="0"/>
              <a:pathLst>
                <a:path w="252515" h="278640">
                  <a:moveTo>
                    <a:pt x="88781" y="81945"/>
                  </a:moveTo>
                  <a:lnTo>
                    <a:pt x="88075" y="92083"/>
                  </a:lnTo>
                  <a:lnTo>
                    <a:pt x="79942" y="118540"/>
                  </a:lnTo>
                  <a:lnTo>
                    <a:pt x="70483" y="142020"/>
                  </a:lnTo>
                  <a:lnTo>
                    <a:pt x="58743" y="170222"/>
                  </a:lnTo>
                  <a:lnTo>
                    <a:pt x="46327" y="197549"/>
                  </a:lnTo>
                  <a:lnTo>
                    <a:pt x="33712" y="223521"/>
                  </a:lnTo>
                  <a:lnTo>
                    <a:pt x="17512" y="251805"/>
                  </a:lnTo>
                  <a:lnTo>
                    <a:pt x="0" y="278639"/>
                  </a:lnTo>
                  <a:lnTo>
                    <a:pt x="593" y="262179"/>
                  </a:lnTo>
                  <a:lnTo>
                    <a:pt x="8671" y="236158"/>
                  </a:lnTo>
                  <a:lnTo>
                    <a:pt x="19654" y="207600"/>
                  </a:lnTo>
                  <a:lnTo>
                    <a:pt x="28424" y="186475"/>
                  </a:lnTo>
                  <a:lnTo>
                    <a:pt x="39378" y="162974"/>
                  </a:lnTo>
                  <a:lnTo>
                    <a:pt x="49420" y="138419"/>
                  </a:lnTo>
                  <a:lnTo>
                    <a:pt x="59292" y="114100"/>
                  </a:lnTo>
                  <a:lnTo>
                    <a:pt x="70736" y="91532"/>
                  </a:lnTo>
                  <a:lnTo>
                    <a:pt x="85707" y="62364"/>
                  </a:lnTo>
                  <a:lnTo>
                    <a:pt x="98339" y="32294"/>
                  </a:lnTo>
                  <a:lnTo>
                    <a:pt x="113317" y="756"/>
                  </a:lnTo>
                  <a:lnTo>
                    <a:pt x="113797" y="0"/>
                  </a:lnTo>
                  <a:lnTo>
                    <a:pt x="114067" y="2945"/>
                  </a:lnTo>
                  <a:lnTo>
                    <a:pt x="114864" y="15331"/>
                  </a:lnTo>
                  <a:lnTo>
                    <a:pt x="123016" y="42267"/>
                  </a:lnTo>
                  <a:lnTo>
                    <a:pt x="136256" y="73297"/>
                  </a:lnTo>
                  <a:lnTo>
                    <a:pt x="154342" y="102422"/>
                  </a:lnTo>
                  <a:lnTo>
                    <a:pt x="170060" y="126818"/>
                  </a:lnTo>
                  <a:lnTo>
                    <a:pt x="185535" y="151920"/>
                  </a:lnTo>
                  <a:lnTo>
                    <a:pt x="206357" y="182315"/>
                  </a:lnTo>
                  <a:lnTo>
                    <a:pt x="228355" y="213251"/>
                  </a:lnTo>
                  <a:lnTo>
                    <a:pt x="252514" y="239295"/>
                  </a:lnTo>
                  <a:lnTo>
                    <a:pt x="252264" y="239761"/>
                  </a:lnTo>
                  <a:lnTo>
                    <a:pt x="250105" y="240280"/>
                  </a:lnTo>
                  <a:lnTo>
                    <a:pt x="244922" y="240572"/>
                  </a:lnTo>
                  <a:lnTo>
                    <a:pt x="235547" y="237287"/>
                  </a:lnTo>
                  <a:lnTo>
                    <a:pt x="211833" y="222799"/>
                  </a:lnTo>
                  <a:lnTo>
                    <a:pt x="184505" y="213406"/>
                  </a:lnTo>
                  <a:lnTo>
                    <a:pt x="154360" y="209120"/>
                  </a:lnTo>
                  <a:lnTo>
                    <a:pt x="125410" y="204092"/>
                  </a:lnTo>
                  <a:lnTo>
                    <a:pt x="102926" y="204920"/>
                  </a:lnTo>
                  <a:lnTo>
                    <a:pt x="76366" y="211520"/>
                  </a:lnTo>
                  <a:lnTo>
                    <a:pt x="56512" y="219619"/>
                  </a:lnTo>
                  <a:lnTo>
                    <a:pt x="36765" y="232236"/>
                  </a:lnTo>
                  <a:lnTo>
                    <a:pt x="33913" y="236465"/>
                  </a:lnTo>
                  <a:lnTo>
                    <a:pt x="34526" y="242578"/>
                  </a:lnTo>
                  <a:lnTo>
                    <a:pt x="44331" y="266095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SMARTInkShape-2552"/>
            <p:cNvSpPr/>
            <p:nvPr/>
          </p:nvSpPr>
          <p:spPr>
            <a:xfrm>
              <a:off x="5594586" y="4623084"/>
              <a:ext cx="253765" cy="147733"/>
            </a:xfrm>
            <a:custGeom>
              <a:avLst/>
              <a:gdLst/>
              <a:ahLst/>
              <a:cxnLst/>
              <a:rect l="0" t="0" r="0" b="0"/>
              <a:pathLst>
                <a:path w="253765" h="147733">
                  <a:moveTo>
                    <a:pt x="152164" y="12416"/>
                  </a:moveTo>
                  <a:lnTo>
                    <a:pt x="148792" y="12416"/>
                  </a:lnTo>
                  <a:lnTo>
                    <a:pt x="147799" y="11710"/>
                  </a:lnTo>
                  <a:lnTo>
                    <a:pt x="147137" y="10534"/>
                  </a:lnTo>
                  <a:lnTo>
                    <a:pt x="146696" y="9045"/>
                  </a:lnTo>
                  <a:lnTo>
                    <a:pt x="145696" y="8051"/>
                  </a:lnTo>
                  <a:lnTo>
                    <a:pt x="139022" y="4576"/>
                  </a:lnTo>
                  <a:lnTo>
                    <a:pt x="137053" y="2956"/>
                  </a:lnTo>
                  <a:lnTo>
                    <a:pt x="131101" y="1156"/>
                  </a:lnTo>
                  <a:lnTo>
                    <a:pt x="115782" y="0"/>
                  </a:lnTo>
                  <a:lnTo>
                    <a:pt x="99991" y="3171"/>
                  </a:lnTo>
                  <a:lnTo>
                    <a:pt x="69433" y="19499"/>
                  </a:lnTo>
                  <a:lnTo>
                    <a:pt x="40807" y="35844"/>
                  </a:lnTo>
                  <a:lnTo>
                    <a:pt x="13408" y="56884"/>
                  </a:lnTo>
                  <a:lnTo>
                    <a:pt x="5828" y="65341"/>
                  </a:lnTo>
                  <a:lnTo>
                    <a:pt x="1560" y="77329"/>
                  </a:lnTo>
                  <a:lnTo>
                    <a:pt x="0" y="90361"/>
                  </a:lnTo>
                  <a:lnTo>
                    <a:pt x="1332" y="92601"/>
                  </a:lnTo>
                  <a:lnTo>
                    <a:pt x="6575" y="96972"/>
                  </a:lnTo>
                  <a:lnTo>
                    <a:pt x="13610" y="99385"/>
                  </a:lnTo>
                  <a:lnTo>
                    <a:pt x="29623" y="100934"/>
                  </a:lnTo>
                  <a:lnTo>
                    <a:pt x="57501" y="94358"/>
                  </a:lnTo>
                  <a:lnTo>
                    <a:pt x="69169" y="89757"/>
                  </a:lnTo>
                  <a:lnTo>
                    <a:pt x="83672" y="78527"/>
                  </a:lnTo>
                  <a:lnTo>
                    <a:pt x="113422" y="48907"/>
                  </a:lnTo>
                  <a:lnTo>
                    <a:pt x="138153" y="20136"/>
                  </a:lnTo>
                  <a:lnTo>
                    <a:pt x="138590" y="20385"/>
                  </a:lnTo>
                  <a:lnTo>
                    <a:pt x="139075" y="22542"/>
                  </a:lnTo>
                  <a:lnTo>
                    <a:pt x="140162" y="52908"/>
                  </a:lnTo>
                  <a:lnTo>
                    <a:pt x="146636" y="83126"/>
                  </a:lnTo>
                  <a:lnTo>
                    <a:pt x="155778" y="100865"/>
                  </a:lnTo>
                  <a:lnTo>
                    <a:pt x="180518" y="128607"/>
                  </a:lnTo>
                  <a:lnTo>
                    <a:pt x="203547" y="143839"/>
                  </a:lnTo>
                  <a:lnTo>
                    <a:pt x="215218" y="147732"/>
                  </a:lnTo>
                  <a:lnTo>
                    <a:pt x="238609" y="146164"/>
                  </a:lnTo>
                  <a:lnTo>
                    <a:pt x="245382" y="144061"/>
                  </a:lnTo>
                  <a:lnTo>
                    <a:pt x="253764" y="139416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SMARTInkShape-2553"/>
            <p:cNvSpPr/>
            <p:nvPr/>
          </p:nvSpPr>
          <p:spPr>
            <a:xfrm>
              <a:off x="5880105" y="4464050"/>
              <a:ext cx="195456" cy="336023"/>
            </a:xfrm>
            <a:custGeom>
              <a:avLst/>
              <a:gdLst/>
              <a:ahLst/>
              <a:cxnLst/>
              <a:rect l="0" t="0" r="0" b="0"/>
              <a:pathLst>
                <a:path w="195456" h="336023">
                  <a:moveTo>
                    <a:pt x="25395" y="0"/>
                  </a:moveTo>
                  <a:lnTo>
                    <a:pt x="22023" y="0"/>
                  </a:lnTo>
                  <a:lnTo>
                    <a:pt x="21030" y="705"/>
                  </a:lnTo>
                  <a:lnTo>
                    <a:pt x="20368" y="1881"/>
                  </a:lnTo>
                  <a:lnTo>
                    <a:pt x="19306" y="8838"/>
                  </a:lnTo>
                  <a:lnTo>
                    <a:pt x="19068" y="36779"/>
                  </a:lnTo>
                  <a:lnTo>
                    <a:pt x="19051" y="63500"/>
                  </a:lnTo>
                  <a:lnTo>
                    <a:pt x="19047" y="85372"/>
                  </a:lnTo>
                  <a:lnTo>
                    <a:pt x="19045" y="109204"/>
                  </a:lnTo>
                  <a:lnTo>
                    <a:pt x="19045" y="133907"/>
                  </a:lnTo>
                  <a:lnTo>
                    <a:pt x="19045" y="160879"/>
                  </a:lnTo>
                  <a:lnTo>
                    <a:pt x="19045" y="188624"/>
                  </a:lnTo>
                  <a:lnTo>
                    <a:pt x="19045" y="215066"/>
                  </a:lnTo>
                  <a:lnTo>
                    <a:pt x="17163" y="239047"/>
                  </a:lnTo>
                  <a:lnTo>
                    <a:pt x="14018" y="270501"/>
                  </a:lnTo>
                  <a:lnTo>
                    <a:pt x="11205" y="295813"/>
                  </a:lnTo>
                  <a:lnTo>
                    <a:pt x="4890" y="327529"/>
                  </a:lnTo>
                  <a:lnTo>
                    <a:pt x="281" y="336022"/>
                  </a:lnTo>
                  <a:lnTo>
                    <a:pt x="0" y="307292"/>
                  </a:lnTo>
                  <a:lnTo>
                    <a:pt x="1877" y="276338"/>
                  </a:lnTo>
                  <a:lnTo>
                    <a:pt x="6902" y="246743"/>
                  </a:lnTo>
                  <a:lnTo>
                    <a:pt x="14741" y="217512"/>
                  </a:lnTo>
                  <a:lnTo>
                    <a:pt x="26001" y="190977"/>
                  </a:lnTo>
                  <a:lnTo>
                    <a:pt x="40155" y="167122"/>
                  </a:lnTo>
                  <a:lnTo>
                    <a:pt x="60531" y="143470"/>
                  </a:lnTo>
                  <a:lnTo>
                    <a:pt x="69469" y="137847"/>
                  </a:lnTo>
                  <a:lnTo>
                    <a:pt x="84315" y="134682"/>
                  </a:lnTo>
                  <a:lnTo>
                    <a:pt x="108294" y="133613"/>
                  </a:lnTo>
                  <a:lnTo>
                    <a:pt x="120800" y="137229"/>
                  </a:lnTo>
                  <a:lnTo>
                    <a:pt x="137859" y="147199"/>
                  </a:lnTo>
                  <a:lnTo>
                    <a:pt x="164983" y="168073"/>
                  </a:lnTo>
                  <a:lnTo>
                    <a:pt x="178546" y="185030"/>
                  </a:lnTo>
                  <a:lnTo>
                    <a:pt x="192153" y="216016"/>
                  </a:lnTo>
                  <a:lnTo>
                    <a:pt x="195455" y="238355"/>
                  </a:lnTo>
                  <a:lnTo>
                    <a:pt x="191501" y="266118"/>
                  </a:lnTo>
                  <a:lnTo>
                    <a:pt x="184521" y="285577"/>
                  </a:lnTo>
                  <a:lnTo>
                    <a:pt x="175140" y="298373"/>
                  </a:lnTo>
                  <a:lnTo>
                    <a:pt x="157958" y="310735"/>
                  </a:lnTo>
                  <a:lnTo>
                    <a:pt x="132483" y="320527"/>
                  </a:lnTo>
                  <a:lnTo>
                    <a:pt x="102888" y="323193"/>
                  </a:lnTo>
                  <a:lnTo>
                    <a:pt x="82927" y="321773"/>
                  </a:lnTo>
                  <a:lnTo>
                    <a:pt x="60591" y="314973"/>
                  </a:lnTo>
                  <a:lnTo>
                    <a:pt x="38932" y="301766"/>
                  </a:lnTo>
                  <a:lnTo>
                    <a:pt x="19045" y="2794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SMARTInkShape-2554"/>
            <p:cNvSpPr/>
            <p:nvPr/>
          </p:nvSpPr>
          <p:spPr>
            <a:xfrm>
              <a:off x="6134100" y="4553082"/>
              <a:ext cx="165101" cy="233419"/>
            </a:xfrm>
            <a:custGeom>
              <a:avLst/>
              <a:gdLst/>
              <a:ahLst/>
              <a:cxnLst/>
              <a:rect l="0" t="0" r="0" b="0"/>
              <a:pathLst>
                <a:path w="165101" h="233419">
                  <a:moveTo>
                    <a:pt x="165100" y="37968"/>
                  </a:moveTo>
                  <a:lnTo>
                    <a:pt x="150353" y="25102"/>
                  </a:lnTo>
                  <a:lnTo>
                    <a:pt x="119275" y="4974"/>
                  </a:lnTo>
                  <a:lnTo>
                    <a:pt x="94978" y="876"/>
                  </a:lnTo>
                  <a:lnTo>
                    <a:pt x="66835" y="0"/>
                  </a:lnTo>
                  <a:lnTo>
                    <a:pt x="49629" y="599"/>
                  </a:lnTo>
                  <a:lnTo>
                    <a:pt x="43695" y="3250"/>
                  </a:lnTo>
                  <a:lnTo>
                    <a:pt x="41830" y="5650"/>
                  </a:lnTo>
                  <a:lnTo>
                    <a:pt x="39758" y="12080"/>
                  </a:lnTo>
                  <a:lnTo>
                    <a:pt x="41961" y="27005"/>
                  </a:lnTo>
                  <a:lnTo>
                    <a:pt x="52911" y="57246"/>
                  </a:lnTo>
                  <a:lnTo>
                    <a:pt x="71521" y="85834"/>
                  </a:lnTo>
                  <a:lnTo>
                    <a:pt x="89395" y="110319"/>
                  </a:lnTo>
                  <a:lnTo>
                    <a:pt x="109328" y="139513"/>
                  </a:lnTo>
                  <a:lnTo>
                    <a:pt x="126853" y="169844"/>
                  </a:lnTo>
                  <a:lnTo>
                    <a:pt x="133990" y="183363"/>
                  </a:lnTo>
                  <a:lnTo>
                    <a:pt x="138948" y="212310"/>
                  </a:lnTo>
                  <a:lnTo>
                    <a:pt x="137483" y="219640"/>
                  </a:lnTo>
                  <a:lnTo>
                    <a:pt x="136106" y="222583"/>
                  </a:lnTo>
                  <a:lnTo>
                    <a:pt x="130811" y="227733"/>
                  </a:lnTo>
                  <a:lnTo>
                    <a:pt x="123755" y="231669"/>
                  </a:lnTo>
                  <a:lnTo>
                    <a:pt x="115915" y="233418"/>
                  </a:lnTo>
                  <a:lnTo>
                    <a:pt x="88276" y="229607"/>
                  </a:lnTo>
                  <a:lnTo>
                    <a:pt x="75922" y="227563"/>
                  </a:lnTo>
                  <a:lnTo>
                    <a:pt x="44413" y="210858"/>
                  </a:lnTo>
                  <a:lnTo>
                    <a:pt x="15185" y="189446"/>
                  </a:lnTo>
                  <a:lnTo>
                    <a:pt x="0" y="171318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SMARTInkShape-2555"/>
            <p:cNvSpPr/>
            <p:nvPr/>
          </p:nvSpPr>
          <p:spPr>
            <a:xfrm>
              <a:off x="6313486" y="4572000"/>
              <a:ext cx="138115" cy="199326"/>
            </a:xfrm>
            <a:custGeom>
              <a:avLst/>
              <a:gdLst/>
              <a:ahLst/>
              <a:cxnLst/>
              <a:rect l="0" t="0" r="0" b="0"/>
              <a:pathLst>
                <a:path w="138115" h="199326">
                  <a:moveTo>
                    <a:pt x="138114" y="38100"/>
                  </a:moveTo>
                  <a:lnTo>
                    <a:pt x="127282" y="27974"/>
                  </a:lnTo>
                  <a:lnTo>
                    <a:pt x="123187" y="26544"/>
                  </a:lnTo>
                  <a:lnTo>
                    <a:pt x="98378" y="25500"/>
                  </a:lnTo>
                  <a:lnTo>
                    <a:pt x="88468" y="29207"/>
                  </a:lnTo>
                  <a:lnTo>
                    <a:pt x="60524" y="47773"/>
                  </a:lnTo>
                  <a:lnTo>
                    <a:pt x="39002" y="65190"/>
                  </a:lnTo>
                  <a:lnTo>
                    <a:pt x="16492" y="94120"/>
                  </a:lnTo>
                  <a:lnTo>
                    <a:pt x="10466" y="100846"/>
                  </a:lnTo>
                  <a:lnTo>
                    <a:pt x="3770" y="115846"/>
                  </a:lnTo>
                  <a:lnTo>
                    <a:pt x="0" y="140158"/>
                  </a:lnTo>
                  <a:lnTo>
                    <a:pt x="530" y="156131"/>
                  </a:lnTo>
                  <a:lnTo>
                    <a:pt x="5469" y="170286"/>
                  </a:lnTo>
                  <a:lnTo>
                    <a:pt x="12368" y="179869"/>
                  </a:lnTo>
                  <a:lnTo>
                    <a:pt x="28295" y="191771"/>
                  </a:lnTo>
                  <a:lnTo>
                    <a:pt x="44191" y="198716"/>
                  </a:lnTo>
                  <a:lnTo>
                    <a:pt x="56153" y="199325"/>
                  </a:lnTo>
                  <a:lnTo>
                    <a:pt x="68525" y="196539"/>
                  </a:lnTo>
                  <a:lnTo>
                    <a:pt x="87391" y="186331"/>
                  </a:lnTo>
                  <a:lnTo>
                    <a:pt x="104975" y="170214"/>
                  </a:lnTo>
                  <a:lnTo>
                    <a:pt x="119835" y="143924"/>
                  </a:lnTo>
                  <a:lnTo>
                    <a:pt x="130110" y="120020"/>
                  </a:lnTo>
                  <a:lnTo>
                    <a:pt x="136533" y="90030"/>
                  </a:lnTo>
                  <a:lnTo>
                    <a:pt x="132732" y="60064"/>
                  </a:lnTo>
                  <a:lnTo>
                    <a:pt x="121785" y="30075"/>
                  </a:lnTo>
                  <a:lnTo>
                    <a:pt x="119164" y="17769"/>
                  </a:lnTo>
                  <a:lnTo>
                    <a:pt x="114197" y="6933"/>
                  </a:lnTo>
                  <a:lnTo>
                    <a:pt x="112714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SMARTInkShape-2556"/>
            <p:cNvSpPr/>
            <p:nvPr/>
          </p:nvSpPr>
          <p:spPr>
            <a:xfrm>
              <a:off x="6528689" y="4584700"/>
              <a:ext cx="113412" cy="177387"/>
            </a:xfrm>
            <a:custGeom>
              <a:avLst/>
              <a:gdLst/>
              <a:ahLst/>
              <a:cxnLst/>
              <a:rect l="0" t="0" r="0" b="0"/>
              <a:pathLst>
                <a:path w="113412" h="177387">
                  <a:moveTo>
                    <a:pt x="30861" y="57150"/>
                  </a:moveTo>
                  <a:lnTo>
                    <a:pt x="30155" y="73755"/>
                  </a:lnTo>
                  <a:lnTo>
                    <a:pt x="25393" y="102114"/>
                  </a:lnTo>
                  <a:lnTo>
                    <a:pt x="17719" y="133417"/>
                  </a:lnTo>
                  <a:lnTo>
                    <a:pt x="12589" y="159333"/>
                  </a:lnTo>
                  <a:lnTo>
                    <a:pt x="11336" y="168252"/>
                  </a:lnTo>
                  <a:lnTo>
                    <a:pt x="5731" y="177386"/>
                  </a:lnTo>
                  <a:lnTo>
                    <a:pt x="3615" y="168956"/>
                  </a:lnTo>
                  <a:lnTo>
                    <a:pt x="1113" y="161875"/>
                  </a:lnTo>
                  <a:lnTo>
                    <a:pt x="0" y="154023"/>
                  </a:lnTo>
                  <a:lnTo>
                    <a:pt x="4254" y="126377"/>
                  </a:lnTo>
                  <a:lnTo>
                    <a:pt x="8594" y="98106"/>
                  </a:lnTo>
                  <a:lnTo>
                    <a:pt x="21314" y="70414"/>
                  </a:lnTo>
                  <a:lnTo>
                    <a:pt x="41581" y="41545"/>
                  </a:lnTo>
                  <a:lnTo>
                    <a:pt x="72323" y="18304"/>
                  </a:lnTo>
                  <a:lnTo>
                    <a:pt x="89955" y="9443"/>
                  </a:lnTo>
                  <a:lnTo>
                    <a:pt x="105145" y="5079"/>
                  </a:lnTo>
                  <a:lnTo>
                    <a:pt x="113411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SMARTInkShape-2557"/>
            <p:cNvSpPr/>
            <p:nvPr/>
          </p:nvSpPr>
          <p:spPr>
            <a:xfrm>
              <a:off x="6673850" y="4660900"/>
              <a:ext cx="63501" cy="203201"/>
            </a:xfrm>
            <a:custGeom>
              <a:avLst/>
              <a:gdLst/>
              <a:ahLst/>
              <a:cxnLst/>
              <a:rect l="0" t="0" r="0" b="0"/>
              <a:pathLst>
                <a:path w="63501" h="203201">
                  <a:moveTo>
                    <a:pt x="63500" y="0"/>
                  </a:moveTo>
                  <a:lnTo>
                    <a:pt x="62794" y="12241"/>
                  </a:lnTo>
                  <a:lnTo>
                    <a:pt x="54661" y="38875"/>
                  </a:lnTo>
                  <a:lnTo>
                    <a:pt x="46493" y="68722"/>
                  </a:lnTo>
                  <a:lnTo>
                    <a:pt x="40194" y="94132"/>
                  </a:lnTo>
                  <a:lnTo>
                    <a:pt x="33859" y="122278"/>
                  </a:lnTo>
                  <a:lnTo>
                    <a:pt x="27280" y="151467"/>
                  </a:lnTo>
                  <a:lnTo>
                    <a:pt x="24824" y="163979"/>
                  </a:lnTo>
                  <a:lnTo>
                    <a:pt x="6626" y="194779"/>
                  </a:lnTo>
                  <a:lnTo>
                    <a:pt x="0" y="2032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SMARTInkShape-2558"/>
            <p:cNvSpPr/>
            <p:nvPr/>
          </p:nvSpPr>
          <p:spPr>
            <a:xfrm>
              <a:off x="6737350" y="4553843"/>
              <a:ext cx="176356" cy="163700"/>
            </a:xfrm>
            <a:custGeom>
              <a:avLst/>
              <a:gdLst/>
              <a:ahLst/>
              <a:cxnLst/>
              <a:rect l="0" t="0" r="0" b="0"/>
              <a:pathLst>
                <a:path w="176356" h="163700">
                  <a:moveTo>
                    <a:pt x="0" y="68957"/>
                  </a:moveTo>
                  <a:lnTo>
                    <a:pt x="0" y="38919"/>
                  </a:lnTo>
                  <a:lnTo>
                    <a:pt x="1882" y="32558"/>
                  </a:lnTo>
                  <a:lnTo>
                    <a:pt x="8789" y="23129"/>
                  </a:lnTo>
                  <a:lnTo>
                    <a:pt x="19773" y="13280"/>
                  </a:lnTo>
                  <a:lnTo>
                    <a:pt x="36126" y="3631"/>
                  </a:lnTo>
                  <a:lnTo>
                    <a:pt x="58014" y="0"/>
                  </a:lnTo>
                  <a:lnTo>
                    <a:pt x="82720" y="1165"/>
                  </a:lnTo>
                  <a:lnTo>
                    <a:pt x="113616" y="10666"/>
                  </a:lnTo>
                  <a:lnTo>
                    <a:pt x="128287" y="21895"/>
                  </a:lnTo>
                  <a:lnTo>
                    <a:pt x="158101" y="52221"/>
                  </a:lnTo>
                  <a:lnTo>
                    <a:pt x="172924" y="81961"/>
                  </a:lnTo>
                  <a:lnTo>
                    <a:pt x="176355" y="100797"/>
                  </a:lnTo>
                  <a:lnTo>
                    <a:pt x="174001" y="116412"/>
                  </a:lnTo>
                  <a:lnTo>
                    <a:pt x="168834" y="133347"/>
                  </a:lnTo>
                  <a:lnTo>
                    <a:pt x="161115" y="143671"/>
                  </a:lnTo>
                  <a:lnTo>
                    <a:pt x="150628" y="152257"/>
                  </a:lnTo>
                  <a:lnTo>
                    <a:pt x="132825" y="160352"/>
                  </a:lnTo>
                  <a:lnTo>
                    <a:pt x="104901" y="163699"/>
                  </a:lnTo>
                  <a:lnTo>
                    <a:pt x="75798" y="162258"/>
                  </a:lnTo>
                  <a:lnTo>
                    <a:pt x="54092" y="155355"/>
                  </a:lnTo>
                  <a:lnTo>
                    <a:pt x="40564" y="145905"/>
                  </a:lnTo>
                  <a:lnTo>
                    <a:pt x="30991" y="134168"/>
                  </a:lnTo>
                  <a:lnTo>
                    <a:pt x="19050" y="107057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SMARTInkShape-2559"/>
            <p:cNvSpPr/>
            <p:nvPr/>
          </p:nvSpPr>
          <p:spPr>
            <a:xfrm>
              <a:off x="7036192" y="4343400"/>
              <a:ext cx="18659" cy="323851"/>
            </a:xfrm>
            <a:custGeom>
              <a:avLst/>
              <a:gdLst/>
              <a:ahLst/>
              <a:cxnLst/>
              <a:rect l="0" t="0" r="0" b="0"/>
              <a:pathLst>
                <a:path w="18659" h="323851">
                  <a:moveTo>
                    <a:pt x="5958" y="0"/>
                  </a:moveTo>
                  <a:lnTo>
                    <a:pt x="2586" y="0"/>
                  </a:lnTo>
                  <a:lnTo>
                    <a:pt x="1593" y="705"/>
                  </a:lnTo>
                  <a:lnTo>
                    <a:pt x="931" y="1881"/>
                  </a:lnTo>
                  <a:lnTo>
                    <a:pt x="0" y="8788"/>
                  </a:lnTo>
                  <a:lnTo>
                    <a:pt x="365" y="28543"/>
                  </a:lnTo>
                  <a:lnTo>
                    <a:pt x="6525" y="53302"/>
                  </a:lnTo>
                  <a:lnTo>
                    <a:pt x="11165" y="81789"/>
                  </a:lnTo>
                  <a:lnTo>
                    <a:pt x="15340" y="108116"/>
                  </a:lnTo>
                  <a:lnTo>
                    <a:pt x="17675" y="134888"/>
                  </a:lnTo>
                  <a:lnTo>
                    <a:pt x="18366" y="164066"/>
                  </a:lnTo>
                  <a:lnTo>
                    <a:pt x="18571" y="195053"/>
                  </a:lnTo>
                  <a:lnTo>
                    <a:pt x="15261" y="223207"/>
                  </a:lnTo>
                  <a:lnTo>
                    <a:pt x="13183" y="249423"/>
                  </a:lnTo>
                  <a:lnTo>
                    <a:pt x="12480" y="277790"/>
                  </a:lnTo>
                  <a:lnTo>
                    <a:pt x="12318" y="309050"/>
                  </a:lnTo>
                  <a:lnTo>
                    <a:pt x="12314" y="311866"/>
                  </a:lnTo>
                  <a:lnTo>
                    <a:pt x="14192" y="316877"/>
                  </a:lnTo>
                  <a:lnTo>
                    <a:pt x="18658" y="3238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SMARTInkShape-2560"/>
            <p:cNvSpPr/>
            <p:nvPr/>
          </p:nvSpPr>
          <p:spPr>
            <a:xfrm>
              <a:off x="6987743" y="4470661"/>
              <a:ext cx="105208" cy="18790"/>
            </a:xfrm>
            <a:custGeom>
              <a:avLst/>
              <a:gdLst/>
              <a:ahLst/>
              <a:cxnLst/>
              <a:rect l="0" t="0" r="0" b="0"/>
              <a:pathLst>
                <a:path w="105208" h="18790">
                  <a:moveTo>
                    <a:pt x="9957" y="6089"/>
                  </a:moveTo>
                  <a:lnTo>
                    <a:pt x="3868" y="6089"/>
                  </a:lnTo>
                  <a:lnTo>
                    <a:pt x="313" y="2717"/>
                  </a:lnTo>
                  <a:lnTo>
                    <a:pt x="0" y="1724"/>
                  </a:lnTo>
                  <a:lnTo>
                    <a:pt x="497" y="1062"/>
                  </a:lnTo>
                  <a:lnTo>
                    <a:pt x="1533" y="621"/>
                  </a:lnTo>
                  <a:lnTo>
                    <a:pt x="9734" y="0"/>
                  </a:lnTo>
                  <a:lnTo>
                    <a:pt x="36163" y="6680"/>
                  </a:lnTo>
                  <a:lnTo>
                    <a:pt x="56527" y="10732"/>
                  </a:lnTo>
                  <a:lnTo>
                    <a:pt x="76673" y="13814"/>
                  </a:lnTo>
                  <a:lnTo>
                    <a:pt x="105207" y="18789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SMARTInkShape-2561"/>
            <p:cNvSpPr/>
            <p:nvPr/>
          </p:nvSpPr>
          <p:spPr>
            <a:xfrm>
              <a:off x="7175500" y="4470400"/>
              <a:ext cx="44451" cy="146051"/>
            </a:xfrm>
            <a:custGeom>
              <a:avLst/>
              <a:gdLst/>
              <a:ahLst/>
              <a:cxnLst/>
              <a:rect l="0" t="0" r="0" b="0"/>
              <a:pathLst>
                <a:path w="44451" h="146051">
                  <a:moveTo>
                    <a:pt x="44450" y="0"/>
                  </a:moveTo>
                  <a:lnTo>
                    <a:pt x="44450" y="3370"/>
                  </a:lnTo>
                  <a:lnTo>
                    <a:pt x="42567" y="6907"/>
                  </a:lnTo>
                  <a:lnTo>
                    <a:pt x="40085" y="10831"/>
                  </a:lnTo>
                  <a:lnTo>
                    <a:pt x="29339" y="39735"/>
                  </a:lnTo>
                  <a:lnTo>
                    <a:pt x="19011" y="70065"/>
                  </a:lnTo>
                  <a:lnTo>
                    <a:pt x="14569" y="90845"/>
                  </a:lnTo>
                  <a:lnTo>
                    <a:pt x="11372" y="111113"/>
                  </a:lnTo>
                  <a:lnTo>
                    <a:pt x="2181" y="142267"/>
                  </a:lnTo>
                  <a:lnTo>
                    <a:pt x="0" y="1460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SMARTInkShape-2562"/>
            <p:cNvSpPr/>
            <p:nvPr/>
          </p:nvSpPr>
          <p:spPr>
            <a:xfrm>
              <a:off x="7258050" y="4356100"/>
              <a:ext cx="6351" cy="25401"/>
            </a:xfrm>
            <a:custGeom>
              <a:avLst/>
              <a:gdLst/>
              <a:ahLst/>
              <a:cxnLst/>
              <a:rect l="0" t="0" r="0" b="0"/>
              <a:pathLst>
                <a:path w="6351" h="25401">
                  <a:moveTo>
                    <a:pt x="6350" y="0"/>
                  </a:moveTo>
                  <a:lnTo>
                    <a:pt x="261" y="0"/>
                  </a:lnTo>
                  <a:lnTo>
                    <a:pt x="0" y="254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SMARTInkShape-2563"/>
            <p:cNvSpPr/>
            <p:nvPr/>
          </p:nvSpPr>
          <p:spPr>
            <a:xfrm>
              <a:off x="7271184" y="4413250"/>
              <a:ext cx="125482" cy="183368"/>
            </a:xfrm>
            <a:custGeom>
              <a:avLst/>
              <a:gdLst/>
              <a:ahLst/>
              <a:cxnLst/>
              <a:rect l="0" t="0" r="0" b="0"/>
              <a:pathLst>
                <a:path w="125482" h="183368">
                  <a:moveTo>
                    <a:pt x="101166" y="31750"/>
                  </a:moveTo>
                  <a:lnTo>
                    <a:pt x="97794" y="31750"/>
                  </a:lnTo>
                  <a:lnTo>
                    <a:pt x="94258" y="29868"/>
                  </a:lnTo>
                  <a:lnTo>
                    <a:pt x="90334" y="27385"/>
                  </a:lnTo>
                  <a:lnTo>
                    <a:pt x="59334" y="20010"/>
                  </a:lnTo>
                  <a:lnTo>
                    <a:pt x="48707" y="23239"/>
                  </a:lnTo>
                  <a:lnTo>
                    <a:pt x="19808" y="37110"/>
                  </a:lnTo>
                  <a:lnTo>
                    <a:pt x="12560" y="46832"/>
                  </a:lnTo>
                  <a:lnTo>
                    <a:pt x="2864" y="70320"/>
                  </a:lnTo>
                  <a:lnTo>
                    <a:pt x="0" y="101662"/>
                  </a:lnTo>
                  <a:lnTo>
                    <a:pt x="9085" y="131376"/>
                  </a:lnTo>
                  <a:lnTo>
                    <a:pt x="17595" y="151109"/>
                  </a:lnTo>
                  <a:lnTo>
                    <a:pt x="38718" y="170777"/>
                  </a:lnTo>
                  <a:lnTo>
                    <a:pt x="50128" y="178206"/>
                  </a:lnTo>
                  <a:lnTo>
                    <a:pt x="64485" y="182388"/>
                  </a:lnTo>
                  <a:lnTo>
                    <a:pt x="73339" y="183367"/>
                  </a:lnTo>
                  <a:lnTo>
                    <a:pt x="81978" y="180039"/>
                  </a:lnTo>
                  <a:lnTo>
                    <a:pt x="90521" y="173150"/>
                  </a:lnTo>
                  <a:lnTo>
                    <a:pt x="111741" y="145437"/>
                  </a:lnTo>
                  <a:lnTo>
                    <a:pt x="121075" y="123447"/>
                  </a:lnTo>
                  <a:lnTo>
                    <a:pt x="125481" y="95096"/>
                  </a:lnTo>
                  <a:lnTo>
                    <a:pt x="124470" y="64933"/>
                  </a:lnTo>
                  <a:lnTo>
                    <a:pt x="117685" y="38383"/>
                  </a:lnTo>
                  <a:lnTo>
                    <a:pt x="108057" y="7083"/>
                  </a:lnTo>
                  <a:lnTo>
                    <a:pt x="107516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SMARTInkShape-2564"/>
            <p:cNvSpPr/>
            <p:nvPr/>
          </p:nvSpPr>
          <p:spPr>
            <a:xfrm>
              <a:off x="7467600" y="4381500"/>
              <a:ext cx="165101" cy="228601"/>
            </a:xfrm>
            <a:custGeom>
              <a:avLst/>
              <a:gdLst/>
              <a:ahLst/>
              <a:cxnLst/>
              <a:rect l="0" t="0" r="0" b="0"/>
              <a:pathLst>
                <a:path w="165101" h="228601">
                  <a:moveTo>
                    <a:pt x="0" y="0"/>
                  </a:moveTo>
                  <a:lnTo>
                    <a:pt x="6742" y="3371"/>
                  </a:lnTo>
                  <a:lnTo>
                    <a:pt x="8728" y="5069"/>
                  </a:lnTo>
                  <a:lnTo>
                    <a:pt x="27085" y="34841"/>
                  </a:lnTo>
                  <a:lnTo>
                    <a:pt x="32709" y="59642"/>
                  </a:lnTo>
                  <a:lnTo>
                    <a:pt x="37034" y="88138"/>
                  </a:lnTo>
                  <a:lnTo>
                    <a:pt x="41547" y="118513"/>
                  </a:lnTo>
                  <a:lnTo>
                    <a:pt x="37108" y="145627"/>
                  </a:lnTo>
                  <a:lnTo>
                    <a:pt x="27385" y="171969"/>
                  </a:lnTo>
                  <a:lnTo>
                    <a:pt x="13070" y="190085"/>
                  </a:lnTo>
                  <a:lnTo>
                    <a:pt x="12709" y="168820"/>
                  </a:lnTo>
                  <a:lnTo>
                    <a:pt x="19608" y="137472"/>
                  </a:lnTo>
                  <a:lnTo>
                    <a:pt x="27447" y="111758"/>
                  </a:lnTo>
                  <a:lnTo>
                    <a:pt x="38706" y="81796"/>
                  </a:lnTo>
                  <a:lnTo>
                    <a:pt x="52860" y="54339"/>
                  </a:lnTo>
                  <a:lnTo>
                    <a:pt x="76606" y="26099"/>
                  </a:lnTo>
                  <a:lnTo>
                    <a:pt x="102126" y="5038"/>
                  </a:lnTo>
                  <a:lnTo>
                    <a:pt x="104773" y="4064"/>
                  </a:lnTo>
                  <a:lnTo>
                    <a:pt x="107243" y="4120"/>
                  </a:lnTo>
                  <a:lnTo>
                    <a:pt x="115971" y="5689"/>
                  </a:lnTo>
                  <a:lnTo>
                    <a:pt x="119647" y="5909"/>
                  </a:lnTo>
                  <a:lnTo>
                    <a:pt x="122804" y="8173"/>
                  </a:lnTo>
                  <a:lnTo>
                    <a:pt x="130616" y="21471"/>
                  </a:lnTo>
                  <a:lnTo>
                    <a:pt x="139578" y="46809"/>
                  </a:lnTo>
                  <a:lnTo>
                    <a:pt x="146014" y="72430"/>
                  </a:lnTo>
                  <a:lnTo>
                    <a:pt x="152389" y="102364"/>
                  </a:lnTo>
                  <a:lnTo>
                    <a:pt x="156865" y="133576"/>
                  </a:lnTo>
                  <a:lnTo>
                    <a:pt x="160072" y="163285"/>
                  </a:lnTo>
                  <a:lnTo>
                    <a:pt x="163610" y="193725"/>
                  </a:lnTo>
                  <a:lnTo>
                    <a:pt x="164903" y="224007"/>
                  </a:lnTo>
                  <a:lnTo>
                    <a:pt x="165100" y="2286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>
          <a:xfrm>
            <a:off x="-76200" y="114300"/>
            <a:ext cx="8229600" cy="857250"/>
          </a:xfrm>
        </p:spPr>
        <p:txBody>
          <a:bodyPr/>
          <a:lstStyle/>
          <a:p>
            <a:pPr eaLnBrk="1" hangingPunct="1"/>
            <a:r>
              <a:rPr lang="en-US" smtClean="0">
                <a:latin typeface="Showcard Gothic" pitchFamily="82" charset="0"/>
              </a:rPr>
              <a:t>Mitochondria</a:t>
            </a:r>
          </a:p>
        </p:txBody>
      </p:sp>
      <p:pic>
        <p:nvPicPr>
          <p:cNvPr id="7065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6800" y="891779"/>
            <a:ext cx="7391400" cy="381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660" name="Picture 4" descr="mitochondriaSE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00800" y="285750"/>
            <a:ext cx="2636838" cy="13882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188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683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1" y="1885950"/>
            <a:ext cx="4030663" cy="303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63" name="SMARTInkShape-Group437"/>
          <p:cNvGrpSpPr/>
          <p:nvPr/>
        </p:nvGrpSpPr>
        <p:grpSpPr>
          <a:xfrm>
            <a:off x="192147" y="1600200"/>
            <a:ext cx="1484254" cy="1993901"/>
            <a:chOff x="192147" y="1600200"/>
            <a:chExt cx="1484254" cy="1993901"/>
          </a:xfrm>
        </p:grpSpPr>
        <p:sp>
          <p:nvSpPr>
            <p:cNvPr id="145" name="SMARTInkShape-2805"/>
            <p:cNvSpPr/>
            <p:nvPr/>
          </p:nvSpPr>
          <p:spPr>
            <a:xfrm>
              <a:off x="1612900" y="1600200"/>
              <a:ext cx="63501" cy="254001"/>
            </a:xfrm>
            <a:custGeom>
              <a:avLst/>
              <a:gdLst/>
              <a:ahLst/>
              <a:cxnLst/>
              <a:rect l="0" t="0" r="0" b="0"/>
              <a:pathLst>
                <a:path w="63501" h="254001">
                  <a:moveTo>
                    <a:pt x="0" y="0"/>
                  </a:moveTo>
                  <a:lnTo>
                    <a:pt x="0" y="27851"/>
                  </a:lnTo>
                  <a:lnTo>
                    <a:pt x="704" y="50742"/>
                  </a:lnTo>
                  <a:lnTo>
                    <a:pt x="5775" y="80259"/>
                  </a:lnTo>
                  <a:lnTo>
                    <a:pt x="12209" y="103403"/>
                  </a:lnTo>
                  <a:lnTo>
                    <a:pt x="19772" y="129682"/>
                  </a:lnTo>
                  <a:lnTo>
                    <a:pt x="27837" y="157120"/>
                  </a:lnTo>
                  <a:lnTo>
                    <a:pt x="36126" y="183425"/>
                  </a:lnTo>
                  <a:lnTo>
                    <a:pt x="46394" y="211109"/>
                  </a:lnTo>
                  <a:lnTo>
                    <a:pt x="58430" y="241291"/>
                  </a:lnTo>
                  <a:lnTo>
                    <a:pt x="63500" y="2540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6" name="SMARTInkShape-2806"/>
            <p:cNvSpPr/>
            <p:nvPr/>
          </p:nvSpPr>
          <p:spPr>
            <a:xfrm>
              <a:off x="1517650" y="1651000"/>
              <a:ext cx="82551" cy="243478"/>
            </a:xfrm>
            <a:custGeom>
              <a:avLst/>
              <a:gdLst/>
              <a:ahLst/>
              <a:cxnLst/>
              <a:rect l="0" t="0" r="0" b="0"/>
              <a:pathLst>
                <a:path w="82551" h="243478">
                  <a:moveTo>
                    <a:pt x="0" y="0"/>
                  </a:moveTo>
                  <a:lnTo>
                    <a:pt x="3370" y="3369"/>
                  </a:lnTo>
                  <a:lnTo>
                    <a:pt x="5025" y="6906"/>
                  </a:lnTo>
                  <a:lnTo>
                    <a:pt x="11950" y="23486"/>
                  </a:lnTo>
                  <a:lnTo>
                    <a:pt x="20787" y="44980"/>
                  </a:lnTo>
                  <a:lnTo>
                    <a:pt x="26149" y="74083"/>
                  </a:lnTo>
                  <a:lnTo>
                    <a:pt x="34905" y="97131"/>
                  </a:lnTo>
                  <a:lnTo>
                    <a:pt x="42088" y="119603"/>
                  </a:lnTo>
                  <a:lnTo>
                    <a:pt x="47633" y="141352"/>
                  </a:lnTo>
                  <a:lnTo>
                    <a:pt x="52449" y="162775"/>
                  </a:lnTo>
                  <a:lnTo>
                    <a:pt x="58823" y="184057"/>
                  </a:lnTo>
                  <a:lnTo>
                    <a:pt x="68464" y="212108"/>
                  </a:lnTo>
                  <a:lnTo>
                    <a:pt x="77401" y="239852"/>
                  </a:lnTo>
                  <a:lnTo>
                    <a:pt x="79118" y="242451"/>
                  </a:lnTo>
                  <a:lnTo>
                    <a:pt x="80261" y="243477"/>
                  </a:lnTo>
                  <a:lnTo>
                    <a:pt x="81024" y="243458"/>
                  </a:lnTo>
                  <a:lnTo>
                    <a:pt x="82247" y="241725"/>
                  </a:lnTo>
                  <a:lnTo>
                    <a:pt x="82550" y="2349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7" name="SMARTInkShape-2807"/>
            <p:cNvSpPr/>
            <p:nvPr/>
          </p:nvSpPr>
          <p:spPr>
            <a:xfrm>
              <a:off x="1498861" y="1803400"/>
              <a:ext cx="56890" cy="202596"/>
            </a:xfrm>
            <a:custGeom>
              <a:avLst/>
              <a:gdLst/>
              <a:ahLst/>
              <a:cxnLst/>
              <a:rect l="0" t="0" r="0" b="0"/>
              <a:pathLst>
                <a:path w="56890" h="202596">
                  <a:moveTo>
                    <a:pt x="6089" y="0"/>
                  </a:moveTo>
                  <a:lnTo>
                    <a:pt x="2716" y="3369"/>
                  </a:lnTo>
                  <a:lnTo>
                    <a:pt x="1061" y="8788"/>
                  </a:lnTo>
                  <a:lnTo>
                    <a:pt x="0" y="23765"/>
                  </a:lnTo>
                  <a:lnTo>
                    <a:pt x="6679" y="53301"/>
                  </a:lnTo>
                  <a:lnTo>
                    <a:pt x="12613" y="76941"/>
                  </a:lnTo>
                  <a:lnTo>
                    <a:pt x="18839" y="103701"/>
                  </a:lnTo>
                  <a:lnTo>
                    <a:pt x="25153" y="132090"/>
                  </a:lnTo>
                  <a:lnTo>
                    <a:pt x="33373" y="156494"/>
                  </a:lnTo>
                  <a:lnTo>
                    <a:pt x="39382" y="170446"/>
                  </a:lnTo>
                  <a:lnTo>
                    <a:pt x="45121" y="192889"/>
                  </a:lnTo>
                  <a:lnTo>
                    <a:pt x="48836" y="198616"/>
                  </a:lnTo>
                  <a:lnTo>
                    <a:pt x="55689" y="202595"/>
                  </a:lnTo>
                  <a:lnTo>
                    <a:pt x="56089" y="202091"/>
                  </a:lnTo>
                  <a:lnTo>
                    <a:pt x="56889" y="1905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8" name="SMARTInkShape-2808"/>
            <p:cNvSpPr/>
            <p:nvPr/>
          </p:nvSpPr>
          <p:spPr>
            <a:xfrm>
              <a:off x="1422400" y="1866900"/>
              <a:ext cx="76201" cy="38068"/>
            </a:xfrm>
            <a:custGeom>
              <a:avLst/>
              <a:gdLst/>
              <a:ahLst/>
              <a:cxnLst/>
              <a:rect l="0" t="0" r="0" b="0"/>
              <a:pathLst>
                <a:path w="76201" h="38068">
                  <a:moveTo>
                    <a:pt x="0" y="0"/>
                  </a:moveTo>
                  <a:lnTo>
                    <a:pt x="0" y="8838"/>
                  </a:lnTo>
                  <a:lnTo>
                    <a:pt x="1880" y="12864"/>
                  </a:lnTo>
                  <a:lnTo>
                    <a:pt x="14926" y="27526"/>
                  </a:lnTo>
                  <a:lnTo>
                    <a:pt x="24570" y="33869"/>
                  </a:lnTo>
                  <a:lnTo>
                    <a:pt x="36364" y="36846"/>
                  </a:lnTo>
                  <a:lnTo>
                    <a:pt x="65253" y="38067"/>
                  </a:lnTo>
                  <a:lnTo>
                    <a:pt x="69688" y="36203"/>
                  </a:lnTo>
                  <a:lnTo>
                    <a:pt x="76200" y="317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9" name="SMARTInkShape-2809"/>
            <p:cNvSpPr/>
            <p:nvPr/>
          </p:nvSpPr>
          <p:spPr>
            <a:xfrm>
              <a:off x="1250950" y="1828800"/>
              <a:ext cx="165101" cy="190083"/>
            </a:xfrm>
            <a:custGeom>
              <a:avLst/>
              <a:gdLst/>
              <a:ahLst/>
              <a:cxnLst/>
              <a:rect l="0" t="0" r="0" b="0"/>
              <a:pathLst>
                <a:path w="165101" h="190083">
                  <a:moveTo>
                    <a:pt x="0" y="0"/>
                  </a:moveTo>
                  <a:lnTo>
                    <a:pt x="0" y="3370"/>
                  </a:lnTo>
                  <a:lnTo>
                    <a:pt x="1880" y="6906"/>
                  </a:lnTo>
                  <a:lnTo>
                    <a:pt x="3370" y="8838"/>
                  </a:lnTo>
                  <a:lnTo>
                    <a:pt x="5024" y="14745"/>
                  </a:lnTo>
                  <a:lnTo>
                    <a:pt x="5467" y="18296"/>
                  </a:lnTo>
                  <a:lnTo>
                    <a:pt x="9719" y="26005"/>
                  </a:lnTo>
                  <a:lnTo>
                    <a:pt x="15609" y="35547"/>
                  </a:lnTo>
                  <a:lnTo>
                    <a:pt x="27018" y="66549"/>
                  </a:lnTo>
                  <a:lnTo>
                    <a:pt x="38580" y="94271"/>
                  </a:lnTo>
                  <a:lnTo>
                    <a:pt x="49059" y="120360"/>
                  </a:lnTo>
                  <a:lnTo>
                    <a:pt x="58922" y="151088"/>
                  </a:lnTo>
                  <a:lnTo>
                    <a:pt x="69699" y="180871"/>
                  </a:lnTo>
                  <a:lnTo>
                    <a:pt x="75904" y="190082"/>
                  </a:lnTo>
                  <a:lnTo>
                    <a:pt x="72741" y="187005"/>
                  </a:lnTo>
                  <a:lnTo>
                    <a:pt x="71134" y="181654"/>
                  </a:lnTo>
                  <a:lnTo>
                    <a:pt x="69313" y="156878"/>
                  </a:lnTo>
                  <a:lnTo>
                    <a:pt x="64857" y="128092"/>
                  </a:lnTo>
                  <a:lnTo>
                    <a:pt x="63768" y="101816"/>
                  </a:lnTo>
                  <a:lnTo>
                    <a:pt x="64257" y="82017"/>
                  </a:lnTo>
                  <a:lnTo>
                    <a:pt x="68973" y="68220"/>
                  </a:lnTo>
                  <a:lnTo>
                    <a:pt x="69970" y="67352"/>
                  </a:lnTo>
                  <a:lnTo>
                    <a:pt x="71341" y="67479"/>
                  </a:lnTo>
                  <a:lnTo>
                    <a:pt x="74746" y="68795"/>
                  </a:lnTo>
                  <a:lnTo>
                    <a:pt x="80628" y="70242"/>
                  </a:lnTo>
                  <a:lnTo>
                    <a:pt x="106212" y="93602"/>
                  </a:lnTo>
                  <a:lnTo>
                    <a:pt x="125798" y="124042"/>
                  </a:lnTo>
                  <a:lnTo>
                    <a:pt x="148102" y="147293"/>
                  </a:lnTo>
                  <a:lnTo>
                    <a:pt x="153547" y="150129"/>
                  </a:lnTo>
                  <a:lnTo>
                    <a:pt x="165100" y="1524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0" name="SMARTInkShape-2810"/>
            <p:cNvSpPr/>
            <p:nvPr/>
          </p:nvSpPr>
          <p:spPr>
            <a:xfrm>
              <a:off x="1140121" y="1976216"/>
              <a:ext cx="109798" cy="143992"/>
            </a:xfrm>
            <a:custGeom>
              <a:avLst/>
              <a:gdLst/>
              <a:ahLst/>
              <a:cxnLst/>
              <a:rect l="0" t="0" r="0" b="0"/>
              <a:pathLst>
                <a:path w="109798" h="143992">
                  <a:moveTo>
                    <a:pt x="21929" y="106584"/>
                  </a:moveTo>
                  <a:lnTo>
                    <a:pt x="16152" y="101513"/>
                  </a:lnTo>
                  <a:lnTo>
                    <a:pt x="9718" y="97745"/>
                  </a:lnTo>
                  <a:lnTo>
                    <a:pt x="7438" y="95046"/>
                  </a:lnTo>
                  <a:lnTo>
                    <a:pt x="108" y="76545"/>
                  </a:lnTo>
                  <a:lnTo>
                    <a:pt x="0" y="66421"/>
                  </a:lnTo>
                  <a:lnTo>
                    <a:pt x="3010" y="55572"/>
                  </a:lnTo>
                  <a:lnTo>
                    <a:pt x="21626" y="24145"/>
                  </a:lnTo>
                  <a:lnTo>
                    <a:pt x="30336" y="10492"/>
                  </a:lnTo>
                  <a:lnTo>
                    <a:pt x="40099" y="3244"/>
                  </a:lnTo>
                  <a:lnTo>
                    <a:pt x="51928" y="0"/>
                  </a:lnTo>
                  <a:lnTo>
                    <a:pt x="67741" y="2408"/>
                  </a:lnTo>
                  <a:lnTo>
                    <a:pt x="82460" y="10963"/>
                  </a:lnTo>
                  <a:lnTo>
                    <a:pt x="95759" y="22433"/>
                  </a:lnTo>
                  <a:lnTo>
                    <a:pt x="105265" y="38141"/>
                  </a:lnTo>
                  <a:lnTo>
                    <a:pt x="109730" y="66774"/>
                  </a:lnTo>
                  <a:lnTo>
                    <a:pt x="109797" y="86322"/>
                  </a:lnTo>
                  <a:lnTo>
                    <a:pt x="101946" y="113750"/>
                  </a:lnTo>
                  <a:lnTo>
                    <a:pt x="95889" y="125483"/>
                  </a:lnTo>
                  <a:lnTo>
                    <a:pt x="86255" y="136799"/>
                  </a:lnTo>
                  <a:lnTo>
                    <a:pt x="78505" y="141178"/>
                  </a:lnTo>
                  <a:lnTo>
                    <a:pt x="62031" y="143991"/>
                  </a:lnTo>
                  <a:lnTo>
                    <a:pt x="55509" y="142494"/>
                  </a:lnTo>
                  <a:lnTo>
                    <a:pt x="45573" y="135783"/>
                  </a:lnTo>
                  <a:lnTo>
                    <a:pt x="34629" y="119284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1" name="SMARTInkShape-2811"/>
            <p:cNvSpPr/>
            <p:nvPr/>
          </p:nvSpPr>
          <p:spPr>
            <a:xfrm>
              <a:off x="1168400" y="2082800"/>
              <a:ext cx="69851" cy="231037"/>
            </a:xfrm>
            <a:custGeom>
              <a:avLst/>
              <a:gdLst/>
              <a:ahLst/>
              <a:cxnLst/>
              <a:rect l="0" t="0" r="0" b="0"/>
              <a:pathLst>
                <a:path w="69851" h="231037">
                  <a:moveTo>
                    <a:pt x="0" y="0"/>
                  </a:moveTo>
                  <a:lnTo>
                    <a:pt x="3371" y="0"/>
                  </a:lnTo>
                  <a:lnTo>
                    <a:pt x="4363" y="1410"/>
                  </a:lnTo>
                  <a:lnTo>
                    <a:pt x="13140" y="27610"/>
                  </a:lnTo>
                  <a:lnTo>
                    <a:pt x="21252" y="54606"/>
                  </a:lnTo>
                  <a:lnTo>
                    <a:pt x="30913" y="82188"/>
                  </a:lnTo>
                  <a:lnTo>
                    <a:pt x="39341" y="112703"/>
                  </a:lnTo>
                  <a:lnTo>
                    <a:pt x="46306" y="144086"/>
                  </a:lnTo>
                  <a:lnTo>
                    <a:pt x="52839" y="168986"/>
                  </a:lnTo>
                  <a:lnTo>
                    <a:pt x="57003" y="200020"/>
                  </a:lnTo>
                  <a:lnTo>
                    <a:pt x="63204" y="230138"/>
                  </a:lnTo>
                  <a:lnTo>
                    <a:pt x="64008" y="231036"/>
                  </a:lnTo>
                  <a:lnTo>
                    <a:pt x="65249" y="230930"/>
                  </a:lnTo>
                  <a:lnTo>
                    <a:pt x="66783" y="230153"/>
                  </a:lnTo>
                  <a:lnTo>
                    <a:pt x="67804" y="228930"/>
                  </a:lnTo>
                  <a:lnTo>
                    <a:pt x="69850" y="2222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2" name="SMARTInkShape-2812"/>
            <p:cNvSpPr/>
            <p:nvPr/>
          </p:nvSpPr>
          <p:spPr>
            <a:xfrm>
              <a:off x="1018957" y="2095500"/>
              <a:ext cx="116072" cy="145529"/>
            </a:xfrm>
            <a:custGeom>
              <a:avLst/>
              <a:gdLst/>
              <a:ahLst/>
              <a:cxnLst/>
              <a:rect l="0" t="0" r="0" b="0"/>
              <a:pathLst>
                <a:path w="116072" h="145529">
                  <a:moveTo>
                    <a:pt x="47843" y="0"/>
                  </a:moveTo>
                  <a:lnTo>
                    <a:pt x="42066" y="5069"/>
                  </a:lnTo>
                  <a:lnTo>
                    <a:pt x="20709" y="17711"/>
                  </a:lnTo>
                  <a:lnTo>
                    <a:pt x="7955" y="36364"/>
                  </a:lnTo>
                  <a:lnTo>
                    <a:pt x="2111" y="64106"/>
                  </a:lnTo>
                  <a:lnTo>
                    <a:pt x="0" y="77174"/>
                  </a:lnTo>
                  <a:lnTo>
                    <a:pt x="2513" y="106678"/>
                  </a:lnTo>
                  <a:lnTo>
                    <a:pt x="4412" y="119378"/>
                  </a:lnTo>
                  <a:lnTo>
                    <a:pt x="9961" y="129727"/>
                  </a:lnTo>
                  <a:lnTo>
                    <a:pt x="21017" y="140116"/>
                  </a:lnTo>
                  <a:lnTo>
                    <a:pt x="30981" y="143411"/>
                  </a:lnTo>
                  <a:lnTo>
                    <a:pt x="51254" y="145528"/>
                  </a:lnTo>
                  <a:lnTo>
                    <a:pt x="67903" y="142524"/>
                  </a:lnTo>
                  <a:lnTo>
                    <a:pt x="82870" y="133793"/>
                  </a:lnTo>
                  <a:lnTo>
                    <a:pt x="99865" y="118203"/>
                  </a:lnTo>
                  <a:lnTo>
                    <a:pt x="108333" y="105030"/>
                  </a:lnTo>
                  <a:lnTo>
                    <a:pt x="115634" y="83853"/>
                  </a:lnTo>
                  <a:lnTo>
                    <a:pt x="116071" y="73956"/>
                  </a:lnTo>
                  <a:lnTo>
                    <a:pt x="108733" y="47525"/>
                  </a:lnTo>
                  <a:lnTo>
                    <a:pt x="102891" y="40407"/>
                  </a:lnTo>
                  <a:lnTo>
                    <a:pt x="72796" y="19108"/>
                  </a:lnTo>
                  <a:lnTo>
                    <a:pt x="64576" y="15548"/>
                  </a:lnTo>
                  <a:lnTo>
                    <a:pt x="47843" y="127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3" name="SMARTInkShape-2813"/>
            <p:cNvSpPr/>
            <p:nvPr/>
          </p:nvSpPr>
          <p:spPr>
            <a:xfrm>
              <a:off x="895350" y="2127250"/>
              <a:ext cx="107951" cy="177577"/>
            </a:xfrm>
            <a:custGeom>
              <a:avLst/>
              <a:gdLst/>
              <a:ahLst/>
              <a:cxnLst/>
              <a:rect l="0" t="0" r="0" b="0"/>
              <a:pathLst>
                <a:path w="107951" h="177577">
                  <a:moveTo>
                    <a:pt x="0" y="82550"/>
                  </a:moveTo>
                  <a:lnTo>
                    <a:pt x="6742" y="82550"/>
                  </a:lnTo>
                  <a:lnTo>
                    <a:pt x="11932" y="84431"/>
                  </a:lnTo>
                  <a:lnTo>
                    <a:pt x="36309" y="100846"/>
                  </a:lnTo>
                  <a:lnTo>
                    <a:pt x="55943" y="128373"/>
                  </a:lnTo>
                  <a:lnTo>
                    <a:pt x="71674" y="156381"/>
                  </a:lnTo>
                  <a:lnTo>
                    <a:pt x="76165" y="177576"/>
                  </a:lnTo>
                  <a:lnTo>
                    <a:pt x="75492" y="157521"/>
                  </a:lnTo>
                  <a:lnTo>
                    <a:pt x="70732" y="128840"/>
                  </a:lnTo>
                  <a:lnTo>
                    <a:pt x="65660" y="97599"/>
                  </a:lnTo>
                  <a:lnTo>
                    <a:pt x="63926" y="68432"/>
                  </a:lnTo>
                  <a:lnTo>
                    <a:pt x="64261" y="37469"/>
                  </a:lnTo>
                  <a:lnTo>
                    <a:pt x="66895" y="28175"/>
                  </a:lnTo>
                  <a:lnTo>
                    <a:pt x="72300" y="21224"/>
                  </a:lnTo>
                  <a:lnTo>
                    <a:pt x="94158" y="4360"/>
                  </a:lnTo>
                  <a:lnTo>
                    <a:pt x="10795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" name="SMARTInkShape-2814"/>
            <p:cNvSpPr/>
            <p:nvPr/>
          </p:nvSpPr>
          <p:spPr>
            <a:xfrm>
              <a:off x="795310" y="2249290"/>
              <a:ext cx="99923" cy="134513"/>
            </a:xfrm>
            <a:custGeom>
              <a:avLst/>
              <a:gdLst/>
              <a:ahLst/>
              <a:cxnLst/>
              <a:rect l="0" t="0" r="0" b="0"/>
              <a:pathLst>
                <a:path w="99923" h="134513">
                  <a:moveTo>
                    <a:pt x="61940" y="11310"/>
                  </a:moveTo>
                  <a:lnTo>
                    <a:pt x="47013" y="11310"/>
                  </a:lnTo>
                  <a:lnTo>
                    <a:pt x="37369" y="14679"/>
                  </a:lnTo>
                  <a:lnTo>
                    <a:pt x="25574" y="23518"/>
                  </a:lnTo>
                  <a:lnTo>
                    <a:pt x="16513" y="35075"/>
                  </a:lnTo>
                  <a:lnTo>
                    <a:pt x="4939" y="62729"/>
                  </a:lnTo>
                  <a:lnTo>
                    <a:pt x="364" y="81342"/>
                  </a:lnTo>
                  <a:lnTo>
                    <a:pt x="0" y="93236"/>
                  </a:lnTo>
                  <a:lnTo>
                    <a:pt x="5516" y="112367"/>
                  </a:lnTo>
                  <a:lnTo>
                    <a:pt x="7391" y="116782"/>
                  </a:lnTo>
                  <a:lnTo>
                    <a:pt x="13235" y="123568"/>
                  </a:lnTo>
                  <a:lnTo>
                    <a:pt x="28487" y="133673"/>
                  </a:lnTo>
                  <a:lnTo>
                    <a:pt x="32582" y="134512"/>
                  </a:lnTo>
                  <a:lnTo>
                    <a:pt x="40896" y="133564"/>
                  </a:lnTo>
                  <a:lnTo>
                    <a:pt x="53509" y="129064"/>
                  </a:lnTo>
                  <a:lnTo>
                    <a:pt x="78875" y="102768"/>
                  </a:lnTo>
                  <a:lnTo>
                    <a:pt x="95014" y="74310"/>
                  </a:lnTo>
                  <a:lnTo>
                    <a:pt x="98805" y="68127"/>
                  </a:lnTo>
                  <a:lnTo>
                    <a:pt x="99922" y="62592"/>
                  </a:lnTo>
                  <a:lnTo>
                    <a:pt x="99256" y="57493"/>
                  </a:lnTo>
                  <a:lnTo>
                    <a:pt x="89352" y="30457"/>
                  </a:lnTo>
                  <a:lnTo>
                    <a:pt x="80968" y="13628"/>
                  </a:lnTo>
                  <a:lnTo>
                    <a:pt x="72519" y="3300"/>
                  </a:lnTo>
                  <a:lnTo>
                    <a:pt x="68287" y="694"/>
                  </a:lnTo>
                  <a:lnTo>
                    <a:pt x="66172" y="0"/>
                  </a:lnTo>
                  <a:lnTo>
                    <a:pt x="60056" y="1109"/>
                  </a:lnTo>
                  <a:lnTo>
                    <a:pt x="42890" y="496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5" name="SMARTInkShape-2815"/>
            <p:cNvSpPr/>
            <p:nvPr/>
          </p:nvSpPr>
          <p:spPr>
            <a:xfrm>
              <a:off x="704850" y="2228850"/>
              <a:ext cx="82551" cy="209551"/>
            </a:xfrm>
            <a:custGeom>
              <a:avLst/>
              <a:gdLst/>
              <a:ahLst/>
              <a:cxnLst/>
              <a:rect l="0" t="0" r="0" b="0"/>
              <a:pathLst>
                <a:path w="82551" h="209551">
                  <a:moveTo>
                    <a:pt x="0" y="0"/>
                  </a:moveTo>
                  <a:lnTo>
                    <a:pt x="0" y="27145"/>
                  </a:lnTo>
                  <a:lnTo>
                    <a:pt x="1880" y="53026"/>
                  </a:lnTo>
                  <a:lnTo>
                    <a:pt x="6906" y="76859"/>
                  </a:lnTo>
                  <a:lnTo>
                    <a:pt x="14745" y="103676"/>
                  </a:lnTo>
                  <a:lnTo>
                    <a:pt x="26006" y="132083"/>
                  </a:lnTo>
                  <a:lnTo>
                    <a:pt x="42453" y="163595"/>
                  </a:lnTo>
                  <a:lnTo>
                    <a:pt x="54926" y="188790"/>
                  </a:lnTo>
                  <a:lnTo>
                    <a:pt x="70975" y="204534"/>
                  </a:lnTo>
                  <a:lnTo>
                    <a:pt x="75760" y="207319"/>
                  </a:lnTo>
                  <a:lnTo>
                    <a:pt x="82550" y="2095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6" name="SMARTInkShape-2816"/>
            <p:cNvSpPr/>
            <p:nvPr/>
          </p:nvSpPr>
          <p:spPr>
            <a:xfrm>
              <a:off x="540632" y="2336800"/>
              <a:ext cx="183269" cy="189977"/>
            </a:xfrm>
            <a:custGeom>
              <a:avLst/>
              <a:gdLst/>
              <a:ahLst/>
              <a:cxnLst/>
              <a:rect l="0" t="0" r="0" b="0"/>
              <a:pathLst>
                <a:path w="183269" h="189977">
                  <a:moveTo>
                    <a:pt x="5468" y="0"/>
                  </a:moveTo>
                  <a:lnTo>
                    <a:pt x="0" y="5466"/>
                  </a:lnTo>
                  <a:lnTo>
                    <a:pt x="12017" y="33926"/>
                  </a:lnTo>
                  <a:lnTo>
                    <a:pt x="23694" y="60949"/>
                  </a:lnTo>
                  <a:lnTo>
                    <a:pt x="35483" y="85164"/>
                  </a:lnTo>
                  <a:lnTo>
                    <a:pt x="47914" y="110214"/>
                  </a:lnTo>
                  <a:lnTo>
                    <a:pt x="63906" y="135509"/>
                  </a:lnTo>
                  <a:lnTo>
                    <a:pt x="78132" y="163565"/>
                  </a:lnTo>
                  <a:lnTo>
                    <a:pt x="93979" y="189976"/>
                  </a:lnTo>
                  <a:lnTo>
                    <a:pt x="94291" y="185325"/>
                  </a:lnTo>
                  <a:lnTo>
                    <a:pt x="94333" y="181615"/>
                  </a:lnTo>
                  <a:lnTo>
                    <a:pt x="83534" y="150584"/>
                  </a:lnTo>
                  <a:lnTo>
                    <a:pt x="77149" y="119872"/>
                  </a:lnTo>
                  <a:lnTo>
                    <a:pt x="72308" y="90001"/>
                  </a:lnTo>
                  <a:lnTo>
                    <a:pt x="69956" y="73547"/>
                  </a:lnTo>
                  <a:lnTo>
                    <a:pt x="72632" y="59733"/>
                  </a:lnTo>
                  <a:lnTo>
                    <a:pt x="77892" y="50076"/>
                  </a:lnTo>
                  <a:lnTo>
                    <a:pt x="81870" y="46950"/>
                  </a:lnTo>
                  <a:lnTo>
                    <a:pt x="83919" y="46115"/>
                  </a:lnTo>
                  <a:lnTo>
                    <a:pt x="85990" y="46265"/>
                  </a:lnTo>
                  <a:lnTo>
                    <a:pt x="99866" y="53433"/>
                  </a:lnTo>
                  <a:lnTo>
                    <a:pt x="124112" y="74499"/>
                  </a:lnTo>
                  <a:lnTo>
                    <a:pt x="142038" y="102211"/>
                  </a:lnTo>
                  <a:lnTo>
                    <a:pt x="165779" y="133875"/>
                  </a:lnTo>
                  <a:lnTo>
                    <a:pt x="170321" y="137111"/>
                  </a:lnTo>
                  <a:lnTo>
                    <a:pt x="175614" y="139188"/>
                  </a:lnTo>
                  <a:lnTo>
                    <a:pt x="178219" y="137591"/>
                  </a:lnTo>
                  <a:lnTo>
                    <a:pt x="183268" y="1333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7" name="SMARTInkShape-2817"/>
            <p:cNvSpPr/>
            <p:nvPr/>
          </p:nvSpPr>
          <p:spPr>
            <a:xfrm>
              <a:off x="431938" y="2451100"/>
              <a:ext cx="139563" cy="150741"/>
            </a:xfrm>
            <a:custGeom>
              <a:avLst/>
              <a:gdLst/>
              <a:ahLst/>
              <a:cxnLst/>
              <a:rect l="0" t="0" r="0" b="0"/>
              <a:pathLst>
                <a:path w="139563" h="150741">
                  <a:moveTo>
                    <a:pt x="50662" y="0"/>
                  </a:moveTo>
                  <a:lnTo>
                    <a:pt x="47290" y="0"/>
                  </a:lnTo>
                  <a:lnTo>
                    <a:pt x="43753" y="1881"/>
                  </a:lnTo>
                  <a:lnTo>
                    <a:pt x="22286" y="22780"/>
                  </a:lnTo>
                  <a:lnTo>
                    <a:pt x="5235" y="47919"/>
                  </a:lnTo>
                  <a:lnTo>
                    <a:pt x="922" y="74898"/>
                  </a:lnTo>
                  <a:lnTo>
                    <a:pt x="70" y="101343"/>
                  </a:lnTo>
                  <a:lnTo>
                    <a:pt x="0" y="107777"/>
                  </a:lnTo>
                  <a:lnTo>
                    <a:pt x="3687" y="118691"/>
                  </a:lnTo>
                  <a:lnTo>
                    <a:pt x="17550" y="137196"/>
                  </a:lnTo>
                  <a:lnTo>
                    <a:pt x="29718" y="146796"/>
                  </a:lnTo>
                  <a:lnTo>
                    <a:pt x="38060" y="149910"/>
                  </a:lnTo>
                  <a:lnTo>
                    <a:pt x="42261" y="150740"/>
                  </a:lnTo>
                  <a:lnTo>
                    <a:pt x="58284" y="148537"/>
                  </a:lnTo>
                  <a:lnTo>
                    <a:pt x="78298" y="140765"/>
                  </a:lnTo>
                  <a:lnTo>
                    <a:pt x="108106" y="122349"/>
                  </a:lnTo>
                  <a:lnTo>
                    <a:pt x="139562" y="952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8" name="SMARTInkShape-2818"/>
            <p:cNvSpPr/>
            <p:nvPr/>
          </p:nvSpPr>
          <p:spPr>
            <a:xfrm>
              <a:off x="596900" y="1867815"/>
              <a:ext cx="317501" cy="232370"/>
            </a:xfrm>
            <a:custGeom>
              <a:avLst/>
              <a:gdLst/>
              <a:ahLst/>
              <a:cxnLst/>
              <a:rect l="0" t="0" r="0" b="0"/>
              <a:pathLst>
                <a:path w="317501" h="232370">
                  <a:moveTo>
                    <a:pt x="0" y="202285"/>
                  </a:moveTo>
                  <a:lnTo>
                    <a:pt x="5467" y="207751"/>
                  </a:lnTo>
                  <a:lnTo>
                    <a:pt x="12830" y="208373"/>
                  </a:lnTo>
                  <a:lnTo>
                    <a:pt x="18167" y="206637"/>
                  </a:lnTo>
                  <a:lnTo>
                    <a:pt x="30221" y="197082"/>
                  </a:lnTo>
                  <a:lnTo>
                    <a:pt x="55425" y="170354"/>
                  </a:lnTo>
                  <a:lnTo>
                    <a:pt x="65276" y="153564"/>
                  </a:lnTo>
                  <a:lnTo>
                    <a:pt x="68945" y="137366"/>
                  </a:lnTo>
                  <a:lnTo>
                    <a:pt x="69447" y="131568"/>
                  </a:lnTo>
                  <a:lnTo>
                    <a:pt x="66359" y="120967"/>
                  </a:lnTo>
                  <a:lnTo>
                    <a:pt x="64700" y="118439"/>
                  </a:lnTo>
                  <a:lnTo>
                    <a:pt x="60975" y="115630"/>
                  </a:lnTo>
                  <a:lnTo>
                    <a:pt x="51541" y="114050"/>
                  </a:lnTo>
                  <a:lnTo>
                    <a:pt x="45719" y="115561"/>
                  </a:lnTo>
                  <a:lnTo>
                    <a:pt x="29669" y="124960"/>
                  </a:lnTo>
                  <a:lnTo>
                    <a:pt x="24239" y="131698"/>
                  </a:lnTo>
                  <a:lnTo>
                    <a:pt x="12826" y="160454"/>
                  </a:lnTo>
                  <a:lnTo>
                    <a:pt x="7628" y="188848"/>
                  </a:lnTo>
                  <a:lnTo>
                    <a:pt x="10100" y="205044"/>
                  </a:lnTo>
                  <a:lnTo>
                    <a:pt x="15299" y="218782"/>
                  </a:lnTo>
                  <a:lnTo>
                    <a:pt x="21145" y="225608"/>
                  </a:lnTo>
                  <a:lnTo>
                    <a:pt x="28448" y="230290"/>
                  </a:lnTo>
                  <a:lnTo>
                    <a:pt x="36397" y="232369"/>
                  </a:lnTo>
                  <a:lnTo>
                    <a:pt x="44634" y="231413"/>
                  </a:lnTo>
                  <a:lnTo>
                    <a:pt x="64789" y="225050"/>
                  </a:lnTo>
                  <a:lnTo>
                    <a:pt x="73009" y="219222"/>
                  </a:lnTo>
                  <a:lnTo>
                    <a:pt x="95527" y="188842"/>
                  </a:lnTo>
                  <a:lnTo>
                    <a:pt x="111383" y="157736"/>
                  </a:lnTo>
                  <a:lnTo>
                    <a:pt x="120492" y="130533"/>
                  </a:lnTo>
                  <a:lnTo>
                    <a:pt x="125713" y="101563"/>
                  </a:lnTo>
                  <a:lnTo>
                    <a:pt x="126923" y="72186"/>
                  </a:lnTo>
                  <a:lnTo>
                    <a:pt x="126965" y="67323"/>
                  </a:lnTo>
                  <a:lnTo>
                    <a:pt x="127683" y="66448"/>
                  </a:lnTo>
                  <a:lnTo>
                    <a:pt x="128866" y="66571"/>
                  </a:lnTo>
                  <a:lnTo>
                    <a:pt x="130360" y="67358"/>
                  </a:lnTo>
                  <a:lnTo>
                    <a:pt x="131357" y="68590"/>
                  </a:lnTo>
                  <a:lnTo>
                    <a:pt x="134837" y="75634"/>
                  </a:lnTo>
                  <a:lnTo>
                    <a:pt x="142109" y="87191"/>
                  </a:lnTo>
                  <a:lnTo>
                    <a:pt x="149635" y="108132"/>
                  </a:lnTo>
                  <a:lnTo>
                    <a:pt x="155406" y="138928"/>
                  </a:lnTo>
                  <a:lnTo>
                    <a:pt x="165014" y="170328"/>
                  </a:lnTo>
                  <a:lnTo>
                    <a:pt x="160719" y="160355"/>
                  </a:lnTo>
                  <a:lnTo>
                    <a:pt x="159008" y="133933"/>
                  </a:lnTo>
                  <a:lnTo>
                    <a:pt x="155455" y="110458"/>
                  </a:lnTo>
                  <a:lnTo>
                    <a:pt x="153304" y="82257"/>
                  </a:lnTo>
                  <a:lnTo>
                    <a:pt x="156039" y="51557"/>
                  </a:lnTo>
                  <a:lnTo>
                    <a:pt x="163283" y="20424"/>
                  </a:lnTo>
                  <a:lnTo>
                    <a:pt x="167350" y="9509"/>
                  </a:lnTo>
                  <a:lnTo>
                    <a:pt x="170127" y="6034"/>
                  </a:lnTo>
                  <a:lnTo>
                    <a:pt x="176976" y="2172"/>
                  </a:lnTo>
                  <a:lnTo>
                    <a:pt x="185394" y="0"/>
                  </a:lnTo>
                  <a:lnTo>
                    <a:pt x="191993" y="3253"/>
                  </a:lnTo>
                  <a:lnTo>
                    <a:pt x="211099" y="20212"/>
                  </a:lnTo>
                  <a:lnTo>
                    <a:pt x="225821" y="49720"/>
                  </a:lnTo>
                  <a:lnTo>
                    <a:pt x="238202" y="77900"/>
                  </a:lnTo>
                  <a:lnTo>
                    <a:pt x="254258" y="104439"/>
                  </a:lnTo>
                  <a:lnTo>
                    <a:pt x="268265" y="129470"/>
                  </a:lnTo>
                  <a:lnTo>
                    <a:pt x="289910" y="160423"/>
                  </a:lnTo>
                  <a:lnTo>
                    <a:pt x="306196" y="177265"/>
                  </a:lnTo>
                  <a:lnTo>
                    <a:pt x="317500" y="183235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9" name="SMARTInkShape-2819"/>
            <p:cNvSpPr/>
            <p:nvPr/>
          </p:nvSpPr>
          <p:spPr>
            <a:xfrm>
              <a:off x="459891" y="2090491"/>
              <a:ext cx="117960" cy="136679"/>
            </a:xfrm>
            <a:custGeom>
              <a:avLst/>
              <a:gdLst/>
              <a:ahLst/>
              <a:cxnLst/>
              <a:rect l="0" t="0" r="0" b="0"/>
              <a:pathLst>
                <a:path w="117960" h="136679">
                  <a:moveTo>
                    <a:pt x="3659" y="87559"/>
                  </a:moveTo>
                  <a:lnTo>
                    <a:pt x="287" y="90929"/>
                  </a:lnTo>
                  <a:lnTo>
                    <a:pt x="0" y="91923"/>
                  </a:lnTo>
                  <a:lnTo>
                    <a:pt x="513" y="92585"/>
                  </a:lnTo>
                  <a:lnTo>
                    <a:pt x="1561" y="93025"/>
                  </a:lnTo>
                  <a:lnTo>
                    <a:pt x="2966" y="92613"/>
                  </a:lnTo>
                  <a:lnTo>
                    <a:pt x="8313" y="89369"/>
                  </a:lnTo>
                  <a:lnTo>
                    <a:pt x="12312" y="88363"/>
                  </a:lnTo>
                  <a:lnTo>
                    <a:pt x="41930" y="66886"/>
                  </a:lnTo>
                  <a:lnTo>
                    <a:pt x="52628" y="55328"/>
                  </a:lnTo>
                  <a:lnTo>
                    <a:pt x="59288" y="47127"/>
                  </a:lnTo>
                  <a:lnTo>
                    <a:pt x="75168" y="32248"/>
                  </a:lnTo>
                  <a:lnTo>
                    <a:pt x="77774" y="26286"/>
                  </a:lnTo>
                  <a:lnTo>
                    <a:pt x="79584" y="10231"/>
                  </a:lnTo>
                  <a:lnTo>
                    <a:pt x="77855" y="5449"/>
                  </a:lnTo>
                  <a:lnTo>
                    <a:pt x="76406" y="3185"/>
                  </a:lnTo>
                  <a:lnTo>
                    <a:pt x="74734" y="1676"/>
                  </a:lnTo>
                  <a:lnTo>
                    <a:pt x="70996" y="0"/>
                  </a:lnTo>
                  <a:lnTo>
                    <a:pt x="65100" y="1135"/>
                  </a:lnTo>
                  <a:lnTo>
                    <a:pt x="57777" y="4697"/>
                  </a:lnTo>
                  <a:lnTo>
                    <a:pt x="29004" y="30638"/>
                  </a:lnTo>
                  <a:lnTo>
                    <a:pt x="12114" y="50757"/>
                  </a:lnTo>
                  <a:lnTo>
                    <a:pt x="7417" y="62736"/>
                  </a:lnTo>
                  <a:lnTo>
                    <a:pt x="4401" y="91044"/>
                  </a:lnTo>
                  <a:lnTo>
                    <a:pt x="3877" y="108738"/>
                  </a:lnTo>
                  <a:lnTo>
                    <a:pt x="7518" y="118373"/>
                  </a:lnTo>
                  <a:lnTo>
                    <a:pt x="13840" y="126654"/>
                  </a:lnTo>
                  <a:lnTo>
                    <a:pt x="21353" y="132686"/>
                  </a:lnTo>
                  <a:lnTo>
                    <a:pt x="29397" y="135837"/>
                  </a:lnTo>
                  <a:lnTo>
                    <a:pt x="33517" y="136678"/>
                  </a:lnTo>
                  <a:lnTo>
                    <a:pt x="55338" y="132957"/>
                  </a:lnTo>
                  <a:lnTo>
                    <a:pt x="73064" y="126724"/>
                  </a:lnTo>
                  <a:lnTo>
                    <a:pt x="104459" y="109283"/>
                  </a:lnTo>
                  <a:lnTo>
                    <a:pt x="117959" y="100259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0" name="SMARTInkShape-2820"/>
            <p:cNvSpPr/>
            <p:nvPr/>
          </p:nvSpPr>
          <p:spPr>
            <a:xfrm>
              <a:off x="349250" y="2133600"/>
              <a:ext cx="101601" cy="183744"/>
            </a:xfrm>
            <a:custGeom>
              <a:avLst/>
              <a:gdLst/>
              <a:ahLst/>
              <a:cxnLst/>
              <a:rect l="0" t="0" r="0" b="0"/>
              <a:pathLst>
                <a:path w="101601" h="183744">
                  <a:moveTo>
                    <a:pt x="0" y="88900"/>
                  </a:moveTo>
                  <a:lnTo>
                    <a:pt x="5467" y="88900"/>
                  </a:lnTo>
                  <a:lnTo>
                    <a:pt x="24624" y="118753"/>
                  </a:lnTo>
                  <a:lnTo>
                    <a:pt x="43332" y="149418"/>
                  </a:lnTo>
                  <a:lnTo>
                    <a:pt x="47480" y="158365"/>
                  </a:lnTo>
                  <a:lnTo>
                    <a:pt x="50029" y="166340"/>
                  </a:lnTo>
                  <a:lnTo>
                    <a:pt x="57416" y="177207"/>
                  </a:lnTo>
                  <a:lnTo>
                    <a:pt x="62297" y="182777"/>
                  </a:lnTo>
                  <a:lnTo>
                    <a:pt x="61993" y="183234"/>
                  </a:lnTo>
                  <a:lnTo>
                    <a:pt x="59771" y="183743"/>
                  </a:lnTo>
                  <a:lnTo>
                    <a:pt x="58898" y="183172"/>
                  </a:lnTo>
                  <a:lnTo>
                    <a:pt x="58314" y="182086"/>
                  </a:lnTo>
                  <a:lnTo>
                    <a:pt x="50728" y="154894"/>
                  </a:lnTo>
                  <a:lnTo>
                    <a:pt x="44017" y="127700"/>
                  </a:lnTo>
                  <a:lnTo>
                    <a:pt x="39268" y="98367"/>
                  </a:lnTo>
                  <a:lnTo>
                    <a:pt x="39035" y="70465"/>
                  </a:lnTo>
                  <a:lnTo>
                    <a:pt x="41572" y="57423"/>
                  </a:lnTo>
                  <a:lnTo>
                    <a:pt x="58503" y="27912"/>
                  </a:lnTo>
                  <a:lnTo>
                    <a:pt x="65042" y="21107"/>
                  </a:lnTo>
                  <a:lnTo>
                    <a:pt x="92357" y="2901"/>
                  </a:lnTo>
                  <a:lnTo>
                    <a:pt x="10160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1" name="SMARTInkShape-2821"/>
            <p:cNvSpPr/>
            <p:nvPr/>
          </p:nvSpPr>
          <p:spPr>
            <a:xfrm>
              <a:off x="192147" y="2250896"/>
              <a:ext cx="187653" cy="255788"/>
            </a:xfrm>
            <a:custGeom>
              <a:avLst/>
              <a:gdLst/>
              <a:ahLst/>
              <a:cxnLst/>
              <a:rect l="0" t="0" r="0" b="0"/>
              <a:pathLst>
                <a:path w="187653" h="255788">
                  <a:moveTo>
                    <a:pt x="112653" y="28754"/>
                  </a:moveTo>
                  <a:lnTo>
                    <a:pt x="109282" y="25381"/>
                  </a:lnTo>
                  <a:lnTo>
                    <a:pt x="105744" y="23726"/>
                  </a:lnTo>
                  <a:lnTo>
                    <a:pt x="103814" y="23285"/>
                  </a:lnTo>
                  <a:lnTo>
                    <a:pt x="82212" y="11454"/>
                  </a:lnTo>
                  <a:lnTo>
                    <a:pt x="79659" y="10870"/>
                  </a:lnTo>
                  <a:lnTo>
                    <a:pt x="73059" y="12104"/>
                  </a:lnTo>
                  <a:lnTo>
                    <a:pt x="41461" y="28031"/>
                  </a:lnTo>
                  <a:lnTo>
                    <a:pt x="13423" y="57627"/>
                  </a:lnTo>
                  <a:lnTo>
                    <a:pt x="3914" y="74233"/>
                  </a:lnTo>
                  <a:lnTo>
                    <a:pt x="0" y="89186"/>
                  </a:lnTo>
                  <a:lnTo>
                    <a:pt x="966" y="96300"/>
                  </a:lnTo>
                  <a:lnTo>
                    <a:pt x="2211" y="99184"/>
                  </a:lnTo>
                  <a:lnTo>
                    <a:pt x="3747" y="101107"/>
                  </a:lnTo>
                  <a:lnTo>
                    <a:pt x="7336" y="103244"/>
                  </a:lnTo>
                  <a:lnTo>
                    <a:pt x="13321" y="104447"/>
                  </a:lnTo>
                  <a:lnTo>
                    <a:pt x="22935" y="101431"/>
                  </a:lnTo>
                  <a:lnTo>
                    <a:pt x="52051" y="76401"/>
                  </a:lnTo>
                  <a:lnTo>
                    <a:pt x="78072" y="46245"/>
                  </a:lnTo>
                  <a:lnTo>
                    <a:pt x="96416" y="24699"/>
                  </a:lnTo>
                  <a:lnTo>
                    <a:pt x="99254" y="11201"/>
                  </a:lnTo>
                  <a:lnTo>
                    <a:pt x="99924" y="0"/>
                  </a:lnTo>
                  <a:lnTo>
                    <a:pt x="99939" y="1393"/>
                  </a:lnTo>
                  <a:lnTo>
                    <a:pt x="96577" y="6143"/>
                  </a:lnTo>
                  <a:lnTo>
                    <a:pt x="96292" y="8036"/>
                  </a:lnTo>
                  <a:lnTo>
                    <a:pt x="103138" y="36746"/>
                  </a:lnTo>
                  <a:lnTo>
                    <a:pt x="111453" y="60123"/>
                  </a:lnTo>
                  <a:lnTo>
                    <a:pt x="129985" y="86828"/>
                  </a:lnTo>
                  <a:lnTo>
                    <a:pt x="146597" y="115850"/>
                  </a:lnTo>
                  <a:lnTo>
                    <a:pt x="163467" y="142697"/>
                  </a:lnTo>
                  <a:lnTo>
                    <a:pt x="183209" y="174050"/>
                  </a:lnTo>
                  <a:lnTo>
                    <a:pt x="187181" y="189475"/>
                  </a:lnTo>
                  <a:lnTo>
                    <a:pt x="187652" y="206431"/>
                  </a:lnTo>
                  <a:lnTo>
                    <a:pt x="179948" y="229541"/>
                  </a:lnTo>
                  <a:lnTo>
                    <a:pt x="174076" y="236290"/>
                  </a:lnTo>
                  <a:lnTo>
                    <a:pt x="158809" y="246373"/>
                  </a:lnTo>
                  <a:lnTo>
                    <a:pt x="137135" y="254453"/>
                  </a:lnTo>
                  <a:lnTo>
                    <a:pt x="119435" y="255787"/>
                  </a:lnTo>
                  <a:lnTo>
                    <a:pt x="92683" y="248402"/>
                  </a:lnTo>
                  <a:lnTo>
                    <a:pt x="81022" y="242393"/>
                  </a:lnTo>
                  <a:lnTo>
                    <a:pt x="68203" y="231954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2" name="SMARTInkShape-2822"/>
            <p:cNvSpPr/>
            <p:nvPr/>
          </p:nvSpPr>
          <p:spPr>
            <a:xfrm>
              <a:off x="425450" y="2730500"/>
              <a:ext cx="742951" cy="863601"/>
            </a:xfrm>
            <a:custGeom>
              <a:avLst/>
              <a:gdLst/>
              <a:ahLst/>
              <a:cxnLst/>
              <a:rect l="0" t="0" r="0" b="0"/>
              <a:pathLst>
                <a:path w="742951" h="863601">
                  <a:moveTo>
                    <a:pt x="742950" y="863600"/>
                  </a:moveTo>
                  <a:lnTo>
                    <a:pt x="733490" y="863600"/>
                  </a:lnTo>
                  <a:lnTo>
                    <a:pt x="702763" y="850734"/>
                  </a:lnTo>
                  <a:lnTo>
                    <a:pt x="675666" y="842400"/>
                  </a:lnTo>
                  <a:lnTo>
                    <a:pt x="647500" y="833959"/>
                  </a:lnTo>
                  <a:lnTo>
                    <a:pt x="623730" y="826908"/>
                  </a:lnTo>
                  <a:lnTo>
                    <a:pt x="598812" y="816902"/>
                  </a:lnTo>
                  <a:lnTo>
                    <a:pt x="573555" y="807742"/>
                  </a:lnTo>
                  <a:lnTo>
                    <a:pt x="548198" y="792957"/>
                  </a:lnTo>
                  <a:lnTo>
                    <a:pt x="522811" y="778619"/>
                  </a:lnTo>
                  <a:lnTo>
                    <a:pt x="497414" y="761279"/>
                  </a:lnTo>
                  <a:lnTo>
                    <a:pt x="472720" y="741324"/>
                  </a:lnTo>
                  <a:lnTo>
                    <a:pt x="450980" y="714402"/>
                  </a:lnTo>
                  <a:lnTo>
                    <a:pt x="427683" y="687532"/>
                  </a:lnTo>
                  <a:lnTo>
                    <a:pt x="407061" y="658248"/>
                  </a:lnTo>
                  <a:lnTo>
                    <a:pt x="388251" y="630677"/>
                  </a:lnTo>
                  <a:lnTo>
                    <a:pt x="373427" y="600478"/>
                  </a:lnTo>
                  <a:lnTo>
                    <a:pt x="360097" y="569188"/>
                  </a:lnTo>
                  <a:lnTo>
                    <a:pt x="351484" y="548130"/>
                  </a:lnTo>
                  <a:lnTo>
                    <a:pt x="346714" y="525129"/>
                  </a:lnTo>
                  <a:lnTo>
                    <a:pt x="343890" y="500796"/>
                  </a:lnTo>
                  <a:lnTo>
                    <a:pt x="340281" y="475869"/>
                  </a:lnTo>
                  <a:lnTo>
                    <a:pt x="338209" y="452563"/>
                  </a:lnTo>
                  <a:lnTo>
                    <a:pt x="337287" y="429739"/>
                  </a:lnTo>
                  <a:lnTo>
                    <a:pt x="336877" y="405483"/>
                  </a:lnTo>
                  <a:lnTo>
                    <a:pt x="336694" y="380592"/>
                  </a:lnTo>
                  <a:lnTo>
                    <a:pt x="336614" y="356123"/>
                  </a:lnTo>
                  <a:lnTo>
                    <a:pt x="336578" y="333490"/>
                  </a:lnTo>
                  <a:lnTo>
                    <a:pt x="336562" y="309790"/>
                  </a:lnTo>
                  <a:lnTo>
                    <a:pt x="336555" y="285851"/>
                  </a:lnTo>
                  <a:lnTo>
                    <a:pt x="336551" y="263451"/>
                  </a:lnTo>
                  <a:lnTo>
                    <a:pt x="334669" y="241737"/>
                  </a:lnTo>
                  <a:lnTo>
                    <a:pt x="331480" y="220328"/>
                  </a:lnTo>
                  <a:lnTo>
                    <a:pt x="325013" y="189145"/>
                  </a:lnTo>
                  <a:lnTo>
                    <a:pt x="313768" y="161013"/>
                  </a:lnTo>
                  <a:lnTo>
                    <a:pt x="296637" y="132059"/>
                  </a:lnTo>
                  <a:lnTo>
                    <a:pt x="265923" y="100718"/>
                  </a:lnTo>
                  <a:lnTo>
                    <a:pt x="239188" y="77820"/>
                  </a:lnTo>
                  <a:lnTo>
                    <a:pt x="217782" y="64925"/>
                  </a:lnTo>
                  <a:lnTo>
                    <a:pt x="191806" y="54491"/>
                  </a:lnTo>
                  <a:lnTo>
                    <a:pt x="165681" y="45148"/>
                  </a:lnTo>
                  <a:lnTo>
                    <a:pt x="139957" y="36293"/>
                  </a:lnTo>
                  <a:lnTo>
                    <a:pt x="114413" y="27654"/>
                  </a:lnTo>
                  <a:lnTo>
                    <a:pt x="90832" y="20992"/>
                  </a:lnTo>
                  <a:lnTo>
                    <a:pt x="61485" y="13274"/>
                  </a:lnTo>
                  <a:lnTo>
                    <a:pt x="37502" y="6519"/>
                  </a:lnTo>
                  <a:lnTo>
                    <a:pt x="7237" y="858"/>
                  </a:lnTo>
                  <a:lnTo>
                    <a:pt x="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79" name="SMARTInkShape-Group438"/>
          <p:cNvGrpSpPr/>
          <p:nvPr/>
        </p:nvGrpSpPr>
        <p:grpSpPr>
          <a:xfrm>
            <a:off x="444579" y="3860800"/>
            <a:ext cx="1739822" cy="873882"/>
            <a:chOff x="444579" y="3860800"/>
            <a:chExt cx="1739822" cy="873882"/>
          </a:xfrm>
        </p:grpSpPr>
        <p:sp>
          <p:nvSpPr>
            <p:cNvPr id="164" name="SMARTInkShape-2823"/>
            <p:cNvSpPr/>
            <p:nvPr/>
          </p:nvSpPr>
          <p:spPr>
            <a:xfrm>
              <a:off x="2001636" y="4308514"/>
              <a:ext cx="182765" cy="307937"/>
            </a:xfrm>
            <a:custGeom>
              <a:avLst/>
              <a:gdLst/>
              <a:ahLst/>
              <a:cxnLst/>
              <a:rect l="0" t="0" r="0" b="0"/>
              <a:pathLst>
                <a:path w="182765" h="307937">
                  <a:moveTo>
                    <a:pt x="131964" y="174586"/>
                  </a:moveTo>
                  <a:lnTo>
                    <a:pt x="126495" y="169118"/>
                  </a:lnTo>
                  <a:lnTo>
                    <a:pt x="116353" y="162635"/>
                  </a:lnTo>
                  <a:lnTo>
                    <a:pt x="108366" y="153798"/>
                  </a:lnTo>
                  <a:lnTo>
                    <a:pt x="92680" y="146421"/>
                  </a:lnTo>
                  <a:lnTo>
                    <a:pt x="84165" y="146310"/>
                  </a:lnTo>
                  <a:lnTo>
                    <a:pt x="64822" y="151988"/>
                  </a:lnTo>
                  <a:lnTo>
                    <a:pt x="35510" y="172900"/>
                  </a:lnTo>
                  <a:lnTo>
                    <a:pt x="20677" y="188668"/>
                  </a:lnTo>
                  <a:lnTo>
                    <a:pt x="5638" y="219216"/>
                  </a:lnTo>
                  <a:lnTo>
                    <a:pt x="0" y="241100"/>
                  </a:lnTo>
                  <a:lnTo>
                    <a:pt x="1111" y="250244"/>
                  </a:lnTo>
                  <a:lnTo>
                    <a:pt x="7573" y="267612"/>
                  </a:lnTo>
                  <a:lnTo>
                    <a:pt x="10230" y="270470"/>
                  </a:lnTo>
                  <a:lnTo>
                    <a:pt x="28661" y="278804"/>
                  </a:lnTo>
                  <a:lnTo>
                    <a:pt x="38778" y="278995"/>
                  </a:lnTo>
                  <a:lnTo>
                    <a:pt x="59151" y="273369"/>
                  </a:lnTo>
                  <a:lnTo>
                    <a:pt x="75817" y="264139"/>
                  </a:lnTo>
                  <a:lnTo>
                    <a:pt x="101669" y="235453"/>
                  </a:lnTo>
                  <a:lnTo>
                    <a:pt x="119694" y="211905"/>
                  </a:lnTo>
                  <a:lnTo>
                    <a:pt x="136560" y="187055"/>
                  </a:lnTo>
                  <a:lnTo>
                    <a:pt x="148612" y="159936"/>
                  </a:lnTo>
                  <a:lnTo>
                    <a:pt x="156652" y="129558"/>
                  </a:lnTo>
                  <a:lnTo>
                    <a:pt x="163502" y="100095"/>
                  </a:lnTo>
                  <a:lnTo>
                    <a:pt x="170001" y="73492"/>
                  </a:lnTo>
                  <a:lnTo>
                    <a:pt x="175147" y="42590"/>
                  </a:lnTo>
                  <a:lnTo>
                    <a:pt x="176301" y="12092"/>
                  </a:lnTo>
                  <a:lnTo>
                    <a:pt x="176403" y="550"/>
                  </a:lnTo>
                  <a:lnTo>
                    <a:pt x="177112" y="0"/>
                  </a:lnTo>
                  <a:lnTo>
                    <a:pt x="178291" y="340"/>
                  </a:lnTo>
                  <a:lnTo>
                    <a:pt x="179782" y="1272"/>
                  </a:lnTo>
                  <a:lnTo>
                    <a:pt x="180069" y="2598"/>
                  </a:lnTo>
                  <a:lnTo>
                    <a:pt x="177033" y="15181"/>
                  </a:lnTo>
                  <a:lnTo>
                    <a:pt x="175831" y="41079"/>
                  </a:lnTo>
                  <a:lnTo>
                    <a:pt x="171380" y="65100"/>
                  </a:lnTo>
                  <a:lnTo>
                    <a:pt x="165592" y="90091"/>
                  </a:lnTo>
                  <a:lnTo>
                    <a:pt x="159409" y="116074"/>
                  </a:lnTo>
                  <a:lnTo>
                    <a:pt x="153814" y="145097"/>
                  </a:lnTo>
                  <a:lnTo>
                    <a:pt x="151843" y="171885"/>
                  </a:lnTo>
                  <a:lnTo>
                    <a:pt x="151258" y="197695"/>
                  </a:lnTo>
                  <a:lnTo>
                    <a:pt x="152498" y="223217"/>
                  </a:lnTo>
                  <a:lnTo>
                    <a:pt x="160469" y="248653"/>
                  </a:lnTo>
                  <a:lnTo>
                    <a:pt x="169840" y="278769"/>
                  </a:lnTo>
                  <a:lnTo>
                    <a:pt x="182764" y="307936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5" name="SMARTInkShape-2824"/>
            <p:cNvSpPr/>
            <p:nvPr/>
          </p:nvSpPr>
          <p:spPr>
            <a:xfrm>
              <a:off x="1981200" y="4381500"/>
              <a:ext cx="6351" cy="12701"/>
            </a:xfrm>
            <a:custGeom>
              <a:avLst/>
              <a:gdLst/>
              <a:ahLst/>
              <a:cxnLst/>
              <a:rect l="0" t="0" r="0" b="0"/>
              <a:pathLst>
                <a:path w="6351" h="12701">
                  <a:moveTo>
                    <a:pt x="6350" y="0"/>
                  </a:moveTo>
                  <a:lnTo>
                    <a:pt x="881" y="0"/>
                  </a:lnTo>
                  <a:lnTo>
                    <a:pt x="587" y="704"/>
                  </a:lnTo>
                  <a:lnTo>
                    <a:pt x="0" y="127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6" name="SMARTInkShape-2825"/>
            <p:cNvSpPr/>
            <p:nvPr/>
          </p:nvSpPr>
          <p:spPr>
            <a:xfrm>
              <a:off x="1936750" y="4451350"/>
              <a:ext cx="19051" cy="150716"/>
            </a:xfrm>
            <a:custGeom>
              <a:avLst/>
              <a:gdLst/>
              <a:ahLst/>
              <a:cxnLst/>
              <a:rect l="0" t="0" r="0" b="0"/>
              <a:pathLst>
                <a:path w="19051" h="150716">
                  <a:moveTo>
                    <a:pt x="19050" y="0"/>
                  </a:moveTo>
                  <a:lnTo>
                    <a:pt x="15677" y="6741"/>
                  </a:lnTo>
                  <a:lnTo>
                    <a:pt x="13092" y="32637"/>
                  </a:lnTo>
                  <a:lnTo>
                    <a:pt x="12776" y="60695"/>
                  </a:lnTo>
                  <a:lnTo>
                    <a:pt x="12008" y="89051"/>
                  </a:lnTo>
                  <a:lnTo>
                    <a:pt x="7677" y="117335"/>
                  </a:lnTo>
                  <a:lnTo>
                    <a:pt x="4860" y="132367"/>
                  </a:lnTo>
                  <a:lnTo>
                    <a:pt x="284" y="150715"/>
                  </a:lnTo>
                  <a:lnTo>
                    <a:pt x="188" y="150571"/>
                  </a:lnTo>
                  <a:lnTo>
                    <a:pt x="0" y="1397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7" name="SMARTInkShape-2826"/>
            <p:cNvSpPr/>
            <p:nvPr/>
          </p:nvSpPr>
          <p:spPr>
            <a:xfrm>
              <a:off x="1747774" y="4413250"/>
              <a:ext cx="112395" cy="164692"/>
            </a:xfrm>
            <a:custGeom>
              <a:avLst/>
              <a:gdLst/>
              <a:ahLst/>
              <a:cxnLst/>
              <a:rect l="0" t="0" r="0" b="0"/>
              <a:pathLst>
                <a:path w="112395" h="164692">
                  <a:moveTo>
                    <a:pt x="87376" y="6350"/>
                  </a:moveTo>
                  <a:lnTo>
                    <a:pt x="59000" y="7054"/>
                  </a:lnTo>
                  <a:lnTo>
                    <a:pt x="51010" y="9721"/>
                  </a:lnTo>
                  <a:lnTo>
                    <a:pt x="38578" y="18558"/>
                  </a:lnTo>
                  <a:lnTo>
                    <a:pt x="29329" y="33485"/>
                  </a:lnTo>
                  <a:lnTo>
                    <a:pt x="15804" y="63727"/>
                  </a:lnTo>
                  <a:lnTo>
                    <a:pt x="3622" y="92316"/>
                  </a:lnTo>
                  <a:lnTo>
                    <a:pt x="0" y="113429"/>
                  </a:lnTo>
                  <a:lnTo>
                    <a:pt x="2299" y="129721"/>
                  </a:lnTo>
                  <a:lnTo>
                    <a:pt x="10819" y="143485"/>
                  </a:lnTo>
                  <a:lnTo>
                    <a:pt x="31242" y="160454"/>
                  </a:lnTo>
                  <a:lnTo>
                    <a:pt x="39850" y="163036"/>
                  </a:lnTo>
                  <a:lnTo>
                    <a:pt x="59250" y="164691"/>
                  </a:lnTo>
                  <a:lnTo>
                    <a:pt x="72379" y="161607"/>
                  </a:lnTo>
                  <a:lnTo>
                    <a:pt x="85205" y="156226"/>
                  </a:lnTo>
                  <a:lnTo>
                    <a:pt x="91819" y="150336"/>
                  </a:lnTo>
                  <a:lnTo>
                    <a:pt x="99510" y="137207"/>
                  </a:lnTo>
                  <a:lnTo>
                    <a:pt x="109879" y="107620"/>
                  </a:lnTo>
                  <a:lnTo>
                    <a:pt x="112394" y="76155"/>
                  </a:lnTo>
                  <a:lnTo>
                    <a:pt x="107698" y="46325"/>
                  </a:lnTo>
                  <a:lnTo>
                    <a:pt x="104921" y="32305"/>
                  </a:lnTo>
                  <a:lnTo>
                    <a:pt x="99629" y="21094"/>
                  </a:lnTo>
                  <a:lnTo>
                    <a:pt x="94938" y="15725"/>
                  </a:lnTo>
                  <a:lnTo>
                    <a:pt x="85774" y="8735"/>
                  </a:lnTo>
                  <a:lnTo>
                    <a:pt x="81726" y="2902"/>
                  </a:lnTo>
                  <a:lnTo>
                    <a:pt x="74676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8" name="SMARTInkShape-2827"/>
            <p:cNvSpPr/>
            <p:nvPr/>
          </p:nvSpPr>
          <p:spPr>
            <a:xfrm>
              <a:off x="1657350" y="4457700"/>
              <a:ext cx="82551" cy="88901"/>
            </a:xfrm>
            <a:custGeom>
              <a:avLst/>
              <a:gdLst/>
              <a:ahLst/>
              <a:cxnLst/>
              <a:rect l="0" t="0" r="0" b="0"/>
              <a:pathLst>
                <a:path w="82551" h="88901">
                  <a:moveTo>
                    <a:pt x="0" y="0"/>
                  </a:moveTo>
                  <a:lnTo>
                    <a:pt x="0" y="8837"/>
                  </a:lnTo>
                  <a:lnTo>
                    <a:pt x="3370" y="18296"/>
                  </a:lnTo>
                  <a:lnTo>
                    <a:pt x="8788" y="24124"/>
                  </a:lnTo>
                  <a:lnTo>
                    <a:pt x="15195" y="29771"/>
                  </a:lnTo>
                  <a:lnTo>
                    <a:pt x="33528" y="55400"/>
                  </a:lnTo>
                  <a:lnTo>
                    <a:pt x="61486" y="77330"/>
                  </a:lnTo>
                  <a:lnTo>
                    <a:pt x="82550" y="889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9" name="SMARTInkShape-2828"/>
            <p:cNvSpPr/>
            <p:nvPr/>
          </p:nvSpPr>
          <p:spPr>
            <a:xfrm>
              <a:off x="1568450" y="4337050"/>
              <a:ext cx="158751" cy="244681"/>
            </a:xfrm>
            <a:custGeom>
              <a:avLst/>
              <a:gdLst/>
              <a:ahLst/>
              <a:cxnLst/>
              <a:rect l="0" t="0" r="0" b="0"/>
              <a:pathLst>
                <a:path w="158751" h="244681">
                  <a:moveTo>
                    <a:pt x="25400" y="0"/>
                  </a:moveTo>
                  <a:lnTo>
                    <a:pt x="25400" y="3369"/>
                  </a:lnTo>
                  <a:lnTo>
                    <a:pt x="18931" y="29247"/>
                  </a:lnTo>
                  <a:lnTo>
                    <a:pt x="14140" y="58327"/>
                  </a:lnTo>
                  <a:lnTo>
                    <a:pt x="13125" y="84780"/>
                  </a:lnTo>
                  <a:lnTo>
                    <a:pt x="12825" y="114960"/>
                  </a:lnTo>
                  <a:lnTo>
                    <a:pt x="10856" y="144364"/>
                  </a:lnTo>
                  <a:lnTo>
                    <a:pt x="7684" y="170950"/>
                  </a:lnTo>
                  <a:lnTo>
                    <a:pt x="6612" y="201845"/>
                  </a:lnTo>
                  <a:lnTo>
                    <a:pt x="602" y="231669"/>
                  </a:lnTo>
                  <a:lnTo>
                    <a:pt x="15" y="244680"/>
                  </a:lnTo>
                  <a:lnTo>
                    <a:pt x="0" y="232635"/>
                  </a:lnTo>
                  <a:lnTo>
                    <a:pt x="12209" y="204535"/>
                  </a:lnTo>
                  <a:lnTo>
                    <a:pt x="27837" y="177358"/>
                  </a:lnTo>
                  <a:lnTo>
                    <a:pt x="44512" y="147425"/>
                  </a:lnTo>
                  <a:lnTo>
                    <a:pt x="64766" y="120920"/>
                  </a:lnTo>
                  <a:lnTo>
                    <a:pt x="87404" y="91411"/>
                  </a:lnTo>
                  <a:lnTo>
                    <a:pt x="117849" y="66475"/>
                  </a:lnTo>
                  <a:lnTo>
                    <a:pt x="141235" y="53697"/>
                  </a:lnTo>
                  <a:lnTo>
                    <a:pt x="151867" y="51372"/>
                  </a:lnTo>
                  <a:lnTo>
                    <a:pt x="158750" y="508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0" name="SMARTInkShape-2829"/>
            <p:cNvSpPr/>
            <p:nvPr/>
          </p:nvSpPr>
          <p:spPr>
            <a:xfrm>
              <a:off x="1340513" y="4451610"/>
              <a:ext cx="164438" cy="113635"/>
            </a:xfrm>
            <a:custGeom>
              <a:avLst/>
              <a:gdLst/>
              <a:ahLst/>
              <a:cxnLst/>
              <a:rect l="0" t="0" r="0" b="0"/>
              <a:pathLst>
                <a:path w="164438" h="113635">
                  <a:moveTo>
                    <a:pt x="88237" y="6090"/>
                  </a:moveTo>
                  <a:lnTo>
                    <a:pt x="84864" y="6090"/>
                  </a:lnTo>
                  <a:lnTo>
                    <a:pt x="81328" y="4207"/>
                  </a:lnTo>
                  <a:lnTo>
                    <a:pt x="77404" y="1725"/>
                  </a:lnTo>
                  <a:lnTo>
                    <a:pt x="69137" y="131"/>
                  </a:lnTo>
                  <a:lnTo>
                    <a:pt x="67036" y="0"/>
                  </a:lnTo>
                  <a:lnTo>
                    <a:pt x="62821" y="1737"/>
                  </a:lnTo>
                  <a:lnTo>
                    <a:pt x="47182" y="11997"/>
                  </a:lnTo>
                  <a:lnTo>
                    <a:pt x="23252" y="40344"/>
                  </a:lnTo>
                  <a:lnTo>
                    <a:pt x="4386" y="71089"/>
                  </a:lnTo>
                  <a:lnTo>
                    <a:pt x="833" y="84222"/>
                  </a:lnTo>
                  <a:lnTo>
                    <a:pt x="0" y="92792"/>
                  </a:lnTo>
                  <a:lnTo>
                    <a:pt x="1513" y="99421"/>
                  </a:lnTo>
                  <a:lnTo>
                    <a:pt x="2904" y="102177"/>
                  </a:lnTo>
                  <a:lnTo>
                    <a:pt x="8213" y="107121"/>
                  </a:lnTo>
                  <a:lnTo>
                    <a:pt x="14569" y="110964"/>
                  </a:lnTo>
                  <a:lnTo>
                    <a:pt x="22822" y="113128"/>
                  </a:lnTo>
                  <a:lnTo>
                    <a:pt x="30000" y="113634"/>
                  </a:lnTo>
                  <a:lnTo>
                    <a:pt x="36013" y="111978"/>
                  </a:lnTo>
                  <a:lnTo>
                    <a:pt x="52195" y="102479"/>
                  </a:lnTo>
                  <a:lnTo>
                    <a:pt x="64667" y="83998"/>
                  </a:lnTo>
                  <a:lnTo>
                    <a:pt x="85020" y="52405"/>
                  </a:lnTo>
                  <a:lnTo>
                    <a:pt x="87600" y="45811"/>
                  </a:lnTo>
                  <a:lnTo>
                    <a:pt x="88517" y="45272"/>
                  </a:lnTo>
                  <a:lnTo>
                    <a:pt x="94307" y="44231"/>
                  </a:lnTo>
                  <a:lnTo>
                    <a:pt x="96464" y="71127"/>
                  </a:lnTo>
                  <a:lnTo>
                    <a:pt x="100359" y="78739"/>
                  </a:lnTo>
                  <a:lnTo>
                    <a:pt x="110486" y="90253"/>
                  </a:lnTo>
                  <a:lnTo>
                    <a:pt x="130713" y="103110"/>
                  </a:lnTo>
                  <a:lnTo>
                    <a:pt x="146826" y="106785"/>
                  </a:lnTo>
                  <a:lnTo>
                    <a:pt x="164437" y="10769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1" name="SMARTInkShape-2830"/>
            <p:cNvSpPr/>
            <p:nvPr/>
          </p:nvSpPr>
          <p:spPr>
            <a:xfrm>
              <a:off x="1295506" y="4305300"/>
              <a:ext cx="44345" cy="304801"/>
            </a:xfrm>
            <a:custGeom>
              <a:avLst/>
              <a:gdLst/>
              <a:ahLst/>
              <a:cxnLst/>
              <a:rect l="0" t="0" r="0" b="0"/>
              <a:pathLst>
                <a:path w="44345" h="304801">
                  <a:moveTo>
                    <a:pt x="44344" y="0"/>
                  </a:moveTo>
                  <a:lnTo>
                    <a:pt x="40973" y="3371"/>
                  </a:lnTo>
                  <a:lnTo>
                    <a:pt x="39318" y="8787"/>
                  </a:lnTo>
                  <a:lnTo>
                    <a:pt x="33803" y="33613"/>
                  </a:lnTo>
                  <a:lnTo>
                    <a:pt x="30188" y="64284"/>
                  </a:lnTo>
                  <a:lnTo>
                    <a:pt x="26743" y="91013"/>
                  </a:lnTo>
                  <a:lnTo>
                    <a:pt x="25232" y="111711"/>
                  </a:lnTo>
                  <a:lnTo>
                    <a:pt x="22209" y="135020"/>
                  </a:lnTo>
                  <a:lnTo>
                    <a:pt x="20394" y="157610"/>
                  </a:lnTo>
                  <a:lnTo>
                    <a:pt x="18882" y="179409"/>
                  </a:lnTo>
                  <a:lnTo>
                    <a:pt x="14065" y="210811"/>
                  </a:lnTo>
                  <a:lnTo>
                    <a:pt x="8168" y="237597"/>
                  </a:lnTo>
                  <a:lnTo>
                    <a:pt x="1737" y="265967"/>
                  </a:lnTo>
                  <a:lnTo>
                    <a:pt x="55" y="295945"/>
                  </a:lnTo>
                  <a:lnTo>
                    <a:pt x="0" y="298896"/>
                  </a:lnTo>
                  <a:lnTo>
                    <a:pt x="670" y="300864"/>
                  </a:lnTo>
                  <a:lnTo>
                    <a:pt x="1822" y="302176"/>
                  </a:lnTo>
                  <a:lnTo>
                    <a:pt x="6244" y="3048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2" name="SMARTInkShape-2831"/>
            <p:cNvSpPr/>
            <p:nvPr/>
          </p:nvSpPr>
          <p:spPr>
            <a:xfrm>
              <a:off x="1123950" y="4419600"/>
              <a:ext cx="88901" cy="315082"/>
            </a:xfrm>
            <a:custGeom>
              <a:avLst/>
              <a:gdLst/>
              <a:ahLst/>
              <a:cxnLst/>
              <a:rect l="0" t="0" r="0" b="0"/>
              <a:pathLst>
                <a:path w="88901" h="315082">
                  <a:moveTo>
                    <a:pt x="88900" y="0"/>
                  </a:moveTo>
                  <a:lnTo>
                    <a:pt x="82157" y="3371"/>
                  </a:lnTo>
                  <a:lnTo>
                    <a:pt x="80172" y="5774"/>
                  </a:lnTo>
                  <a:lnTo>
                    <a:pt x="71478" y="33613"/>
                  </a:lnTo>
                  <a:lnTo>
                    <a:pt x="65284" y="62403"/>
                  </a:lnTo>
                  <a:lnTo>
                    <a:pt x="60265" y="85988"/>
                  </a:lnTo>
                  <a:lnTo>
                    <a:pt x="51723" y="115318"/>
                  </a:lnTo>
                  <a:lnTo>
                    <a:pt x="44723" y="146351"/>
                  </a:lnTo>
                  <a:lnTo>
                    <a:pt x="38181" y="176007"/>
                  </a:lnTo>
                  <a:lnTo>
                    <a:pt x="31774" y="204549"/>
                  </a:lnTo>
                  <a:lnTo>
                    <a:pt x="25406" y="231587"/>
                  </a:lnTo>
                  <a:lnTo>
                    <a:pt x="13563" y="263056"/>
                  </a:lnTo>
                  <a:lnTo>
                    <a:pt x="5417" y="291062"/>
                  </a:lnTo>
                  <a:lnTo>
                    <a:pt x="1605" y="304491"/>
                  </a:lnTo>
                  <a:lnTo>
                    <a:pt x="317" y="314930"/>
                  </a:lnTo>
                  <a:lnTo>
                    <a:pt x="211" y="315081"/>
                  </a:lnTo>
                  <a:lnTo>
                    <a:pt x="0" y="3111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3" name="SMARTInkShape-2832"/>
            <p:cNvSpPr/>
            <p:nvPr/>
          </p:nvSpPr>
          <p:spPr>
            <a:xfrm>
              <a:off x="1104903" y="4425950"/>
              <a:ext cx="31748" cy="165101"/>
            </a:xfrm>
            <a:custGeom>
              <a:avLst/>
              <a:gdLst/>
              <a:ahLst/>
              <a:cxnLst/>
              <a:rect l="0" t="0" r="0" b="0"/>
              <a:pathLst>
                <a:path w="31748" h="165101">
                  <a:moveTo>
                    <a:pt x="6347" y="0"/>
                  </a:moveTo>
                  <a:lnTo>
                    <a:pt x="2975" y="0"/>
                  </a:lnTo>
                  <a:lnTo>
                    <a:pt x="1983" y="704"/>
                  </a:lnTo>
                  <a:lnTo>
                    <a:pt x="1321" y="1880"/>
                  </a:lnTo>
                  <a:lnTo>
                    <a:pt x="258" y="8837"/>
                  </a:lnTo>
                  <a:lnTo>
                    <a:pt x="12" y="39206"/>
                  </a:lnTo>
                  <a:lnTo>
                    <a:pt x="0" y="65599"/>
                  </a:lnTo>
                  <a:lnTo>
                    <a:pt x="3368" y="94410"/>
                  </a:lnTo>
                  <a:lnTo>
                    <a:pt x="6464" y="120484"/>
                  </a:lnTo>
                  <a:lnTo>
                    <a:pt x="9456" y="133275"/>
                  </a:lnTo>
                  <a:lnTo>
                    <a:pt x="15019" y="142254"/>
                  </a:lnTo>
                  <a:lnTo>
                    <a:pt x="20784" y="148595"/>
                  </a:lnTo>
                  <a:lnTo>
                    <a:pt x="31747" y="1651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4" name="SMARTInkShape-2833"/>
            <p:cNvSpPr/>
            <p:nvPr/>
          </p:nvSpPr>
          <p:spPr>
            <a:xfrm>
              <a:off x="781126" y="4286394"/>
              <a:ext cx="247279" cy="285607"/>
            </a:xfrm>
            <a:custGeom>
              <a:avLst/>
              <a:gdLst/>
              <a:ahLst/>
              <a:cxnLst/>
              <a:rect l="0" t="0" r="0" b="0"/>
              <a:pathLst>
                <a:path w="247279" h="285607">
                  <a:moveTo>
                    <a:pt x="6274" y="63356"/>
                  </a:moveTo>
                  <a:lnTo>
                    <a:pt x="2902" y="63356"/>
                  </a:lnTo>
                  <a:lnTo>
                    <a:pt x="1910" y="64060"/>
                  </a:lnTo>
                  <a:lnTo>
                    <a:pt x="1247" y="65236"/>
                  </a:lnTo>
                  <a:lnTo>
                    <a:pt x="184" y="72193"/>
                  </a:lnTo>
                  <a:lnTo>
                    <a:pt x="0" y="78281"/>
                  </a:lnTo>
                  <a:lnTo>
                    <a:pt x="1838" y="82454"/>
                  </a:lnTo>
                  <a:lnTo>
                    <a:pt x="11465" y="97358"/>
                  </a:lnTo>
                  <a:lnTo>
                    <a:pt x="22707" y="105101"/>
                  </a:lnTo>
                  <a:lnTo>
                    <a:pt x="39130" y="111160"/>
                  </a:lnTo>
                  <a:lnTo>
                    <a:pt x="69918" y="113761"/>
                  </a:lnTo>
                  <a:lnTo>
                    <a:pt x="95907" y="113371"/>
                  </a:lnTo>
                  <a:lnTo>
                    <a:pt x="118596" y="108357"/>
                  </a:lnTo>
                  <a:lnTo>
                    <a:pt x="143700" y="94378"/>
                  </a:lnTo>
                  <a:lnTo>
                    <a:pt x="170498" y="73137"/>
                  </a:lnTo>
                  <a:lnTo>
                    <a:pt x="183064" y="50078"/>
                  </a:lnTo>
                  <a:lnTo>
                    <a:pt x="192005" y="33315"/>
                  </a:lnTo>
                  <a:lnTo>
                    <a:pt x="198181" y="23899"/>
                  </a:lnTo>
                  <a:lnTo>
                    <a:pt x="202147" y="8236"/>
                  </a:lnTo>
                  <a:lnTo>
                    <a:pt x="203065" y="345"/>
                  </a:lnTo>
                  <a:lnTo>
                    <a:pt x="199736" y="0"/>
                  </a:lnTo>
                  <a:lnTo>
                    <a:pt x="196209" y="3682"/>
                  </a:lnTo>
                  <a:lnTo>
                    <a:pt x="186116" y="22937"/>
                  </a:lnTo>
                  <a:lnTo>
                    <a:pt x="179589" y="51869"/>
                  </a:lnTo>
                  <a:lnTo>
                    <a:pt x="176395" y="78296"/>
                  </a:lnTo>
                  <a:lnTo>
                    <a:pt x="170980" y="108469"/>
                  </a:lnTo>
                  <a:lnTo>
                    <a:pt x="164906" y="137870"/>
                  </a:lnTo>
                  <a:lnTo>
                    <a:pt x="158639" y="164456"/>
                  </a:lnTo>
                  <a:lnTo>
                    <a:pt x="150200" y="195351"/>
                  </a:lnTo>
                  <a:lnTo>
                    <a:pt x="140877" y="225848"/>
                  </a:lnTo>
                  <a:lnTo>
                    <a:pt x="139626" y="241111"/>
                  </a:lnTo>
                  <a:lnTo>
                    <a:pt x="141504" y="213542"/>
                  </a:lnTo>
                  <a:lnTo>
                    <a:pt x="151160" y="183007"/>
                  </a:lnTo>
                  <a:lnTo>
                    <a:pt x="165629" y="153521"/>
                  </a:lnTo>
                  <a:lnTo>
                    <a:pt x="181906" y="125742"/>
                  </a:lnTo>
                  <a:lnTo>
                    <a:pt x="193152" y="113042"/>
                  </a:lnTo>
                  <a:lnTo>
                    <a:pt x="204715" y="105201"/>
                  </a:lnTo>
                  <a:lnTo>
                    <a:pt x="212923" y="102566"/>
                  </a:lnTo>
                  <a:lnTo>
                    <a:pt x="217592" y="101948"/>
                  </a:lnTo>
                  <a:lnTo>
                    <a:pt x="222018" y="103557"/>
                  </a:lnTo>
                  <a:lnTo>
                    <a:pt x="230610" y="110336"/>
                  </a:lnTo>
                  <a:lnTo>
                    <a:pt x="236981" y="119766"/>
                  </a:lnTo>
                  <a:lnTo>
                    <a:pt x="245338" y="148808"/>
                  </a:lnTo>
                  <a:lnTo>
                    <a:pt x="247278" y="178038"/>
                  </a:lnTo>
                  <a:lnTo>
                    <a:pt x="243151" y="207494"/>
                  </a:lnTo>
                  <a:lnTo>
                    <a:pt x="241476" y="237532"/>
                  </a:lnTo>
                  <a:lnTo>
                    <a:pt x="241237" y="267878"/>
                  </a:lnTo>
                  <a:lnTo>
                    <a:pt x="241224" y="285606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5" name="SMARTInkShape-2834"/>
            <p:cNvSpPr/>
            <p:nvPr/>
          </p:nvSpPr>
          <p:spPr>
            <a:xfrm>
              <a:off x="806450" y="4337050"/>
              <a:ext cx="57151" cy="196528"/>
            </a:xfrm>
            <a:custGeom>
              <a:avLst/>
              <a:gdLst/>
              <a:ahLst/>
              <a:cxnLst/>
              <a:rect l="0" t="0" r="0" b="0"/>
              <a:pathLst>
                <a:path w="57151" h="196528">
                  <a:moveTo>
                    <a:pt x="57150" y="0"/>
                  </a:moveTo>
                  <a:lnTo>
                    <a:pt x="53778" y="3369"/>
                  </a:lnTo>
                  <a:lnTo>
                    <a:pt x="52124" y="6906"/>
                  </a:lnTo>
                  <a:lnTo>
                    <a:pt x="51682" y="8837"/>
                  </a:lnTo>
                  <a:lnTo>
                    <a:pt x="34257" y="39204"/>
                  </a:lnTo>
                  <a:lnTo>
                    <a:pt x="25477" y="65599"/>
                  </a:lnTo>
                  <a:lnTo>
                    <a:pt x="20953" y="89522"/>
                  </a:lnTo>
                  <a:lnTo>
                    <a:pt x="16055" y="119517"/>
                  </a:lnTo>
                  <a:lnTo>
                    <a:pt x="8293" y="145825"/>
                  </a:lnTo>
                  <a:lnTo>
                    <a:pt x="820" y="174695"/>
                  </a:lnTo>
                  <a:lnTo>
                    <a:pt x="2" y="196527"/>
                  </a:lnTo>
                  <a:lnTo>
                    <a:pt x="0" y="1905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6" name="SMARTInkShape-2835"/>
            <p:cNvSpPr/>
            <p:nvPr/>
          </p:nvSpPr>
          <p:spPr>
            <a:xfrm>
              <a:off x="457312" y="4025900"/>
              <a:ext cx="330089" cy="406401"/>
            </a:xfrm>
            <a:custGeom>
              <a:avLst/>
              <a:gdLst/>
              <a:ahLst/>
              <a:cxnLst/>
              <a:rect l="0" t="0" r="0" b="0"/>
              <a:pathLst>
                <a:path w="330089" h="406401">
                  <a:moveTo>
                    <a:pt x="76088" y="0"/>
                  </a:moveTo>
                  <a:lnTo>
                    <a:pt x="72716" y="0"/>
                  </a:lnTo>
                  <a:lnTo>
                    <a:pt x="69179" y="1880"/>
                  </a:lnTo>
                  <a:lnTo>
                    <a:pt x="38376" y="31372"/>
                  </a:lnTo>
                  <a:lnTo>
                    <a:pt x="17726" y="55381"/>
                  </a:lnTo>
                  <a:lnTo>
                    <a:pt x="4199" y="85931"/>
                  </a:lnTo>
                  <a:lnTo>
                    <a:pt x="455" y="114744"/>
                  </a:lnTo>
                  <a:lnTo>
                    <a:pt x="0" y="143157"/>
                  </a:lnTo>
                  <a:lnTo>
                    <a:pt x="4274" y="170879"/>
                  </a:lnTo>
                  <a:lnTo>
                    <a:pt x="7067" y="190329"/>
                  </a:lnTo>
                  <a:lnTo>
                    <a:pt x="18055" y="215865"/>
                  </a:lnTo>
                  <a:lnTo>
                    <a:pt x="30600" y="244664"/>
                  </a:lnTo>
                  <a:lnTo>
                    <a:pt x="50829" y="273980"/>
                  </a:lnTo>
                  <a:lnTo>
                    <a:pt x="76942" y="304217"/>
                  </a:lnTo>
                  <a:lnTo>
                    <a:pt x="107950" y="327728"/>
                  </a:lnTo>
                  <a:lnTo>
                    <a:pt x="139602" y="347321"/>
                  </a:lnTo>
                  <a:lnTo>
                    <a:pt x="168361" y="360705"/>
                  </a:lnTo>
                  <a:lnTo>
                    <a:pt x="196150" y="371869"/>
                  </a:lnTo>
                  <a:lnTo>
                    <a:pt x="222021" y="380869"/>
                  </a:lnTo>
                  <a:lnTo>
                    <a:pt x="247514" y="389440"/>
                  </a:lnTo>
                  <a:lnTo>
                    <a:pt x="277402" y="395020"/>
                  </a:lnTo>
                  <a:lnTo>
                    <a:pt x="295849" y="399055"/>
                  </a:lnTo>
                  <a:lnTo>
                    <a:pt x="325472" y="400024"/>
                  </a:lnTo>
                  <a:lnTo>
                    <a:pt x="327010" y="400737"/>
                  </a:lnTo>
                  <a:lnTo>
                    <a:pt x="328037" y="401920"/>
                  </a:lnTo>
                  <a:lnTo>
                    <a:pt x="330088" y="4064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7" name="SMARTInkShape-2836"/>
            <p:cNvSpPr/>
            <p:nvPr/>
          </p:nvSpPr>
          <p:spPr>
            <a:xfrm>
              <a:off x="444579" y="3892550"/>
              <a:ext cx="184072" cy="133351"/>
            </a:xfrm>
            <a:custGeom>
              <a:avLst/>
              <a:gdLst/>
              <a:ahLst/>
              <a:cxnLst/>
              <a:rect l="0" t="0" r="0" b="0"/>
              <a:pathLst>
                <a:path w="184072" h="133351">
                  <a:moveTo>
                    <a:pt x="145971" y="0"/>
                  </a:moveTo>
                  <a:lnTo>
                    <a:pt x="140503" y="0"/>
                  </a:lnTo>
                  <a:lnTo>
                    <a:pt x="134724" y="4364"/>
                  </a:lnTo>
                  <a:lnTo>
                    <a:pt x="130860" y="5467"/>
                  </a:lnTo>
                  <a:lnTo>
                    <a:pt x="118264" y="6879"/>
                  </a:lnTo>
                  <a:lnTo>
                    <a:pt x="109853" y="10662"/>
                  </a:lnTo>
                  <a:lnTo>
                    <a:pt x="78148" y="12620"/>
                  </a:lnTo>
                  <a:lnTo>
                    <a:pt x="47511" y="12696"/>
                  </a:lnTo>
                  <a:lnTo>
                    <a:pt x="17018" y="12700"/>
                  </a:lnTo>
                  <a:lnTo>
                    <a:pt x="12624" y="12700"/>
                  </a:lnTo>
                  <a:lnTo>
                    <a:pt x="15992" y="12700"/>
                  </a:lnTo>
                  <a:lnTo>
                    <a:pt x="16984" y="13404"/>
                  </a:lnTo>
                  <a:lnTo>
                    <a:pt x="17647" y="14580"/>
                  </a:lnTo>
                  <a:lnTo>
                    <a:pt x="18088" y="16071"/>
                  </a:lnTo>
                  <a:lnTo>
                    <a:pt x="17676" y="17064"/>
                  </a:lnTo>
                  <a:lnTo>
                    <a:pt x="16697" y="17726"/>
                  </a:lnTo>
                  <a:lnTo>
                    <a:pt x="15337" y="18167"/>
                  </a:lnTo>
                  <a:lnTo>
                    <a:pt x="14431" y="19167"/>
                  </a:lnTo>
                  <a:lnTo>
                    <a:pt x="13425" y="22159"/>
                  </a:lnTo>
                  <a:lnTo>
                    <a:pt x="16438" y="34192"/>
                  </a:lnTo>
                  <a:lnTo>
                    <a:pt x="14771" y="42507"/>
                  </a:lnTo>
                  <a:lnTo>
                    <a:pt x="16706" y="52890"/>
                  </a:lnTo>
                  <a:lnTo>
                    <a:pt x="12048" y="79788"/>
                  </a:lnTo>
                  <a:lnTo>
                    <a:pt x="7621" y="88772"/>
                  </a:lnTo>
                  <a:lnTo>
                    <a:pt x="6537" y="93969"/>
                  </a:lnTo>
                  <a:lnTo>
                    <a:pt x="0" y="101512"/>
                  </a:lnTo>
                  <a:lnTo>
                    <a:pt x="31683" y="101600"/>
                  </a:lnTo>
                  <a:lnTo>
                    <a:pt x="33796" y="101600"/>
                  </a:lnTo>
                  <a:lnTo>
                    <a:pt x="63586" y="107557"/>
                  </a:lnTo>
                  <a:lnTo>
                    <a:pt x="78051" y="109715"/>
                  </a:lnTo>
                  <a:lnTo>
                    <a:pt x="109363" y="115777"/>
                  </a:lnTo>
                  <a:lnTo>
                    <a:pt x="137313" y="122103"/>
                  </a:lnTo>
                  <a:lnTo>
                    <a:pt x="143533" y="124824"/>
                  </a:lnTo>
                  <a:lnTo>
                    <a:pt x="174814" y="127648"/>
                  </a:lnTo>
                  <a:lnTo>
                    <a:pt x="184071" y="1333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8" name="SMARTInkShape-2837"/>
            <p:cNvSpPr/>
            <p:nvPr/>
          </p:nvSpPr>
          <p:spPr>
            <a:xfrm>
              <a:off x="451732" y="3860800"/>
              <a:ext cx="234069" cy="184151"/>
            </a:xfrm>
            <a:custGeom>
              <a:avLst/>
              <a:gdLst/>
              <a:ahLst/>
              <a:cxnLst/>
              <a:rect l="0" t="0" r="0" b="0"/>
              <a:pathLst>
                <a:path w="234069" h="184151">
                  <a:moveTo>
                    <a:pt x="81668" y="0"/>
                  </a:moveTo>
                  <a:lnTo>
                    <a:pt x="76200" y="0"/>
                  </a:lnTo>
                  <a:lnTo>
                    <a:pt x="72208" y="3369"/>
                  </a:lnTo>
                  <a:lnTo>
                    <a:pt x="70407" y="6906"/>
                  </a:lnTo>
                  <a:lnTo>
                    <a:pt x="69156" y="17712"/>
                  </a:lnTo>
                  <a:lnTo>
                    <a:pt x="68972" y="48628"/>
                  </a:lnTo>
                  <a:lnTo>
                    <a:pt x="68968" y="79650"/>
                  </a:lnTo>
                  <a:lnTo>
                    <a:pt x="68261" y="97428"/>
                  </a:lnTo>
                  <a:lnTo>
                    <a:pt x="63500" y="109796"/>
                  </a:lnTo>
                  <a:lnTo>
                    <a:pt x="62624" y="126625"/>
                  </a:lnTo>
                  <a:lnTo>
                    <a:pt x="68944" y="133324"/>
                  </a:lnTo>
                  <a:lnTo>
                    <a:pt x="62639" y="133350"/>
                  </a:lnTo>
                  <a:lnTo>
                    <a:pt x="62618" y="127005"/>
                  </a:lnTo>
                  <a:lnTo>
                    <a:pt x="56528" y="127000"/>
                  </a:lnTo>
                  <a:lnTo>
                    <a:pt x="56344" y="123628"/>
                  </a:lnTo>
                  <a:lnTo>
                    <a:pt x="57024" y="122635"/>
                  </a:lnTo>
                  <a:lnTo>
                    <a:pt x="58182" y="121973"/>
                  </a:lnTo>
                  <a:lnTo>
                    <a:pt x="59661" y="121532"/>
                  </a:lnTo>
                  <a:lnTo>
                    <a:pt x="60646" y="120532"/>
                  </a:lnTo>
                  <a:lnTo>
                    <a:pt x="62357" y="115260"/>
                  </a:lnTo>
                  <a:lnTo>
                    <a:pt x="62541" y="111212"/>
                  </a:lnTo>
                  <a:lnTo>
                    <a:pt x="60701" y="107519"/>
                  </a:lnTo>
                  <a:lnTo>
                    <a:pt x="57142" y="102768"/>
                  </a:lnTo>
                  <a:lnTo>
                    <a:pt x="55734" y="92397"/>
                  </a:lnTo>
                  <a:lnTo>
                    <a:pt x="51276" y="82822"/>
                  </a:lnTo>
                  <a:lnTo>
                    <a:pt x="46312" y="61262"/>
                  </a:lnTo>
                  <a:lnTo>
                    <a:pt x="47829" y="54212"/>
                  </a:lnTo>
                  <a:lnTo>
                    <a:pt x="47115" y="53075"/>
                  </a:lnTo>
                  <a:lnTo>
                    <a:pt x="45932" y="52316"/>
                  </a:lnTo>
                  <a:lnTo>
                    <a:pt x="45144" y="51106"/>
                  </a:lnTo>
                  <a:lnTo>
                    <a:pt x="44034" y="46030"/>
                  </a:lnTo>
                  <a:lnTo>
                    <a:pt x="43572" y="32735"/>
                  </a:lnTo>
                  <a:lnTo>
                    <a:pt x="42866" y="32406"/>
                  </a:lnTo>
                  <a:lnTo>
                    <a:pt x="40198" y="32041"/>
                  </a:lnTo>
                  <a:lnTo>
                    <a:pt x="39204" y="31239"/>
                  </a:lnTo>
                  <a:lnTo>
                    <a:pt x="37294" y="25667"/>
                  </a:lnTo>
                  <a:lnTo>
                    <a:pt x="46063" y="25422"/>
                  </a:lnTo>
                  <a:lnTo>
                    <a:pt x="50086" y="27292"/>
                  </a:lnTo>
                  <a:lnTo>
                    <a:pt x="54226" y="29767"/>
                  </a:lnTo>
                  <a:lnTo>
                    <a:pt x="62632" y="31358"/>
                  </a:lnTo>
                  <a:lnTo>
                    <a:pt x="91779" y="31734"/>
                  </a:lnTo>
                  <a:lnTo>
                    <a:pt x="119864" y="31748"/>
                  </a:lnTo>
                  <a:lnTo>
                    <a:pt x="151469" y="31750"/>
                  </a:lnTo>
                  <a:lnTo>
                    <a:pt x="157493" y="31750"/>
                  </a:lnTo>
                  <a:lnTo>
                    <a:pt x="157757" y="35121"/>
                  </a:lnTo>
                  <a:lnTo>
                    <a:pt x="157088" y="36114"/>
                  </a:lnTo>
                  <a:lnTo>
                    <a:pt x="155937" y="36776"/>
                  </a:lnTo>
                  <a:lnTo>
                    <a:pt x="152070" y="37510"/>
                  </a:lnTo>
                  <a:lnTo>
                    <a:pt x="142666" y="38629"/>
                  </a:lnTo>
                  <a:lnTo>
                    <a:pt x="132809" y="43091"/>
                  </a:lnTo>
                  <a:lnTo>
                    <a:pt x="104716" y="49465"/>
                  </a:lnTo>
                  <a:lnTo>
                    <a:pt x="87971" y="55422"/>
                  </a:lnTo>
                  <a:lnTo>
                    <a:pt x="75303" y="58518"/>
                  </a:lnTo>
                  <a:lnTo>
                    <a:pt x="62613" y="62024"/>
                  </a:lnTo>
                  <a:lnTo>
                    <a:pt x="49916" y="64944"/>
                  </a:lnTo>
                  <a:lnTo>
                    <a:pt x="19657" y="74748"/>
                  </a:lnTo>
                  <a:lnTo>
                    <a:pt x="8904" y="76113"/>
                  </a:lnTo>
                  <a:lnTo>
                    <a:pt x="7758" y="76848"/>
                  </a:lnTo>
                  <a:lnTo>
                    <a:pt x="6994" y="78044"/>
                  </a:lnTo>
                  <a:lnTo>
                    <a:pt x="5468" y="82548"/>
                  </a:lnTo>
                  <a:lnTo>
                    <a:pt x="2096" y="82548"/>
                  </a:lnTo>
                  <a:lnTo>
                    <a:pt x="1104" y="83254"/>
                  </a:lnTo>
                  <a:lnTo>
                    <a:pt x="441" y="84430"/>
                  </a:lnTo>
                  <a:lnTo>
                    <a:pt x="0" y="85919"/>
                  </a:lnTo>
                  <a:lnTo>
                    <a:pt x="412" y="86912"/>
                  </a:lnTo>
                  <a:lnTo>
                    <a:pt x="1391" y="87574"/>
                  </a:lnTo>
                  <a:lnTo>
                    <a:pt x="5229" y="88822"/>
                  </a:lnTo>
                  <a:lnTo>
                    <a:pt x="5447" y="94360"/>
                  </a:lnTo>
                  <a:lnTo>
                    <a:pt x="10932" y="100638"/>
                  </a:lnTo>
                  <a:lnTo>
                    <a:pt x="11554" y="104685"/>
                  </a:lnTo>
                  <a:lnTo>
                    <a:pt x="11740" y="110354"/>
                  </a:lnTo>
                  <a:lnTo>
                    <a:pt x="11060" y="111669"/>
                  </a:lnTo>
                  <a:lnTo>
                    <a:pt x="9901" y="112545"/>
                  </a:lnTo>
                  <a:lnTo>
                    <a:pt x="8424" y="113129"/>
                  </a:lnTo>
                  <a:lnTo>
                    <a:pt x="7437" y="114224"/>
                  </a:lnTo>
                  <a:lnTo>
                    <a:pt x="6342" y="117323"/>
                  </a:lnTo>
                  <a:lnTo>
                    <a:pt x="5544" y="125824"/>
                  </a:lnTo>
                  <a:lnTo>
                    <a:pt x="10941" y="132364"/>
                  </a:lnTo>
                  <a:lnTo>
                    <a:pt x="11794" y="139412"/>
                  </a:lnTo>
                  <a:lnTo>
                    <a:pt x="11816" y="146025"/>
                  </a:lnTo>
                  <a:lnTo>
                    <a:pt x="15187" y="146043"/>
                  </a:lnTo>
                  <a:lnTo>
                    <a:pt x="18724" y="147928"/>
                  </a:lnTo>
                  <a:lnTo>
                    <a:pt x="23373" y="151515"/>
                  </a:lnTo>
                  <a:lnTo>
                    <a:pt x="29361" y="152929"/>
                  </a:lnTo>
                  <a:lnTo>
                    <a:pt x="35987" y="156712"/>
                  </a:lnTo>
                  <a:lnTo>
                    <a:pt x="66797" y="158696"/>
                  </a:lnTo>
                  <a:lnTo>
                    <a:pt x="83957" y="160620"/>
                  </a:lnTo>
                  <a:lnTo>
                    <a:pt x="113012" y="165215"/>
                  </a:lnTo>
                  <a:lnTo>
                    <a:pt x="143111" y="170488"/>
                  </a:lnTo>
                  <a:lnTo>
                    <a:pt x="174248" y="176833"/>
                  </a:lnTo>
                  <a:lnTo>
                    <a:pt x="205798" y="178449"/>
                  </a:lnTo>
                  <a:lnTo>
                    <a:pt x="227677" y="184143"/>
                  </a:lnTo>
                  <a:lnTo>
                    <a:pt x="234068" y="1841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8" name="SMARTInkShape-Group439"/>
          <p:cNvGrpSpPr/>
          <p:nvPr/>
        </p:nvGrpSpPr>
        <p:grpSpPr>
          <a:xfrm>
            <a:off x="3613175" y="4146839"/>
            <a:ext cx="2298676" cy="342612"/>
            <a:chOff x="3613175" y="4146839"/>
            <a:chExt cx="2298676" cy="342612"/>
          </a:xfrm>
        </p:grpSpPr>
        <p:sp>
          <p:nvSpPr>
            <p:cNvPr id="180" name="SMARTInkShape-2838"/>
            <p:cNvSpPr/>
            <p:nvPr/>
          </p:nvSpPr>
          <p:spPr>
            <a:xfrm>
              <a:off x="5557048" y="4172689"/>
              <a:ext cx="354803" cy="215162"/>
            </a:xfrm>
            <a:custGeom>
              <a:avLst/>
              <a:gdLst/>
              <a:ahLst/>
              <a:cxnLst/>
              <a:rect l="0" t="0" r="0" b="0"/>
              <a:pathLst>
                <a:path w="354803" h="215162">
                  <a:moveTo>
                    <a:pt x="177002" y="62761"/>
                  </a:moveTo>
                  <a:lnTo>
                    <a:pt x="164136" y="48013"/>
                  </a:lnTo>
                  <a:lnTo>
                    <a:pt x="146105" y="20307"/>
                  </a:lnTo>
                  <a:lnTo>
                    <a:pt x="134294" y="7691"/>
                  </a:lnTo>
                  <a:lnTo>
                    <a:pt x="124154" y="3008"/>
                  </a:lnTo>
                  <a:lnTo>
                    <a:pt x="100396" y="0"/>
                  </a:lnTo>
                  <a:lnTo>
                    <a:pt x="81631" y="2851"/>
                  </a:lnTo>
                  <a:lnTo>
                    <a:pt x="55621" y="20274"/>
                  </a:lnTo>
                  <a:lnTo>
                    <a:pt x="27802" y="44098"/>
                  </a:lnTo>
                  <a:lnTo>
                    <a:pt x="8299" y="72558"/>
                  </a:lnTo>
                  <a:lnTo>
                    <a:pt x="1897" y="93650"/>
                  </a:lnTo>
                  <a:lnTo>
                    <a:pt x="0" y="109934"/>
                  </a:lnTo>
                  <a:lnTo>
                    <a:pt x="2809" y="123696"/>
                  </a:lnTo>
                  <a:lnTo>
                    <a:pt x="11481" y="136711"/>
                  </a:lnTo>
                  <a:lnTo>
                    <a:pt x="19005" y="141487"/>
                  </a:lnTo>
                  <a:lnTo>
                    <a:pt x="33056" y="144178"/>
                  </a:lnTo>
                  <a:lnTo>
                    <a:pt x="53396" y="145086"/>
                  </a:lnTo>
                  <a:lnTo>
                    <a:pt x="82199" y="133348"/>
                  </a:lnTo>
                  <a:lnTo>
                    <a:pt x="94650" y="127293"/>
                  </a:lnTo>
                  <a:lnTo>
                    <a:pt x="118009" y="106159"/>
                  </a:lnTo>
                  <a:lnTo>
                    <a:pt x="146005" y="74909"/>
                  </a:lnTo>
                  <a:lnTo>
                    <a:pt x="149114" y="69805"/>
                  </a:lnTo>
                  <a:lnTo>
                    <a:pt x="150864" y="62967"/>
                  </a:lnTo>
                  <a:lnTo>
                    <a:pt x="151109" y="60780"/>
                  </a:lnTo>
                  <a:lnTo>
                    <a:pt x="150567" y="59324"/>
                  </a:lnTo>
                  <a:lnTo>
                    <a:pt x="149502" y="58353"/>
                  </a:lnTo>
                  <a:lnTo>
                    <a:pt x="146091" y="56793"/>
                  </a:lnTo>
                  <a:lnTo>
                    <a:pt x="145500" y="63266"/>
                  </a:lnTo>
                  <a:lnTo>
                    <a:pt x="147244" y="68395"/>
                  </a:lnTo>
                  <a:lnTo>
                    <a:pt x="166915" y="95562"/>
                  </a:lnTo>
                  <a:lnTo>
                    <a:pt x="190218" y="123489"/>
                  </a:lnTo>
                  <a:lnTo>
                    <a:pt x="220979" y="151112"/>
                  </a:lnTo>
                  <a:lnTo>
                    <a:pt x="250082" y="170547"/>
                  </a:lnTo>
                  <a:lnTo>
                    <a:pt x="281047" y="188301"/>
                  </a:lnTo>
                  <a:lnTo>
                    <a:pt x="311155" y="199363"/>
                  </a:lnTo>
                  <a:lnTo>
                    <a:pt x="354802" y="215161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1" name="SMARTInkShape-2839"/>
            <p:cNvSpPr/>
            <p:nvPr/>
          </p:nvSpPr>
          <p:spPr>
            <a:xfrm>
              <a:off x="3651250" y="4197350"/>
              <a:ext cx="628651" cy="254001"/>
            </a:xfrm>
            <a:custGeom>
              <a:avLst/>
              <a:gdLst/>
              <a:ahLst/>
              <a:cxnLst/>
              <a:rect l="0" t="0" r="0" b="0"/>
              <a:pathLst>
                <a:path w="628651" h="254001">
                  <a:moveTo>
                    <a:pt x="0" y="0"/>
                  </a:moveTo>
                  <a:lnTo>
                    <a:pt x="0" y="3371"/>
                  </a:lnTo>
                  <a:lnTo>
                    <a:pt x="1411" y="4364"/>
                  </a:lnTo>
                  <a:lnTo>
                    <a:pt x="9433" y="6467"/>
                  </a:lnTo>
                  <a:lnTo>
                    <a:pt x="39146" y="21061"/>
                  </a:lnTo>
                  <a:lnTo>
                    <a:pt x="63706" y="33008"/>
                  </a:lnTo>
                  <a:lnTo>
                    <a:pt x="89353" y="39961"/>
                  </a:lnTo>
                  <a:lnTo>
                    <a:pt x="115923" y="49862"/>
                  </a:lnTo>
                  <a:lnTo>
                    <a:pt x="145041" y="61731"/>
                  </a:lnTo>
                  <a:lnTo>
                    <a:pt x="176010" y="74186"/>
                  </a:lnTo>
                  <a:lnTo>
                    <a:pt x="207529" y="86814"/>
                  </a:lnTo>
                  <a:lnTo>
                    <a:pt x="230523" y="95263"/>
                  </a:lnTo>
                  <a:lnTo>
                    <a:pt x="254148" y="104428"/>
                  </a:lnTo>
                  <a:lnTo>
                    <a:pt x="276409" y="115556"/>
                  </a:lnTo>
                  <a:lnTo>
                    <a:pt x="301823" y="127558"/>
                  </a:lnTo>
                  <a:lnTo>
                    <a:pt x="328876" y="139241"/>
                  </a:lnTo>
                  <a:lnTo>
                    <a:pt x="355012" y="149138"/>
                  </a:lnTo>
                  <a:lnTo>
                    <a:pt x="382620" y="160122"/>
                  </a:lnTo>
                  <a:lnTo>
                    <a:pt x="410647" y="172060"/>
                  </a:lnTo>
                  <a:lnTo>
                    <a:pt x="437215" y="184420"/>
                  </a:lnTo>
                  <a:lnTo>
                    <a:pt x="466897" y="196970"/>
                  </a:lnTo>
                  <a:lnTo>
                    <a:pt x="496787" y="208898"/>
                  </a:lnTo>
                  <a:lnTo>
                    <a:pt x="521830" y="218902"/>
                  </a:lnTo>
                  <a:lnTo>
                    <a:pt x="546603" y="228051"/>
                  </a:lnTo>
                  <a:lnTo>
                    <a:pt x="571017" y="236823"/>
                  </a:lnTo>
                  <a:lnTo>
                    <a:pt x="602479" y="248282"/>
                  </a:lnTo>
                  <a:lnTo>
                    <a:pt x="628650" y="2540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2" name="SMARTInkShape-2840"/>
            <p:cNvSpPr/>
            <p:nvPr/>
          </p:nvSpPr>
          <p:spPr>
            <a:xfrm>
              <a:off x="3613175" y="4146839"/>
              <a:ext cx="133181" cy="183724"/>
            </a:xfrm>
            <a:custGeom>
              <a:avLst/>
              <a:gdLst/>
              <a:ahLst/>
              <a:cxnLst/>
              <a:rect l="0" t="0" r="0" b="0"/>
              <a:pathLst>
                <a:path w="133181" h="183724">
                  <a:moveTo>
                    <a:pt x="25375" y="50511"/>
                  </a:moveTo>
                  <a:lnTo>
                    <a:pt x="22003" y="50511"/>
                  </a:lnTo>
                  <a:lnTo>
                    <a:pt x="21010" y="51215"/>
                  </a:lnTo>
                  <a:lnTo>
                    <a:pt x="20348" y="52391"/>
                  </a:lnTo>
                  <a:lnTo>
                    <a:pt x="19199" y="56978"/>
                  </a:lnTo>
                  <a:lnTo>
                    <a:pt x="19030" y="71763"/>
                  </a:lnTo>
                  <a:lnTo>
                    <a:pt x="24982" y="101478"/>
                  </a:lnTo>
                  <a:lnTo>
                    <a:pt x="25905" y="109851"/>
                  </a:lnTo>
                  <a:lnTo>
                    <a:pt x="33202" y="141296"/>
                  </a:lnTo>
                  <a:lnTo>
                    <a:pt x="42954" y="172986"/>
                  </a:lnTo>
                  <a:lnTo>
                    <a:pt x="46827" y="178557"/>
                  </a:lnTo>
                  <a:lnTo>
                    <a:pt x="50902" y="181503"/>
                  </a:lnTo>
                  <a:lnTo>
                    <a:pt x="57161" y="183161"/>
                  </a:lnTo>
                  <a:lnTo>
                    <a:pt x="62227" y="183723"/>
                  </a:lnTo>
                  <a:lnTo>
                    <a:pt x="62642" y="183062"/>
                  </a:lnTo>
                  <a:lnTo>
                    <a:pt x="63402" y="172315"/>
                  </a:lnTo>
                  <a:lnTo>
                    <a:pt x="62763" y="149018"/>
                  </a:lnTo>
                  <a:lnTo>
                    <a:pt x="52643" y="118102"/>
                  </a:lnTo>
                  <a:lnTo>
                    <a:pt x="42275" y="88312"/>
                  </a:lnTo>
                  <a:lnTo>
                    <a:pt x="31719" y="61847"/>
                  </a:lnTo>
                  <a:lnTo>
                    <a:pt x="26783" y="51315"/>
                  </a:lnTo>
                  <a:lnTo>
                    <a:pt x="11440" y="32986"/>
                  </a:lnTo>
                  <a:lnTo>
                    <a:pt x="6630" y="17938"/>
                  </a:lnTo>
                  <a:lnTo>
                    <a:pt x="5116" y="16096"/>
                  </a:lnTo>
                  <a:lnTo>
                    <a:pt x="3403" y="14867"/>
                  </a:lnTo>
                  <a:lnTo>
                    <a:pt x="2260" y="13343"/>
                  </a:lnTo>
                  <a:lnTo>
                    <a:pt x="276" y="7158"/>
                  </a:lnTo>
                  <a:lnTo>
                    <a:pt x="0" y="690"/>
                  </a:lnTo>
                  <a:lnTo>
                    <a:pt x="697" y="362"/>
                  </a:lnTo>
                  <a:lnTo>
                    <a:pt x="3353" y="0"/>
                  </a:lnTo>
                  <a:lnTo>
                    <a:pt x="6885" y="1720"/>
                  </a:lnTo>
                  <a:lnTo>
                    <a:pt x="8815" y="3168"/>
                  </a:lnTo>
                  <a:lnTo>
                    <a:pt x="26414" y="5488"/>
                  </a:lnTo>
                  <a:lnTo>
                    <a:pt x="53501" y="6714"/>
                  </a:lnTo>
                  <a:lnTo>
                    <a:pt x="84045" y="11818"/>
                  </a:lnTo>
                  <a:lnTo>
                    <a:pt x="109988" y="13064"/>
                  </a:lnTo>
                  <a:lnTo>
                    <a:pt x="132842" y="18681"/>
                  </a:lnTo>
                  <a:lnTo>
                    <a:pt x="133180" y="22108"/>
                  </a:lnTo>
                  <a:lnTo>
                    <a:pt x="132523" y="23109"/>
                  </a:lnTo>
                  <a:lnTo>
                    <a:pt x="131378" y="23775"/>
                  </a:lnTo>
                  <a:lnTo>
                    <a:pt x="129910" y="24221"/>
                  </a:lnTo>
                  <a:lnTo>
                    <a:pt x="126397" y="28477"/>
                  </a:lnTo>
                  <a:lnTo>
                    <a:pt x="121779" y="34368"/>
                  </a:lnTo>
                  <a:lnTo>
                    <a:pt x="90871" y="61413"/>
                  </a:lnTo>
                  <a:lnTo>
                    <a:pt x="62209" y="86521"/>
                  </a:lnTo>
                  <a:lnTo>
                    <a:pt x="36954" y="115422"/>
                  </a:lnTo>
                  <a:lnTo>
                    <a:pt x="27819" y="135060"/>
                  </a:lnTo>
                  <a:lnTo>
                    <a:pt x="25375" y="145761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3" name="SMARTInkShape-2841"/>
            <p:cNvSpPr/>
            <p:nvPr/>
          </p:nvSpPr>
          <p:spPr>
            <a:xfrm>
              <a:off x="4357766" y="4273558"/>
              <a:ext cx="150735" cy="209344"/>
            </a:xfrm>
            <a:custGeom>
              <a:avLst/>
              <a:gdLst/>
              <a:ahLst/>
              <a:cxnLst/>
              <a:rect l="0" t="0" r="0" b="0"/>
              <a:pathLst>
                <a:path w="150735" h="209344">
                  <a:moveTo>
                    <a:pt x="150734" y="25392"/>
                  </a:moveTo>
                  <a:lnTo>
                    <a:pt x="147362" y="25392"/>
                  </a:lnTo>
                  <a:lnTo>
                    <a:pt x="116888" y="12526"/>
                  </a:lnTo>
                  <a:lnTo>
                    <a:pt x="89798" y="4192"/>
                  </a:lnTo>
                  <a:lnTo>
                    <a:pt x="65572" y="1236"/>
                  </a:lnTo>
                  <a:lnTo>
                    <a:pt x="37878" y="236"/>
                  </a:lnTo>
                  <a:lnTo>
                    <a:pt x="6773" y="5"/>
                  </a:lnTo>
                  <a:lnTo>
                    <a:pt x="3960" y="0"/>
                  </a:lnTo>
                  <a:lnTo>
                    <a:pt x="2084" y="1408"/>
                  </a:lnTo>
                  <a:lnTo>
                    <a:pt x="0" y="6736"/>
                  </a:lnTo>
                  <a:lnTo>
                    <a:pt x="150" y="9427"/>
                  </a:lnTo>
                  <a:lnTo>
                    <a:pt x="7317" y="24378"/>
                  </a:lnTo>
                  <a:lnTo>
                    <a:pt x="31754" y="52143"/>
                  </a:lnTo>
                  <a:lnTo>
                    <a:pt x="62054" y="77693"/>
                  </a:lnTo>
                  <a:lnTo>
                    <a:pt x="93611" y="108140"/>
                  </a:lnTo>
                  <a:lnTo>
                    <a:pt x="121965" y="136346"/>
                  </a:lnTo>
                  <a:lnTo>
                    <a:pt x="142338" y="163606"/>
                  </a:lnTo>
                  <a:lnTo>
                    <a:pt x="147002" y="172898"/>
                  </a:lnTo>
                  <a:lnTo>
                    <a:pt x="149075" y="181730"/>
                  </a:lnTo>
                  <a:lnTo>
                    <a:pt x="148115" y="188480"/>
                  </a:lnTo>
                  <a:lnTo>
                    <a:pt x="141750" y="201931"/>
                  </a:lnTo>
                  <a:lnTo>
                    <a:pt x="139099" y="204469"/>
                  </a:lnTo>
                  <a:lnTo>
                    <a:pt x="132392" y="207287"/>
                  </a:lnTo>
                  <a:lnTo>
                    <a:pt x="104906" y="209343"/>
                  </a:lnTo>
                  <a:lnTo>
                    <a:pt x="81316" y="208797"/>
                  </a:lnTo>
                  <a:lnTo>
                    <a:pt x="54565" y="200697"/>
                  </a:lnTo>
                  <a:lnTo>
                    <a:pt x="46138" y="194792"/>
                  </a:lnTo>
                  <a:lnTo>
                    <a:pt x="23734" y="171442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4" name="SMARTInkShape-2842"/>
            <p:cNvSpPr/>
            <p:nvPr/>
          </p:nvSpPr>
          <p:spPr>
            <a:xfrm>
              <a:off x="4667250" y="4216400"/>
              <a:ext cx="44451" cy="273051"/>
            </a:xfrm>
            <a:custGeom>
              <a:avLst/>
              <a:gdLst/>
              <a:ahLst/>
              <a:cxnLst/>
              <a:rect l="0" t="0" r="0" b="0"/>
              <a:pathLst>
                <a:path w="44451" h="273051">
                  <a:moveTo>
                    <a:pt x="44450" y="0"/>
                  </a:moveTo>
                  <a:lnTo>
                    <a:pt x="44450" y="27135"/>
                  </a:lnTo>
                  <a:lnTo>
                    <a:pt x="40085" y="51847"/>
                  </a:lnTo>
                  <a:lnTo>
                    <a:pt x="36610" y="83175"/>
                  </a:lnTo>
                  <a:lnTo>
                    <a:pt x="31308" y="110016"/>
                  </a:lnTo>
                  <a:lnTo>
                    <a:pt x="25269" y="140311"/>
                  </a:lnTo>
                  <a:lnTo>
                    <a:pt x="19010" y="169748"/>
                  </a:lnTo>
                  <a:lnTo>
                    <a:pt x="12687" y="196346"/>
                  </a:lnTo>
                  <a:lnTo>
                    <a:pt x="7601" y="227245"/>
                  </a:lnTo>
                  <a:lnTo>
                    <a:pt x="4633" y="253262"/>
                  </a:lnTo>
                  <a:lnTo>
                    <a:pt x="0" y="2730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5" name="SMARTInkShape-2843"/>
            <p:cNvSpPr/>
            <p:nvPr/>
          </p:nvSpPr>
          <p:spPr>
            <a:xfrm>
              <a:off x="4603750" y="4255961"/>
              <a:ext cx="355601" cy="194929"/>
            </a:xfrm>
            <a:custGeom>
              <a:avLst/>
              <a:gdLst/>
              <a:ahLst/>
              <a:cxnLst/>
              <a:rect l="0" t="0" r="0" b="0"/>
              <a:pathLst>
                <a:path w="355601" h="194929">
                  <a:moveTo>
                    <a:pt x="0" y="93789"/>
                  </a:moveTo>
                  <a:lnTo>
                    <a:pt x="6741" y="90417"/>
                  </a:lnTo>
                  <a:lnTo>
                    <a:pt x="32637" y="87830"/>
                  </a:lnTo>
                  <a:lnTo>
                    <a:pt x="60695" y="87516"/>
                  </a:lnTo>
                  <a:lnTo>
                    <a:pt x="85090" y="87461"/>
                  </a:lnTo>
                  <a:lnTo>
                    <a:pt x="113562" y="87444"/>
                  </a:lnTo>
                  <a:lnTo>
                    <a:pt x="137600" y="87440"/>
                  </a:lnTo>
                  <a:lnTo>
                    <a:pt x="169047" y="82369"/>
                  </a:lnTo>
                  <a:lnTo>
                    <a:pt x="196374" y="76455"/>
                  </a:lnTo>
                  <a:lnTo>
                    <a:pt x="213878" y="73365"/>
                  </a:lnTo>
                  <a:lnTo>
                    <a:pt x="231730" y="69043"/>
                  </a:lnTo>
                  <a:lnTo>
                    <a:pt x="239900" y="68475"/>
                  </a:lnTo>
                  <a:lnTo>
                    <a:pt x="244256" y="71784"/>
                  </a:lnTo>
                  <a:lnTo>
                    <a:pt x="246141" y="75307"/>
                  </a:lnTo>
                  <a:lnTo>
                    <a:pt x="246643" y="77233"/>
                  </a:lnTo>
                  <a:lnTo>
                    <a:pt x="250723" y="83317"/>
                  </a:lnTo>
                  <a:lnTo>
                    <a:pt x="250661" y="91251"/>
                  </a:lnTo>
                  <a:lnTo>
                    <a:pt x="247341" y="118985"/>
                  </a:lnTo>
                  <a:lnTo>
                    <a:pt x="242234" y="145537"/>
                  </a:lnTo>
                  <a:lnTo>
                    <a:pt x="234886" y="173898"/>
                  </a:lnTo>
                  <a:lnTo>
                    <a:pt x="228684" y="194928"/>
                  </a:lnTo>
                  <a:lnTo>
                    <a:pt x="229306" y="168234"/>
                  </a:lnTo>
                  <a:lnTo>
                    <a:pt x="235506" y="142360"/>
                  </a:lnTo>
                  <a:lnTo>
                    <a:pt x="241465" y="118528"/>
                  </a:lnTo>
                  <a:lnTo>
                    <a:pt x="249580" y="93592"/>
                  </a:lnTo>
                  <a:lnTo>
                    <a:pt x="259040" y="68330"/>
                  </a:lnTo>
                  <a:lnTo>
                    <a:pt x="268558" y="41251"/>
                  </a:lnTo>
                  <a:lnTo>
                    <a:pt x="286961" y="11478"/>
                  </a:lnTo>
                  <a:lnTo>
                    <a:pt x="297319" y="3470"/>
                  </a:lnTo>
                  <a:lnTo>
                    <a:pt x="305954" y="0"/>
                  </a:lnTo>
                  <a:lnTo>
                    <a:pt x="312604" y="1069"/>
                  </a:lnTo>
                  <a:lnTo>
                    <a:pt x="326161" y="3756"/>
                  </a:lnTo>
                  <a:lnTo>
                    <a:pt x="331740" y="4134"/>
                  </a:lnTo>
                  <a:lnTo>
                    <a:pt x="341703" y="8315"/>
                  </a:lnTo>
                  <a:lnTo>
                    <a:pt x="355600" y="17589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6" name="SMARTInkShape-2844"/>
            <p:cNvSpPr/>
            <p:nvPr/>
          </p:nvSpPr>
          <p:spPr>
            <a:xfrm>
              <a:off x="4985780" y="4273550"/>
              <a:ext cx="132321" cy="152175"/>
            </a:xfrm>
            <a:custGeom>
              <a:avLst/>
              <a:gdLst/>
              <a:ahLst/>
              <a:cxnLst/>
              <a:rect l="0" t="0" r="0" b="0"/>
              <a:pathLst>
                <a:path w="132321" h="152175">
                  <a:moveTo>
                    <a:pt x="132320" y="38100"/>
                  </a:moveTo>
                  <a:lnTo>
                    <a:pt x="132320" y="34728"/>
                  </a:lnTo>
                  <a:lnTo>
                    <a:pt x="130437" y="31191"/>
                  </a:lnTo>
                  <a:lnTo>
                    <a:pt x="120783" y="17433"/>
                  </a:lnTo>
                  <a:lnTo>
                    <a:pt x="98184" y="8751"/>
                  </a:lnTo>
                  <a:lnTo>
                    <a:pt x="89867" y="7416"/>
                  </a:lnTo>
                  <a:lnTo>
                    <a:pt x="73880" y="10035"/>
                  </a:lnTo>
                  <a:lnTo>
                    <a:pt x="48276" y="21137"/>
                  </a:lnTo>
                  <a:lnTo>
                    <a:pt x="37111" y="29150"/>
                  </a:lnTo>
                  <a:lnTo>
                    <a:pt x="14071" y="57642"/>
                  </a:lnTo>
                  <a:lnTo>
                    <a:pt x="4542" y="76346"/>
                  </a:lnTo>
                  <a:lnTo>
                    <a:pt x="69" y="105286"/>
                  </a:lnTo>
                  <a:lnTo>
                    <a:pt x="0" y="121349"/>
                  </a:lnTo>
                  <a:lnTo>
                    <a:pt x="2486" y="130604"/>
                  </a:lnTo>
                  <a:lnTo>
                    <a:pt x="11221" y="143747"/>
                  </a:lnTo>
                  <a:lnTo>
                    <a:pt x="20643" y="148554"/>
                  </a:lnTo>
                  <a:lnTo>
                    <a:pt x="49409" y="151893"/>
                  </a:lnTo>
                  <a:lnTo>
                    <a:pt x="59252" y="152174"/>
                  </a:lnTo>
                  <a:lnTo>
                    <a:pt x="86401" y="140437"/>
                  </a:lnTo>
                  <a:lnTo>
                    <a:pt x="102015" y="129804"/>
                  </a:lnTo>
                  <a:lnTo>
                    <a:pt x="112501" y="119074"/>
                  </a:lnTo>
                  <a:lnTo>
                    <a:pt x="127428" y="88691"/>
                  </a:lnTo>
                  <a:lnTo>
                    <a:pt x="131675" y="59004"/>
                  </a:lnTo>
                  <a:lnTo>
                    <a:pt x="131327" y="49507"/>
                  </a:lnTo>
                  <a:lnTo>
                    <a:pt x="123444" y="27625"/>
                  </a:lnTo>
                  <a:lnTo>
                    <a:pt x="113216" y="13270"/>
                  </a:lnTo>
                  <a:lnTo>
                    <a:pt x="109717" y="8720"/>
                  </a:lnTo>
                  <a:lnTo>
                    <a:pt x="10692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7" name="SMARTInkShape-2845"/>
            <p:cNvSpPr/>
            <p:nvPr/>
          </p:nvSpPr>
          <p:spPr>
            <a:xfrm>
              <a:off x="5194386" y="4191394"/>
              <a:ext cx="292015" cy="221441"/>
            </a:xfrm>
            <a:custGeom>
              <a:avLst/>
              <a:gdLst/>
              <a:ahLst/>
              <a:cxnLst/>
              <a:rect l="0" t="0" r="0" b="0"/>
              <a:pathLst>
                <a:path w="292015" h="221441">
                  <a:moveTo>
                    <a:pt x="31664" y="82156"/>
                  </a:moveTo>
                  <a:lnTo>
                    <a:pt x="35035" y="82156"/>
                  </a:lnTo>
                  <a:lnTo>
                    <a:pt x="36028" y="83567"/>
                  </a:lnTo>
                  <a:lnTo>
                    <a:pt x="37752" y="96460"/>
                  </a:lnTo>
                  <a:lnTo>
                    <a:pt x="37293" y="127659"/>
                  </a:lnTo>
                  <a:lnTo>
                    <a:pt x="32984" y="154095"/>
                  </a:lnTo>
                  <a:lnTo>
                    <a:pt x="30840" y="169161"/>
                  </a:lnTo>
                  <a:lnTo>
                    <a:pt x="17434" y="199184"/>
                  </a:lnTo>
                  <a:lnTo>
                    <a:pt x="8222" y="214749"/>
                  </a:lnTo>
                  <a:lnTo>
                    <a:pt x="7569" y="217119"/>
                  </a:lnTo>
                  <a:lnTo>
                    <a:pt x="6429" y="218698"/>
                  </a:lnTo>
                  <a:lnTo>
                    <a:pt x="4962" y="219749"/>
                  </a:lnTo>
                  <a:lnTo>
                    <a:pt x="910" y="221440"/>
                  </a:lnTo>
                  <a:lnTo>
                    <a:pt x="579" y="220873"/>
                  </a:lnTo>
                  <a:lnTo>
                    <a:pt x="0" y="209609"/>
                  </a:lnTo>
                  <a:lnTo>
                    <a:pt x="5705" y="188235"/>
                  </a:lnTo>
                  <a:lnTo>
                    <a:pt x="15113" y="164935"/>
                  </a:lnTo>
                  <a:lnTo>
                    <a:pt x="23389" y="136708"/>
                  </a:lnTo>
                  <a:lnTo>
                    <a:pt x="34463" y="109452"/>
                  </a:lnTo>
                  <a:lnTo>
                    <a:pt x="46683" y="80758"/>
                  </a:lnTo>
                  <a:lnTo>
                    <a:pt x="63454" y="53265"/>
                  </a:lnTo>
                  <a:lnTo>
                    <a:pt x="76124" y="40434"/>
                  </a:lnTo>
                  <a:lnTo>
                    <a:pt x="94606" y="27127"/>
                  </a:lnTo>
                  <a:lnTo>
                    <a:pt x="96908" y="26419"/>
                  </a:lnTo>
                  <a:lnTo>
                    <a:pt x="99150" y="26653"/>
                  </a:lnTo>
                  <a:lnTo>
                    <a:pt x="103520" y="28796"/>
                  </a:lnTo>
                  <a:lnTo>
                    <a:pt x="109946" y="37338"/>
                  </a:lnTo>
                  <a:lnTo>
                    <a:pt x="117209" y="64514"/>
                  </a:lnTo>
                  <a:lnTo>
                    <a:pt x="120122" y="95040"/>
                  </a:lnTo>
                  <a:lnTo>
                    <a:pt x="120505" y="125923"/>
                  </a:lnTo>
                  <a:lnTo>
                    <a:pt x="120562" y="157316"/>
                  </a:lnTo>
                  <a:lnTo>
                    <a:pt x="120564" y="163592"/>
                  </a:lnTo>
                  <a:lnTo>
                    <a:pt x="121269" y="137539"/>
                  </a:lnTo>
                  <a:lnTo>
                    <a:pt x="127471" y="109793"/>
                  </a:lnTo>
                  <a:lnTo>
                    <a:pt x="135310" y="82819"/>
                  </a:lnTo>
                  <a:lnTo>
                    <a:pt x="148451" y="56952"/>
                  </a:lnTo>
                  <a:lnTo>
                    <a:pt x="168483" y="26298"/>
                  </a:lnTo>
                  <a:lnTo>
                    <a:pt x="185091" y="9710"/>
                  </a:lnTo>
                  <a:lnTo>
                    <a:pt x="197220" y="4096"/>
                  </a:lnTo>
                  <a:lnTo>
                    <a:pt x="227995" y="0"/>
                  </a:lnTo>
                  <a:lnTo>
                    <a:pt x="236044" y="486"/>
                  </a:lnTo>
                  <a:lnTo>
                    <a:pt x="241974" y="3053"/>
                  </a:lnTo>
                  <a:lnTo>
                    <a:pt x="246960" y="8429"/>
                  </a:lnTo>
                  <a:lnTo>
                    <a:pt x="255910" y="23377"/>
                  </a:lnTo>
                  <a:lnTo>
                    <a:pt x="259403" y="44988"/>
                  </a:lnTo>
                  <a:lnTo>
                    <a:pt x="260150" y="75928"/>
                  </a:lnTo>
                  <a:lnTo>
                    <a:pt x="262130" y="107571"/>
                  </a:lnTo>
                  <a:lnTo>
                    <a:pt x="271093" y="138602"/>
                  </a:lnTo>
                  <a:lnTo>
                    <a:pt x="277976" y="153286"/>
                  </a:lnTo>
                  <a:lnTo>
                    <a:pt x="292014" y="171056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3" name="SMARTInkShape-Group440"/>
          <p:cNvGrpSpPr/>
          <p:nvPr/>
        </p:nvGrpSpPr>
        <p:grpSpPr>
          <a:xfrm>
            <a:off x="4483580" y="3486598"/>
            <a:ext cx="1117121" cy="497593"/>
            <a:chOff x="4483580" y="3486598"/>
            <a:chExt cx="1117121" cy="497593"/>
          </a:xfrm>
        </p:grpSpPr>
        <p:sp>
          <p:nvSpPr>
            <p:cNvPr id="189" name="SMARTInkShape-2846"/>
            <p:cNvSpPr/>
            <p:nvPr/>
          </p:nvSpPr>
          <p:spPr>
            <a:xfrm>
              <a:off x="4483580" y="3600734"/>
              <a:ext cx="195085" cy="383457"/>
            </a:xfrm>
            <a:custGeom>
              <a:avLst/>
              <a:gdLst/>
              <a:ahLst/>
              <a:cxnLst/>
              <a:rect l="0" t="0" r="0" b="0"/>
              <a:pathLst>
                <a:path w="195085" h="383457">
                  <a:moveTo>
                    <a:pt x="101120" y="12416"/>
                  </a:moveTo>
                  <a:lnTo>
                    <a:pt x="101120" y="9044"/>
                  </a:lnTo>
                  <a:lnTo>
                    <a:pt x="100413" y="8051"/>
                  </a:lnTo>
                  <a:lnTo>
                    <a:pt x="99237" y="7389"/>
                  </a:lnTo>
                  <a:lnTo>
                    <a:pt x="97748" y="6948"/>
                  </a:lnTo>
                  <a:lnTo>
                    <a:pt x="89583" y="1875"/>
                  </a:lnTo>
                  <a:lnTo>
                    <a:pt x="74453" y="0"/>
                  </a:lnTo>
                  <a:lnTo>
                    <a:pt x="48005" y="6905"/>
                  </a:lnTo>
                  <a:lnTo>
                    <a:pt x="27010" y="23666"/>
                  </a:lnTo>
                  <a:lnTo>
                    <a:pt x="5004" y="53925"/>
                  </a:lnTo>
                  <a:lnTo>
                    <a:pt x="1145" y="67204"/>
                  </a:lnTo>
                  <a:lnTo>
                    <a:pt x="0" y="80075"/>
                  </a:lnTo>
                  <a:lnTo>
                    <a:pt x="1614" y="86702"/>
                  </a:lnTo>
                  <a:lnTo>
                    <a:pt x="8400" y="96703"/>
                  </a:lnTo>
                  <a:lnTo>
                    <a:pt x="17830" y="103320"/>
                  </a:lnTo>
                  <a:lnTo>
                    <a:pt x="29561" y="106378"/>
                  </a:lnTo>
                  <a:lnTo>
                    <a:pt x="45345" y="103913"/>
                  </a:lnTo>
                  <a:lnTo>
                    <a:pt x="73351" y="92704"/>
                  </a:lnTo>
                  <a:lnTo>
                    <a:pt x="86227" y="83084"/>
                  </a:lnTo>
                  <a:lnTo>
                    <a:pt x="110446" y="57372"/>
                  </a:lnTo>
                  <a:lnTo>
                    <a:pt x="114700" y="50664"/>
                  </a:lnTo>
                  <a:lnTo>
                    <a:pt x="117739" y="46348"/>
                  </a:lnTo>
                  <a:lnTo>
                    <a:pt x="120142" y="37926"/>
                  </a:lnTo>
                  <a:lnTo>
                    <a:pt x="120873" y="53723"/>
                  </a:lnTo>
                  <a:lnTo>
                    <a:pt x="130999" y="83903"/>
                  </a:lnTo>
                  <a:lnTo>
                    <a:pt x="139268" y="114757"/>
                  </a:lnTo>
                  <a:lnTo>
                    <a:pt x="145583" y="139634"/>
                  </a:lnTo>
                  <a:lnTo>
                    <a:pt x="153805" y="164881"/>
                  </a:lnTo>
                  <a:lnTo>
                    <a:pt x="165178" y="192115"/>
                  </a:lnTo>
                  <a:lnTo>
                    <a:pt x="175603" y="220647"/>
                  </a:lnTo>
                  <a:lnTo>
                    <a:pt x="183161" y="248855"/>
                  </a:lnTo>
                  <a:lnTo>
                    <a:pt x="189868" y="277676"/>
                  </a:lnTo>
                  <a:lnTo>
                    <a:pt x="195084" y="309326"/>
                  </a:lnTo>
                  <a:lnTo>
                    <a:pt x="192617" y="329459"/>
                  </a:lnTo>
                  <a:lnTo>
                    <a:pt x="187417" y="345460"/>
                  </a:lnTo>
                  <a:lnTo>
                    <a:pt x="178038" y="359137"/>
                  </a:lnTo>
                  <a:lnTo>
                    <a:pt x="162951" y="368755"/>
                  </a:lnTo>
                  <a:lnTo>
                    <a:pt x="138184" y="378326"/>
                  </a:lnTo>
                  <a:lnTo>
                    <a:pt x="115707" y="383456"/>
                  </a:lnTo>
                  <a:lnTo>
                    <a:pt x="88792" y="381465"/>
                  </a:lnTo>
                  <a:lnTo>
                    <a:pt x="63092" y="377492"/>
                  </a:lnTo>
                  <a:lnTo>
                    <a:pt x="47362" y="368550"/>
                  </a:lnTo>
                  <a:lnTo>
                    <a:pt x="25087" y="346875"/>
                  </a:lnTo>
                  <a:lnTo>
                    <a:pt x="17232" y="334630"/>
                  </a:lnTo>
                  <a:lnTo>
                    <a:pt x="5870" y="304516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0" name="SMARTInkShape-2847"/>
            <p:cNvSpPr/>
            <p:nvPr/>
          </p:nvSpPr>
          <p:spPr>
            <a:xfrm>
              <a:off x="4679950" y="3544082"/>
              <a:ext cx="139701" cy="164196"/>
            </a:xfrm>
            <a:custGeom>
              <a:avLst/>
              <a:gdLst/>
              <a:ahLst/>
              <a:cxnLst/>
              <a:rect l="0" t="0" r="0" b="0"/>
              <a:pathLst>
                <a:path w="139701" h="164196">
                  <a:moveTo>
                    <a:pt x="0" y="50018"/>
                  </a:moveTo>
                  <a:lnTo>
                    <a:pt x="5069" y="55792"/>
                  </a:lnTo>
                  <a:lnTo>
                    <a:pt x="24124" y="83862"/>
                  </a:lnTo>
                  <a:lnTo>
                    <a:pt x="35109" y="113793"/>
                  </a:lnTo>
                  <a:lnTo>
                    <a:pt x="41076" y="141932"/>
                  </a:lnTo>
                  <a:lnTo>
                    <a:pt x="44424" y="163904"/>
                  </a:lnTo>
                  <a:lnTo>
                    <a:pt x="41071" y="164195"/>
                  </a:lnTo>
                  <a:lnTo>
                    <a:pt x="40080" y="163530"/>
                  </a:lnTo>
                  <a:lnTo>
                    <a:pt x="39420" y="162380"/>
                  </a:lnTo>
                  <a:lnTo>
                    <a:pt x="38686" y="158517"/>
                  </a:lnTo>
                  <a:lnTo>
                    <a:pt x="33787" y="131407"/>
                  </a:lnTo>
                  <a:lnTo>
                    <a:pt x="30271" y="105056"/>
                  </a:lnTo>
                  <a:lnTo>
                    <a:pt x="26842" y="81142"/>
                  </a:lnTo>
                  <a:lnTo>
                    <a:pt x="27709" y="58064"/>
                  </a:lnTo>
                  <a:lnTo>
                    <a:pt x="30950" y="31302"/>
                  </a:lnTo>
                  <a:lnTo>
                    <a:pt x="33277" y="22180"/>
                  </a:lnTo>
                  <a:lnTo>
                    <a:pt x="38551" y="13076"/>
                  </a:lnTo>
                  <a:lnTo>
                    <a:pt x="43238" y="8198"/>
                  </a:lnTo>
                  <a:lnTo>
                    <a:pt x="53106" y="2193"/>
                  </a:lnTo>
                  <a:lnTo>
                    <a:pt x="61517" y="98"/>
                  </a:lnTo>
                  <a:lnTo>
                    <a:pt x="85568" y="0"/>
                  </a:lnTo>
                  <a:lnTo>
                    <a:pt x="115844" y="6397"/>
                  </a:lnTo>
                  <a:lnTo>
                    <a:pt x="139700" y="18268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1" name="SMARTInkShape-2848"/>
            <p:cNvSpPr/>
            <p:nvPr/>
          </p:nvSpPr>
          <p:spPr>
            <a:xfrm>
              <a:off x="4836142" y="3493982"/>
              <a:ext cx="453409" cy="214188"/>
            </a:xfrm>
            <a:custGeom>
              <a:avLst/>
              <a:gdLst/>
              <a:ahLst/>
              <a:cxnLst/>
              <a:rect l="0" t="0" r="0" b="0"/>
              <a:pathLst>
                <a:path w="453409" h="214188">
                  <a:moveTo>
                    <a:pt x="116858" y="74718"/>
                  </a:moveTo>
                  <a:lnTo>
                    <a:pt x="116858" y="71346"/>
                  </a:lnTo>
                  <a:lnTo>
                    <a:pt x="116151" y="70353"/>
                  </a:lnTo>
                  <a:lnTo>
                    <a:pt x="114975" y="69691"/>
                  </a:lnTo>
                  <a:lnTo>
                    <a:pt x="108019" y="68628"/>
                  </a:lnTo>
                  <a:lnTo>
                    <a:pt x="77982" y="68390"/>
                  </a:lnTo>
                  <a:lnTo>
                    <a:pt x="62848" y="71744"/>
                  </a:lnTo>
                  <a:lnTo>
                    <a:pt x="46056" y="80578"/>
                  </a:lnTo>
                  <a:lnTo>
                    <a:pt x="26489" y="101274"/>
                  </a:lnTo>
                  <a:lnTo>
                    <a:pt x="14039" y="120215"/>
                  </a:lnTo>
                  <a:lnTo>
                    <a:pt x="3152" y="149661"/>
                  </a:lnTo>
                  <a:lnTo>
                    <a:pt x="0" y="163059"/>
                  </a:lnTo>
                  <a:lnTo>
                    <a:pt x="2192" y="181795"/>
                  </a:lnTo>
                  <a:lnTo>
                    <a:pt x="8015" y="196598"/>
                  </a:lnTo>
                  <a:lnTo>
                    <a:pt x="14625" y="205558"/>
                  </a:lnTo>
                  <a:lnTo>
                    <a:pt x="22268" y="210479"/>
                  </a:lnTo>
                  <a:lnTo>
                    <a:pt x="36385" y="213251"/>
                  </a:lnTo>
                  <a:lnTo>
                    <a:pt x="60118" y="214187"/>
                  </a:lnTo>
                  <a:lnTo>
                    <a:pt x="70708" y="210551"/>
                  </a:lnTo>
                  <a:lnTo>
                    <a:pt x="100803" y="193704"/>
                  </a:lnTo>
                  <a:lnTo>
                    <a:pt x="106899" y="185455"/>
                  </a:lnTo>
                  <a:lnTo>
                    <a:pt x="118778" y="156799"/>
                  </a:lnTo>
                  <a:lnTo>
                    <a:pt x="122818" y="127965"/>
                  </a:lnTo>
                  <a:lnTo>
                    <a:pt x="117706" y="109005"/>
                  </a:lnTo>
                  <a:lnTo>
                    <a:pt x="116717" y="108158"/>
                  </a:lnTo>
                  <a:lnTo>
                    <a:pt x="113738" y="107219"/>
                  </a:lnTo>
                  <a:lnTo>
                    <a:pt x="112661" y="107674"/>
                  </a:lnTo>
                  <a:lnTo>
                    <a:pt x="111943" y="108682"/>
                  </a:lnTo>
                  <a:lnTo>
                    <a:pt x="110933" y="113474"/>
                  </a:lnTo>
                  <a:lnTo>
                    <a:pt x="110592" y="124785"/>
                  </a:lnTo>
                  <a:lnTo>
                    <a:pt x="115594" y="140608"/>
                  </a:lnTo>
                  <a:lnTo>
                    <a:pt x="128927" y="170121"/>
                  </a:lnTo>
                  <a:lnTo>
                    <a:pt x="138450" y="179679"/>
                  </a:lnTo>
                  <a:lnTo>
                    <a:pt x="161809" y="192241"/>
                  </a:lnTo>
                  <a:lnTo>
                    <a:pt x="184925" y="199637"/>
                  </a:lnTo>
                  <a:lnTo>
                    <a:pt x="195088" y="200087"/>
                  </a:lnTo>
                  <a:lnTo>
                    <a:pt x="225075" y="192758"/>
                  </a:lnTo>
                  <a:lnTo>
                    <a:pt x="256592" y="180720"/>
                  </a:lnTo>
                  <a:lnTo>
                    <a:pt x="262931" y="177136"/>
                  </a:lnTo>
                  <a:lnTo>
                    <a:pt x="271854" y="167510"/>
                  </a:lnTo>
                  <a:lnTo>
                    <a:pt x="290060" y="138598"/>
                  </a:lnTo>
                  <a:lnTo>
                    <a:pt x="304317" y="110920"/>
                  </a:lnTo>
                  <a:lnTo>
                    <a:pt x="307347" y="87561"/>
                  </a:lnTo>
                  <a:lnTo>
                    <a:pt x="306651" y="104032"/>
                  </a:lnTo>
                  <a:lnTo>
                    <a:pt x="301596" y="133491"/>
                  </a:lnTo>
                  <a:lnTo>
                    <a:pt x="300477" y="146538"/>
                  </a:lnTo>
                  <a:lnTo>
                    <a:pt x="294925" y="168335"/>
                  </a:lnTo>
                  <a:lnTo>
                    <a:pt x="291365" y="172855"/>
                  </a:lnTo>
                  <a:lnTo>
                    <a:pt x="290345" y="173303"/>
                  </a:lnTo>
                  <a:lnTo>
                    <a:pt x="289666" y="172896"/>
                  </a:lnTo>
                  <a:lnTo>
                    <a:pt x="288576" y="170545"/>
                  </a:lnTo>
                  <a:lnTo>
                    <a:pt x="289028" y="147634"/>
                  </a:lnTo>
                  <a:lnTo>
                    <a:pt x="295218" y="122987"/>
                  </a:lnTo>
                  <a:lnTo>
                    <a:pt x="301173" y="99368"/>
                  </a:lnTo>
                  <a:lnTo>
                    <a:pt x="309288" y="74495"/>
                  </a:lnTo>
                  <a:lnTo>
                    <a:pt x="324672" y="44178"/>
                  </a:lnTo>
                  <a:lnTo>
                    <a:pt x="337641" y="19217"/>
                  </a:lnTo>
                  <a:lnTo>
                    <a:pt x="361779" y="3525"/>
                  </a:lnTo>
                  <a:lnTo>
                    <a:pt x="378280" y="0"/>
                  </a:lnTo>
                  <a:lnTo>
                    <a:pt x="393205" y="2327"/>
                  </a:lnTo>
                  <a:lnTo>
                    <a:pt x="406564" y="10857"/>
                  </a:lnTo>
                  <a:lnTo>
                    <a:pt x="419458" y="25691"/>
                  </a:lnTo>
                  <a:lnTo>
                    <a:pt x="433789" y="55900"/>
                  </a:lnTo>
                  <a:lnTo>
                    <a:pt x="438658" y="74786"/>
                  </a:lnTo>
                  <a:lnTo>
                    <a:pt x="443674" y="103501"/>
                  </a:lnTo>
                  <a:lnTo>
                    <a:pt x="446611" y="130918"/>
                  </a:lnTo>
                  <a:lnTo>
                    <a:pt x="447704" y="152203"/>
                  </a:lnTo>
                  <a:lnTo>
                    <a:pt x="453408" y="163618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2" name="SMARTInkShape-2849"/>
            <p:cNvSpPr/>
            <p:nvPr/>
          </p:nvSpPr>
          <p:spPr>
            <a:xfrm>
              <a:off x="5335702" y="3486598"/>
              <a:ext cx="264999" cy="138260"/>
            </a:xfrm>
            <a:custGeom>
              <a:avLst/>
              <a:gdLst/>
              <a:ahLst/>
              <a:cxnLst/>
              <a:rect l="0" t="0" r="0" b="0"/>
              <a:pathLst>
                <a:path w="264999" h="138260">
                  <a:moveTo>
                    <a:pt x="125298" y="37652"/>
                  </a:moveTo>
                  <a:lnTo>
                    <a:pt x="125298" y="34280"/>
                  </a:lnTo>
                  <a:lnTo>
                    <a:pt x="123415" y="30743"/>
                  </a:lnTo>
                  <a:lnTo>
                    <a:pt x="104097" y="4657"/>
                  </a:lnTo>
                  <a:lnTo>
                    <a:pt x="98001" y="1820"/>
                  </a:lnTo>
                  <a:lnTo>
                    <a:pt x="82588" y="0"/>
                  </a:lnTo>
                  <a:lnTo>
                    <a:pt x="70152" y="3054"/>
                  </a:lnTo>
                  <a:lnTo>
                    <a:pt x="57530" y="11800"/>
                  </a:lnTo>
                  <a:lnTo>
                    <a:pt x="28789" y="41147"/>
                  </a:lnTo>
                  <a:lnTo>
                    <a:pt x="13995" y="61109"/>
                  </a:lnTo>
                  <a:lnTo>
                    <a:pt x="2131" y="87362"/>
                  </a:lnTo>
                  <a:lnTo>
                    <a:pt x="0" y="97609"/>
                  </a:lnTo>
                  <a:lnTo>
                    <a:pt x="2172" y="114684"/>
                  </a:lnTo>
                  <a:lnTo>
                    <a:pt x="7310" y="123159"/>
                  </a:lnTo>
                  <a:lnTo>
                    <a:pt x="22107" y="134348"/>
                  </a:lnTo>
                  <a:lnTo>
                    <a:pt x="34436" y="137797"/>
                  </a:lnTo>
                  <a:lnTo>
                    <a:pt x="55609" y="138259"/>
                  </a:lnTo>
                  <a:lnTo>
                    <a:pt x="65162" y="135752"/>
                  </a:lnTo>
                  <a:lnTo>
                    <a:pt x="78472" y="127005"/>
                  </a:lnTo>
                  <a:lnTo>
                    <a:pt x="91355" y="115475"/>
                  </a:lnTo>
                  <a:lnTo>
                    <a:pt x="100737" y="99750"/>
                  </a:lnTo>
                  <a:lnTo>
                    <a:pt x="112429" y="71099"/>
                  </a:lnTo>
                  <a:lnTo>
                    <a:pt x="117659" y="56174"/>
                  </a:lnTo>
                  <a:lnTo>
                    <a:pt x="118937" y="44124"/>
                  </a:lnTo>
                  <a:lnTo>
                    <a:pt x="118944" y="47409"/>
                  </a:lnTo>
                  <a:lnTo>
                    <a:pt x="122317" y="56222"/>
                  </a:lnTo>
                  <a:lnTo>
                    <a:pt x="148180" y="80128"/>
                  </a:lnTo>
                  <a:lnTo>
                    <a:pt x="174869" y="96946"/>
                  </a:lnTo>
                  <a:lnTo>
                    <a:pt x="205017" y="113857"/>
                  </a:lnTo>
                  <a:lnTo>
                    <a:pt x="230528" y="124671"/>
                  </a:lnTo>
                  <a:lnTo>
                    <a:pt x="264998" y="132902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4" name="SMARTInkShape-2850"/>
          <p:cNvSpPr/>
          <p:nvPr/>
        </p:nvSpPr>
        <p:spPr>
          <a:xfrm>
            <a:off x="3524250" y="3352800"/>
            <a:ext cx="733850" cy="609568"/>
          </a:xfrm>
          <a:custGeom>
            <a:avLst/>
            <a:gdLst/>
            <a:ahLst/>
            <a:cxnLst/>
            <a:rect l="0" t="0" r="0" b="0"/>
            <a:pathLst>
              <a:path w="733850" h="609568">
                <a:moveTo>
                  <a:pt x="127000" y="0"/>
                </a:moveTo>
                <a:lnTo>
                  <a:pt x="135837" y="0"/>
                </a:lnTo>
                <a:lnTo>
                  <a:pt x="139865" y="1880"/>
                </a:lnTo>
                <a:lnTo>
                  <a:pt x="141925" y="3371"/>
                </a:lnTo>
                <a:lnTo>
                  <a:pt x="173499" y="11260"/>
                </a:lnTo>
                <a:lnTo>
                  <a:pt x="204175" y="12510"/>
                </a:lnTo>
                <a:lnTo>
                  <a:pt x="233679" y="12662"/>
                </a:lnTo>
                <a:lnTo>
                  <a:pt x="263469" y="12691"/>
                </a:lnTo>
                <a:lnTo>
                  <a:pt x="288164" y="16068"/>
                </a:lnTo>
                <a:lnTo>
                  <a:pt x="313354" y="18165"/>
                </a:lnTo>
                <a:lnTo>
                  <a:pt x="342062" y="18788"/>
                </a:lnTo>
                <a:lnTo>
                  <a:pt x="369541" y="18972"/>
                </a:lnTo>
                <a:lnTo>
                  <a:pt x="395556" y="19027"/>
                </a:lnTo>
                <a:lnTo>
                  <a:pt x="424510" y="19043"/>
                </a:lnTo>
                <a:lnTo>
                  <a:pt x="455431" y="19048"/>
                </a:lnTo>
                <a:lnTo>
                  <a:pt x="483565" y="19048"/>
                </a:lnTo>
                <a:lnTo>
                  <a:pt x="513145" y="19048"/>
                </a:lnTo>
                <a:lnTo>
                  <a:pt x="540882" y="19050"/>
                </a:lnTo>
                <a:lnTo>
                  <a:pt x="566975" y="19050"/>
                </a:lnTo>
                <a:lnTo>
                  <a:pt x="592580" y="19050"/>
                </a:lnTo>
                <a:lnTo>
                  <a:pt x="618040" y="19050"/>
                </a:lnTo>
                <a:lnTo>
                  <a:pt x="646858" y="19050"/>
                </a:lnTo>
                <a:lnTo>
                  <a:pt x="675968" y="19050"/>
                </a:lnTo>
                <a:lnTo>
                  <a:pt x="706120" y="19050"/>
                </a:lnTo>
                <a:lnTo>
                  <a:pt x="722348" y="19050"/>
                </a:lnTo>
                <a:lnTo>
                  <a:pt x="729231" y="24517"/>
                </a:lnTo>
                <a:lnTo>
                  <a:pt x="729796" y="26889"/>
                </a:lnTo>
                <a:lnTo>
                  <a:pt x="729948" y="28509"/>
                </a:lnTo>
                <a:lnTo>
                  <a:pt x="731997" y="32191"/>
                </a:lnTo>
                <a:lnTo>
                  <a:pt x="733530" y="34161"/>
                </a:lnTo>
                <a:lnTo>
                  <a:pt x="733849" y="36179"/>
                </a:lnTo>
                <a:lnTo>
                  <a:pt x="733354" y="38229"/>
                </a:lnTo>
                <a:lnTo>
                  <a:pt x="731628" y="43095"/>
                </a:lnTo>
                <a:lnTo>
                  <a:pt x="728448" y="64992"/>
                </a:lnTo>
                <a:lnTo>
                  <a:pt x="715326" y="93219"/>
                </a:lnTo>
                <a:lnTo>
                  <a:pt x="709862" y="121218"/>
                </a:lnTo>
                <a:lnTo>
                  <a:pt x="702469" y="149533"/>
                </a:lnTo>
                <a:lnTo>
                  <a:pt x="699675" y="173971"/>
                </a:lnTo>
                <a:lnTo>
                  <a:pt x="695476" y="199085"/>
                </a:lnTo>
                <a:lnTo>
                  <a:pt x="689764" y="224401"/>
                </a:lnTo>
                <a:lnTo>
                  <a:pt x="686973" y="253148"/>
                </a:lnTo>
                <a:lnTo>
                  <a:pt x="682776" y="284007"/>
                </a:lnTo>
                <a:lnTo>
                  <a:pt x="679046" y="306847"/>
                </a:lnTo>
                <a:lnTo>
                  <a:pt x="675742" y="330403"/>
                </a:lnTo>
                <a:lnTo>
                  <a:pt x="674273" y="352633"/>
                </a:lnTo>
                <a:lnTo>
                  <a:pt x="673622" y="374272"/>
                </a:lnTo>
                <a:lnTo>
                  <a:pt x="673332" y="395647"/>
                </a:lnTo>
                <a:lnTo>
                  <a:pt x="673167" y="426811"/>
                </a:lnTo>
                <a:lnTo>
                  <a:pt x="673120" y="454938"/>
                </a:lnTo>
                <a:lnTo>
                  <a:pt x="673105" y="483889"/>
                </a:lnTo>
                <a:lnTo>
                  <a:pt x="674982" y="515232"/>
                </a:lnTo>
                <a:lnTo>
                  <a:pt x="676759" y="530264"/>
                </a:lnTo>
                <a:lnTo>
                  <a:pt x="673720" y="559361"/>
                </a:lnTo>
                <a:lnTo>
                  <a:pt x="672517" y="578536"/>
                </a:lnTo>
                <a:lnTo>
                  <a:pt x="667349" y="594471"/>
                </a:lnTo>
                <a:lnTo>
                  <a:pt x="667015" y="598878"/>
                </a:lnTo>
                <a:lnTo>
                  <a:pt x="664986" y="603187"/>
                </a:lnTo>
                <a:lnTo>
                  <a:pt x="661306" y="608333"/>
                </a:lnTo>
                <a:lnTo>
                  <a:pt x="658921" y="609036"/>
                </a:lnTo>
                <a:lnTo>
                  <a:pt x="650964" y="609567"/>
                </a:lnTo>
                <a:lnTo>
                  <a:pt x="641925" y="606218"/>
                </a:lnTo>
                <a:lnTo>
                  <a:pt x="611415" y="588400"/>
                </a:lnTo>
                <a:lnTo>
                  <a:pt x="594018" y="580664"/>
                </a:lnTo>
                <a:lnTo>
                  <a:pt x="568140" y="574849"/>
                </a:lnTo>
                <a:lnTo>
                  <a:pt x="541072" y="567092"/>
                </a:lnTo>
                <a:lnTo>
                  <a:pt x="514610" y="560646"/>
                </a:lnTo>
                <a:lnTo>
                  <a:pt x="485630" y="555792"/>
                </a:lnTo>
                <a:lnTo>
                  <a:pt x="457706" y="553441"/>
                </a:lnTo>
                <a:lnTo>
                  <a:pt x="427089" y="552743"/>
                </a:lnTo>
                <a:lnTo>
                  <a:pt x="395675" y="555907"/>
                </a:lnTo>
                <a:lnTo>
                  <a:pt x="364023" y="557943"/>
                </a:lnTo>
                <a:lnTo>
                  <a:pt x="340998" y="558419"/>
                </a:lnTo>
                <a:lnTo>
                  <a:pt x="317360" y="559336"/>
                </a:lnTo>
                <a:lnTo>
                  <a:pt x="295095" y="562095"/>
                </a:lnTo>
                <a:lnTo>
                  <a:pt x="271559" y="563791"/>
                </a:lnTo>
                <a:lnTo>
                  <a:pt x="246986" y="564546"/>
                </a:lnTo>
                <a:lnTo>
                  <a:pt x="221955" y="564882"/>
                </a:lnTo>
                <a:lnTo>
                  <a:pt x="196719" y="565031"/>
                </a:lnTo>
                <a:lnTo>
                  <a:pt x="171391" y="565096"/>
                </a:lnTo>
                <a:lnTo>
                  <a:pt x="146024" y="565125"/>
                </a:lnTo>
                <a:lnTo>
                  <a:pt x="122520" y="567020"/>
                </a:lnTo>
                <a:lnTo>
                  <a:pt x="100314" y="569509"/>
                </a:lnTo>
                <a:lnTo>
                  <a:pt x="68684" y="570910"/>
                </a:lnTo>
                <a:lnTo>
                  <a:pt x="41831" y="571324"/>
                </a:lnTo>
                <a:lnTo>
                  <a:pt x="10212" y="571477"/>
                </a:lnTo>
                <a:lnTo>
                  <a:pt x="0" y="571500"/>
                </a:lnTo>
              </a:path>
            </a:pathLst>
          </a:custGeom>
          <a:ln w="1905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5" name="SMARTInkShape-2851"/>
          <p:cNvSpPr/>
          <p:nvPr/>
        </p:nvSpPr>
        <p:spPr>
          <a:xfrm>
            <a:off x="8195295" y="1955800"/>
            <a:ext cx="186706" cy="332582"/>
          </a:xfrm>
          <a:custGeom>
            <a:avLst/>
            <a:gdLst/>
            <a:ahLst/>
            <a:cxnLst/>
            <a:rect l="0" t="0" r="0" b="0"/>
            <a:pathLst>
              <a:path w="186706" h="332582">
                <a:moveTo>
                  <a:pt x="186705" y="0"/>
                </a:moveTo>
                <a:lnTo>
                  <a:pt x="181237" y="0"/>
                </a:lnTo>
                <a:lnTo>
                  <a:pt x="170389" y="5775"/>
                </a:lnTo>
                <a:lnTo>
                  <a:pt x="140286" y="31963"/>
                </a:lnTo>
                <a:lnTo>
                  <a:pt x="110949" y="58014"/>
                </a:lnTo>
                <a:lnTo>
                  <a:pt x="84188" y="89012"/>
                </a:lnTo>
                <a:lnTo>
                  <a:pt x="59522" y="119390"/>
                </a:lnTo>
                <a:lnTo>
                  <a:pt x="41306" y="144893"/>
                </a:lnTo>
                <a:lnTo>
                  <a:pt x="26658" y="173771"/>
                </a:lnTo>
                <a:lnTo>
                  <a:pt x="14086" y="200517"/>
                </a:lnTo>
                <a:lnTo>
                  <a:pt x="5578" y="226315"/>
                </a:lnTo>
                <a:lnTo>
                  <a:pt x="0" y="251128"/>
                </a:lnTo>
                <a:lnTo>
                  <a:pt x="2079" y="282000"/>
                </a:lnTo>
                <a:lnTo>
                  <a:pt x="14424" y="309610"/>
                </a:lnTo>
                <a:lnTo>
                  <a:pt x="16819" y="314356"/>
                </a:lnTo>
                <a:lnTo>
                  <a:pt x="25121" y="321511"/>
                </a:lnTo>
                <a:lnTo>
                  <a:pt x="47700" y="331853"/>
                </a:lnTo>
                <a:lnTo>
                  <a:pt x="60012" y="332581"/>
                </a:lnTo>
                <a:lnTo>
                  <a:pt x="88535" y="330669"/>
                </a:lnTo>
                <a:lnTo>
                  <a:pt x="113011" y="326968"/>
                </a:lnTo>
                <a:lnTo>
                  <a:pt x="141496" y="318690"/>
                </a:lnTo>
                <a:lnTo>
                  <a:pt x="165624" y="304197"/>
                </a:lnTo>
                <a:lnTo>
                  <a:pt x="177870" y="291920"/>
                </a:lnTo>
                <a:lnTo>
                  <a:pt x="182778" y="283554"/>
                </a:lnTo>
                <a:lnTo>
                  <a:pt x="185929" y="266683"/>
                </a:lnTo>
                <a:lnTo>
                  <a:pt x="185653" y="258225"/>
                </a:lnTo>
                <a:lnTo>
                  <a:pt x="183181" y="249763"/>
                </a:lnTo>
                <a:lnTo>
                  <a:pt x="177846" y="243179"/>
                </a:lnTo>
                <a:lnTo>
                  <a:pt x="162925" y="233203"/>
                </a:lnTo>
                <a:lnTo>
                  <a:pt x="143831" y="226592"/>
                </a:lnTo>
                <a:lnTo>
                  <a:pt x="120301" y="226907"/>
                </a:lnTo>
                <a:lnTo>
                  <a:pt x="95453" y="231469"/>
                </a:lnTo>
                <a:lnTo>
                  <a:pt x="70219" y="240659"/>
                </a:lnTo>
                <a:lnTo>
                  <a:pt x="48239" y="255691"/>
                </a:lnTo>
                <a:lnTo>
                  <a:pt x="22325" y="284090"/>
                </a:lnTo>
                <a:lnTo>
                  <a:pt x="2555" y="311150"/>
                </a:lnTo>
              </a:path>
            </a:pathLst>
          </a:custGeom>
          <a:ln w="1905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6" name="SMARTInkShape-2852"/>
          <p:cNvSpPr/>
          <p:nvPr/>
        </p:nvSpPr>
        <p:spPr>
          <a:xfrm>
            <a:off x="3934690" y="1911350"/>
            <a:ext cx="292451" cy="424559"/>
          </a:xfrm>
          <a:custGeom>
            <a:avLst/>
            <a:gdLst/>
            <a:ahLst/>
            <a:cxnLst/>
            <a:rect l="0" t="0" r="0" b="0"/>
            <a:pathLst>
              <a:path w="292451" h="424559">
                <a:moveTo>
                  <a:pt x="211860" y="0"/>
                </a:moveTo>
                <a:lnTo>
                  <a:pt x="188094" y="27134"/>
                </a:lnTo>
                <a:lnTo>
                  <a:pt x="165772" y="51847"/>
                </a:lnTo>
                <a:lnTo>
                  <a:pt x="143718" y="75725"/>
                </a:lnTo>
                <a:lnTo>
                  <a:pt x="122761" y="105536"/>
                </a:lnTo>
                <a:lnTo>
                  <a:pt x="107114" y="128748"/>
                </a:lnTo>
                <a:lnTo>
                  <a:pt x="92633" y="151295"/>
                </a:lnTo>
                <a:lnTo>
                  <a:pt x="78437" y="173781"/>
                </a:lnTo>
                <a:lnTo>
                  <a:pt x="62719" y="197885"/>
                </a:lnTo>
                <a:lnTo>
                  <a:pt x="48209" y="224591"/>
                </a:lnTo>
                <a:lnTo>
                  <a:pt x="34704" y="252217"/>
                </a:lnTo>
                <a:lnTo>
                  <a:pt x="21646" y="278607"/>
                </a:lnTo>
                <a:lnTo>
                  <a:pt x="12550" y="304448"/>
                </a:lnTo>
                <a:lnTo>
                  <a:pt x="6155" y="328632"/>
                </a:lnTo>
                <a:lnTo>
                  <a:pt x="0" y="358113"/>
                </a:lnTo>
                <a:lnTo>
                  <a:pt x="813" y="376002"/>
                </a:lnTo>
                <a:lnTo>
                  <a:pt x="8608" y="398569"/>
                </a:lnTo>
                <a:lnTo>
                  <a:pt x="23225" y="415289"/>
                </a:lnTo>
                <a:lnTo>
                  <a:pt x="34889" y="420933"/>
                </a:lnTo>
                <a:lnTo>
                  <a:pt x="66365" y="424558"/>
                </a:lnTo>
                <a:lnTo>
                  <a:pt x="96234" y="421813"/>
                </a:lnTo>
                <a:lnTo>
                  <a:pt x="118842" y="418425"/>
                </a:lnTo>
                <a:lnTo>
                  <a:pt x="142297" y="413155"/>
                </a:lnTo>
                <a:lnTo>
                  <a:pt x="164479" y="403757"/>
                </a:lnTo>
                <a:lnTo>
                  <a:pt x="186098" y="392525"/>
                </a:lnTo>
                <a:lnTo>
                  <a:pt x="207466" y="380477"/>
                </a:lnTo>
                <a:lnTo>
                  <a:pt x="238623" y="361089"/>
                </a:lnTo>
                <a:lnTo>
                  <a:pt x="264630" y="338489"/>
                </a:lnTo>
                <a:lnTo>
                  <a:pt x="281196" y="317369"/>
                </a:lnTo>
                <a:lnTo>
                  <a:pt x="291590" y="289068"/>
                </a:lnTo>
                <a:lnTo>
                  <a:pt x="292450" y="278757"/>
                </a:lnTo>
                <a:lnTo>
                  <a:pt x="290481" y="269471"/>
                </a:lnTo>
                <a:lnTo>
                  <a:pt x="288263" y="266431"/>
                </a:lnTo>
                <a:lnTo>
                  <a:pt x="285372" y="264404"/>
                </a:lnTo>
                <a:lnTo>
                  <a:pt x="276987" y="262151"/>
                </a:lnTo>
                <a:lnTo>
                  <a:pt x="256399" y="261589"/>
                </a:lnTo>
                <a:lnTo>
                  <a:pt x="231720" y="266987"/>
                </a:lnTo>
                <a:lnTo>
                  <a:pt x="202379" y="282071"/>
                </a:lnTo>
                <a:lnTo>
                  <a:pt x="172048" y="304101"/>
                </a:lnTo>
                <a:lnTo>
                  <a:pt x="145579" y="327798"/>
                </a:lnTo>
                <a:lnTo>
                  <a:pt x="116610" y="355600"/>
                </a:lnTo>
              </a:path>
            </a:pathLst>
          </a:custGeom>
          <a:ln w="1905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7" name="SMARTInkShape-2853"/>
          <p:cNvSpPr/>
          <p:nvPr/>
        </p:nvSpPr>
        <p:spPr>
          <a:xfrm>
            <a:off x="2446810" y="1866900"/>
            <a:ext cx="218419" cy="490863"/>
          </a:xfrm>
          <a:custGeom>
            <a:avLst/>
            <a:gdLst/>
            <a:ahLst/>
            <a:cxnLst/>
            <a:rect l="0" t="0" r="0" b="0"/>
            <a:pathLst>
              <a:path w="218419" h="490863">
                <a:moveTo>
                  <a:pt x="156690" y="0"/>
                </a:moveTo>
                <a:lnTo>
                  <a:pt x="153319" y="0"/>
                </a:lnTo>
                <a:lnTo>
                  <a:pt x="152325" y="704"/>
                </a:lnTo>
                <a:lnTo>
                  <a:pt x="151663" y="1881"/>
                </a:lnTo>
                <a:lnTo>
                  <a:pt x="141524" y="33408"/>
                </a:lnTo>
                <a:lnTo>
                  <a:pt x="128268" y="62546"/>
                </a:lnTo>
                <a:lnTo>
                  <a:pt x="115499" y="87833"/>
                </a:lnTo>
                <a:lnTo>
                  <a:pt x="98623" y="117355"/>
                </a:lnTo>
                <a:lnTo>
                  <a:pt x="86433" y="137999"/>
                </a:lnTo>
                <a:lnTo>
                  <a:pt x="73959" y="160815"/>
                </a:lnTo>
                <a:lnTo>
                  <a:pt x="61358" y="185773"/>
                </a:lnTo>
                <a:lnTo>
                  <a:pt x="48703" y="213329"/>
                </a:lnTo>
                <a:lnTo>
                  <a:pt x="37905" y="242038"/>
                </a:lnTo>
                <a:lnTo>
                  <a:pt x="28402" y="271260"/>
                </a:lnTo>
                <a:lnTo>
                  <a:pt x="19474" y="300712"/>
                </a:lnTo>
                <a:lnTo>
                  <a:pt x="12684" y="328383"/>
                </a:lnTo>
                <a:lnTo>
                  <a:pt x="7315" y="354791"/>
                </a:lnTo>
                <a:lnTo>
                  <a:pt x="2576" y="380640"/>
                </a:lnTo>
                <a:lnTo>
                  <a:pt x="0" y="404358"/>
                </a:lnTo>
                <a:lnTo>
                  <a:pt x="432" y="435662"/>
                </a:lnTo>
                <a:lnTo>
                  <a:pt x="3986" y="452566"/>
                </a:lnTo>
                <a:lnTo>
                  <a:pt x="13920" y="470016"/>
                </a:lnTo>
                <a:lnTo>
                  <a:pt x="21739" y="479593"/>
                </a:lnTo>
                <a:lnTo>
                  <a:pt x="37447" y="489548"/>
                </a:lnTo>
                <a:lnTo>
                  <a:pt x="51247" y="490862"/>
                </a:lnTo>
                <a:lnTo>
                  <a:pt x="74882" y="487634"/>
                </a:lnTo>
                <a:lnTo>
                  <a:pt x="101641" y="478446"/>
                </a:lnTo>
                <a:lnTo>
                  <a:pt x="130030" y="464200"/>
                </a:lnTo>
                <a:lnTo>
                  <a:pt x="156316" y="449160"/>
                </a:lnTo>
                <a:lnTo>
                  <a:pt x="180096" y="429417"/>
                </a:lnTo>
                <a:lnTo>
                  <a:pt x="203725" y="400833"/>
                </a:lnTo>
                <a:lnTo>
                  <a:pt x="216205" y="375510"/>
                </a:lnTo>
                <a:lnTo>
                  <a:pt x="218418" y="365388"/>
                </a:lnTo>
                <a:lnTo>
                  <a:pt x="217520" y="356187"/>
                </a:lnTo>
                <a:lnTo>
                  <a:pt x="216294" y="351757"/>
                </a:lnTo>
                <a:lnTo>
                  <a:pt x="211166" y="344954"/>
                </a:lnTo>
                <a:lnTo>
                  <a:pt x="207825" y="342152"/>
                </a:lnTo>
                <a:lnTo>
                  <a:pt x="198466" y="339039"/>
                </a:lnTo>
                <a:lnTo>
                  <a:pt x="186545" y="338361"/>
                </a:lnTo>
                <a:lnTo>
                  <a:pt x="163968" y="342652"/>
                </a:lnTo>
                <a:lnTo>
                  <a:pt x="138699" y="353253"/>
                </a:lnTo>
                <a:lnTo>
                  <a:pt x="109888" y="369485"/>
                </a:lnTo>
                <a:lnTo>
                  <a:pt x="78273" y="393934"/>
                </a:lnTo>
                <a:lnTo>
                  <a:pt x="48740" y="425450"/>
                </a:lnTo>
              </a:path>
            </a:pathLst>
          </a:custGeom>
          <a:ln w="1905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8" name="SMARTInkShape-2854"/>
          <p:cNvSpPr/>
          <p:nvPr/>
        </p:nvSpPr>
        <p:spPr>
          <a:xfrm>
            <a:off x="2451100" y="2400661"/>
            <a:ext cx="254001" cy="18690"/>
          </a:xfrm>
          <a:custGeom>
            <a:avLst/>
            <a:gdLst/>
            <a:ahLst/>
            <a:cxnLst/>
            <a:rect l="0" t="0" r="0" b="0"/>
            <a:pathLst>
              <a:path w="254001" h="18690">
                <a:moveTo>
                  <a:pt x="0" y="18689"/>
                </a:moveTo>
                <a:lnTo>
                  <a:pt x="6479" y="17983"/>
                </a:lnTo>
                <a:lnTo>
                  <a:pt x="35974" y="9850"/>
                </a:lnTo>
                <a:lnTo>
                  <a:pt x="66632" y="3762"/>
                </a:lnTo>
                <a:lnTo>
                  <a:pt x="90291" y="1471"/>
                </a:lnTo>
                <a:lnTo>
                  <a:pt x="114918" y="452"/>
                </a:lnTo>
                <a:lnTo>
                  <a:pt x="139974" y="0"/>
                </a:lnTo>
                <a:lnTo>
                  <a:pt x="165222" y="1680"/>
                </a:lnTo>
                <a:lnTo>
                  <a:pt x="189847" y="4074"/>
                </a:lnTo>
                <a:lnTo>
                  <a:pt x="212552" y="5138"/>
                </a:lnTo>
                <a:lnTo>
                  <a:pt x="243618" y="10184"/>
                </a:lnTo>
                <a:lnTo>
                  <a:pt x="254000" y="12339"/>
                </a:lnTo>
              </a:path>
            </a:pathLst>
          </a:custGeom>
          <a:ln w="1905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9" name="SMARTInkShape-2855"/>
          <p:cNvSpPr/>
          <p:nvPr/>
        </p:nvSpPr>
        <p:spPr>
          <a:xfrm>
            <a:off x="3994150" y="2374979"/>
            <a:ext cx="228601" cy="12622"/>
          </a:xfrm>
          <a:custGeom>
            <a:avLst/>
            <a:gdLst/>
            <a:ahLst/>
            <a:cxnLst/>
            <a:rect l="0" t="0" r="0" b="0"/>
            <a:pathLst>
              <a:path w="228601" h="12622">
                <a:moveTo>
                  <a:pt x="0" y="12621"/>
                </a:moveTo>
                <a:lnTo>
                  <a:pt x="16605" y="11915"/>
                </a:lnTo>
                <a:lnTo>
                  <a:pt x="44963" y="7152"/>
                </a:lnTo>
                <a:lnTo>
                  <a:pt x="70394" y="6532"/>
                </a:lnTo>
                <a:lnTo>
                  <a:pt x="96901" y="2977"/>
                </a:lnTo>
                <a:lnTo>
                  <a:pt x="125998" y="825"/>
                </a:lnTo>
                <a:lnTo>
                  <a:pt x="156964" y="189"/>
                </a:lnTo>
                <a:lnTo>
                  <a:pt x="185110" y="0"/>
                </a:lnTo>
                <a:lnTo>
                  <a:pt x="213424" y="642"/>
                </a:lnTo>
                <a:lnTo>
                  <a:pt x="228600" y="6271"/>
                </a:lnTo>
              </a:path>
            </a:pathLst>
          </a:custGeom>
          <a:ln w="1905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02" name="SMARTInkShape-Group447"/>
          <p:cNvGrpSpPr/>
          <p:nvPr/>
        </p:nvGrpSpPr>
        <p:grpSpPr>
          <a:xfrm>
            <a:off x="8478153" y="2006725"/>
            <a:ext cx="416637" cy="380876"/>
            <a:chOff x="8478153" y="2006725"/>
            <a:chExt cx="416637" cy="380876"/>
          </a:xfrm>
        </p:grpSpPr>
        <p:sp>
          <p:nvSpPr>
            <p:cNvPr id="200" name="SMARTInkShape-2856"/>
            <p:cNvSpPr/>
            <p:nvPr/>
          </p:nvSpPr>
          <p:spPr>
            <a:xfrm>
              <a:off x="8478153" y="2006725"/>
              <a:ext cx="280128" cy="283964"/>
            </a:xfrm>
            <a:custGeom>
              <a:avLst/>
              <a:gdLst/>
              <a:ahLst/>
              <a:cxnLst/>
              <a:rect l="0" t="0" r="0" b="0"/>
              <a:pathLst>
                <a:path w="280128" h="283964">
                  <a:moveTo>
                    <a:pt x="253097" y="12575"/>
                  </a:moveTo>
                  <a:lnTo>
                    <a:pt x="243637" y="3114"/>
                  </a:lnTo>
                  <a:lnTo>
                    <a:pt x="238073" y="1315"/>
                  </a:lnTo>
                  <a:lnTo>
                    <a:pt x="207885" y="0"/>
                  </a:lnTo>
                  <a:lnTo>
                    <a:pt x="179724" y="3269"/>
                  </a:lnTo>
                  <a:lnTo>
                    <a:pt x="151349" y="16486"/>
                  </a:lnTo>
                  <a:lnTo>
                    <a:pt x="127542" y="32783"/>
                  </a:lnTo>
                  <a:lnTo>
                    <a:pt x="102613" y="51722"/>
                  </a:lnTo>
                  <a:lnTo>
                    <a:pt x="77355" y="75600"/>
                  </a:lnTo>
                  <a:lnTo>
                    <a:pt x="52700" y="104000"/>
                  </a:lnTo>
                  <a:lnTo>
                    <a:pt x="31677" y="131307"/>
                  </a:lnTo>
                  <a:lnTo>
                    <a:pt x="13454" y="160016"/>
                  </a:lnTo>
                  <a:lnTo>
                    <a:pt x="3664" y="183261"/>
                  </a:lnTo>
                  <a:lnTo>
                    <a:pt x="0" y="214159"/>
                  </a:lnTo>
                  <a:lnTo>
                    <a:pt x="909" y="227757"/>
                  </a:lnTo>
                  <a:lnTo>
                    <a:pt x="9355" y="246606"/>
                  </a:lnTo>
                  <a:lnTo>
                    <a:pt x="21498" y="261441"/>
                  </a:lnTo>
                  <a:lnTo>
                    <a:pt x="38189" y="274068"/>
                  </a:lnTo>
                  <a:lnTo>
                    <a:pt x="50338" y="280017"/>
                  </a:lnTo>
                  <a:lnTo>
                    <a:pt x="75818" y="283963"/>
                  </a:lnTo>
                  <a:lnTo>
                    <a:pt x="102341" y="281761"/>
                  </a:lnTo>
                  <a:lnTo>
                    <a:pt x="128072" y="273268"/>
                  </a:lnTo>
                  <a:lnTo>
                    <a:pt x="156943" y="265186"/>
                  </a:lnTo>
                  <a:lnTo>
                    <a:pt x="184467" y="254953"/>
                  </a:lnTo>
                  <a:lnTo>
                    <a:pt x="207126" y="239613"/>
                  </a:lnTo>
                  <a:lnTo>
                    <a:pt x="233746" y="211102"/>
                  </a:lnTo>
                  <a:lnTo>
                    <a:pt x="257506" y="180593"/>
                  </a:lnTo>
                  <a:lnTo>
                    <a:pt x="269689" y="153139"/>
                  </a:lnTo>
                  <a:lnTo>
                    <a:pt x="280127" y="121949"/>
                  </a:lnTo>
                  <a:lnTo>
                    <a:pt x="279551" y="91041"/>
                  </a:lnTo>
                  <a:lnTo>
                    <a:pt x="276824" y="65703"/>
                  </a:lnTo>
                  <a:lnTo>
                    <a:pt x="269699" y="46901"/>
                  </a:lnTo>
                  <a:lnTo>
                    <a:pt x="260211" y="33876"/>
                  </a:lnTo>
                  <a:lnTo>
                    <a:pt x="254376" y="29098"/>
                  </a:lnTo>
                  <a:lnTo>
                    <a:pt x="247126" y="24526"/>
                  </a:lnTo>
                  <a:lnTo>
                    <a:pt x="240397" y="18925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1" name="SMARTInkShape-2857"/>
            <p:cNvSpPr/>
            <p:nvPr/>
          </p:nvSpPr>
          <p:spPr>
            <a:xfrm>
              <a:off x="8763040" y="2197495"/>
              <a:ext cx="131750" cy="190106"/>
            </a:xfrm>
            <a:custGeom>
              <a:avLst/>
              <a:gdLst/>
              <a:ahLst/>
              <a:cxnLst/>
              <a:rect l="0" t="0" r="0" b="0"/>
              <a:pathLst>
                <a:path w="131750" h="190106">
                  <a:moveTo>
                    <a:pt x="57110" y="56755"/>
                  </a:moveTo>
                  <a:lnTo>
                    <a:pt x="57110" y="38272"/>
                  </a:lnTo>
                  <a:lnTo>
                    <a:pt x="58519" y="35260"/>
                  </a:lnTo>
                  <a:lnTo>
                    <a:pt x="75112" y="16564"/>
                  </a:lnTo>
                  <a:lnTo>
                    <a:pt x="98940" y="2615"/>
                  </a:lnTo>
                  <a:lnTo>
                    <a:pt x="115335" y="0"/>
                  </a:lnTo>
                  <a:lnTo>
                    <a:pt x="120145" y="1662"/>
                  </a:lnTo>
                  <a:lnTo>
                    <a:pt x="128984" y="8477"/>
                  </a:lnTo>
                  <a:lnTo>
                    <a:pt x="131386" y="16247"/>
                  </a:lnTo>
                  <a:lnTo>
                    <a:pt x="131749" y="26757"/>
                  </a:lnTo>
                  <a:lnTo>
                    <a:pt x="124359" y="56985"/>
                  </a:lnTo>
                  <a:lnTo>
                    <a:pt x="111211" y="87269"/>
                  </a:lnTo>
                  <a:lnTo>
                    <a:pt x="93144" y="118546"/>
                  </a:lnTo>
                  <a:lnTo>
                    <a:pt x="69402" y="145317"/>
                  </a:lnTo>
                  <a:lnTo>
                    <a:pt x="39887" y="165427"/>
                  </a:lnTo>
                  <a:lnTo>
                    <a:pt x="27783" y="173855"/>
                  </a:lnTo>
                  <a:lnTo>
                    <a:pt x="21498" y="175826"/>
                  </a:lnTo>
                  <a:lnTo>
                    <a:pt x="5217" y="177197"/>
                  </a:lnTo>
                  <a:lnTo>
                    <a:pt x="3465" y="176560"/>
                  </a:lnTo>
                  <a:lnTo>
                    <a:pt x="2296" y="175431"/>
                  </a:lnTo>
                  <a:lnTo>
                    <a:pt x="997" y="172294"/>
                  </a:lnTo>
                  <a:lnTo>
                    <a:pt x="0" y="150736"/>
                  </a:lnTo>
                  <a:lnTo>
                    <a:pt x="1859" y="146031"/>
                  </a:lnTo>
                  <a:lnTo>
                    <a:pt x="8802" y="137261"/>
                  </a:lnTo>
                  <a:lnTo>
                    <a:pt x="14707" y="134869"/>
                  </a:lnTo>
                  <a:lnTo>
                    <a:pt x="18258" y="134231"/>
                  </a:lnTo>
                  <a:lnTo>
                    <a:pt x="24084" y="135402"/>
                  </a:lnTo>
                  <a:lnTo>
                    <a:pt x="54407" y="147913"/>
                  </a:lnTo>
                  <a:lnTo>
                    <a:pt x="83885" y="169063"/>
                  </a:lnTo>
                  <a:lnTo>
                    <a:pt x="99191" y="186643"/>
                  </a:lnTo>
                  <a:lnTo>
                    <a:pt x="107910" y="190105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5" name="SMARTInkShape-Group448"/>
          <p:cNvGrpSpPr/>
          <p:nvPr/>
        </p:nvGrpSpPr>
        <p:grpSpPr>
          <a:xfrm>
            <a:off x="6591944" y="1911350"/>
            <a:ext cx="1790057" cy="488562"/>
            <a:chOff x="6591944" y="1911350"/>
            <a:chExt cx="1790057" cy="488562"/>
          </a:xfrm>
        </p:grpSpPr>
        <p:sp>
          <p:nvSpPr>
            <p:cNvPr id="203" name="SMARTInkShape-2858"/>
            <p:cNvSpPr/>
            <p:nvPr/>
          </p:nvSpPr>
          <p:spPr>
            <a:xfrm>
              <a:off x="6591944" y="1943740"/>
              <a:ext cx="278757" cy="380259"/>
            </a:xfrm>
            <a:custGeom>
              <a:avLst/>
              <a:gdLst/>
              <a:ahLst/>
              <a:cxnLst/>
              <a:rect l="0" t="0" r="0" b="0"/>
              <a:pathLst>
                <a:path w="278757" h="380259">
                  <a:moveTo>
                    <a:pt x="278756" y="12060"/>
                  </a:moveTo>
                  <a:lnTo>
                    <a:pt x="275384" y="8687"/>
                  </a:lnTo>
                  <a:lnTo>
                    <a:pt x="271847" y="7032"/>
                  </a:lnTo>
                  <a:lnTo>
                    <a:pt x="243220" y="0"/>
                  </a:lnTo>
                  <a:lnTo>
                    <a:pt x="218637" y="121"/>
                  </a:lnTo>
                  <a:lnTo>
                    <a:pt x="189465" y="8205"/>
                  </a:lnTo>
                  <a:lnTo>
                    <a:pt x="165083" y="21436"/>
                  </a:lnTo>
                  <a:lnTo>
                    <a:pt x="134791" y="45183"/>
                  </a:lnTo>
                  <a:lnTo>
                    <a:pt x="107718" y="73844"/>
                  </a:lnTo>
                  <a:lnTo>
                    <a:pt x="81986" y="102501"/>
                  </a:lnTo>
                  <a:lnTo>
                    <a:pt x="62880" y="126816"/>
                  </a:lnTo>
                  <a:lnTo>
                    <a:pt x="45694" y="151895"/>
                  </a:lnTo>
                  <a:lnTo>
                    <a:pt x="29782" y="177199"/>
                  </a:lnTo>
                  <a:lnTo>
                    <a:pt x="15427" y="202571"/>
                  </a:lnTo>
                  <a:lnTo>
                    <a:pt x="6705" y="227962"/>
                  </a:lnTo>
                  <a:lnTo>
                    <a:pt x="1533" y="253360"/>
                  </a:lnTo>
                  <a:lnTo>
                    <a:pt x="0" y="278760"/>
                  </a:lnTo>
                  <a:lnTo>
                    <a:pt x="1427" y="302277"/>
                  </a:lnTo>
                  <a:lnTo>
                    <a:pt x="8201" y="322652"/>
                  </a:lnTo>
                  <a:lnTo>
                    <a:pt x="27200" y="354180"/>
                  </a:lnTo>
                  <a:lnTo>
                    <a:pt x="35484" y="364255"/>
                  </a:lnTo>
                  <a:lnTo>
                    <a:pt x="47633" y="371556"/>
                  </a:lnTo>
                  <a:lnTo>
                    <a:pt x="68458" y="377751"/>
                  </a:lnTo>
                  <a:lnTo>
                    <a:pt x="94457" y="379843"/>
                  </a:lnTo>
                  <a:lnTo>
                    <a:pt x="125046" y="380258"/>
                  </a:lnTo>
                  <a:lnTo>
                    <a:pt x="156383" y="378457"/>
                  </a:lnTo>
                  <a:lnTo>
                    <a:pt x="183165" y="371516"/>
                  </a:lnTo>
                  <a:lnTo>
                    <a:pt x="213328" y="363142"/>
                  </a:lnTo>
                  <a:lnTo>
                    <a:pt x="218203" y="362531"/>
                  </a:lnTo>
                  <a:lnTo>
                    <a:pt x="227384" y="358089"/>
                  </a:lnTo>
                  <a:lnTo>
                    <a:pt x="238604" y="351417"/>
                  </a:lnTo>
                  <a:lnTo>
                    <a:pt x="243978" y="349152"/>
                  </a:lnTo>
                  <a:lnTo>
                    <a:pt x="253356" y="34226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4" name="SMARTInkShape-2859"/>
            <p:cNvSpPr/>
            <p:nvPr/>
          </p:nvSpPr>
          <p:spPr>
            <a:xfrm>
              <a:off x="6870789" y="2171700"/>
              <a:ext cx="139207" cy="228212"/>
            </a:xfrm>
            <a:custGeom>
              <a:avLst/>
              <a:gdLst/>
              <a:ahLst/>
              <a:cxnLst/>
              <a:rect l="0" t="0" r="0" b="0"/>
              <a:pathLst>
                <a:path w="139207" h="228212">
                  <a:moveTo>
                    <a:pt x="82461" y="0"/>
                  </a:moveTo>
                  <a:lnTo>
                    <a:pt x="76993" y="0"/>
                  </a:lnTo>
                  <a:lnTo>
                    <a:pt x="76699" y="704"/>
                  </a:lnTo>
                  <a:lnTo>
                    <a:pt x="76372" y="3370"/>
                  </a:lnTo>
                  <a:lnTo>
                    <a:pt x="75579" y="4364"/>
                  </a:lnTo>
                  <a:lnTo>
                    <a:pt x="70667" y="6088"/>
                  </a:lnTo>
                  <a:lnTo>
                    <a:pt x="70163" y="8115"/>
                  </a:lnTo>
                  <a:lnTo>
                    <a:pt x="69761" y="24509"/>
                  </a:lnTo>
                  <a:lnTo>
                    <a:pt x="65396" y="30292"/>
                  </a:lnTo>
                  <a:lnTo>
                    <a:pt x="63293" y="36178"/>
                  </a:lnTo>
                  <a:lnTo>
                    <a:pt x="44322" y="64060"/>
                  </a:lnTo>
                  <a:lnTo>
                    <a:pt x="31657" y="93975"/>
                  </a:lnTo>
                  <a:lnTo>
                    <a:pt x="16713" y="121317"/>
                  </a:lnTo>
                  <a:lnTo>
                    <a:pt x="8533" y="144299"/>
                  </a:lnTo>
                  <a:lnTo>
                    <a:pt x="2196" y="171350"/>
                  </a:lnTo>
                  <a:lnTo>
                    <a:pt x="110" y="202430"/>
                  </a:lnTo>
                  <a:lnTo>
                    <a:pt x="0" y="209443"/>
                  </a:lnTo>
                  <a:lnTo>
                    <a:pt x="1831" y="214910"/>
                  </a:lnTo>
                  <a:lnTo>
                    <a:pt x="8756" y="224171"/>
                  </a:lnTo>
                  <a:lnTo>
                    <a:pt x="14661" y="226630"/>
                  </a:lnTo>
                  <a:lnTo>
                    <a:pt x="29948" y="228211"/>
                  </a:lnTo>
                  <a:lnTo>
                    <a:pt x="50921" y="223453"/>
                  </a:lnTo>
                  <a:lnTo>
                    <a:pt x="82423" y="207222"/>
                  </a:lnTo>
                  <a:lnTo>
                    <a:pt x="105461" y="191612"/>
                  </a:lnTo>
                  <a:lnTo>
                    <a:pt x="127748" y="161661"/>
                  </a:lnTo>
                  <a:lnTo>
                    <a:pt x="136535" y="148453"/>
                  </a:lnTo>
                  <a:lnTo>
                    <a:pt x="139206" y="135616"/>
                  </a:lnTo>
                  <a:lnTo>
                    <a:pt x="137549" y="132476"/>
                  </a:lnTo>
                  <a:lnTo>
                    <a:pt x="136118" y="130649"/>
                  </a:lnTo>
                  <a:lnTo>
                    <a:pt x="132650" y="128621"/>
                  </a:lnTo>
                  <a:lnTo>
                    <a:pt x="124848" y="127480"/>
                  </a:lnTo>
                  <a:lnTo>
                    <a:pt x="117527" y="127918"/>
                  </a:lnTo>
                  <a:lnTo>
                    <a:pt x="88600" y="138554"/>
                  </a:lnTo>
                  <a:lnTo>
                    <a:pt x="57171" y="165280"/>
                  </a:lnTo>
                  <a:lnTo>
                    <a:pt x="30805" y="194742"/>
                  </a:lnTo>
                  <a:lnTo>
                    <a:pt x="25793" y="207923"/>
                  </a:lnTo>
                  <a:lnTo>
                    <a:pt x="25311" y="2159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5" name="SMARTInkShape-2860"/>
            <p:cNvSpPr/>
            <p:nvPr/>
          </p:nvSpPr>
          <p:spPr>
            <a:xfrm>
              <a:off x="7067550" y="1943100"/>
              <a:ext cx="107951" cy="431801"/>
            </a:xfrm>
            <a:custGeom>
              <a:avLst/>
              <a:gdLst/>
              <a:ahLst/>
              <a:cxnLst/>
              <a:rect l="0" t="0" r="0" b="0"/>
              <a:pathLst>
                <a:path w="107951" h="431801">
                  <a:moveTo>
                    <a:pt x="107950" y="0"/>
                  </a:moveTo>
                  <a:lnTo>
                    <a:pt x="107950" y="18296"/>
                  </a:lnTo>
                  <a:lnTo>
                    <a:pt x="106067" y="24123"/>
                  </a:lnTo>
                  <a:lnTo>
                    <a:pt x="99111" y="36984"/>
                  </a:lnTo>
                  <a:lnTo>
                    <a:pt x="93875" y="64188"/>
                  </a:lnTo>
                  <a:lnTo>
                    <a:pt x="86510" y="92406"/>
                  </a:lnTo>
                  <a:lnTo>
                    <a:pt x="80353" y="116827"/>
                  </a:lnTo>
                  <a:lnTo>
                    <a:pt x="74059" y="141938"/>
                  </a:lnTo>
                  <a:lnTo>
                    <a:pt x="67726" y="167252"/>
                  </a:lnTo>
                  <a:lnTo>
                    <a:pt x="59969" y="196725"/>
                  </a:lnTo>
                  <a:lnTo>
                    <a:pt x="55826" y="227111"/>
                  </a:lnTo>
                  <a:lnTo>
                    <a:pt x="48421" y="257076"/>
                  </a:lnTo>
                  <a:lnTo>
                    <a:pt x="42254" y="281801"/>
                  </a:lnTo>
                  <a:lnTo>
                    <a:pt x="35959" y="307001"/>
                  </a:lnTo>
                  <a:lnTo>
                    <a:pt x="29626" y="332340"/>
                  </a:lnTo>
                  <a:lnTo>
                    <a:pt x="19909" y="357722"/>
                  </a:lnTo>
                  <a:lnTo>
                    <a:pt x="11465" y="383118"/>
                  </a:lnTo>
                  <a:lnTo>
                    <a:pt x="1996" y="411634"/>
                  </a:lnTo>
                  <a:lnTo>
                    <a:pt x="0" y="4318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6" name="SMARTInkShape-2861"/>
            <p:cNvSpPr/>
            <p:nvPr/>
          </p:nvSpPr>
          <p:spPr>
            <a:xfrm>
              <a:off x="7232650" y="1911350"/>
              <a:ext cx="94368" cy="387351"/>
            </a:xfrm>
            <a:custGeom>
              <a:avLst/>
              <a:gdLst/>
              <a:ahLst/>
              <a:cxnLst/>
              <a:rect l="0" t="0" r="0" b="0"/>
              <a:pathLst>
                <a:path w="94368" h="387351">
                  <a:moveTo>
                    <a:pt x="88900" y="0"/>
                  </a:moveTo>
                  <a:lnTo>
                    <a:pt x="88900" y="3370"/>
                  </a:lnTo>
                  <a:lnTo>
                    <a:pt x="89605" y="4364"/>
                  </a:lnTo>
                  <a:lnTo>
                    <a:pt x="90781" y="5026"/>
                  </a:lnTo>
                  <a:lnTo>
                    <a:pt x="92271" y="5466"/>
                  </a:lnTo>
                  <a:lnTo>
                    <a:pt x="93264" y="7172"/>
                  </a:lnTo>
                  <a:lnTo>
                    <a:pt x="94367" y="12830"/>
                  </a:lnTo>
                  <a:lnTo>
                    <a:pt x="86334" y="39551"/>
                  </a:lnTo>
                  <a:lnTo>
                    <a:pt x="77521" y="69561"/>
                  </a:lnTo>
                  <a:lnTo>
                    <a:pt x="66870" y="99241"/>
                  </a:lnTo>
                  <a:lnTo>
                    <a:pt x="58883" y="122422"/>
                  </a:lnTo>
                  <a:lnTo>
                    <a:pt x="50628" y="146837"/>
                  </a:lnTo>
                  <a:lnTo>
                    <a:pt x="42963" y="171799"/>
                  </a:lnTo>
                  <a:lnTo>
                    <a:pt x="37203" y="197005"/>
                  </a:lnTo>
                  <a:lnTo>
                    <a:pt x="30411" y="222318"/>
                  </a:lnTo>
                  <a:lnTo>
                    <a:pt x="23393" y="247680"/>
                  </a:lnTo>
                  <a:lnTo>
                    <a:pt x="17922" y="273062"/>
                  </a:lnTo>
                  <a:lnTo>
                    <a:pt x="10876" y="304412"/>
                  </a:lnTo>
                  <a:lnTo>
                    <a:pt x="7691" y="331573"/>
                  </a:lnTo>
                  <a:lnTo>
                    <a:pt x="6525" y="360737"/>
                  </a:lnTo>
                  <a:lnTo>
                    <a:pt x="5722" y="369172"/>
                  </a:lnTo>
                  <a:lnTo>
                    <a:pt x="0" y="3873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7" name="SMARTInkShape-2862"/>
            <p:cNvSpPr/>
            <p:nvPr/>
          </p:nvSpPr>
          <p:spPr>
            <a:xfrm>
              <a:off x="7092950" y="2171700"/>
              <a:ext cx="152401" cy="57151"/>
            </a:xfrm>
            <a:custGeom>
              <a:avLst/>
              <a:gdLst/>
              <a:ahLst/>
              <a:cxnLst/>
              <a:rect l="0" t="0" r="0" b="0"/>
              <a:pathLst>
                <a:path w="152401" h="57151">
                  <a:moveTo>
                    <a:pt x="0" y="57150"/>
                  </a:moveTo>
                  <a:lnTo>
                    <a:pt x="3371" y="57150"/>
                  </a:lnTo>
                  <a:lnTo>
                    <a:pt x="29953" y="45612"/>
                  </a:lnTo>
                  <a:lnTo>
                    <a:pt x="54815" y="35779"/>
                  </a:lnTo>
                  <a:lnTo>
                    <a:pt x="81074" y="27377"/>
                  </a:lnTo>
                  <a:lnTo>
                    <a:pt x="109471" y="16970"/>
                  </a:lnTo>
                  <a:lnTo>
                    <a:pt x="136863" y="6774"/>
                  </a:lnTo>
                  <a:lnTo>
                    <a:pt x="15240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8" name="SMARTInkShape-2863"/>
            <p:cNvSpPr/>
            <p:nvPr/>
          </p:nvSpPr>
          <p:spPr>
            <a:xfrm>
              <a:off x="7308850" y="2203450"/>
              <a:ext cx="31751" cy="171451"/>
            </a:xfrm>
            <a:custGeom>
              <a:avLst/>
              <a:gdLst/>
              <a:ahLst/>
              <a:cxnLst/>
              <a:rect l="0" t="0" r="0" b="0"/>
              <a:pathLst>
                <a:path w="31751" h="171451">
                  <a:moveTo>
                    <a:pt x="31750" y="0"/>
                  </a:moveTo>
                  <a:lnTo>
                    <a:pt x="28378" y="3369"/>
                  </a:lnTo>
                  <a:lnTo>
                    <a:pt x="26723" y="6906"/>
                  </a:lnTo>
                  <a:lnTo>
                    <a:pt x="22105" y="33408"/>
                  </a:lnTo>
                  <a:lnTo>
                    <a:pt x="19653" y="58183"/>
                  </a:lnTo>
                  <a:lnTo>
                    <a:pt x="17287" y="87639"/>
                  </a:lnTo>
                  <a:lnTo>
                    <a:pt x="13606" y="117422"/>
                  </a:lnTo>
                  <a:lnTo>
                    <a:pt x="8514" y="144706"/>
                  </a:lnTo>
                  <a:lnTo>
                    <a:pt x="6285" y="159136"/>
                  </a:lnTo>
                  <a:lnTo>
                    <a:pt x="0" y="1714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9" name="SMARTInkShape-2864"/>
            <p:cNvSpPr/>
            <p:nvPr/>
          </p:nvSpPr>
          <p:spPr>
            <a:xfrm>
              <a:off x="7366000" y="2191150"/>
              <a:ext cx="190501" cy="201391"/>
            </a:xfrm>
            <a:custGeom>
              <a:avLst/>
              <a:gdLst/>
              <a:ahLst/>
              <a:cxnLst/>
              <a:rect l="0" t="0" r="0" b="0"/>
              <a:pathLst>
                <a:path w="190501" h="201391">
                  <a:moveTo>
                    <a:pt x="0" y="56750"/>
                  </a:moveTo>
                  <a:lnTo>
                    <a:pt x="3371" y="53377"/>
                  </a:lnTo>
                  <a:lnTo>
                    <a:pt x="5026" y="49842"/>
                  </a:lnTo>
                  <a:lnTo>
                    <a:pt x="5467" y="47911"/>
                  </a:lnTo>
                  <a:lnTo>
                    <a:pt x="21062" y="24426"/>
                  </a:lnTo>
                  <a:lnTo>
                    <a:pt x="32346" y="14011"/>
                  </a:lnTo>
                  <a:lnTo>
                    <a:pt x="48800" y="4171"/>
                  </a:lnTo>
                  <a:lnTo>
                    <a:pt x="61417" y="953"/>
                  </a:lnTo>
                  <a:lnTo>
                    <a:pt x="74093" y="0"/>
                  </a:lnTo>
                  <a:lnTo>
                    <a:pt x="80673" y="1658"/>
                  </a:lnTo>
                  <a:lnTo>
                    <a:pt x="90224" y="8440"/>
                  </a:lnTo>
                  <a:lnTo>
                    <a:pt x="100110" y="19387"/>
                  </a:lnTo>
                  <a:lnTo>
                    <a:pt x="109773" y="39099"/>
                  </a:lnTo>
                  <a:lnTo>
                    <a:pt x="116329" y="60535"/>
                  </a:lnTo>
                  <a:lnTo>
                    <a:pt x="115998" y="84761"/>
                  </a:lnTo>
                  <a:lnTo>
                    <a:pt x="111431" y="113183"/>
                  </a:lnTo>
                  <a:lnTo>
                    <a:pt x="102240" y="140577"/>
                  </a:lnTo>
                  <a:lnTo>
                    <a:pt x="86490" y="169341"/>
                  </a:lnTo>
                  <a:lnTo>
                    <a:pt x="73997" y="184026"/>
                  </a:lnTo>
                  <a:lnTo>
                    <a:pt x="56275" y="198045"/>
                  </a:lnTo>
                  <a:lnTo>
                    <a:pt x="49469" y="200685"/>
                  </a:lnTo>
                  <a:lnTo>
                    <a:pt x="45680" y="201390"/>
                  </a:lnTo>
                  <a:lnTo>
                    <a:pt x="39586" y="200292"/>
                  </a:lnTo>
                  <a:lnTo>
                    <a:pt x="32191" y="195707"/>
                  </a:lnTo>
                  <a:lnTo>
                    <a:pt x="29926" y="193836"/>
                  </a:lnTo>
                  <a:lnTo>
                    <a:pt x="27412" y="187997"/>
                  </a:lnTo>
                  <a:lnTo>
                    <a:pt x="22005" y="168655"/>
                  </a:lnTo>
                  <a:lnTo>
                    <a:pt x="23421" y="160343"/>
                  </a:lnTo>
                  <a:lnTo>
                    <a:pt x="28185" y="151101"/>
                  </a:lnTo>
                  <a:lnTo>
                    <a:pt x="37434" y="143893"/>
                  </a:lnTo>
                  <a:lnTo>
                    <a:pt x="45742" y="140660"/>
                  </a:lnTo>
                  <a:lnTo>
                    <a:pt x="73500" y="144886"/>
                  </a:lnTo>
                  <a:lnTo>
                    <a:pt x="82291" y="149073"/>
                  </a:lnTo>
                  <a:lnTo>
                    <a:pt x="112168" y="170015"/>
                  </a:lnTo>
                  <a:lnTo>
                    <a:pt x="129819" y="181011"/>
                  </a:lnTo>
                  <a:lnTo>
                    <a:pt x="151075" y="188095"/>
                  </a:lnTo>
                  <a:lnTo>
                    <a:pt x="181954" y="189981"/>
                  </a:lnTo>
                  <a:lnTo>
                    <a:pt x="190500" y="1901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0" name="SMARTInkShape-2865"/>
            <p:cNvSpPr/>
            <p:nvPr/>
          </p:nvSpPr>
          <p:spPr>
            <a:xfrm>
              <a:off x="7551301" y="1975731"/>
              <a:ext cx="212261" cy="335071"/>
            </a:xfrm>
            <a:custGeom>
              <a:avLst/>
              <a:gdLst/>
              <a:ahLst/>
              <a:cxnLst/>
              <a:rect l="0" t="0" r="0" b="0"/>
              <a:pathLst>
                <a:path w="212261" h="335071">
                  <a:moveTo>
                    <a:pt x="176649" y="5469"/>
                  </a:moveTo>
                  <a:lnTo>
                    <a:pt x="173277" y="5469"/>
                  </a:lnTo>
                  <a:lnTo>
                    <a:pt x="169740" y="3586"/>
                  </a:lnTo>
                  <a:lnTo>
                    <a:pt x="167810" y="2096"/>
                  </a:lnTo>
                  <a:lnTo>
                    <a:pt x="161901" y="441"/>
                  </a:lnTo>
                  <a:lnTo>
                    <a:pt x="158350" y="0"/>
                  </a:lnTo>
                  <a:lnTo>
                    <a:pt x="146612" y="2750"/>
                  </a:lnTo>
                  <a:lnTo>
                    <a:pt x="118209" y="17439"/>
                  </a:lnTo>
                  <a:lnTo>
                    <a:pt x="87577" y="44309"/>
                  </a:lnTo>
                  <a:lnTo>
                    <a:pt x="75677" y="58009"/>
                  </a:lnTo>
                  <a:lnTo>
                    <a:pt x="60339" y="86260"/>
                  </a:lnTo>
                  <a:lnTo>
                    <a:pt x="48756" y="109108"/>
                  </a:lnTo>
                  <a:lnTo>
                    <a:pt x="36552" y="133375"/>
                  </a:lnTo>
                  <a:lnTo>
                    <a:pt x="24777" y="158272"/>
                  </a:lnTo>
                  <a:lnTo>
                    <a:pt x="14841" y="183448"/>
                  </a:lnTo>
                  <a:lnTo>
                    <a:pt x="7601" y="206866"/>
                  </a:lnTo>
                  <a:lnTo>
                    <a:pt x="2738" y="229034"/>
                  </a:lnTo>
                  <a:lnTo>
                    <a:pt x="0" y="259936"/>
                  </a:lnTo>
                  <a:lnTo>
                    <a:pt x="600" y="283126"/>
                  </a:lnTo>
                  <a:lnTo>
                    <a:pt x="10849" y="309924"/>
                  </a:lnTo>
                  <a:lnTo>
                    <a:pt x="13199" y="316388"/>
                  </a:lnTo>
                  <a:lnTo>
                    <a:pt x="17588" y="321403"/>
                  </a:lnTo>
                  <a:lnTo>
                    <a:pt x="29989" y="328857"/>
                  </a:lnTo>
                  <a:lnTo>
                    <a:pt x="46098" y="333650"/>
                  </a:lnTo>
                  <a:lnTo>
                    <a:pt x="66547" y="335070"/>
                  </a:lnTo>
                  <a:lnTo>
                    <a:pt x="80443" y="331639"/>
                  </a:lnTo>
                  <a:lnTo>
                    <a:pt x="109980" y="317939"/>
                  </a:lnTo>
                  <a:lnTo>
                    <a:pt x="137922" y="295870"/>
                  </a:lnTo>
                  <a:lnTo>
                    <a:pt x="163824" y="265064"/>
                  </a:lnTo>
                  <a:lnTo>
                    <a:pt x="181079" y="238314"/>
                  </a:lnTo>
                  <a:lnTo>
                    <a:pt x="195130" y="208045"/>
                  </a:lnTo>
                  <a:lnTo>
                    <a:pt x="206348" y="176733"/>
                  </a:lnTo>
                  <a:lnTo>
                    <a:pt x="212260" y="146995"/>
                  </a:lnTo>
                  <a:lnTo>
                    <a:pt x="212129" y="120310"/>
                  </a:lnTo>
                  <a:lnTo>
                    <a:pt x="208646" y="103781"/>
                  </a:lnTo>
                  <a:lnTo>
                    <a:pt x="198749" y="83282"/>
                  </a:lnTo>
                  <a:lnTo>
                    <a:pt x="178610" y="58876"/>
                  </a:lnTo>
                  <a:lnTo>
                    <a:pt x="147884" y="41866"/>
                  </a:lnTo>
                  <a:lnTo>
                    <a:pt x="137944" y="38596"/>
                  </a:lnTo>
                  <a:lnTo>
                    <a:pt x="113149" y="37219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1" name="SMARTInkShape-2866"/>
            <p:cNvSpPr/>
            <p:nvPr/>
          </p:nvSpPr>
          <p:spPr>
            <a:xfrm>
              <a:off x="7696920" y="2203450"/>
              <a:ext cx="128849" cy="190501"/>
            </a:xfrm>
            <a:custGeom>
              <a:avLst/>
              <a:gdLst/>
              <a:ahLst/>
              <a:cxnLst/>
              <a:rect l="0" t="0" r="0" b="0"/>
              <a:pathLst>
                <a:path w="128849" h="190501">
                  <a:moveTo>
                    <a:pt x="88180" y="0"/>
                  </a:moveTo>
                  <a:lnTo>
                    <a:pt x="79341" y="8838"/>
                  </a:lnTo>
                  <a:lnTo>
                    <a:pt x="63608" y="35504"/>
                  </a:lnTo>
                  <a:lnTo>
                    <a:pt x="43560" y="65875"/>
                  </a:lnTo>
                  <a:lnTo>
                    <a:pt x="32860" y="89604"/>
                  </a:lnTo>
                  <a:lnTo>
                    <a:pt x="23341" y="114507"/>
                  </a:lnTo>
                  <a:lnTo>
                    <a:pt x="7481" y="144835"/>
                  </a:lnTo>
                  <a:lnTo>
                    <a:pt x="1710" y="161369"/>
                  </a:lnTo>
                  <a:lnTo>
                    <a:pt x="0" y="175205"/>
                  </a:lnTo>
                  <a:lnTo>
                    <a:pt x="1480" y="182055"/>
                  </a:lnTo>
                  <a:lnTo>
                    <a:pt x="2864" y="184869"/>
                  </a:lnTo>
                  <a:lnTo>
                    <a:pt x="5196" y="186746"/>
                  </a:lnTo>
                  <a:lnTo>
                    <a:pt x="11552" y="188832"/>
                  </a:lnTo>
                  <a:lnTo>
                    <a:pt x="35411" y="190352"/>
                  </a:lnTo>
                  <a:lnTo>
                    <a:pt x="51376" y="187085"/>
                  </a:lnTo>
                  <a:lnTo>
                    <a:pt x="80119" y="172603"/>
                  </a:lnTo>
                  <a:lnTo>
                    <a:pt x="98425" y="159840"/>
                  </a:lnTo>
                  <a:lnTo>
                    <a:pt x="118003" y="139563"/>
                  </a:lnTo>
                  <a:lnTo>
                    <a:pt x="128848" y="124290"/>
                  </a:lnTo>
                  <a:lnTo>
                    <a:pt x="128696" y="123076"/>
                  </a:lnTo>
                  <a:lnTo>
                    <a:pt x="127892" y="122267"/>
                  </a:lnTo>
                  <a:lnTo>
                    <a:pt x="125114" y="121368"/>
                  </a:lnTo>
                  <a:lnTo>
                    <a:pt x="117582" y="120792"/>
                  </a:lnTo>
                  <a:lnTo>
                    <a:pt x="92882" y="129500"/>
                  </a:lnTo>
                  <a:lnTo>
                    <a:pt x="78362" y="138951"/>
                  </a:lnTo>
                  <a:lnTo>
                    <a:pt x="54475" y="167295"/>
                  </a:lnTo>
                  <a:lnTo>
                    <a:pt x="47226" y="179234"/>
                  </a:lnTo>
                  <a:lnTo>
                    <a:pt x="43730" y="1905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2" name="SMARTInkShape-2867"/>
            <p:cNvSpPr/>
            <p:nvPr/>
          </p:nvSpPr>
          <p:spPr>
            <a:xfrm>
              <a:off x="8051800" y="2095576"/>
              <a:ext cx="38101" cy="145975"/>
            </a:xfrm>
            <a:custGeom>
              <a:avLst/>
              <a:gdLst/>
              <a:ahLst/>
              <a:cxnLst/>
              <a:rect l="0" t="0" r="0" b="0"/>
              <a:pathLst>
                <a:path w="38101" h="145975">
                  <a:moveTo>
                    <a:pt x="38100" y="6274"/>
                  </a:moveTo>
                  <a:lnTo>
                    <a:pt x="34728" y="6274"/>
                  </a:lnTo>
                  <a:lnTo>
                    <a:pt x="33735" y="5568"/>
                  </a:lnTo>
                  <a:lnTo>
                    <a:pt x="33073" y="4391"/>
                  </a:lnTo>
                  <a:lnTo>
                    <a:pt x="31773" y="0"/>
                  </a:lnTo>
                  <a:lnTo>
                    <a:pt x="27389" y="10078"/>
                  </a:lnTo>
                  <a:lnTo>
                    <a:pt x="20504" y="39008"/>
                  </a:lnTo>
                  <a:lnTo>
                    <a:pt x="12569" y="65500"/>
                  </a:lnTo>
                  <a:lnTo>
                    <a:pt x="7577" y="94329"/>
                  </a:lnTo>
                  <a:lnTo>
                    <a:pt x="989" y="124360"/>
                  </a:lnTo>
                  <a:lnTo>
                    <a:pt x="0" y="145974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3" name="SMARTInkShape-2868"/>
            <p:cNvSpPr/>
            <p:nvPr/>
          </p:nvSpPr>
          <p:spPr>
            <a:xfrm>
              <a:off x="8013700" y="2159000"/>
              <a:ext cx="114301" cy="19051"/>
            </a:xfrm>
            <a:custGeom>
              <a:avLst/>
              <a:gdLst/>
              <a:ahLst/>
              <a:cxnLst/>
              <a:rect l="0" t="0" r="0" b="0"/>
              <a:pathLst>
                <a:path w="114301" h="19051">
                  <a:moveTo>
                    <a:pt x="0" y="19050"/>
                  </a:moveTo>
                  <a:lnTo>
                    <a:pt x="27136" y="19050"/>
                  </a:lnTo>
                  <a:lnTo>
                    <a:pt x="51847" y="13979"/>
                  </a:lnTo>
                  <a:lnTo>
                    <a:pt x="75727" y="8217"/>
                  </a:lnTo>
                  <a:lnTo>
                    <a:pt x="105634" y="1832"/>
                  </a:lnTo>
                  <a:lnTo>
                    <a:pt x="11430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4" name="SMARTInkShape-2869"/>
            <p:cNvSpPr/>
            <p:nvPr/>
          </p:nvSpPr>
          <p:spPr>
            <a:xfrm>
              <a:off x="8147050" y="2324100"/>
              <a:ext cx="234951" cy="12701"/>
            </a:xfrm>
            <a:custGeom>
              <a:avLst/>
              <a:gdLst/>
              <a:ahLst/>
              <a:cxnLst/>
              <a:rect l="0" t="0" r="0" b="0"/>
              <a:pathLst>
                <a:path w="234951" h="12701">
                  <a:moveTo>
                    <a:pt x="0" y="12700"/>
                  </a:moveTo>
                  <a:lnTo>
                    <a:pt x="15899" y="11994"/>
                  </a:lnTo>
                  <a:lnTo>
                    <a:pt x="35727" y="7672"/>
                  </a:lnTo>
                  <a:lnTo>
                    <a:pt x="60210" y="4859"/>
                  </a:lnTo>
                  <a:lnTo>
                    <a:pt x="89806" y="1440"/>
                  </a:lnTo>
                  <a:lnTo>
                    <a:pt x="111173" y="640"/>
                  </a:lnTo>
                  <a:lnTo>
                    <a:pt x="134783" y="284"/>
                  </a:lnTo>
                  <a:lnTo>
                    <a:pt x="157505" y="125"/>
                  </a:lnTo>
                  <a:lnTo>
                    <a:pt x="188248" y="37"/>
                  </a:lnTo>
                  <a:lnTo>
                    <a:pt x="213352" y="11"/>
                  </a:lnTo>
                  <a:lnTo>
                    <a:pt x="23495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21" name="SMARTInkShape-Group449"/>
          <p:cNvGrpSpPr/>
          <p:nvPr/>
        </p:nvGrpSpPr>
        <p:grpSpPr>
          <a:xfrm>
            <a:off x="4356186" y="1866900"/>
            <a:ext cx="680861" cy="525589"/>
            <a:chOff x="4356186" y="1866900"/>
            <a:chExt cx="680861" cy="525589"/>
          </a:xfrm>
        </p:grpSpPr>
        <p:sp>
          <p:nvSpPr>
            <p:cNvPr id="216" name="SMARTInkShape-2870"/>
            <p:cNvSpPr/>
            <p:nvPr/>
          </p:nvSpPr>
          <p:spPr>
            <a:xfrm>
              <a:off x="4356186" y="1905000"/>
              <a:ext cx="76115" cy="419101"/>
            </a:xfrm>
            <a:custGeom>
              <a:avLst/>
              <a:gdLst/>
              <a:ahLst/>
              <a:cxnLst/>
              <a:rect l="0" t="0" r="0" b="0"/>
              <a:pathLst>
                <a:path w="76115" h="419101">
                  <a:moveTo>
                    <a:pt x="76114" y="0"/>
                  </a:moveTo>
                  <a:lnTo>
                    <a:pt x="76114" y="3370"/>
                  </a:lnTo>
                  <a:lnTo>
                    <a:pt x="74231" y="6906"/>
                  </a:lnTo>
                  <a:lnTo>
                    <a:pt x="72742" y="8838"/>
                  </a:lnTo>
                  <a:lnTo>
                    <a:pt x="66654" y="38874"/>
                  </a:lnTo>
                  <a:lnTo>
                    <a:pt x="61002" y="64121"/>
                  </a:lnTo>
                  <a:lnTo>
                    <a:pt x="56933" y="85648"/>
                  </a:lnTo>
                  <a:lnTo>
                    <a:pt x="52772" y="110032"/>
                  </a:lnTo>
                  <a:lnTo>
                    <a:pt x="48571" y="137333"/>
                  </a:lnTo>
                  <a:lnTo>
                    <a:pt x="42469" y="165929"/>
                  </a:lnTo>
                  <a:lnTo>
                    <a:pt x="35056" y="195101"/>
                  </a:lnTo>
                  <a:lnTo>
                    <a:pt x="27056" y="224530"/>
                  </a:lnTo>
                  <a:lnTo>
                    <a:pt x="20679" y="254072"/>
                  </a:lnTo>
                  <a:lnTo>
                    <a:pt x="15492" y="283665"/>
                  </a:lnTo>
                  <a:lnTo>
                    <a:pt x="10835" y="313281"/>
                  </a:lnTo>
                  <a:lnTo>
                    <a:pt x="8294" y="339143"/>
                  </a:lnTo>
                  <a:lnTo>
                    <a:pt x="4983" y="369772"/>
                  </a:lnTo>
                  <a:lnTo>
                    <a:pt x="581" y="399981"/>
                  </a:lnTo>
                  <a:lnTo>
                    <a:pt x="0" y="414299"/>
                  </a:lnTo>
                  <a:lnTo>
                    <a:pt x="677" y="415900"/>
                  </a:lnTo>
                  <a:lnTo>
                    <a:pt x="1834" y="416966"/>
                  </a:lnTo>
                  <a:lnTo>
                    <a:pt x="6264" y="4191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7" name="SMARTInkShape-2871"/>
            <p:cNvSpPr/>
            <p:nvPr/>
          </p:nvSpPr>
          <p:spPr>
            <a:xfrm>
              <a:off x="4527987" y="1866900"/>
              <a:ext cx="24964" cy="412751"/>
            </a:xfrm>
            <a:custGeom>
              <a:avLst/>
              <a:gdLst/>
              <a:ahLst/>
              <a:cxnLst/>
              <a:rect l="0" t="0" r="0" b="0"/>
              <a:pathLst>
                <a:path w="24964" h="412751">
                  <a:moveTo>
                    <a:pt x="24963" y="0"/>
                  </a:moveTo>
                  <a:lnTo>
                    <a:pt x="24256" y="10843"/>
                  </a:lnTo>
                  <a:lnTo>
                    <a:pt x="19495" y="42061"/>
                  </a:lnTo>
                  <a:lnTo>
                    <a:pt x="18873" y="69533"/>
                  </a:lnTo>
                  <a:lnTo>
                    <a:pt x="16846" y="93463"/>
                  </a:lnTo>
                  <a:lnTo>
                    <a:pt x="13595" y="121267"/>
                  </a:lnTo>
                  <a:lnTo>
                    <a:pt x="9796" y="152438"/>
                  </a:lnTo>
                  <a:lnTo>
                    <a:pt x="8501" y="168653"/>
                  </a:lnTo>
                  <a:lnTo>
                    <a:pt x="7638" y="185108"/>
                  </a:lnTo>
                  <a:lnTo>
                    <a:pt x="7064" y="201721"/>
                  </a:lnTo>
                  <a:lnTo>
                    <a:pt x="4542" y="233352"/>
                  </a:lnTo>
                  <a:lnTo>
                    <a:pt x="1776" y="263167"/>
                  </a:lnTo>
                  <a:lnTo>
                    <a:pt x="545" y="290529"/>
                  </a:lnTo>
                  <a:lnTo>
                    <a:pt x="0" y="314919"/>
                  </a:lnTo>
                  <a:lnTo>
                    <a:pt x="1574" y="346604"/>
                  </a:lnTo>
                  <a:lnTo>
                    <a:pt x="4627" y="371984"/>
                  </a:lnTo>
                  <a:lnTo>
                    <a:pt x="5799" y="400581"/>
                  </a:lnTo>
                  <a:lnTo>
                    <a:pt x="5913" y="4127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8" name="SMARTInkShape-2872"/>
            <p:cNvSpPr/>
            <p:nvPr/>
          </p:nvSpPr>
          <p:spPr>
            <a:xfrm>
              <a:off x="4381500" y="2139950"/>
              <a:ext cx="120651" cy="57151"/>
            </a:xfrm>
            <a:custGeom>
              <a:avLst/>
              <a:gdLst/>
              <a:ahLst/>
              <a:cxnLst/>
              <a:rect l="0" t="0" r="0" b="0"/>
              <a:pathLst>
                <a:path w="120651" h="57151">
                  <a:moveTo>
                    <a:pt x="0" y="57150"/>
                  </a:moveTo>
                  <a:lnTo>
                    <a:pt x="5774" y="52079"/>
                  </a:lnTo>
                  <a:lnTo>
                    <a:pt x="35726" y="31143"/>
                  </a:lnTo>
                  <a:lnTo>
                    <a:pt x="66402" y="18066"/>
                  </a:lnTo>
                  <a:lnTo>
                    <a:pt x="94569" y="5032"/>
                  </a:lnTo>
                  <a:lnTo>
                    <a:pt x="12065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9" name="SMARTInkShape-2873"/>
            <p:cNvSpPr/>
            <p:nvPr/>
          </p:nvSpPr>
          <p:spPr>
            <a:xfrm>
              <a:off x="4585189" y="2173238"/>
              <a:ext cx="177312" cy="219251"/>
            </a:xfrm>
            <a:custGeom>
              <a:avLst/>
              <a:gdLst/>
              <a:ahLst/>
              <a:cxnLst/>
              <a:rect l="0" t="0" r="0" b="0"/>
              <a:pathLst>
                <a:path w="177312" h="219251">
                  <a:moveTo>
                    <a:pt x="24911" y="55612"/>
                  </a:moveTo>
                  <a:lnTo>
                    <a:pt x="24911" y="52239"/>
                  </a:lnTo>
                  <a:lnTo>
                    <a:pt x="26791" y="48704"/>
                  </a:lnTo>
                  <a:lnTo>
                    <a:pt x="45891" y="25171"/>
                  </a:lnTo>
                  <a:lnTo>
                    <a:pt x="73706" y="3653"/>
                  </a:lnTo>
                  <a:lnTo>
                    <a:pt x="86327" y="0"/>
                  </a:lnTo>
                  <a:lnTo>
                    <a:pt x="94774" y="1026"/>
                  </a:lnTo>
                  <a:lnTo>
                    <a:pt x="102527" y="3834"/>
                  </a:lnTo>
                  <a:lnTo>
                    <a:pt x="108326" y="7435"/>
                  </a:lnTo>
                  <a:lnTo>
                    <a:pt x="115555" y="16799"/>
                  </a:lnTo>
                  <a:lnTo>
                    <a:pt x="122167" y="31882"/>
                  </a:lnTo>
                  <a:lnTo>
                    <a:pt x="125223" y="53128"/>
                  </a:lnTo>
                  <a:lnTo>
                    <a:pt x="122758" y="77295"/>
                  </a:lnTo>
                  <a:lnTo>
                    <a:pt x="117558" y="105702"/>
                  </a:lnTo>
                  <a:lnTo>
                    <a:pt x="104808" y="133090"/>
                  </a:lnTo>
                  <a:lnTo>
                    <a:pt x="90996" y="159079"/>
                  </a:lnTo>
                  <a:lnTo>
                    <a:pt x="64396" y="189695"/>
                  </a:lnTo>
                  <a:lnTo>
                    <a:pt x="54454" y="200576"/>
                  </a:lnTo>
                  <a:lnTo>
                    <a:pt x="27991" y="215777"/>
                  </a:lnTo>
                  <a:lnTo>
                    <a:pt x="14613" y="219250"/>
                  </a:lnTo>
                  <a:lnTo>
                    <a:pt x="7869" y="218179"/>
                  </a:lnTo>
                  <a:lnTo>
                    <a:pt x="5083" y="216906"/>
                  </a:lnTo>
                  <a:lnTo>
                    <a:pt x="3225" y="214648"/>
                  </a:lnTo>
                  <a:lnTo>
                    <a:pt x="1162" y="208373"/>
                  </a:lnTo>
                  <a:lnTo>
                    <a:pt x="0" y="196908"/>
                  </a:lnTo>
                  <a:lnTo>
                    <a:pt x="3490" y="188731"/>
                  </a:lnTo>
                  <a:lnTo>
                    <a:pt x="22115" y="163541"/>
                  </a:lnTo>
                  <a:lnTo>
                    <a:pt x="32841" y="156496"/>
                  </a:lnTo>
                  <a:lnTo>
                    <a:pt x="56971" y="151974"/>
                  </a:lnTo>
                  <a:lnTo>
                    <a:pt x="82121" y="151080"/>
                  </a:lnTo>
                  <a:lnTo>
                    <a:pt x="94788" y="154722"/>
                  </a:lnTo>
                  <a:lnTo>
                    <a:pt x="125807" y="167466"/>
                  </a:lnTo>
                  <a:lnTo>
                    <a:pt x="157438" y="184123"/>
                  </a:lnTo>
                  <a:lnTo>
                    <a:pt x="169961" y="189887"/>
                  </a:lnTo>
                  <a:lnTo>
                    <a:pt x="177311" y="195312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0" name="SMARTInkShape-2874"/>
            <p:cNvSpPr/>
            <p:nvPr/>
          </p:nvSpPr>
          <p:spPr>
            <a:xfrm>
              <a:off x="4853152" y="1981200"/>
              <a:ext cx="183895" cy="288070"/>
            </a:xfrm>
            <a:custGeom>
              <a:avLst/>
              <a:gdLst/>
              <a:ahLst/>
              <a:cxnLst/>
              <a:rect l="0" t="0" r="0" b="0"/>
              <a:pathLst>
                <a:path w="183895" h="288070">
                  <a:moveTo>
                    <a:pt x="112548" y="0"/>
                  </a:moveTo>
                  <a:lnTo>
                    <a:pt x="98241" y="0"/>
                  </a:lnTo>
                  <a:lnTo>
                    <a:pt x="91843" y="3761"/>
                  </a:lnTo>
                  <a:lnTo>
                    <a:pt x="76237" y="17676"/>
                  </a:lnTo>
                  <a:lnTo>
                    <a:pt x="59565" y="44857"/>
                  </a:lnTo>
                  <a:lnTo>
                    <a:pt x="46205" y="73341"/>
                  </a:lnTo>
                  <a:lnTo>
                    <a:pt x="30566" y="104829"/>
                  </a:lnTo>
                  <a:lnTo>
                    <a:pt x="23665" y="128434"/>
                  </a:lnTo>
                  <a:lnTo>
                    <a:pt x="16365" y="151156"/>
                  </a:lnTo>
                  <a:lnTo>
                    <a:pt x="9122" y="173014"/>
                  </a:lnTo>
                  <a:lnTo>
                    <a:pt x="1783" y="204447"/>
                  </a:lnTo>
                  <a:lnTo>
                    <a:pt x="0" y="231948"/>
                  </a:lnTo>
                  <a:lnTo>
                    <a:pt x="5361" y="262762"/>
                  </a:lnTo>
                  <a:lnTo>
                    <a:pt x="9875" y="272709"/>
                  </a:lnTo>
                  <a:lnTo>
                    <a:pt x="16586" y="279483"/>
                  </a:lnTo>
                  <a:lnTo>
                    <a:pt x="31667" y="287264"/>
                  </a:lnTo>
                  <a:lnTo>
                    <a:pt x="45321" y="288069"/>
                  </a:lnTo>
                  <a:lnTo>
                    <a:pt x="68874" y="284554"/>
                  </a:lnTo>
                  <a:lnTo>
                    <a:pt x="84671" y="279574"/>
                  </a:lnTo>
                  <a:lnTo>
                    <a:pt x="113940" y="257248"/>
                  </a:lnTo>
                  <a:lnTo>
                    <a:pt x="143318" y="225869"/>
                  </a:lnTo>
                  <a:lnTo>
                    <a:pt x="163058" y="197529"/>
                  </a:lnTo>
                  <a:lnTo>
                    <a:pt x="175570" y="170162"/>
                  </a:lnTo>
                  <a:lnTo>
                    <a:pt x="183744" y="140808"/>
                  </a:lnTo>
                  <a:lnTo>
                    <a:pt x="183894" y="116508"/>
                  </a:lnTo>
                  <a:lnTo>
                    <a:pt x="176918" y="84971"/>
                  </a:lnTo>
                  <a:lnTo>
                    <a:pt x="162682" y="57628"/>
                  </a:lnTo>
                  <a:lnTo>
                    <a:pt x="153880" y="45367"/>
                  </a:lnTo>
                  <a:lnTo>
                    <a:pt x="124837" y="21565"/>
                  </a:lnTo>
                  <a:lnTo>
                    <a:pt x="112365" y="16640"/>
                  </a:lnTo>
                  <a:lnTo>
                    <a:pt x="82185" y="8853"/>
                  </a:lnTo>
                  <a:lnTo>
                    <a:pt x="68098" y="63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29" name="SMARTInkShape-Group450"/>
          <p:cNvGrpSpPr/>
          <p:nvPr/>
        </p:nvGrpSpPr>
        <p:grpSpPr>
          <a:xfrm>
            <a:off x="5327650" y="1822450"/>
            <a:ext cx="781051" cy="419101"/>
            <a:chOff x="5327650" y="1822450"/>
            <a:chExt cx="781051" cy="419101"/>
          </a:xfrm>
        </p:grpSpPr>
        <p:sp>
          <p:nvSpPr>
            <p:cNvPr id="222" name="SMARTInkShape-2875"/>
            <p:cNvSpPr/>
            <p:nvPr/>
          </p:nvSpPr>
          <p:spPr>
            <a:xfrm>
              <a:off x="5369254" y="2120900"/>
              <a:ext cx="460047" cy="25401"/>
            </a:xfrm>
            <a:custGeom>
              <a:avLst/>
              <a:gdLst/>
              <a:ahLst/>
              <a:cxnLst/>
              <a:rect l="0" t="0" r="0" b="0"/>
              <a:pathLst>
                <a:path w="460047" h="25401">
                  <a:moveTo>
                    <a:pt x="21896" y="0"/>
                  </a:moveTo>
                  <a:lnTo>
                    <a:pt x="18524" y="0"/>
                  </a:lnTo>
                  <a:lnTo>
                    <a:pt x="14987" y="1881"/>
                  </a:lnTo>
                  <a:lnTo>
                    <a:pt x="11064" y="4364"/>
                  </a:lnTo>
                  <a:lnTo>
                    <a:pt x="2797" y="5957"/>
                  </a:lnTo>
                  <a:lnTo>
                    <a:pt x="0" y="6175"/>
                  </a:lnTo>
                  <a:lnTo>
                    <a:pt x="1110" y="6271"/>
                  </a:lnTo>
                  <a:lnTo>
                    <a:pt x="8279" y="10697"/>
                  </a:lnTo>
                  <a:lnTo>
                    <a:pt x="38553" y="12581"/>
                  </a:lnTo>
                  <a:lnTo>
                    <a:pt x="63050" y="12664"/>
                  </a:lnTo>
                  <a:lnTo>
                    <a:pt x="92649" y="12688"/>
                  </a:lnTo>
                  <a:lnTo>
                    <a:pt x="114019" y="12694"/>
                  </a:lnTo>
                  <a:lnTo>
                    <a:pt x="137629" y="12698"/>
                  </a:lnTo>
                  <a:lnTo>
                    <a:pt x="162232" y="12699"/>
                  </a:lnTo>
                  <a:lnTo>
                    <a:pt x="187278" y="12699"/>
                  </a:lnTo>
                  <a:lnTo>
                    <a:pt x="212520" y="12699"/>
                  </a:lnTo>
                  <a:lnTo>
                    <a:pt x="237851" y="12700"/>
                  </a:lnTo>
                  <a:lnTo>
                    <a:pt x="263220" y="13404"/>
                  </a:lnTo>
                  <a:lnTo>
                    <a:pt x="288606" y="16070"/>
                  </a:lnTo>
                  <a:lnTo>
                    <a:pt x="312118" y="17726"/>
                  </a:lnTo>
                  <a:lnTo>
                    <a:pt x="334328" y="18461"/>
                  </a:lnTo>
                  <a:lnTo>
                    <a:pt x="355958" y="18788"/>
                  </a:lnTo>
                  <a:lnTo>
                    <a:pt x="377330" y="20815"/>
                  </a:lnTo>
                  <a:lnTo>
                    <a:pt x="407315" y="24040"/>
                  </a:lnTo>
                  <a:lnTo>
                    <a:pt x="435988" y="25131"/>
                  </a:lnTo>
                  <a:lnTo>
                    <a:pt x="460046" y="254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3" name="SMARTInkShape-2876"/>
            <p:cNvSpPr/>
            <p:nvPr/>
          </p:nvSpPr>
          <p:spPr>
            <a:xfrm>
              <a:off x="5759450" y="2095500"/>
              <a:ext cx="151911" cy="146051"/>
            </a:xfrm>
            <a:custGeom>
              <a:avLst/>
              <a:gdLst/>
              <a:ahLst/>
              <a:cxnLst/>
              <a:rect l="0" t="0" r="0" b="0"/>
              <a:pathLst>
                <a:path w="151911" h="146051">
                  <a:moveTo>
                    <a:pt x="12700" y="0"/>
                  </a:moveTo>
                  <a:lnTo>
                    <a:pt x="29719" y="704"/>
                  </a:lnTo>
                  <a:lnTo>
                    <a:pt x="60221" y="5761"/>
                  </a:lnTo>
                  <a:lnTo>
                    <a:pt x="86161" y="8115"/>
                  </a:lnTo>
                  <a:lnTo>
                    <a:pt x="108663" y="11794"/>
                  </a:lnTo>
                  <a:lnTo>
                    <a:pt x="132886" y="14461"/>
                  </a:lnTo>
                  <a:lnTo>
                    <a:pt x="144029" y="19572"/>
                  </a:lnTo>
                  <a:lnTo>
                    <a:pt x="150745" y="24247"/>
                  </a:lnTo>
                  <a:lnTo>
                    <a:pt x="151665" y="26768"/>
                  </a:lnTo>
                  <a:lnTo>
                    <a:pt x="151910" y="28429"/>
                  </a:lnTo>
                  <a:lnTo>
                    <a:pt x="148883" y="37507"/>
                  </a:lnTo>
                  <a:lnTo>
                    <a:pt x="140148" y="49134"/>
                  </a:lnTo>
                  <a:lnTo>
                    <a:pt x="113522" y="69908"/>
                  </a:lnTo>
                  <a:lnTo>
                    <a:pt x="85375" y="90166"/>
                  </a:lnTo>
                  <a:lnTo>
                    <a:pt x="60966" y="104954"/>
                  </a:lnTo>
                  <a:lnTo>
                    <a:pt x="33208" y="122592"/>
                  </a:lnTo>
                  <a:lnTo>
                    <a:pt x="0" y="1460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4" name="SMARTInkShape-2877"/>
            <p:cNvSpPr/>
            <p:nvPr/>
          </p:nvSpPr>
          <p:spPr>
            <a:xfrm>
              <a:off x="5327650" y="1892705"/>
              <a:ext cx="279401" cy="113095"/>
            </a:xfrm>
            <a:custGeom>
              <a:avLst/>
              <a:gdLst/>
              <a:ahLst/>
              <a:cxnLst/>
              <a:rect l="0" t="0" r="0" b="0"/>
              <a:pathLst>
                <a:path w="279401" h="113095">
                  <a:moveTo>
                    <a:pt x="0" y="63095"/>
                  </a:moveTo>
                  <a:lnTo>
                    <a:pt x="3371" y="63095"/>
                  </a:lnTo>
                  <a:lnTo>
                    <a:pt x="6906" y="64976"/>
                  </a:lnTo>
                  <a:lnTo>
                    <a:pt x="8837" y="66464"/>
                  </a:lnTo>
                  <a:lnTo>
                    <a:pt x="14745" y="68121"/>
                  </a:lnTo>
                  <a:lnTo>
                    <a:pt x="18298" y="68561"/>
                  </a:lnTo>
                  <a:lnTo>
                    <a:pt x="24124" y="67170"/>
                  </a:lnTo>
                  <a:lnTo>
                    <a:pt x="29771" y="64905"/>
                  </a:lnTo>
                  <a:lnTo>
                    <a:pt x="57477" y="58890"/>
                  </a:lnTo>
                  <a:lnTo>
                    <a:pt x="88872" y="51862"/>
                  </a:lnTo>
                  <a:lnTo>
                    <a:pt x="105645" y="43916"/>
                  </a:lnTo>
                  <a:lnTo>
                    <a:pt x="122632" y="29219"/>
                  </a:lnTo>
                  <a:lnTo>
                    <a:pt x="125057" y="24990"/>
                  </a:lnTo>
                  <a:lnTo>
                    <a:pt x="125704" y="22875"/>
                  </a:lnTo>
                  <a:lnTo>
                    <a:pt x="125431" y="20759"/>
                  </a:lnTo>
                  <a:lnTo>
                    <a:pt x="123245" y="16526"/>
                  </a:lnTo>
                  <a:lnTo>
                    <a:pt x="118047" y="10178"/>
                  </a:lnTo>
                  <a:lnTo>
                    <a:pt x="112202" y="7826"/>
                  </a:lnTo>
                  <a:lnTo>
                    <a:pt x="108668" y="7198"/>
                  </a:lnTo>
                  <a:lnTo>
                    <a:pt x="93581" y="9687"/>
                  </a:lnTo>
                  <a:lnTo>
                    <a:pt x="65840" y="20903"/>
                  </a:lnTo>
                  <a:lnTo>
                    <a:pt x="52982" y="30523"/>
                  </a:lnTo>
                  <a:lnTo>
                    <a:pt x="30893" y="60208"/>
                  </a:lnTo>
                  <a:lnTo>
                    <a:pt x="22121" y="77759"/>
                  </a:lnTo>
                  <a:lnTo>
                    <a:pt x="20415" y="86310"/>
                  </a:lnTo>
                  <a:lnTo>
                    <a:pt x="21538" y="94813"/>
                  </a:lnTo>
                  <a:lnTo>
                    <a:pt x="24389" y="102592"/>
                  </a:lnTo>
                  <a:lnTo>
                    <a:pt x="28006" y="108400"/>
                  </a:lnTo>
                  <a:lnTo>
                    <a:pt x="30665" y="110232"/>
                  </a:lnTo>
                  <a:lnTo>
                    <a:pt x="41149" y="112809"/>
                  </a:lnTo>
                  <a:lnTo>
                    <a:pt x="70061" y="113094"/>
                  </a:lnTo>
                  <a:lnTo>
                    <a:pt x="96253" y="105043"/>
                  </a:lnTo>
                  <a:lnTo>
                    <a:pt x="115777" y="91815"/>
                  </a:lnTo>
                  <a:lnTo>
                    <a:pt x="146012" y="64922"/>
                  </a:lnTo>
                  <a:lnTo>
                    <a:pt x="153793" y="58967"/>
                  </a:lnTo>
                  <a:lnTo>
                    <a:pt x="166841" y="39547"/>
                  </a:lnTo>
                  <a:lnTo>
                    <a:pt x="170084" y="30403"/>
                  </a:lnTo>
                  <a:lnTo>
                    <a:pt x="171413" y="19046"/>
                  </a:lnTo>
                  <a:lnTo>
                    <a:pt x="171450" y="48685"/>
                  </a:lnTo>
                  <a:lnTo>
                    <a:pt x="171450" y="80279"/>
                  </a:lnTo>
                  <a:lnTo>
                    <a:pt x="171450" y="101136"/>
                  </a:lnTo>
                  <a:lnTo>
                    <a:pt x="171450" y="97806"/>
                  </a:lnTo>
                  <a:lnTo>
                    <a:pt x="173331" y="94278"/>
                  </a:lnTo>
                  <a:lnTo>
                    <a:pt x="180287" y="82894"/>
                  </a:lnTo>
                  <a:lnTo>
                    <a:pt x="185522" y="56007"/>
                  </a:lnTo>
                  <a:lnTo>
                    <a:pt x="196970" y="25487"/>
                  </a:lnTo>
                  <a:lnTo>
                    <a:pt x="205340" y="11528"/>
                  </a:lnTo>
                  <a:lnTo>
                    <a:pt x="215045" y="4228"/>
                  </a:lnTo>
                  <a:lnTo>
                    <a:pt x="226855" y="967"/>
                  </a:lnTo>
                  <a:lnTo>
                    <a:pt x="235922" y="0"/>
                  </a:lnTo>
                  <a:lnTo>
                    <a:pt x="246448" y="3086"/>
                  </a:lnTo>
                  <a:lnTo>
                    <a:pt x="255133" y="8467"/>
                  </a:lnTo>
                  <a:lnTo>
                    <a:pt x="262175" y="17902"/>
                  </a:lnTo>
                  <a:lnTo>
                    <a:pt x="269674" y="45419"/>
                  </a:lnTo>
                  <a:lnTo>
                    <a:pt x="273558" y="77037"/>
                  </a:lnTo>
                  <a:lnTo>
                    <a:pt x="279400" y="94845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5" name="SMARTInkShape-2878"/>
            <p:cNvSpPr/>
            <p:nvPr/>
          </p:nvSpPr>
          <p:spPr>
            <a:xfrm>
              <a:off x="5670550" y="1854200"/>
              <a:ext cx="171451" cy="120531"/>
            </a:xfrm>
            <a:custGeom>
              <a:avLst/>
              <a:gdLst/>
              <a:ahLst/>
              <a:cxnLst/>
              <a:rect l="0" t="0" r="0" b="0"/>
              <a:pathLst>
                <a:path w="171451" h="120531">
                  <a:moveTo>
                    <a:pt x="0" y="57150"/>
                  </a:moveTo>
                  <a:lnTo>
                    <a:pt x="0" y="60520"/>
                  </a:lnTo>
                  <a:lnTo>
                    <a:pt x="704" y="61514"/>
                  </a:lnTo>
                  <a:lnTo>
                    <a:pt x="1881" y="62176"/>
                  </a:lnTo>
                  <a:lnTo>
                    <a:pt x="5467" y="63238"/>
                  </a:lnTo>
                  <a:lnTo>
                    <a:pt x="12829" y="63421"/>
                  </a:lnTo>
                  <a:lnTo>
                    <a:pt x="18167" y="61584"/>
                  </a:lnTo>
                  <a:lnTo>
                    <a:pt x="20577" y="60106"/>
                  </a:lnTo>
                  <a:lnTo>
                    <a:pt x="42653" y="54037"/>
                  </a:lnTo>
                  <a:lnTo>
                    <a:pt x="45369" y="52253"/>
                  </a:lnTo>
                  <a:lnTo>
                    <a:pt x="53454" y="42245"/>
                  </a:lnTo>
                  <a:lnTo>
                    <a:pt x="55508" y="38061"/>
                  </a:lnTo>
                  <a:lnTo>
                    <a:pt x="56824" y="29624"/>
                  </a:lnTo>
                  <a:lnTo>
                    <a:pt x="56227" y="28217"/>
                  </a:lnTo>
                  <a:lnTo>
                    <a:pt x="55124" y="27277"/>
                  </a:lnTo>
                  <a:lnTo>
                    <a:pt x="52015" y="26234"/>
                  </a:lnTo>
                  <a:lnTo>
                    <a:pt x="35948" y="25431"/>
                  </a:lnTo>
                  <a:lnTo>
                    <a:pt x="31733" y="27296"/>
                  </a:lnTo>
                  <a:lnTo>
                    <a:pt x="19908" y="37612"/>
                  </a:lnTo>
                  <a:lnTo>
                    <a:pt x="11464" y="49165"/>
                  </a:lnTo>
                  <a:lnTo>
                    <a:pt x="3428" y="74124"/>
                  </a:lnTo>
                  <a:lnTo>
                    <a:pt x="3404" y="82568"/>
                  </a:lnTo>
                  <a:lnTo>
                    <a:pt x="7373" y="103013"/>
                  </a:lnTo>
                  <a:lnTo>
                    <a:pt x="20604" y="116045"/>
                  </a:lnTo>
                  <a:lnTo>
                    <a:pt x="27030" y="118603"/>
                  </a:lnTo>
                  <a:lnTo>
                    <a:pt x="55129" y="120530"/>
                  </a:lnTo>
                  <a:lnTo>
                    <a:pt x="71984" y="115555"/>
                  </a:lnTo>
                  <a:lnTo>
                    <a:pt x="80440" y="111800"/>
                  </a:lnTo>
                  <a:lnTo>
                    <a:pt x="87021" y="105897"/>
                  </a:lnTo>
                  <a:lnTo>
                    <a:pt x="93004" y="99277"/>
                  </a:lnTo>
                  <a:lnTo>
                    <a:pt x="103599" y="90877"/>
                  </a:lnTo>
                  <a:lnTo>
                    <a:pt x="124118" y="60044"/>
                  </a:lnTo>
                  <a:lnTo>
                    <a:pt x="126965" y="50918"/>
                  </a:lnTo>
                  <a:lnTo>
                    <a:pt x="127704" y="79175"/>
                  </a:lnTo>
                  <a:lnTo>
                    <a:pt x="132957" y="101092"/>
                  </a:lnTo>
                  <a:lnTo>
                    <a:pt x="133088" y="103377"/>
                  </a:lnTo>
                  <a:lnTo>
                    <a:pt x="133880" y="104901"/>
                  </a:lnTo>
                  <a:lnTo>
                    <a:pt x="135115" y="105917"/>
                  </a:lnTo>
                  <a:lnTo>
                    <a:pt x="136642" y="106595"/>
                  </a:lnTo>
                  <a:lnTo>
                    <a:pt x="137662" y="107751"/>
                  </a:lnTo>
                  <a:lnTo>
                    <a:pt x="139096" y="111339"/>
                  </a:lnTo>
                  <a:lnTo>
                    <a:pt x="139296" y="110915"/>
                  </a:lnTo>
                  <a:lnTo>
                    <a:pt x="139620" y="108535"/>
                  </a:lnTo>
                  <a:lnTo>
                    <a:pt x="136304" y="104751"/>
                  </a:lnTo>
                  <a:lnTo>
                    <a:pt x="134663" y="99237"/>
                  </a:lnTo>
                  <a:lnTo>
                    <a:pt x="133401" y="67641"/>
                  </a:lnTo>
                  <a:lnTo>
                    <a:pt x="134060" y="42324"/>
                  </a:lnTo>
                  <a:lnTo>
                    <a:pt x="138421" y="30335"/>
                  </a:lnTo>
                  <a:lnTo>
                    <a:pt x="152448" y="12863"/>
                  </a:lnTo>
                  <a:lnTo>
                    <a:pt x="156655" y="9244"/>
                  </a:lnTo>
                  <a:lnTo>
                    <a:pt x="165103" y="5040"/>
                  </a:lnTo>
                  <a:lnTo>
                    <a:pt x="17145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6" name="SMARTInkShape-2879"/>
            <p:cNvSpPr/>
            <p:nvPr/>
          </p:nvSpPr>
          <p:spPr>
            <a:xfrm>
              <a:off x="5875028" y="1860550"/>
              <a:ext cx="93862" cy="145265"/>
            </a:xfrm>
            <a:custGeom>
              <a:avLst/>
              <a:gdLst/>
              <a:ahLst/>
              <a:cxnLst/>
              <a:rect l="0" t="0" r="0" b="0"/>
              <a:pathLst>
                <a:path w="93862" h="145265">
                  <a:moveTo>
                    <a:pt x="68572" y="0"/>
                  </a:moveTo>
                  <a:lnTo>
                    <a:pt x="59733" y="0"/>
                  </a:lnTo>
                  <a:lnTo>
                    <a:pt x="55706" y="1881"/>
                  </a:lnTo>
                  <a:lnTo>
                    <a:pt x="53645" y="3369"/>
                  </a:lnTo>
                  <a:lnTo>
                    <a:pt x="40902" y="7172"/>
                  </a:lnTo>
                  <a:lnTo>
                    <a:pt x="16613" y="30713"/>
                  </a:lnTo>
                  <a:lnTo>
                    <a:pt x="1600" y="58623"/>
                  </a:lnTo>
                  <a:lnTo>
                    <a:pt x="0" y="64390"/>
                  </a:lnTo>
                  <a:lnTo>
                    <a:pt x="1172" y="71185"/>
                  </a:lnTo>
                  <a:lnTo>
                    <a:pt x="2472" y="74973"/>
                  </a:lnTo>
                  <a:lnTo>
                    <a:pt x="4044" y="77498"/>
                  </a:lnTo>
                  <a:lnTo>
                    <a:pt x="5797" y="79182"/>
                  </a:lnTo>
                  <a:lnTo>
                    <a:pt x="13681" y="85256"/>
                  </a:lnTo>
                  <a:lnTo>
                    <a:pt x="15750" y="85764"/>
                  </a:lnTo>
                  <a:lnTo>
                    <a:pt x="17834" y="85399"/>
                  </a:lnTo>
                  <a:lnTo>
                    <a:pt x="44661" y="72902"/>
                  </a:lnTo>
                  <a:lnTo>
                    <a:pt x="57029" y="61985"/>
                  </a:lnTo>
                  <a:lnTo>
                    <a:pt x="59912" y="57418"/>
                  </a:lnTo>
                  <a:lnTo>
                    <a:pt x="67892" y="34464"/>
                  </a:lnTo>
                  <a:lnTo>
                    <a:pt x="68554" y="22004"/>
                  </a:lnTo>
                  <a:lnTo>
                    <a:pt x="69277" y="49569"/>
                  </a:lnTo>
                  <a:lnTo>
                    <a:pt x="79403" y="77928"/>
                  </a:lnTo>
                  <a:lnTo>
                    <a:pt x="92103" y="107926"/>
                  </a:lnTo>
                  <a:lnTo>
                    <a:pt x="93861" y="134210"/>
                  </a:lnTo>
                  <a:lnTo>
                    <a:pt x="92041" y="139140"/>
                  </a:lnTo>
                  <a:lnTo>
                    <a:pt x="90569" y="141444"/>
                  </a:lnTo>
                  <a:lnTo>
                    <a:pt x="88174" y="142979"/>
                  </a:lnTo>
                  <a:lnTo>
                    <a:pt x="78065" y="145139"/>
                  </a:lnTo>
                  <a:lnTo>
                    <a:pt x="52953" y="145264"/>
                  </a:lnTo>
                  <a:lnTo>
                    <a:pt x="37368" y="140955"/>
                  </a:lnTo>
                  <a:lnTo>
                    <a:pt x="30478" y="137200"/>
                  </a:lnTo>
                  <a:lnTo>
                    <a:pt x="15841" y="119382"/>
                  </a:lnTo>
                  <a:lnTo>
                    <a:pt x="13385" y="114676"/>
                  </a:lnTo>
                  <a:lnTo>
                    <a:pt x="11422" y="1079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7" name="SMARTInkShape-2880"/>
            <p:cNvSpPr/>
            <p:nvPr/>
          </p:nvSpPr>
          <p:spPr>
            <a:xfrm>
              <a:off x="6007100" y="1854200"/>
              <a:ext cx="57151" cy="57151"/>
            </a:xfrm>
            <a:custGeom>
              <a:avLst/>
              <a:gdLst/>
              <a:ahLst/>
              <a:cxnLst/>
              <a:rect l="0" t="0" r="0" b="0"/>
              <a:pathLst>
                <a:path w="57151" h="57151">
                  <a:moveTo>
                    <a:pt x="0" y="0"/>
                  </a:moveTo>
                  <a:lnTo>
                    <a:pt x="3371" y="0"/>
                  </a:lnTo>
                  <a:lnTo>
                    <a:pt x="4364" y="704"/>
                  </a:lnTo>
                  <a:lnTo>
                    <a:pt x="5026" y="1881"/>
                  </a:lnTo>
                  <a:lnTo>
                    <a:pt x="6880" y="10830"/>
                  </a:lnTo>
                  <a:lnTo>
                    <a:pt x="10662" y="17005"/>
                  </a:lnTo>
                  <a:lnTo>
                    <a:pt x="12801" y="23304"/>
                  </a:lnTo>
                  <a:lnTo>
                    <a:pt x="33892" y="46565"/>
                  </a:lnTo>
                  <a:lnTo>
                    <a:pt x="38110" y="48917"/>
                  </a:lnTo>
                  <a:lnTo>
                    <a:pt x="42338" y="50669"/>
                  </a:lnTo>
                  <a:lnTo>
                    <a:pt x="48685" y="54916"/>
                  </a:lnTo>
                  <a:lnTo>
                    <a:pt x="57150" y="571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8" name="SMARTInkShape-2881"/>
            <p:cNvSpPr/>
            <p:nvPr/>
          </p:nvSpPr>
          <p:spPr>
            <a:xfrm>
              <a:off x="6051550" y="1822450"/>
              <a:ext cx="57151" cy="228601"/>
            </a:xfrm>
            <a:custGeom>
              <a:avLst/>
              <a:gdLst/>
              <a:ahLst/>
              <a:cxnLst/>
              <a:rect l="0" t="0" r="0" b="0"/>
              <a:pathLst>
                <a:path w="57151" h="228601">
                  <a:moveTo>
                    <a:pt x="57150" y="0"/>
                  </a:moveTo>
                  <a:lnTo>
                    <a:pt x="51682" y="5466"/>
                  </a:lnTo>
                  <a:lnTo>
                    <a:pt x="42039" y="27320"/>
                  </a:lnTo>
                  <a:lnTo>
                    <a:pt x="36737" y="57401"/>
                  </a:lnTo>
                  <a:lnTo>
                    <a:pt x="29464" y="80036"/>
                  </a:lnTo>
                  <a:lnTo>
                    <a:pt x="20254" y="107205"/>
                  </a:lnTo>
                  <a:lnTo>
                    <a:pt x="13057" y="133129"/>
                  </a:lnTo>
                  <a:lnTo>
                    <a:pt x="6455" y="160565"/>
                  </a:lnTo>
                  <a:lnTo>
                    <a:pt x="1911" y="189156"/>
                  </a:lnTo>
                  <a:lnTo>
                    <a:pt x="377" y="217359"/>
                  </a:lnTo>
                  <a:lnTo>
                    <a:pt x="0" y="2286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35" name="SMARTInkShape-Group451"/>
          <p:cNvGrpSpPr/>
          <p:nvPr/>
        </p:nvGrpSpPr>
        <p:grpSpPr>
          <a:xfrm>
            <a:off x="2796006" y="1879600"/>
            <a:ext cx="994945" cy="506599"/>
            <a:chOff x="2796006" y="1879600"/>
            <a:chExt cx="994945" cy="506599"/>
          </a:xfrm>
        </p:grpSpPr>
        <p:sp>
          <p:nvSpPr>
            <p:cNvPr id="230" name="SMARTInkShape-2882"/>
            <p:cNvSpPr/>
            <p:nvPr/>
          </p:nvSpPr>
          <p:spPr>
            <a:xfrm>
              <a:off x="3651250" y="2076450"/>
              <a:ext cx="139701" cy="19051"/>
            </a:xfrm>
            <a:custGeom>
              <a:avLst/>
              <a:gdLst/>
              <a:ahLst/>
              <a:cxnLst/>
              <a:rect l="0" t="0" r="0" b="0"/>
              <a:pathLst>
                <a:path w="139701" h="19051">
                  <a:moveTo>
                    <a:pt x="0" y="19050"/>
                  </a:moveTo>
                  <a:lnTo>
                    <a:pt x="22781" y="18344"/>
                  </a:lnTo>
                  <a:lnTo>
                    <a:pt x="51291" y="13581"/>
                  </a:lnTo>
                  <a:lnTo>
                    <a:pt x="81365" y="7803"/>
                  </a:lnTo>
                  <a:lnTo>
                    <a:pt x="110721" y="1750"/>
                  </a:lnTo>
                  <a:lnTo>
                    <a:pt x="13970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1" name="SMARTInkShape-2883"/>
            <p:cNvSpPr/>
            <p:nvPr/>
          </p:nvSpPr>
          <p:spPr>
            <a:xfrm>
              <a:off x="3702050" y="2019300"/>
              <a:ext cx="25401" cy="158751"/>
            </a:xfrm>
            <a:custGeom>
              <a:avLst/>
              <a:gdLst/>
              <a:ahLst/>
              <a:cxnLst/>
              <a:rect l="0" t="0" r="0" b="0"/>
              <a:pathLst>
                <a:path w="25401" h="158751">
                  <a:moveTo>
                    <a:pt x="25400" y="0"/>
                  </a:moveTo>
                  <a:lnTo>
                    <a:pt x="19932" y="0"/>
                  </a:lnTo>
                  <a:lnTo>
                    <a:pt x="19637" y="704"/>
                  </a:lnTo>
                  <a:lnTo>
                    <a:pt x="19065" y="28543"/>
                  </a:lnTo>
                  <a:lnTo>
                    <a:pt x="19053" y="53301"/>
                  </a:lnTo>
                  <a:lnTo>
                    <a:pt x="19051" y="76941"/>
                  </a:lnTo>
                  <a:lnTo>
                    <a:pt x="15678" y="106841"/>
                  </a:lnTo>
                  <a:lnTo>
                    <a:pt x="9590" y="137113"/>
                  </a:lnTo>
                  <a:lnTo>
                    <a:pt x="6284" y="149354"/>
                  </a:lnTo>
                  <a:lnTo>
                    <a:pt x="0" y="1587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2" name="SMARTInkShape-2884"/>
            <p:cNvSpPr/>
            <p:nvPr/>
          </p:nvSpPr>
          <p:spPr>
            <a:xfrm>
              <a:off x="3353203" y="2165747"/>
              <a:ext cx="177398" cy="220452"/>
            </a:xfrm>
            <a:custGeom>
              <a:avLst/>
              <a:gdLst/>
              <a:ahLst/>
              <a:cxnLst/>
              <a:rect l="0" t="0" r="0" b="0"/>
              <a:pathLst>
                <a:path w="177398" h="220452">
                  <a:moveTo>
                    <a:pt x="5947" y="63103"/>
                  </a:moveTo>
                  <a:lnTo>
                    <a:pt x="5947" y="59730"/>
                  </a:lnTo>
                  <a:lnTo>
                    <a:pt x="14784" y="39337"/>
                  </a:lnTo>
                  <a:lnTo>
                    <a:pt x="26927" y="23614"/>
                  </a:lnTo>
                  <a:lnTo>
                    <a:pt x="38267" y="13773"/>
                  </a:lnTo>
                  <a:lnTo>
                    <a:pt x="55280" y="2617"/>
                  </a:lnTo>
                  <a:lnTo>
                    <a:pt x="76048" y="0"/>
                  </a:lnTo>
                  <a:lnTo>
                    <a:pt x="87080" y="3090"/>
                  </a:lnTo>
                  <a:lnTo>
                    <a:pt x="95917" y="8475"/>
                  </a:lnTo>
                  <a:lnTo>
                    <a:pt x="103003" y="17910"/>
                  </a:lnTo>
                  <a:lnTo>
                    <a:pt x="106200" y="36385"/>
                  </a:lnTo>
                  <a:lnTo>
                    <a:pt x="107281" y="67912"/>
                  </a:lnTo>
                  <a:lnTo>
                    <a:pt x="106762" y="93611"/>
                  </a:lnTo>
                  <a:lnTo>
                    <a:pt x="101748" y="122549"/>
                  </a:lnTo>
                  <a:lnTo>
                    <a:pt x="91639" y="148607"/>
                  </a:lnTo>
                  <a:lnTo>
                    <a:pt x="75581" y="176731"/>
                  </a:lnTo>
                  <a:lnTo>
                    <a:pt x="58820" y="199298"/>
                  </a:lnTo>
                  <a:lnTo>
                    <a:pt x="41921" y="212276"/>
                  </a:lnTo>
                  <a:lnTo>
                    <a:pt x="29226" y="218701"/>
                  </a:lnTo>
                  <a:lnTo>
                    <a:pt x="20761" y="220451"/>
                  </a:lnTo>
                  <a:lnTo>
                    <a:pt x="14177" y="219349"/>
                  </a:lnTo>
                  <a:lnTo>
                    <a:pt x="6503" y="214760"/>
                  </a:lnTo>
                  <a:lnTo>
                    <a:pt x="4202" y="212890"/>
                  </a:lnTo>
                  <a:lnTo>
                    <a:pt x="1642" y="207050"/>
                  </a:lnTo>
                  <a:lnTo>
                    <a:pt x="0" y="188432"/>
                  </a:lnTo>
                  <a:lnTo>
                    <a:pt x="4745" y="165077"/>
                  </a:lnTo>
                  <a:lnTo>
                    <a:pt x="12476" y="148025"/>
                  </a:lnTo>
                  <a:lnTo>
                    <a:pt x="17316" y="142473"/>
                  </a:lnTo>
                  <a:lnTo>
                    <a:pt x="24169" y="137655"/>
                  </a:lnTo>
                  <a:lnTo>
                    <a:pt x="35961" y="134345"/>
                  </a:lnTo>
                  <a:lnTo>
                    <a:pt x="42335" y="135453"/>
                  </a:lnTo>
                  <a:lnTo>
                    <a:pt x="71744" y="150688"/>
                  </a:lnTo>
                  <a:lnTo>
                    <a:pt x="101207" y="177572"/>
                  </a:lnTo>
                  <a:lnTo>
                    <a:pt x="118132" y="190999"/>
                  </a:lnTo>
                  <a:lnTo>
                    <a:pt x="139426" y="199739"/>
                  </a:lnTo>
                  <a:lnTo>
                    <a:pt x="169049" y="202622"/>
                  </a:lnTo>
                  <a:lnTo>
                    <a:pt x="177397" y="202803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3" name="SMARTInkShape-2885"/>
            <p:cNvSpPr/>
            <p:nvPr/>
          </p:nvSpPr>
          <p:spPr>
            <a:xfrm>
              <a:off x="3049129" y="1898650"/>
              <a:ext cx="258111" cy="357154"/>
            </a:xfrm>
            <a:custGeom>
              <a:avLst/>
              <a:gdLst/>
              <a:ahLst/>
              <a:cxnLst/>
              <a:rect l="0" t="0" r="0" b="0"/>
              <a:pathLst>
                <a:path w="258111" h="357154">
                  <a:moveTo>
                    <a:pt x="176671" y="0"/>
                  </a:moveTo>
                  <a:lnTo>
                    <a:pt x="173300" y="0"/>
                  </a:lnTo>
                  <a:lnTo>
                    <a:pt x="143762" y="10830"/>
                  </a:lnTo>
                  <a:lnTo>
                    <a:pt x="125526" y="18417"/>
                  </a:lnTo>
                  <a:lnTo>
                    <a:pt x="98521" y="39229"/>
                  </a:lnTo>
                  <a:lnTo>
                    <a:pt x="69589" y="67092"/>
                  </a:lnTo>
                  <a:lnTo>
                    <a:pt x="49927" y="94825"/>
                  </a:lnTo>
                  <a:lnTo>
                    <a:pt x="38965" y="116932"/>
                  </a:lnTo>
                  <a:lnTo>
                    <a:pt x="29390" y="140870"/>
                  </a:lnTo>
                  <a:lnTo>
                    <a:pt x="20430" y="165619"/>
                  </a:lnTo>
                  <a:lnTo>
                    <a:pt x="11746" y="190730"/>
                  </a:lnTo>
                  <a:lnTo>
                    <a:pt x="4593" y="215296"/>
                  </a:lnTo>
                  <a:lnTo>
                    <a:pt x="1414" y="237974"/>
                  </a:lnTo>
                  <a:lnTo>
                    <a:pt x="0" y="259812"/>
                  </a:lnTo>
                  <a:lnTo>
                    <a:pt x="1086" y="288176"/>
                  </a:lnTo>
                  <a:lnTo>
                    <a:pt x="5500" y="303762"/>
                  </a:lnTo>
                  <a:lnTo>
                    <a:pt x="23698" y="333000"/>
                  </a:lnTo>
                  <a:lnTo>
                    <a:pt x="28123" y="338415"/>
                  </a:lnTo>
                  <a:lnTo>
                    <a:pt x="40564" y="346316"/>
                  </a:lnTo>
                  <a:lnTo>
                    <a:pt x="68176" y="357136"/>
                  </a:lnTo>
                  <a:lnTo>
                    <a:pt x="90979" y="357153"/>
                  </a:lnTo>
                  <a:lnTo>
                    <a:pt x="115610" y="352688"/>
                  </a:lnTo>
                  <a:lnTo>
                    <a:pt x="140782" y="343525"/>
                  </a:lnTo>
                  <a:lnTo>
                    <a:pt x="169485" y="328503"/>
                  </a:lnTo>
                  <a:lnTo>
                    <a:pt x="200652" y="299394"/>
                  </a:lnTo>
                  <a:lnTo>
                    <a:pt x="219995" y="274114"/>
                  </a:lnTo>
                  <a:lnTo>
                    <a:pt x="234975" y="245298"/>
                  </a:lnTo>
                  <a:lnTo>
                    <a:pt x="247646" y="217869"/>
                  </a:lnTo>
                  <a:lnTo>
                    <a:pt x="255477" y="188416"/>
                  </a:lnTo>
                  <a:lnTo>
                    <a:pt x="258110" y="161504"/>
                  </a:lnTo>
                  <a:lnTo>
                    <a:pt x="257481" y="136361"/>
                  </a:lnTo>
                  <a:lnTo>
                    <a:pt x="248984" y="115896"/>
                  </a:lnTo>
                  <a:lnTo>
                    <a:pt x="229353" y="91505"/>
                  </a:lnTo>
                  <a:lnTo>
                    <a:pt x="198698" y="69030"/>
                  </a:lnTo>
                  <a:lnTo>
                    <a:pt x="181074" y="60227"/>
                  </a:lnTo>
                  <a:lnTo>
                    <a:pt x="163971" y="571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4" name="SMARTInkShape-2886"/>
            <p:cNvSpPr/>
            <p:nvPr/>
          </p:nvSpPr>
          <p:spPr>
            <a:xfrm>
              <a:off x="2796006" y="1879600"/>
              <a:ext cx="277395" cy="396383"/>
            </a:xfrm>
            <a:custGeom>
              <a:avLst/>
              <a:gdLst/>
              <a:ahLst/>
              <a:cxnLst/>
              <a:rect l="0" t="0" r="0" b="0"/>
              <a:pathLst>
                <a:path w="277395" h="396383">
                  <a:moveTo>
                    <a:pt x="277394" y="0"/>
                  </a:moveTo>
                  <a:lnTo>
                    <a:pt x="254612" y="704"/>
                  </a:lnTo>
                  <a:lnTo>
                    <a:pt x="226101" y="5466"/>
                  </a:lnTo>
                  <a:lnTo>
                    <a:pt x="196027" y="16313"/>
                  </a:lnTo>
                  <a:lnTo>
                    <a:pt x="171284" y="28666"/>
                  </a:lnTo>
                  <a:lnTo>
                    <a:pt x="146077" y="46122"/>
                  </a:lnTo>
                  <a:lnTo>
                    <a:pt x="120736" y="68856"/>
                  </a:lnTo>
                  <a:lnTo>
                    <a:pt x="95352" y="94170"/>
                  </a:lnTo>
                  <a:lnTo>
                    <a:pt x="69958" y="123700"/>
                  </a:lnTo>
                  <a:lnTo>
                    <a:pt x="53025" y="144347"/>
                  </a:lnTo>
                  <a:lnTo>
                    <a:pt x="39856" y="167165"/>
                  </a:lnTo>
                  <a:lnTo>
                    <a:pt x="28594" y="190712"/>
                  </a:lnTo>
                  <a:lnTo>
                    <a:pt x="16532" y="212937"/>
                  </a:lnTo>
                  <a:lnTo>
                    <a:pt x="7879" y="234574"/>
                  </a:lnTo>
                  <a:lnTo>
                    <a:pt x="2386" y="255948"/>
                  </a:lnTo>
                  <a:lnTo>
                    <a:pt x="0" y="287110"/>
                  </a:lnTo>
                  <a:lnTo>
                    <a:pt x="3449" y="314531"/>
                  </a:lnTo>
                  <a:lnTo>
                    <a:pt x="7002" y="331938"/>
                  </a:lnTo>
                  <a:lnTo>
                    <a:pt x="14698" y="345319"/>
                  </a:lnTo>
                  <a:lnTo>
                    <a:pt x="39312" y="373557"/>
                  </a:lnTo>
                  <a:lnTo>
                    <a:pt x="68897" y="386297"/>
                  </a:lnTo>
                  <a:lnTo>
                    <a:pt x="95436" y="393388"/>
                  </a:lnTo>
                  <a:lnTo>
                    <a:pt x="115385" y="396382"/>
                  </a:lnTo>
                  <a:lnTo>
                    <a:pt x="145744" y="394103"/>
                  </a:lnTo>
                  <a:lnTo>
                    <a:pt x="172220" y="388959"/>
                  </a:lnTo>
                  <a:lnTo>
                    <a:pt x="201194" y="3810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36" name="SMARTInkShape-2887"/>
          <p:cNvSpPr/>
          <p:nvPr/>
        </p:nvSpPr>
        <p:spPr>
          <a:xfrm>
            <a:off x="5607050" y="1168400"/>
            <a:ext cx="31751" cy="419101"/>
          </a:xfrm>
          <a:custGeom>
            <a:avLst/>
            <a:gdLst/>
            <a:ahLst/>
            <a:cxnLst/>
            <a:rect l="0" t="0" r="0" b="0"/>
            <a:pathLst>
              <a:path w="31751" h="419101">
                <a:moveTo>
                  <a:pt x="31750" y="0"/>
                </a:moveTo>
                <a:lnTo>
                  <a:pt x="31750" y="27136"/>
                </a:lnTo>
                <a:lnTo>
                  <a:pt x="31043" y="56918"/>
                </a:lnTo>
                <a:lnTo>
                  <a:pt x="26679" y="85852"/>
                </a:lnTo>
                <a:lnTo>
                  <a:pt x="21623" y="116767"/>
                </a:lnTo>
                <a:lnTo>
                  <a:pt x="20194" y="137739"/>
                </a:lnTo>
                <a:lnTo>
                  <a:pt x="17677" y="160699"/>
                </a:lnTo>
                <a:lnTo>
                  <a:pt x="14206" y="185017"/>
                </a:lnTo>
                <a:lnTo>
                  <a:pt x="10312" y="209934"/>
                </a:lnTo>
                <a:lnTo>
                  <a:pt x="8110" y="235121"/>
                </a:lnTo>
                <a:lnTo>
                  <a:pt x="6427" y="259719"/>
                </a:lnTo>
                <a:lnTo>
                  <a:pt x="3326" y="282412"/>
                </a:lnTo>
                <a:lnTo>
                  <a:pt x="1478" y="304257"/>
                </a:lnTo>
                <a:lnTo>
                  <a:pt x="437" y="334506"/>
                </a:lnTo>
                <a:lnTo>
                  <a:pt x="129" y="359462"/>
                </a:lnTo>
                <a:lnTo>
                  <a:pt x="25" y="386857"/>
                </a:lnTo>
                <a:lnTo>
                  <a:pt x="0" y="419100"/>
                </a:lnTo>
              </a:path>
            </a:pathLst>
          </a:custGeom>
          <a:ln w="1905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58" name="SMARTInkShape-Group453"/>
          <p:cNvGrpSpPr/>
          <p:nvPr/>
        </p:nvGrpSpPr>
        <p:grpSpPr>
          <a:xfrm>
            <a:off x="2413380" y="1168400"/>
            <a:ext cx="5460621" cy="641351"/>
            <a:chOff x="2413380" y="1168400"/>
            <a:chExt cx="5460621" cy="641351"/>
          </a:xfrm>
        </p:grpSpPr>
        <p:sp>
          <p:nvSpPr>
            <p:cNvPr id="237" name="SMARTInkShape-2888"/>
            <p:cNvSpPr/>
            <p:nvPr/>
          </p:nvSpPr>
          <p:spPr>
            <a:xfrm>
              <a:off x="7658100" y="1303035"/>
              <a:ext cx="215901" cy="225342"/>
            </a:xfrm>
            <a:custGeom>
              <a:avLst/>
              <a:gdLst/>
              <a:ahLst/>
              <a:cxnLst/>
              <a:rect l="0" t="0" r="0" b="0"/>
              <a:pathLst>
                <a:path w="215901" h="225342">
                  <a:moveTo>
                    <a:pt x="0" y="100315"/>
                  </a:moveTo>
                  <a:lnTo>
                    <a:pt x="0" y="103685"/>
                  </a:lnTo>
                  <a:lnTo>
                    <a:pt x="705" y="104678"/>
                  </a:lnTo>
                  <a:lnTo>
                    <a:pt x="1882" y="105340"/>
                  </a:lnTo>
                  <a:lnTo>
                    <a:pt x="28819" y="114468"/>
                  </a:lnTo>
                  <a:lnTo>
                    <a:pt x="34028" y="116100"/>
                  </a:lnTo>
                  <a:lnTo>
                    <a:pt x="43581" y="116033"/>
                  </a:lnTo>
                  <a:lnTo>
                    <a:pt x="71655" y="113278"/>
                  </a:lnTo>
                  <a:lnTo>
                    <a:pt x="89434" y="111212"/>
                  </a:lnTo>
                  <a:lnTo>
                    <a:pt x="108108" y="104249"/>
                  </a:lnTo>
                  <a:lnTo>
                    <a:pt x="136752" y="92624"/>
                  </a:lnTo>
                  <a:lnTo>
                    <a:pt x="166034" y="79484"/>
                  </a:lnTo>
                  <a:lnTo>
                    <a:pt x="187314" y="63980"/>
                  </a:lnTo>
                  <a:lnTo>
                    <a:pt x="197394" y="51526"/>
                  </a:lnTo>
                  <a:lnTo>
                    <a:pt x="200620" y="43118"/>
                  </a:lnTo>
                  <a:lnTo>
                    <a:pt x="203048" y="16898"/>
                  </a:lnTo>
                  <a:lnTo>
                    <a:pt x="201687" y="14365"/>
                  </a:lnTo>
                  <a:lnTo>
                    <a:pt x="193030" y="7428"/>
                  </a:lnTo>
                  <a:lnTo>
                    <a:pt x="185510" y="3057"/>
                  </a:lnTo>
                  <a:lnTo>
                    <a:pt x="169971" y="0"/>
                  </a:lnTo>
                  <a:lnTo>
                    <a:pt x="151961" y="2466"/>
                  </a:lnTo>
                  <a:lnTo>
                    <a:pt x="120591" y="18538"/>
                  </a:lnTo>
                  <a:lnTo>
                    <a:pt x="95238" y="38221"/>
                  </a:lnTo>
                  <a:lnTo>
                    <a:pt x="69847" y="67561"/>
                  </a:lnTo>
                  <a:lnTo>
                    <a:pt x="50799" y="92177"/>
                  </a:lnTo>
                  <a:lnTo>
                    <a:pt x="33159" y="117346"/>
                  </a:lnTo>
                  <a:lnTo>
                    <a:pt x="22132" y="142677"/>
                  </a:lnTo>
                  <a:lnTo>
                    <a:pt x="12358" y="166644"/>
                  </a:lnTo>
                  <a:lnTo>
                    <a:pt x="12078" y="178242"/>
                  </a:lnTo>
                  <a:lnTo>
                    <a:pt x="19256" y="196076"/>
                  </a:lnTo>
                  <a:lnTo>
                    <a:pt x="26431" y="204728"/>
                  </a:lnTo>
                  <a:lnTo>
                    <a:pt x="35735" y="210927"/>
                  </a:lnTo>
                  <a:lnTo>
                    <a:pt x="64706" y="220653"/>
                  </a:lnTo>
                  <a:lnTo>
                    <a:pt x="89257" y="225341"/>
                  </a:lnTo>
                  <a:lnTo>
                    <a:pt x="118167" y="224848"/>
                  </a:lnTo>
                  <a:lnTo>
                    <a:pt x="149783" y="220234"/>
                  </a:lnTo>
                  <a:lnTo>
                    <a:pt x="180786" y="214397"/>
                  </a:lnTo>
                  <a:lnTo>
                    <a:pt x="211276" y="209071"/>
                  </a:lnTo>
                  <a:lnTo>
                    <a:pt x="215900" y="208265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8" name="SMARTInkShape-2889"/>
            <p:cNvSpPr/>
            <p:nvPr/>
          </p:nvSpPr>
          <p:spPr>
            <a:xfrm>
              <a:off x="7461250" y="1327150"/>
              <a:ext cx="145558" cy="203089"/>
            </a:xfrm>
            <a:custGeom>
              <a:avLst/>
              <a:gdLst/>
              <a:ahLst/>
              <a:cxnLst/>
              <a:rect l="0" t="0" r="0" b="0"/>
              <a:pathLst>
                <a:path w="145558" h="203089">
                  <a:moveTo>
                    <a:pt x="57150" y="0"/>
                  </a:moveTo>
                  <a:lnTo>
                    <a:pt x="51682" y="0"/>
                  </a:lnTo>
                  <a:lnTo>
                    <a:pt x="23683" y="23472"/>
                  </a:lnTo>
                  <a:lnTo>
                    <a:pt x="4330" y="49655"/>
                  </a:lnTo>
                  <a:lnTo>
                    <a:pt x="1282" y="58300"/>
                  </a:lnTo>
                  <a:lnTo>
                    <a:pt x="2451" y="64952"/>
                  </a:lnTo>
                  <a:lnTo>
                    <a:pt x="7077" y="74747"/>
                  </a:lnTo>
                  <a:lnTo>
                    <a:pt x="11610" y="79787"/>
                  </a:lnTo>
                  <a:lnTo>
                    <a:pt x="40164" y="97093"/>
                  </a:lnTo>
                  <a:lnTo>
                    <a:pt x="70121" y="112294"/>
                  </a:lnTo>
                  <a:lnTo>
                    <a:pt x="101634" y="128154"/>
                  </a:lnTo>
                  <a:lnTo>
                    <a:pt x="126447" y="146480"/>
                  </a:lnTo>
                  <a:lnTo>
                    <a:pt x="137655" y="158877"/>
                  </a:lnTo>
                  <a:lnTo>
                    <a:pt x="143561" y="169606"/>
                  </a:lnTo>
                  <a:lnTo>
                    <a:pt x="145557" y="179552"/>
                  </a:lnTo>
                  <a:lnTo>
                    <a:pt x="144311" y="181790"/>
                  </a:lnTo>
                  <a:lnTo>
                    <a:pt x="135814" y="188310"/>
                  </a:lnTo>
                  <a:lnTo>
                    <a:pt x="116182" y="198957"/>
                  </a:lnTo>
                  <a:lnTo>
                    <a:pt x="90003" y="202361"/>
                  </a:lnTo>
                  <a:lnTo>
                    <a:pt x="60666" y="203088"/>
                  </a:lnTo>
                  <a:lnTo>
                    <a:pt x="38244" y="202472"/>
                  </a:lnTo>
                  <a:lnTo>
                    <a:pt x="8363" y="192215"/>
                  </a:lnTo>
                  <a:lnTo>
                    <a:pt x="0" y="1905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9" name="SMARTInkShape-2890"/>
            <p:cNvSpPr/>
            <p:nvPr/>
          </p:nvSpPr>
          <p:spPr>
            <a:xfrm>
              <a:off x="7153603" y="1371684"/>
              <a:ext cx="209846" cy="187207"/>
            </a:xfrm>
            <a:custGeom>
              <a:avLst/>
              <a:gdLst/>
              <a:ahLst/>
              <a:cxnLst/>
              <a:rect l="0" t="0" r="0" b="0"/>
              <a:pathLst>
                <a:path w="209846" h="187207">
                  <a:moveTo>
                    <a:pt x="129847" y="12616"/>
                  </a:moveTo>
                  <a:lnTo>
                    <a:pt x="129847" y="9244"/>
                  </a:lnTo>
                  <a:lnTo>
                    <a:pt x="129140" y="8250"/>
                  </a:lnTo>
                  <a:lnTo>
                    <a:pt x="127964" y="7588"/>
                  </a:lnTo>
                  <a:lnTo>
                    <a:pt x="126475" y="7147"/>
                  </a:lnTo>
                  <a:lnTo>
                    <a:pt x="118308" y="2076"/>
                  </a:lnTo>
                  <a:lnTo>
                    <a:pt x="87393" y="0"/>
                  </a:lnTo>
                  <a:lnTo>
                    <a:pt x="74778" y="3312"/>
                  </a:lnTo>
                  <a:lnTo>
                    <a:pt x="57166" y="16527"/>
                  </a:lnTo>
                  <a:lnTo>
                    <a:pt x="31245" y="44879"/>
                  </a:lnTo>
                  <a:lnTo>
                    <a:pt x="17967" y="70573"/>
                  </a:lnTo>
                  <a:lnTo>
                    <a:pt x="6252" y="100212"/>
                  </a:lnTo>
                  <a:lnTo>
                    <a:pt x="147" y="126657"/>
                  </a:lnTo>
                  <a:lnTo>
                    <a:pt x="0" y="139500"/>
                  </a:lnTo>
                  <a:lnTo>
                    <a:pt x="5656" y="161622"/>
                  </a:lnTo>
                  <a:lnTo>
                    <a:pt x="14888" y="175220"/>
                  </a:lnTo>
                  <a:lnTo>
                    <a:pt x="24427" y="180133"/>
                  </a:lnTo>
                  <a:lnTo>
                    <a:pt x="54684" y="187206"/>
                  </a:lnTo>
                  <a:lnTo>
                    <a:pt x="84138" y="184895"/>
                  </a:lnTo>
                  <a:lnTo>
                    <a:pt x="98242" y="183023"/>
                  </a:lnTo>
                  <a:lnTo>
                    <a:pt x="122051" y="174035"/>
                  </a:lnTo>
                  <a:lnTo>
                    <a:pt x="153498" y="158357"/>
                  </a:lnTo>
                  <a:lnTo>
                    <a:pt x="176930" y="141671"/>
                  </a:lnTo>
                  <a:lnTo>
                    <a:pt x="199486" y="113650"/>
                  </a:lnTo>
                  <a:lnTo>
                    <a:pt x="206657" y="101264"/>
                  </a:lnTo>
                  <a:lnTo>
                    <a:pt x="209845" y="88703"/>
                  </a:lnTo>
                  <a:lnTo>
                    <a:pt x="209380" y="77946"/>
                  </a:lnTo>
                  <a:lnTo>
                    <a:pt x="203333" y="56173"/>
                  </a:lnTo>
                  <a:lnTo>
                    <a:pt x="190982" y="37264"/>
                  </a:lnTo>
                  <a:lnTo>
                    <a:pt x="185710" y="31095"/>
                  </a:lnTo>
                  <a:lnTo>
                    <a:pt x="172034" y="23656"/>
                  </a:lnTo>
                  <a:lnTo>
                    <a:pt x="153519" y="19891"/>
                  </a:lnTo>
                  <a:lnTo>
                    <a:pt x="123497" y="18966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0" name="SMARTInkShape-2891"/>
            <p:cNvSpPr/>
            <p:nvPr/>
          </p:nvSpPr>
          <p:spPr>
            <a:xfrm>
              <a:off x="6931455" y="1352550"/>
              <a:ext cx="136096" cy="234951"/>
            </a:xfrm>
            <a:custGeom>
              <a:avLst/>
              <a:gdLst/>
              <a:ahLst/>
              <a:cxnLst/>
              <a:rect l="0" t="0" r="0" b="0"/>
              <a:pathLst>
                <a:path w="136096" h="234951">
                  <a:moveTo>
                    <a:pt x="136095" y="0"/>
                  </a:moveTo>
                  <a:lnTo>
                    <a:pt x="132723" y="0"/>
                  </a:lnTo>
                  <a:lnTo>
                    <a:pt x="129186" y="1880"/>
                  </a:lnTo>
                  <a:lnTo>
                    <a:pt x="125263" y="4362"/>
                  </a:lnTo>
                  <a:lnTo>
                    <a:pt x="111523" y="9459"/>
                  </a:lnTo>
                  <a:lnTo>
                    <a:pt x="83926" y="30091"/>
                  </a:lnTo>
                  <a:lnTo>
                    <a:pt x="52541" y="55072"/>
                  </a:lnTo>
                  <a:lnTo>
                    <a:pt x="28569" y="83111"/>
                  </a:lnTo>
                  <a:lnTo>
                    <a:pt x="17451" y="103648"/>
                  </a:lnTo>
                  <a:lnTo>
                    <a:pt x="7374" y="132499"/>
                  </a:lnTo>
                  <a:lnTo>
                    <a:pt x="0" y="159286"/>
                  </a:lnTo>
                  <a:lnTo>
                    <a:pt x="2324" y="181407"/>
                  </a:lnTo>
                  <a:lnTo>
                    <a:pt x="8185" y="198231"/>
                  </a:lnTo>
                  <a:lnTo>
                    <a:pt x="18547" y="214898"/>
                  </a:lnTo>
                  <a:lnTo>
                    <a:pt x="26466" y="222040"/>
                  </a:lnTo>
                  <a:lnTo>
                    <a:pt x="42228" y="230027"/>
                  </a:lnTo>
                  <a:lnTo>
                    <a:pt x="72291" y="233976"/>
                  </a:lnTo>
                  <a:lnTo>
                    <a:pt x="102063" y="234756"/>
                  </a:lnTo>
                  <a:lnTo>
                    <a:pt x="110695" y="2349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1" name="SMARTInkShape-2892"/>
            <p:cNvSpPr/>
            <p:nvPr/>
          </p:nvSpPr>
          <p:spPr>
            <a:xfrm>
              <a:off x="6661205" y="1365250"/>
              <a:ext cx="184060" cy="186960"/>
            </a:xfrm>
            <a:custGeom>
              <a:avLst/>
              <a:gdLst/>
              <a:ahLst/>
              <a:cxnLst/>
              <a:rect l="0" t="0" r="0" b="0"/>
              <a:pathLst>
                <a:path w="184060" h="186960">
                  <a:moveTo>
                    <a:pt x="12645" y="25400"/>
                  </a:moveTo>
                  <a:lnTo>
                    <a:pt x="12645" y="28771"/>
                  </a:lnTo>
                  <a:lnTo>
                    <a:pt x="3185" y="59429"/>
                  </a:lnTo>
                  <a:lnTo>
                    <a:pt x="371" y="89199"/>
                  </a:lnTo>
                  <a:lnTo>
                    <a:pt x="0" y="120689"/>
                  </a:lnTo>
                  <a:lnTo>
                    <a:pt x="665" y="139006"/>
                  </a:lnTo>
                  <a:lnTo>
                    <a:pt x="10776" y="166970"/>
                  </a:lnTo>
                  <a:lnTo>
                    <a:pt x="14871" y="175573"/>
                  </a:lnTo>
                  <a:lnTo>
                    <a:pt x="17657" y="178432"/>
                  </a:lnTo>
                  <a:lnTo>
                    <a:pt x="39679" y="186767"/>
                  </a:lnTo>
                  <a:lnTo>
                    <a:pt x="51472" y="186959"/>
                  </a:lnTo>
                  <a:lnTo>
                    <a:pt x="76289" y="181333"/>
                  </a:lnTo>
                  <a:lnTo>
                    <a:pt x="107914" y="164450"/>
                  </a:lnTo>
                  <a:lnTo>
                    <a:pt x="138941" y="139482"/>
                  </a:lnTo>
                  <a:lnTo>
                    <a:pt x="162556" y="113295"/>
                  </a:lnTo>
                  <a:lnTo>
                    <a:pt x="177138" y="82417"/>
                  </a:lnTo>
                  <a:lnTo>
                    <a:pt x="182719" y="60493"/>
                  </a:lnTo>
                  <a:lnTo>
                    <a:pt x="183974" y="31877"/>
                  </a:lnTo>
                  <a:lnTo>
                    <a:pt x="184059" y="20577"/>
                  </a:lnTo>
                  <a:lnTo>
                    <a:pt x="183364" y="17951"/>
                  </a:lnTo>
                  <a:lnTo>
                    <a:pt x="182196" y="16200"/>
                  </a:lnTo>
                  <a:lnTo>
                    <a:pt x="180713" y="15033"/>
                  </a:lnTo>
                  <a:lnTo>
                    <a:pt x="179064" y="11855"/>
                  </a:lnTo>
                  <a:lnTo>
                    <a:pt x="177745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2" name="SMARTInkShape-2893"/>
            <p:cNvSpPr/>
            <p:nvPr/>
          </p:nvSpPr>
          <p:spPr>
            <a:xfrm>
              <a:off x="6540500" y="1206500"/>
              <a:ext cx="31358" cy="349251"/>
            </a:xfrm>
            <a:custGeom>
              <a:avLst/>
              <a:gdLst/>
              <a:ahLst/>
              <a:cxnLst/>
              <a:rect l="0" t="0" r="0" b="0"/>
              <a:pathLst>
                <a:path w="31358" h="349251">
                  <a:moveTo>
                    <a:pt x="25400" y="0"/>
                  </a:moveTo>
                  <a:lnTo>
                    <a:pt x="28771" y="0"/>
                  </a:lnTo>
                  <a:lnTo>
                    <a:pt x="29764" y="1410"/>
                  </a:lnTo>
                  <a:lnTo>
                    <a:pt x="31357" y="13815"/>
                  </a:lnTo>
                  <a:lnTo>
                    <a:pt x="29833" y="45104"/>
                  </a:lnTo>
                  <a:lnTo>
                    <a:pt x="22904" y="76720"/>
                  </a:lnTo>
                  <a:lnTo>
                    <a:pt x="20191" y="103244"/>
                  </a:lnTo>
                  <a:lnTo>
                    <a:pt x="16016" y="132346"/>
                  </a:lnTo>
                  <a:lnTo>
                    <a:pt x="13682" y="163313"/>
                  </a:lnTo>
                  <a:lnTo>
                    <a:pt x="11255" y="186177"/>
                  </a:lnTo>
                  <a:lnTo>
                    <a:pt x="8528" y="209745"/>
                  </a:lnTo>
                  <a:lnTo>
                    <a:pt x="7318" y="231978"/>
                  </a:lnTo>
                  <a:lnTo>
                    <a:pt x="4898" y="253619"/>
                  </a:lnTo>
                  <a:lnTo>
                    <a:pt x="1451" y="283755"/>
                  </a:lnTo>
                  <a:lnTo>
                    <a:pt x="428" y="308676"/>
                  </a:lnTo>
                  <a:lnTo>
                    <a:pt x="37" y="340242"/>
                  </a:lnTo>
                  <a:lnTo>
                    <a:pt x="0" y="3492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3" name="SMARTInkShape-2894"/>
            <p:cNvSpPr/>
            <p:nvPr/>
          </p:nvSpPr>
          <p:spPr>
            <a:xfrm>
              <a:off x="6128187" y="1347528"/>
              <a:ext cx="300696" cy="449036"/>
            </a:xfrm>
            <a:custGeom>
              <a:avLst/>
              <a:gdLst/>
              <a:ahLst/>
              <a:cxnLst/>
              <a:rect l="0" t="0" r="0" b="0"/>
              <a:pathLst>
                <a:path w="300696" h="449036">
                  <a:moveTo>
                    <a:pt x="221813" y="36772"/>
                  </a:moveTo>
                  <a:lnTo>
                    <a:pt x="195371" y="15401"/>
                  </a:lnTo>
                  <a:lnTo>
                    <a:pt x="169899" y="3156"/>
                  </a:lnTo>
                  <a:lnTo>
                    <a:pt x="148261" y="0"/>
                  </a:lnTo>
                  <a:lnTo>
                    <a:pt x="120030" y="4004"/>
                  </a:lnTo>
                  <a:lnTo>
                    <a:pt x="89890" y="11589"/>
                  </a:lnTo>
                  <a:lnTo>
                    <a:pt x="76397" y="17111"/>
                  </a:lnTo>
                  <a:lnTo>
                    <a:pt x="50488" y="36023"/>
                  </a:lnTo>
                  <a:lnTo>
                    <a:pt x="31349" y="53012"/>
                  </a:lnTo>
                  <a:lnTo>
                    <a:pt x="16036" y="74039"/>
                  </a:lnTo>
                  <a:lnTo>
                    <a:pt x="4540" y="103478"/>
                  </a:lnTo>
                  <a:lnTo>
                    <a:pt x="545" y="131401"/>
                  </a:lnTo>
                  <a:lnTo>
                    <a:pt x="0" y="144446"/>
                  </a:lnTo>
                  <a:lnTo>
                    <a:pt x="3520" y="155417"/>
                  </a:lnTo>
                  <a:lnTo>
                    <a:pt x="17278" y="173958"/>
                  </a:lnTo>
                  <a:lnTo>
                    <a:pt x="27191" y="178883"/>
                  </a:lnTo>
                  <a:lnTo>
                    <a:pt x="50802" y="182044"/>
                  </a:lnTo>
                  <a:lnTo>
                    <a:pt x="80213" y="177597"/>
                  </a:lnTo>
                  <a:lnTo>
                    <a:pt x="109019" y="168044"/>
                  </a:lnTo>
                  <a:lnTo>
                    <a:pt x="133359" y="156805"/>
                  </a:lnTo>
                  <a:lnTo>
                    <a:pt x="160126" y="140367"/>
                  </a:lnTo>
                  <a:lnTo>
                    <a:pt x="187732" y="109609"/>
                  </a:lnTo>
                  <a:lnTo>
                    <a:pt x="197212" y="92926"/>
                  </a:lnTo>
                  <a:lnTo>
                    <a:pt x="201666" y="73393"/>
                  </a:lnTo>
                  <a:lnTo>
                    <a:pt x="202274" y="64572"/>
                  </a:lnTo>
                  <a:lnTo>
                    <a:pt x="200665" y="57829"/>
                  </a:lnTo>
                  <a:lnTo>
                    <a:pt x="199246" y="55042"/>
                  </a:lnTo>
                  <a:lnTo>
                    <a:pt x="197597" y="53186"/>
                  </a:lnTo>
                  <a:lnTo>
                    <a:pt x="190397" y="49615"/>
                  </a:lnTo>
                  <a:lnTo>
                    <a:pt x="190091" y="61693"/>
                  </a:lnTo>
                  <a:lnTo>
                    <a:pt x="204371" y="91065"/>
                  </a:lnTo>
                  <a:lnTo>
                    <a:pt x="218315" y="118025"/>
                  </a:lnTo>
                  <a:lnTo>
                    <a:pt x="234657" y="146346"/>
                  </a:lnTo>
                  <a:lnTo>
                    <a:pt x="249136" y="170602"/>
                  </a:lnTo>
                  <a:lnTo>
                    <a:pt x="266833" y="197546"/>
                  </a:lnTo>
                  <a:lnTo>
                    <a:pt x="281717" y="225990"/>
                  </a:lnTo>
                  <a:lnTo>
                    <a:pt x="290597" y="254172"/>
                  </a:lnTo>
                  <a:lnTo>
                    <a:pt x="297696" y="282985"/>
                  </a:lnTo>
                  <a:lnTo>
                    <a:pt x="300695" y="300715"/>
                  </a:lnTo>
                  <a:lnTo>
                    <a:pt x="298414" y="326565"/>
                  </a:lnTo>
                  <a:lnTo>
                    <a:pt x="292566" y="351392"/>
                  </a:lnTo>
                  <a:lnTo>
                    <a:pt x="276422" y="380983"/>
                  </a:lnTo>
                  <a:lnTo>
                    <a:pt x="259159" y="401697"/>
                  </a:lnTo>
                  <a:lnTo>
                    <a:pt x="230993" y="421338"/>
                  </a:lnTo>
                  <a:lnTo>
                    <a:pt x="203209" y="434507"/>
                  </a:lnTo>
                  <a:lnTo>
                    <a:pt x="176004" y="443975"/>
                  </a:lnTo>
                  <a:lnTo>
                    <a:pt x="146700" y="447877"/>
                  </a:lnTo>
                  <a:lnTo>
                    <a:pt x="119044" y="449035"/>
                  </a:lnTo>
                  <a:lnTo>
                    <a:pt x="96348" y="446005"/>
                  </a:lnTo>
                  <a:lnTo>
                    <a:pt x="76218" y="437270"/>
                  </a:lnTo>
                  <a:lnTo>
                    <a:pt x="46541" y="413392"/>
                  </a:lnTo>
                  <a:lnTo>
                    <a:pt x="37663" y="405072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4" name="SMARTInkShape-2895"/>
            <p:cNvSpPr/>
            <p:nvPr/>
          </p:nvSpPr>
          <p:spPr>
            <a:xfrm>
              <a:off x="5741685" y="1346200"/>
              <a:ext cx="157314" cy="209297"/>
            </a:xfrm>
            <a:custGeom>
              <a:avLst/>
              <a:gdLst/>
              <a:ahLst/>
              <a:cxnLst/>
              <a:rect l="0" t="0" r="0" b="0"/>
              <a:pathLst>
                <a:path w="157314" h="209297">
                  <a:moveTo>
                    <a:pt x="100315" y="0"/>
                  </a:moveTo>
                  <a:lnTo>
                    <a:pt x="94538" y="5068"/>
                  </a:lnTo>
                  <a:lnTo>
                    <a:pt x="64187" y="30037"/>
                  </a:lnTo>
                  <a:lnTo>
                    <a:pt x="38919" y="58438"/>
                  </a:lnTo>
                  <a:lnTo>
                    <a:pt x="22701" y="87168"/>
                  </a:lnTo>
                  <a:lnTo>
                    <a:pt x="11971" y="115838"/>
                  </a:lnTo>
                  <a:lnTo>
                    <a:pt x="3058" y="145098"/>
                  </a:lnTo>
                  <a:lnTo>
                    <a:pt x="0" y="164818"/>
                  </a:lnTo>
                  <a:lnTo>
                    <a:pt x="2467" y="184066"/>
                  </a:lnTo>
                  <a:lnTo>
                    <a:pt x="11037" y="199804"/>
                  </a:lnTo>
                  <a:lnTo>
                    <a:pt x="18537" y="205217"/>
                  </a:lnTo>
                  <a:lnTo>
                    <a:pt x="30694" y="208265"/>
                  </a:lnTo>
                  <a:lnTo>
                    <a:pt x="50814" y="209296"/>
                  </a:lnTo>
                  <a:lnTo>
                    <a:pt x="62792" y="205674"/>
                  </a:lnTo>
                  <a:lnTo>
                    <a:pt x="91100" y="195221"/>
                  </a:lnTo>
                  <a:lnTo>
                    <a:pt x="103510" y="186953"/>
                  </a:lnTo>
                  <a:lnTo>
                    <a:pt x="131780" y="162647"/>
                  </a:lnTo>
                  <a:lnTo>
                    <a:pt x="145464" y="145323"/>
                  </a:lnTo>
                  <a:lnTo>
                    <a:pt x="153595" y="126784"/>
                  </a:lnTo>
                  <a:lnTo>
                    <a:pt x="156954" y="95221"/>
                  </a:lnTo>
                  <a:lnTo>
                    <a:pt x="157313" y="79562"/>
                  </a:lnTo>
                  <a:lnTo>
                    <a:pt x="153635" y="70402"/>
                  </a:lnTo>
                  <a:lnTo>
                    <a:pt x="139775" y="53026"/>
                  </a:lnTo>
                  <a:lnTo>
                    <a:pt x="127607" y="43620"/>
                  </a:lnTo>
                  <a:lnTo>
                    <a:pt x="111694" y="36364"/>
                  </a:lnTo>
                  <a:lnTo>
                    <a:pt x="97846" y="35682"/>
                  </a:lnTo>
                  <a:lnTo>
                    <a:pt x="74915" y="381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5" name="SMARTInkShape-2896"/>
            <p:cNvSpPr/>
            <p:nvPr/>
          </p:nvSpPr>
          <p:spPr>
            <a:xfrm>
              <a:off x="5530850" y="1384300"/>
              <a:ext cx="190501" cy="50801"/>
            </a:xfrm>
            <a:custGeom>
              <a:avLst/>
              <a:gdLst/>
              <a:ahLst/>
              <a:cxnLst/>
              <a:rect l="0" t="0" r="0" b="0"/>
              <a:pathLst>
                <a:path w="190501" h="50801">
                  <a:moveTo>
                    <a:pt x="0" y="50800"/>
                  </a:moveTo>
                  <a:lnTo>
                    <a:pt x="0" y="47429"/>
                  </a:lnTo>
                  <a:lnTo>
                    <a:pt x="704" y="46434"/>
                  </a:lnTo>
                  <a:lnTo>
                    <a:pt x="1880" y="45772"/>
                  </a:lnTo>
                  <a:lnTo>
                    <a:pt x="8787" y="44842"/>
                  </a:lnTo>
                  <a:lnTo>
                    <a:pt x="15900" y="43917"/>
                  </a:lnTo>
                  <a:lnTo>
                    <a:pt x="45380" y="33633"/>
                  </a:lnTo>
                  <a:lnTo>
                    <a:pt x="71914" y="25353"/>
                  </a:lnTo>
                  <a:lnTo>
                    <a:pt x="95860" y="20916"/>
                  </a:lnTo>
                  <a:lnTo>
                    <a:pt x="125865" y="16046"/>
                  </a:lnTo>
                  <a:lnTo>
                    <a:pt x="157245" y="8290"/>
                  </a:lnTo>
                  <a:lnTo>
                    <a:pt x="19050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6" name="SMARTInkShape-2897"/>
            <p:cNvSpPr/>
            <p:nvPr/>
          </p:nvSpPr>
          <p:spPr>
            <a:xfrm>
              <a:off x="5176699" y="1371600"/>
              <a:ext cx="17602" cy="438151"/>
            </a:xfrm>
            <a:custGeom>
              <a:avLst/>
              <a:gdLst/>
              <a:ahLst/>
              <a:cxnLst/>
              <a:rect l="0" t="0" r="0" b="0"/>
              <a:pathLst>
                <a:path w="17602" h="438151">
                  <a:moveTo>
                    <a:pt x="17601" y="0"/>
                  </a:moveTo>
                  <a:lnTo>
                    <a:pt x="14229" y="0"/>
                  </a:lnTo>
                  <a:lnTo>
                    <a:pt x="13236" y="1410"/>
                  </a:lnTo>
                  <a:lnTo>
                    <a:pt x="11133" y="9432"/>
                  </a:lnTo>
                  <a:lnTo>
                    <a:pt x="8141" y="14305"/>
                  </a:lnTo>
                  <a:lnTo>
                    <a:pt x="3446" y="46055"/>
                  </a:lnTo>
                  <a:lnTo>
                    <a:pt x="0" y="70324"/>
                  </a:lnTo>
                  <a:lnTo>
                    <a:pt x="862" y="97271"/>
                  </a:lnTo>
                  <a:lnTo>
                    <a:pt x="3704" y="127598"/>
                  </a:lnTo>
                  <a:lnTo>
                    <a:pt x="6427" y="158927"/>
                  </a:lnTo>
                  <a:lnTo>
                    <a:pt x="9822" y="190552"/>
                  </a:lnTo>
                  <a:lnTo>
                    <a:pt x="10826" y="222265"/>
                  </a:lnTo>
                  <a:lnTo>
                    <a:pt x="11125" y="254004"/>
                  </a:lnTo>
                  <a:lnTo>
                    <a:pt x="11195" y="275874"/>
                  </a:lnTo>
                  <a:lnTo>
                    <a:pt x="11225" y="299704"/>
                  </a:lnTo>
                  <a:lnTo>
                    <a:pt x="11243" y="330179"/>
                  </a:lnTo>
                  <a:lnTo>
                    <a:pt x="11247" y="357083"/>
                  </a:lnTo>
                  <a:lnTo>
                    <a:pt x="11250" y="382928"/>
                  </a:lnTo>
                  <a:lnTo>
                    <a:pt x="6886" y="411171"/>
                  </a:lnTo>
                  <a:lnTo>
                    <a:pt x="4901" y="4381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7" name="SMARTInkShape-2898"/>
            <p:cNvSpPr/>
            <p:nvPr/>
          </p:nvSpPr>
          <p:spPr>
            <a:xfrm>
              <a:off x="5054600" y="1441450"/>
              <a:ext cx="127001" cy="101601"/>
            </a:xfrm>
            <a:custGeom>
              <a:avLst/>
              <a:gdLst/>
              <a:ahLst/>
              <a:cxnLst/>
              <a:rect l="0" t="0" r="0" b="0"/>
              <a:pathLst>
                <a:path w="127001" h="101601">
                  <a:moveTo>
                    <a:pt x="0" y="0"/>
                  </a:moveTo>
                  <a:lnTo>
                    <a:pt x="0" y="3370"/>
                  </a:lnTo>
                  <a:lnTo>
                    <a:pt x="20704" y="33845"/>
                  </a:lnTo>
                  <a:lnTo>
                    <a:pt x="44594" y="63125"/>
                  </a:lnTo>
                  <a:lnTo>
                    <a:pt x="71744" y="88866"/>
                  </a:lnTo>
                  <a:lnTo>
                    <a:pt x="85697" y="97826"/>
                  </a:lnTo>
                  <a:lnTo>
                    <a:pt x="92416" y="99922"/>
                  </a:lnTo>
                  <a:lnTo>
                    <a:pt x="123378" y="101556"/>
                  </a:lnTo>
                  <a:lnTo>
                    <a:pt x="127000" y="1016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8" name="SMARTInkShape-2899"/>
            <p:cNvSpPr/>
            <p:nvPr/>
          </p:nvSpPr>
          <p:spPr>
            <a:xfrm>
              <a:off x="4748557" y="1346200"/>
              <a:ext cx="297299" cy="462385"/>
            </a:xfrm>
            <a:custGeom>
              <a:avLst/>
              <a:gdLst/>
              <a:ahLst/>
              <a:cxnLst/>
              <a:rect l="0" t="0" r="0" b="0"/>
              <a:pathLst>
                <a:path w="297299" h="462385">
                  <a:moveTo>
                    <a:pt x="147293" y="0"/>
                  </a:moveTo>
                  <a:lnTo>
                    <a:pt x="119297" y="0"/>
                  </a:lnTo>
                  <a:lnTo>
                    <a:pt x="102074" y="3370"/>
                  </a:lnTo>
                  <a:lnTo>
                    <a:pt x="83565" y="12209"/>
                  </a:lnTo>
                  <a:lnTo>
                    <a:pt x="52013" y="38870"/>
                  </a:lnTo>
                  <a:lnTo>
                    <a:pt x="26636" y="67023"/>
                  </a:lnTo>
                  <a:lnTo>
                    <a:pt x="10962" y="91432"/>
                  </a:lnTo>
                  <a:lnTo>
                    <a:pt x="751" y="116539"/>
                  </a:lnTo>
                  <a:lnTo>
                    <a:pt x="0" y="141852"/>
                  </a:lnTo>
                  <a:lnTo>
                    <a:pt x="4245" y="160484"/>
                  </a:lnTo>
                  <a:lnTo>
                    <a:pt x="13343" y="174943"/>
                  </a:lnTo>
                  <a:lnTo>
                    <a:pt x="24729" y="181938"/>
                  </a:lnTo>
                  <a:lnTo>
                    <a:pt x="55035" y="192180"/>
                  </a:lnTo>
                  <a:lnTo>
                    <a:pt x="69600" y="192891"/>
                  </a:lnTo>
                  <a:lnTo>
                    <a:pt x="99569" y="187600"/>
                  </a:lnTo>
                  <a:lnTo>
                    <a:pt x="127596" y="174691"/>
                  </a:lnTo>
                  <a:lnTo>
                    <a:pt x="156535" y="154386"/>
                  </a:lnTo>
                  <a:lnTo>
                    <a:pt x="170178" y="141777"/>
                  </a:lnTo>
                  <a:lnTo>
                    <a:pt x="175102" y="133331"/>
                  </a:lnTo>
                  <a:lnTo>
                    <a:pt x="182182" y="112181"/>
                  </a:lnTo>
                  <a:lnTo>
                    <a:pt x="179594" y="91015"/>
                  </a:lnTo>
                  <a:lnTo>
                    <a:pt x="178705" y="88194"/>
                  </a:lnTo>
                  <a:lnTo>
                    <a:pt x="177406" y="86311"/>
                  </a:lnTo>
                  <a:lnTo>
                    <a:pt x="175836" y="85057"/>
                  </a:lnTo>
                  <a:lnTo>
                    <a:pt x="172208" y="83664"/>
                  </a:lnTo>
                  <a:lnTo>
                    <a:pt x="167501" y="82770"/>
                  </a:lnTo>
                  <a:lnTo>
                    <a:pt x="167115" y="83401"/>
                  </a:lnTo>
                  <a:lnTo>
                    <a:pt x="166686" y="85986"/>
                  </a:lnTo>
                  <a:lnTo>
                    <a:pt x="175211" y="106319"/>
                  </a:lnTo>
                  <a:lnTo>
                    <a:pt x="192789" y="132295"/>
                  </a:lnTo>
                  <a:lnTo>
                    <a:pt x="212462" y="160422"/>
                  </a:lnTo>
                  <a:lnTo>
                    <a:pt x="230337" y="184645"/>
                  </a:lnTo>
                  <a:lnTo>
                    <a:pt x="249039" y="211577"/>
                  </a:lnTo>
                  <a:lnTo>
                    <a:pt x="267986" y="240019"/>
                  </a:lnTo>
                  <a:lnTo>
                    <a:pt x="279250" y="258369"/>
                  </a:lnTo>
                  <a:lnTo>
                    <a:pt x="289559" y="288533"/>
                  </a:lnTo>
                  <a:lnTo>
                    <a:pt x="296376" y="319109"/>
                  </a:lnTo>
                  <a:lnTo>
                    <a:pt x="297298" y="346355"/>
                  </a:lnTo>
                  <a:lnTo>
                    <a:pt x="289261" y="372302"/>
                  </a:lnTo>
                  <a:lnTo>
                    <a:pt x="277239" y="397159"/>
                  </a:lnTo>
                  <a:lnTo>
                    <a:pt x="254570" y="424877"/>
                  </a:lnTo>
                  <a:lnTo>
                    <a:pt x="240833" y="437189"/>
                  </a:lnTo>
                  <a:lnTo>
                    <a:pt x="213971" y="451349"/>
                  </a:lnTo>
                  <a:lnTo>
                    <a:pt x="187117" y="459620"/>
                  </a:lnTo>
                  <a:lnTo>
                    <a:pt x="157133" y="462384"/>
                  </a:lnTo>
                  <a:lnTo>
                    <a:pt x="126610" y="461792"/>
                  </a:lnTo>
                  <a:lnTo>
                    <a:pt x="108231" y="456653"/>
                  </a:lnTo>
                  <a:lnTo>
                    <a:pt x="85389" y="442455"/>
                  </a:lnTo>
                  <a:lnTo>
                    <a:pt x="56041" y="410774"/>
                  </a:lnTo>
                  <a:lnTo>
                    <a:pt x="52043" y="4064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9" name="SMARTInkShape-2900"/>
            <p:cNvSpPr/>
            <p:nvPr/>
          </p:nvSpPr>
          <p:spPr>
            <a:xfrm>
              <a:off x="4331677" y="1284349"/>
              <a:ext cx="386374" cy="263380"/>
            </a:xfrm>
            <a:custGeom>
              <a:avLst/>
              <a:gdLst/>
              <a:ahLst/>
              <a:cxnLst/>
              <a:rect l="0" t="0" r="0" b="0"/>
              <a:pathLst>
                <a:path w="386374" h="263380">
                  <a:moveTo>
                    <a:pt x="18073" y="80901"/>
                  </a:moveTo>
                  <a:lnTo>
                    <a:pt x="14701" y="80901"/>
                  </a:lnTo>
                  <a:lnTo>
                    <a:pt x="13708" y="81605"/>
                  </a:lnTo>
                  <a:lnTo>
                    <a:pt x="13046" y="82781"/>
                  </a:lnTo>
                  <a:lnTo>
                    <a:pt x="11983" y="89739"/>
                  </a:lnTo>
                  <a:lnTo>
                    <a:pt x="11800" y="95827"/>
                  </a:lnTo>
                  <a:lnTo>
                    <a:pt x="13184" y="97201"/>
                  </a:lnTo>
                  <a:lnTo>
                    <a:pt x="23666" y="101288"/>
                  </a:lnTo>
                  <a:lnTo>
                    <a:pt x="26034" y="102958"/>
                  </a:lnTo>
                  <a:lnTo>
                    <a:pt x="36111" y="105311"/>
                  </a:lnTo>
                  <a:lnTo>
                    <a:pt x="48033" y="106007"/>
                  </a:lnTo>
                  <a:lnTo>
                    <a:pt x="76505" y="97437"/>
                  </a:lnTo>
                  <a:lnTo>
                    <a:pt x="91282" y="87994"/>
                  </a:lnTo>
                  <a:lnTo>
                    <a:pt x="111325" y="62993"/>
                  </a:lnTo>
                  <a:lnTo>
                    <a:pt x="121394" y="41771"/>
                  </a:lnTo>
                  <a:lnTo>
                    <a:pt x="124650" y="26817"/>
                  </a:lnTo>
                  <a:lnTo>
                    <a:pt x="123532" y="17821"/>
                  </a:lnTo>
                  <a:lnTo>
                    <a:pt x="120681" y="9827"/>
                  </a:lnTo>
                  <a:lnTo>
                    <a:pt x="117063" y="3921"/>
                  </a:lnTo>
                  <a:lnTo>
                    <a:pt x="114405" y="2065"/>
                  </a:lnTo>
                  <a:lnTo>
                    <a:pt x="107688" y="0"/>
                  </a:lnTo>
                  <a:lnTo>
                    <a:pt x="92602" y="2211"/>
                  </a:lnTo>
                  <a:lnTo>
                    <a:pt x="74728" y="7333"/>
                  </a:lnTo>
                  <a:lnTo>
                    <a:pt x="64184" y="15043"/>
                  </a:lnTo>
                  <a:lnTo>
                    <a:pt x="36504" y="44031"/>
                  </a:lnTo>
                  <a:lnTo>
                    <a:pt x="19300" y="67782"/>
                  </a:lnTo>
                  <a:lnTo>
                    <a:pt x="9108" y="96847"/>
                  </a:lnTo>
                  <a:lnTo>
                    <a:pt x="2323" y="127097"/>
                  </a:lnTo>
                  <a:lnTo>
                    <a:pt x="0" y="154247"/>
                  </a:lnTo>
                  <a:lnTo>
                    <a:pt x="724" y="180164"/>
                  </a:lnTo>
                  <a:lnTo>
                    <a:pt x="9247" y="204308"/>
                  </a:lnTo>
                  <a:lnTo>
                    <a:pt x="21415" y="221025"/>
                  </a:lnTo>
                  <a:lnTo>
                    <a:pt x="38819" y="234209"/>
                  </a:lnTo>
                  <a:lnTo>
                    <a:pt x="60830" y="242194"/>
                  </a:lnTo>
                  <a:lnTo>
                    <a:pt x="89470" y="245248"/>
                  </a:lnTo>
                  <a:lnTo>
                    <a:pt x="105544" y="244254"/>
                  </a:lnTo>
                  <a:lnTo>
                    <a:pt x="136976" y="232119"/>
                  </a:lnTo>
                  <a:lnTo>
                    <a:pt x="167149" y="212762"/>
                  </a:lnTo>
                  <a:lnTo>
                    <a:pt x="194511" y="187850"/>
                  </a:lnTo>
                  <a:lnTo>
                    <a:pt x="214235" y="156484"/>
                  </a:lnTo>
                  <a:lnTo>
                    <a:pt x="228348" y="126483"/>
                  </a:lnTo>
                  <a:lnTo>
                    <a:pt x="238258" y="100656"/>
                  </a:lnTo>
                  <a:lnTo>
                    <a:pt x="246374" y="69838"/>
                  </a:lnTo>
                  <a:lnTo>
                    <a:pt x="246474" y="69997"/>
                  </a:lnTo>
                  <a:lnTo>
                    <a:pt x="246669" y="96154"/>
                  </a:lnTo>
                  <a:lnTo>
                    <a:pt x="251742" y="124575"/>
                  </a:lnTo>
                  <a:lnTo>
                    <a:pt x="256797" y="149737"/>
                  </a:lnTo>
                  <a:lnTo>
                    <a:pt x="258609" y="178515"/>
                  </a:lnTo>
                  <a:lnTo>
                    <a:pt x="259147" y="204525"/>
                  </a:lnTo>
                  <a:lnTo>
                    <a:pt x="259343" y="235834"/>
                  </a:lnTo>
                  <a:lnTo>
                    <a:pt x="259371" y="263379"/>
                  </a:lnTo>
                  <a:lnTo>
                    <a:pt x="259371" y="261184"/>
                  </a:lnTo>
                  <a:lnTo>
                    <a:pt x="253905" y="241241"/>
                  </a:lnTo>
                  <a:lnTo>
                    <a:pt x="253197" y="210227"/>
                  </a:lnTo>
                  <a:lnTo>
                    <a:pt x="253779" y="183973"/>
                  </a:lnTo>
                  <a:lnTo>
                    <a:pt x="258107" y="154872"/>
                  </a:lnTo>
                  <a:lnTo>
                    <a:pt x="264564" y="128061"/>
                  </a:lnTo>
                  <a:lnTo>
                    <a:pt x="275099" y="102949"/>
                  </a:lnTo>
                  <a:lnTo>
                    <a:pt x="287865" y="82494"/>
                  </a:lnTo>
                  <a:lnTo>
                    <a:pt x="316929" y="58105"/>
                  </a:lnTo>
                  <a:lnTo>
                    <a:pt x="332322" y="48433"/>
                  </a:lnTo>
                  <a:lnTo>
                    <a:pt x="358892" y="43207"/>
                  </a:lnTo>
                  <a:lnTo>
                    <a:pt x="386373" y="36451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0" name="SMARTInkShape-2901"/>
            <p:cNvSpPr/>
            <p:nvPr/>
          </p:nvSpPr>
          <p:spPr>
            <a:xfrm>
              <a:off x="3837494" y="1302154"/>
              <a:ext cx="448757" cy="208835"/>
            </a:xfrm>
            <a:custGeom>
              <a:avLst/>
              <a:gdLst/>
              <a:ahLst/>
              <a:cxnLst/>
              <a:rect l="0" t="0" r="0" b="0"/>
              <a:pathLst>
                <a:path w="448757" h="208835">
                  <a:moveTo>
                    <a:pt x="4256" y="107546"/>
                  </a:moveTo>
                  <a:lnTo>
                    <a:pt x="20861" y="106840"/>
                  </a:lnTo>
                  <a:lnTo>
                    <a:pt x="51034" y="101077"/>
                  </a:lnTo>
                  <a:lnTo>
                    <a:pt x="74566" y="92522"/>
                  </a:lnTo>
                  <a:lnTo>
                    <a:pt x="105337" y="74267"/>
                  </a:lnTo>
                  <a:lnTo>
                    <a:pt x="126248" y="54428"/>
                  </a:lnTo>
                  <a:lnTo>
                    <a:pt x="139341" y="33435"/>
                  </a:lnTo>
                  <a:lnTo>
                    <a:pt x="142589" y="20754"/>
                  </a:lnTo>
                  <a:lnTo>
                    <a:pt x="141467" y="14173"/>
                  </a:lnTo>
                  <a:lnTo>
                    <a:pt x="136868" y="6501"/>
                  </a:lnTo>
                  <a:lnTo>
                    <a:pt x="134996" y="4199"/>
                  </a:lnTo>
                  <a:lnTo>
                    <a:pt x="129154" y="1641"/>
                  </a:lnTo>
                  <a:lnTo>
                    <a:pt x="110535" y="0"/>
                  </a:lnTo>
                  <a:lnTo>
                    <a:pt x="92661" y="3085"/>
                  </a:lnTo>
                  <a:lnTo>
                    <a:pt x="61340" y="19384"/>
                  </a:lnTo>
                  <a:lnTo>
                    <a:pt x="48676" y="28850"/>
                  </a:lnTo>
                  <a:lnTo>
                    <a:pt x="25181" y="56044"/>
                  </a:lnTo>
                  <a:lnTo>
                    <a:pt x="13043" y="77468"/>
                  </a:lnTo>
                  <a:lnTo>
                    <a:pt x="4978" y="101690"/>
                  </a:lnTo>
                  <a:lnTo>
                    <a:pt x="0" y="126742"/>
                  </a:lnTo>
                  <a:lnTo>
                    <a:pt x="408" y="150158"/>
                  </a:lnTo>
                  <a:lnTo>
                    <a:pt x="6867" y="177033"/>
                  </a:lnTo>
                  <a:lnTo>
                    <a:pt x="12707" y="186171"/>
                  </a:lnTo>
                  <a:lnTo>
                    <a:pt x="31324" y="201158"/>
                  </a:lnTo>
                  <a:lnTo>
                    <a:pt x="44979" y="205596"/>
                  </a:lnTo>
                  <a:lnTo>
                    <a:pt x="68533" y="208094"/>
                  </a:lnTo>
                  <a:lnTo>
                    <a:pt x="93385" y="208834"/>
                  </a:lnTo>
                  <a:lnTo>
                    <a:pt x="110191" y="207595"/>
                  </a:lnTo>
                  <a:lnTo>
                    <a:pt x="135518" y="198965"/>
                  </a:lnTo>
                  <a:lnTo>
                    <a:pt x="160191" y="187470"/>
                  </a:lnTo>
                  <a:lnTo>
                    <a:pt x="187849" y="170945"/>
                  </a:lnTo>
                  <a:lnTo>
                    <a:pt x="200857" y="161122"/>
                  </a:lnTo>
                  <a:lnTo>
                    <a:pt x="224575" y="133702"/>
                  </a:lnTo>
                  <a:lnTo>
                    <a:pt x="243058" y="104323"/>
                  </a:lnTo>
                  <a:lnTo>
                    <a:pt x="252655" y="79701"/>
                  </a:lnTo>
                  <a:lnTo>
                    <a:pt x="262218" y="51873"/>
                  </a:lnTo>
                  <a:lnTo>
                    <a:pt x="269666" y="30956"/>
                  </a:lnTo>
                  <a:lnTo>
                    <a:pt x="270921" y="19062"/>
                  </a:lnTo>
                  <a:lnTo>
                    <a:pt x="270954" y="46273"/>
                  </a:lnTo>
                  <a:lnTo>
                    <a:pt x="272836" y="63756"/>
                  </a:lnTo>
                  <a:lnTo>
                    <a:pt x="276423" y="91997"/>
                  </a:lnTo>
                  <a:lnTo>
                    <a:pt x="277044" y="116422"/>
                  </a:lnTo>
                  <a:lnTo>
                    <a:pt x="277254" y="144890"/>
                  </a:lnTo>
                  <a:lnTo>
                    <a:pt x="275413" y="169015"/>
                  </a:lnTo>
                  <a:lnTo>
                    <a:pt x="271033" y="195666"/>
                  </a:lnTo>
                  <a:lnTo>
                    <a:pt x="270957" y="169289"/>
                  </a:lnTo>
                  <a:lnTo>
                    <a:pt x="270956" y="140229"/>
                  </a:lnTo>
                  <a:lnTo>
                    <a:pt x="271660" y="115661"/>
                  </a:lnTo>
                  <a:lnTo>
                    <a:pt x="276730" y="90507"/>
                  </a:lnTo>
                  <a:lnTo>
                    <a:pt x="286150" y="65887"/>
                  </a:lnTo>
                  <a:lnTo>
                    <a:pt x="297893" y="40128"/>
                  </a:lnTo>
                  <a:lnTo>
                    <a:pt x="301613" y="35083"/>
                  </a:lnTo>
                  <a:lnTo>
                    <a:pt x="311393" y="29478"/>
                  </a:lnTo>
                  <a:lnTo>
                    <a:pt x="336748" y="25586"/>
                  </a:lnTo>
                  <a:lnTo>
                    <a:pt x="348174" y="25257"/>
                  </a:lnTo>
                  <a:lnTo>
                    <a:pt x="358427" y="28875"/>
                  </a:lnTo>
                  <a:lnTo>
                    <a:pt x="376506" y="42695"/>
                  </a:lnTo>
                  <a:lnTo>
                    <a:pt x="392891" y="71984"/>
                  </a:lnTo>
                  <a:lnTo>
                    <a:pt x="405421" y="100443"/>
                  </a:lnTo>
                  <a:lnTo>
                    <a:pt x="414691" y="130811"/>
                  </a:lnTo>
                  <a:lnTo>
                    <a:pt x="423316" y="157924"/>
                  </a:lnTo>
                  <a:lnTo>
                    <a:pt x="433934" y="184264"/>
                  </a:lnTo>
                  <a:lnTo>
                    <a:pt x="438169" y="190562"/>
                  </a:lnTo>
                  <a:lnTo>
                    <a:pt x="442404" y="193829"/>
                  </a:lnTo>
                  <a:lnTo>
                    <a:pt x="448756" y="196446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1" name="SMARTInkShape-2902"/>
            <p:cNvSpPr/>
            <p:nvPr/>
          </p:nvSpPr>
          <p:spPr>
            <a:xfrm>
              <a:off x="3435350" y="1352550"/>
              <a:ext cx="165101" cy="50801"/>
            </a:xfrm>
            <a:custGeom>
              <a:avLst/>
              <a:gdLst/>
              <a:ahLst/>
              <a:cxnLst/>
              <a:rect l="0" t="0" r="0" b="0"/>
              <a:pathLst>
                <a:path w="165101" h="50801">
                  <a:moveTo>
                    <a:pt x="0" y="50800"/>
                  </a:moveTo>
                  <a:lnTo>
                    <a:pt x="5774" y="45729"/>
                  </a:lnTo>
                  <a:lnTo>
                    <a:pt x="29247" y="33792"/>
                  </a:lnTo>
                  <a:lnTo>
                    <a:pt x="58327" y="25384"/>
                  </a:lnTo>
                  <a:lnTo>
                    <a:pt x="82898" y="19044"/>
                  </a:lnTo>
                  <a:lnTo>
                    <a:pt x="108053" y="12697"/>
                  </a:lnTo>
                  <a:lnTo>
                    <a:pt x="138465" y="7603"/>
                  </a:lnTo>
                  <a:lnTo>
                    <a:pt x="16510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2" name="SMARTInkShape-2903"/>
            <p:cNvSpPr/>
            <p:nvPr/>
          </p:nvSpPr>
          <p:spPr>
            <a:xfrm>
              <a:off x="3486150" y="1168400"/>
              <a:ext cx="12699" cy="349251"/>
            </a:xfrm>
            <a:custGeom>
              <a:avLst/>
              <a:gdLst/>
              <a:ahLst/>
              <a:cxnLst/>
              <a:rect l="0" t="0" r="0" b="0"/>
              <a:pathLst>
                <a:path w="12699" h="349251">
                  <a:moveTo>
                    <a:pt x="0" y="0"/>
                  </a:moveTo>
                  <a:lnTo>
                    <a:pt x="8837" y="21046"/>
                  </a:lnTo>
                  <a:lnTo>
                    <a:pt x="11936" y="46960"/>
                  </a:lnTo>
                  <a:lnTo>
                    <a:pt x="12360" y="67438"/>
                  </a:lnTo>
                  <a:lnTo>
                    <a:pt x="12548" y="90650"/>
                  </a:lnTo>
                  <a:lnTo>
                    <a:pt x="12632" y="115077"/>
                  </a:lnTo>
                  <a:lnTo>
                    <a:pt x="12670" y="140044"/>
                  </a:lnTo>
                  <a:lnTo>
                    <a:pt x="12686" y="165253"/>
                  </a:lnTo>
                  <a:lnTo>
                    <a:pt x="12694" y="189862"/>
                  </a:lnTo>
                  <a:lnTo>
                    <a:pt x="12696" y="212559"/>
                  </a:lnTo>
                  <a:lnTo>
                    <a:pt x="12698" y="234406"/>
                  </a:lnTo>
                  <a:lnTo>
                    <a:pt x="12698" y="264657"/>
                  </a:lnTo>
                  <a:lnTo>
                    <a:pt x="10817" y="289613"/>
                  </a:lnTo>
                  <a:lnTo>
                    <a:pt x="7232" y="317007"/>
                  </a:lnTo>
                  <a:lnTo>
                    <a:pt x="6427" y="343346"/>
                  </a:lnTo>
                  <a:lnTo>
                    <a:pt x="5696" y="345313"/>
                  </a:lnTo>
                  <a:lnTo>
                    <a:pt x="4502" y="346625"/>
                  </a:lnTo>
                  <a:lnTo>
                    <a:pt x="0" y="3492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3" name="SMARTInkShape-2904"/>
            <p:cNvSpPr/>
            <p:nvPr/>
          </p:nvSpPr>
          <p:spPr>
            <a:xfrm>
              <a:off x="3168650" y="1168400"/>
              <a:ext cx="171451" cy="348440"/>
            </a:xfrm>
            <a:custGeom>
              <a:avLst/>
              <a:gdLst/>
              <a:ahLst/>
              <a:cxnLst/>
              <a:rect l="0" t="0" r="0" b="0"/>
              <a:pathLst>
                <a:path w="171451" h="348440">
                  <a:moveTo>
                    <a:pt x="0" y="0"/>
                  </a:moveTo>
                  <a:lnTo>
                    <a:pt x="704" y="12241"/>
                  </a:lnTo>
                  <a:lnTo>
                    <a:pt x="5467" y="38874"/>
                  </a:lnTo>
                  <a:lnTo>
                    <a:pt x="9458" y="64120"/>
                  </a:lnTo>
                  <a:lnTo>
                    <a:pt x="11739" y="93944"/>
                  </a:lnTo>
                  <a:lnTo>
                    <a:pt x="14153" y="116542"/>
                  </a:lnTo>
                  <a:lnTo>
                    <a:pt x="16873" y="140695"/>
                  </a:lnTo>
                  <a:lnTo>
                    <a:pt x="18083" y="165542"/>
                  </a:lnTo>
                  <a:lnTo>
                    <a:pt x="18619" y="192577"/>
                  </a:lnTo>
                  <a:lnTo>
                    <a:pt x="18858" y="219645"/>
                  </a:lnTo>
                  <a:lnTo>
                    <a:pt x="18965" y="243435"/>
                  </a:lnTo>
                  <a:lnTo>
                    <a:pt x="15652" y="273290"/>
                  </a:lnTo>
                  <a:lnTo>
                    <a:pt x="13282" y="302887"/>
                  </a:lnTo>
                  <a:lnTo>
                    <a:pt x="12167" y="317717"/>
                  </a:lnTo>
                  <a:lnTo>
                    <a:pt x="6618" y="329670"/>
                  </a:lnTo>
                  <a:lnTo>
                    <a:pt x="6360" y="300686"/>
                  </a:lnTo>
                  <a:lnTo>
                    <a:pt x="6351" y="270120"/>
                  </a:lnTo>
                  <a:lnTo>
                    <a:pt x="6350" y="241921"/>
                  </a:lnTo>
                  <a:lnTo>
                    <a:pt x="9720" y="211222"/>
                  </a:lnTo>
                  <a:lnTo>
                    <a:pt x="18558" y="183156"/>
                  </a:lnTo>
                  <a:lnTo>
                    <a:pt x="29822" y="154163"/>
                  </a:lnTo>
                  <a:lnTo>
                    <a:pt x="37008" y="143541"/>
                  </a:lnTo>
                  <a:lnTo>
                    <a:pt x="46787" y="135996"/>
                  </a:lnTo>
                  <a:lnTo>
                    <a:pt x="57482" y="130998"/>
                  </a:lnTo>
                  <a:lnTo>
                    <a:pt x="66940" y="128777"/>
                  </a:lnTo>
                  <a:lnTo>
                    <a:pt x="83568" y="130897"/>
                  </a:lnTo>
                  <a:lnTo>
                    <a:pt x="101901" y="139365"/>
                  </a:lnTo>
                  <a:lnTo>
                    <a:pt x="117368" y="154181"/>
                  </a:lnTo>
                  <a:lnTo>
                    <a:pt x="135235" y="178857"/>
                  </a:lnTo>
                  <a:lnTo>
                    <a:pt x="147392" y="202728"/>
                  </a:lnTo>
                  <a:lnTo>
                    <a:pt x="155071" y="231831"/>
                  </a:lnTo>
                  <a:lnTo>
                    <a:pt x="158365" y="262090"/>
                  </a:lnTo>
                  <a:lnTo>
                    <a:pt x="162790" y="289245"/>
                  </a:lnTo>
                  <a:lnTo>
                    <a:pt x="164643" y="319940"/>
                  </a:lnTo>
                  <a:lnTo>
                    <a:pt x="165091" y="348439"/>
                  </a:lnTo>
                  <a:lnTo>
                    <a:pt x="171450" y="3429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4" name="SMARTInkShape-2905"/>
            <p:cNvSpPr/>
            <p:nvPr/>
          </p:nvSpPr>
          <p:spPr>
            <a:xfrm>
              <a:off x="2845212" y="1346283"/>
              <a:ext cx="251621" cy="456623"/>
            </a:xfrm>
            <a:custGeom>
              <a:avLst/>
              <a:gdLst/>
              <a:ahLst/>
              <a:cxnLst/>
              <a:rect l="0" t="0" r="0" b="0"/>
              <a:pathLst>
                <a:path w="251621" h="456623">
                  <a:moveTo>
                    <a:pt x="145638" y="12617"/>
                  </a:moveTo>
                  <a:lnTo>
                    <a:pt x="145638" y="7149"/>
                  </a:lnTo>
                  <a:lnTo>
                    <a:pt x="142265" y="3157"/>
                  </a:lnTo>
                  <a:lnTo>
                    <a:pt x="136849" y="1357"/>
                  </a:lnTo>
                  <a:lnTo>
                    <a:pt x="109510" y="0"/>
                  </a:lnTo>
                  <a:lnTo>
                    <a:pt x="81560" y="1808"/>
                  </a:lnTo>
                  <a:lnTo>
                    <a:pt x="62917" y="8709"/>
                  </a:lnTo>
                  <a:lnTo>
                    <a:pt x="32020" y="28460"/>
                  </a:lnTo>
                  <a:lnTo>
                    <a:pt x="18055" y="45298"/>
                  </a:lnTo>
                  <a:lnTo>
                    <a:pt x="6658" y="71831"/>
                  </a:lnTo>
                  <a:lnTo>
                    <a:pt x="984" y="100669"/>
                  </a:lnTo>
                  <a:lnTo>
                    <a:pt x="0" y="120316"/>
                  </a:lnTo>
                  <a:lnTo>
                    <a:pt x="3534" y="131274"/>
                  </a:lnTo>
                  <a:lnTo>
                    <a:pt x="9807" y="140141"/>
                  </a:lnTo>
                  <a:lnTo>
                    <a:pt x="17301" y="146434"/>
                  </a:lnTo>
                  <a:lnTo>
                    <a:pt x="27214" y="149703"/>
                  </a:lnTo>
                  <a:lnTo>
                    <a:pt x="50828" y="151799"/>
                  </a:lnTo>
                  <a:lnTo>
                    <a:pt x="63282" y="148324"/>
                  </a:lnTo>
                  <a:lnTo>
                    <a:pt x="94862" y="135693"/>
                  </a:lnTo>
                  <a:lnTo>
                    <a:pt x="113189" y="128420"/>
                  </a:lnTo>
                  <a:lnTo>
                    <a:pt x="136799" y="109623"/>
                  </a:lnTo>
                  <a:lnTo>
                    <a:pt x="146389" y="93806"/>
                  </a:lnTo>
                  <a:lnTo>
                    <a:pt x="150328" y="82454"/>
                  </a:lnTo>
                  <a:lnTo>
                    <a:pt x="151944" y="55266"/>
                  </a:lnTo>
                  <a:lnTo>
                    <a:pt x="150086" y="50857"/>
                  </a:lnTo>
                  <a:lnTo>
                    <a:pt x="148603" y="48693"/>
                  </a:lnTo>
                  <a:lnTo>
                    <a:pt x="147615" y="47957"/>
                  </a:lnTo>
                  <a:lnTo>
                    <a:pt x="146955" y="48171"/>
                  </a:lnTo>
                  <a:lnTo>
                    <a:pt x="145517" y="50290"/>
                  </a:lnTo>
                  <a:lnTo>
                    <a:pt x="141446" y="55451"/>
                  </a:lnTo>
                  <a:lnTo>
                    <a:pt x="140248" y="59406"/>
                  </a:lnTo>
                  <a:lnTo>
                    <a:pt x="142943" y="68969"/>
                  </a:lnTo>
                  <a:lnTo>
                    <a:pt x="154239" y="96536"/>
                  </a:lnTo>
                  <a:lnTo>
                    <a:pt x="167667" y="121542"/>
                  </a:lnTo>
                  <a:lnTo>
                    <a:pt x="185789" y="152928"/>
                  </a:lnTo>
                  <a:lnTo>
                    <a:pt x="201514" y="179778"/>
                  </a:lnTo>
                  <a:lnTo>
                    <a:pt x="216992" y="208195"/>
                  </a:lnTo>
                  <a:lnTo>
                    <a:pt x="231219" y="236370"/>
                  </a:lnTo>
                  <a:lnTo>
                    <a:pt x="239904" y="265181"/>
                  </a:lnTo>
                  <a:lnTo>
                    <a:pt x="246946" y="293472"/>
                  </a:lnTo>
                  <a:lnTo>
                    <a:pt x="251620" y="324197"/>
                  </a:lnTo>
                  <a:lnTo>
                    <a:pt x="251123" y="353763"/>
                  </a:lnTo>
                  <a:lnTo>
                    <a:pt x="244625" y="380397"/>
                  </a:lnTo>
                  <a:lnTo>
                    <a:pt x="236904" y="396912"/>
                  </a:lnTo>
                  <a:lnTo>
                    <a:pt x="219952" y="417406"/>
                  </a:lnTo>
                  <a:lnTo>
                    <a:pt x="189296" y="437330"/>
                  </a:lnTo>
                  <a:lnTo>
                    <a:pt x="164452" y="448666"/>
                  </a:lnTo>
                  <a:lnTo>
                    <a:pt x="139218" y="454613"/>
                  </a:lnTo>
                  <a:lnTo>
                    <a:pt x="108778" y="456622"/>
                  </a:lnTo>
                  <a:lnTo>
                    <a:pt x="85483" y="450228"/>
                  </a:lnTo>
                  <a:lnTo>
                    <a:pt x="57736" y="433247"/>
                  </a:lnTo>
                  <a:lnTo>
                    <a:pt x="44038" y="425367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5" name="SMARTInkShape-2906"/>
            <p:cNvSpPr/>
            <p:nvPr/>
          </p:nvSpPr>
          <p:spPr>
            <a:xfrm>
              <a:off x="2762250" y="1276350"/>
              <a:ext cx="6351" cy="1"/>
            </a:xfrm>
            <a:custGeom>
              <a:avLst/>
              <a:gdLst/>
              <a:ahLst/>
              <a:cxnLst/>
              <a:rect l="0" t="0" r="0" b="0"/>
              <a:pathLst>
                <a:path w="6351" h="1">
                  <a:moveTo>
                    <a:pt x="6350" y="0"/>
                  </a:moveTo>
                  <a:lnTo>
                    <a:pt x="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6" name="SMARTInkShape-2907"/>
            <p:cNvSpPr/>
            <p:nvPr/>
          </p:nvSpPr>
          <p:spPr>
            <a:xfrm>
              <a:off x="2736850" y="1377950"/>
              <a:ext cx="12701" cy="139701"/>
            </a:xfrm>
            <a:custGeom>
              <a:avLst/>
              <a:gdLst/>
              <a:ahLst/>
              <a:cxnLst/>
              <a:rect l="0" t="0" r="0" b="0"/>
              <a:pathLst>
                <a:path w="12701" h="139701">
                  <a:moveTo>
                    <a:pt x="0" y="0"/>
                  </a:moveTo>
                  <a:lnTo>
                    <a:pt x="0" y="30037"/>
                  </a:lnTo>
                  <a:lnTo>
                    <a:pt x="1881" y="57760"/>
                  </a:lnTo>
                  <a:lnTo>
                    <a:pt x="5761" y="88980"/>
                  </a:lnTo>
                  <a:lnTo>
                    <a:pt x="8115" y="112434"/>
                  </a:lnTo>
                  <a:lnTo>
                    <a:pt x="12431" y="131613"/>
                  </a:lnTo>
                  <a:lnTo>
                    <a:pt x="12700" y="1397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7" name="SMARTInkShape-2908"/>
            <p:cNvSpPr/>
            <p:nvPr/>
          </p:nvSpPr>
          <p:spPr>
            <a:xfrm>
              <a:off x="2413380" y="1193800"/>
              <a:ext cx="228221" cy="342760"/>
            </a:xfrm>
            <a:custGeom>
              <a:avLst/>
              <a:gdLst/>
              <a:ahLst/>
              <a:cxnLst/>
              <a:rect l="0" t="0" r="0" b="0"/>
              <a:pathLst>
                <a:path w="228221" h="342760">
                  <a:moveTo>
                    <a:pt x="82170" y="0"/>
                  </a:moveTo>
                  <a:lnTo>
                    <a:pt x="82170" y="3371"/>
                  </a:lnTo>
                  <a:lnTo>
                    <a:pt x="76407" y="28543"/>
                  </a:lnTo>
                  <a:lnTo>
                    <a:pt x="74053" y="55182"/>
                  </a:lnTo>
                  <a:lnTo>
                    <a:pt x="68946" y="83847"/>
                  </a:lnTo>
                  <a:lnTo>
                    <a:pt x="62963" y="114683"/>
                  </a:lnTo>
                  <a:lnTo>
                    <a:pt x="58111" y="136343"/>
                  </a:lnTo>
                  <a:lnTo>
                    <a:pt x="51250" y="160079"/>
                  </a:lnTo>
                  <a:lnTo>
                    <a:pt x="43498" y="182858"/>
                  </a:lnTo>
                  <a:lnTo>
                    <a:pt x="35349" y="204742"/>
                  </a:lnTo>
                  <a:lnTo>
                    <a:pt x="23533" y="236191"/>
                  </a:lnTo>
                  <a:lnTo>
                    <a:pt x="15250" y="263696"/>
                  </a:lnTo>
                  <a:lnTo>
                    <a:pt x="8327" y="289015"/>
                  </a:lnTo>
                  <a:lnTo>
                    <a:pt x="476" y="320494"/>
                  </a:lnTo>
                  <a:lnTo>
                    <a:pt x="0" y="328472"/>
                  </a:lnTo>
                  <a:lnTo>
                    <a:pt x="1670" y="334841"/>
                  </a:lnTo>
                  <a:lnTo>
                    <a:pt x="3102" y="337528"/>
                  </a:lnTo>
                  <a:lnTo>
                    <a:pt x="5470" y="339318"/>
                  </a:lnTo>
                  <a:lnTo>
                    <a:pt x="11862" y="341308"/>
                  </a:lnTo>
                  <a:lnTo>
                    <a:pt x="39118" y="342759"/>
                  </a:lnTo>
                  <a:lnTo>
                    <a:pt x="64101" y="338508"/>
                  </a:lnTo>
                  <a:lnTo>
                    <a:pt x="95481" y="335055"/>
                  </a:lnTo>
                  <a:lnTo>
                    <a:pt x="120450" y="329757"/>
                  </a:lnTo>
                  <a:lnTo>
                    <a:pt x="145722" y="325599"/>
                  </a:lnTo>
                  <a:lnTo>
                    <a:pt x="176176" y="320824"/>
                  </a:lnTo>
                  <a:lnTo>
                    <a:pt x="207124" y="311030"/>
                  </a:lnTo>
                  <a:lnTo>
                    <a:pt x="228220" y="3048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85" name="SMARTInkShape-Group454"/>
          <p:cNvGrpSpPr/>
          <p:nvPr/>
        </p:nvGrpSpPr>
        <p:grpSpPr>
          <a:xfrm>
            <a:off x="2719566" y="342900"/>
            <a:ext cx="4155826" cy="552451"/>
            <a:chOff x="2719566" y="342900"/>
            <a:chExt cx="4155826" cy="552451"/>
          </a:xfrm>
        </p:grpSpPr>
        <p:sp>
          <p:nvSpPr>
            <p:cNvPr id="259" name="SMARTInkShape-2909"/>
            <p:cNvSpPr/>
            <p:nvPr/>
          </p:nvSpPr>
          <p:spPr>
            <a:xfrm>
              <a:off x="5499100" y="533400"/>
              <a:ext cx="107951" cy="146051"/>
            </a:xfrm>
            <a:custGeom>
              <a:avLst/>
              <a:gdLst/>
              <a:ahLst/>
              <a:cxnLst/>
              <a:rect l="0" t="0" r="0" b="0"/>
              <a:pathLst>
                <a:path w="107951" h="146051">
                  <a:moveTo>
                    <a:pt x="0" y="0"/>
                  </a:moveTo>
                  <a:lnTo>
                    <a:pt x="3371" y="0"/>
                  </a:lnTo>
                  <a:lnTo>
                    <a:pt x="4364" y="704"/>
                  </a:lnTo>
                  <a:lnTo>
                    <a:pt x="5026" y="1880"/>
                  </a:lnTo>
                  <a:lnTo>
                    <a:pt x="17834" y="33611"/>
                  </a:lnTo>
                  <a:lnTo>
                    <a:pt x="30464" y="62403"/>
                  </a:lnTo>
                  <a:lnTo>
                    <a:pt x="43333" y="88683"/>
                  </a:lnTo>
                  <a:lnTo>
                    <a:pt x="61750" y="118739"/>
                  </a:lnTo>
                  <a:lnTo>
                    <a:pt x="67660" y="127561"/>
                  </a:lnTo>
                  <a:lnTo>
                    <a:pt x="74991" y="133834"/>
                  </a:lnTo>
                  <a:lnTo>
                    <a:pt x="82953" y="137092"/>
                  </a:lnTo>
                  <a:lnTo>
                    <a:pt x="90489" y="139247"/>
                  </a:lnTo>
                  <a:lnTo>
                    <a:pt x="101077" y="144496"/>
                  </a:lnTo>
                  <a:lnTo>
                    <a:pt x="107950" y="1460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0" name="SMARTInkShape-2910"/>
            <p:cNvSpPr/>
            <p:nvPr/>
          </p:nvSpPr>
          <p:spPr>
            <a:xfrm>
              <a:off x="5308600" y="501650"/>
              <a:ext cx="150522" cy="215573"/>
            </a:xfrm>
            <a:custGeom>
              <a:avLst/>
              <a:gdLst/>
              <a:ahLst/>
              <a:cxnLst/>
              <a:rect l="0" t="0" r="0" b="0"/>
              <a:pathLst>
                <a:path w="150522" h="215573">
                  <a:moveTo>
                    <a:pt x="101600" y="0"/>
                  </a:moveTo>
                  <a:lnTo>
                    <a:pt x="98228" y="3369"/>
                  </a:lnTo>
                  <a:lnTo>
                    <a:pt x="94691" y="5024"/>
                  </a:lnTo>
                  <a:lnTo>
                    <a:pt x="92761" y="5467"/>
                  </a:lnTo>
                  <a:lnTo>
                    <a:pt x="63100" y="23595"/>
                  </a:lnTo>
                  <a:lnTo>
                    <a:pt x="31770" y="46073"/>
                  </a:lnTo>
                  <a:lnTo>
                    <a:pt x="18270" y="54965"/>
                  </a:lnTo>
                  <a:lnTo>
                    <a:pt x="4688" y="70982"/>
                  </a:lnTo>
                  <a:lnTo>
                    <a:pt x="3829" y="73427"/>
                  </a:lnTo>
                  <a:lnTo>
                    <a:pt x="3964" y="75761"/>
                  </a:lnTo>
                  <a:lnTo>
                    <a:pt x="4760" y="78024"/>
                  </a:lnTo>
                  <a:lnTo>
                    <a:pt x="5994" y="79532"/>
                  </a:lnTo>
                  <a:lnTo>
                    <a:pt x="9249" y="81208"/>
                  </a:lnTo>
                  <a:lnTo>
                    <a:pt x="39935" y="86835"/>
                  </a:lnTo>
                  <a:lnTo>
                    <a:pt x="68749" y="88491"/>
                  </a:lnTo>
                  <a:lnTo>
                    <a:pt x="98403" y="92190"/>
                  </a:lnTo>
                  <a:lnTo>
                    <a:pt x="119701" y="101085"/>
                  </a:lnTo>
                  <a:lnTo>
                    <a:pt x="136047" y="112656"/>
                  </a:lnTo>
                  <a:lnTo>
                    <a:pt x="146456" y="125022"/>
                  </a:lnTo>
                  <a:lnTo>
                    <a:pt x="149759" y="135293"/>
                  </a:lnTo>
                  <a:lnTo>
                    <a:pt x="150521" y="146912"/>
                  </a:lnTo>
                  <a:lnTo>
                    <a:pt x="148507" y="159133"/>
                  </a:lnTo>
                  <a:lnTo>
                    <a:pt x="140036" y="174542"/>
                  </a:lnTo>
                  <a:lnTo>
                    <a:pt x="113507" y="196699"/>
                  </a:lnTo>
                  <a:lnTo>
                    <a:pt x="100541" y="203837"/>
                  </a:lnTo>
                  <a:lnTo>
                    <a:pt x="69222" y="210302"/>
                  </a:lnTo>
                  <a:lnTo>
                    <a:pt x="39230" y="214793"/>
                  </a:lnTo>
                  <a:lnTo>
                    <a:pt x="22754" y="215572"/>
                  </a:lnTo>
                  <a:lnTo>
                    <a:pt x="18698" y="214270"/>
                  </a:lnTo>
                  <a:lnTo>
                    <a:pt x="4743" y="201565"/>
                  </a:lnTo>
                  <a:lnTo>
                    <a:pt x="2109" y="197063"/>
                  </a:lnTo>
                  <a:lnTo>
                    <a:pt x="0" y="1905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1" name="SMARTInkShape-2911"/>
            <p:cNvSpPr/>
            <p:nvPr/>
          </p:nvSpPr>
          <p:spPr>
            <a:xfrm>
              <a:off x="5055765" y="514350"/>
              <a:ext cx="156535" cy="209033"/>
            </a:xfrm>
            <a:custGeom>
              <a:avLst/>
              <a:gdLst/>
              <a:ahLst/>
              <a:cxnLst/>
              <a:rect l="0" t="0" r="0" b="0"/>
              <a:pathLst>
                <a:path w="156535" h="209033">
                  <a:moveTo>
                    <a:pt x="119485" y="0"/>
                  </a:moveTo>
                  <a:lnTo>
                    <a:pt x="116113" y="0"/>
                  </a:lnTo>
                  <a:lnTo>
                    <a:pt x="112576" y="1880"/>
                  </a:lnTo>
                  <a:lnTo>
                    <a:pt x="82136" y="26006"/>
                  </a:lnTo>
                  <a:lnTo>
                    <a:pt x="55952" y="51715"/>
                  </a:lnTo>
                  <a:lnTo>
                    <a:pt x="29604" y="82670"/>
                  </a:lnTo>
                  <a:lnTo>
                    <a:pt x="17986" y="108377"/>
                  </a:lnTo>
                  <a:lnTo>
                    <a:pt x="6703" y="134965"/>
                  </a:lnTo>
                  <a:lnTo>
                    <a:pt x="389" y="164164"/>
                  </a:lnTo>
                  <a:lnTo>
                    <a:pt x="0" y="183167"/>
                  </a:lnTo>
                  <a:lnTo>
                    <a:pt x="2409" y="193354"/>
                  </a:lnTo>
                  <a:lnTo>
                    <a:pt x="7715" y="200705"/>
                  </a:lnTo>
                  <a:lnTo>
                    <a:pt x="11104" y="203653"/>
                  </a:lnTo>
                  <a:lnTo>
                    <a:pt x="20515" y="206929"/>
                  </a:lnTo>
                  <a:lnTo>
                    <a:pt x="43803" y="209032"/>
                  </a:lnTo>
                  <a:lnTo>
                    <a:pt x="56214" y="205555"/>
                  </a:lnTo>
                  <a:lnTo>
                    <a:pt x="84801" y="191827"/>
                  </a:lnTo>
                  <a:lnTo>
                    <a:pt x="112555" y="174821"/>
                  </a:lnTo>
                  <a:lnTo>
                    <a:pt x="141437" y="145657"/>
                  </a:lnTo>
                  <a:lnTo>
                    <a:pt x="151703" y="126883"/>
                  </a:lnTo>
                  <a:lnTo>
                    <a:pt x="156423" y="100871"/>
                  </a:lnTo>
                  <a:lnTo>
                    <a:pt x="156534" y="78883"/>
                  </a:lnTo>
                  <a:lnTo>
                    <a:pt x="154061" y="67749"/>
                  </a:lnTo>
                  <a:lnTo>
                    <a:pt x="145329" y="53547"/>
                  </a:lnTo>
                  <a:lnTo>
                    <a:pt x="135911" y="48493"/>
                  </a:lnTo>
                  <a:lnTo>
                    <a:pt x="110802" y="41323"/>
                  </a:lnTo>
                  <a:lnTo>
                    <a:pt x="80604" y="44081"/>
                  </a:lnTo>
                  <a:lnTo>
                    <a:pt x="68685" y="444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2" name="SMARTInkShape-2912"/>
            <p:cNvSpPr/>
            <p:nvPr/>
          </p:nvSpPr>
          <p:spPr>
            <a:xfrm>
              <a:off x="4857750" y="558800"/>
              <a:ext cx="165101" cy="76201"/>
            </a:xfrm>
            <a:custGeom>
              <a:avLst/>
              <a:gdLst/>
              <a:ahLst/>
              <a:cxnLst/>
              <a:rect l="0" t="0" r="0" b="0"/>
              <a:pathLst>
                <a:path w="165101" h="76201">
                  <a:moveTo>
                    <a:pt x="0" y="76200"/>
                  </a:moveTo>
                  <a:lnTo>
                    <a:pt x="3371" y="76200"/>
                  </a:lnTo>
                  <a:lnTo>
                    <a:pt x="6906" y="74317"/>
                  </a:lnTo>
                  <a:lnTo>
                    <a:pt x="33408" y="57901"/>
                  </a:lnTo>
                  <a:lnTo>
                    <a:pt x="62546" y="42062"/>
                  </a:lnTo>
                  <a:lnTo>
                    <a:pt x="93598" y="27227"/>
                  </a:lnTo>
                  <a:lnTo>
                    <a:pt x="123694" y="13922"/>
                  </a:lnTo>
                  <a:lnTo>
                    <a:pt x="153994" y="3482"/>
                  </a:lnTo>
                  <a:lnTo>
                    <a:pt x="16510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3" name="SMARTInkShape-2913"/>
            <p:cNvSpPr/>
            <p:nvPr/>
          </p:nvSpPr>
          <p:spPr>
            <a:xfrm>
              <a:off x="4953000" y="381000"/>
              <a:ext cx="6351" cy="336551"/>
            </a:xfrm>
            <a:custGeom>
              <a:avLst/>
              <a:gdLst/>
              <a:ahLst/>
              <a:cxnLst/>
              <a:rect l="0" t="0" r="0" b="0"/>
              <a:pathLst>
                <a:path w="6351" h="336551">
                  <a:moveTo>
                    <a:pt x="6350" y="0"/>
                  </a:moveTo>
                  <a:lnTo>
                    <a:pt x="6350" y="3370"/>
                  </a:lnTo>
                  <a:lnTo>
                    <a:pt x="882" y="27135"/>
                  </a:lnTo>
                  <a:lnTo>
                    <a:pt x="173" y="52554"/>
                  </a:lnTo>
                  <a:lnTo>
                    <a:pt x="51" y="80090"/>
                  </a:lnTo>
                  <a:lnTo>
                    <a:pt x="15" y="111296"/>
                  </a:lnTo>
                  <a:lnTo>
                    <a:pt x="5" y="134837"/>
                  </a:lnTo>
                  <a:lnTo>
                    <a:pt x="3" y="161291"/>
                  </a:lnTo>
                  <a:lnTo>
                    <a:pt x="1" y="189512"/>
                  </a:lnTo>
                  <a:lnTo>
                    <a:pt x="0" y="218518"/>
                  </a:lnTo>
                  <a:lnTo>
                    <a:pt x="0" y="244110"/>
                  </a:lnTo>
                  <a:lnTo>
                    <a:pt x="0" y="266537"/>
                  </a:lnTo>
                  <a:lnTo>
                    <a:pt x="0" y="294324"/>
                  </a:lnTo>
                  <a:lnTo>
                    <a:pt x="0" y="325343"/>
                  </a:lnTo>
                  <a:lnTo>
                    <a:pt x="0" y="3365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4" name="SMARTInkShape-2914"/>
            <p:cNvSpPr/>
            <p:nvPr/>
          </p:nvSpPr>
          <p:spPr>
            <a:xfrm>
              <a:off x="4725532" y="552450"/>
              <a:ext cx="124248" cy="167461"/>
            </a:xfrm>
            <a:custGeom>
              <a:avLst/>
              <a:gdLst/>
              <a:ahLst/>
              <a:cxnLst/>
              <a:rect l="0" t="0" r="0" b="0"/>
              <a:pathLst>
                <a:path w="124248" h="167461">
                  <a:moveTo>
                    <a:pt x="62368" y="0"/>
                  </a:moveTo>
                  <a:lnTo>
                    <a:pt x="58996" y="0"/>
                  </a:lnTo>
                  <a:lnTo>
                    <a:pt x="55459" y="3761"/>
                  </a:lnTo>
                  <a:lnTo>
                    <a:pt x="28937" y="34719"/>
                  </a:lnTo>
                  <a:lnTo>
                    <a:pt x="18421" y="59617"/>
                  </a:lnTo>
                  <a:lnTo>
                    <a:pt x="6179" y="88132"/>
                  </a:lnTo>
                  <a:lnTo>
                    <a:pt x="312" y="117805"/>
                  </a:lnTo>
                  <a:lnTo>
                    <a:pt x="0" y="134702"/>
                  </a:lnTo>
                  <a:lnTo>
                    <a:pt x="4063" y="151389"/>
                  </a:lnTo>
                  <a:lnTo>
                    <a:pt x="7762" y="158536"/>
                  </a:lnTo>
                  <a:lnTo>
                    <a:pt x="17181" y="166525"/>
                  </a:lnTo>
                  <a:lnTo>
                    <a:pt x="20955" y="167460"/>
                  </a:lnTo>
                  <a:lnTo>
                    <a:pt x="28909" y="166619"/>
                  </a:lnTo>
                  <a:lnTo>
                    <a:pt x="59403" y="156395"/>
                  </a:lnTo>
                  <a:lnTo>
                    <a:pt x="81381" y="142344"/>
                  </a:lnTo>
                  <a:lnTo>
                    <a:pt x="104416" y="113812"/>
                  </a:lnTo>
                  <a:lnTo>
                    <a:pt x="116508" y="83733"/>
                  </a:lnTo>
                  <a:lnTo>
                    <a:pt x="123809" y="52496"/>
                  </a:lnTo>
                  <a:lnTo>
                    <a:pt x="124247" y="39559"/>
                  </a:lnTo>
                  <a:lnTo>
                    <a:pt x="122089" y="29106"/>
                  </a:lnTo>
                  <a:lnTo>
                    <a:pt x="113538" y="15287"/>
                  </a:lnTo>
                  <a:lnTo>
                    <a:pt x="102067" y="5626"/>
                  </a:lnTo>
                  <a:lnTo>
                    <a:pt x="92006" y="2499"/>
                  </a:lnTo>
                  <a:lnTo>
                    <a:pt x="81185" y="1816"/>
                  </a:lnTo>
                  <a:lnTo>
                    <a:pt x="49778" y="7904"/>
                  </a:lnTo>
                  <a:lnTo>
                    <a:pt x="36126" y="11751"/>
                  </a:lnTo>
                  <a:lnTo>
                    <a:pt x="24268" y="127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5" name="SMARTInkShape-2915"/>
            <p:cNvSpPr/>
            <p:nvPr/>
          </p:nvSpPr>
          <p:spPr>
            <a:xfrm>
              <a:off x="4514850" y="393700"/>
              <a:ext cx="165101" cy="347819"/>
            </a:xfrm>
            <a:custGeom>
              <a:avLst/>
              <a:gdLst/>
              <a:ahLst/>
              <a:cxnLst/>
              <a:rect l="0" t="0" r="0" b="0"/>
              <a:pathLst>
                <a:path w="165101" h="347819">
                  <a:moveTo>
                    <a:pt x="0" y="0"/>
                  </a:moveTo>
                  <a:lnTo>
                    <a:pt x="0" y="3371"/>
                  </a:lnTo>
                  <a:lnTo>
                    <a:pt x="704" y="4364"/>
                  </a:lnTo>
                  <a:lnTo>
                    <a:pt x="1880" y="5026"/>
                  </a:lnTo>
                  <a:lnTo>
                    <a:pt x="3371" y="5467"/>
                  </a:lnTo>
                  <a:lnTo>
                    <a:pt x="6906" y="9719"/>
                  </a:lnTo>
                  <a:lnTo>
                    <a:pt x="8837" y="12829"/>
                  </a:lnTo>
                  <a:lnTo>
                    <a:pt x="14072" y="40833"/>
                  </a:lnTo>
                  <a:lnTo>
                    <a:pt x="17574" y="66191"/>
                  </a:lnTo>
                  <a:lnTo>
                    <a:pt x="20494" y="96046"/>
                  </a:lnTo>
                  <a:lnTo>
                    <a:pt x="23219" y="117476"/>
                  </a:lnTo>
                  <a:lnTo>
                    <a:pt x="24431" y="141111"/>
                  </a:lnTo>
                  <a:lnTo>
                    <a:pt x="24969" y="165726"/>
                  </a:lnTo>
                  <a:lnTo>
                    <a:pt x="25208" y="190777"/>
                  </a:lnTo>
                  <a:lnTo>
                    <a:pt x="25315" y="216023"/>
                  </a:lnTo>
                  <a:lnTo>
                    <a:pt x="22004" y="247294"/>
                  </a:lnTo>
                  <a:lnTo>
                    <a:pt x="19925" y="274434"/>
                  </a:lnTo>
                  <a:lnTo>
                    <a:pt x="19222" y="302407"/>
                  </a:lnTo>
                  <a:lnTo>
                    <a:pt x="18395" y="313420"/>
                  </a:lnTo>
                  <a:lnTo>
                    <a:pt x="13291" y="326498"/>
                  </a:lnTo>
                  <a:lnTo>
                    <a:pt x="13094" y="326321"/>
                  </a:lnTo>
                  <a:lnTo>
                    <a:pt x="12963" y="325498"/>
                  </a:lnTo>
                  <a:lnTo>
                    <a:pt x="14697" y="322700"/>
                  </a:lnTo>
                  <a:lnTo>
                    <a:pt x="16149" y="320966"/>
                  </a:lnTo>
                  <a:lnTo>
                    <a:pt x="17760" y="315278"/>
                  </a:lnTo>
                  <a:lnTo>
                    <a:pt x="19584" y="285901"/>
                  </a:lnTo>
                  <a:lnTo>
                    <a:pt x="24069" y="261884"/>
                  </a:lnTo>
                  <a:lnTo>
                    <a:pt x="29866" y="236188"/>
                  </a:lnTo>
                  <a:lnTo>
                    <a:pt x="36052" y="207956"/>
                  </a:lnTo>
                  <a:lnTo>
                    <a:pt x="43058" y="186264"/>
                  </a:lnTo>
                  <a:lnTo>
                    <a:pt x="53757" y="171292"/>
                  </a:lnTo>
                  <a:lnTo>
                    <a:pt x="74193" y="157170"/>
                  </a:lnTo>
                  <a:lnTo>
                    <a:pt x="77685" y="156284"/>
                  </a:lnTo>
                  <a:lnTo>
                    <a:pt x="80717" y="156401"/>
                  </a:lnTo>
                  <a:lnTo>
                    <a:pt x="94026" y="161656"/>
                  </a:lnTo>
                  <a:lnTo>
                    <a:pt x="100114" y="167331"/>
                  </a:lnTo>
                  <a:lnTo>
                    <a:pt x="109773" y="182473"/>
                  </a:lnTo>
                  <a:lnTo>
                    <a:pt x="117769" y="209897"/>
                  </a:lnTo>
                  <a:lnTo>
                    <a:pt x="119796" y="237717"/>
                  </a:lnTo>
                  <a:lnTo>
                    <a:pt x="120396" y="264148"/>
                  </a:lnTo>
                  <a:lnTo>
                    <a:pt x="120574" y="289854"/>
                  </a:lnTo>
                  <a:lnTo>
                    <a:pt x="120634" y="320060"/>
                  </a:lnTo>
                  <a:lnTo>
                    <a:pt x="121349" y="329926"/>
                  </a:lnTo>
                  <a:lnTo>
                    <a:pt x="124018" y="336663"/>
                  </a:lnTo>
                  <a:lnTo>
                    <a:pt x="129487" y="344423"/>
                  </a:lnTo>
                  <a:lnTo>
                    <a:pt x="135395" y="347104"/>
                  </a:lnTo>
                  <a:lnTo>
                    <a:pt x="138946" y="347818"/>
                  </a:lnTo>
                  <a:lnTo>
                    <a:pt x="146656" y="346731"/>
                  </a:lnTo>
                  <a:lnTo>
                    <a:pt x="165100" y="3429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6" name="SMARTInkShape-2916"/>
            <p:cNvSpPr/>
            <p:nvPr/>
          </p:nvSpPr>
          <p:spPr>
            <a:xfrm>
              <a:off x="4276240" y="533535"/>
              <a:ext cx="199344" cy="233153"/>
            </a:xfrm>
            <a:custGeom>
              <a:avLst/>
              <a:gdLst/>
              <a:ahLst/>
              <a:cxnLst/>
              <a:rect l="0" t="0" r="0" b="0"/>
              <a:pathLst>
                <a:path w="199344" h="233153">
                  <a:moveTo>
                    <a:pt x="3660" y="69715"/>
                  </a:moveTo>
                  <a:lnTo>
                    <a:pt x="3660" y="66343"/>
                  </a:lnTo>
                  <a:lnTo>
                    <a:pt x="1777" y="62806"/>
                  </a:lnTo>
                  <a:lnTo>
                    <a:pt x="288" y="60876"/>
                  </a:lnTo>
                  <a:lnTo>
                    <a:pt x="0" y="58178"/>
                  </a:lnTo>
                  <a:lnTo>
                    <a:pt x="1562" y="51416"/>
                  </a:lnTo>
                  <a:lnTo>
                    <a:pt x="12314" y="32728"/>
                  </a:lnTo>
                  <a:lnTo>
                    <a:pt x="18323" y="26699"/>
                  </a:lnTo>
                  <a:lnTo>
                    <a:pt x="48839" y="7665"/>
                  </a:lnTo>
                  <a:lnTo>
                    <a:pt x="61840" y="3331"/>
                  </a:lnTo>
                  <a:lnTo>
                    <a:pt x="91298" y="549"/>
                  </a:lnTo>
                  <a:lnTo>
                    <a:pt x="121081" y="0"/>
                  </a:lnTo>
                  <a:lnTo>
                    <a:pt x="135574" y="3688"/>
                  </a:lnTo>
                  <a:lnTo>
                    <a:pt x="162125" y="17553"/>
                  </a:lnTo>
                  <a:lnTo>
                    <a:pt x="182683" y="38950"/>
                  </a:lnTo>
                  <a:lnTo>
                    <a:pt x="191645" y="51101"/>
                  </a:lnTo>
                  <a:lnTo>
                    <a:pt x="196571" y="65440"/>
                  </a:lnTo>
                  <a:lnTo>
                    <a:pt x="199343" y="89379"/>
                  </a:lnTo>
                  <a:lnTo>
                    <a:pt x="198283" y="114347"/>
                  </a:lnTo>
                  <a:lnTo>
                    <a:pt x="191617" y="139618"/>
                  </a:lnTo>
                  <a:lnTo>
                    <a:pt x="178824" y="163099"/>
                  </a:lnTo>
                  <a:lnTo>
                    <a:pt x="152167" y="189995"/>
                  </a:lnTo>
                  <a:lnTo>
                    <a:pt x="120431" y="210621"/>
                  </a:lnTo>
                  <a:lnTo>
                    <a:pt x="91165" y="226403"/>
                  </a:lnTo>
                  <a:lnTo>
                    <a:pt x="61789" y="233152"/>
                  </a:lnTo>
                  <a:lnTo>
                    <a:pt x="42049" y="230950"/>
                  </a:lnTo>
                  <a:lnTo>
                    <a:pt x="29537" y="225829"/>
                  </a:lnTo>
                  <a:lnTo>
                    <a:pt x="25743" y="221884"/>
                  </a:lnTo>
                  <a:lnTo>
                    <a:pt x="22710" y="215765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7" name="SMARTInkShape-2917"/>
            <p:cNvSpPr/>
            <p:nvPr/>
          </p:nvSpPr>
          <p:spPr>
            <a:xfrm>
              <a:off x="4286250" y="622300"/>
              <a:ext cx="12432" cy="273051"/>
            </a:xfrm>
            <a:custGeom>
              <a:avLst/>
              <a:gdLst/>
              <a:ahLst/>
              <a:cxnLst/>
              <a:rect l="0" t="0" r="0" b="0"/>
              <a:pathLst>
                <a:path w="12432" h="273051">
                  <a:moveTo>
                    <a:pt x="0" y="0"/>
                  </a:moveTo>
                  <a:lnTo>
                    <a:pt x="0" y="30507"/>
                  </a:lnTo>
                  <a:lnTo>
                    <a:pt x="3371" y="57172"/>
                  </a:lnTo>
                  <a:lnTo>
                    <a:pt x="5467" y="87416"/>
                  </a:lnTo>
                  <a:lnTo>
                    <a:pt x="6088" y="118720"/>
                  </a:lnTo>
                  <a:lnTo>
                    <a:pt x="9642" y="150338"/>
                  </a:lnTo>
                  <a:lnTo>
                    <a:pt x="11793" y="182049"/>
                  </a:lnTo>
                  <a:lnTo>
                    <a:pt x="12431" y="210417"/>
                  </a:lnTo>
                  <a:lnTo>
                    <a:pt x="8282" y="239510"/>
                  </a:lnTo>
                  <a:lnTo>
                    <a:pt x="6425" y="270389"/>
                  </a:lnTo>
                  <a:lnTo>
                    <a:pt x="6350" y="2730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8" name="SMARTInkShape-2918"/>
            <p:cNvSpPr/>
            <p:nvPr/>
          </p:nvSpPr>
          <p:spPr>
            <a:xfrm>
              <a:off x="3917950" y="622300"/>
              <a:ext cx="177801" cy="76201"/>
            </a:xfrm>
            <a:custGeom>
              <a:avLst/>
              <a:gdLst/>
              <a:ahLst/>
              <a:cxnLst/>
              <a:rect l="0" t="0" r="0" b="0"/>
              <a:pathLst>
                <a:path w="177801" h="76201">
                  <a:moveTo>
                    <a:pt x="0" y="76200"/>
                  </a:moveTo>
                  <a:lnTo>
                    <a:pt x="3369" y="76200"/>
                  </a:lnTo>
                  <a:lnTo>
                    <a:pt x="4364" y="75493"/>
                  </a:lnTo>
                  <a:lnTo>
                    <a:pt x="5026" y="74318"/>
                  </a:lnTo>
                  <a:lnTo>
                    <a:pt x="5467" y="72828"/>
                  </a:lnTo>
                  <a:lnTo>
                    <a:pt x="9719" y="69291"/>
                  </a:lnTo>
                  <a:lnTo>
                    <a:pt x="39551" y="55000"/>
                  </a:lnTo>
                  <a:lnTo>
                    <a:pt x="68855" y="42195"/>
                  </a:lnTo>
                  <a:lnTo>
                    <a:pt x="93466" y="33747"/>
                  </a:lnTo>
                  <a:lnTo>
                    <a:pt x="125183" y="20489"/>
                  </a:lnTo>
                  <a:lnTo>
                    <a:pt x="152041" y="7496"/>
                  </a:lnTo>
                  <a:lnTo>
                    <a:pt x="17780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9" name="SMARTInkShape-2919"/>
            <p:cNvSpPr/>
            <p:nvPr/>
          </p:nvSpPr>
          <p:spPr>
            <a:xfrm>
              <a:off x="3951975" y="342900"/>
              <a:ext cx="137426" cy="419101"/>
            </a:xfrm>
            <a:custGeom>
              <a:avLst/>
              <a:gdLst/>
              <a:ahLst/>
              <a:cxnLst/>
              <a:rect l="0" t="0" r="0" b="0"/>
              <a:pathLst>
                <a:path w="137426" h="419101">
                  <a:moveTo>
                    <a:pt x="137425" y="0"/>
                  </a:moveTo>
                  <a:lnTo>
                    <a:pt x="108522" y="0"/>
                  </a:lnTo>
                  <a:lnTo>
                    <a:pt x="103339" y="0"/>
                  </a:lnTo>
                  <a:lnTo>
                    <a:pt x="85933" y="6740"/>
                  </a:lnTo>
                  <a:lnTo>
                    <a:pt x="54783" y="25730"/>
                  </a:lnTo>
                  <a:lnTo>
                    <a:pt x="29457" y="45769"/>
                  </a:lnTo>
                  <a:lnTo>
                    <a:pt x="20529" y="59617"/>
                  </a:lnTo>
                  <a:lnTo>
                    <a:pt x="9656" y="83281"/>
                  </a:lnTo>
                  <a:lnTo>
                    <a:pt x="1260" y="106284"/>
                  </a:lnTo>
                  <a:lnTo>
                    <a:pt x="0" y="121320"/>
                  </a:lnTo>
                  <a:lnTo>
                    <a:pt x="3259" y="148208"/>
                  </a:lnTo>
                  <a:lnTo>
                    <a:pt x="9399" y="171618"/>
                  </a:lnTo>
                  <a:lnTo>
                    <a:pt x="19136" y="199564"/>
                  </a:lnTo>
                  <a:lnTo>
                    <a:pt x="27508" y="226739"/>
                  </a:lnTo>
                  <a:lnTo>
                    <a:pt x="37907" y="256114"/>
                  </a:lnTo>
                  <a:lnTo>
                    <a:pt x="45770" y="283710"/>
                  </a:lnTo>
                  <a:lnTo>
                    <a:pt x="52568" y="313211"/>
                  </a:lnTo>
                  <a:lnTo>
                    <a:pt x="58346" y="339434"/>
                  </a:lnTo>
                  <a:lnTo>
                    <a:pt x="60656" y="367614"/>
                  </a:lnTo>
                  <a:lnTo>
                    <a:pt x="61149" y="394889"/>
                  </a:lnTo>
                  <a:lnTo>
                    <a:pt x="60497" y="407535"/>
                  </a:lnTo>
                  <a:lnTo>
                    <a:pt x="54875" y="4191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0" name="SMARTInkShape-2920"/>
            <p:cNvSpPr/>
            <p:nvPr/>
          </p:nvSpPr>
          <p:spPr>
            <a:xfrm>
              <a:off x="3766823" y="533400"/>
              <a:ext cx="206392" cy="221853"/>
            </a:xfrm>
            <a:custGeom>
              <a:avLst/>
              <a:gdLst/>
              <a:ahLst/>
              <a:cxnLst/>
              <a:rect l="0" t="0" r="0" b="0"/>
              <a:pathLst>
                <a:path w="206392" h="221853">
                  <a:moveTo>
                    <a:pt x="144777" y="0"/>
                  </a:moveTo>
                  <a:lnTo>
                    <a:pt x="139309" y="0"/>
                  </a:lnTo>
                  <a:lnTo>
                    <a:pt x="121871" y="10830"/>
                  </a:lnTo>
                  <a:lnTo>
                    <a:pt x="101447" y="20980"/>
                  </a:lnTo>
                  <a:lnTo>
                    <a:pt x="74237" y="46246"/>
                  </a:lnTo>
                  <a:lnTo>
                    <a:pt x="49390" y="76971"/>
                  </a:lnTo>
                  <a:lnTo>
                    <a:pt x="30435" y="103710"/>
                  </a:lnTo>
                  <a:lnTo>
                    <a:pt x="13295" y="133975"/>
                  </a:lnTo>
                  <a:lnTo>
                    <a:pt x="3043" y="163403"/>
                  </a:lnTo>
                  <a:lnTo>
                    <a:pt x="4" y="188115"/>
                  </a:lnTo>
                  <a:lnTo>
                    <a:pt x="0" y="201434"/>
                  </a:lnTo>
                  <a:lnTo>
                    <a:pt x="2350" y="212057"/>
                  </a:lnTo>
                  <a:lnTo>
                    <a:pt x="5375" y="215455"/>
                  </a:lnTo>
                  <a:lnTo>
                    <a:pt x="14381" y="219230"/>
                  </a:lnTo>
                  <a:lnTo>
                    <a:pt x="45447" y="221852"/>
                  </a:lnTo>
                  <a:lnTo>
                    <a:pt x="69249" y="220250"/>
                  </a:lnTo>
                  <a:lnTo>
                    <a:pt x="94175" y="213426"/>
                  </a:lnTo>
                  <a:lnTo>
                    <a:pt x="119435" y="200584"/>
                  </a:lnTo>
                  <a:lnTo>
                    <a:pt x="144794" y="183374"/>
                  </a:lnTo>
                  <a:lnTo>
                    <a:pt x="175275" y="158597"/>
                  </a:lnTo>
                  <a:lnTo>
                    <a:pt x="195904" y="128955"/>
                  </a:lnTo>
                  <a:lnTo>
                    <a:pt x="204297" y="107822"/>
                  </a:lnTo>
                  <a:lnTo>
                    <a:pt x="206391" y="85413"/>
                  </a:lnTo>
                  <a:lnTo>
                    <a:pt x="204381" y="74178"/>
                  </a:lnTo>
                  <a:lnTo>
                    <a:pt x="195911" y="59922"/>
                  </a:lnTo>
                  <a:lnTo>
                    <a:pt x="186553" y="52972"/>
                  </a:lnTo>
                  <a:lnTo>
                    <a:pt x="157125" y="40501"/>
                  </a:lnTo>
                  <a:lnTo>
                    <a:pt x="132006" y="33688"/>
                  </a:lnTo>
                  <a:lnTo>
                    <a:pt x="114886" y="30441"/>
                  </a:lnTo>
                  <a:lnTo>
                    <a:pt x="102760" y="25011"/>
                  </a:lnTo>
                  <a:lnTo>
                    <a:pt x="97174" y="21699"/>
                  </a:lnTo>
                  <a:lnTo>
                    <a:pt x="92339" y="20227"/>
                  </a:lnTo>
                  <a:lnTo>
                    <a:pt x="90769" y="19129"/>
                  </a:lnTo>
                  <a:lnTo>
                    <a:pt x="89721" y="17691"/>
                  </a:lnTo>
                  <a:lnTo>
                    <a:pt x="87627" y="127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1" name="SMARTInkShape-2921"/>
            <p:cNvSpPr/>
            <p:nvPr/>
          </p:nvSpPr>
          <p:spPr>
            <a:xfrm>
              <a:off x="3328485" y="497088"/>
              <a:ext cx="182312" cy="267562"/>
            </a:xfrm>
            <a:custGeom>
              <a:avLst/>
              <a:gdLst/>
              <a:ahLst/>
              <a:cxnLst/>
              <a:rect l="0" t="0" r="0" b="0"/>
              <a:pathLst>
                <a:path w="182312" h="267562">
                  <a:moveTo>
                    <a:pt x="49715" y="93462"/>
                  </a:moveTo>
                  <a:lnTo>
                    <a:pt x="78962" y="92755"/>
                  </a:lnTo>
                  <a:lnTo>
                    <a:pt x="106161" y="86553"/>
                  </a:lnTo>
                  <a:lnTo>
                    <a:pt x="137815" y="76454"/>
                  </a:lnTo>
                  <a:lnTo>
                    <a:pt x="152568" y="69451"/>
                  </a:lnTo>
                  <a:lnTo>
                    <a:pt x="174484" y="50753"/>
                  </a:lnTo>
                  <a:lnTo>
                    <a:pt x="179250" y="42495"/>
                  </a:lnTo>
                  <a:lnTo>
                    <a:pt x="182311" y="25695"/>
                  </a:lnTo>
                  <a:lnTo>
                    <a:pt x="179471" y="13017"/>
                  </a:lnTo>
                  <a:lnTo>
                    <a:pt x="174177" y="6439"/>
                  </a:lnTo>
                  <a:lnTo>
                    <a:pt x="170789" y="3696"/>
                  </a:lnTo>
                  <a:lnTo>
                    <a:pt x="161381" y="649"/>
                  </a:lnTo>
                  <a:lnTo>
                    <a:pt x="150144" y="0"/>
                  </a:lnTo>
                  <a:lnTo>
                    <a:pt x="131211" y="4307"/>
                  </a:lnTo>
                  <a:lnTo>
                    <a:pt x="101769" y="18047"/>
                  </a:lnTo>
                  <a:lnTo>
                    <a:pt x="71991" y="41091"/>
                  </a:lnTo>
                  <a:lnTo>
                    <a:pt x="50671" y="64618"/>
                  </a:lnTo>
                  <a:lnTo>
                    <a:pt x="34319" y="92833"/>
                  </a:lnTo>
                  <a:lnTo>
                    <a:pt x="17165" y="123535"/>
                  </a:lnTo>
                  <a:lnTo>
                    <a:pt x="8672" y="146339"/>
                  </a:lnTo>
                  <a:lnTo>
                    <a:pt x="3251" y="169174"/>
                  </a:lnTo>
                  <a:lnTo>
                    <a:pt x="199" y="197895"/>
                  </a:lnTo>
                  <a:lnTo>
                    <a:pt x="0" y="223574"/>
                  </a:lnTo>
                  <a:lnTo>
                    <a:pt x="2455" y="238073"/>
                  </a:lnTo>
                  <a:lnTo>
                    <a:pt x="5508" y="243491"/>
                  </a:lnTo>
                  <a:lnTo>
                    <a:pt x="19211" y="254488"/>
                  </a:lnTo>
                  <a:lnTo>
                    <a:pt x="40605" y="264525"/>
                  </a:lnTo>
                  <a:lnTo>
                    <a:pt x="54839" y="267561"/>
                  </a:lnTo>
                  <a:lnTo>
                    <a:pt x="84281" y="265399"/>
                  </a:lnTo>
                  <a:lnTo>
                    <a:pt x="94165" y="264912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2" name="SMARTInkShape-2922"/>
            <p:cNvSpPr/>
            <p:nvPr/>
          </p:nvSpPr>
          <p:spPr>
            <a:xfrm>
              <a:off x="3117850" y="520700"/>
              <a:ext cx="190501" cy="69851"/>
            </a:xfrm>
            <a:custGeom>
              <a:avLst/>
              <a:gdLst/>
              <a:ahLst/>
              <a:cxnLst/>
              <a:rect l="0" t="0" r="0" b="0"/>
              <a:pathLst>
                <a:path w="190501" h="69851">
                  <a:moveTo>
                    <a:pt x="0" y="69850"/>
                  </a:moveTo>
                  <a:lnTo>
                    <a:pt x="3369" y="69850"/>
                  </a:lnTo>
                  <a:lnTo>
                    <a:pt x="4364" y="69143"/>
                  </a:lnTo>
                  <a:lnTo>
                    <a:pt x="5026" y="67967"/>
                  </a:lnTo>
                  <a:lnTo>
                    <a:pt x="5466" y="66478"/>
                  </a:lnTo>
                  <a:lnTo>
                    <a:pt x="32787" y="51551"/>
                  </a:lnTo>
                  <a:lnTo>
                    <a:pt x="63129" y="40077"/>
                  </a:lnTo>
                  <a:lnTo>
                    <a:pt x="92161" y="28964"/>
                  </a:lnTo>
                  <a:lnTo>
                    <a:pt x="122400" y="17440"/>
                  </a:lnTo>
                  <a:lnTo>
                    <a:pt x="148842" y="9244"/>
                  </a:lnTo>
                  <a:lnTo>
                    <a:pt x="180309" y="1356"/>
                  </a:lnTo>
                  <a:lnTo>
                    <a:pt x="19050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3" name="SMARTInkShape-2923"/>
            <p:cNvSpPr/>
            <p:nvPr/>
          </p:nvSpPr>
          <p:spPr>
            <a:xfrm>
              <a:off x="3187716" y="342900"/>
              <a:ext cx="6335" cy="336551"/>
            </a:xfrm>
            <a:custGeom>
              <a:avLst/>
              <a:gdLst/>
              <a:ahLst/>
              <a:cxnLst/>
              <a:rect l="0" t="0" r="0" b="0"/>
              <a:pathLst>
                <a:path w="6335" h="336551">
                  <a:moveTo>
                    <a:pt x="6334" y="0"/>
                  </a:moveTo>
                  <a:lnTo>
                    <a:pt x="2963" y="3370"/>
                  </a:lnTo>
                  <a:lnTo>
                    <a:pt x="865" y="15580"/>
                  </a:lnTo>
                  <a:lnTo>
                    <a:pt x="158" y="40080"/>
                  </a:lnTo>
                  <a:lnTo>
                    <a:pt x="740" y="68162"/>
                  </a:lnTo>
                  <a:lnTo>
                    <a:pt x="3377" y="90972"/>
                  </a:lnTo>
                  <a:lnTo>
                    <a:pt x="3138" y="115221"/>
                  </a:lnTo>
                  <a:lnTo>
                    <a:pt x="1386" y="140813"/>
                  </a:lnTo>
                  <a:lnTo>
                    <a:pt x="607" y="168652"/>
                  </a:lnTo>
                  <a:lnTo>
                    <a:pt x="259" y="195605"/>
                  </a:lnTo>
                  <a:lnTo>
                    <a:pt x="107" y="221696"/>
                  </a:lnTo>
                  <a:lnTo>
                    <a:pt x="37" y="247403"/>
                  </a:lnTo>
                  <a:lnTo>
                    <a:pt x="0" y="278935"/>
                  </a:lnTo>
                  <a:lnTo>
                    <a:pt x="692" y="309097"/>
                  </a:lnTo>
                  <a:lnTo>
                    <a:pt x="6334" y="3365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4" name="SMARTInkShape-2924"/>
            <p:cNvSpPr/>
            <p:nvPr/>
          </p:nvSpPr>
          <p:spPr>
            <a:xfrm>
              <a:off x="3073400" y="393700"/>
              <a:ext cx="6351" cy="6351"/>
            </a:xfrm>
            <a:custGeom>
              <a:avLst/>
              <a:gdLst/>
              <a:ahLst/>
              <a:cxnLst/>
              <a:rect l="0" t="0" r="0" b="0"/>
              <a:pathLst>
                <a:path w="6351" h="6351">
                  <a:moveTo>
                    <a:pt x="0" y="0"/>
                  </a:moveTo>
                  <a:lnTo>
                    <a:pt x="6350" y="63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5" name="SMARTInkShape-2925"/>
            <p:cNvSpPr/>
            <p:nvPr/>
          </p:nvSpPr>
          <p:spPr>
            <a:xfrm>
              <a:off x="3054350" y="520700"/>
              <a:ext cx="18759" cy="217658"/>
            </a:xfrm>
            <a:custGeom>
              <a:avLst/>
              <a:gdLst/>
              <a:ahLst/>
              <a:cxnLst/>
              <a:rect l="0" t="0" r="0" b="0"/>
              <a:pathLst>
                <a:path w="18759" h="217658">
                  <a:moveTo>
                    <a:pt x="0" y="0"/>
                  </a:moveTo>
                  <a:lnTo>
                    <a:pt x="0" y="3369"/>
                  </a:lnTo>
                  <a:lnTo>
                    <a:pt x="704" y="4363"/>
                  </a:lnTo>
                  <a:lnTo>
                    <a:pt x="1881" y="5024"/>
                  </a:lnTo>
                  <a:lnTo>
                    <a:pt x="3369" y="5467"/>
                  </a:lnTo>
                  <a:lnTo>
                    <a:pt x="6906" y="9719"/>
                  </a:lnTo>
                  <a:lnTo>
                    <a:pt x="10124" y="16314"/>
                  </a:lnTo>
                  <a:lnTo>
                    <a:pt x="15730" y="42921"/>
                  </a:lnTo>
                  <a:lnTo>
                    <a:pt x="18065" y="66417"/>
                  </a:lnTo>
                  <a:lnTo>
                    <a:pt x="18758" y="94625"/>
                  </a:lnTo>
                  <a:lnTo>
                    <a:pt x="17037" y="116844"/>
                  </a:lnTo>
                  <a:lnTo>
                    <a:pt x="14628" y="140124"/>
                  </a:lnTo>
                  <a:lnTo>
                    <a:pt x="12564" y="171654"/>
                  </a:lnTo>
                  <a:lnTo>
                    <a:pt x="7785" y="200104"/>
                  </a:lnTo>
                  <a:lnTo>
                    <a:pt x="6539" y="217478"/>
                  </a:lnTo>
                  <a:lnTo>
                    <a:pt x="6475" y="217657"/>
                  </a:lnTo>
                  <a:lnTo>
                    <a:pt x="6350" y="1968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6" name="SMARTInkShape-2926"/>
            <p:cNvSpPr/>
            <p:nvPr/>
          </p:nvSpPr>
          <p:spPr>
            <a:xfrm>
              <a:off x="2719566" y="527050"/>
              <a:ext cx="219857" cy="288292"/>
            </a:xfrm>
            <a:custGeom>
              <a:avLst/>
              <a:gdLst/>
              <a:ahLst/>
              <a:cxnLst/>
              <a:rect l="0" t="0" r="0" b="0"/>
              <a:pathLst>
                <a:path w="219857" h="288292">
                  <a:moveTo>
                    <a:pt x="188734" y="0"/>
                  </a:moveTo>
                  <a:lnTo>
                    <a:pt x="170316" y="704"/>
                  </a:lnTo>
                  <a:lnTo>
                    <a:pt x="143529" y="5467"/>
                  </a:lnTo>
                  <a:lnTo>
                    <a:pt x="118029" y="11949"/>
                  </a:lnTo>
                  <a:lnTo>
                    <a:pt x="86547" y="26087"/>
                  </a:lnTo>
                  <a:lnTo>
                    <a:pt x="61559" y="38302"/>
                  </a:lnTo>
                  <a:lnTo>
                    <a:pt x="31202" y="51701"/>
                  </a:lnTo>
                  <a:lnTo>
                    <a:pt x="14665" y="62277"/>
                  </a:lnTo>
                  <a:lnTo>
                    <a:pt x="4199" y="74347"/>
                  </a:lnTo>
                  <a:lnTo>
                    <a:pt x="0" y="83489"/>
                  </a:lnTo>
                  <a:lnTo>
                    <a:pt x="117" y="85999"/>
                  </a:lnTo>
                  <a:lnTo>
                    <a:pt x="2127" y="90668"/>
                  </a:lnTo>
                  <a:lnTo>
                    <a:pt x="10597" y="97262"/>
                  </a:lnTo>
                  <a:lnTo>
                    <a:pt x="39007" y="107936"/>
                  </a:lnTo>
                  <a:lnTo>
                    <a:pt x="70728" y="116414"/>
                  </a:lnTo>
                  <a:lnTo>
                    <a:pt x="95756" y="122764"/>
                  </a:lnTo>
                  <a:lnTo>
                    <a:pt x="124416" y="129115"/>
                  </a:lnTo>
                  <a:lnTo>
                    <a:pt x="151881" y="142207"/>
                  </a:lnTo>
                  <a:lnTo>
                    <a:pt x="177892" y="156122"/>
                  </a:lnTo>
                  <a:lnTo>
                    <a:pt x="205486" y="173464"/>
                  </a:lnTo>
                  <a:lnTo>
                    <a:pt x="213347" y="181988"/>
                  </a:lnTo>
                  <a:lnTo>
                    <a:pt x="217312" y="190479"/>
                  </a:lnTo>
                  <a:lnTo>
                    <a:pt x="219856" y="207429"/>
                  </a:lnTo>
                  <a:lnTo>
                    <a:pt x="216441" y="215898"/>
                  </a:lnTo>
                  <a:lnTo>
                    <a:pt x="209515" y="224364"/>
                  </a:lnTo>
                  <a:lnTo>
                    <a:pt x="193010" y="236359"/>
                  </a:lnTo>
                  <a:lnTo>
                    <a:pt x="162506" y="248972"/>
                  </a:lnTo>
                  <a:lnTo>
                    <a:pt x="137688" y="260741"/>
                  </a:lnTo>
                  <a:lnTo>
                    <a:pt x="112460" y="271284"/>
                  </a:lnTo>
                  <a:lnTo>
                    <a:pt x="87111" y="278876"/>
                  </a:lnTo>
                  <a:lnTo>
                    <a:pt x="56632" y="287762"/>
                  </a:lnTo>
                  <a:lnTo>
                    <a:pt x="47001" y="288291"/>
                  </a:lnTo>
                  <a:lnTo>
                    <a:pt x="40369" y="286173"/>
                  </a:lnTo>
                  <a:lnTo>
                    <a:pt x="23634" y="2730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7" name="SMARTInkShape-2927"/>
            <p:cNvSpPr/>
            <p:nvPr/>
          </p:nvSpPr>
          <p:spPr>
            <a:xfrm>
              <a:off x="6753845" y="425450"/>
              <a:ext cx="121547" cy="203201"/>
            </a:xfrm>
            <a:custGeom>
              <a:avLst/>
              <a:gdLst/>
              <a:ahLst/>
              <a:cxnLst/>
              <a:rect l="0" t="0" r="0" b="0"/>
              <a:pathLst>
                <a:path w="121547" h="203201">
                  <a:moveTo>
                    <a:pt x="110505" y="0"/>
                  </a:moveTo>
                  <a:lnTo>
                    <a:pt x="107133" y="0"/>
                  </a:lnTo>
                  <a:lnTo>
                    <a:pt x="103596" y="1880"/>
                  </a:lnTo>
                  <a:lnTo>
                    <a:pt x="101666" y="3371"/>
                  </a:lnTo>
                  <a:lnTo>
                    <a:pt x="95757" y="5026"/>
                  </a:lnTo>
                  <a:lnTo>
                    <a:pt x="84498" y="7839"/>
                  </a:lnTo>
                  <a:lnTo>
                    <a:pt x="58788" y="21493"/>
                  </a:lnTo>
                  <a:lnTo>
                    <a:pt x="31205" y="33630"/>
                  </a:lnTo>
                  <a:lnTo>
                    <a:pt x="14066" y="42991"/>
                  </a:lnTo>
                  <a:lnTo>
                    <a:pt x="838" y="58377"/>
                  </a:lnTo>
                  <a:lnTo>
                    <a:pt x="0" y="60789"/>
                  </a:lnTo>
                  <a:lnTo>
                    <a:pt x="145" y="63105"/>
                  </a:lnTo>
                  <a:lnTo>
                    <a:pt x="7306" y="78395"/>
                  </a:lnTo>
                  <a:lnTo>
                    <a:pt x="11252" y="83760"/>
                  </a:lnTo>
                  <a:lnTo>
                    <a:pt x="19119" y="86615"/>
                  </a:lnTo>
                  <a:lnTo>
                    <a:pt x="47512" y="93668"/>
                  </a:lnTo>
                  <a:lnTo>
                    <a:pt x="78821" y="107157"/>
                  </a:lnTo>
                  <a:lnTo>
                    <a:pt x="108022" y="125881"/>
                  </a:lnTo>
                  <a:lnTo>
                    <a:pt x="117607" y="134508"/>
                  </a:lnTo>
                  <a:lnTo>
                    <a:pt x="120716" y="141154"/>
                  </a:lnTo>
                  <a:lnTo>
                    <a:pt x="121546" y="144902"/>
                  </a:lnTo>
                  <a:lnTo>
                    <a:pt x="121394" y="148108"/>
                  </a:lnTo>
                  <a:lnTo>
                    <a:pt x="114221" y="163950"/>
                  </a:lnTo>
                  <a:lnTo>
                    <a:pt x="101493" y="175969"/>
                  </a:lnTo>
                  <a:lnTo>
                    <a:pt x="77079" y="189980"/>
                  </a:lnTo>
                  <a:lnTo>
                    <a:pt x="64604" y="193796"/>
                  </a:lnTo>
                  <a:lnTo>
                    <a:pt x="35480" y="196245"/>
                  </a:lnTo>
                  <a:lnTo>
                    <a:pt x="17485" y="198551"/>
                  </a:lnTo>
                  <a:lnTo>
                    <a:pt x="2555" y="2032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8" name="SMARTInkShape-2928"/>
            <p:cNvSpPr/>
            <p:nvPr/>
          </p:nvSpPr>
          <p:spPr>
            <a:xfrm>
              <a:off x="6635750" y="501650"/>
              <a:ext cx="25401" cy="114301"/>
            </a:xfrm>
            <a:custGeom>
              <a:avLst/>
              <a:gdLst/>
              <a:ahLst/>
              <a:cxnLst/>
              <a:rect l="0" t="0" r="0" b="0"/>
              <a:pathLst>
                <a:path w="25401" h="114301">
                  <a:moveTo>
                    <a:pt x="25400" y="0"/>
                  </a:moveTo>
                  <a:lnTo>
                    <a:pt x="24693" y="16606"/>
                  </a:lnTo>
                  <a:lnTo>
                    <a:pt x="19932" y="44964"/>
                  </a:lnTo>
                  <a:lnTo>
                    <a:pt x="12258" y="76267"/>
                  </a:lnTo>
                  <a:lnTo>
                    <a:pt x="7128" y="102183"/>
                  </a:lnTo>
                  <a:lnTo>
                    <a:pt x="6694" y="108444"/>
                  </a:lnTo>
                  <a:lnTo>
                    <a:pt x="5874" y="110395"/>
                  </a:lnTo>
                  <a:lnTo>
                    <a:pt x="4622" y="111697"/>
                  </a:lnTo>
                  <a:lnTo>
                    <a:pt x="0" y="1143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9" name="SMARTInkShape-2929"/>
            <p:cNvSpPr/>
            <p:nvPr/>
          </p:nvSpPr>
          <p:spPr>
            <a:xfrm>
              <a:off x="6413500" y="450850"/>
              <a:ext cx="141670" cy="212885"/>
            </a:xfrm>
            <a:custGeom>
              <a:avLst/>
              <a:gdLst/>
              <a:ahLst/>
              <a:cxnLst/>
              <a:rect l="0" t="0" r="0" b="0"/>
              <a:pathLst>
                <a:path w="141670" h="212885">
                  <a:moveTo>
                    <a:pt x="95250" y="0"/>
                  </a:moveTo>
                  <a:lnTo>
                    <a:pt x="73173" y="704"/>
                  </a:lnTo>
                  <a:lnTo>
                    <a:pt x="43533" y="10830"/>
                  </a:lnTo>
                  <a:lnTo>
                    <a:pt x="25834" y="17712"/>
                  </a:lnTo>
                  <a:lnTo>
                    <a:pt x="1725" y="36587"/>
                  </a:lnTo>
                  <a:lnTo>
                    <a:pt x="765" y="39308"/>
                  </a:lnTo>
                  <a:lnTo>
                    <a:pt x="510" y="41022"/>
                  </a:lnTo>
                  <a:lnTo>
                    <a:pt x="2107" y="44808"/>
                  </a:lnTo>
                  <a:lnTo>
                    <a:pt x="8883" y="52986"/>
                  </a:lnTo>
                  <a:lnTo>
                    <a:pt x="38879" y="65622"/>
                  </a:lnTo>
                  <a:lnTo>
                    <a:pt x="64358" y="74790"/>
                  </a:lnTo>
                  <a:lnTo>
                    <a:pt x="93957" y="89456"/>
                  </a:lnTo>
                  <a:lnTo>
                    <a:pt x="117023" y="105943"/>
                  </a:lnTo>
                  <a:lnTo>
                    <a:pt x="137618" y="132040"/>
                  </a:lnTo>
                  <a:lnTo>
                    <a:pt x="140430" y="136710"/>
                  </a:lnTo>
                  <a:lnTo>
                    <a:pt x="141669" y="147542"/>
                  </a:lnTo>
                  <a:lnTo>
                    <a:pt x="138401" y="163660"/>
                  </a:lnTo>
                  <a:lnTo>
                    <a:pt x="134184" y="172926"/>
                  </a:lnTo>
                  <a:lnTo>
                    <a:pt x="115968" y="194649"/>
                  </a:lnTo>
                  <a:lnTo>
                    <a:pt x="103584" y="204036"/>
                  </a:lnTo>
                  <a:lnTo>
                    <a:pt x="75624" y="210705"/>
                  </a:lnTo>
                  <a:lnTo>
                    <a:pt x="63243" y="212884"/>
                  </a:lnTo>
                  <a:lnTo>
                    <a:pt x="31715" y="206757"/>
                  </a:lnTo>
                  <a:lnTo>
                    <a:pt x="8783" y="201787"/>
                  </a:lnTo>
                  <a:lnTo>
                    <a:pt x="0" y="1968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0" name="SMARTInkShape-2930"/>
            <p:cNvSpPr/>
            <p:nvPr/>
          </p:nvSpPr>
          <p:spPr>
            <a:xfrm>
              <a:off x="6235700" y="480030"/>
              <a:ext cx="120246" cy="198761"/>
            </a:xfrm>
            <a:custGeom>
              <a:avLst/>
              <a:gdLst/>
              <a:ahLst/>
              <a:cxnLst/>
              <a:rect l="0" t="0" r="0" b="0"/>
              <a:pathLst>
                <a:path w="120246" h="198761">
                  <a:moveTo>
                    <a:pt x="0" y="110520"/>
                  </a:moveTo>
                  <a:lnTo>
                    <a:pt x="3371" y="113889"/>
                  </a:lnTo>
                  <a:lnTo>
                    <a:pt x="8789" y="115544"/>
                  </a:lnTo>
                  <a:lnTo>
                    <a:pt x="20394" y="116608"/>
                  </a:lnTo>
                  <a:lnTo>
                    <a:pt x="46008" y="108007"/>
                  </a:lnTo>
                  <a:lnTo>
                    <a:pt x="65088" y="94788"/>
                  </a:lnTo>
                  <a:lnTo>
                    <a:pt x="95217" y="64134"/>
                  </a:lnTo>
                  <a:lnTo>
                    <a:pt x="113739" y="34706"/>
                  </a:lnTo>
                  <a:lnTo>
                    <a:pt x="117578" y="26025"/>
                  </a:lnTo>
                  <a:lnTo>
                    <a:pt x="120245" y="8079"/>
                  </a:lnTo>
                  <a:lnTo>
                    <a:pt x="118588" y="3137"/>
                  </a:lnTo>
                  <a:lnTo>
                    <a:pt x="117157" y="831"/>
                  </a:lnTo>
                  <a:lnTo>
                    <a:pt x="114794" y="0"/>
                  </a:lnTo>
                  <a:lnTo>
                    <a:pt x="108405" y="957"/>
                  </a:lnTo>
                  <a:lnTo>
                    <a:pt x="86800" y="11145"/>
                  </a:lnTo>
                  <a:lnTo>
                    <a:pt x="55640" y="36395"/>
                  </a:lnTo>
                  <a:lnTo>
                    <a:pt x="30271" y="67049"/>
                  </a:lnTo>
                  <a:lnTo>
                    <a:pt x="14706" y="98431"/>
                  </a:lnTo>
                  <a:lnTo>
                    <a:pt x="6943" y="123400"/>
                  </a:lnTo>
                  <a:lnTo>
                    <a:pt x="1371" y="153750"/>
                  </a:lnTo>
                  <a:lnTo>
                    <a:pt x="975" y="178718"/>
                  </a:lnTo>
                  <a:lnTo>
                    <a:pt x="3490" y="186220"/>
                  </a:lnTo>
                  <a:lnTo>
                    <a:pt x="8842" y="191906"/>
                  </a:lnTo>
                  <a:lnTo>
                    <a:pt x="15923" y="196080"/>
                  </a:lnTo>
                  <a:lnTo>
                    <a:pt x="31969" y="198760"/>
                  </a:lnTo>
                  <a:lnTo>
                    <a:pt x="40313" y="198420"/>
                  </a:lnTo>
                  <a:lnTo>
                    <a:pt x="57150" y="19307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1" name="SMARTInkShape-2931"/>
            <p:cNvSpPr/>
            <p:nvPr/>
          </p:nvSpPr>
          <p:spPr>
            <a:xfrm>
              <a:off x="5862270" y="350743"/>
              <a:ext cx="316281" cy="346226"/>
            </a:xfrm>
            <a:custGeom>
              <a:avLst/>
              <a:gdLst/>
              <a:ahLst/>
              <a:cxnLst/>
              <a:rect l="0" t="0" r="0" b="0"/>
              <a:pathLst>
                <a:path w="316281" h="346226">
                  <a:moveTo>
                    <a:pt x="17830" y="233457"/>
                  </a:moveTo>
                  <a:lnTo>
                    <a:pt x="612" y="263814"/>
                  </a:lnTo>
                  <a:lnTo>
                    <a:pt x="0" y="266395"/>
                  </a:lnTo>
                  <a:lnTo>
                    <a:pt x="300" y="268821"/>
                  </a:lnTo>
                  <a:lnTo>
                    <a:pt x="2513" y="273398"/>
                  </a:lnTo>
                  <a:lnTo>
                    <a:pt x="4795" y="274195"/>
                  </a:lnTo>
                  <a:lnTo>
                    <a:pt x="32413" y="270470"/>
                  </a:lnTo>
                  <a:lnTo>
                    <a:pt x="63069" y="255923"/>
                  </a:lnTo>
                  <a:lnTo>
                    <a:pt x="87914" y="238938"/>
                  </a:lnTo>
                  <a:lnTo>
                    <a:pt x="113148" y="218617"/>
                  </a:lnTo>
                  <a:lnTo>
                    <a:pt x="136618" y="194722"/>
                  </a:lnTo>
                  <a:lnTo>
                    <a:pt x="156978" y="167887"/>
                  </a:lnTo>
                  <a:lnTo>
                    <a:pt x="176416" y="139474"/>
                  </a:lnTo>
                  <a:lnTo>
                    <a:pt x="193699" y="111300"/>
                  </a:lnTo>
                  <a:lnTo>
                    <a:pt x="209639" y="80609"/>
                  </a:lnTo>
                  <a:lnTo>
                    <a:pt x="224005" y="52937"/>
                  </a:lnTo>
                  <a:lnTo>
                    <a:pt x="230848" y="31332"/>
                  </a:lnTo>
                  <a:lnTo>
                    <a:pt x="233680" y="0"/>
                  </a:lnTo>
                  <a:lnTo>
                    <a:pt x="232991" y="208"/>
                  </a:lnTo>
                  <a:lnTo>
                    <a:pt x="230344" y="2319"/>
                  </a:lnTo>
                  <a:lnTo>
                    <a:pt x="228696" y="5611"/>
                  </a:lnTo>
                  <a:lnTo>
                    <a:pt x="225613" y="33318"/>
                  </a:lnTo>
                  <a:lnTo>
                    <a:pt x="222388" y="58445"/>
                  </a:lnTo>
                  <a:lnTo>
                    <a:pt x="221431" y="88233"/>
                  </a:lnTo>
                  <a:lnTo>
                    <a:pt x="221208" y="109646"/>
                  </a:lnTo>
                  <a:lnTo>
                    <a:pt x="221109" y="133274"/>
                  </a:lnTo>
                  <a:lnTo>
                    <a:pt x="221064" y="157887"/>
                  </a:lnTo>
                  <a:lnTo>
                    <a:pt x="221045" y="182937"/>
                  </a:lnTo>
                  <a:lnTo>
                    <a:pt x="221036" y="208181"/>
                  </a:lnTo>
                  <a:lnTo>
                    <a:pt x="221031" y="231629"/>
                  </a:lnTo>
                  <a:lnTo>
                    <a:pt x="221030" y="262783"/>
                  </a:lnTo>
                  <a:lnTo>
                    <a:pt x="221030" y="288007"/>
                  </a:lnTo>
                  <a:lnTo>
                    <a:pt x="219147" y="307005"/>
                  </a:lnTo>
                  <a:lnTo>
                    <a:pt x="213190" y="327916"/>
                  </a:lnTo>
                  <a:lnTo>
                    <a:pt x="211570" y="330296"/>
                  </a:lnTo>
                  <a:lnTo>
                    <a:pt x="210490" y="331177"/>
                  </a:lnTo>
                  <a:lnTo>
                    <a:pt x="209769" y="331058"/>
                  </a:lnTo>
                  <a:lnTo>
                    <a:pt x="209290" y="330274"/>
                  </a:lnTo>
                  <a:lnTo>
                    <a:pt x="203341" y="302087"/>
                  </a:lnTo>
                  <a:lnTo>
                    <a:pt x="202247" y="274295"/>
                  </a:lnTo>
                  <a:lnTo>
                    <a:pt x="202059" y="249946"/>
                  </a:lnTo>
                  <a:lnTo>
                    <a:pt x="205374" y="221488"/>
                  </a:lnTo>
                  <a:lnTo>
                    <a:pt x="210825" y="194084"/>
                  </a:lnTo>
                  <a:lnTo>
                    <a:pt x="220278" y="174831"/>
                  </a:lnTo>
                  <a:lnTo>
                    <a:pt x="235410" y="157096"/>
                  </a:lnTo>
                  <a:lnTo>
                    <a:pt x="241062" y="153656"/>
                  </a:lnTo>
                  <a:lnTo>
                    <a:pt x="247807" y="154010"/>
                  </a:lnTo>
                  <a:lnTo>
                    <a:pt x="263635" y="159986"/>
                  </a:lnTo>
                  <a:lnTo>
                    <a:pt x="270068" y="167641"/>
                  </a:lnTo>
                  <a:lnTo>
                    <a:pt x="279948" y="189803"/>
                  </a:lnTo>
                  <a:lnTo>
                    <a:pt x="284330" y="220339"/>
                  </a:lnTo>
                  <a:lnTo>
                    <a:pt x="288625" y="248697"/>
                  </a:lnTo>
                  <a:lnTo>
                    <a:pt x="290211" y="275993"/>
                  </a:lnTo>
                  <a:lnTo>
                    <a:pt x="290681" y="304699"/>
                  </a:lnTo>
                  <a:lnTo>
                    <a:pt x="291527" y="325826"/>
                  </a:lnTo>
                  <a:lnTo>
                    <a:pt x="294225" y="334012"/>
                  </a:lnTo>
                  <a:lnTo>
                    <a:pt x="299710" y="342585"/>
                  </a:lnTo>
                  <a:lnTo>
                    <a:pt x="303742" y="345458"/>
                  </a:lnTo>
                  <a:lnTo>
                    <a:pt x="305803" y="346225"/>
                  </a:lnTo>
                  <a:lnTo>
                    <a:pt x="307179" y="346030"/>
                  </a:lnTo>
                  <a:lnTo>
                    <a:pt x="308096" y="345193"/>
                  </a:lnTo>
                  <a:lnTo>
                    <a:pt x="308706" y="343931"/>
                  </a:lnTo>
                  <a:lnTo>
                    <a:pt x="309819" y="343090"/>
                  </a:lnTo>
                  <a:lnTo>
                    <a:pt x="316280" y="341407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2" name="SMARTInkShape-2932"/>
            <p:cNvSpPr/>
            <p:nvPr/>
          </p:nvSpPr>
          <p:spPr>
            <a:xfrm>
              <a:off x="5927297" y="387350"/>
              <a:ext cx="22654" cy="334629"/>
            </a:xfrm>
            <a:custGeom>
              <a:avLst/>
              <a:gdLst/>
              <a:ahLst/>
              <a:cxnLst/>
              <a:rect l="0" t="0" r="0" b="0"/>
              <a:pathLst>
                <a:path w="22654" h="334629">
                  <a:moveTo>
                    <a:pt x="22653" y="0"/>
                  </a:moveTo>
                  <a:lnTo>
                    <a:pt x="21946" y="12241"/>
                  </a:lnTo>
                  <a:lnTo>
                    <a:pt x="17185" y="38875"/>
                  </a:lnTo>
                  <a:lnTo>
                    <a:pt x="16564" y="64120"/>
                  </a:lnTo>
                  <a:lnTo>
                    <a:pt x="16418" y="85648"/>
                  </a:lnTo>
                  <a:lnTo>
                    <a:pt x="16354" y="110031"/>
                  </a:lnTo>
                  <a:lnTo>
                    <a:pt x="16325" y="137332"/>
                  </a:lnTo>
                  <a:lnTo>
                    <a:pt x="14431" y="165929"/>
                  </a:lnTo>
                  <a:lnTo>
                    <a:pt x="11943" y="195100"/>
                  </a:lnTo>
                  <a:lnTo>
                    <a:pt x="10837" y="224529"/>
                  </a:lnTo>
                  <a:lnTo>
                    <a:pt x="8463" y="252191"/>
                  </a:lnTo>
                  <a:lnTo>
                    <a:pt x="5762" y="277185"/>
                  </a:lnTo>
                  <a:lnTo>
                    <a:pt x="4242" y="305710"/>
                  </a:lnTo>
                  <a:lnTo>
                    <a:pt x="3086" y="323021"/>
                  </a:lnTo>
                  <a:lnTo>
                    <a:pt x="0" y="332227"/>
                  </a:lnTo>
                  <a:lnTo>
                    <a:pt x="495" y="333668"/>
                  </a:lnTo>
                  <a:lnTo>
                    <a:pt x="1531" y="334628"/>
                  </a:lnTo>
                  <a:lnTo>
                    <a:pt x="2221" y="334563"/>
                  </a:lnTo>
                  <a:lnTo>
                    <a:pt x="2682" y="333814"/>
                  </a:lnTo>
                  <a:lnTo>
                    <a:pt x="4186" y="325605"/>
                  </a:lnTo>
                  <a:lnTo>
                    <a:pt x="9953" y="3175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3" name="SMARTInkShape-2933"/>
            <p:cNvSpPr/>
            <p:nvPr/>
          </p:nvSpPr>
          <p:spPr>
            <a:xfrm>
              <a:off x="5670843" y="503343"/>
              <a:ext cx="144389" cy="239608"/>
            </a:xfrm>
            <a:custGeom>
              <a:avLst/>
              <a:gdLst/>
              <a:ahLst/>
              <a:cxnLst/>
              <a:rect l="0" t="0" r="0" b="0"/>
              <a:pathLst>
                <a:path w="144389" h="239608">
                  <a:moveTo>
                    <a:pt x="37807" y="11007"/>
                  </a:moveTo>
                  <a:lnTo>
                    <a:pt x="37807" y="38894"/>
                  </a:lnTo>
                  <a:lnTo>
                    <a:pt x="37807" y="69895"/>
                  </a:lnTo>
                  <a:lnTo>
                    <a:pt x="37100" y="96736"/>
                  </a:lnTo>
                  <a:lnTo>
                    <a:pt x="33442" y="122877"/>
                  </a:lnTo>
                  <a:lnTo>
                    <a:pt x="31339" y="148497"/>
                  </a:lnTo>
                  <a:lnTo>
                    <a:pt x="24665" y="178675"/>
                  </a:lnTo>
                  <a:lnTo>
                    <a:pt x="14465" y="202419"/>
                  </a:lnTo>
                  <a:lnTo>
                    <a:pt x="7302" y="212514"/>
                  </a:lnTo>
                  <a:lnTo>
                    <a:pt x="6181" y="212373"/>
                  </a:lnTo>
                  <a:lnTo>
                    <a:pt x="3054" y="210333"/>
                  </a:lnTo>
                  <a:lnTo>
                    <a:pt x="1195" y="207075"/>
                  </a:lnTo>
                  <a:lnTo>
                    <a:pt x="0" y="195864"/>
                  </a:lnTo>
                  <a:lnTo>
                    <a:pt x="470" y="169922"/>
                  </a:lnTo>
                  <a:lnTo>
                    <a:pt x="4088" y="145894"/>
                  </a:lnTo>
                  <a:lnTo>
                    <a:pt x="6179" y="120196"/>
                  </a:lnTo>
                  <a:lnTo>
                    <a:pt x="11657" y="91258"/>
                  </a:lnTo>
                  <a:lnTo>
                    <a:pt x="22611" y="64497"/>
                  </a:lnTo>
                  <a:lnTo>
                    <a:pt x="43036" y="33933"/>
                  </a:lnTo>
                  <a:lnTo>
                    <a:pt x="64240" y="13888"/>
                  </a:lnTo>
                  <a:lnTo>
                    <a:pt x="82563" y="4020"/>
                  </a:lnTo>
                  <a:lnTo>
                    <a:pt x="98026" y="0"/>
                  </a:lnTo>
                  <a:lnTo>
                    <a:pt x="107138" y="940"/>
                  </a:lnTo>
                  <a:lnTo>
                    <a:pt x="115892" y="4415"/>
                  </a:lnTo>
                  <a:lnTo>
                    <a:pt x="128050" y="14306"/>
                  </a:lnTo>
                  <a:lnTo>
                    <a:pt x="133889" y="22116"/>
                  </a:lnTo>
                  <a:lnTo>
                    <a:pt x="141142" y="41188"/>
                  </a:lnTo>
                  <a:lnTo>
                    <a:pt x="144388" y="64713"/>
                  </a:lnTo>
                  <a:lnTo>
                    <a:pt x="141980" y="96298"/>
                  </a:lnTo>
                  <a:lnTo>
                    <a:pt x="138669" y="120174"/>
                  </a:lnTo>
                  <a:lnTo>
                    <a:pt x="134846" y="143486"/>
                  </a:lnTo>
                  <a:lnTo>
                    <a:pt x="129432" y="172478"/>
                  </a:lnTo>
                  <a:lnTo>
                    <a:pt x="126808" y="198235"/>
                  </a:lnTo>
                  <a:lnTo>
                    <a:pt x="121346" y="226083"/>
                  </a:lnTo>
                  <a:lnTo>
                    <a:pt x="122678" y="231950"/>
                  </a:lnTo>
                  <a:lnTo>
                    <a:pt x="126707" y="239607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4" name="SMARTInkShape-2934"/>
            <p:cNvSpPr/>
            <p:nvPr/>
          </p:nvSpPr>
          <p:spPr>
            <a:xfrm>
              <a:off x="5556250" y="482600"/>
              <a:ext cx="88901" cy="368301"/>
            </a:xfrm>
            <a:custGeom>
              <a:avLst/>
              <a:gdLst/>
              <a:ahLst/>
              <a:cxnLst/>
              <a:rect l="0" t="0" r="0" b="0"/>
              <a:pathLst>
                <a:path w="88901" h="368301">
                  <a:moveTo>
                    <a:pt x="88900" y="0"/>
                  </a:moveTo>
                  <a:lnTo>
                    <a:pt x="88900" y="6741"/>
                  </a:lnTo>
                  <a:lnTo>
                    <a:pt x="87017" y="11932"/>
                  </a:lnTo>
                  <a:lnTo>
                    <a:pt x="85528" y="14304"/>
                  </a:lnTo>
                  <a:lnTo>
                    <a:pt x="81060" y="41028"/>
                  </a:lnTo>
                  <a:lnTo>
                    <a:pt x="75758" y="66249"/>
                  </a:lnTo>
                  <a:lnTo>
                    <a:pt x="71600" y="96064"/>
                  </a:lnTo>
                  <a:lnTo>
                    <a:pt x="69922" y="118189"/>
                  </a:lnTo>
                  <a:lnTo>
                    <a:pt x="66823" y="144485"/>
                  </a:lnTo>
                  <a:lnTo>
                    <a:pt x="63096" y="172636"/>
                  </a:lnTo>
                  <a:lnTo>
                    <a:pt x="58380" y="200904"/>
                  </a:lnTo>
                  <a:lnTo>
                    <a:pt x="51582" y="227580"/>
                  </a:lnTo>
                  <a:lnTo>
                    <a:pt x="45737" y="251664"/>
                  </a:lnTo>
                  <a:lnTo>
                    <a:pt x="40082" y="274128"/>
                  </a:lnTo>
                  <a:lnTo>
                    <a:pt x="29671" y="305197"/>
                  </a:lnTo>
                  <a:lnTo>
                    <a:pt x="19475" y="335374"/>
                  </a:lnTo>
                  <a:lnTo>
                    <a:pt x="12825" y="351488"/>
                  </a:lnTo>
                  <a:lnTo>
                    <a:pt x="0" y="3683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4"/>
          <p:cNvPicPr>
            <a:picLocks noChangeAspect="1" noChangeArrowheads="1"/>
          </p:cNvPicPr>
          <p:nvPr/>
        </p:nvPicPr>
        <p:blipFill>
          <a:blip r:embed="rId2" cstate="print"/>
          <a:srcRect r="6192" b="10213"/>
          <a:stretch>
            <a:fillRect/>
          </a:stretch>
        </p:blipFill>
        <p:spPr bwMode="auto">
          <a:xfrm>
            <a:off x="-47449" y="514350"/>
            <a:ext cx="9191449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428625"/>
            <a:ext cx="7620000" cy="428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71600" y="232173"/>
            <a:ext cx="6400800" cy="47398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 descr="cleanershark_l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457200"/>
            <a:ext cx="8686800" cy="41064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514351"/>
            <a:ext cx="8001000" cy="4002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5562600" cy="2755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14800" y="2270522"/>
            <a:ext cx="5029200" cy="28729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5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19264" y="428625"/>
            <a:ext cx="5705475" cy="428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2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25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71450"/>
            <a:ext cx="91440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27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914650"/>
            <a:ext cx="2801938" cy="222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32" name="SMARTInkShape-Group455"/>
          <p:cNvGrpSpPr/>
          <p:nvPr/>
        </p:nvGrpSpPr>
        <p:grpSpPr>
          <a:xfrm>
            <a:off x="8375650" y="3587750"/>
            <a:ext cx="647701" cy="539751"/>
            <a:chOff x="8375650" y="3587750"/>
            <a:chExt cx="647701" cy="539751"/>
          </a:xfrm>
        </p:grpSpPr>
        <p:sp>
          <p:nvSpPr>
            <p:cNvPr id="124" name="SMARTInkShape-2935"/>
            <p:cNvSpPr/>
            <p:nvPr/>
          </p:nvSpPr>
          <p:spPr>
            <a:xfrm>
              <a:off x="8896350" y="3714750"/>
              <a:ext cx="127001" cy="412751"/>
            </a:xfrm>
            <a:custGeom>
              <a:avLst/>
              <a:gdLst/>
              <a:ahLst/>
              <a:cxnLst/>
              <a:rect l="0" t="0" r="0" b="0"/>
              <a:pathLst>
                <a:path w="127001" h="412751">
                  <a:moveTo>
                    <a:pt x="127000" y="0"/>
                  </a:moveTo>
                  <a:lnTo>
                    <a:pt x="121929" y="5774"/>
                  </a:lnTo>
                  <a:lnTo>
                    <a:pt x="112073" y="27135"/>
                  </a:lnTo>
                  <a:lnTo>
                    <a:pt x="103693" y="56917"/>
                  </a:lnTo>
                  <a:lnTo>
                    <a:pt x="96653" y="85852"/>
                  </a:lnTo>
                  <a:lnTo>
                    <a:pt x="86649" y="117473"/>
                  </a:lnTo>
                  <a:lnTo>
                    <a:pt x="81315" y="141109"/>
                  </a:lnTo>
                  <a:lnTo>
                    <a:pt x="74710" y="165727"/>
                  </a:lnTo>
                  <a:lnTo>
                    <a:pt x="67775" y="191484"/>
                  </a:lnTo>
                  <a:lnTo>
                    <a:pt x="62342" y="219395"/>
                  </a:lnTo>
                  <a:lnTo>
                    <a:pt x="55695" y="246381"/>
                  </a:lnTo>
                  <a:lnTo>
                    <a:pt x="48035" y="272486"/>
                  </a:lnTo>
                  <a:lnTo>
                    <a:pt x="39929" y="298198"/>
                  </a:lnTo>
                  <a:lnTo>
                    <a:pt x="31622" y="323737"/>
                  </a:lnTo>
                  <a:lnTo>
                    <a:pt x="23225" y="348495"/>
                  </a:lnTo>
                  <a:lnTo>
                    <a:pt x="14791" y="371257"/>
                  </a:lnTo>
                  <a:lnTo>
                    <a:pt x="3653" y="402357"/>
                  </a:lnTo>
                  <a:lnTo>
                    <a:pt x="0" y="4127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" name="SMARTInkShape-2936"/>
            <p:cNvSpPr/>
            <p:nvPr/>
          </p:nvSpPr>
          <p:spPr>
            <a:xfrm>
              <a:off x="8890000" y="3752850"/>
              <a:ext cx="57151" cy="69851"/>
            </a:xfrm>
            <a:custGeom>
              <a:avLst/>
              <a:gdLst/>
              <a:ahLst/>
              <a:cxnLst/>
              <a:rect l="0" t="0" r="0" b="0"/>
              <a:pathLst>
                <a:path w="57151" h="69851">
                  <a:moveTo>
                    <a:pt x="0" y="0"/>
                  </a:moveTo>
                  <a:lnTo>
                    <a:pt x="3371" y="0"/>
                  </a:lnTo>
                  <a:lnTo>
                    <a:pt x="6907" y="1880"/>
                  </a:lnTo>
                  <a:lnTo>
                    <a:pt x="8838" y="3371"/>
                  </a:lnTo>
                  <a:lnTo>
                    <a:pt x="10983" y="6906"/>
                  </a:lnTo>
                  <a:lnTo>
                    <a:pt x="12190" y="14745"/>
                  </a:lnTo>
                  <a:lnTo>
                    <a:pt x="13337" y="34135"/>
                  </a:lnTo>
                  <a:lnTo>
                    <a:pt x="17750" y="45939"/>
                  </a:lnTo>
                  <a:lnTo>
                    <a:pt x="30995" y="62276"/>
                  </a:lnTo>
                  <a:lnTo>
                    <a:pt x="40585" y="66483"/>
                  </a:lnTo>
                  <a:lnTo>
                    <a:pt x="57150" y="698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SMARTInkShape-2937"/>
            <p:cNvSpPr/>
            <p:nvPr/>
          </p:nvSpPr>
          <p:spPr>
            <a:xfrm>
              <a:off x="8839469" y="3587750"/>
              <a:ext cx="31482" cy="279401"/>
            </a:xfrm>
            <a:custGeom>
              <a:avLst/>
              <a:gdLst/>
              <a:ahLst/>
              <a:cxnLst/>
              <a:rect l="0" t="0" r="0" b="0"/>
              <a:pathLst>
                <a:path w="31482" h="279401">
                  <a:moveTo>
                    <a:pt x="31481" y="0"/>
                  </a:moveTo>
                  <a:lnTo>
                    <a:pt x="27116" y="10138"/>
                  </a:lnTo>
                  <a:lnTo>
                    <a:pt x="20941" y="39787"/>
                  </a:lnTo>
                  <a:lnTo>
                    <a:pt x="18715" y="63215"/>
                  </a:lnTo>
                  <a:lnTo>
                    <a:pt x="13899" y="92892"/>
                  </a:lnTo>
                  <a:lnTo>
                    <a:pt x="10027" y="116073"/>
                  </a:lnTo>
                  <a:lnTo>
                    <a:pt x="7834" y="138607"/>
                  </a:lnTo>
                  <a:lnTo>
                    <a:pt x="6860" y="160380"/>
                  </a:lnTo>
                  <a:lnTo>
                    <a:pt x="5605" y="191766"/>
                  </a:lnTo>
                  <a:lnTo>
                    <a:pt x="1785" y="218547"/>
                  </a:lnTo>
                  <a:lnTo>
                    <a:pt x="0" y="250140"/>
                  </a:lnTo>
                  <a:lnTo>
                    <a:pt x="489" y="267765"/>
                  </a:lnTo>
                  <a:lnTo>
                    <a:pt x="6081" y="2794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7" name="SMARTInkShape-2938"/>
            <p:cNvSpPr/>
            <p:nvPr/>
          </p:nvSpPr>
          <p:spPr>
            <a:xfrm>
              <a:off x="8750561" y="3625850"/>
              <a:ext cx="12440" cy="252597"/>
            </a:xfrm>
            <a:custGeom>
              <a:avLst/>
              <a:gdLst/>
              <a:ahLst/>
              <a:cxnLst/>
              <a:rect l="0" t="0" r="0" b="0"/>
              <a:pathLst>
                <a:path w="12440" h="252597">
                  <a:moveTo>
                    <a:pt x="12439" y="0"/>
                  </a:moveTo>
                  <a:lnTo>
                    <a:pt x="12439" y="8837"/>
                  </a:lnTo>
                  <a:lnTo>
                    <a:pt x="6677" y="39911"/>
                  </a:lnTo>
                  <a:lnTo>
                    <a:pt x="6262" y="63251"/>
                  </a:lnTo>
                  <a:lnTo>
                    <a:pt x="6140" y="91492"/>
                  </a:lnTo>
                  <a:lnTo>
                    <a:pt x="6103" y="118752"/>
                  </a:lnTo>
                  <a:lnTo>
                    <a:pt x="6092" y="148857"/>
                  </a:lnTo>
                  <a:lnTo>
                    <a:pt x="6089" y="178710"/>
                  </a:lnTo>
                  <a:lnTo>
                    <a:pt x="6089" y="208474"/>
                  </a:lnTo>
                  <a:lnTo>
                    <a:pt x="5382" y="235382"/>
                  </a:lnTo>
                  <a:lnTo>
                    <a:pt x="0" y="252596"/>
                  </a:lnTo>
                  <a:lnTo>
                    <a:pt x="618" y="252359"/>
                  </a:lnTo>
                  <a:lnTo>
                    <a:pt x="6089" y="2476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8" name="SMARTInkShape-2939"/>
            <p:cNvSpPr/>
            <p:nvPr/>
          </p:nvSpPr>
          <p:spPr>
            <a:xfrm>
              <a:off x="8535165" y="3746760"/>
              <a:ext cx="164336" cy="138051"/>
            </a:xfrm>
            <a:custGeom>
              <a:avLst/>
              <a:gdLst/>
              <a:ahLst/>
              <a:cxnLst/>
              <a:rect l="0" t="0" r="0" b="0"/>
              <a:pathLst>
                <a:path w="164336" h="138051">
                  <a:moveTo>
                    <a:pt x="107185" y="6090"/>
                  </a:moveTo>
                  <a:lnTo>
                    <a:pt x="101717" y="622"/>
                  </a:lnTo>
                  <a:lnTo>
                    <a:pt x="94354" y="0"/>
                  </a:lnTo>
                  <a:lnTo>
                    <a:pt x="89017" y="1737"/>
                  </a:lnTo>
                  <a:lnTo>
                    <a:pt x="60404" y="17455"/>
                  </a:lnTo>
                  <a:lnTo>
                    <a:pt x="30834" y="45281"/>
                  </a:lnTo>
                  <a:lnTo>
                    <a:pt x="7960" y="72711"/>
                  </a:lnTo>
                  <a:lnTo>
                    <a:pt x="3112" y="83677"/>
                  </a:lnTo>
                  <a:lnTo>
                    <a:pt x="0" y="101222"/>
                  </a:lnTo>
                  <a:lnTo>
                    <a:pt x="1455" y="106695"/>
                  </a:lnTo>
                  <a:lnTo>
                    <a:pt x="2833" y="109144"/>
                  </a:lnTo>
                  <a:lnTo>
                    <a:pt x="11510" y="115960"/>
                  </a:lnTo>
                  <a:lnTo>
                    <a:pt x="19649" y="119076"/>
                  </a:lnTo>
                  <a:lnTo>
                    <a:pt x="29899" y="120000"/>
                  </a:lnTo>
                  <a:lnTo>
                    <a:pt x="41872" y="116903"/>
                  </a:lnTo>
                  <a:lnTo>
                    <a:pt x="54357" y="111516"/>
                  </a:lnTo>
                  <a:lnTo>
                    <a:pt x="60894" y="105628"/>
                  </a:lnTo>
                  <a:lnTo>
                    <a:pt x="82911" y="74564"/>
                  </a:lnTo>
                  <a:lnTo>
                    <a:pt x="91467" y="59701"/>
                  </a:lnTo>
                  <a:lnTo>
                    <a:pt x="94309" y="38314"/>
                  </a:lnTo>
                  <a:lnTo>
                    <a:pt x="94450" y="32836"/>
                  </a:lnTo>
                  <a:lnTo>
                    <a:pt x="94474" y="35259"/>
                  </a:lnTo>
                  <a:lnTo>
                    <a:pt x="96360" y="38574"/>
                  </a:lnTo>
                  <a:lnTo>
                    <a:pt x="98845" y="42400"/>
                  </a:lnTo>
                  <a:lnTo>
                    <a:pt x="100245" y="49224"/>
                  </a:lnTo>
                  <a:lnTo>
                    <a:pt x="105147" y="76326"/>
                  </a:lnTo>
                  <a:lnTo>
                    <a:pt x="107991" y="90949"/>
                  </a:lnTo>
                  <a:lnTo>
                    <a:pt x="121409" y="117323"/>
                  </a:lnTo>
                  <a:lnTo>
                    <a:pt x="127854" y="124435"/>
                  </a:lnTo>
                  <a:lnTo>
                    <a:pt x="143488" y="134751"/>
                  </a:lnTo>
                  <a:lnTo>
                    <a:pt x="155962" y="138050"/>
                  </a:lnTo>
                  <a:lnTo>
                    <a:pt x="158753" y="137807"/>
                  </a:lnTo>
                  <a:lnTo>
                    <a:pt x="160614" y="136940"/>
                  </a:lnTo>
                  <a:lnTo>
                    <a:pt x="164335" y="13309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SMARTInkShape-2940"/>
            <p:cNvSpPr/>
            <p:nvPr/>
          </p:nvSpPr>
          <p:spPr>
            <a:xfrm>
              <a:off x="8415486" y="3740150"/>
              <a:ext cx="150665" cy="171451"/>
            </a:xfrm>
            <a:custGeom>
              <a:avLst/>
              <a:gdLst/>
              <a:ahLst/>
              <a:cxnLst/>
              <a:rect l="0" t="0" r="0" b="0"/>
              <a:pathLst>
                <a:path w="150665" h="171451">
                  <a:moveTo>
                    <a:pt x="150664" y="0"/>
                  </a:moveTo>
                  <a:lnTo>
                    <a:pt x="122812" y="704"/>
                  </a:lnTo>
                  <a:lnTo>
                    <a:pt x="94493" y="6906"/>
                  </a:lnTo>
                  <a:lnTo>
                    <a:pt x="68307" y="18298"/>
                  </a:lnTo>
                  <a:lnTo>
                    <a:pt x="42751" y="34840"/>
                  </a:lnTo>
                  <a:lnTo>
                    <a:pt x="14339" y="63906"/>
                  </a:lnTo>
                  <a:lnTo>
                    <a:pt x="4124" y="82670"/>
                  </a:lnTo>
                  <a:lnTo>
                    <a:pt x="0" y="105005"/>
                  </a:lnTo>
                  <a:lnTo>
                    <a:pt x="2149" y="122756"/>
                  </a:lnTo>
                  <a:lnTo>
                    <a:pt x="7254" y="136952"/>
                  </a:lnTo>
                  <a:lnTo>
                    <a:pt x="16607" y="150095"/>
                  </a:lnTo>
                  <a:lnTo>
                    <a:pt x="31685" y="159556"/>
                  </a:lnTo>
                  <a:lnTo>
                    <a:pt x="61984" y="166251"/>
                  </a:lnTo>
                  <a:lnTo>
                    <a:pt x="92131" y="170765"/>
                  </a:lnTo>
                  <a:lnTo>
                    <a:pt x="106214" y="1714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" name="SMARTInkShape-2941"/>
            <p:cNvSpPr/>
            <p:nvPr/>
          </p:nvSpPr>
          <p:spPr>
            <a:xfrm>
              <a:off x="8432800" y="3651250"/>
              <a:ext cx="6351" cy="19051"/>
            </a:xfrm>
            <a:custGeom>
              <a:avLst/>
              <a:gdLst/>
              <a:ahLst/>
              <a:cxnLst/>
              <a:rect l="0" t="0" r="0" b="0"/>
              <a:pathLst>
                <a:path w="6351" h="19051">
                  <a:moveTo>
                    <a:pt x="6350" y="0"/>
                  </a:moveTo>
                  <a:lnTo>
                    <a:pt x="2978" y="0"/>
                  </a:lnTo>
                  <a:lnTo>
                    <a:pt x="1985" y="704"/>
                  </a:lnTo>
                  <a:lnTo>
                    <a:pt x="1323" y="1880"/>
                  </a:lnTo>
                  <a:lnTo>
                    <a:pt x="261" y="8837"/>
                  </a:lnTo>
                  <a:lnTo>
                    <a:pt x="0" y="190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SMARTInkShape-2942"/>
            <p:cNvSpPr/>
            <p:nvPr/>
          </p:nvSpPr>
          <p:spPr>
            <a:xfrm>
              <a:off x="8375650" y="3721100"/>
              <a:ext cx="24418" cy="158751"/>
            </a:xfrm>
            <a:custGeom>
              <a:avLst/>
              <a:gdLst/>
              <a:ahLst/>
              <a:cxnLst/>
              <a:rect l="0" t="0" r="0" b="0"/>
              <a:pathLst>
                <a:path w="24418" h="158751">
                  <a:moveTo>
                    <a:pt x="6350" y="0"/>
                  </a:moveTo>
                  <a:lnTo>
                    <a:pt x="9721" y="0"/>
                  </a:lnTo>
                  <a:lnTo>
                    <a:pt x="13257" y="1880"/>
                  </a:lnTo>
                  <a:lnTo>
                    <a:pt x="15188" y="3371"/>
                  </a:lnTo>
                  <a:lnTo>
                    <a:pt x="17333" y="6906"/>
                  </a:lnTo>
                  <a:lnTo>
                    <a:pt x="24417" y="33408"/>
                  </a:lnTo>
                  <a:lnTo>
                    <a:pt x="20135" y="61841"/>
                  </a:lnTo>
                  <a:lnTo>
                    <a:pt x="12496" y="90454"/>
                  </a:lnTo>
                  <a:lnTo>
                    <a:pt x="7563" y="119701"/>
                  </a:lnTo>
                  <a:lnTo>
                    <a:pt x="658" y="149142"/>
                  </a:lnTo>
                  <a:lnTo>
                    <a:pt x="0" y="1587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1" name="SMARTInkShape-Group456"/>
          <p:cNvGrpSpPr/>
          <p:nvPr/>
        </p:nvGrpSpPr>
        <p:grpSpPr>
          <a:xfrm>
            <a:off x="5791200" y="3530600"/>
            <a:ext cx="2628901" cy="488423"/>
            <a:chOff x="5791200" y="3530600"/>
            <a:chExt cx="2628901" cy="488423"/>
          </a:xfrm>
        </p:grpSpPr>
        <p:sp>
          <p:nvSpPr>
            <p:cNvPr id="133" name="SMARTInkShape-2943"/>
            <p:cNvSpPr/>
            <p:nvPr/>
          </p:nvSpPr>
          <p:spPr>
            <a:xfrm>
              <a:off x="7283450" y="3727450"/>
              <a:ext cx="88901" cy="152401"/>
            </a:xfrm>
            <a:custGeom>
              <a:avLst/>
              <a:gdLst/>
              <a:ahLst/>
              <a:cxnLst/>
              <a:rect l="0" t="0" r="0" b="0"/>
              <a:pathLst>
                <a:path w="88901" h="152401">
                  <a:moveTo>
                    <a:pt x="0" y="0"/>
                  </a:moveTo>
                  <a:lnTo>
                    <a:pt x="0" y="8837"/>
                  </a:lnTo>
                  <a:lnTo>
                    <a:pt x="1881" y="12865"/>
                  </a:lnTo>
                  <a:lnTo>
                    <a:pt x="3371" y="14925"/>
                  </a:lnTo>
                  <a:lnTo>
                    <a:pt x="9459" y="41831"/>
                  </a:lnTo>
                  <a:lnTo>
                    <a:pt x="19180" y="70341"/>
                  </a:lnTo>
                  <a:lnTo>
                    <a:pt x="30356" y="101663"/>
                  </a:lnTo>
                  <a:lnTo>
                    <a:pt x="49056" y="129987"/>
                  </a:lnTo>
                  <a:lnTo>
                    <a:pt x="61493" y="140192"/>
                  </a:lnTo>
                  <a:lnTo>
                    <a:pt x="82388" y="150846"/>
                  </a:lnTo>
                  <a:lnTo>
                    <a:pt x="88900" y="1524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" name="SMARTInkShape-2944"/>
            <p:cNvSpPr/>
            <p:nvPr/>
          </p:nvSpPr>
          <p:spPr>
            <a:xfrm>
              <a:off x="7099300" y="3715113"/>
              <a:ext cx="132836" cy="177031"/>
            </a:xfrm>
            <a:custGeom>
              <a:avLst/>
              <a:gdLst/>
              <a:ahLst/>
              <a:cxnLst/>
              <a:rect l="0" t="0" r="0" b="0"/>
              <a:pathLst>
                <a:path w="132836" h="177031">
                  <a:moveTo>
                    <a:pt x="95250" y="25037"/>
                  </a:moveTo>
                  <a:lnTo>
                    <a:pt x="95250" y="21665"/>
                  </a:lnTo>
                  <a:lnTo>
                    <a:pt x="94543" y="20672"/>
                  </a:lnTo>
                  <a:lnTo>
                    <a:pt x="93367" y="20010"/>
                  </a:lnTo>
                  <a:lnTo>
                    <a:pt x="63285" y="5856"/>
                  </a:lnTo>
                  <a:lnTo>
                    <a:pt x="52617" y="1479"/>
                  </a:lnTo>
                  <a:lnTo>
                    <a:pt x="35949" y="0"/>
                  </a:lnTo>
                  <a:lnTo>
                    <a:pt x="12020" y="5135"/>
                  </a:lnTo>
                  <a:lnTo>
                    <a:pt x="9425" y="6831"/>
                  </a:lnTo>
                  <a:lnTo>
                    <a:pt x="4658" y="12476"/>
                  </a:lnTo>
                  <a:lnTo>
                    <a:pt x="2069" y="17807"/>
                  </a:lnTo>
                  <a:lnTo>
                    <a:pt x="1379" y="20217"/>
                  </a:lnTo>
                  <a:lnTo>
                    <a:pt x="1626" y="22529"/>
                  </a:lnTo>
                  <a:lnTo>
                    <a:pt x="3778" y="26979"/>
                  </a:lnTo>
                  <a:lnTo>
                    <a:pt x="16687" y="40655"/>
                  </a:lnTo>
                  <a:lnTo>
                    <a:pt x="44973" y="61125"/>
                  </a:lnTo>
                  <a:lnTo>
                    <a:pt x="76268" y="87225"/>
                  </a:lnTo>
                  <a:lnTo>
                    <a:pt x="107253" y="114600"/>
                  </a:lnTo>
                  <a:lnTo>
                    <a:pt x="127492" y="142403"/>
                  </a:lnTo>
                  <a:lnTo>
                    <a:pt x="131612" y="155923"/>
                  </a:lnTo>
                  <a:lnTo>
                    <a:pt x="132835" y="165497"/>
                  </a:lnTo>
                  <a:lnTo>
                    <a:pt x="131239" y="170483"/>
                  </a:lnTo>
                  <a:lnTo>
                    <a:pt x="129826" y="172800"/>
                  </a:lnTo>
                  <a:lnTo>
                    <a:pt x="126766" y="174346"/>
                  </a:lnTo>
                  <a:lnTo>
                    <a:pt x="100733" y="177030"/>
                  </a:lnTo>
                  <a:lnTo>
                    <a:pt x="69735" y="170475"/>
                  </a:lnTo>
                  <a:lnTo>
                    <a:pt x="38789" y="156058"/>
                  </a:lnTo>
                  <a:lnTo>
                    <a:pt x="15185" y="140450"/>
                  </a:lnTo>
                  <a:lnTo>
                    <a:pt x="10276" y="132540"/>
                  </a:lnTo>
                  <a:lnTo>
                    <a:pt x="5632" y="122036"/>
                  </a:lnTo>
                  <a:lnTo>
                    <a:pt x="0" y="113937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5" name="SMARTInkShape-2945"/>
            <p:cNvSpPr/>
            <p:nvPr/>
          </p:nvSpPr>
          <p:spPr>
            <a:xfrm>
              <a:off x="6652386" y="3595587"/>
              <a:ext cx="172948" cy="303314"/>
            </a:xfrm>
            <a:custGeom>
              <a:avLst/>
              <a:gdLst/>
              <a:ahLst/>
              <a:cxnLst/>
              <a:rect l="0" t="0" r="0" b="0"/>
              <a:pathLst>
                <a:path w="172948" h="303314">
                  <a:moveTo>
                    <a:pt x="110364" y="176313"/>
                  </a:moveTo>
                  <a:lnTo>
                    <a:pt x="106992" y="172941"/>
                  </a:lnTo>
                  <a:lnTo>
                    <a:pt x="103455" y="171286"/>
                  </a:lnTo>
                  <a:lnTo>
                    <a:pt x="101525" y="170845"/>
                  </a:lnTo>
                  <a:lnTo>
                    <a:pt x="91265" y="165052"/>
                  </a:lnTo>
                  <a:lnTo>
                    <a:pt x="79465" y="163897"/>
                  </a:lnTo>
                  <a:lnTo>
                    <a:pt x="73583" y="165621"/>
                  </a:lnTo>
                  <a:lnTo>
                    <a:pt x="45315" y="185288"/>
                  </a:lnTo>
                  <a:lnTo>
                    <a:pt x="21816" y="214757"/>
                  </a:lnTo>
                  <a:lnTo>
                    <a:pt x="5413" y="245502"/>
                  </a:lnTo>
                  <a:lnTo>
                    <a:pt x="690" y="255512"/>
                  </a:lnTo>
                  <a:lnTo>
                    <a:pt x="0" y="264663"/>
                  </a:lnTo>
                  <a:lnTo>
                    <a:pt x="1937" y="278666"/>
                  </a:lnTo>
                  <a:lnTo>
                    <a:pt x="3506" y="281236"/>
                  </a:lnTo>
                  <a:lnTo>
                    <a:pt x="9015" y="285974"/>
                  </a:lnTo>
                  <a:lnTo>
                    <a:pt x="14283" y="288551"/>
                  </a:lnTo>
                  <a:lnTo>
                    <a:pt x="23098" y="290002"/>
                  </a:lnTo>
                  <a:lnTo>
                    <a:pt x="31361" y="289635"/>
                  </a:lnTo>
                  <a:lnTo>
                    <a:pt x="42090" y="287120"/>
                  </a:lnTo>
                  <a:lnTo>
                    <a:pt x="56660" y="278368"/>
                  </a:lnTo>
                  <a:lnTo>
                    <a:pt x="78510" y="251737"/>
                  </a:lnTo>
                  <a:lnTo>
                    <a:pt x="95526" y="223588"/>
                  </a:lnTo>
                  <a:lnTo>
                    <a:pt x="108240" y="195807"/>
                  </a:lnTo>
                  <a:lnTo>
                    <a:pt x="116710" y="173687"/>
                  </a:lnTo>
                  <a:lnTo>
                    <a:pt x="125179" y="150452"/>
                  </a:lnTo>
                  <a:lnTo>
                    <a:pt x="133647" y="128365"/>
                  </a:lnTo>
                  <a:lnTo>
                    <a:pt x="140231" y="106790"/>
                  </a:lnTo>
                  <a:lnTo>
                    <a:pt x="147905" y="76691"/>
                  </a:lnTo>
                  <a:lnTo>
                    <a:pt x="154648" y="51779"/>
                  </a:lnTo>
                  <a:lnTo>
                    <a:pt x="163246" y="24400"/>
                  </a:lnTo>
                  <a:lnTo>
                    <a:pt x="167969" y="1858"/>
                  </a:lnTo>
                  <a:lnTo>
                    <a:pt x="169227" y="743"/>
                  </a:lnTo>
                  <a:lnTo>
                    <a:pt x="170774" y="0"/>
                  </a:lnTo>
                  <a:lnTo>
                    <a:pt x="171802" y="210"/>
                  </a:lnTo>
                  <a:lnTo>
                    <a:pt x="172491" y="1055"/>
                  </a:lnTo>
                  <a:lnTo>
                    <a:pt x="172947" y="2324"/>
                  </a:lnTo>
                  <a:lnTo>
                    <a:pt x="166638" y="32150"/>
                  </a:lnTo>
                  <a:lnTo>
                    <a:pt x="158237" y="55437"/>
                  </a:lnTo>
                  <a:lnTo>
                    <a:pt x="150967" y="85072"/>
                  </a:lnTo>
                  <a:lnTo>
                    <a:pt x="146519" y="108245"/>
                  </a:lnTo>
                  <a:lnTo>
                    <a:pt x="142189" y="130773"/>
                  </a:lnTo>
                  <a:lnTo>
                    <a:pt x="137914" y="153250"/>
                  </a:lnTo>
                  <a:lnTo>
                    <a:pt x="133661" y="177352"/>
                  </a:lnTo>
                  <a:lnTo>
                    <a:pt x="127300" y="207978"/>
                  </a:lnTo>
                  <a:lnTo>
                    <a:pt x="127690" y="234926"/>
                  </a:lnTo>
                  <a:lnTo>
                    <a:pt x="134143" y="263542"/>
                  </a:lnTo>
                  <a:lnTo>
                    <a:pt x="140848" y="278907"/>
                  </a:lnTo>
                  <a:lnTo>
                    <a:pt x="161164" y="303313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" name="SMARTInkShape-2946"/>
            <p:cNvSpPr/>
            <p:nvPr/>
          </p:nvSpPr>
          <p:spPr>
            <a:xfrm>
              <a:off x="6483350" y="3721234"/>
              <a:ext cx="133351" cy="164846"/>
            </a:xfrm>
            <a:custGeom>
              <a:avLst/>
              <a:gdLst/>
              <a:ahLst/>
              <a:cxnLst/>
              <a:rect l="0" t="0" r="0" b="0"/>
              <a:pathLst>
                <a:path w="133351" h="164846">
                  <a:moveTo>
                    <a:pt x="0" y="76066"/>
                  </a:moveTo>
                  <a:lnTo>
                    <a:pt x="11933" y="81092"/>
                  </a:lnTo>
                  <a:lnTo>
                    <a:pt x="24386" y="82154"/>
                  </a:lnTo>
                  <a:lnTo>
                    <a:pt x="52151" y="73554"/>
                  </a:lnTo>
                  <a:lnTo>
                    <a:pt x="71397" y="64698"/>
                  </a:lnTo>
                  <a:lnTo>
                    <a:pt x="96611" y="41944"/>
                  </a:lnTo>
                  <a:lnTo>
                    <a:pt x="111224" y="21141"/>
                  </a:lnTo>
                  <a:lnTo>
                    <a:pt x="114179" y="1413"/>
                  </a:lnTo>
                  <a:lnTo>
                    <a:pt x="113514" y="896"/>
                  </a:lnTo>
                  <a:lnTo>
                    <a:pt x="109207" y="171"/>
                  </a:lnTo>
                  <a:lnTo>
                    <a:pt x="105450" y="0"/>
                  </a:lnTo>
                  <a:lnTo>
                    <a:pt x="101430" y="1806"/>
                  </a:lnTo>
                  <a:lnTo>
                    <a:pt x="73828" y="22649"/>
                  </a:lnTo>
                  <a:lnTo>
                    <a:pt x="57098" y="46934"/>
                  </a:lnTo>
                  <a:lnTo>
                    <a:pt x="40206" y="75328"/>
                  </a:lnTo>
                  <a:lnTo>
                    <a:pt x="29056" y="101319"/>
                  </a:lnTo>
                  <a:lnTo>
                    <a:pt x="25881" y="129825"/>
                  </a:lnTo>
                  <a:lnTo>
                    <a:pt x="28912" y="143421"/>
                  </a:lnTo>
                  <a:lnTo>
                    <a:pt x="34280" y="153015"/>
                  </a:lnTo>
                  <a:lnTo>
                    <a:pt x="47080" y="160327"/>
                  </a:lnTo>
                  <a:lnTo>
                    <a:pt x="66006" y="164049"/>
                  </a:lnTo>
                  <a:lnTo>
                    <a:pt x="95580" y="164845"/>
                  </a:lnTo>
                  <a:lnTo>
                    <a:pt x="115644" y="164235"/>
                  </a:lnTo>
                  <a:lnTo>
                    <a:pt x="133350" y="158616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7" name="SMARTInkShape-2947"/>
            <p:cNvSpPr/>
            <p:nvPr/>
          </p:nvSpPr>
          <p:spPr>
            <a:xfrm>
              <a:off x="6337300" y="3708400"/>
              <a:ext cx="101601" cy="203154"/>
            </a:xfrm>
            <a:custGeom>
              <a:avLst/>
              <a:gdLst/>
              <a:ahLst/>
              <a:cxnLst/>
              <a:rect l="0" t="0" r="0" b="0"/>
              <a:pathLst>
                <a:path w="101601" h="203154">
                  <a:moveTo>
                    <a:pt x="0" y="25400"/>
                  </a:moveTo>
                  <a:lnTo>
                    <a:pt x="704" y="48181"/>
                  </a:lnTo>
                  <a:lnTo>
                    <a:pt x="5467" y="76691"/>
                  </a:lnTo>
                  <a:lnTo>
                    <a:pt x="11245" y="106765"/>
                  </a:lnTo>
                  <a:lnTo>
                    <a:pt x="17129" y="131509"/>
                  </a:lnTo>
                  <a:lnTo>
                    <a:pt x="23340" y="156009"/>
                  </a:lnTo>
                  <a:lnTo>
                    <a:pt x="33873" y="186768"/>
                  </a:lnTo>
                  <a:lnTo>
                    <a:pt x="37970" y="199221"/>
                  </a:lnTo>
                  <a:lnTo>
                    <a:pt x="39423" y="200547"/>
                  </a:lnTo>
                  <a:lnTo>
                    <a:pt x="44362" y="203153"/>
                  </a:lnTo>
                  <a:lnTo>
                    <a:pt x="45137" y="193051"/>
                  </a:lnTo>
                  <a:lnTo>
                    <a:pt x="49472" y="173704"/>
                  </a:lnTo>
                  <a:lnTo>
                    <a:pt x="53908" y="143123"/>
                  </a:lnTo>
                  <a:lnTo>
                    <a:pt x="59559" y="114922"/>
                  </a:lnTo>
                  <a:lnTo>
                    <a:pt x="65702" y="84223"/>
                  </a:lnTo>
                  <a:lnTo>
                    <a:pt x="71991" y="59526"/>
                  </a:lnTo>
                  <a:lnTo>
                    <a:pt x="80437" y="32925"/>
                  </a:lnTo>
                  <a:lnTo>
                    <a:pt x="88900" y="15230"/>
                  </a:lnTo>
                  <a:lnTo>
                    <a:pt x="10160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8" name="SMARTInkShape-2948"/>
            <p:cNvSpPr/>
            <p:nvPr/>
          </p:nvSpPr>
          <p:spPr>
            <a:xfrm>
              <a:off x="6235700" y="3663950"/>
              <a:ext cx="12701" cy="1"/>
            </a:xfrm>
            <a:custGeom>
              <a:avLst/>
              <a:gdLst/>
              <a:ahLst/>
              <a:cxnLst/>
              <a:rect l="0" t="0" r="0" b="0"/>
              <a:pathLst>
                <a:path w="12701" h="1">
                  <a:moveTo>
                    <a:pt x="12700" y="0"/>
                  </a:moveTo>
                  <a:lnTo>
                    <a:pt x="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9" name="SMARTInkShape-2949"/>
            <p:cNvSpPr/>
            <p:nvPr/>
          </p:nvSpPr>
          <p:spPr>
            <a:xfrm>
              <a:off x="6235700" y="3771900"/>
              <a:ext cx="31751" cy="165101"/>
            </a:xfrm>
            <a:custGeom>
              <a:avLst/>
              <a:gdLst/>
              <a:ahLst/>
              <a:cxnLst/>
              <a:rect l="0" t="0" r="0" b="0"/>
              <a:pathLst>
                <a:path w="31751" h="165101">
                  <a:moveTo>
                    <a:pt x="31750" y="0"/>
                  </a:moveTo>
                  <a:lnTo>
                    <a:pt x="31750" y="3371"/>
                  </a:lnTo>
                  <a:lnTo>
                    <a:pt x="29867" y="6906"/>
                  </a:lnTo>
                  <a:lnTo>
                    <a:pt x="28378" y="8837"/>
                  </a:lnTo>
                  <a:lnTo>
                    <a:pt x="22290" y="38875"/>
                  </a:lnTo>
                  <a:lnTo>
                    <a:pt x="16638" y="64122"/>
                  </a:lnTo>
                  <a:lnTo>
                    <a:pt x="13866" y="90573"/>
                  </a:lnTo>
                  <a:lnTo>
                    <a:pt x="8566" y="119726"/>
                  </a:lnTo>
                  <a:lnTo>
                    <a:pt x="3271" y="148907"/>
                  </a:lnTo>
                  <a:lnTo>
                    <a:pt x="0" y="1651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0" name="SMARTInkShape-2950"/>
            <p:cNvSpPr/>
            <p:nvPr/>
          </p:nvSpPr>
          <p:spPr>
            <a:xfrm>
              <a:off x="6102350" y="3615840"/>
              <a:ext cx="44451" cy="302111"/>
            </a:xfrm>
            <a:custGeom>
              <a:avLst/>
              <a:gdLst/>
              <a:ahLst/>
              <a:cxnLst/>
              <a:rect l="0" t="0" r="0" b="0"/>
              <a:pathLst>
                <a:path w="44451" h="302111">
                  <a:moveTo>
                    <a:pt x="44450" y="3660"/>
                  </a:moveTo>
                  <a:lnTo>
                    <a:pt x="44450" y="0"/>
                  </a:lnTo>
                  <a:lnTo>
                    <a:pt x="44450" y="3039"/>
                  </a:lnTo>
                  <a:lnTo>
                    <a:pt x="41078" y="6847"/>
                  </a:lnTo>
                  <a:lnTo>
                    <a:pt x="38982" y="19185"/>
                  </a:lnTo>
                  <a:lnTo>
                    <a:pt x="36334" y="50362"/>
                  </a:lnTo>
                  <a:lnTo>
                    <a:pt x="33108" y="76059"/>
                  </a:lnTo>
                  <a:lnTo>
                    <a:pt x="32151" y="106013"/>
                  </a:lnTo>
                  <a:lnTo>
                    <a:pt x="31222" y="127467"/>
                  </a:lnTo>
                  <a:lnTo>
                    <a:pt x="28457" y="151113"/>
                  </a:lnTo>
                  <a:lnTo>
                    <a:pt x="26758" y="173851"/>
                  </a:lnTo>
                  <a:lnTo>
                    <a:pt x="23921" y="204605"/>
                  </a:lnTo>
                  <a:lnTo>
                    <a:pt x="18612" y="231591"/>
                  </a:lnTo>
                  <a:lnTo>
                    <a:pt x="13866" y="262622"/>
                  </a:lnTo>
                  <a:lnTo>
                    <a:pt x="7334" y="293150"/>
                  </a:lnTo>
                  <a:lnTo>
                    <a:pt x="6301" y="296135"/>
                  </a:lnTo>
                  <a:lnTo>
                    <a:pt x="4905" y="298126"/>
                  </a:lnTo>
                  <a:lnTo>
                    <a:pt x="0" y="30211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1" name="SMARTInkShape-2951"/>
            <p:cNvSpPr/>
            <p:nvPr/>
          </p:nvSpPr>
          <p:spPr>
            <a:xfrm>
              <a:off x="5791200" y="3790950"/>
              <a:ext cx="95251" cy="19051"/>
            </a:xfrm>
            <a:custGeom>
              <a:avLst/>
              <a:gdLst/>
              <a:ahLst/>
              <a:cxnLst/>
              <a:rect l="0" t="0" r="0" b="0"/>
              <a:pathLst>
                <a:path w="95251" h="19051">
                  <a:moveTo>
                    <a:pt x="0" y="19050"/>
                  </a:moveTo>
                  <a:lnTo>
                    <a:pt x="0" y="15678"/>
                  </a:lnTo>
                  <a:lnTo>
                    <a:pt x="705" y="14685"/>
                  </a:lnTo>
                  <a:lnTo>
                    <a:pt x="1882" y="14023"/>
                  </a:lnTo>
                  <a:lnTo>
                    <a:pt x="8837" y="12960"/>
                  </a:lnTo>
                  <a:lnTo>
                    <a:pt x="27887" y="10852"/>
                  </a:lnTo>
                  <a:lnTo>
                    <a:pt x="57477" y="6941"/>
                  </a:lnTo>
                  <a:lnTo>
                    <a:pt x="80733" y="4584"/>
                  </a:lnTo>
                  <a:lnTo>
                    <a:pt x="9525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2" name="SMARTInkShape-2952"/>
            <p:cNvSpPr/>
            <p:nvPr/>
          </p:nvSpPr>
          <p:spPr>
            <a:xfrm>
              <a:off x="5816600" y="3683000"/>
              <a:ext cx="12701" cy="171451"/>
            </a:xfrm>
            <a:custGeom>
              <a:avLst/>
              <a:gdLst/>
              <a:ahLst/>
              <a:cxnLst/>
              <a:rect l="0" t="0" r="0" b="0"/>
              <a:pathLst>
                <a:path w="12701" h="171451">
                  <a:moveTo>
                    <a:pt x="0" y="0"/>
                  </a:moveTo>
                  <a:lnTo>
                    <a:pt x="704" y="22197"/>
                  </a:lnTo>
                  <a:lnTo>
                    <a:pt x="6467" y="52432"/>
                  </a:lnTo>
                  <a:lnTo>
                    <a:pt x="11259" y="83289"/>
                  </a:lnTo>
                  <a:lnTo>
                    <a:pt x="12415" y="113191"/>
                  </a:lnTo>
                  <a:lnTo>
                    <a:pt x="12662" y="140877"/>
                  </a:lnTo>
                  <a:lnTo>
                    <a:pt x="12700" y="1714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3" name="SMARTInkShape-2953"/>
            <p:cNvSpPr/>
            <p:nvPr/>
          </p:nvSpPr>
          <p:spPr>
            <a:xfrm>
              <a:off x="8229600" y="3619674"/>
              <a:ext cx="190501" cy="12527"/>
            </a:xfrm>
            <a:custGeom>
              <a:avLst/>
              <a:gdLst/>
              <a:ahLst/>
              <a:cxnLst/>
              <a:rect l="0" t="0" r="0" b="0"/>
              <a:pathLst>
                <a:path w="190501" h="12527">
                  <a:moveTo>
                    <a:pt x="0" y="6176"/>
                  </a:moveTo>
                  <a:lnTo>
                    <a:pt x="3371" y="2804"/>
                  </a:lnTo>
                  <a:lnTo>
                    <a:pt x="15579" y="708"/>
                  </a:lnTo>
                  <a:lnTo>
                    <a:pt x="44443" y="0"/>
                  </a:lnTo>
                  <a:lnTo>
                    <a:pt x="75335" y="582"/>
                  </a:lnTo>
                  <a:lnTo>
                    <a:pt x="103802" y="3218"/>
                  </a:lnTo>
                  <a:lnTo>
                    <a:pt x="129624" y="4862"/>
                  </a:lnTo>
                  <a:lnTo>
                    <a:pt x="152155" y="6296"/>
                  </a:lnTo>
                  <a:lnTo>
                    <a:pt x="190500" y="12526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4" name="SMARTInkShape-2954"/>
            <p:cNvSpPr/>
            <p:nvPr/>
          </p:nvSpPr>
          <p:spPr>
            <a:xfrm>
              <a:off x="8255000" y="3530600"/>
              <a:ext cx="75318" cy="323851"/>
            </a:xfrm>
            <a:custGeom>
              <a:avLst/>
              <a:gdLst/>
              <a:ahLst/>
              <a:cxnLst/>
              <a:rect l="0" t="0" r="0" b="0"/>
              <a:pathLst>
                <a:path w="75318" h="323851">
                  <a:moveTo>
                    <a:pt x="69850" y="0"/>
                  </a:moveTo>
                  <a:lnTo>
                    <a:pt x="74214" y="10138"/>
                  </a:lnTo>
                  <a:lnTo>
                    <a:pt x="75317" y="17676"/>
                  </a:lnTo>
                  <a:lnTo>
                    <a:pt x="69175" y="48867"/>
                  </a:lnTo>
                  <a:lnTo>
                    <a:pt x="63300" y="77508"/>
                  </a:lnTo>
                  <a:lnTo>
                    <a:pt x="59177" y="98654"/>
                  </a:lnTo>
                  <a:lnTo>
                    <a:pt x="54992" y="122161"/>
                  </a:lnTo>
                  <a:lnTo>
                    <a:pt x="48900" y="144839"/>
                  </a:lnTo>
                  <a:lnTo>
                    <a:pt x="42194" y="167383"/>
                  </a:lnTo>
                  <a:lnTo>
                    <a:pt x="36862" y="191515"/>
                  </a:lnTo>
                  <a:lnTo>
                    <a:pt x="30257" y="216351"/>
                  </a:lnTo>
                  <a:lnTo>
                    <a:pt x="23324" y="240088"/>
                  </a:lnTo>
                  <a:lnTo>
                    <a:pt x="15455" y="268613"/>
                  </a:lnTo>
                  <a:lnTo>
                    <a:pt x="8356" y="295692"/>
                  </a:lnTo>
                  <a:lnTo>
                    <a:pt x="5064" y="310331"/>
                  </a:lnTo>
                  <a:lnTo>
                    <a:pt x="0" y="3238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5" name="SMARTInkShape-2955"/>
            <p:cNvSpPr/>
            <p:nvPr/>
          </p:nvSpPr>
          <p:spPr>
            <a:xfrm>
              <a:off x="8087783" y="3651250"/>
              <a:ext cx="115552" cy="183475"/>
            </a:xfrm>
            <a:custGeom>
              <a:avLst/>
              <a:gdLst/>
              <a:ahLst/>
              <a:cxnLst/>
              <a:rect l="0" t="0" r="0" b="0"/>
              <a:pathLst>
                <a:path w="115552" h="183475">
                  <a:moveTo>
                    <a:pt x="71967" y="44450"/>
                  </a:moveTo>
                  <a:lnTo>
                    <a:pt x="57040" y="44450"/>
                  </a:lnTo>
                  <a:lnTo>
                    <a:pt x="32230" y="62126"/>
                  </a:lnTo>
                  <a:lnTo>
                    <a:pt x="24201" y="72061"/>
                  </a:lnTo>
                  <a:lnTo>
                    <a:pt x="9928" y="99057"/>
                  </a:lnTo>
                  <a:lnTo>
                    <a:pt x="1059" y="119896"/>
                  </a:lnTo>
                  <a:lnTo>
                    <a:pt x="0" y="133015"/>
                  </a:lnTo>
                  <a:lnTo>
                    <a:pt x="3371" y="150419"/>
                  </a:lnTo>
                  <a:lnTo>
                    <a:pt x="8839" y="162631"/>
                  </a:lnTo>
                  <a:lnTo>
                    <a:pt x="20377" y="176450"/>
                  </a:lnTo>
                  <a:lnTo>
                    <a:pt x="29988" y="180726"/>
                  </a:lnTo>
                  <a:lnTo>
                    <a:pt x="53405" y="183474"/>
                  </a:lnTo>
                  <a:lnTo>
                    <a:pt x="65834" y="180085"/>
                  </a:lnTo>
                  <a:lnTo>
                    <a:pt x="82850" y="170245"/>
                  </a:lnTo>
                  <a:lnTo>
                    <a:pt x="94946" y="158393"/>
                  </a:lnTo>
                  <a:lnTo>
                    <a:pt x="102999" y="144062"/>
                  </a:lnTo>
                  <a:lnTo>
                    <a:pt x="112042" y="116885"/>
                  </a:lnTo>
                  <a:lnTo>
                    <a:pt x="115551" y="89410"/>
                  </a:lnTo>
                  <a:lnTo>
                    <a:pt x="114365" y="63599"/>
                  </a:lnTo>
                  <a:lnTo>
                    <a:pt x="110566" y="51549"/>
                  </a:lnTo>
                  <a:lnTo>
                    <a:pt x="89125" y="20396"/>
                  </a:lnTo>
                  <a:lnTo>
                    <a:pt x="76218" y="4536"/>
                  </a:lnTo>
                  <a:lnTo>
                    <a:pt x="71976" y="2016"/>
                  </a:lnTo>
                  <a:lnTo>
                    <a:pt x="65617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6" name="SMARTInkShape-2956"/>
            <p:cNvSpPr/>
            <p:nvPr/>
          </p:nvSpPr>
          <p:spPr>
            <a:xfrm>
              <a:off x="8060841" y="3625850"/>
              <a:ext cx="10010" cy="25401"/>
            </a:xfrm>
            <a:custGeom>
              <a:avLst/>
              <a:gdLst/>
              <a:ahLst/>
              <a:cxnLst/>
              <a:rect l="0" t="0" r="0" b="0"/>
              <a:pathLst>
                <a:path w="10010" h="25401">
                  <a:moveTo>
                    <a:pt x="3659" y="0"/>
                  </a:moveTo>
                  <a:lnTo>
                    <a:pt x="287" y="3371"/>
                  </a:lnTo>
                  <a:lnTo>
                    <a:pt x="0" y="4364"/>
                  </a:lnTo>
                  <a:lnTo>
                    <a:pt x="514" y="5026"/>
                  </a:lnTo>
                  <a:lnTo>
                    <a:pt x="1563" y="5467"/>
                  </a:lnTo>
                  <a:lnTo>
                    <a:pt x="2260" y="6467"/>
                  </a:lnTo>
                  <a:lnTo>
                    <a:pt x="10009" y="254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7" name="SMARTInkShape-2957"/>
            <p:cNvSpPr/>
            <p:nvPr/>
          </p:nvSpPr>
          <p:spPr>
            <a:xfrm>
              <a:off x="8013700" y="3714750"/>
              <a:ext cx="19051" cy="139701"/>
            </a:xfrm>
            <a:custGeom>
              <a:avLst/>
              <a:gdLst/>
              <a:ahLst/>
              <a:cxnLst/>
              <a:rect l="0" t="0" r="0" b="0"/>
              <a:pathLst>
                <a:path w="19051" h="139701">
                  <a:moveTo>
                    <a:pt x="19050" y="0"/>
                  </a:moveTo>
                  <a:lnTo>
                    <a:pt x="19050" y="30036"/>
                  </a:lnTo>
                  <a:lnTo>
                    <a:pt x="17167" y="57760"/>
                  </a:lnTo>
                  <a:lnTo>
                    <a:pt x="12582" y="88979"/>
                  </a:lnTo>
                  <a:lnTo>
                    <a:pt x="7308" y="117288"/>
                  </a:lnTo>
                  <a:lnTo>
                    <a:pt x="0" y="1397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8" name="SMARTInkShape-2958"/>
            <p:cNvSpPr/>
            <p:nvPr/>
          </p:nvSpPr>
          <p:spPr>
            <a:xfrm>
              <a:off x="7794428" y="3587750"/>
              <a:ext cx="129969" cy="256408"/>
            </a:xfrm>
            <a:custGeom>
              <a:avLst/>
              <a:gdLst/>
              <a:ahLst/>
              <a:cxnLst/>
              <a:rect l="0" t="0" r="0" b="0"/>
              <a:pathLst>
                <a:path w="129969" h="256408">
                  <a:moveTo>
                    <a:pt x="3372" y="0"/>
                  </a:moveTo>
                  <a:lnTo>
                    <a:pt x="0" y="31312"/>
                  </a:lnTo>
                  <a:lnTo>
                    <a:pt x="1973" y="58473"/>
                  </a:lnTo>
                  <a:lnTo>
                    <a:pt x="2958" y="86312"/>
                  </a:lnTo>
                  <a:lnTo>
                    <a:pt x="3247" y="116904"/>
                  </a:lnTo>
                  <a:lnTo>
                    <a:pt x="3334" y="147604"/>
                  </a:lnTo>
                  <a:lnTo>
                    <a:pt x="3361" y="174183"/>
                  </a:lnTo>
                  <a:lnTo>
                    <a:pt x="3368" y="202484"/>
                  </a:lnTo>
                  <a:lnTo>
                    <a:pt x="3372" y="232447"/>
                  </a:lnTo>
                  <a:lnTo>
                    <a:pt x="3372" y="246248"/>
                  </a:lnTo>
                  <a:lnTo>
                    <a:pt x="5253" y="217863"/>
                  </a:lnTo>
                  <a:lnTo>
                    <a:pt x="12161" y="197430"/>
                  </a:lnTo>
                  <a:lnTo>
                    <a:pt x="23766" y="168192"/>
                  </a:lnTo>
                  <a:lnTo>
                    <a:pt x="42285" y="141015"/>
                  </a:lnTo>
                  <a:lnTo>
                    <a:pt x="55902" y="127310"/>
                  </a:lnTo>
                  <a:lnTo>
                    <a:pt x="64582" y="123609"/>
                  </a:lnTo>
                  <a:lnTo>
                    <a:pt x="86767" y="120910"/>
                  </a:lnTo>
                  <a:lnTo>
                    <a:pt x="97383" y="124097"/>
                  </a:lnTo>
                  <a:lnTo>
                    <a:pt x="109464" y="132881"/>
                  </a:lnTo>
                  <a:lnTo>
                    <a:pt x="118610" y="144421"/>
                  </a:lnTo>
                  <a:lnTo>
                    <a:pt x="127317" y="165327"/>
                  </a:lnTo>
                  <a:lnTo>
                    <a:pt x="129968" y="191504"/>
                  </a:lnTo>
                  <a:lnTo>
                    <a:pt x="126882" y="209846"/>
                  </a:lnTo>
                  <a:lnTo>
                    <a:pt x="118127" y="225316"/>
                  </a:lnTo>
                  <a:lnTo>
                    <a:pt x="102527" y="242480"/>
                  </a:lnTo>
                  <a:lnTo>
                    <a:pt x="89352" y="250978"/>
                  </a:lnTo>
                  <a:lnTo>
                    <a:pt x="78273" y="255713"/>
                  </a:lnTo>
                  <a:lnTo>
                    <a:pt x="68177" y="256407"/>
                  </a:lnTo>
                  <a:lnTo>
                    <a:pt x="50196" y="251104"/>
                  </a:lnTo>
                  <a:lnTo>
                    <a:pt x="33056" y="242556"/>
                  </a:lnTo>
                  <a:lnTo>
                    <a:pt x="21025" y="231950"/>
                  </a:lnTo>
                  <a:lnTo>
                    <a:pt x="15216" y="223973"/>
                  </a:lnTo>
                  <a:lnTo>
                    <a:pt x="12162" y="215724"/>
                  </a:lnTo>
                  <a:lnTo>
                    <a:pt x="10101" y="208060"/>
                  </a:lnTo>
                  <a:lnTo>
                    <a:pt x="4909" y="197391"/>
                  </a:lnTo>
                  <a:lnTo>
                    <a:pt x="3372" y="1905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9" name="SMARTInkShape-2959"/>
            <p:cNvSpPr/>
            <p:nvPr/>
          </p:nvSpPr>
          <p:spPr>
            <a:xfrm>
              <a:off x="7493086" y="3734339"/>
              <a:ext cx="222165" cy="151422"/>
            </a:xfrm>
            <a:custGeom>
              <a:avLst/>
              <a:gdLst/>
              <a:ahLst/>
              <a:cxnLst/>
              <a:rect l="0" t="0" r="0" b="0"/>
              <a:pathLst>
                <a:path w="222165" h="151422">
                  <a:moveTo>
                    <a:pt x="31664" y="18511"/>
                  </a:moveTo>
                  <a:lnTo>
                    <a:pt x="28292" y="18511"/>
                  </a:lnTo>
                  <a:lnTo>
                    <a:pt x="27299" y="19215"/>
                  </a:lnTo>
                  <a:lnTo>
                    <a:pt x="26637" y="20391"/>
                  </a:lnTo>
                  <a:lnTo>
                    <a:pt x="25706" y="27298"/>
                  </a:lnTo>
                  <a:lnTo>
                    <a:pt x="23466" y="57381"/>
                  </a:lnTo>
                  <a:lnTo>
                    <a:pt x="19853" y="85534"/>
                  </a:lnTo>
                  <a:lnTo>
                    <a:pt x="14069" y="113202"/>
                  </a:lnTo>
                  <a:lnTo>
                    <a:pt x="4901" y="144363"/>
                  </a:lnTo>
                  <a:lnTo>
                    <a:pt x="206" y="151421"/>
                  </a:lnTo>
                  <a:lnTo>
                    <a:pt x="0" y="144988"/>
                  </a:lnTo>
                  <a:lnTo>
                    <a:pt x="4999" y="130173"/>
                  </a:lnTo>
                  <a:lnTo>
                    <a:pt x="14843" y="102715"/>
                  </a:lnTo>
                  <a:lnTo>
                    <a:pt x="28289" y="71624"/>
                  </a:lnTo>
                  <a:lnTo>
                    <a:pt x="42651" y="42485"/>
                  </a:lnTo>
                  <a:lnTo>
                    <a:pt x="49246" y="27755"/>
                  </a:lnTo>
                  <a:lnTo>
                    <a:pt x="70015" y="5607"/>
                  </a:lnTo>
                  <a:lnTo>
                    <a:pt x="77165" y="2193"/>
                  </a:lnTo>
                  <a:lnTo>
                    <a:pt x="89883" y="0"/>
                  </a:lnTo>
                  <a:lnTo>
                    <a:pt x="94698" y="1582"/>
                  </a:lnTo>
                  <a:lnTo>
                    <a:pt x="103537" y="8346"/>
                  </a:lnTo>
                  <a:lnTo>
                    <a:pt x="109953" y="17773"/>
                  </a:lnTo>
                  <a:lnTo>
                    <a:pt x="117209" y="47382"/>
                  </a:lnTo>
                  <a:lnTo>
                    <a:pt x="117192" y="58153"/>
                  </a:lnTo>
                  <a:lnTo>
                    <a:pt x="112593" y="87938"/>
                  </a:lnTo>
                  <a:lnTo>
                    <a:pt x="107946" y="106921"/>
                  </a:lnTo>
                  <a:lnTo>
                    <a:pt x="111259" y="107266"/>
                  </a:lnTo>
                  <a:lnTo>
                    <a:pt x="112244" y="106607"/>
                  </a:lnTo>
                  <a:lnTo>
                    <a:pt x="112900" y="105464"/>
                  </a:lnTo>
                  <a:lnTo>
                    <a:pt x="117324" y="95188"/>
                  </a:lnTo>
                  <a:lnTo>
                    <a:pt x="141330" y="66392"/>
                  </a:lnTo>
                  <a:lnTo>
                    <a:pt x="157470" y="37176"/>
                  </a:lnTo>
                  <a:lnTo>
                    <a:pt x="172891" y="21768"/>
                  </a:lnTo>
                  <a:lnTo>
                    <a:pt x="184123" y="15006"/>
                  </a:lnTo>
                  <a:lnTo>
                    <a:pt x="195291" y="13003"/>
                  </a:lnTo>
                  <a:lnTo>
                    <a:pt x="201517" y="14417"/>
                  </a:lnTo>
                  <a:lnTo>
                    <a:pt x="204166" y="15780"/>
                  </a:lnTo>
                  <a:lnTo>
                    <a:pt x="205933" y="17397"/>
                  </a:lnTo>
                  <a:lnTo>
                    <a:pt x="212370" y="30480"/>
                  </a:lnTo>
                  <a:lnTo>
                    <a:pt x="215510" y="60082"/>
                  </a:lnTo>
                  <a:lnTo>
                    <a:pt x="215048" y="81990"/>
                  </a:lnTo>
                  <a:lnTo>
                    <a:pt x="209852" y="111754"/>
                  </a:lnTo>
                  <a:lnTo>
                    <a:pt x="209485" y="125087"/>
                  </a:lnTo>
                  <a:lnTo>
                    <a:pt x="210184" y="124840"/>
                  </a:lnTo>
                  <a:lnTo>
                    <a:pt x="212841" y="122682"/>
                  </a:lnTo>
                  <a:lnTo>
                    <a:pt x="222164" y="107411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0" name="SMARTInkShape-2960"/>
            <p:cNvSpPr/>
            <p:nvPr/>
          </p:nvSpPr>
          <p:spPr>
            <a:xfrm>
              <a:off x="7354299" y="3715632"/>
              <a:ext cx="81552" cy="303391"/>
            </a:xfrm>
            <a:custGeom>
              <a:avLst/>
              <a:gdLst/>
              <a:ahLst/>
              <a:cxnLst/>
              <a:rect l="0" t="0" r="0" b="0"/>
              <a:pathLst>
                <a:path w="81552" h="303391">
                  <a:moveTo>
                    <a:pt x="81551" y="5468"/>
                  </a:moveTo>
                  <a:lnTo>
                    <a:pt x="81551" y="0"/>
                  </a:lnTo>
                  <a:lnTo>
                    <a:pt x="78179" y="2749"/>
                  </a:lnTo>
                  <a:lnTo>
                    <a:pt x="76524" y="6140"/>
                  </a:lnTo>
                  <a:lnTo>
                    <a:pt x="69810" y="32533"/>
                  </a:lnTo>
                  <a:lnTo>
                    <a:pt x="63970" y="62371"/>
                  </a:lnTo>
                  <a:lnTo>
                    <a:pt x="58075" y="91315"/>
                  </a:lnTo>
                  <a:lnTo>
                    <a:pt x="52565" y="122939"/>
                  </a:lnTo>
                  <a:lnTo>
                    <a:pt x="51030" y="146576"/>
                  </a:lnTo>
                  <a:lnTo>
                    <a:pt x="46584" y="171193"/>
                  </a:lnTo>
                  <a:lnTo>
                    <a:pt x="40610" y="195540"/>
                  </a:lnTo>
                  <a:lnTo>
                    <a:pt x="35602" y="218120"/>
                  </a:lnTo>
                  <a:lnTo>
                    <a:pt x="25446" y="247295"/>
                  </a:lnTo>
                  <a:lnTo>
                    <a:pt x="14441" y="276661"/>
                  </a:lnTo>
                  <a:lnTo>
                    <a:pt x="5537" y="299910"/>
                  </a:lnTo>
                  <a:lnTo>
                    <a:pt x="4064" y="301246"/>
                  </a:lnTo>
                  <a:lnTo>
                    <a:pt x="0" y="303390"/>
                  </a:lnTo>
                  <a:lnTo>
                    <a:pt x="5351" y="297568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3" name="SMARTInkShape-Group457"/>
          <p:cNvGrpSpPr/>
          <p:nvPr/>
        </p:nvGrpSpPr>
        <p:grpSpPr>
          <a:xfrm>
            <a:off x="3734203" y="3619500"/>
            <a:ext cx="1866498" cy="652468"/>
            <a:chOff x="3734203" y="3619500"/>
            <a:chExt cx="1866498" cy="652468"/>
          </a:xfrm>
        </p:grpSpPr>
        <p:sp>
          <p:nvSpPr>
            <p:cNvPr id="152" name="SMARTInkShape-2961"/>
            <p:cNvSpPr/>
            <p:nvPr/>
          </p:nvSpPr>
          <p:spPr>
            <a:xfrm>
              <a:off x="5278239" y="3640027"/>
              <a:ext cx="322462" cy="290624"/>
            </a:xfrm>
            <a:custGeom>
              <a:avLst/>
              <a:gdLst/>
              <a:ahLst/>
              <a:cxnLst/>
              <a:rect l="0" t="0" r="0" b="0"/>
              <a:pathLst>
                <a:path w="322462" h="290624">
                  <a:moveTo>
                    <a:pt x="125611" y="246173"/>
                  </a:moveTo>
                  <a:lnTo>
                    <a:pt x="125611" y="216134"/>
                  </a:lnTo>
                  <a:lnTo>
                    <a:pt x="120541" y="199525"/>
                  </a:lnTo>
                  <a:lnTo>
                    <a:pt x="116772" y="191103"/>
                  </a:lnTo>
                  <a:lnTo>
                    <a:pt x="110863" y="184538"/>
                  </a:lnTo>
                  <a:lnTo>
                    <a:pt x="95573" y="174575"/>
                  </a:lnTo>
                  <a:lnTo>
                    <a:pt x="91475" y="173746"/>
                  </a:lnTo>
                  <a:lnTo>
                    <a:pt x="78258" y="175950"/>
                  </a:lnTo>
                  <a:lnTo>
                    <a:pt x="61955" y="181778"/>
                  </a:lnTo>
                  <a:lnTo>
                    <a:pt x="30402" y="204837"/>
                  </a:lnTo>
                  <a:lnTo>
                    <a:pt x="10731" y="230511"/>
                  </a:lnTo>
                  <a:lnTo>
                    <a:pt x="695" y="255556"/>
                  </a:lnTo>
                  <a:lnTo>
                    <a:pt x="0" y="258778"/>
                  </a:lnTo>
                  <a:lnTo>
                    <a:pt x="1110" y="266121"/>
                  </a:lnTo>
                  <a:lnTo>
                    <a:pt x="5700" y="276306"/>
                  </a:lnTo>
                  <a:lnTo>
                    <a:pt x="7570" y="278962"/>
                  </a:lnTo>
                  <a:lnTo>
                    <a:pt x="15292" y="281913"/>
                  </a:lnTo>
                  <a:lnTo>
                    <a:pt x="34125" y="283805"/>
                  </a:lnTo>
                  <a:lnTo>
                    <a:pt x="47155" y="280763"/>
                  </a:lnTo>
                  <a:lnTo>
                    <a:pt x="73633" y="268344"/>
                  </a:lnTo>
                  <a:lnTo>
                    <a:pt x="93512" y="255015"/>
                  </a:lnTo>
                  <a:lnTo>
                    <a:pt x="117309" y="227824"/>
                  </a:lnTo>
                  <a:lnTo>
                    <a:pt x="133264" y="204518"/>
                  </a:lnTo>
                  <a:lnTo>
                    <a:pt x="149514" y="177150"/>
                  </a:lnTo>
                  <a:lnTo>
                    <a:pt x="161385" y="151167"/>
                  </a:lnTo>
                  <a:lnTo>
                    <a:pt x="171253" y="123713"/>
                  </a:lnTo>
                  <a:lnTo>
                    <a:pt x="181233" y="95117"/>
                  </a:lnTo>
                  <a:lnTo>
                    <a:pt x="190926" y="63543"/>
                  </a:lnTo>
                  <a:lnTo>
                    <a:pt x="194116" y="43422"/>
                  </a:lnTo>
                  <a:lnTo>
                    <a:pt x="191691" y="24055"/>
                  </a:lnTo>
                  <a:lnTo>
                    <a:pt x="186504" y="11653"/>
                  </a:lnTo>
                  <a:lnTo>
                    <a:pt x="180499" y="3511"/>
                  </a:lnTo>
                  <a:lnTo>
                    <a:pt x="176345" y="739"/>
                  </a:lnTo>
                  <a:lnTo>
                    <a:pt x="174250" y="0"/>
                  </a:lnTo>
                  <a:lnTo>
                    <a:pt x="172148" y="212"/>
                  </a:lnTo>
                  <a:lnTo>
                    <a:pt x="158219" y="7491"/>
                  </a:lnTo>
                  <a:lnTo>
                    <a:pt x="152333" y="17090"/>
                  </a:lnTo>
                  <a:lnTo>
                    <a:pt x="139434" y="42876"/>
                  </a:lnTo>
                  <a:lnTo>
                    <a:pt x="128367" y="74128"/>
                  </a:lnTo>
                  <a:lnTo>
                    <a:pt x="121567" y="102611"/>
                  </a:lnTo>
                  <a:lnTo>
                    <a:pt x="116495" y="129239"/>
                  </a:lnTo>
                  <a:lnTo>
                    <a:pt x="118126" y="154296"/>
                  </a:lnTo>
                  <a:lnTo>
                    <a:pt x="120336" y="175440"/>
                  </a:lnTo>
                  <a:lnTo>
                    <a:pt x="131127" y="201547"/>
                  </a:lnTo>
                  <a:lnTo>
                    <a:pt x="137235" y="213640"/>
                  </a:lnTo>
                  <a:lnTo>
                    <a:pt x="166160" y="241684"/>
                  </a:lnTo>
                  <a:lnTo>
                    <a:pt x="189593" y="256940"/>
                  </a:lnTo>
                  <a:lnTo>
                    <a:pt x="217977" y="270328"/>
                  </a:lnTo>
                  <a:lnTo>
                    <a:pt x="245690" y="281492"/>
                  </a:lnTo>
                  <a:lnTo>
                    <a:pt x="271547" y="288609"/>
                  </a:lnTo>
                  <a:lnTo>
                    <a:pt x="302842" y="290445"/>
                  </a:lnTo>
                  <a:lnTo>
                    <a:pt x="322461" y="290623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3" name="SMARTInkShape-2962"/>
            <p:cNvSpPr/>
            <p:nvPr/>
          </p:nvSpPr>
          <p:spPr>
            <a:xfrm>
              <a:off x="5067300" y="3804053"/>
              <a:ext cx="157115" cy="183748"/>
            </a:xfrm>
            <a:custGeom>
              <a:avLst/>
              <a:gdLst/>
              <a:ahLst/>
              <a:cxnLst/>
              <a:rect l="0" t="0" r="0" b="0"/>
              <a:pathLst>
                <a:path w="157115" h="183748">
                  <a:moveTo>
                    <a:pt x="0" y="69447"/>
                  </a:moveTo>
                  <a:lnTo>
                    <a:pt x="11951" y="80692"/>
                  </a:lnTo>
                  <a:lnTo>
                    <a:pt x="22199" y="85870"/>
                  </a:lnTo>
                  <a:lnTo>
                    <a:pt x="51727" y="88266"/>
                  </a:lnTo>
                  <a:lnTo>
                    <a:pt x="76382" y="86569"/>
                  </a:lnTo>
                  <a:lnTo>
                    <a:pt x="107267" y="77660"/>
                  </a:lnTo>
                  <a:lnTo>
                    <a:pt x="135220" y="64486"/>
                  </a:lnTo>
                  <a:lnTo>
                    <a:pt x="147387" y="53787"/>
                  </a:lnTo>
                  <a:lnTo>
                    <a:pt x="153230" y="45789"/>
                  </a:lnTo>
                  <a:lnTo>
                    <a:pt x="156295" y="37529"/>
                  </a:lnTo>
                  <a:lnTo>
                    <a:pt x="157114" y="33351"/>
                  </a:lnTo>
                  <a:lnTo>
                    <a:pt x="156140" y="24947"/>
                  </a:lnTo>
                  <a:lnTo>
                    <a:pt x="153356" y="17214"/>
                  </a:lnTo>
                  <a:lnTo>
                    <a:pt x="143780" y="4199"/>
                  </a:lnTo>
                  <a:lnTo>
                    <a:pt x="137750" y="1641"/>
                  </a:lnTo>
                  <a:lnTo>
                    <a:pt x="119010" y="0"/>
                  </a:lnTo>
                  <a:lnTo>
                    <a:pt x="104485" y="3087"/>
                  </a:lnTo>
                  <a:lnTo>
                    <a:pt x="75012" y="23371"/>
                  </a:lnTo>
                  <a:lnTo>
                    <a:pt x="55633" y="49343"/>
                  </a:lnTo>
                  <a:lnTo>
                    <a:pt x="40099" y="77470"/>
                  </a:lnTo>
                  <a:lnTo>
                    <a:pt x="30027" y="106623"/>
                  </a:lnTo>
                  <a:lnTo>
                    <a:pt x="26771" y="126322"/>
                  </a:lnTo>
                  <a:lnTo>
                    <a:pt x="29176" y="142194"/>
                  </a:lnTo>
                  <a:lnTo>
                    <a:pt x="37729" y="159205"/>
                  </a:lnTo>
                  <a:lnTo>
                    <a:pt x="49200" y="170909"/>
                  </a:lnTo>
                  <a:lnTo>
                    <a:pt x="74445" y="180478"/>
                  </a:lnTo>
                  <a:lnTo>
                    <a:pt x="107950" y="183747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" name="SMARTInkShape-2963"/>
            <p:cNvSpPr/>
            <p:nvPr/>
          </p:nvSpPr>
          <p:spPr>
            <a:xfrm>
              <a:off x="4883150" y="3879850"/>
              <a:ext cx="76201" cy="12701"/>
            </a:xfrm>
            <a:custGeom>
              <a:avLst/>
              <a:gdLst/>
              <a:ahLst/>
              <a:cxnLst/>
              <a:rect l="0" t="0" r="0" b="0"/>
              <a:pathLst>
                <a:path w="76201" h="12701">
                  <a:moveTo>
                    <a:pt x="0" y="12700"/>
                  </a:moveTo>
                  <a:lnTo>
                    <a:pt x="0" y="9328"/>
                  </a:lnTo>
                  <a:lnTo>
                    <a:pt x="704" y="8335"/>
                  </a:lnTo>
                  <a:lnTo>
                    <a:pt x="1880" y="7673"/>
                  </a:lnTo>
                  <a:lnTo>
                    <a:pt x="8787" y="6741"/>
                  </a:lnTo>
                  <a:lnTo>
                    <a:pt x="15900" y="5819"/>
                  </a:lnTo>
                  <a:lnTo>
                    <a:pt x="33844" y="1358"/>
                  </a:lnTo>
                  <a:lnTo>
                    <a:pt x="60935" y="267"/>
                  </a:lnTo>
                  <a:lnTo>
                    <a:pt x="7620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5" name="SMARTInkShape-2964"/>
            <p:cNvSpPr/>
            <p:nvPr/>
          </p:nvSpPr>
          <p:spPr>
            <a:xfrm>
              <a:off x="4908550" y="3652091"/>
              <a:ext cx="184151" cy="361110"/>
            </a:xfrm>
            <a:custGeom>
              <a:avLst/>
              <a:gdLst/>
              <a:ahLst/>
              <a:cxnLst/>
              <a:rect l="0" t="0" r="0" b="0"/>
              <a:pathLst>
                <a:path w="184151" h="361110">
                  <a:moveTo>
                    <a:pt x="184150" y="119809"/>
                  </a:moveTo>
                  <a:lnTo>
                    <a:pt x="183443" y="91265"/>
                  </a:lnTo>
                  <a:lnTo>
                    <a:pt x="175311" y="62245"/>
                  </a:lnTo>
                  <a:lnTo>
                    <a:pt x="165051" y="35880"/>
                  </a:lnTo>
                  <a:lnTo>
                    <a:pt x="162950" y="29990"/>
                  </a:lnTo>
                  <a:lnTo>
                    <a:pt x="154971" y="21563"/>
                  </a:lnTo>
                  <a:lnTo>
                    <a:pt x="130866" y="4409"/>
                  </a:lnTo>
                  <a:lnTo>
                    <a:pt x="107458" y="196"/>
                  </a:lnTo>
                  <a:lnTo>
                    <a:pt x="76134" y="0"/>
                  </a:lnTo>
                  <a:lnTo>
                    <a:pt x="57836" y="4974"/>
                  </a:lnTo>
                  <a:lnTo>
                    <a:pt x="47811" y="11386"/>
                  </a:lnTo>
                  <a:lnTo>
                    <a:pt x="30584" y="31364"/>
                  </a:lnTo>
                  <a:lnTo>
                    <a:pt x="17336" y="57343"/>
                  </a:lnTo>
                  <a:lnTo>
                    <a:pt x="13615" y="86276"/>
                  </a:lnTo>
                  <a:lnTo>
                    <a:pt x="12879" y="114987"/>
                  </a:lnTo>
                  <a:lnTo>
                    <a:pt x="14633" y="141192"/>
                  </a:lnTo>
                  <a:lnTo>
                    <a:pt x="19622" y="169419"/>
                  </a:lnTo>
                  <a:lnTo>
                    <a:pt x="25568" y="195655"/>
                  </a:lnTo>
                  <a:lnTo>
                    <a:pt x="31800" y="223186"/>
                  </a:lnTo>
                  <a:lnTo>
                    <a:pt x="38113" y="251804"/>
                  </a:lnTo>
                  <a:lnTo>
                    <a:pt x="43198" y="283385"/>
                  </a:lnTo>
                  <a:lnTo>
                    <a:pt x="43497" y="313666"/>
                  </a:lnTo>
                  <a:lnTo>
                    <a:pt x="35579" y="339268"/>
                  </a:lnTo>
                  <a:lnTo>
                    <a:pt x="29688" y="346228"/>
                  </a:lnTo>
                  <a:lnTo>
                    <a:pt x="15380" y="357999"/>
                  </a:lnTo>
                  <a:lnTo>
                    <a:pt x="8634" y="360186"/>
                  </a:lnTo>
                  <a:lnTo>
                    <a:pt x="0" y="361109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6" name="SMARTInkShape-2965"/>
            <p:cNvSpPr/>
            <p:nvPr/>
          </p:nvSpPr>
          <p:spPr>
            <a:xfrm>
              <a:off x="4768850" y="3676650"/>
              <a:ext cx="31751" cy="323851"/>
            </a:xfrm>
            <a:custGeom>
              <a:avLst/>
              <a:gdLst/>
              <a:ahLst/>
              <a:cxnLst/>
              <a:rect l="0" t="0" r="0" b="0"/>
              <a:pathLst>
                <a:path w="31751" h="323851">
                  <a:moveTo>
                    <a:pt x="0" y="0"/>
                  </a:moveTo>
                  <a:lnTo>
                    <a:pt x="0" y="27887"/>
                  </a:lnTo>
                  <a:lnTo>
                    <a:pt x="0" y="58182"/>
                  </a:lnTo>
                  <a:lnTo>
                    <a:pt x="0" y="89522"/>
                  </a:lnTo>
                  <a:lnTo>
                    <a:pt x="0" y="116364"/>
                  </a:lnTo>
                  <a:lnTo>
                    <a:pt x="0" y="144779"/>
                  </a:lnTo>
                  <a:lnTo>
                    <a:pt x="0" y="172954"/>
                  </a:lnTo>
                  <a:lnTo>
                    <a:pt x="1880" y="203646"/>
                  </a:lnTo>
                  <a:lnTo>
                    <a:pt x="5026" y="231318"/>
                  </a:lnTo>
                  <a:lnTo>
                    <a:pt x="9459" y="263004"/>
                  </a:lnTo>
                  <a:lnTo>
                    <a:pt x="14154" y="292937"/>
                  </a:lnTo>
                  <a:lnTo>
                    <a:pt x="19479" y="307635"/>
                  </a:lnTo>
                  <a:lnTo>
                    <a:pt x="31750" y="3238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7" name="SMARTInkShape-2966"/>
            <p:cNvSpPr/>
            <p:nvPr/>
          </p:nvSpPr>
          <p:spPr>
            <a:xfrm>
              <a:off x="4540250" y="3810000"/>
              <a:ext cx="151790" cy="196706"/>
            </a:xfrm>
            <a:custGeom>
              <a:avLst/>
              <a:gdLst/>
              <a:ahLst/>
              <a:cxnLst/>
              <a:rect l="0" t="0" r="0" b="0"/>
              <a:pathLst>
                <a:path w="151790" h="196706">
                  <a:moveTo>
                    <a:pt x="0" y="50800"/>
                  </a:moveTo>
                  <a:lnTo>
                    <a:pt x="0" y="78740"/>
                  </a:lnTo>
                  <a:lnTo>
                    <a:pt x="0" y="108284"/>
                  </a:lnTo>
                  <a:lnTo>
                    <a:pt x="3371" y="136785"/>
                  </a:lnTo>
                  <a:lnTo>
                    <a:pt x="7839" y="164157"/>
                  </a:lnTo>
                  <a:lnTo>
                    <a:pt x="15109" y="181847"/>
                  </a:lnTo>
                  <a:lnTo>
                    <a:pt x="21061" y="188535"/>
                  </a:lnTo>
                  <a:lnTo>
                    <a:pt x="28411" y="193154"/>
                  </a:lnTo>
                  <a:lnTo>
                    <a:pt x="44625" y="196119"/>
                  </a:lnTo>
                  <a:lnTo>
                    <a:pt x="68160" y="196705"/>
                  </a:lnTo>
                  <a:lnTo>
                    <a:pt x="79916" y="193021"/>
                  </a:lnTo>
                  <a:lnTo>
                    <a:pt x="107734" y="179542"/>
                  </a:lnTo>
                  <a:lnTo>
                    <a:pt x="122075" y="167890"/>
                  </a:lnTo>
                  <a:lnTo>
                    <a:pt x="134556" y="151345"/>
                  </a:lnTo>
                  <a:lnTo>
                    <a:pt x="147768" y="120510"/>
                  </a:lnTo>
                  <a:lnTo>
                    <a:pt x="151789" y="88881"/>
                  </a:lnTo>
                  <a:lnTo>
                    <a:pt x="151614" y="61510"/>
                  </a:lnTo>
                  <a:lnTo>
                    <a:pt x="145924" y="30295"/>
                  </a:lnTo>
                  <a:lnTo>
                    <a:pt x="13970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8" name="SMARTInkShape-2967"/>
            <p:cNvSpPr/>
            <p:nvPr/>
          </p:nvSpPr>
          <p:spPr>
            <a:xfrm>
              <a:off x="4302623" y="3861139"/>
              <a:ext cx="242045" cy="410829"/>
            </a:xfrm>
            <a:custGeom>
              <a:avLst/>
              <a:gdLst/>
              <a:ahLst/>
              <a:cxnLst/>
              <a:rect l="0" t="0" r="0" b="0"/>
              <a:pathLst>
                <a:path w="242045" h="410829">
                  <a:moveTo>
                    <a:pt x="155077" y="12361"/>
                  </a:moveTo>
                  <a:lnTo>
                    <a:pt x="151705" y="12361"/>
                  </a:lnTo>
                  <a:lnTo>
                    <a:pt x="123113" y="1377"/>
                  </a:lnTo>
                  <a:lnTo>
                    <a:pt x="102980" y="0"/>
                  </a:lnTo>
                  <a:lnTo>
                    <a:pt x="72356" y="6612"/>
                  </a:lnTo>
                  <a:lnTo>
                    <a:pt x="47092" y="17966"/>
                  </a:lnTo>
                  <a:lnTo>
                    <a:pt x="28066" y="33072"/>
                  </a:lnTo>
                  <a:lnTo>
                    <a:pt x="15766" y="50952"/>
                  </a:lnTo>
                  <a:lnTo>
                    <a:pt x="3006" y="82274"/>
                  </a:lnTo>
                  <a:lnTo>
                    <a:pt x="0" y="94233"/>
                  </a:lnTo>
                  <a:lnTo>
                    <a:pt x="1017" y="104251"/>
                  </a:lnTo>
                  <a:lnTo>
                    <a:pt x="5555" y="117825"/>
                  </a:lnTo>
                  <a:lnTo>
                    <a:pt x="11247" y="124616"/>
                  </a:lnTo>
                  <a:lnTo>
                    <a:pt x="19186" y="129984"/>
                  </a:lnTo>
                  <a:lnTo>
                    <a:pt x="34849" y="136268"/>
                  </a:lnTo>
                  <a:lnTo>
                    <a:pt x="44257" y="137987"/>
                  </a:lnTo>
                  <a:lnTo>
                    <a:pt x="71227" y="134019"/>
                  </a:lnTo>
                  <a:lnTo>
                    <a:pt x="97670" y="126442"/>
                  </a:lnTo>
                  <a:lnTo>
                    <a:pt x="109806" y="121624"/>
                  </a:lnTo>
                  <a:lnTo>
                    <a:pt x="133522" y="102993"/>
                  </a:lnTo>
                  <a:lnTo>
                    <a:pt x="148118" y="82159"/>
                  </a:lnTo>
                  <a:lnTo>
                    <a:pt x="158524" y="61037"/>
                  </a:lnTo>
                  <a:lnTo>
                    <a:pt x="160137" y="52574"/>
                  </a:lnTo>
                  <a:lnTo>
                    <a:pt x="158972" y="45991"/>
                  </a:lnTo>
                  <a:lnTo>
                    <a:pt x="155304" y="38241"/>
                  </a:lnTo>
                  <a:lnTo>
                    <a:pt x="155144" y="41273"/>
                  </a:lnTo>
                  <a:lnTo>
                    <a:pt x="153225" y="44731"/>
                  </a:lnTo>
                  <a:lnTo>
                    <a:pt x="151726" y="46641"/>
                  </a:lnTo>
                  <a:lnTo>
                    <a:pt x="151431" y="49325"/>
                  </a:lnTo>
                  <a:lnTo>
                    <a:pt x="155368" y="76969"/>
                  </a:lnTo>
                  <a:lnTo>
                    <a:pt x="163783" y="103360"/>
                  </a:lnTo>
                  <a:lnTo>
                    <a:pt x="172944" y="127283"/>
                  </a:lnTo>
                  <a:lnTo>
                    <a:pt x="183888" y="152245"/>
                  </a:lnTo>
                  <a:lnTo>
                    <a:pt x="198656" y="179396"/>
                  </a:lnTo>
                  <a:lnTo>
                    <a:pt x="211968" y="209783"/>
                  </a:lnTo>
                  <a:lnTo>
                    <a:pt x="222967" y="241129"/>
                  </a:lnTo>
                  <a:lnTo>
                    <a:pt x="230696" y="270880"/>
                  </a:lnTo>
                  <a:lnTo>
                    <a:pt x="237454" y="299450"/>
                  </a:lnTo>
                  <a:lnTo>
                    <a:pt x="242044" y="326494"/>
                  </a:lnTo>
                  <a:lnTo>
                    <a:pt x="241522" y="347912"/>
                  </a:lnTo>
                  <a:lnTo>
                    <a:pt x="240224" y="354595"/>
                  </a:lnTo>
                  <a:lnTo>
                    <a:pt x="228282" y="374112"/>
                  </a:lnTo>
                  <a:lnTo>
                    <a:pt x="198380" y="398087"/>
                  </a:lnTo>
                  <a:lnTo>
                    <a:pt x="176765" y="407069"/>
                  </a:lnTo>
                  <a:lnTo>
                    <a:pt x="155859" y="410828"/>
                  </a:lnTo>
                  <a:lnTo>
                    <a:pt x="124761" y="407029"/>
                  </a:lnTo>
                  <a:lnTo>
                    <a:pt x="99840" y="400781"/>
                  </a:lnTo>
                  <a:lnTo>
                    <a:pt x="75288" y="390306"/>
                  </a:lnTo>
                  <a:lnTo>
                    <a:pt x="55000" y="377561"/>
                  </a:lnTo>
                  <a:lnTo>
                    <a:pt x="44510" y="366583"/>
                  </a:lnTo>
                  <a:lnTo>
                    <a:pt x="30643" y="337924"/>
                  </a:lnTo>
                  <a:lnTo>
                    <a:pt x="20527" y="316962"/>
                  </a:lnTo>
                  <a:lnTo>
                    <a:pt x="16393" y="288715"/>
                  </a:lnTo>
                  <a:lnTo>
                    <a:pt x="15377" y="272711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9" name="SMARTInkShape-2968"/>
            <p:cNvSpPr/>
            <p:nvPr/>
          </p:nvSpPr>
          <p:spPr>
            <a:xfrm>
              <a:off x="4070375" y="3792646"/>
              <a:ext cx="184126" cy="269586"/>
            </a:xfrm>
            <a:custGeom>
              <a:avLst/>
              <a:gdLst/>
              <a:ahLst/>
              <a:cxnLst/>
              <a:rect l="0" t="0" r="0" b="0"/>
              <a:pathLst>
                <a:path w="184126" h="269586">
                  <a:moveTo>
                    <a:pt x="6325" y="87204"/>
                  </a:moveTo>
                  <a:lnTo>
                    <a:pt x="8205" y="114815"/>
                  </a:lnTo>
                  <a:lnTo>
                    <a:pt x="11792" y="141811"/>
                  </a:lnTo>
                  <a:lnTo>
                    <a:pt x="12413" y="166020"/>
                  </a:lnTo>
                  <a:lnTo>
                    <a:pt x="15967" y="191068"/>
                  </a:lnTo>
                  <a:lnTo>
                    <a:pt x="18118" y="216363"/>
                  </a:lnTo>
                  <a:lnTo>
                    <a:pt x="14481" y="244419"/>
                  </a:lnTo>
                  <a:lnTo>
                    <a:pt x="12504" y="258983"/>
                  </a:lnTo>
                  <a:lnTo>
                    <a:pt x="7278" y="269585"/>
                  </a:lnTo>
                  <a:lnTo>
                    <a:pt x="6254" y="269468"/>
                  </a:lnTo>
                  <a:lnTo>
                    <a:pt x="3236" y="267458"/>
                  </a:lnTo>
                  <a:lnTo>
                    <a:pt x="1424" y="264212"/>
                  </a:lnTo>
                  <a:lnTo>
                    <a:pt x="404" y="254656"/>
                  </a:lnTo>
                  <a:lnTo>
                    <a:pt x="59" y="229093"/>
                  </a:lnTo>
                  <a:lnTo>
                    <a:pt x="0" y="201760"/>
                  </a:lnTo>
                  <a:lnTo>
                    <a:pt x="3353" y="171319"/>
                  </a:lnTo>
                  <a:lnTo>
                    <a:pt x="8815" y="139956"/>
                  </a:lnTo>
                  <a:lnTo>
                    <a:pt x="12840" y="116999"/>
                  </a:lnTo>
                  <a:lnTo>
                    <a:pt x="16982" y="94095"/>
                  </a:lnTo>
                  <a:lnTo>
                    <a:pt x="23280" y="65335"/>
                  </a:lnTo>
                  <a:lnTo>
                    <a:pt x="31728" y="34096"/>
                  </a:lnTo>
                  <a:lnTo>
                    <a:pt x="36665" y="23383"/>
                  </a:lnTo>
                  <a:lnTo>
                    <a:pt x="47377" y="10124"/>
                  </a:lnTo>
                  <a:lnTo>
                    <a:pt x="55380" y="4028"/>
                  </a:lnTo>
                  <a:lnTo>
                    <a:pt x="63640" y="848"/>
                  </a:lnTo>
                  <a:lnTo>
                    <a:pt x="67818" y="0"/>
                  </a:lnTo>
                  <a:lnTo>
                    <a:pt x="74342" y="939"/>
                  </a:lnTo>
                  <a:lnTo>
                    <a:pt x="91586" y="9938"/>
                  </a:lnTo>
                  <a:lnTo>
                    <a:pt x="99722" y="16645"/>
                  </a:lnTo>
                  <a:lnTo>
                    <a:pt x="115633" y="45377"/>
                  </a:lnTo>
                  <a:lnTo>
                    <a:pt x="127376" y="68931"/>
                  </a:lnTo>
                  <a:lnTo>
                    <a:pt x="137913" y="95665"/>
                  </a:lnTo>
                  <a:lnTo>
                    <a:pt x="145502" y="124047"/>
                  </a:lnTo>
                  <a:lnTo>
                    <a:pt x="154388" y="155550"/>
                  </a:lnTo>
                  <a:lnTo>
                    <a:pt x="162937" y="182157"/>
                  </a:lnTo>
                  <a:lnTo>
                    <a:pt x="171419" y="204032"/>
                  </a:lnTo>
                  <a:lnTo>
                    <a:pt x="184125" y="220554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0" name="SMARTInkShape-2969"/>
            <p:cNvSpPr/>
            <p:nvPr/>
          </p:nvSpPr>
          <p:spPr>
            <a:xfrm>
              <a:off x="3784600" y="3619500"/>
              <a:ext cx="203201" cy="57151"/>
            </a:xfrm>
            <a:custGeom>
              <a:avLst/>
              <a:gdLst/>
              <a:ahLst/>
              <a:cxnLst/>
              <a:rect l="0" t="0" r="0" b="0"/>
              <a:pathLst>
                <a:path w="203201" h="57151">
                  <a:moveTo>
                    <a:pt x="0" y="57150"/>
                  </a:moveTo>
                  <a:lnTo>
                    <a:pt x="5774" y="52080"/>
                  </a:lnTo>
                  <a:lnTo>
                    <a:pt x="33611" y="39437"/>
                  </a:lnTo>
                  <a:lnTo>
                    <a:pt x="56917" y="29481"/>
                  </a:lnTo>
                  <a:lnTo>
                    <a:pt x="85852" y="21747"/>
                  </a:lnTo>
                  <a:lnTo>
                    <a:pt x="117473" y="14989"/>
                  </a:lnTo>
                  <a:lnTo>
                    <a:pt x="141109" y="10659"/>
                  </a:lnTo>
                  <a:lnTo>
                    <a:pt x="171475" y="7625"/>
                  </a:lnTo>
                  <a:lnTo>
                    <a:pt x="20320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1" name="SMARTInkShape-2970"/>
            <p:cNvSpPr/>
            <p:nvPr/>
          </p:nvSpPr>
          <p:spPr>
            <a:xfrm>
              <a:off x="3752850" y="3790950"/>
              <a:ext cx="177801" cy="63501"/>
            </a:xfrm>
            <a:custGeom>
              <a:avLst/>
              <a:gdLst/>
              <a:ahLst/>
              <a:cxnLst/>
              <a:rect l="0" t="0" r="0" b="0"/>
              <a:pathLst>
                <a:path w="177801" h="63501">
                  <a:moveTo>
                    <a:pt x="0" y="63500"/>
                  </a:moveTo>
                  <a:lnTo>
                    <a:pt x="5467" y="58032"/>
                  </a:lnTo>
                  <a:lnTo>
                    <a:pt x="33926" y="44319"/>
                  </a:lnTo>
                  <a:lnTo>
                    <a:pt x="60950" y="35957"/>
                  </a:lnTo>
                  <a:lnTo>
                    <a:pt x="85164" y="29624"/>
                  </a:lnTo>
                  <a:lnTo>
                    <a:pt x="110213" y="23281"/>
                  </a:lnTo>
                  <a:lnTo>
                    <a:pt x="135509" y="16931"/>
                  </a:lnTo>
                  <a:lnTo>
                    <a:pt x="167135" y="6350"/>
                  </a:lnTo>
                  <a:lnTo>
                    <a:pt x="17780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2" name="SMARTInkShape-2971"/>
            <p:cNvSpPr/>
            <p:nvPr/>
          </p:nvSpPr>
          <p:spPr>
            <a:xfrm>
              <a:off x="3734203" y="3689610"/>
              <a:ext cx="240898" cy="317241"/>
            </a:xfrm>
            <a:custGeom>
              <a:avLst/>
              <a:gdLst/>
              <a:ahLst/>
              <a:cxnLst/>
              <a:rect l="0" t="0" r="0" b="0"/>
              <a:pathLst>
                <a:path w="240898" h="317241">
                  <a:moveTo>
                    <a:pt x="82147" y="6090"/>
                  </a:moveTo>
                  <a:lnTo>
                    <a:pt x="82147" y="0"/>
                  </a:lnTo>
                  <a:lnTo>
                    <a:pt x="81440" y="22525"/>
                  </a:lnTo>
                  <a:lnTo>
                    <a:pt x="77120" y="46808"/>
                  </a:lnTo>
                  <a:lnTo>
                    <a:pt x="72687" y="75202"/>
                  </a:lnTo>
                  <a:lnTo>
                    <a:pt x="60652" y="106264"/>
                  </a:lnTo>
                  <a:lnTo>
                    <a:pt x="52337" y="131178"/>
                  </a:lnTo>
                  <a:lnTo>
                    <a:pt x="41251" y="156433"/>
                  </a:lnTo>
                  <a:lnTo>
                    <a:pt x="29028" y="181790"/>
                  </a:lnTo>
                  <a:lnTo>
                    <a:pt x="17176" y="207178"/>
                  </a:lnTo>
                  <a:lnTo>
                    <a:pt x="6491" y="237277"/>
                  </a:lnTo>
                  <a:lnTo>
                    <a:pt x="2661" y="248539"/>
                  </a:lnTo>
                  <a:lnTo>
                    <a:pt x="0" y="275920"/>
                  </a:lnTo>
                  <a:lnTo>
                    <a:pt x="3087" y="289395"/>
                  </a:lnTo>
                  <a:lnTo>
                    <a:pt x="8439" y="296162"/>
                  </a:lnTo>
                  <a:lnTo>
                    <a:pt x="16225" y="301521"/>
                  </a:lnTo>
                  <a:lnTo>
                    <a:pt x="33217" y="307801"/>
                  </a:lnTo>
                  <a:lnTo>
                    <a:pt x="63884" y="312160"/>
                  </a:lnTo>
                  <a:lnTo>
                    <a:pt x="90610" y="315735"/>
                  </a:lnTo>
                  <a:lnTo>
                    <a:pt x="118992" y="316793"/>
                  </a:lnTo>
                  <a:lnTo>
                    <a:pt x="147155" y="317107"/>
                  </a:lnTo>
                  <a:lnTo>
                    <a:pt x="175961" y="317200"/>
                  </a:lnTo>
                  <a:lnTo>
                    <a:pt x="207609" y="317231"/>
                  </a:lnTo>
                  <a:lnTo>
                    <a:pt x="240897" y="31724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78" name="SMARTInkShape-Group458"/>
          <p:cNvGrpSpPr/>
          <p:nvPr/>
        </p:nvGrpSpPr>
        <p:grpSpPr>
          <a:xfrm>
            <a:off x="4731010" y="2800350"/>
            <a:ext cx="2495029" cy="787401"/>
            <a:chOff x="4731010" y="2800350"/>
            <a:chExt cx="2495029" cy="787401"/>
          </a:xfrm>
        </p:grpSpPr>
        <p:sp>
          <p:nvSpPr>
            <p:cNvPr id="164" name="SMARTInkShape-2972"/>
            <p:cNvSpPr/>
            <p:nvPr/>
          </p:nvSpPr>
          <p:spPr>
            <a:xfrm>
              <a:off x="7084235" y="2959480"/>
              <a:ext cx="141804" cy="227813"/>
            </a:xfrm>
            <a:custGeom>
              <a:avLst/>
              <a:gdLst/>
              <a:ahLst/>
              <a:cxnLst/>
              <a:rect l="0" t="0" r="0" b="0"/>
              <a:pathLst>
                <a:path w="141804" h="227813">
                  <a:moveTo>
                    <a:pt x="135715" y="56770"/>
                  </a:moveTo>
                  <a:lnTo>
                    <a:pt x="139086" y="53399"/>
                  </a:lnTo>
                  <a:lnTo>
                    <a:pt x="140741" y="49862"/>
                  </a:lnTo>
                  <a:lnTo>
                    <a:pt x="141803" y="38472"/>
                  </a:lnTo>
                  <a:lnTo>
                    <a:pt x="138186" y="30763"/>
                  </a:lnTo>
                  <a:lnTo>
                    <a:pt x="127735" y="17686"/>
                  </a:lnTo>
                  <a:lnTo>
                    <a:pt x="108739" y="8310"/>
                  </a:lnTo>
                  <a:lnTo>
                    <a:pt x="84602" y="1545"/>
                  </a:lnTo>
                  <a:lnTo>
                    <a:pt x="56081" y="0"/>
                  </a:lnTo>
                  <a:lnTo>
                    <a:pt x="26824" y="1551"/>
                  </a:lnTo>
                  <a:lnTo>
                    <a:pt x="12199" y="6542"/>
                  </a:lnTo>
                  <a:lnTo>
                    <a:pt x="6029" y="11163"/>
                  </a:lnTo>
                  <a:lnTo>
                    <a:pt x="935" y="17920"/>
                  </a:lnTo>
                  <a:lnTo>
                    <a:pt x="0" y="20286"/>
                  </a:lnTo>
                  <a:lnTo>
                    <a:pt x="82" y="21863"/>
                  </a:lnTo>
                  <a:lnTo>
                    <a:pt x="844" y="22916"/>
                  </a:lnTo>
                  <a:lnTo>
                    <a:pt x="1913" y="31138"/>
                  </a:lnTo>
                  <a:lnTo>
                    <a:pt x="3475" y="34038"/>
                  </a:lnTo>
                  <a:lnTo>
                    <a:pt x="33102" y="57235"/>
                  </a:lnTo>
                  <a:lnTo>
                    <a:pt x="60218" y="77996"/>
                  </a:lnTo>
                  <a:lnTo>
                    <a:pt x="91357" y="102481"/>
                  </a:lnTo>
                  <a:lnTo>
                    <a:pt x="106971" y="117272"/>
                  </a:lnTo>
                  <a:lnTo>
                    <a:pt x="119819" y="144346"/>
                  </a:lnTo>
                  <a:lnTo>
                    <a:pt x="127269" y="170808"/>
                  </a:lnTo>
                  <a:lnTo>
                    <a:pt x="128951" y="193046"/>
                  </a:lnTo>
                  <a:lnTo>
                    <a:pt x="125870" y="206665"/>
                  </a:lnTo>
                  <a:lnTo>
                    <a:pt x="122801" y="210323"/>
                  </a:lnTo>
                  <a:lnTo>
                    <a:pt x="108370" y="218839"/>
                  </a:lnTo>
                  <a:lnTo>
                    <a:pt x="90689" y="225127"/>
                  </a:lnTo>
                  <a:lnTo>
                    <a:pt x="59439" y="227812"/>
                  </a:lnTo>
                  <a:lnTo>
                    <a:pt x="34115" y="22187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5" name="SMARTInkShape-2973"/>
            <p:cNvSpPr/>
            <p:nvPr/>
          </p:nvSpPr>
          <p:spPr>
            <a:xfrm>
              <a:off x="6826663" y="2969035"/>
              <a:ext cx="164271" cy="212316"/>
            </a:xfrm>
            <a:custGeom>
              <a:avLst/>
              <a:gdLst/>
              <a:ahLst/>
              <a:cxnLst/>
              <a:rect l="0" t="0" r="0" b="0"/>
              <a:pathLst>
                <a:path w="164271" h="212316">
                  <a:moveTo>
                    <a:pt x="12287" y="72615"/>
                  </a:moveTo>
                  <a:lnTo>
                    <a:pt x="12287" y="81452"/>
                  </a:lnTo>
                  <a:lnTo>
                    <a:pt x="12992" y="82739"/>
                  </a:lnTo>
                  <a:lnTo>
                    <a:pt x="14169" y="83598"/>
                  </a:lnTo>
                  <a:lnTo>
                    <a:pt x="32058" y="90190"/>
                  </a:lnTo>
                  <a:lnTo>
                    <a:pt x="48412" y="91372"/>
                  </a:lnTo>
                  <a:lnTo>
                    <a:pt x="76362" y="86599"/>
                  </a:lnTo>
                  <a:lnTo>
                    <a:pt x="104671" y="82196"/>
                  </a:lnTo>
                  <a:lnTo>
                    <a:pt x="131664" y="73827"/>
                  </a:lnTo>
                  <a:lnTo>
                    <a:pt x="146043" y="63252"/>
                  </a:lnTo>
                  <a:lnTo>
                    <a:pt x="159949" y="42862"/>
                  </a:lnTo>
                  <a:lnTo>
                    <a:pt x="163283" y="33616"/>
                  </a:lnTo>
                  <a:lnTo>
                    <a:pt x="164270" y="23037"/>
                  </a:lnTo>
                  <a:lnTo>
                    <a:pt x="162619" y="16949"/>
                  </a:lnTo>
                  <a:lnTo>
                    <a:pt x="161191" y="14337"/>
                  </a:lnTo>
                  <a:lnTo>
                    <a:pt x="152441" y="7291"/>
                  </a:lnTo>
                  <a:lnTo>
                    <a:pt x="140910" y="735"/>
                  </a:lnTo>
                  <a:lnTo>
                    <a:pt x="136842" y="0"/>
                  </a:lnTo>
                  <a:lnTo>
                    <a:pt x="123667" y="2336"/>
                  </a:lnTo>
                  <a:lnTo>
                    <a:pt x="94451" y="11454"/>
                  </a:lnTo>
                  <a:lnTo>
                    <a:pt x="69361" y="25516"/>
                  </a:lnTo>
                  <a:lnTo>
                    <a:pt x="37676" y="54051"/>
                  </a:lnTo>
                  <a:lnTo>
                    <a:pt x="22005" y="76129"/>
                  </a:lnTo>
                  <a:lnTo>
                    <a:pt x="11794" y="100545"/>
                  </a:lnTo>
                  <a:lnTo>
                    <a:pt x="4300" y="125654"/>
                  </a:lnTo>
                  <a:lnTo>
                    <a:pt x="517" y="154353"/>
                  </a:lnTo>
                  <a:lnTo>
                    <a:pt x="0" y="167504"/>
                  </a:lnTo>
                  <a:lnTo>
                    <a:pt x="3533" y="178523"/>
                  </a:lnTo>
                  <a:lnTo>
                    <a:pt x="17299" y="197094"/>
                  </a:lnTo>
                  <a:lnTo>
                    <a:pt x="32822" y="206706"/>
                  </a:lnTo>
                  <a:lnTo>
                    <a:pt x="50827" y="210653"/>
                  </a:lnTo>
                  <a:lnTo>
                    <a:pt x="79531" y="211985"/>
                  </a:lnTo>
                  <a:lnTo>
                    <a:pt x="113887" y="212315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6" name="SMARTInkShape-2974"/>
            <p:cNvSpPr/>
            <p:nvPr/>
          </p:nvSpPr>
          <p:spPr>
            <a:xfrm>
              <a:off x="6629400" y="3022600"/>
              <a:ext cx="127001" cy="12701"/>
            </a:xfrm>
            <a:custGeom>
              <a:avLst/>
              <a:gdLst/>
              <a:ahLst/>
              <a:cxnLst/>
              <a:rect l="0" t="0" r="0" b="0"/>
              <a:pathLst>
                <a:path w="127001" h="12701">
                  <a:moveTo>
                    <a:pt x="0" y="12700"/>
                  </a:moveTo>
                  <a:lnTo>
                    <a:pt x="8838" y="12700"/>
                  </a:lnTo>
                  <a:lnTo>
                    <a:pt x="12865" y="10817"/>
                  </a:lnTo>
                  <a:lnTo>
                    <a:pt x="14926" y="9329"/>
                  </a:lnTo>
                  <a:lnTo>
                    <a:pt x="46246" y="2159"/>
                  </a:lnTo>
                  <a:lnTo>
                    <a:pt x="75090" y="425"/>
                  </a:lnTo>
                  <a:lnTo>
                    <a:pt x="101380" y="83"/>
                  </a:lnTo>
                  <a:lnTo>
                    <a:pt x="12700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7" name="SMARTInkShape-2975"/>
            <p:cNvSpPr/>
            <p:nvPr/>
          </p:nvSpPr>
          <p:spPr>
            <a:xfrm>
              <a:off x="6705600" y="2800350"/>
              <a:ext cx="19047" cy="393701"/>
            </a:xfrm>
            <a:custGeom>
              <a:avLst/>
              <a:gdLst/>
              <a:ahLst/>
              <a:cxnLst/>
              <a:rect l="0" t="0" r="0" b="0"/>
              <a:pathLst>
                <a:path w="19047" h="393701">
                  <a:moveTo>
                    <a:pt x="6350" y="0"/>
                  </a:moveTo>
                  <a:lnTo>
                    <a:pt x="9721" y="0"/>
                  </a:lnTo>
                  <a:lnTo>
                    <a:pt x="10714" y="704"/>
                  </a:lnTo>
                  <a:lnTo>
                    <a:pt x="11376" y="1880"/>
                  </a:lnTo>
                  <a:lnTo>
                    <a:pt x="11817" y="3371"/>
                  </a:lnTo>
                  <a:lnTo>
                    <a:pt x="12817" y="4364"/>
                  </a:lnTo>
                  <a:lnTo>
                    <a:pt x="15809" y="5466"/>
                  </a:lnTo>
                  <a:lnTo>
                    <a:pt x="16888" y="6467"/>
                  </a:lnTo>
                  <a:lnTo>
                    <a:pt x="18090" y="9459"/>
                  </a:lnTo>
                  <a:lnTo>
                    <a:pt x="19012" y="40185"/>
                  </a:lnTo>
                  <a:lnTo>
                    <a:pt x="19042" y="67281"/>
                  </a:lnTo>
                  <a:lnTo>
                    <a:pt x="19046" y="91509"/>
                  </a:lnTo>
                  <a:lnTo>
                    <a:pt x="15678" y="119932"/>
                  </a:lnTo>
                  <a:lnTo>
                    <a:pt x="13582" y="150698"/>
                  </a:lnTo>
                  <a:lnTo>
                    <a:pt x="12961" y="182155"/>
                  </a:lnTo>
                  <a:lnTo>
                    <a:pt x="12776" y="213818"/>
                  </a:lnTo>
                  <a:lnTo>
                    <a:pt x="12734" y="236846"/>
                  </a:lnTo>
                  <a:lnTo>
                    <a:pt x="12714" y="259782"/>
                  </a:lnTo>
                  <a:lnTo>
                    <a:pt x="12703" y="288559"/>
                  </a:lnTo>
                  <a:lnTo>
                    <a:pt x="12700" y="314961"/>
                  </a:lnTo>
                  <a:lnTo>
                    <a:pt x="12700" y="339951"/>
                  </a:lnTo>
                  <a:lnTo>
                    <a:pt x="10817" y="365836"/>
                  </a:lnTo>
                  <a:lnTo>
                    <a:pt x="6232" y="383366"/>
                  </a:lnTo>
                  <a:lnTo>
                    <a:pt x="4860" y="384693"/>
                  </a:lnTo>
                  <a:lnTo>
                    <a:pt x="3240" y="385579"/>
                  </a:lnTo>
                  <a:lnTo>
                    <a:pt x="2160" y="386874"/>
                  </a:lnTo>
                  <a:lnTo>
                    <a:pt x="0" y="3937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8" name="SMARTInkShape-2976"/>
            <p:cNvSpPr/>
            <p:nvPr/>
          </p:nvSpPr>
          <p:spPr>
            <a:xfrm>
              <a:off x="6417279" y="2999943"/>
              <a:ext cx="179237" cy="186982"/>
            </a:xfrm>
            <a:custGeom>
              <a:avLst/>
              <a:gdLst/>
              <a:ahLst/>
              <a:cxnLst/>
              <a:rect l="0" t="0" r="0" b="0"/>
              <a:pathLst>
                <a:path w="179237" h="186982">
                  <a:moveTo>
                    <a:pt x="135921" y="9957"/>
                  </a:moveTo>
                  <a:lnTo>
                    <a:pt x="132549" y="6584"/>
                  </a:lnTo>
                  <a:lnTo>
                    <a:pt x="129012" y="4929"/>
                  </a:lnTo>
                  <a:lnTo>
                    <a:pt x="102477" y="0"/>
                  </a:lnTo>
                  <a:lnTo>
                    <a:pt x="75568" y="2991"/>
                  </a:lnTo>
                  <a:lnTo>
                    <a:pt x="58771" y="10165"/>
                  </a:lnTo>
                  <a:lnTo>
                    <a:pt x="43759" y="24599"/>
                  </a:lnTo>
                  <a:lnTo>
                    <a:pt x="26047" y="49146"/>
                  </a:lnTo>
                  <a:lnTo>
                    <a:pt x="10841" y="80439"/>
                  </a:lnTo>
                  <a:lnTo>
                    <a:pt x="3139" y="105393"/>
                  </a:lnTo>
                  <a:lnTo>
                    <a:pt x="0" y="121518"/>
                  </a:lnTo>
                  <a:lnTo>
                    <a:pt x="3736" y="149115"/>
                  </a:lnTo>
                  <a:lnTo>
                    <a:pt x="11266" y="171578"/>
                  </a:lnTo>
                  <a:lnTo>
                    <a:pt x="19135" y="178919"/>
                  </a:lnTo>
                  <a:lnTo>
                    <a:pt x="29689" y="183828"/>
                  </a:lnTo>
                  <a:lnTo>
                    <a:pt x="55591" y="186981"/>
                  </a:lnTo>
                  <a:lnTo>
                    <a:pt x="77547" y="185644"/>
                  </a:lnTo>
                  <a:lnTo>
                    <a:pt x="107300" y="178873"/>
                  </a:lnTo>
                  <a:lnTo>
                    <a:pt x="134579" y="165671"/>
                  </a:lnTo>
                  <a:lnTo>
                    <a:pt x="149713" y="152911"/>
                  </a:lnTo>
                  <a:lnTo>
                    <a:pt x="174635" y="121998"/>
                  </a:lnTo>
                  <a:lnTo>
                    <a:pt x="179236" y="100291"/>
                  </a:lnTo>
                  <a:lnTo>
                    <a:pt x="179160" y="90322"/>
                  </a:lnTo>
                  <a:lnTo>
                    <a:pt x="176775" y="78835"/>
                  </a:lnTo>
                  <a:lnTo>
                    <a:pt x="168095" y="63840"/>
                  </a:lnTo>
                  <a:lnTo>
                    <a:pt x="140054" y="33295"/>
                  </a:lnTo>
                  <a:lnTo>
                    <a:pt x="116871" y="9957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9" name="SMARTInkShape-2977"/>
            <p:cNvSpPr/>
            <p:nvPr/>
          </p:nvSpPr>
          <p:spPr>
            <a:xfrm>
              <a:off x="6312271" y="2997200"/>
              <a:ext cx="75830" cy="374651"/>
            </a:xfrm>
            <a:custGeom>
              <a:avLst/>
              <a:gdLst/>
              <a:ahLst/>
              <a:cxnLst/>
              <a:rect l="0" t="0" r="0" b="0"/>
              <a:pathLst>
                <a:path w="75830" h="374651">
                  <a:moveTo>
                    <a:pt x="75829" y="0"/>
                  </a:moveTo>
                  <a:lnTo>
                    <a:pt x="72457" y="3369"/>
                  </a:lnTo>
                  <a:lnTo>
                    <a:pt x="70802" y="6906"/>
                  </a:lnTo>
                  <a:lnTo>
                    <a:pt x="60717" y="33408"/>
                  </a:lnTo>
                  <a:lnTo>
                    <a:pt x="53192" y="58182"/>
                  </a:lnTo>
                  <a:lnTo>
                    <a:pt x="50542" y="82071"/>
                  </a:lnTo>
                  <a:lnTo>
                    <a:pt x="46307" y="111885"/>
                  </a:lnTo>
                  <a:lnTo>
                    <a:pt x="45068" y="135097"/>
                  </a:lnTo>
                  <a:lnTo>
                    <a:pt x="42637" y="157645"/>
                  </a:lnTo>
                  <a:lnTo>
                    <a:pt x="39204" y="179425"/>
                  </a:lnTo>
                  <a:lnTo>
                    <a:pt x="35326" y="200864"/>
                  </a:lnTo>
                  <a:lnTo>
                    <a:pt x="31251" y="222152"/>
                  </a:lnTo>
                  <a:lnTo>
                    <a:pt x="27089" y="243372"/>
                  </a:lnTo>
                  <a:lnTo>
                    <a:pt x="20778" y="274447"/>
                  </a:lnTo>
                  <a:lnTo>
                    <a:pt x="14439" y="301842"/>
                  </a:lnTo>
                  <a:lnTo>
                    <a:pt x="5977" y="332621"/>
                  </a:lnTo>
                  <a:lnTo>
                    <a:pt x="1509" y="348084"/>
                  </a:lnTo>
                  <a:lnTo>
                    <a:pt x="0" y="362582"/>
                  </a:lnTo>
                  <a:lnTo>
                    <a:pt x="1674" y="367639"/>
                  </a:lnTo>
                  <a:lnTo>
                    <a:pt x="5979" y="3746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0" name="SMARTInkShape-2978"/>
            <p:cNvSpPr/>
            <p:nvPr/>
          </p:nvSpPr>
          <p:spPr>
            <a:xfrm>
              <a:off x="6254750" y="3041650"/>
              <a:ext cx="76201" cy="139701"/>
            </a:xfrm>
            <a:custGeom>
              <a:avLst/>
              <a:gdLst/>
              <a:ahLst/>
              <a:cxnLst/>
              <a:rect l="0" t="0" r="0" b="0"/>
              <a:pathLst>
                <a:path w="76201" h="139701">
                  <a:moveTo>
                    <a:pt x="0" y="0"/>
                  </a:moveTo>
                  <a:lnTo>
                    <a:pt x="0" y="27887"/>
                  </a:lnTo>
                  <a:lnTo>
                    <a:pt x="704" y="38499"/>
                  </a:lnTo>
                  <a:lnTo>
                    <a:pt x="8838" y="64528"/>
                  </a:lnTo>
                  <a:lnTo>
                    <a:pt x="17712" y="88396"/>
                  </a:lnTo>
                  <a:lnTo>
                    <a:pt x="39765" y="119845"/>
                  </a:lnTo>
                  <a:lnTo>
                    <a:pt x="48628" y="129739"/>
                  </a:lnTo>
                  <a:lnTo>
                    <a:pt x="59170" y="136435"/>
                  </a:lnTo>
                  <a:lnTo>
                    <a:pt x="67078" y="138733"/>
                  </a:lnTo>
                  <a:lnTo>
                    <a:pt x="76200" y="1397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1" name="SMARTInkShape-2979"/>
            <p:cNvSpPr/>
            <p:nvPr/>
          </p:nvSpPr>
          <p:spPr>
            <a:xfrm>
              <a:off x="5769004" y="2990850"/>
              <a:ext cx="409547" cy="183119"/>
            </a:xfrm>
            <a:custGeom>
              <a:avLst/>
              <a:gdLst/>
              <a:ahLst/>
              <a:cxnLst/>
              <a:rect l="0" t="0" r="0" b="0"/>
              <a:pathLst>
                <a:path w="409547" h="183119">
                  <a:moveTo>
                    <a:pt x="136496" y="44450"/>
                  </a:moveTo>
                  <a:lnTo>
                    <a:pt x="136496" y="41079"/>
                  </a:lnTo>
                  <a:lnTo>
                    <a:pt x="135789" y="40085"/>
                  </a:lnTo>
                  <a:lnTo>
                    <a:pt x="134613" y="39422"/>
                  </a:lnTo>
                  <a:lnTo>
                    <a:pt x="133124" y="38981"/>
                  </a:lnTo>
                  <a:lnTo>
                    <a:pt x="123630" y="33190"/>
                  </a:lnTo>
                  <a:lnTo>
                    <a:pt x="97265" y="31875"/>
                  </a:lnTo>
                  <a:lnTo>
                    <a:pt x="91292" y="31833"/>
                  </a:lnTo>
                  <a:lnTo>
                    <a:pt x="72771" y="38515"/>
                  </a:lnTo>
                  <a:lnTo>
                    <a:pt x="46241" y="57482"/>
                  </a:lnTo>
                  <a:lnTo>
                    <a:pt x="34999" y="67175"/>
                  </a:lnTo>
                  <a:lnTo>
                    <a:pt x="11905" y="97737"/>
                  </a:lnTo>
                  <a:lnTo>
                    <a:pt x="7038" y="109054"/>
                  </a:lnTo>
                  <a:lnTo>
                    <a:pt x="0" y="134776"/>
                  </a:lnTo>
                  <a:lnTo>
                    <a:pt x="1277" y="143625"/>
                  </a:lnTo>
                  <a:lnTo>
                    <a:pt x="2604" y="146549"/>
                  </a:lnTo>
                  <a:lnTo>
                    <a:pt x="4197" y="148499"/>
                  </a:lnTo>
                  <a:lnTo>
                    <a:pt x="5962" y="149799"/>
                  </a:lnTo>
                  <a:lnTo>
                    <a:pt x="15191" y="151628"/>
                  </a:lnTo>
                  <a:lnTo>
                    <a:pt x="35314" y="151541"/>
                  </a:lnTo>
                  <a:lnTo>
                    <a:pt x="61326" y="143540"/>
                  </a:lnTo>
                  <a:lnTo>
                    <a:pt x="80830" y="130319"/>
                  </a:lnTo>
                  <a:lnTo>
                    <a:pt x="111058" y="106571"/>
                  </a:lnTo>
                  <a:lnTo>
                    <a:pt x="118135" y="99576"/>
                  </a:lnTo>
                  <a:lnTo>
                    <a:pt x="129818" y="82945"/>
                  </a:lnTo>
                  <a:lnTo>
                    <a:pt x="130142" y="112590"/>
                  </a:lnTo>
                  <a:lnTo>
                    <a:pt x="132027" y="135285"/>
                  </a:lnTo>
                  <a:lnTo>
                    <a:pt x="138983" y="155761"/>
                  </a:lnTo>
                  <a:lnTo>
                    <a:pt x="148442" y="169073"/>
                  </a:lnTo>
                  <a:lnTo>
                    <a:pt x="160182" y="178585"/>
                  </a:lnTo>
                  <a:lnTo>
                    <a:pt x="179341" y="182501"/>
                  </a:lnTo>
                  <a:lnTo>
                    <a:pt x="201664" y="183118"/>
                  </a:lnTo>
                  <a:lnTo>
                    <a:pt x="231965" y="175267"/>
                  </a:lnTo>
                  <a:lnTo>
                    <a:pt x="247490" y="165839"/>
                  </a:lnTo>
                  <a:lnTo>
                    <a:pt x="278243" y="136797"/>
                  </a:lnTo>
                  <a:lnTo>
                    <a:pt x="293349" y="113726"/>
                  </a:lnTo>
                  <a:lnTo>
                    <a:pt x="302916" y="96960"/>
                  </a:lnTo>
                  <a:lnTo>
                    <a:pt x="317160" y="79378"/>
                  </a:lnTo>
                  <a:lnTo>
                    <a:pt x="320318" y="72985"/>
                  </a:lnTo>
                  <a:lnTo>
                    <a:pt x="323557" y="71243"/>
                  </a:lnTo>
                  <a:lnTo>
                    <a:pt x="324703" y="71484"/>
                  </a:lnTo>
                  <a:lnTo>
                    <a:pt x="325468" y="72351"/>
                  </a:lnTo>
                  <a:lnTo>
                    <a:pt x="326315" y="75193"/>
                  </a:lnTo>
                  <a:lnTo>
                    <a:pt x="328836" y="95872"/>
                  </a:lnTo>
                  <a:lnTo>
                    <a:pt x="332010" y="108133"/>
                  </a:lnTo>
                  <a:lnTo>
                    <a:pt x="335110" y="138391"/>
                  </a:lnTo>
                  <a:lnTo>
                    <a:pt x="336638" y="143061"/>
                  </a:lnTo>
                  <a:lnTo>
                    <a:pt x="336455" y="152012"/>
                  </a:lnTo>
                  <a:lnTo>
                    <a:pt x="333528" y="173171"/>
                  </a:lnTo>
                  <a:lnTo>
                    <a:pt x="332761" y="174714"/>
                  </a:lnTo>
                  <a:lnTo>
                    <a:pt x="331545" y="175743"/>
                  </a:lnTo>
                  <a:lnTo>
                    <a:pt x="330029" y="176427"/>
                  </a:lnTo>
                  <a:lnTo>
                    <a:pt x="329016" y="176179"/>
                  </a:lnTo>
                  <a:lnTo>
                    <a:pt x="328343" y="175309"/>
                  </a:lnTo>
                  <a:lnTo>
                    <a:pt x="327894" y="174021"/>
                  </a:lnTo>
                  <a:lnTo>
                    <a:pt x="322809" y="166183"/>
                  </a:lnTo>
                  <a:lnTo>
                    <a:pt x="316471" y="137880"/>
                  </a:lnTo>
                  <a:lnTo>
                    <a:pt x="314725" y="109054"/>
                  </a:lnTo>
                  <a:lnTo>
                    <a:pt x="316305" y="89226"/>
                  </a:lnTo>
                  <a:lnTo>
                    <a:pt x="323121" y="69946"/>
                  </a:lnTo>
                  <a:lnTo>
                    <a:pt x="338068" y="47839"/>
                  </a:lnTo>
                  <a:lnTo>
                    <a:pt x="355314" y="30589"/>
                  </a:lnTo>
                  <a:lnTo>
                    <a:pt x="385681" y="15085"/>
                  </a:lnTo>
                  <a:lnTo>
                    <a:pt x="409546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2" name="SMARTInkShape-2980"/>
            <p:cNvSpPr/>
            <p:nvPr/>
          </p:nvSpPr>
          <p:spPr>
            <a:xfrm>
              <a:off x="5626100" y="3048000"/>
              <a:ext cx="152401" cy="120651"/>
            </a:xfrm>
            <a:custGeom>
              <a:avLst/>
              <a:gdLst/>
              <a:ahLst/>
              <a:cxnLst/>
              <a:rect l="0" t="0" r="0" b="0"/>
              <a:pathLst>
                <a:path w="152401" h="120651">
                  <a:moveTo>
                    <a:pt x="0" y="0"/>
                  </a:moveTo>
                  <a:lnTo>
                    <a:pt x="0" y="8838"/>
                  </a:lnTo>
                  <a:lnTo>
                    <a:pt x="20704" y="38279"/>
                  </a:lnTo>
                  <a:lnTo>
                    <a:pt x="45503" y="59289"/>
                  </a:lnTo>
                  <a:lnTo>
                    <a:pt x="76337" y="80436"/>
                  </a:lnTo>
                  <a:lnTo>
                    <a:pt x="106086" y="99717"/>
                  </a:lnTo>
                  <a:lnTo>
                    <a:pt x="133186" y="117279"/>
                  </a:lnTo>
                  <a:lnTo>
                    <a:pt x="152400" y="1206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3" name="SMARTInkShape-2981"/>
            <p:cNvSpPr/>
            <p:nvPr/>
          </p:nvSpPr>
          <p:spPr>
            <a:xfrm>
              <a:off x="5556336" y="2882900"/>
              <a:ext cx="145965" cy="315829"/>
            </a:xfrm>
            <a:custGeom>
              <a:avLst/>
              <a:gdLst/>
              <a:ahLst/>
              <a:cxnLst/>
              <a:rect l="0" t="0" r="0" b="0"/>
              <a:pathLst>
                <a:path w="145965" h="315829">
                  <a:moveTo>
                    <a:pt x="38014" y="0"/>
                  </a:moveTo>
                  <a:lnTo>
                    <a:pt x="43481" y="5467"/>
                  </a:lnTo>
                  <a:lnTo>
                    <a:pt x="48676" y="33029"/>
                  </a:lnTo>
                  <a:lnTo>
                    <a:pt x="50310" y="59283"/>
                  </a:lnTo>
                  <a:lnTo>
                    <a:pt x="50595" y="83182"/>
                  </a:lnTo>
                  <a:lnTo>
                    <a:pt x="48797" y="110018"/>
                  </a:lnTo>
                  <a:lnTo>
                    <a:pt x="46334" y="130741"/>
                  </a:lnTo>
                  <a:lnTo>
                    <a:pt x="45239" y="154063"/>
                  </a:lnTo>
                  <a:lnTo>
                    <a:pt x="42871" y="176657"/>
                  </a:lnTo>
                  <a:lnTo>
                    <a:pt x="39467" y="198459"/>
                  </a:lnTo>
                  <a:lnTo>
                    <a:pt x="33584" y="229860"/>
                  </a:lnTo>
                  <a:lnTo>
                    <a:pt x="27372" y="256647"/>
                  </a:lnTo>
                  <a:lnTo>
                    <a:pt x="16838" y="288240"/>
                  </a:lnTo>
                  <a:lnTo>
                    <a:pt x="6393" y="313738"/>
                  </a:lnTo>
                  <a:lnTo>
                    <a:pt x="4939" y="314992"/>
                  </a:lnTo>
                  <a:lnTo>
                    <a:pt x="3264" y="315828"/>
                  </a:lnTo>
                  <a:lnTo>
                    <a:pt x="2146" y="315679"/>
                  </a:lnTo>
                  <a:lnTo>
                    <a:pt x="1403" y="314874"/>
                  </a:lnTo>
                  <a:lnTo>
                    <a:pt x="574" y="312099"/>
                  </a:lnTo>
                  <a:lnTo>
                    <a:pt x="0" y="299158"/>
                  </a:lnTo>
                  <a:lnTo>
                    <a:pt x="8759" y="271671"/>
                  </a:lnTo>
                  <a:lnTo>
                    <a:pt x="17626" y="246672"/>
                  </a:lnTo>
                  <a:lnTo>
                    <a:pt x="32236" y="217170"/>
                  </a:lnTo>
                  <a:lnTo>
                    <a:pt x="48709" y="187380"/>
                  </a:lnTo>
                  <a:lnTo>
                    <a:pt x="70622" y="158682"/>
                  </a:lnTo>
                  <a:lnTo>
                    <a:pt x="93452" y="128449"/>
                  </a:lnTo>
                  <a:lnTo>
                    <a:pt x="111759" y="101886"/>
                  </a:lnTo>
                  <a:lnTo>
                    <a:pt x="139043" y="70583"/>
                  </a:lnTo>
                  <a:lnTo>
                    <a:pt x="142887" y="65941"/>
                  </a:lnTo>
                  <a:lnTo>
                    <a:pt x="145964" y="571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4" name="SMARTInkShape-2982"/>
            <p:cNvSpPr/>
            <p:nvPr/>
          </p:nvSpPr>
          <p:spPr>
            <a:xfrm>
              <a:off x="5324316" y="3041650"/>
              <a:ext cx="154098" cy="170697"/>
            </a:xfrm>
            <a:custGeom>
              <a:avLst/>
              <a:gdLst/>
              <a:ahLst/>
              <a:cxnLst/>
              <a:rect l="0" t="0" r="0" b="0"/>
              <a:pathLst>
                <a:path w="154098" h="170697">
                  <a:moveTo>
                    <a:pt x="111284" y="38100"/>
                  </a:moveTo>
                  <a:lnTo>
                    <a:pt x="111284" y="34729"/>
                  </a:lnTo>
                  <a:lnTo>
                    <a:pt x="111988" y="33735"/>
                  </a:lnTo>
                  <a:lnTo>
                    <a:pt x="113164" y="33073"/>
                  </a:lnTo>
                  <a:lnTo>
                    <a:pt x="120122" y="32010"/>
                  </a:lnTo>
                  <a:lnTo>
                    <a:pt x="121408" y="31217"/>
                  </a:lnTo>
                  <a:lnTo>
                    <a:pt x="122267" y="29984"/>
                  </a:lnTo>
                  <a:lnTo>
                    <a:pt x="123475" y="24877"/>
                  </a:lnTo>
                  <a:lnTo>
                    <a:pt x="123882" y="16829"/>
                  </a:lnTo>
                  <a:lnTo>
                    <a:pt x="123211" y="15452"/>
                  </a:lnTo>
                  <a:lnTo>
                    <a:pt x="122056" y="14534"/>
                  </a:lnTo>
                  <a:lnTo>
                    <a:pt x="118894" y="13515"/>
                  </a:lnTo>
                  <a:lnTo>
                    <a:pt x="112441" y="12236"/>
                  </a:lnTo>
                  <a:lnTo>
                    <a:pt x="105683" y="9436"/>
                  </a:lnTo>
                  <a:lnTo>
                    <a:pt x="97975" y="9602"/>
                  </a:lnTo>
                  <a:lnTo>
                    <a:pt x="68104" y="14309"/>
                  </a:lnTo>
                  <a:lnTo>
                    <a:pt x="46780" y="24855"/>
                  </a:lnTo>
                  <a:lnTo>
                    <a:pt x="18433" y="48821"/>
                  </a:lnTo>
                  <a:lnTo>
                    <a:pt x="8904" y="68165"/>
                  </a:lnTo>
                  <a:lnTo>
                    <a:pt x="2186" y="96352"/>
                  </a:lnTo>
                  <a:lnTo>
                    <a:pt x="0" y="108438"/>
                  </a:lnTo>
                  <a:lnTo>
                    <a:pt x="2737" y="126438"/>
                  </a:lnTo>
                  <a:lnTo>
                    <a:pt x="12000" y="149929"/>
                  </a:lnTo>
                  <a:lnTo>
                    <a:pt x="24952" y="162878"/>
                  </a:lnTo>
                  <a:lnTo>
                    <a:pt x="36225" y="167639"/>
                  </a:lnTo>
                  <a:lnTo>
                    <a:pt x="60709" y="170696"/>
                  </a:lnTo>
                  <a:lnTo>
                    <a:pt x="92263" y="164443"/>
                  </a:lnTo>
                  <a:lnTo>
                    <a:pt x="104241" y="159868"/>
                  </a:lnTo>
                  <a:lnTo>
                    <a:pt x="127847" y="141406"/>
                  </a:lnTo>
                  <a:lnTo>
                    <a:pt x="150213" y="110912"/>
                  </a:lnTo>
                  <a:lnTo>
                    <a:pt x="154097" y="94246"/>
                  </a:lnTo>
                  <a:lnTo>
                    <a:pt x="151878" y="75901"/>
                  </a:lnTo>
                  <a:lnTo>
                    <a:pt x="142804" y="49436"/>
                  </a:lnTo>
                  <a:lnTo>
                    <a:pt x="137993" y="38904"/>
                  </a:lnTo>
                  <a:lnTo>
                    <a:pt x="107811" y="9186"/>
                  </a:lnTo>
                  <a:lnTo>
                    <a:pt x="98584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5" name="SMARTInkShape-2983"/>
            <p:cNvSpPr/>
            <p:nvPr/>
          </p:nvSpPr>
          <p:spPr>
            <a:xfrm>
              <a:off x="5092700" y="3022744"/>
              <a:ext cx="196851" cy="189033"/>
            </a:xfrm>
            <a:custGeom>
              <a:avLst/>
              <a:gdLst/>
              <a:ahLst/>
              <a:cxnLst/>
              <a:rect l="0" t="0" r="0" b="0"/>
              <a:pathLst>
                <a:path w="196851" h="189033">
                  <a:moveTo>
                    <a:pt x="0" y="6206"/>
                  </a:moveTo>
                  <a:lnTo>
                    <a:pt x="3371" y="9577"/>
                  </a:lnTo>
                  <a:lnTo>
                    <a:pt x="6906" y="11232"/>
                  </a:lnTo>
                  <a:lnTo>
                    <a:pt x="8838" y="11672"/>
                  </a:lnTo>
                  <a:lnTo>
                    <a:pt x="30036" y="30154"/>
                  </a:lnTo>
                  <a:lnTo>
                    <a:pt x="50851" y="59532"/>
                  </a:lnTo>
                  <a:lnTo>
                    <a:pt x="61633" y="83154"/>
                  </a:lnTo>
                  <a:lnTo>
                    <a:pt x="69297" y="108028"/>
                  </a:lnTo>
                  <a:lnTo>
                    <a:pt x="78206" y="138345"/>
                  </a:lnTo>
                  <a:lnTo>
                    <a:pt x="81977" y="167382"/>
                  </a:lnTo>
                  <a:lnTo>
                    <a:pt x="82539" y="189032"/>
                  </a:lnTo>
                  <a:lnTo>
                    <a:pt x="82546" y="186593"/>
                  </a:lnTo>
                  <a:lnTo>
                    <a:pt x="71566" y="156495"/>
                  </a:lnTo>
                  <a:lnTo>
                    <a:pt x="70076" y="125165"/>
                  </a:lnTo>
                  <a:lnTo>
                    <a:pt x="69915" y="98994"/>
                  </a:lnTo>
                  <a:lnTo>
                    <a:pt x="71744" y="70473"/>
                  </a:lnTo>
                  <a:lnTo>
                    <a:pt x="81388" y="38761"/>
                  </a:lnTo>
                  <a:lnTo>
                    <a:pt x="99886" y="15057"/>
                  </a:lnTo>
                  <a:lnTo>
                    <a:pt x="112302" y="5456"/>
                  </a:lnTo>
                  <a:lnTo>
                    <a:pt x="128289" y="1515"/>
                  </a:lnTo>
                  <a:lnTo>
                    <a:pt x="156374" y="0"/>
                  </a:lnTo>
                  <a:lnTo>
                    <a:pt x="169256" y="3269"/>
                  </a:lnTo>
                  <a:lnTo>
                    <a:pt x="196850" y="18906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6" name="SMARTInkShape-2984"/>
            <p:cNvSpPr/>
            <p:nvPr/>
          </p:nvSpPr>
          <p:spPr>
            <a:xfrm>
              <a:off x="4731010" y="2969247"/>
              <a:ext cx="300668" cy="262904"/>
            </a:xfrm>
            <a:custGeom>
              <a:avLst/>
              <a:gdLst/>
              <a:ahLst/>
              <a:cxnLst/>
              <a:rect l="0" t="0" r="0" b="0"/>
              <a:pathLst>
                <a:path w="300668" h="262904">
                  <a:moveTo>
                    <a:pt x="6090" y="123203"/>
                  </a:moveTo>
                  <a:lnTo>
                    <a:pt x="2718" y="119832"/>
                  </a:lnTo>
                  <a:lnTo>
                    <a:pt x="1063" y="116295"/>
                  </a:lnTo>
                  <a:lnTo>
                    <a:pt x="0" y="101533"/>
                  </a:lnTo>
                  <a:lnTo>
                    <a:pt x="6681" y="72058"/>
                  </a:lnTo>
                  <a:lnTo>
                    <a:pt x="11997" y="59548"/>
                  </a:lnTo>
                  <a:lnTo>
                    <a:pt x="26889" y="41313"/>
                  </a:lnTo>
                  <a:lnTo>
                    <a:pt x="57119" y="17735"/>
                  </a:lnTo>
                  <a:lnTo>
                    <a:pt x="87405" y="5578"/>
                  </a:lnTo>
                  <a:lnTo>
                    <a:pt x="112890" y="0"/>
                  </a:lnTo>
                  <a:lnTo>
                    <a:pt x="141763" y="2187"/>
                  </a:lnTo>
                  <a:lnTo>
                    <a:pt x="169212" y="7305"/>
                  </a:lnTo>
                  <a:lnTo>
                    <a:pt x="198668" y="13994"/>
                  </a:lnTo>
                  <a:lnTo>
                    <a:pt x="225585" y="25307"/>
                  </a:lnTo>
                  <a:lnTo>
                    <a:pt x="250728" y="41750"/>
                  </a:lnTo>
                  <a:lnTo>
                    <a:pt x="271192" y="60732"/>
                  </a:lnTo>
                  <a:lnTo>
                    <a:pt x="285800" y="83918"/>
                  </a:lnTo>
                  <a:lnTo>
                    <a:pt x="294911" y="108662"/>
                  </a:lnTo>
                  <a:lnTo>
                    <a:pt x="300667" y="133867"/>
                  </a:lnTo>
                  <a:lnTo>
                    <a:pt x="299760" y="150755"/>
                  </a:lnTo>
                  <a:lnTo>
                    <a:pt x="291912" y="172759"/>
                  </a:lnTo>
                  <a:lnTo>
                    <a:pt x="271550" y="198450"/>
                  </a:lnTo>
                  <a:lnTo>
                    <a:pt x="245262" y="219727"/>
                  </a:lnTo>
                  <a:lnTo>
                    <a:pt x="221359" y="235998"/>
                  </a:lnTo>
                  <a:lnTo>
                    <a:pt x="196403" y="247876"/>
                  </a:lnTo>
                  <a:lnTo>
                    <a:pt x="171134" y="255862"/>
                  </a:lnTo>
                  <a:lnTo>
                    <a:pt x="140682" y="261511"/>
                  </a:lnTo>
                  <a:lnTo>
                    <a:pt x="107690" y="262903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7" name="SMARTInkShape-2985"/>
            <p:cNvSpPr/>
            <p:nvPr/>
          </p:nvSpPr>
          <p:spPr>
            <a:xfrm>
              <a:off x="4794250" y="3035300"/>
              <a:ext cx="19025" cy="552451"/>
            </a:xfrm>
            <a:custGeom>
              <a:avLst/>
              <a:gdLst/>
              <a:ahLst/>
              <a:cxnLst/>
              <a:rect l="0" t="0" r="0" b="0"/>
              <a:pathLst>
                <a:path w="19025" h="552451">
                  <a:moveTo>
                    <a:pt x="12700" y="0"/>
                  </a:moveTo>
                  <a:lnTo>
                    <a:pt x="9328" y="3369"/>
                  </a:lnTo>
                  <a:lnTo>
                    <a:pt x="7673" y="6906"/>
                  </a:lnTo>
                  <a:lnTo>
                    <a:pt x="6465" y="32913"/>
                  </a:lnTo>
                  <a:lnTo>
                    <a:pt x="6372" y="64120"/>
                  </a:lnTo>
                  <a:lnTo>
                    <a:pt x="6355" y="93944"/>
                  </a:lnTo>
                  <a:lnTo>
                    <a:pt x="8233" y="116541"/>
                  </a:lnTo>
                  <a:lnTo>
                    <a:pt x="10714" y="140696"/>
                  </a:lnTo>
                  <a:lnTo>
                    <a:pt x="11817" y="165542"/>
                  </a:lnTo>
                  <a:lnTo>
                    <a:pt x="14189" y="192577"/>
                  </a:lnTo>
                  <a:lnTo>
                    <a:pt x="16888" y="221057"/>
                  </a:lnTo>
                  <a:lnTo>
                    <a:pt x="18088" y="250176"/>
                  </a:lnTo>
                  <a:lnTo>
                    <a:pt x="18622" y="281463"/>
                  </a:lnTo>
                  <a:lnTo>
                    <a:pt x="18765" y="297708"/>
                  </a:lnTo>
                  <a:lnTo>
                    <a:pt x="18922" y="328929"/>
                  </a:lnTo>
                  <a:lnTo>
                    <a:pt x="18993" y="359267"/>
                  </a:lnTo>
                  <a:lnTo>
                    <a:pt x="19024" y="389215"/>
                  </a:lnTo>
                  <a:lnTo>
                    <a:pt x="17157" y="417107"/>
                  </a:lnTo>
                  <a:lnTo>
                    <a:pt x="14680" y="442907"/>
                  </a:lnTo>
                  <a:lnTo>
                    <a:pt x="13580" y="466135"/>
                  </a:lnTo>
                  <a:lnTo>
                    <a:pt x="9588" y="495674"/>
                  </a:lnTo>
                  <a:lnTo>
                    <a:pt x="2625" y="525869"/>
                  </a:lnTo>
                  <a:lnTo>
                    <a:pt x="0" y="5524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6" name="SMARTInkShape-Group459"/>
          <p:cNvGrpSpPr/>
          <p:nvPr/>
        </p:nvGrpSpPr>
        <p:grpSpPr>
          <a:xfrm>
            <a:off x="3441700" y="2870200"/>
            <a:ext cx="850528" cy="467803"/>
            <a:chOff x="3441700" y="2870200"/>
            <a:chExt cx="850528" cy="467803"/>
          </a:xfrm>
        </p:grpSpPr>
        <p:sp>
          <p:nvSpPr>
            <p:cNvPr id="179" name="SMARTInkShape-2986"/>
            <p:cNvSpPr/>
            <p:nvPr/>
          </p:nvSpPr>
          <p:spPr>
            <a:xfrm>
              <a:off x="3568700" y="2997200"/>
              <a:ext cx="6351" cy="127001"/>
            </a:xfrm>
            <a:custGeom>
              <a:avLst/>
              <a:gdLst/>
              <a:ahLst/>
              <a:cxnLst/>
              <a:rect l="0" t="0" r="0" b="0"/>
              <a:pathLst>
                <a:path w="6351" h="127001">
                  <a:moveTo>
                    <a:pt x="6350" y="0"/>
                  </a:moveTo>
                  <a:lnTo>
                    <a:pt x="1323" y="11932"/>
                  </a:lnTo>
                  <a:lnTo>
                    <a:pt x="115" y="39146"/>
                  </a:lnTo>
                  <a:lnTo>
                    <a:pt x="15" y="69986"/>
                  </a:lnTo>
                  <a:lnTo>
                    <a:pt x="1" y="98246"/>
                  </a:lnTo>
                  <a:lnTo>
                    <a:pt x="0" y="1270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0" name="SMARTInkShape-2987"/>
            <p:cNvSpPr/>
            <p:nvPr/>
          </p:nvSpPr>
          <p:spPr>
            <a:xfrm>
              <a:off x="3568700" y="2889250"/>
              <a:ext cx="1" cy="12701"/>
            </a:xfrm>
            <a:custGeom>
              <a:avLst/>
              <a:gdLst/>
              <a:ahLst/>
              <a:cxnLst/>
              <a:rect l="0" t="0" r="0" b="0"/>
              <a:pathLst>
                <a:path w="1" h="12701">
                  <a:moveTo>
                    <a:pt x="0" y="12700"/>
                  </a:moveTo>
                  <a:lnTo>
                    <a:pt x="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1" name="SMARTInkShape-2988"/>
            <p:cNvSpPr/>
            <p:nvPr/>
          </p:nvSpPr>
          <p:spPr>
            <a:xfrm>
              <a:off x="3676650" y="2978150"/>
              <a:ext cx="88901" cy="162139"/>
            </a:xfrm>
            <a:custGeom>
              <a:avLst/>
              <a:gdLst/>
              <a:ahLst/>
              <a:cxnLst/>
              <a:rect l="0" t="0" r="0" b="0"/>
              <a:pathLst>
                <a:path w="88901" h="162139">
                  <a:moveTo>
                    <a:pt x="0" y="57150"/>
                  </a:moveTo>
                  <a:lnTo>
                    <a:pt x="0" y="72076"/>
                  </a:lnTo>
                  <a:lnTo>
                    <a:pt x="3371" y="81719"/>
                  </a:lnTo>
                  <a:lnTo>
                    <a:pt x="8787" y="87590"/>
                  </a:lnTo>
                  <a:lnTo>
                    <a:pt x="12208" y="90142"/>
                  </a:lnTo>
                  <a:lnTo>
                    <a:pt x="16009" y="96742"/>
                  </a:lnTo>
                  <a:lnTo>
                    <a:pt x="27709" y="124970"/>
                  </a:lnTo>
                  <a:lnTo>
                    <a:pt x="36243" y="144178"/>
                  </a:lnTo>
                  <a:lnTo>
                    <a:pt x="37979" y="149451"/>
                  </a:lnTo>
                  <a:lnTo>
                    <a:pt x="43457" y="157385"/>
                  </a:lnTo>
                  <a:lnTo>
                    <a:pt x="44253" y="162138"/>
                  </a:lnTo>
                  <a:lnTo>
                    <a:pt x="44424" y="159334"/>
                  </a:lnTo>
                  <a:lnTo>
                    <a:pt x="47812" y="155552"/>
                  </a:lnTo>
                  <a:lnTo>
                    <a:pt x="49472" y="150037"/>
                  </a:lnTo>
                  <a:lnTo>
                    <a:pt x="54092" y="122627"/>
                  </a:lnTo>
                  <a:lnTo>
                    <a:pt x="58627" y="94674"/>
                  </a:lnTo>
                  <a:lnTo>
                    <a:pt x="63563" y="63424"/>
                  </a:lnTo>
                  <a:lnTo>
                    <a:pt x="68881" y="35111"/>
                  </a:lnTo>
                  <a:lnTo>
                    <a:pt x="71301" y="27833"/>
                  </a:lnTo>
                  <a:lnTo>
                    <a:pt x="8890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2" name="SMARTInkShape-2989"/>
            <p:cNvSpPr/>
            <p:nvPr/>
          </p:nvSpPr>
          <p:spPr>
            <a:xfrm>
              <a:off x="3819040" y="3003550"/>
              <a:ext cx="3661" cy="127001"/>
            </a:xfrm>
            <a:custGeom>
              <a:avLst/>
              <a:gdLst/>
              <a:ahLst/>
              <a:cxnLst/>
              <a:rect l="0" t="0" r="0" b="0"/>
              <a:pathLst>
                <a:path w="3661" h="127001">
                  <a:moveTo>
                    <a:pt x="3660" y="0"/>
                  </a:moveTo>
                  <a:lnTo>
                    <a:pt x="3660" y="29852"/>
                  </a:lnTo>
                  <a:lnTo>
                    <a:pt x="0" y="51679"/>
                  </a:lnTo>
                  <a:lnTo>
                    <a:pt x="3039" y="82664"/>
                  </a:lnTo>
                  <a:lnTo>
                    <a:pt x="3634" y="113582"/>
                  </a:lnTo>
                  <a:lnTo>
                    <a:pt x="3660" y="1270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3" name="SMARTInkShape-2990"/>
            <p:cNvSpPr/>
            <p:nvPr/>
          </p:nvSpPr>
          <p:spPr>
            <a:xfrm>
              <a:off x="3911605" y="2947663"/>
              <a:ext cx="152396" cy="170075"/>
            </a:xfrm>
            <a:custGeom>
              <a:avLst/>
              <a:gdLst/>
              <a:ahLst/>
              <a:cxnLst/>
              <a:rect l="0" t="0" r="0" b="0"/>
              <a:pathLst>
                <a:path w="152396" h="170075">
                  <a:moveTo>
                    <a:pt x="6345" y="36837"/>
                  </a:moveTo>
                  <a:lnTo>
                    <a:pt x="6345" y="65210"/>
                  </a:lnTo>
                  <a:lnTo>
                    <a:pt x="7049" y="77307"/>
                  </a:lnTo>
                  <a:lnTo>
                    <a:pt x="12105" y="106840"/>
                  </a:lnTo>
                  <a:lnTo>
                    <a:pt x="12660" y="138321"/>
                  </a:lnTo>
                  <a:lnTo>
                    <a:pt x="12688" y="151976"/>
                  </a:lnTo>
                  <a:lnTo>
                    <a:pt x="10809" y="156919"/>
                  </a:lnTo>
                  <a:lnTo>
                    <a:pt x="8328" y="161467"/>
                  </a:lnTo>
                  <a:lnTo>
                    <a:pt x="6605" y="168899"/>
                  </a:lnTo>
                  <a:lnTo>
                    <a:pt x="5812" y="169327"/>
                  </a:lnTo>
                  <a:lnTo>
                    <a:pt x="899" y="170074"/>
                  </a:lnTo>
                  <a:lnTo>
                    <a:pt x="598" y="169406"/>
                  </a:lnTo>
                  <a:lnTo>
                    <a:pt x="0" y="145616"/>
                  </a:lnTo>
                  <a:lnTo>
                    <a:pt x="5462" y="115922"/>
                  </a:lnTo>
                  <a:lnTo>
                    <a:pt x="10535" y="89644"/>
                  </a:lnTo>
                  <a:lnTo>
                    <a:pt x="12410" y="61525"/>
                  </a:lnTo>
                  <a:lnTo>
                    <a:pt x="17707" y="41765"/>
                  </a:lnTo>
                  <a:lnTo>
                    <a:pt x="25548" y="26155"/>
                  </a:lnTo>
                  <a:lnTo>
                    <a:pt x="40220" y="9438"/>
                  </a:lnTo>
                  <a:lnTo>
                    <a:pt x="53044" y="1581"/>
                  </a:lnTo>
                  <a:lnTo>
                    <a:pt x="58379" y="0"/>
                  </a:lnTo>
                  <a:lnTo>
                    <a:pt x="64984" y="1179"/>
                  </a:lnTo>
                  <a:lnTo>
                    <a:pt x="76636" y="3928"/>
                  </a:lnTo>
                  <a:lnTo>
                    <a:pt x="84151" y="5278"/>
                  </a:lnTo>
                  <a:lnTo>
                    <a:pt x="92349" y="10003"/>
                  </a:lnTo>
                  <a:lnTo>
                    <a:pt x="99247" y="16577"/>
                  </a:lnTo>
                  <a:lnTo>
                    <a:pt x="116401" y="47538"/>
                  </a:lnTo>
                  <a:lnTo>
                    <a:pt x="119807" y="69446"/>
                  </a:lnTo>
                  <a:lnTo>
                    <a:pt x="122361" y="92275"/>
                  </a:lnTo>
                  <a:lnTo>
                    <a:pt x="130094" y="123520"/>
                  </a:lnTo>
                  <a:lnTo>
                    <a:pt x="141056" y="150575"/>
                  </a:lnTo>
                  <a:lnTo>
                    <a:pt x="152395" y="163837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4" name="SMARTInkShape-2991"/>
            <p:cNvSpPr/>
            <p:nvPr/>
          </p:nvSpPr>
          <p:spPr>
            <a:xfrm>
              <a:off x="4070350" y="2962455"/>
              <a:ext cx="221878" cy="375548"/>
            </a:xfrm>
            <a:custGeom>
              <a:avLst/>
              <a:gdLst/>
              <a:ahLst/>
              <a:cxnLst/>
              <a:rect l="0" t="0" r="0" b="0"/>
              <a:pathLst>
                <a:path w="221878" h="375548">
                  <a:moveTo>
                    <a:pt x="171450" y="47445"/>
                  </a:moveTo>
                  <a:lnTo>
                    <a:pt x="171450" y="44072"/>
                  </a:lnTo>
                  <a:lnTo>
                    <a:pt x="170743" y="43079"/>
                  </a:lnTo>
                  <a:lnTo>
                    <a:pt x="169567" y="42417"/>
                  </a:lnTo>
                  <a:lnTo>
                    <a:pt x="168078" y="41977"/>
                  </a:lnTo>
                  <a:lnTo>
                    <a:pt x="167085" y="40977"/>
                  </a:lnTo>
                  <a:lnTo>
                    <a:pt x="165982" y="37984"/>
                  </a:lnTo>
                  <a:lnTo>
                    <a:pt x="164569" y="25950"/>
                  </a:lnTo>
                  <a:lnTo>
                    <a:pt x="161806" y="20722"/>
                  </a:lnTo>
                  <a:lnTo>
                    <a:pt x="144712" y="7298"/>
                  </a:lnTo>
                  <a:lnTo>
                    <a:pt x="136283" y="4907"/>
                  </a:lnTo>
                  <a:lnTo>
                    <a:pt x="121518" y="1678"/>
                  </a:lnTo>
                  <a:lnTo>
                    <a:pt x="116995" y="0"/>
                  </a:lnTo>
                  <a:lnTo>
                    <a:pt x="108206" y="18"/>
                  </a:lnTo>
                  <a:lnTo>
                    <a:pt x="77546" y="4615"/>
                  </a:lnTo>
                  <a:lnTo>
                    <a:pt x="68331" y="8652"/>
                  </a:lnTo>
                  <a:lnTo>
                    <a:pt x="46644" y="26743"/>
                  </a:lnTo>
                  <a:lnTo>
                    <a:pt x="37260" y="39116"/>
                  </a:lnTo>
                  <a:lnTo>
                    <a:pt x="28473" y="60301"/>
                  </a:lnTo>
                  <a:lnTo>
                    <a:pt x="25805" y="83169"/>
                  </a:lnTo>
                  <a:lnTo>
                    <a:pt x="28890" y="96050"/>
                  </a:lnTo>
                  <a:lnTo>
                    <a:pt x="34273" y="108804"/>
                  </a:lnTo>
                  <a:lnTo>
                    <a:pt x="40161" y="115403"/>
                  </a:lnTo>
                  <a:lnTo>
                    <a:pt x="67852" y="131999"/>
                  </a:lnTo>
                  <a:lnTo>
                    <a:pt x="93941" y="140798"/>
                  </a:lnTo>
                  <a:lnTo>
                    <a:pt x="111924" y="142320"/>
                  </a:lnTo>
                  <a:lnTo>
                    <a:pt x="118652" y="140645"/>
                  </a:lnTo>
                  <a:lnTo>
                    <a:pt x="140815" y="127757"/>
                  </a:lnTo>
                  <a:lnTo>
                    <a:pt x="150086" y="118681"/>
                  </a:lnTo>
                  <a:lnTo>
                    <a:pt x="169564" y="92010"/>
                  </a:lnTo>
                  <a:lnTo>
                    <a:pt x="171339" y="80456"/>
                  </a:lnTo>
                  <a:lnTo>
                    <a:pt x="171448" y="72932"/>
                  </a:lnTo>
                  <a:lnTo>
                    <a:pt x="171450" y="78319"/>
                  </a:lnTo>
                  <a:lnTo>
                    <a:pt x="176476" y="92893"/>
                  </a:lnTo>
                  <a:lnTo>
                    <a:pt x="179289" y="104890"/>
                  </a:lnTo>
                  <a:lnTo>
                    <a:pt x="190629" y="131902"/>
                  </a:lnTo>
                  <a:lnTo>
                    <a:pt x="201100" y="162701"/>
                  </a:lnTo>
                  <a:lnTo>
                    <a:pt x="209553" y="194100"/>
                  </a:lnTo>
                  <a:lnTo>
                    <a:pt x="218016" y="224110"/>
                  </a:lnTo>
                  <a:lnTo>
                    <a:pt x="220995" y="250700"/>
                  </a:lnTo>
                  <a:lnTo>
                    <a:pt x="221877" y="277551"/>
                  </a:lnTo>
                  <a:lnTo>
                    <a:pt x="221469" y="306838"/>
                  </a:lnTo>
                  <a:lnTo>
                    <a:pt x="216453" y="326560"/>
                  </a:lnTo>
                  <a:lnTo>
                    <a:pt x="202472" y="350307"/>
                  </a:lnTo>
                  <a:lnTo>
                    <a:pt x="193704" y="359144"/>
                  </a:lnTo>
                  <a:lnTo>
                    <a:pt x="176162" y="368087"/>
                  </a:lnTo>
                  <a:lnTo>
                    <a:pt x="145308" y="375547"/>
                  </a:lnTo>
                  <a:lnTo>
                    <a:pt x="120429" y="375142"/>
                  </a:lnTo>
                  <a:lnTo>
                    <a:pt x="93302" y="370553"/>
                  </a:lnTo>
                  <a:lnTo>
                    <a:pt x="62922" y="364724"/>
                  </a:lnTo>
                  <a:lnTo>
                    <a:pt x="35342" y="358529"/>
                  </a:lnTo>
                  <a:lnTo>
                    <a:pt x="0" y="345895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5" name="SMARTInkShape-2992"/>
            <p:cNvSpPr/>
            <p:nvPr/>
          </p:nvSpPr>
          <p:spPr>
            <a:xfrm>
              <a:off x="3441700" y="2870200"/>
              <a:ext cx="12701" cy="241301"/>
            </a:xfrm>
            <a:custGeom>
              <a:avLst/>
              <a:gdLst/>
              <a:ahLst/>
              <a:cxnLst/>
              <a:rect l="0" t="0" r="0" b="0"/>
              <a:pathLst>
                <a:path w="12701" h="241301">
                  <a:moveTo>
                    <a:pt x="12700" y="0"/>
                  </a:moveTo>
                  <a:lnTo>
                    <a:pt x="11993" y="29371"/>
                  </a:lnTo>
                  <a:lnTo>
                    <a:pt x="7673" y="56470"/>
                  </a:lnTo>
                  <a:lnTo>
                    <a:pt x="6610" y="85787"/>
                  </a:lnTo>
                  <a:lnTo>
                    <a:pt x="3056" y="113769"/>
                  </a:lnTo>
                  <a:lnTo>
                    <a:pt x="904" y="141032"/>
                  </a:lnTo>
                  <a:lnTo>
                    <a:pt x="267" y="166983"/>
                  </a:lnTo>
                  <a:lnTo>
                    <a:pt x="79" y="192547"/>
                  </a:lnTo>
                  <a:lnTo>
                    <a:pt x="10" y="224270"/>
                  </a:lnTo>
                  <a:lnTo>
                    <a:pt x="0" y="2413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6" name="SMARTInkShape-Group460"/>
          <p:cNvGrpSpPr/>
          <p:nvPr/>
        </p:nvGrpSpPr>
        <p:grpSpPr>
          <a:xfrm>
            <a:off x="7240791" y="2178899"/>
            <a:ext cx="1647635" cy="363098"/>
            <a:chOff x="7240791" y="2178899"/>
            <a:chExt cx="1647635" cy="363098"/>
          </a:xfrm>
        </p:grpSpPr>
        <p:sp>
          <p:nvSpPr>
            <p:cNvPr id="187" name="SMARTInkShape-2993"/>
            <p:cNvSpPr/>
            <p:nvPr/>
          </p:nvSpPr>
          <p:spPr>
            <a:xfrm>
              <a:off x="7240791" y="2387600"/>
              <a:ext cx="188216" cy="154397"/>
            </a:xfrm>
            <a:custGeom>
              <a:avLst/>
              <a:gdLst/>
              <a:ahLst/>
              <a:cxnLst/>
              <a:rect l="0" t="0" r="0" b="0"/>
              <a:pathLst>
                <a:path w="188216" h="154397">
                  <a:moveTo>
                    <a:pt x="106159" y="38100"/>
                  </a:moveTo>
                  <a:lnTo>
                    <a:pt x="109530" y="34729"/>
                  </a:lnTo>
                  <a:lnTo>
                    <a:pt x="111185" y="31192"/>
                  </a:lnTo>
                  <a:lnTo>
                    <a:pt x="112430" y="16899"/>
                  </a:lnTo>
                  <a:lnTo>
                    <a:pt x="111046" y="14794"/>
                  </a:lnTo>
                  <a:lnTo>
                    <a:pt x="105744" y="10572"/>
                  </a:lnTo>
                  <a:lnTo>
                    <a:pt x="100564" y="8227"/>
                  </a:lnTo>
                  <a:lnTo>
                    <a:pt x="98195" y="7601"/>
                  </a:lnTo>
                  <a:lnTo>
                    <a:pt x="73360" y="13422"/>
                  </a:lnTo>
                  <a:lnTo>
                    <a:pt x="52173" y="21308"/>
                  </a:lnTo>
                  <a:lnTo>
                    <a:pt x="25818" y="48184"/>
                  </a:lnTo>
                  <a:lnTo>
                    <a:pt x="9516" y="70586"/>
                  </a:lnTo>
                  <a:lnTo>
                    <a:pt x="1872" y="89118"/>
                  </a:lnTo>
                  <a:lnTo>
                    <a:pt x="0" y="107308"/>
                  </a:lnTo>
                  <a:lnTo>
                    <a:pt x="5331" y="126455"/>
                  </a:lnTo>
                  <a:lnTo>
                    <a:pt x="7189" y="130869"/>
                  </a:lnTo>
                  <a:lnTo>
                    <a:pt x="14900" y="137656"/>
                  </a:lnTo>
                  <a:lnTo>
                    <a:pt x="43183" y="150014"/>
                  </a:lnTo>
                  <a:lnTo>
                    <a:pt x="55592" y="154396"/>
                  </a:lnTo>
                  <a:lnTo>
                    <a:pt x="77849" y="154089"/>
                  </a:lnTo>
                  <a:lnTo>
                    <a:pt x="106289" y="147664"/>
                  </a:lnTo>
                  <a:lnTo>
                    <a:pt x="136471" y="137718"/>
                  </a:lnTo>
                  <a:lnTo>
                    <a:pt x="159652" y="122375"/>
                  </a:lnTo>
                  <a:lnTo>
                    <a:pt x="177115" y="105049"/>
                  </a:lnTo>
                  <a:lnTo>
                    <a:pt x="184959" y="88039"/>
                  </a:lnTo>
                  <a:lnTo>
                    <a:pt x="188215" y="60406"/>
                  </a:lnTo>
                  <a:lnTo>
                    <a:pt x="184726" y="49425"/>
                  </a:lnTo>
                  <a:lnTo>
                    <a:pt x="167680" y="20574"/>
                  </a:lnTo>
                  <a:lnTo>
                    <a:pt x="163370" y="16199"/>
                  </a:lnTo>
                  <a:lnTo>
                    <a:pt x="154852" y="10019"/>
                  </a:lnTo>
                  <a:lnTo>
                    <a:pt x="152494" y="6099"/>
                  </a:lnTo>
                  <a:lnTo>
                    <a:pt x="150609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8" name="SMARTInkShape-2994"/>
            <p:cNvSpPr/>
            <p:nvPr/>
          </p:nvSpPr>
          <p:spPr>
            <a:xfrm>
              <a:off x="7505700" y="2357510"/>
              <a:ext cx="158751" cy="172947"/>
            </a:xfrm>
            <a:custGeom>
              <a:avLst/>
              <a:gdLst/>
              <a:ahLst/>
              <a:cxnLst/>
              <a:rect l="0" t="0" r="0" b="0"/>
              <a:pathLst>
                <a:path w="158751" h="172947">
                  <a:moveTo>
                    <a:pt x="0" y="23740"/>
                  </a:moveTo>
                  <a:lnTo>
                    <a:pt x="5467" y="29206"/>
                  </a:lnTo>
                  <a:lnTo>
                    <a:pt x="6088" y="33198"/>
                  </a:lnTo>
                  <a:lnTo>
                    <a:pt x="6880" y="34279"/>
                  </a:lnTo>
                  <a:lnTo>
                    <a:pt x="9642" y="35479"/>
                  </a:lnTo>
                  <a:lnTo>
                    <a:pt x="10662" y="37209"/>
                  </a:lnTo>
                  <a:lnTo>
                    <a:pt x="18088" y="66268"/>
                  </a:lnTo>
                  <a:lnTo>
                    <a:pt x="13896" y="94172"/>
                  </a:lnTo>
                  <a:lnTo>
                    <a:pt x="12151" y="124710"/>
                  </a:lnTo>
                  <a:lnTo>
                    <a:pt x="6246" y="152615"/>
                  </a:lnTo>
                  <a:lnTo>
                    <a:pt x="427" y="170542"/>
                  </a:lnTo>
                  <a:lnTo>
                    <a:pt x="189" y="172946"/>
                  </a:lnTo>
                  <a:lnTo>
                    <a:pt x="6" y="157744"/>
                  </a:lnTo>
                  <a:lnTo>
                    <a:pt x="8838" y="130307"/>
                  </a:lnTo>
                  <a:lnTo>
                    <a:pt x="13348" y="100946"/>
                  </a:lnTo>
                  <a:lnTo>
                    <a:pt x="24483" y="69851"/>
                  </a:lnTo>
                  <a:lnTo>
                    <a:pt x="37055" y="43118"/>
                  </a:lnTo>
                  <a:lnTo>
                    <a:pt x="61476" y="13557"/>
                  </a:lnTo>
                  <a:lnTo>
                    <a:pt x="74110" y="3946"/>
                  </a:lnTo>
                  <a:lnTo>
                    <a:pt x="86790" y="0"/>
                  </a:lnTo>
                  <a:lnTo>
                    <a:pt x="95253" y="959"/>
                  </a:lnTo>
                  <a:lnTo>
                    <a:pt x="112052" y="5608"/>
                  </a:lnTo>
                  <a:lnTo>
                    <a:pt x="122649" y="14682"/>
                  </a:lnTo>
                  <a:lnTo>
                    <a:pt x="130571" y="27014"/>
                  </a:lnTo>
                  <a:lnTo>
                    <a:pt x="136680" y="43760"/>
                  </a:lnTo>
                  <a:lnTo>
                    <a:pt x="142672" y="74666"/>
                  </a:lnTo>
                  <a:lnTo>
                    <a:pt x="145383" y="100669"/>
                  </a:lnTo>
                  <a:lnTo>
                    <a:pt x="145918" y="128489"/>
                  </a:lnTo>
                  <a:lnTo>
                    <a:pt x="146695" y="138733"/>
                  </a:lnTo>
                  <a:lnTo>
                    <a:pt x="152511" y="160362"/>
                  </a:lnTo>
                  <a:lnTo>
                    <a:pt x="158750" y="16979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9" name="SMARTInkShape-2995"/>
            <p:cNvSpPr/>
            <p:nvPr/>
          </p:nvSpPr>
          <p:spPr>
            <a:xfrm>
              <a:off x="7715856" y="2374924"/>
              <a:ext cx="126395" cy="151089"/>
            </a:xfrm>
            <a:custGeom>
              <a:avLst/>
              <a:gdLst/>
              <a:ahLst/>
              <a:cxnLst/>
              <a:rect l="0" t="0" r="0" b="0"/>
              <a:pathLst>
                <a:path w="126395" h="151089">
                  <a:moveTo>
                    <a:pt x="50194" y="31726"/>
                  </a:moveTo>
                  <a:lnTo>
                    <a:pt x="50194" y="28355"/>
                  </a:lnTo>
                  <a:lnTo>
                    <a:pt x="50899" y="27360"/>
                  </a:lnTo>
                  <a:lnTo>
                    <a:pt x="52076" y="26698"/>
                  </a:lnTo>
                  <a:lnTo>
                    <a:pt x="53565" y="26257"/>
                  </a:lnTo>
                  <a:lnTo>
                    <a:pt x="54558" y="25257"/>
                  </a:lnTo>
                  <a:lnTo>
                    <a:pt x="58033" y="18583"/>
                  </a:lnTo>
                  <a:lnTo>
                    <a:pt x="65303" y="10472"/>
                  </a:lnTo>
                  <a:lnTo>
                    <a:pt x="69374" y="8167"/>
                  </a:lnTo>
                  <a:lnTo>
                    <a:pt x="73535" y="6438"/>
                  </a:lnTo>
                  <a:lnTo>
                    <a:pt x="81833" y="62"/>
                  </a:lnTo>
                  <a:lnTo>
                    <a:pt x="75169" y="0"/>
                  </a:lnTo>
                  <a:lnTo>
                    <a:pt x="69995" y="1867"/>
                  </a:lnTo>
                  <a:lnTo>
                    <a:pt x="41509" y="27814"/>
                  </a:lnTo>
                  <a:lnTo>
                    <a:pt x="17013" y="57283"/>
                  </a:lnTo>
                  <a:lnTo>
                    <a:pt x="3996" y="83522"/>
                  </a:lnTo>
                  <a:lnTo>
                    <a:pt x="0" y="107499"/>
                  </a:lnTo>
                  <a:lnTo>
                    <a:pt x="369" y="116203"/>
                  </a:lnTo>
                  <a:lnTo>
                    <a:pt x="2883" y="124774"/>
                  </a:lnTo>
                  <a:lnTo>
                    <a:pt x="8236" y="131407"/>
                  </a:lnTo>
                  <a:lnTo>
                    <a:pt x="35522" y="148029"/>
                  </a:lnTo>
                  <a:lnTo>
                    <a:pt x="54861" y="151088"/>
                  </a:lnTo>
                  <a:lnTo>
                    <a:pt x="75096" y="148622"/>
                  </a:lnTo>
                  <a:lnTo>
                    <a:pt x="102252" y="139460"/>
                  </a:lnTo>
                  <a:lnTo>
                    <a:pt x="116654" y="133262"/>
                  </a:lnTo>
                  <a:lnTo>
                    <a:pt x="126394" y="126976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0" name="SMARTInkShape-2996"/>
            <p:cNvSpPr/>
            <p:nvPr/>
          </p:nvSpPr>
          <p:spPr>
            <a:xfrm>
              <a:off x="7881517" y="2343825"/>
              <a:ext cx="176634" cy="138450"/>
            </a:xfrm>
            <a:custGeom>
              <a:avLst/>
              <a:gdLst/>
              <a:ahLst/>
              <a:cxnLst/>
              <a:rect l="0" t="0" r="0" b="0"/>
              <a:pathLst>
                <a:path w="176634" h="138450">
                  <a:moveTo>
                    <a:pt x="17883" y="50125"/>
                  </a:moveTo>
                  <a:lnTo>
                    <a:pt x="14511" y="50125"/>
                  </a:lnTo>
                  <a:lnTo>
                    <a:pt x="13518" y="50829"/>
                  </a:lnTo>
                  <a:lnTo>
                    <a:pt x="12856" y="52006"/>
                  </a:lnTo>
                  <a:lnTo>
                    <a:pt x="12415" y="53494"/>
                  </a:lnTo>
                  <a:lnTo>
                    <a:pt x="11415" y="54489"/>
                  </a:lnTo>
                  <a:lnTo>
                    <a:pt x="4741" y="57964"/>
                  </a:lnTo>
                  <a:lnTo>
                    <a:pt x="2772" y="59583"/>
                  </a:lnTo>
                  <a:lnTo>
                    <a:pt x="584" y="63266"/>
                  </a:lnTo>
                  <a:lnTo>
                    <a:pt x="0" y="65234"/>
                  </a:lnTo>
                  <a:lnTo>
                    <a:pt x="315" y="66548"/>
                  </a:lnTo>
                  <a:lnTo>
                    <a:pt x="1232" y="67423"/>
                  </a:lnTo>
                  <a:lnTo>
                    <a:pt x="4132" y="68395"/>
                  </a:lnTo>
                  <a:lnTo>
                    <a:pt x="10436" y="69649"/>
                  </a:lnTo>
                  <a:lnTo>
                    <a:pt x="17159" y="72443"/>
                  </a:lnTo>
                  <a:lnTo>
                    <a:pt x="24853" y="72274"/>
                  </a:lnTo>
                  <a:lnTo>
                    <a:pt x="51569" y="67565"/>
                  </a:lnTo>
                  <a:lnTo>
                    <a:pt x="80994" y="56332"/>
                  </a:lnTo>
                  <a:lnTo>
                    <a:pt x="98239" y="47979"/>
                  </a:lnTo>
                  <a:lnTo>
                    <a:pt x="104866" y="41880"/>
                  </a:lnTo>
                  <a:lnTo>
                    <a:pt x="116407" y="27427"/>
                  </a:lnTo>
                  <a:lnTo>
                    <a:pt x="118115" y="22868"/>
                  </a:lnTo>
                  <a:lnTo>
                    <a:pt x="119078" y="12964"/>
                  </a:lnTo>
                  <a:lnTo>
                    <a:pt x="117801" y="9829"/>
                  </a:lnTo>
                  <a:lnTo>
                    <a:pt x="112620" y="4463"/>
                  </a:lnTo>
                  <a:lnTo>
                    <a:pt x="107496" y="1608"/>
                  </a:lnTo>
                  <a:lnTo>
                    <a:pt x="98761" y="0"/>
                  </a:lnTo>
                  <a:lnTo>
                    <a:pt x="91224" y="330"/>
                  </a:lnTo>
                  <a:lnTo>
                    <a:pt x="70700" y="8201"/>
                  </a:lnTo>
                  <a:lnTo>
                    <a:pt x="58069" y="17633"/>
                  </a:lnTo>
                  <a:lnTo>
                    <a:pt x="38163" y="45149"/>
                  </a:lnTo>
                  <a:lnTo>
                    <a:pt x="33951" y="57086"/>
                  </a:lnTo>
                  <a:lnTo>
                    <a:pt x="31248" y="78624"/>
                  </a:lnTo>
                  <a:lnTo>
                    <a:pt x="34641" y="89602"/>
                  </a:lnTo>
                  <a:lnTo>
                    <a:pt x="44485" y="105801"/>
                  </a:lnTo>
                  <a:lnTo>
                    <a:pt x="56338" y="117655"/>
                  </a:lnTo>
                  <a:lnTo>
                    <a:pt x="66018" y="123177"/>
                  </a:lnTo>
                  <a:lnTo>
                    <a:pt x="93348" y="132470"/>
                  </a:lnTo>
                  <a:lnTo>
                    <a:pt x="116676" y="137083"/>
                  </a:lnTo>
                  <a:lnTo>
                    <a:pt x="142169" y="138449"/>
                  </a:lnTo>
                  <a:lnTo>
                    <a:pt x="161247" y="136972"/>
                  </a:lnTo>
                  <a:lnTo>
                    <a:pt x="176633" y="132675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1" name="SMARTInkShape-2997"/>
            <p:cNvSpPr/>
            <p:nvPr/>
          </p:nvSpPr>
          <p:spPr>
            <a:xfrm>
              <a:off x="8375650" y="2178899"/>
              <a:ext cx="190501" cy="335702"/>
            </a:xfrm>
            <a:custGeom>
              <a:avLst/>
              <a:gdLst/>
              <a:ahLst/>
              <a:cxnLst/>
              <a:rect l="0" t="0" r="0" b="0"/>
              <a:pathLst>
                <a:path w="190501" h="335702">
                  <a:moveTo>
                    <a:pt x="190500" y="43601"/>
                  </a:moveTo>
                  <a:lnTo>
                    <a:pt x="187128" y="40228"/>
                  </a:lnTo>
                  <a:lnTo>
                    <a:pt x="185473" y="36693"/>
                  </a:lnTo>
                  <a:lnTo>
                    <a:pt x="185032" y="34762"/>
                  </a:lnTo>
                  <a:lnTo>
                    <a:pt x="163156" y="9985"/>
                  </a:lnTo>
                  <a:lnTo>
                    <a:pt x="149942" y="3457"/>
                  </a:lnTo>
                  <a:lnTo>
                    <a:pt x="130878" y="0"/>
                  </a:lnTo>
                  <a:lnTo>
                    <a:pt x="114272" y="107"/>
                  </a:lnTo>
                  <a:lnTo>
                    <a:pt x="99397" y="5000"/>
                  </a:lnTo>
                  <a:lnTo>
                    <a:pt x="68374" y="23335"/>
                  </a:lnTo>
                  <a:lnTo>
                    <a:pt x="46650" y="50626"/>
                  </a:lnTo>
                  <a:lnTo>
                    <a:pt x="34718" y="76190"/>
                  </a:lnTo>
                  <a:lnTo>
                    <a:pt x="27448" y="107685"/>
                  </a:lnTo>
                  <a:lnTo>
                    <a:pt x="26006" y="132674"/>
                  </a:lnTo>
                  <a:lnTo>
                    <a:pt x="25579" y="157951"/>
                  </a:lnTo>
                  <a:lnTo>
                    <a:pt x="25434" y="188405"/>
                  </a:lnTo>
                  <a:lnTo>
                    <a:pt x="25410" y="215074"/>
                  </a:lnTo>
                  <a:lnTo>
                    <a:pt x="25402" y="246256"/>
                  </a:lnTo>
                  <a:lnTo>
                    <a:pt x="25400" y="276979"/>
                  </a:lnTo>
                  <a:lnTo>
                    <a:pt x="23517" y="295254"/>
                  </a:lnTo>
                  <a:lnTo>
                    <a:pt x="14568" y="317752"/>
                  </a:lnTo>
                  <a:lnTo>
                    <a:pt x="8183" y="328732"/>
                  </a:lnTo>
                  <a:lnTo>
                    <a:pt x="7570" y="331055"/>
                  </a:lnTo>
                  <a:lnTo>
                    <a:pt x="6459" y="332602"/>
                  </a:lnTo>
                  <a:lnTo>
                    <a:pt x="5011" y="333636"/>
                  </a:lnTo>
                  <a:lnTo>
                    <a:pt x="0" y="335701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2" name="SMARTInkShape-2998"/>
            <p:cNvSpPr/>
            <p:nvPr/>
          </p:nvSpPr>
          <p:spPr>
            <a:xfrm>
              <a:off x="8350250" y="2387600"/>
              <a:ext cx="133351" cy="31751"/>
            </a:xfrm>
            <a:custGeom>
              <a:avLst/>
              <a:gdLst/>
              <a:ahLst/>
              <a:cxnLst/>
              <a:rect l="0" t="0" r="0" b="0"/>
              <a:pathLst>
                <a:path w="133351" h="31751">
                  <a:moveTo>
                    <a:pt x="0" y="31750"/>
                  </a:moveTo>
                  <a:lnTo>
                    <a:pt x="28957" y="14743"/>
                  </a:lnTo>
                  <a:lnTo>
                    <a:pt x="49621" y="8216"/>
                  </a:lnTo>
                  <a:lnTo>
                    <a:pt x="81243" y="5889"/>
                  </a:lnTo>
                  <a:lnTo>
                    <a:pt x="110756" y="915"/>
                  </a:lnTo>
                  <a:lnTo>
                    <a:pt x="13335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3" name="SMARTInkShape-2999"/>
            <p:cNvSpPr/>
            <p:nvPr/>
          </p:nvSpPr>
          <p:spPr>
            <a:xfrm>
              <a:off x="8528071" y="2358795"/>
              <a:ext cx="120630" cy="149312"/>
            </a:xfrm>
            <a:custGeom>
              <a:avLst/>
              <a:gdLst/>
              <a:ahLst/>
              <a:cxnLst/>
              <a:rect l="0" t="0" r="0" b="0"/>
              <a:pathLst>
                <a:path w="120630" h="149312">
                  <a:moveTo>
                    <a:pt x="6329" y="60555"/>
                  </a:moveTo>
                  <a:lnTo>
                    <a:pt x="5622" y="76454"/>
                  </a:lnTo>
                  <a:lnTo>
                    <a:pt x="861" y="96681"/>
                  </a:lnTo>
                  <a:lnTo>
                    <a:pt x="858" y="113499"/>
                  </a:lnTo>
                  <a:lnTo>
                    <a:pt x="6073" y="143967"/>
                  </a:lnTo>
                  <a:lnTo>
                    <a:pt x="6253" y="147829"/>
                  </a:lnTo>
                  <a:lnTo>
                    <a:pt x="5573" y="148370"/>
                  </a:lnTo>
                  <a:lnTo>
                    <a:pt x="854" y="149311"/>
                  </a:lnTo>
                  <a:lnTo>
                    <a:pt x="562" y="148653"/>
                  </a:lnTo>
                  <a:lnTo>
                    <a:pt x="0" y="134524"/>
                  </a:lnTo>
                  <a:lnTo>
                    <a:pt x="5740" y="103221"/>
                  </a:lnTo>
                  <a:lnTo>
                    <a:pt x="10641" y="72448"/>
                  </a:lnTo>
                  <a:lnTo>
                    <a:pt x="15781" y="44768"/>
                  </a:lnTo>
                  <a:lnTo>
                    <a:pt x="24807" y="31261"/>
                  </a:lnTo>
                  <a:lnTo>
                    <a:pt x="45426" y="14389"/>
                  </a:lnTo>
                  <a:lnTo>
                    <a:pt x="59306" y="7757"/>
                  </a:lnTo>
                  <a:lnTo>
                    <a:pt x="90875" y="0"/>
                  </a:lnTo>
                  <a:lnTo>
                    <a:pt x="120629" y="3405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4" name="SMARTInkShape-3000"/>
            <p:cNvSpPr/>
            <p:nvPr/>
          </p:nvSpPr>
          <p:spPr>
            <a:xfrm>
              <a:off x="8623688" y="2343744"/>
              <a:ext cx="113715" cy="126000"/>
            </a:xfrm>
            <a:custGeom>
              <a:avLst/>
              <a:gdLst/>
              <a:ahLst/>
              <a:cxnLst/>
              <a:rect l="0" t="0" r="0" b="0"/>
              <a:pathLst>
                <a:path w="113715" h="126000">
                  <a:moveTo>
                    <a:pt x="5962" y="56556"/>
                  </a:moveTo>
                  <a:lnTo>
                    <a:pt x="9333" y="56556"/>
                  </a:lnTo>
                  <a:lnTo>
                    <a:pt x="9619" y="57260"/>
                  </a:lnTo>
                  <a:lnTo>
                    <a:pt x="6375" y="63023"/>
                  </a:lnTo>
                  <a:lnTo>
                    <a:pt x="6016" y="71665"/>
                  </a:lnTo>
                  <a:lnTo>
                    <a:pt x="7867" y="75736"/>
                  </a:lnTo>
                  <a:lnTo>
                    <a:pt x="9348" y="77808"/>
                  </a:lnTo>
                  <a:lnTo>
                    <a:pt x="16638" y="80113"/>
                  </a:lnTo>
                  <a:lnTo>
                    <a:pt x="31823" y="81592"/>
                  </a:lnTo>
                  <a:lnTo>
                    <a:pt x="63394" y="74762"/>
                  </a:lnTo>
                  <a:lnTo>
                    <a:pt x="89762" y="58357"/>
                  </a:lnTo>
                  <a:lnTo>
                    <a:pt x="110530" y="32895"/>
                  </a:lnTo>
                  <a:lnTo>
                    <a:pt x="112408" y="26989"/>
                  </a:lnTo>
                  <a:lnTo>
                    <a:pt x="113714" y="10972"/>
                  </a:lnTo>
                  <a:lnTo>
                    <a:pt x="112367" y="8529"/>
                  </a:lnTo>
                  <a:lnTo>
                    <a:pt x="107110" y="3929"/>
                  </a:lnTo>
                  <a:lnTo>
                    <a:pt x="101953" y="1416"/>
                  </a:lnTo>
                  <a:lnTo>
                    <a:pt x="91318" y="0"/>
                  </a:lnTo>
                  <a:lnTo>
                    <a:pt x="81293" y="376"/>
                  </a:lnTo>
                  <a:lnTo>
                    <a:pt x="59043" y="8278"/>
                  </a:lnTo>
                  <a:lnTo>
                    <a:pt x="30120" y="29446"/>
                  </a:lnTo>
                  <a:lnTo>
                    <a:pt x="18686" y="41859"/>
                  </a:lnTo>
                  <a:lnTo>
                    <a:pt x="6244" y="69829"/>
                  </a:lnTo>
                  <a:lnTo>
                    <a:pt x="921" y="91398"/>
                  </a:lnTo>
                  <a:lnTo>
                    <a:pt x="0" y="104901"/>
                  </a:lnTo>
                  <a:lnTo>
                    <a:pt x="1280" y="108540"/>
                  </a:lnTo>
                  <a:lnTo>
                    <a:pt x="13950" y="121771"/>
                  </a:lnTo>
                  <a:lnTo>
                    <a:pt x="20330" y="124346"/>
                  </a:lnTo>
                  <a:lnTo>
                    <a:pt x="35925" y="125999"/>
                  </a:lnTo>
                  <a:lnTo>
                    <a:pt x="64542" y="119914"/>
                  </a:lnTo>
                  <a:lnTo>
                    <a:pt x="75812" y="113706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5" name="SMARTInkShape-3001"/>
            <p:cNvSpPr/>
            <p:nvPr/>
          </p:nvSpPr>
          <p:spPr>
            <a:xfrm>
              <a:off x="8727423" y="2283542"/>
              <a:ext cx="161003" cy="205659"/>
            </a:xfrm>
            <a:custGeom>
              <a:avLst/>
              <a:gdLst/>
              <a:ahLst/>
              <a:cxnLst/>
              <a:rect l="0" t="0" r="0" b="0"/>
              <a:pathLst>
                <a:path w="161003" h="205659">
                  <a:moveTo>
                    <a:pt x="48277" y="78658"/>
                  </a:moveTo>
                  <a:lnTo>
                    <a:pt x="42188" y="78658"/>
                  </a:lnTo>
                  <a:lnTo>
                    <a:pt x="45374" y="78658"/>
                  </a:lnTo>
                  <a:lnTo>
                    <a:pt x="48867" y="80539"/>
                  </a:lnTo>
                  <a:lnTo>
                    <a:pt x="52772" y="83022"/>
                  </a:lnTo>
                  <a:lnTo>
                    <a:pt x="59642" y="84419"/>
                  </a:lnTo>
                  <a:lnTo>
                    <a:pt x="70302" y="84128"/>
                  </a:lnTo>
                  <a:lnTo>
                    <a:pt x="99283" y="74160"/>
                  </a:lnTo>
                  <a:lnTo>
                    <a:pt x="130083" y="61701"/>
                  </a:lnTo>
                  <a:lnTo>
                    <a:pt x="144424" y="51372"/>
                  </a:lnTo>
                  <a:lnTo>
                    <a:pt x="154612" y="39998"/>
                  </a:lnTo>
                  <a:lnTo>
                    <a:pt x="160216" y="29573"/>
                  </a:lnTo>
                  <a:lnTo>
                    <a:pt x="161002" y="26884"/>
                  </a:lnTo>
                  <a:lnTo>
                    <a:pt x="159995" y="20135"/>
                  </a:lnTo>
                  <a:lnTo>
                    <a:pt x="158740" y="16359"/>
                  </a:lnTo>
                  <a:lnTo>
                    <a:pt x="153580" y="10281"/>
                  </a:lnTo>
                  <a:lnTo>
                    <a:pt x="145878" y="5229"/>
                  </a:lnTo>
                  <a:lnTo>
                    <a:pt x="135400" y="631"/>
                  </a:lnTo>
                  <a:lnTo>
                    <a:pt x="121805" y="0"/>
                  </a:lnTo>
                  <a:lnTo>
                    <a:pt x="90082" y="5343"/>
                  </a:lnTo>
                  <a:lnTo>
                    <a:pt x="65054" y="14522"/>
                  </a:lnTo>
                  <a:lnTo>
                    <a:pt x="39764" y="26180"/>
                  </a:lnTo>
                  <a:lnTo>
                    <a:pt x="26617" y="38166"/>
                  </a:lnTo>
                  <a:lnTo>
                    <a:pt x="6681" y="65484"/>
                  </a:lnTo>
                  <a:lnTo>
                    <a:pt x="1568" y="80329"/>
                  </a:lnTo>
                  <a:lnTo>
                    <a:pt x="0" y="96334"/>
                  </a:lnTo>
                  <a:lnTo>
                    <a:pt x="1655" y="112853"/>
                  </a:lnTo>
                  <a:lnTo>
                    <a:pt x="8505" y="127723"/>
                  </a:lnTo>
                  <a:lnTo>
                    <a:pt x="30150" y="154514"/>
                  </a:lnTo>
                  <a:lnTo>
                    <a:pt x="60584" y="180189"/>
                  </a:lnTo>
                  <a:lnTo>
                    <a:pt x="90427" y="200000"/>
                  </a:lnTo>
                  <a:lnTo>
                    <a:pt x="99077" y="205658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9" name="SMARTInkShape-Group461"/>
          <p:cNvGrpSpPr/>
          <p:nvPr/>
        </p:nvGrpSpPr>
        <p:grpSpPr>
          <a:xfrm>
            <a:off x="5861141" y="2406650"/>
            <a:ext cx="944423" cy="214330"/>
            <a:chOff x="5861141" y="2406650"/>
            <a:chExt cx="944423" cy="214330"/>
          </a:xfrm>
        </p:grpSpPr>
        <p:sp>
          <p:nvSpPr>
            <p:cNvPr id="197" name="SMARTInkShape-3002"/>
            <p:cNvSpPr/>
            <p:nvPr/>
          </p:nvSpPr>
          <p:spPr>
            <a:xfrm>
              <a:off x="5861141" y="2406650"/>
              <a:ext cx="774610" cy="214330"/>
            </a:xfrm>
            <a:custGeom>
              <a:avLst/>
              <a:gdLst/>
              <a:ahLst/>
              <a:cxnLst/>
              <a:rect l="0" t="0" r="0" b="0"/>
              <a:pathLst>
                <a:path w="774610" h="214330">
                  <a:moveTo>
                    <a:pt x="25309" y="82550"/>
                  </a:moveTo>
                  <a:lnTo>
                    <a:pt x="24602" y="95206"/>
                  </a:lnTo>
                  <a:lnTo>
                    <a:pt x="18136" y="123188"/>
                  </a:lnTo>
                  <a:lnTo>
                    <a:pt x="9023" y="146550"/>
                  </a:lnTo>
                  <a:lnTo>
                    <a:pt x="2258" y="177160"/>
                  </a:lnTo>
                  <a:lnTo>
                    <a:pt x="0" y="204836"/>
                  </a:lnTo>
                  <a:lnTo>
                    <a:pt x="1830" y="209337"/>
                  </a:lnTo>
                  <a:lnTo>
                    <a:pt x="3306" y="211523"/>
                  </a:lnTo>
                  <a:lnTo>
                    <a:pt x="10590" y="213954"/>
                  </a:lnTo>
                  <a:lnTo>
                    <a:pt x="20179" y="214329"/>
                  </a:lnTo>
                  <a:lnTo>
                    <a:pt x="29142" y="212144"/>
                  </a:lnTo>
                  <a:lnTo>
                    <a:pt x="58277" y="195471"/>
                  </a:lnTo>
                  <a:lnTo>
                    <a:pt x="86426" y="167792"/>
                  </a:lnTo>
                  <a:lnTo>
                    <a:pt x="108698" y="136400"/>
                  </a:lnTo>
                  <a:lnTo>
                    <a:pt x="126795" y="114422"/>
                  </a:lnTo>
                  <a:lnTo>
                    <a:pt x="131249" y="123756"/>
                  </a:lnTo>
                  <a:lnTo>
                    <a:pt x="133369" y="130898"/>
                  </a:lnTo>
                  <a:lnTo>
                    <a:pt x="144742" y="148266"/>
                  </a:lnTo>
                  <a:lnTo>
                    <a:pt x="151533" y="153621"/>
                  </a:lnTo>
                  <a:lnTo>
                    <a:pt x="181587" y="164981"/>
                  </a:lnTo>
                  <a:lnTo>
                    <a:pt x="186644" y="167137"/>
                  </a:lnTo>
                  <a:lnTo>
                    <a:pt x="199789" y="167651"/>
                  </a:lnTo>
                  <a:lnTo>
                    <a:pt x="227853" y="165604"/>
                  </a:lnTo>
                  <a:lnTo>
                    <a:pt x="243994" y="161877"/>
                  </a:lnTo>
                  <a:lnTo>
                    <a:pt x="273324" y="147228"/>
                  </a:lnTo>
                  <a:lnTo>
                    <a:pt x="284410" y="141633"/>
                  </a:lnTo>
                  <a:lnTo>
                    <a:pt x="291688" y="134445"/>
                  </a:lnTo>
                  <a:lnTo>
                    <a:pt x="306611" y="104508"/>
                  </a:lnTo>
                  <a:lnTo>
                    <a:pt x="309741" y="87879"/>
                  </a:lnTo>
                  <a:lnTo>
                    <a:pt x="307297" y="72918"/>
                  </a:lnTo>
                  <a:lnTo>
                    <a:pt x="300151" y="55927"/>
                  </a:lnTo>
                  <a:lnTo>
                    <a:pt x="296097" y="50020"/>
                  </a:lnTo>
                  <a:lnTo>
                    <a:pt x="291945" y="46926"/>
                  </a:lnTo>
                  <a:lnTo>
                    <a:pt x="285638" y="45183"/>
                  </a:lnTo>
                  <a:lnTo>
                    <a:pt x="273329" y="44462"/>
                  </a:lnTo>
                  <a:lnTo>
                    <a:pt x="294642" y="45155"/>
                  </a:lnTo>
                  <a:lnTo>
                    <a:pt x="325670" y="52289"/>
                  </a:lnTo>
                  <a:lnTo>
                    <a:pt x="355055" y="60873"/>
                  </a:lnTo>
                  <a:lnTo>
                    <a:pt x="381825" y="66525"/>
                  </a:lnTo>
                  <a:lnTo>
                    <a:pt x="412779" y="71292"/>
                  </a:lnTo>
                  <a:lnTo>
                    <a:pt x="434711" y="75229"/>
                  </a:lnTo>
                  <a:lnTo>
                    <a:pt x="465503" y="69675"/>
                  </a:lnTo>
                  <a:lnTo>
                    <a:pt x="477548" y="64938"/>
                  </a:lnTo>
                  <a:lnTo>
                    <a:pt x="490600" y="54943"/>
                  </a:lnTo>
                  <a:lnTo>
                    <a:pt x="503643" y="36858"/>
                  </a:lnTo>
                  <a:lnTo>
                    <a:pt x="504358" y="33744"/>
                  </a:lnTo>
                  <a:lnTo>
                    <a:pt x="503274" y="26521"/>
                  </a:lnTo>
                  <a:lnTo>
                    <a:pt x="498695" y="17891"/>
                  </a:lnTo>
                  <a:lnTo>
                    <a:pt x="494876" y="15007"/>
                  </a:lnTo>
                  <a:lnTo>
                    <a:pt x="488760" y="13382"/>
                  </a:lnTo>
                  <a:lnTo>
                    <a:pt x="477000" y="12835"/>
                  </a:lnTo>
                  <a:lnTo>
                    <a:pt x="449393" y="21550"/>
                  </a:lnTo>
                  <a:lnTo>
                    <a:pt x="434673" y="31001"/>
                  </a:lnTo>
                  <a:lnTo>
                    <a:pt x="414651" y="56006"/>
                  </a:lnTo>
                  <a:lnTo>
                    <a:pt x="402337" y="83234"/>
                  </a:lnTo>
                  <a:lnTo>
                    <a:pt x="397213" y="101096"/>
                  </a:lnTo>
                  <a:lnTo>
                    <a:pt x="399457" y="124537"/>
                  </a:lnTo>
                  <a:lnTo>
                    <a:pt x="403499" y="133195"/>
                  </a:lnTo>
                  <a:lnTo>
                    <a:pt x="410704" y="141747"/>
                  </a:lnTo>
                  <a:lnTo>
                    <a:pt x="427367" y="153789"/>
                  </a:lnTo>
                  <a:lnTo>
                    <a:pt x="449158" y="161434"/>
                  </a:lnTo>
                  <a:lnTo>
                    <a:pt x="477724" y="164376"/>
                  </a:lnTo>
                  <a:lnTo>
                    <a:pt x="498258" y="163004"/>
                  </a:lnTo>
                  <a:lnTo>
                    <a:pt x="524582" y="156218"/>
                  </a:lnTo>
                  <a:lnTo>
                    <a:pt x="551889" y="148083"/>
                  </a:lnTo>
                  <a:lnTo>
                    <a:pt x="577664" y="139682"/>
                  </a:lnTo>
                  <a:lnTo>
                    <a:pt x="589712" y="134753"/>
                  </a:lnTo>
                  <a:lnTo>
                    <a:pt x="603720" y="124043"/>
                  </a:lnTo>
                  <a:lnTo>
                    <a:pt x="627019" y="95200"/>
                  </a:lnTo>
                  <a:lnTo>
                    <a:pt x="643286" y="65613"/>
                  </a:lnTo>
                  <a:lnTo>
                    <a:pt x="652065" y="46331"/>
                  </a:lnTo>
                  <a:lnTo>
                    <a:pt x="653848" y="35209"/>
                  </a:lnTo>
                  <a:lnTo>
                    <a:pt x="653179" y="34057"/>
                  </a:lnTo>
                  <a:lnTo>
                    <a:pt x="652028" y="33286"/>
                  </a:lnTo>
                  <a:lnTo>
                    <a:pt x="650555" y="32774"/>
                  </a:lnTo>
                  <a:lnTo>
                    <a:pt x="649573" y="33139"/>
                  </a:lnTo>
                  <a:lnTo>
                    <a:pt x="648918" y="34087"/>
                  </a:lnTo>
                  <a:lnTo>
                    <a:pt x="647997" y="38792"/>
                  </a:lnTo>
                  <a:lnTo>
                    <a:pt x="645737" y="69100"/>
                  </a:lnTo>
                  <a:lnTo>
                    <a:pt x="642142" y="86635"/>
                  </a:lnTo>
                  <a:lnTo>
                    <a:pt x="641335" y="117637"/>
                  </a:lnTo>
                  <a:lnTo>
                    <a:pt x="634986" y="144939"/>
                  </a:lnTo>
                  <a:lnTo>
                    <a:pt x="634910" y="133189"/>
                  </a:lnTo>
                  <a:lnTo>
                    <a:pt x="643747" y="106495"/>
                  </a:lnTo>
                  <a:lnTo>
                    <a:pt x="651914" y="81557"/>
                  </a:lnTo>
                  <a:lnTo>
                    <a:pt x="658919" y="59756"/>
                  </a:lnTo>
                  <a:lnTo>
                    <a:pt x="677615" y="34487"/>
                  </a:lnTo>
                  <a:lnTo>
                    <a:pt x="694954" y="17760"/>
                  </a:lnTo>
                  <a:lnTo>
                    <a:pt x="724190" y="4621"/>
                  </a:lnTo>
                  <a:lnTo>
                    <a:pt x="755609" y="607"/>
                  </a:lnTo>
                  <a:lnTo>
                    <a:pt x="774609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8" name="SMARTInkShape-3003"/>
            <p:cNvSpPr/>
            <p:nvPr/>
          </p:nvSpPr>
          <p:spPr>
            <a:xfrm>
              <a:off x="6663512" y="2420680"/>
              <a:ext cx="142052" cy="163771"/>
            </a:xfrm>
            <a:custGeom>
              <a:avLst/>
              <a:gdLst/>
              <a:ahLst/>
              <a:cxnLst/>
              <a:rect l="0" t="0" r="0" b="0"/>
              <a:pathLst>
                <a:path w="142052" h="163771">
                  <a:moveTo>
                    <a:pt x="10338" y="36770"/>
                  </a:moveTo>
                  <a:lnTo>
                    <a:pt x="10338" y="42858"/>
                  </a:lnTo>
                  <a:lnTo>
                    <a:pt x="16112" y="48137"/>
                  </a:lnTo>
                  <a:lnTo>
                    <a:pt x="26239" y="53230"/>
                  </a:lnTo>
                  <a:lnTo>
                    <a:pt x="49834" y="55477"/>
                  </a:lnTo>
                  <a:lnTo>
                    <a:pt x="80370" y="48866"/>
                  </a:lnTo>
                  <a:lnTo>
                    <a:pt x="111396" y="41742"/>
                  </a:lnTo>
                  <a:lnTo>
                    <a:pt x="132326" y="32354"/>
                  </a:lnTo>
                  <a:lnTo>
                    <a:pt x="138168" y="28222"/>
                  </a:lnTo>
                  <a:lnTo>
                    <a:pt x="141233" y="22151"/>
                  </a:lnTo>
                  <a:lnTo>
                    <a:pt x="142051" y="18557"/>
                  </a:lnTo>
                  <a:lnTo>
                    <a:pt x="141891" y="15455"/>
                  </a:lnTo>
                  <a:lnTo>
                    <a:pt x="139831" y="10128"/>
                  </a:lnTo>
                  <a:lnTo>
                    <a:pt x="134706" y="3161"/>
                  </a:lnTo>
                  <a:lnTo>
                    <a:pt x="128877" y="666"/>
                  </a:lnTo>
                  <a:lnTo>
                    <a:pt x="125347" y="0"/>
                  </a:lnTo>
                  <a:lnTo>
                    <a:pt x="104473" y="4002"/>
                  </a:lnTo>
                  <a:lnTo>
                    <a:pt x="78085" y="13467"/>
                  </a:lnTo>
                  <a:lnTo>
                    <a:pt x="49275" y="28717"/>
                  </a:lnTo>
                  <a:lnTo>
                    <a:pt x="29636" y="44497"/>
                  </a:lnTo>
                  <a:lnTo>
                    <a:pt x="9603" y="75050"/>
                  </a:lnTo>
                  <a:lnTo>
                    <a:pt x="2956" y="87650"/>
                  </a:lnTo>
                  <a:lnTo>
                    <a:pt x="0" y="100306"/>
                  </a:lnTo>
                  <a:lnTo>
                    <a:pt x="568" y="111104"/>
                  </a:lnTo>
                  <a:lnTo>
                    <a:pt x="3878" y="120607"/>
                  </a:lnTo>
                  <a:lnTo>
                    <a:pt x="10054" y="129533"/>
                  </a:lnTo>
                  <a:lnTo>
                    <a:pt x="28205" y="142494"/>
                  </a:lnTo>
                  <a:lnTo>
                    <a:pt x="48087" y="151899"/>
                  </a:lnTo>
                  <a:lnTo>
                    <a:pt x="78133" y="157035"/>
                  </a:lnTo>
                  <a:lnTo>
                    <a:pt x="108296" y="162742"/>
                  </a:lnTo>
                  <a:lnTo>
                    <a:pt x="118288" y="16377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3" name="SMARTInkShape-Group462"/>
          <p:cNvGrpSpPr/>
          <p:nvPr/>
        </p:nvGrpSpPr>
        <p:grpSpPr>
          <a:xfrm>
            <a:off x="3054916" y="2254250"/>
            <a:ext cx="2412435" cy="431801"/>
            <a:chOff x="3054916" y="2254250"/>
            <a:chExt cx="2412435" cy="431801"/>
          </a:xfrm>
        </p:grpSpPr>
        <p:sp>
          <p:nvSpPr>
            <p:cNvPr id="200" name="SMARTInkShape-3004"/>
            <p:cNvSpPr/>
            <p:nvPr/>
          </p:nvSpPr>
          <p:spPr>
            <a:xfrm>
              <a:off x="4198715" y="2432050"/>
              <a:ext cx="143022" cy="182752"/>
            </a:xfrm>
            <a:custGeom>
              <a:avLst/>
              <a:gdLst/>
              <a:ahLst/>
              <a:cxnLst/>
              <a:rect l="0" t="0" r="0" b="0"/>
              <a:pathLst>
                <a:path w="143022" h="182752">
                  <a:moveTo>
                    <a:pt x="112935" y="31750"/>
                  </a:moveTo>
                  <a:lnTo>
                    <a:pt x="109563" y="28378"/>
                  </a:lnTo>
                  <a:lnTo>
                    <a:pt x="106026" y="26722"/>
                  </a:lnTo>
                  <a:lnTo>
                    <a:pt x="98008" y="25661"/>
                  </a:lnTo>
                  <a:lnTo>
                    <a:pt x="68100" y="36246"/>
                  </a:lnTo>
                  <a:lnTo>
                    <a:pt x="58670" y="40333"/>
                  </a:lnTo>
                  <a:lnTo>
                    <a:pt x="32568" y="67231"/>
                  </a:lnTo>
                  <a:lnTo>
                    <a:pt x="16287" y="90341"/>
                  </a:lnTo>
                  <a:lnTo>
                    <a:pt x="5545" y="119471"/>
                  </a:lnTo>
                  <a:lnTo>
                    <a:pt x="0" y="145817"/>
                  </a:lnTo>
                  <a:lnTo>
                    <a:pt x="3004" y="156764"/>
                  </a:lnTo>
                  <a:lnTo>
                    <a:pt x="9042" y="165629"/>
                  </a:lnTo>
                  <a:lnTo>
                    <a:pt x="24417" y="177068"/>
                  </a:lnTo>
                  <a:lnTo>
                    <a:pt x="33377" y="181001"/>
                  </a:lnTo>
                  <a:lnTo>
                    <a:pt x="44415" y="182751"/>
                  </a:lnTo>
                  <a:lnTo>
                    <a:pt x="59158" y="180364"/>
                  </a:lnTo>
                  <a:lnTo>
                    <a:pt x="86214" y="168167"/>
                  </a:lnTo>
                  <a:lnTo>
                    <a:pt x="115739" y="148013"/>
                  </a:lnTo>
                  <a:lnTo>
                    <a:pt x="129444" y="135420"/>
                  </a:lnTo>
                  <a:lnTo>
                    <a:pt x="139072" y="116011"/>
                  </a:lnTo>
                  <a:lnTo>
                    <a:pt x="143021" y="95755"/>
                  </a:lnTo>
                  <a:lnTo>
                    <a:pt x="139286" y="69949"/>
                  </a:lnTo>
                  <a:lnTo>
                    <a:pt x="129713" y="41484"/>
                  </a:lnTo>
                  <a:lnTo>
                    <a:pt x="111687" y="18297"/>
                  </a:lnTo>
                  <a:lnTo>
                    <a:pt x="101353" y="10988"/>
                  </a:lnTo>
                  <a:lnTo>
                    <a:pt x="81185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1" name="SMARTInkShape-3005"/>
            <p:cNvSpPr/>
            <p:nvPr/>
          </p:nvSpPr>
          <p:spPr>
            <a:xfrm>
              <a:off x="4445000" y="2425700"/>
              <a:ext cx="31751" cy="214493"/>
            </a:xfrm>
            <a:custGeom>
              <a:avLst/>
              <a:gdLst/>
              <a:ahLst/>
              <a:cxnLst/>
              <a:rect l="0" t="0" r="0" b="0"/>
              <a:pathLst>
                <a:path w="31751" h="214493">
                  <a:moveTo>
                    <a:pt x="31750" y="0"/>
                  </a:moveTo>
                  <a:lnTo>
                    <a:pt x="31750" y="29769"/>
                  </a:lnTo>
                  <a:lnTo>
                    <a:pt x="31750" y="60129"/>
                  </a:lnTo>
                  <a:lnTo>
                    <a:pt x="31750" y="88938"/>
                  </a:lnTo>
                  <a:lnTo>
                    <a:pt x="31043" y="112822"/>
                  </a:lnTo>
                  <a:lnTo>
                    <a:pt x="26680" y="137772"/>
                  </a:lnTo>
                  <a:lnTo>
                    <a:pt x="20918" y="162333"/>
                  </a:lnTo>
                  <a:lnTo>
                    <a:pt x="10550" y="193113"/>
                  </a:lnTo>
                  <a:lnTo>
                    <a:pt x="5021" y="208779"/>
                  </a:lnTo>
                  <a:lnTo>
                    <a:pt x="992" y="214492"/>
                  </a:lnTo>
                  <a:lnTo>
                    <a:pt x="660" y="214255"/>
                  </a:lnTo>
                  <a:lnTo>
                    <a:pt x="129" y="208807"/>
                  </a:lnTo>
                  <a:lnTo>
                    <a:pt x="0" y="1968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2" name="SMARTInkShape-3006"/>
            <p:cNvSpPr/>
            <p:nvPr/>
          </p:nvSpPr>
          <p:spPr>
            <a:xfrm>
              <a:off x="4451350" y="2351381"/>
              <a:ext cx="183371" cy="144127"/>
            </a:xfrm>
            <a:custGeom>
              <a:avLst/>
              <a:gdLst/>
              <a:ahLst/>
              <a:cxnLst/>
              <a:rect l="0" t="0" r="0" b="0"/>
              <a:pathLst>
                <a:path w="183371" h="144127">
                  <a:moveTo>
                    <a:pt x="0" y="48919"/>
                  </a:moveTo>
                  <a:lnTo>
                    <a:pt x="0" y="33992"/>
                  </a:lnTo>
                  <a:lnTo>
                    <a:pt x="1880" y="29819"/>
                  </a:lnTo>
                  <a:lnTo>
                    <a:pt x="8837" y="21391"/>
                  </a:lnTo>
                  <a:lnTo>
                    <a:pt x="18296" y="15048"/>
                  </a:lnTo>
                  <a:lnTo>
                    <a:pt x="43569" y="6584"/>
                  </a:lnTo>
                  <a:lnTo>
                    <a:pt x="71556" y="0"/>
                  </a:lnTo>
                  <a:lnTo>
                    <a:pt x="95756" y="557"/>
                  </a:lnTo>
                  <a:lnTo>
                    <a:pt x="125845" y="3695"/>
                  </a:lnTo>
                  <a:lnTo>
                    <a:pt x="156716" y="16300"/>
                  </a:lnTo>
                  <a:lnTo>
                    <a:pt x="170846" y="25142"/>
                  </a:lnTo>
                  <a:lnTo>
                    <a:pt x="175281" y="28834"/>
                  </a:lnTo>
                  <a:lnTo>
                    <a:pt x="180207" y="38581"/>
                  </a:lnTo>
                  <a:lnTo>
                    <a:pt x="183370" y="58713"/>
                  </a:lnTo>
                  <a:lnTo>
                    <a:pt x="180547" y="75339"/>
                  </a:lnTo>
                  <a:lnTo>
                    <a:pt x="171872" y="90299"/>
                  </a:lnTo>
                  <a:lnTo>
                    <a:pt x="151229" y="111656"/>
                  </a:lnTo>
                  <a:lnTo>
                    <a:pt x="120494" y="129948"/>
                  </a:lnTo>
                  <a:lnTo>
                    <a:pt x="95218" y="140627"/>
                  </a:lnTo>
                  <a:lnTo>
                    <a:pt x="66866" y="143701"/>
                  </a:lnTo>
                  <a:lnTo>
                    <a:pt x="43696" y="144126"/>
                  </a:lnTo>
                  <a:lnTo>
                    <a:pt x="38706" y="142268"/>
                  </a:lnTo>
                  <a:lnTo>
                    <a:pt x="31750" y="137819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3" name="SMARTInkShape-3007"/>
            <p:cNvSpPr/>
            <p:nvPr/>
          </p:nvSpPr>
          <p:spPr>
            <a:xfrm>
              <a:off x="4699370" y="2254250"/>
              <a:ext cx="44081" cy="273051"/>
            </a:xfrm>
            <a:custGeom>
              <a:avLst/>
              <a:gdLst/>
              <a:ahLst/>
              <a:cxnLst/>
              <a:rect l="0" t="0" r="0" b="0"/>
              <a:pathLst>
                <a:path w="44081" h="273051">
                  <a:moveTo>
                    <a:pt x="44080" y="0"/>
                  </a:moveTo>
                  <a:lnTo>
                    <a:pt x="38612" y="5466"/>
                  </a:lnTo>
                  <a:lnTo>
                    <a:pt x="37990" y="9458"/>
                  </a:lnTo>
                  <a:lnTo>
                    <a:pt x="37752" y="38929"/>
                  </a:lnTo>
                  <a:lnTo>
                    <a:pt x="37733" y="65074"/>
                  </a:lnTo>
                  <a:lnTo>
                    <a:pt x="36320" y="92031"/>
                  </a:lnTo>
                  <a:lnTo>
                    <a:pt x="29001" y="118911"/>
                  </a:lnTo>
                  <a:lnTo>
                    <a:pt x="25500" y="148906"/>
                  </a:lnTo>
                  <a:lnTo>
                    <a:pt x="20307" y="178723"/>
                  </a:lnTo>
                  <a:lnTo>
                    <a:pt x="12233" y="210359"/>
                  </a:lnTo>
                  <a:lnTo>
                    <a:pt x="2439" y="241849"/>
                  </a:lnTo>
                  <a:lnTo>
                    <a:pt x="0" y="261006"/>
                  </a:lnTo>
                  <a:lnTo>
                    <a:pt x="1674" y="266050"/>
                  </a:lnTo>
                  <a:lnTo>
                    <a:pt x="5980" y="2730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4" name="SMARTInkShape-3008"/>
            <p:cNvSpPr/>
            <p:nvPr/>
          </p:nvSpPr>
          <p:spPr>
            <a:xfrm>
              <a:off x="4782325" y="2368811"/>
              <a:ext cx="170676" cy="133090"/>
            </a:xfrm>
            <a:custGeom>
              <a:avLst/>
              <a:gdLst/>
              <a:ahLst/>
              <a:cxnLst/>
              <a:rect l="0" t="0" r="0" b="0"/>
              <a:pathLst>
                <a:path w="170676" h="133090">
                  <a:moveTo>
                    <a:pt x="126225" y="6089"/>
                  </a:moveTo>
                  <a:lnTo>
                    <a:pt x="126225" y="2716"/>
                  </a:lnTo>
                  <a:lnTo>
                    <a:pt x="125518" y="1723"/>
                  </a:lnTo>
                  <a:lnTo>
                    <a:pt x="124342" y="1061"/>
                  </a:lnTo>
                  <a:lnTo>
                    <a:pt x="120757" y="0"/>
                  </a:lnTo>
                  <a:lnTo>
                    <a:pt x="98263" y="458"/>
                  </a:lnTo>
                  <a:lnTo>
                    <a:pt x="85170" y="5517"/>
                  </a:lnTo>
                  <a:lnTo>
                    <a:pt x="55985" y="23504"/>
                  </a:lnTo>
                  <a:lnTo>
                    <a:pt x="26455" y="51160"/>
                  </a:lnTo>
                  <a:lnTo>
                    <a:pt x="5109" y="77300"/>
                  </a:lnTo>
                  <a:lnTo>
                    <a:pt x="967" y="90531"/>
                  </a:lnTo>
                  <a:lnTo>
                    <a:pt x="0" y="99122"/>
                  </a:lnTo>
                  <a:lnTo>
                    <a:pt x="447" y="101978"/>
                  </a:lnTo>
                  <a:lnTo>
                    <a:pt x="1450" y="103881"/>
                  </a:lnTo>
                  <a:lnTo>
                    <a:pt x="2825" y="105150"/>
                  </a:lnTo>
                  <a:lnTo>
                    <a:pt x="8115" y="106559"/>
                  </a:lnTo>
                  <a:lnTo>
                    <a:pt x="23009" y="107466"/>
                  </a:lnTo>
                  <a:lnTo>
                    <a:pt x="51322" y="98831"/>
                  </a:lnTo>
                  <a:lnTo>
                    <a:pt x="70612" y="89973"/>
                  </a:lnTo>
                  <a:lnTo>
                    <a:pt x="100790" y="63069"/>
                  </a:lnTo>
                  <a:lnTo>
                    <a:pt x="131287" y="32774"/>
                  </a:lnTo>
                  <a:lnTo>
                    <a:pt x="131716" y="33052"/>
                  </a:lnTo>
                  <a:lnTo>
                    <a:pt x="132192" y="35241"/>
                  </a:lnTo>
                  <a:lnTo>
                    <a:pt x="132569" y="63814"/>
                  </a:lnTo>
                  <a:lnTo>
                    <a:pt x="133278" y="71960"/>
                  </a:lnTo>
                  <a:lnTo>
                    <a:pt x="140414" y="101352"/>
                  </a:lnTo>
                  <a:lnTo>
                    <a:pt x="142034" y="105581"/>
                  </a:lnTo>
                  <a:lnTo>
                    <a:pt x="147598" y="112161"/>
                  </a:lnTo>
                  <a:lnTo>
                    <a:pt x="154067" y="118143"/>
                  </a:lnTo>
                  <a:lnTo>
                    <a:pt x="161677" y="128032"/>
                  </a:lnTo>
                  <a:lnTo>
                    <a:pt x="170675" y="133089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5" name="SMARTInkShape-3009"/>
            <p:cNvSpPr/>
            <p:nvPr/>
          </p:nvSpPr>
          <p:spPr>
            <a:xfrm>
              <a:off x="5036858" y="2374976"/>
              <a:ext cx="175691" cy="183669"/>
            </a:xfrm>
            <a:custGeom>
              <a:avLst/>
              <a:gdLst/>
              <a:ahLst/>
              <a:cxnLst/>
              <a:rect l="0" t="0" r="0" b="0"/>
              <a:pathLst>
                <a:path w="175691" h="183669">
                  <a:moveTo>
                    <a:pt x="87592" y="6274"/>
                  </a:moveTo>
                  <a:lnTo>
                    <a:pt x="84220" y="6274"/>
                  </a:lnTo>
                  <a:lnTo>
                    <a:pt x="80683" y="4391"/>
                  </a:lnTo>
                  <a:lnTo>
                    <a:pt x="78753" y="2901"/>
                  </a:lnTo>
                  <a:lnTo>
                    <a:pt x="72844" y="1246"/>
                  </a:lnTo>
                  <a:lnTo>
                    <a:pt x="45138" y="0"/>
                  </a:lnTo>
                  <a:lnTo>
                    <a:pt x="24643" y="643"/>
                  </a:lnTo>
                  <a:lnTo>
                    <a:pt x="7579" y="6392"/>
                  </a:lnTo>
                  <a:lnTo>
                    <a:pt x="3111" y="9382"/>
                  </a:lnTo>
                  <a:lnTo>
                    <a:pt x="656" y="13065"/>
                  </a:lnTo>
                  <a:lnTo>
                    <a:pt x="0" y="15033"/>
                  </a:lnTo>
                  <a:lnTo>
                    <a:pt x="270" y="16347"/>
                  </a:lnTo>
                  <a:lnTo>
                    <a:pt x="1154" y="17222"/>
                  </a:lnTo>
                  <a:lnTo>
                    <a:pt x="31622" y="29735"/>
                  </a:lnTo>
                  <a:lnTo>
                    <a:pt x="57955" y="38059"/>
                  </a:lnTo>
                  <a:lnTo>
                    <a:pt x="81867" y="46265"/>
                  </a:lnTo>
                  <a:lnTo>
                    <a:pt x="111861" y="61681"/>
                  </a:lnTo>
                  <a:lnTo>
                    <a:pt x="141827" y="79019"/>
                  </a:lnTo>
                  <a:lnTo>
                    <a:pt x="167362" y="104883"/>
                  </a:lnTo>
                  <a:lnTo>
                    <a:pt x="172434" y="115716"/>
                  </a:lnTo>
                  <a:lnTo>
                    <a:pt x="175690" y="136548"/>
                  </a:lnTo>
                  <a:lnTo>
                    <a:pt x="172882" y="149921"/>
                  </a:lnTo>
                  <a:lnTo>
                    <a:pt x="164212" y="162822"/>
                  </a:lnTo>
                  <a:lnTo>
                    <a:pt x="148640" y="174754"/>
                  </a:lnTo>
                  <a:lnTo>
                    <a:pt x="135469" y="180997"/>
                  </a:lnTo>
                  <a:lnTo>
                    <a:pt x="109627" y="183668"/>
                  </a:lnTo>
                  <a:lnTo>
                    <a:pt x="96315" y="180582"/>
                  </a:lnTo>
                  <a:lnTo>
                    <a:pt x="86806" y="175200"/>
                  </a:lnTo>
                  <a:lnTo>
                    <a:pt x="74892" y="165024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6" name="SMARTInkShape-3010"/>
            <p:cNvSpPr/>
            <p:nvPr/>
          </p:nvSpPr>
          <p:spPr>
            <a:xfrm>
              <a:off x="5359400" y="2305050"/>
              <a:ext cx="12701" cy="285751"/>
            </a:xfrm>
            <a:custGeom>
              <a:avLst/>
              <a:gdLst/>
              <a:ahLst/>
              <a:cxnLst/>
              <a:rect l="0" t="0" r="0" b="0"/>
              <a:pathLst>
                <a:path w="12701" h="285751">
                  <a:moveTo>
                    <a:pt x="0" y="0"/>
                  </a:moveTo>
                  <a:lnTo>
                    <a:pt x="0" y="28666"/>
                  </a:lnTo>
                  <a:lnTo>
                    <a:pt x="1880" y="53326"/>
                  </a:lnTo>
                  <a:lnTo>
                    <a:pt x="5026" y="78830"/>
                  </a:lnTo>
                  <a:lnTo>
                    <a:pt x="5957" y="108729"/>
                  </a:lnTo>
                  <a:lnTo>
                    <a:pt x="6234" y="139930"/>
                  </a:lnTo>
                  <a:lnTo>
                    <a:pt x="6315" y="171518"/>
                  </a:lnTo>
                  <a:lnTo>
                    <a:pt x="6339" y="203219"/>
                  </a:lnTo>
                  <a:lnTo>
                    <a:pt x="8228" y="231193"/>
                  </a:lnTo>
                  <a:lnTo>
                    <a:pt x="11817" y="259607"/>
                  </a:lnTo>
                  <a:lnTo>
                    <a:pt x="12700" y="2857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7" name="SMARTInkShape-3011"/>
            <p:cNvSpPr/>
            <p:nvPr/>
          </p:nvSpPr>
          <p:spPr>
            <a:xfrm>
              <a:off x="5276850" y="2457450"/>
              <a:ext cx="190501" cy="31751"/>
            </a:xfrm>
            <a:custGeom>
              <a:avLst/>
              <a:gdLst/>
              <a:ahLst/>
              <a:cxnLst/>
              <a:rect l="0" t="0" r="0" b="0"/>
              <a:pathLst>
                <a:path w="190501" h="31751">
                  <a:moveTo>
                    <a:pt x="0" y="31750"/>
                  </a:moveTo>
                  <a:lnTo>
                    <a:pt x="8837" y="22911"/>
                  </a:lnTo>
                  <a:lnTo>
                    <a:pt x="16628" y="20765"/>
                  </a:lnTo>
                  <a:lnTo>
                    <a:pt x="46377" y="14205"/>
                  </a:lnTo>
                  <a:lnTo>
                    <a:pt x="73792" y="8990"/>
                  </a:lnTo>
                  <a:lnTo>
                    <a:pt x="104257" y="6426"/>
                  </a:lnTo>
                  <a:lnTo>
                    <a:pt x="134920" y="2216"/>
                  </a:lnTo>
                  <a:lnTo>
                    <a:pt x="161487" y="656"/>
                  </a:lnTo>
                  <a:lnTo>
                    <a:pt x="19050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8" name="SMARTInkShape-3012"/>
            <p:cNvSpPr/>
            <p:nvPr/>
          </p:nvSpPr>
          <p:spPr>
            <a:xfrm>
              <a:off x="4070350" y="2432050"/>
              <a:ext cx="107951" cy="190377"/>
            </a:xfrm>
            <a:custGeom>
              <a:avLst/>
              <a:gdLst/>
              <a:ahLst/>
              <a:cxnLst/>
              <a:rect l="0" t="0" r="0" b="0"/>
              <a:pathLst>
                <a:path w="107951" h="190377">
                  <a:moveTo>
                    <a:pt x="0" y="50800"/>
                  </a:moveTo>
                  <a:lnTo>
                    <a:pt x="704" y="66700"/>
                  </a:lnTo>
                  <a:lnTo>
                    <a:pt x="10124" y="96885"/>
                  </a:lnTo>
                  <a:lnTo>
                    <a:pt x="11231" y="118940"/>
                  </a:lnTo>
                  <a:lnTo>
                    <a:pt x="7523" y="145712"/>
                  </a:lnTo>
                  <a:lnTo>
                    <a:pt x="6453" y="175330"/>
                  </a:lnTo>
                  <a:lnTo>
                    <a:pt x="6350" y="190376"/>
                  </a:lnTo>
                  <a:lnTo>
                    <a:pt x="6350" y="162883"/>
                  </a:lnTo>
                  <a:lnTo>
                    <a:pt x="9721" y="135890"/>
                  </a:lnTo>
                  <a:lnTo>
                    <a:pt x="15187" y="111681"/>
                  </a:lnTo>
                  <a:lnTo>
                    <a:pt x="17905" y="86634"/>
                  </a:lnTo>
                  <a:lnTo>
                    <a:pt x="24598" y="57955"/>
                  </a:lnTo>
                  <a:lnTo>
                    <a:pt x="39413" y="28876"/>
                  </a:lnTo>
                  <a:lnTo>
                    <a:pt x="47855" y="21535"/>
                  </a:lnTo>
                  <a:lnTo>
                    <a:pt x="75941" y="3423"/>
                  </a:lnTo>
                  <a:lnTo>
                    <a:pt x="10795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9" name="SMARTInkShape-3013"/>
            <p:cNvSpPr/>
            <p:nvPr/>
          </p:nvSpPr>
          <p:spPr>
            <a:xfrm>
              <a:off x="3826888" y="2447616"/>
              <a:ext cx="146415" cy="205015"/>
            </a:xfrm>
            <a:custGeom>
              <a:avLst/>
              <a:gdLst/>
              <a:ahLst/>
              <a:cxnLst/>
              <a:rect l="0" t="0" r="0" b="0"/>
              <a:pathLst>
                <a:path w="146415" h="205015">
                  <a:moveTo>
                    <a:pt x="122812" y="9834"/>
                  </a:moveTo>
                  <a:lnTo>
                    <a:pt x="119440" y="9834"/>
                  </a:lnTo>
                  <a:lnTo>
                    <a:pt x="115903" y="7951"/>
                  </a:lnTo>
                  <a:lnTo>
                    <a:pt x="103708" y="373"/>
                  </a:lnTo>
                  <a:lnTo>
                    <a:pt x="100197" y="0"/>
                  </a:lnTo>
                  <a:lnTo>
                    <a:pt x="88516" y="2842"/>
                  </a:lnTo>
                  <a:lnTo>
                    <a:pt x="76117" y="8860"/>
                  </a:lnTo>
                  <a:lnTo>
                    <a:pt x="50833" y="31991"/>
                  </a:lnTo>
                  <a:lnTo>
                    <a:pt x="33908" y="56779"/>
                  </a:lnTo>
                  <a:lnTo>
                    <a:pt x="23092" y="80423"/>
                  </a:lnTo>
                  <a:lnTo>
                    <a:pt x="13536" y="105302"/>
                  </a:lnTo>
                  <a:lnTo>
                    <a:pt x="3651" y="130549"/>
                  </a:lnTo>
                  <a:lnTo>
                    <a:pt x="0" y="146739"/>
                  </a:lnTo>
                  <a:lnTo>
                    <a:pt x="1736" y="177545"/>
                  </a:lnTo>
                  <a:lnTo>
                    <a:pt x="5735" y="186913"/>
                  </a:lnTo>
                  <a:lnTo>
                    <a:pt x="12216" y="195074"/>
                  </a:lnTo>
                  <a:lnTo>
                    <a:pt x="19800" y="201054"/>
                  </a:lnTo>
                  <a:lnTo>
                    <a:pt x="27875" y="204181"/>
                  </a:lnTo>
                  <a:lnTo>
                    <a:pt x="32003" y="205014"/>
                  </a:lnTo>
                  <a:lnTo>
                    <a:pt x="51298" y="202817"/>
                  </a:lnTo>
                  <a:lnTo>
                    <a:pt x="78032" y="190684"/>
                  </a:lnTo>
                  <a:lnTo>
                    <a:pt x="96608" y="178110"/>
                  </a:lnTo>
                  <a:lnTo>
                    <a:pt x="120309" y="149115"/>
                  </a:lnTo>
                  <a:lnTo>
                    <a:pt x="139929" y="117728"/>
                  </a:lnTo>
                  <a:lnTo>
                    <a:pt x="144530" y="104354"/>
                  </a:lnTo>
                  <a:lnTo>
                    <a:pt x="146414" y="82367"/>
                  </a:lnTo>
                  <a:lnTo>
                    <a:pt x="141089" y="61582"/>
                  </a:lnTo>
                  <a:lnTo>
                    <a:pt x="139228" y="57031"/>
                  </a:lnTo>
                  <a:lnTo>
                    <a:pt x="133400" y="50096"/>
                  </a:lnTo>
                  <a:lnTo>
                    <a:pt x="118161" y="39894"/>
                  </a:lnTo>
                  <a:lnTo>
                    <a:pt x="86577" y="30388"/>
                  </a:lnTo>
                  <a:lnTo>
                    <a:pt x="78362" y="28884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0" name="SMARTInkShape-3014"/>
            <p:cNvSpPr/>
            <p:nvPr/>
          </p:nvSpPr>
          <p:spPr>
            <a:xfrm>
              <a:off x="3702050" y="2311400"/>
              <a:ext cx="19051" cy="374651"/>
            </a:xfrm>
            <a:custGeom>
              <a:avLst/>
              <a:gdLst/>
              <a:ahLst/>
              <a:cxnLst/>
              <a:rect l="0" t="0" r="0" b="0"/>
              <a:pathLst>
                <a:path w="19051" h="374651">
                  <a:moveTo>
                    <a:pt x="12700" y="0"/>
                  </a:moveTo>
                  <a:lnTo>
                    <a:pt x="9328" y="0"/>
                  </a:lnTo>
                  <a:lnTo>
                    <a:pt x="8335" y="704"/>
                  </a:lnTo>
                  <a:lnTo>
                    <a:pt x="7673" y="1881"/>
                  </a:lnTo>
                  <a:lnTo>
                    <a:pt x="6741" y="8788"/>
                  </a:lnTo>
                  <a:lnTo>
                    <a:pt x="4583" y="21653"/>
                  </a:lnTo>
                  <a:lnTo>
                    <a:pt x="904" y="48335"/>
                  </a:lnTo>
                  <a:lnTo>
                    <a:pt x="267" y="75861"/>
                  </a:lnTo>
                  <a:lnTo>
                    <a:pt x="117" y="97920"/>
                  </a:lnTo>
                  <a:lnTo>
                    <a:pt x="53" y="121836"/>
                  </a:lnTo>
                  <a:lnTo>
                    <a:pt x="22" y="146577"/>
                  </a:lnTo>
                  <a:lnTo>
                    <a:pt x="10" y="169802"/>
                  </a:lnTo>
                  <a:lnTo>
                    <a:pt x="3" y="192589"/>
                  </a:lnTo>
                  <a:lnTo>
                    <a:pt x="1" y="216829"/>
                  </a:lnTo>
                  <a:lnTo>
                    <a:pt x="0" y="247532"/>
                  </a:lnTo>
                  <a:lnTo>
                    <a:pt x="0" y="277876"/>
                  </a:lnTo>
                  <a:lnTo>
                    <a:pt x="5069" y="309594"/>
                  </a:lnTo>
                  <a:lnTo>
                    <a:pt x="10983" y="336242"/>
                  </a:lnTo>
                  <a:lnTo>
                    <a:pt x="12641" y="347702"/>
                  </a:lnTo>
                  <a:lnTo>
                    <a:pt x="19050" y="3746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1" name="SMARTInkShape-3015"/>
            <p:cNvSpPr/>
            <p:nvPr/>
          </p:nvSpPr>
          <p:spPr>
            <a:xfrm>
              <a:off x="3359150" y="2349500"/>
              <a:ext cx="171451" cy="309741"/>
            </a:xfrm>
            <a:custGeom>
              <a:avLst/>
              <a:gdLst/>
              <a:ahLst/>
              <a:cxnLst/>
              <a:rect l="0" t="0" r="0" b="0"/>
              <a:pathLst>
                <a:path w="171451" h="309741">
                  <a:moveTo>
                    <a:pt x="19050" y="0"/>
                  </a:moveTo>
                  <a:lnTo>
                    <a:pt x="9406" y="0"/>
                  </a:lnTo>
                  <a:lnTo>
                    <a:pt x="8387" y="1410"/>
                  </a:lnTo>
                  <a:lnTo>
                    <a:pt x="6953" y="10138"/>
                  </a:lnTo>
                  <a:lnTo>
                    <a:pt x="7108" y="40494"/>
                  </a:lnTo>
                  <a:lnTo>
                    <a:pt x="10729" y="67579"/>
                  </a:lnTo>
                  <a:lnTo>
                    <a:pt x="12115" y="97947"/>
                  </a:lnTo>
                  <a:lnTo>
                    <a:pt x="12439" y="118790"/>
                  </a:lnTo>
                  <a:lnTo>
                    <a:pt x="12584" y="141696"/>
                  </a:lnTo>
                  <a:lnTo>
                    <a:pt x="12648" y="165280"/>
                  </a:lnTo>
                  <a:lnTo>
                    <a:pt x="12677" y="187523"/>
                  </a:lnTo>
                  <a:lnTo>
                    <a:pt x="10807" y="209167"/>
                  </a:lnTo>
                  <a:lnTo>
                    <a:pt x="7670" y="239305"/>
                  </a:lnTo>
                  <a:lnTo>
                    <a:pt x="4860" y="264227"/>
                  </a:lnTo>
                  <a:lnTo>
                    <a:pt x="427" y="295792"/>
                  </a:lnTo>
                  <a:lnTo>
                    <a:pt x="24" y="309740"/>
                  </a:lnTo>
                  <a:lnTo>
                    <a:pt x="0" y="283977"/>
                  </a:lnTo>
                  <a:lnTo>
                    <a:pt x="5069" y="254929"/>
                  </a:lnTo>
                  <a:lnTo>
                    <a:pt x="11536" y="229659"/>
                  </a:lnTo>
                  <a:lnTo>
                    <a:pt x="22076" y="201553"/>
                  </a:lnTo>
                  <a:lnTo>
                    <a:pt x="36398" y="172379"/>
                  </a:lnTo>
                  <a:lnTo>
                    <a:pt x="49600" y="146232"/>
                  </a:lnTo>
                  <a:lnTo>
                    <a:pt x="61655" y="133796"/>
                  </a:lnTo>
                  <a:lnTo>
                    <a:pt x="74164" y="125641"/>
                  </a:lnTo>
                  <a:lnTo>
                    <a:pt x="78370" y="124684"/>
                  </a:lnTo>
                  <a:lnTo>
                    <a:pt x="99490" y="126555"/>
                  </a:lnTo>
                  <a:lnTo>
                    <a:pt x="107953" y="130565"/>
                  </a:lnTo>
                  <a:lnTo>
                    <a:pt x="112185" y="133610"/>
                  </a:lnTo>
                  <a:lnTo>
                    <a:pt x="118769" y="142637"/>
                  </a:lnTo>
                  <a:lnTo>
                    <a:pt x="134644" y="172541"/>
                  </a:lnTo>
                  <a:lnTo>
                    <a:pt x="138700" y="203834"/>
                  </a:lnTo>
                  <a:lnTo>
                    <a:pt x="142873" y="233819"/>
                  </a:lnTo>
                  <a:lnTo>
                    <a:pt x="146127" y="263785"/>
                  </a:lnTo>
                  <a:lnTo>
                    <a:pt x="152462" y="292362"/>
                  </a:lnTo>
                  <a:lnTo>
                    <a:pt x="153851" y="294391"/>
                  </a:lnTo>
                  <a:lnTo>
                    <a:pt x="155485" y="295744"/>
                  </a:lnTo>
                  <a:lnTo>
                    <a:pt x="159179" y="297248"/>
                  </a:lnTo>
                  <a:lnTo>
                    <a:pt x="167301" y="298212"/>
                  </a:lnTo>
                  <a:lnTo>
                    <a:pt x="168683" y="297585"/>
                  </a:lnTo>
                  <a:lnTo>
                    <a:pt x="169605" y="296462"/>
                  </a:lnTo>
                  <a:lnTo>
                    <a:pt x="171450" y="2921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2" name="SMARTInkShape-3016"/>
            <p:cNvSpPr/>
            <p:nvPr/>
          </p:nvSpPr>
          <p:spPr>
            <a:xfrm>
              <a:off x="3054916" y="2419350"/>
              <a:ext cx="202635" cy="265303"/>
            </a:xfrm>
            <a:custGeom>
              <a:avLst/>
              <a:gdLst/>
              <a:ahLst/>
              <a:cxnLst/>
              <a:rect l="0" t="0" r="0" b="0"/>
              <a:pathLst>
                <a:path w="202635" h="265303">
                  <a:moveTo>
                    <a:pt x="132784" y="0"/>
                  </a:moveTo>
                  <a:lnTo>
                    <a:pt x="118967" y="8788"/>
                  </a:lnTo>
                  <a:lnTo>
                    <a:pt x="87677" y="38871"/>
                  </a:lnTo>
                  <a:lnTo>
                    <a:pt x="70970" y="59258"/>
                  </a:lnTo>
                  <a:lnTo>
                    <a:pt x="55201" y="83174"/>
                  </a:lnTo>
                  <a:lnTo>
                    <a:pt x="39006" y="108134"/>
                  </a:lnTo>
                  <a:lnTo>
                    <a:pt x="23387" y="133405"/>
                  </a:lnTo>
                  <a:lnTo>
                    <a:pt x="9117" y="158766"/>
                  </a:lnTo>
                  <a:lnTo>
                    <a:pt x="2302" y="182272"/>
                  </a:lnTo>
                  <a:lnTo>
                    <a:pt x="0" y="209179"/>
                  </a:lnTo>
                  <a:lnTo>
                    <a:pt x="3448" y="222084"/>
                  </a:lnTo>
                  <a:lnTo>
                    <a:pt x="13323" y="239368"/>
                  </a:lnTo>
                  <a:lnTo>
                    <a:pt x="21833" y="248203"/>
                  </a:lnTo>
                  <a:lnTo>
                    <a:pt x="50675" y="261982"/>
                  </a:lnTo>
                  <a:lnTo>
                    <a:pt x="72784" y="265302"/>
                  </a:lnTo>
                  <a:lnTo>
                    <a:pt x="97209" y="262913"/>
                  </a:lnTo>
                  <a:lnTo>
                    <a:pt x="125692" y="257738"/>
                  </a:lnTo>
                  <a:lnTo>
                    <a:pt x="153104" y="244993"/>
                  </a:lnTo>
                  <a:lnTo>
                    <a:pt x="181875" y="226795"/>
                  </a:lnTo>
                  <a:lnTo>
                    <a:pt x="202634" y="2095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30" name="SMARTInkShape-Group463"/>
          <p:cNvGrpSpPr/>
          <p:nvPr/>
        </p:nvGrpSpPr>
        <p:grpSpPr>
          <a:xfrm>
            <a:off x="4794413" y="1645454"/>
            <a:ext cx="3041488" cy="392086"/>
            <a:chOff x="4794413" y="1645454"/>
            <a:chExt cx="3041488" cy="392086"/>
          </a:xfrm>
        </p:grpSpPr>
        <p:sp>
          <p:nvSpPr>
            <p:cNvPr id="214" name="SMARTInkShape-3017"/>
            <p:cNvSpPr/>
            <p:nvPr/>
          </p:nvSpPr>
          <p:spPr>
            <a:xfrm>
              <a:off x="7667428" y="1809750"/>
              <a:ext cx="168473" cy="44451"/>
            </a:xfrm>
            <a:custGeom>
              <a:avLst/>
              <a:gdLst/>
              <a:ahLst/>
              <a:cxnLst/>
              <a:rect l="0" t="0" r="0" b="0"/>
              <a:pathLst>
                <a:path w="168473" h="44451">
                  <a:moveTo>
                    <a:pt x="3372" y="44450"/>
                  </a:moveTo>
                  <a:lnTo>
                    <a:pt x="0" y="44450"/>
                  </a:lnTo>
                  <a:lnTo>
                    <a:pt x="417" y="43744"/>
                  </a:lnTo>
                  <a:lnTo>
                    <a:pt x="15906" y="33617"/>
                  </a:lnTo>
                  <a:lnTo>
                    <a:pt x="43112" y="25350"/>
                  </a:lnTo>
                  <a:lnTo>
                    <a:pt x="69239" y="19035"/>
                  </a:lnTo>
                  <a:lnTo>
                    <a:pt x="99322" y="12694"/>
                  </a:lnTo>
                  <a:lnTo>
                    <a:pt x="126815" y="6348"/>
                  </a:lnTo>
                  <a:lnTo>
                    <a:pt x="155068" y="1253"/>
                  </a:lnTo>
                  <a:lnTo>
                    <a:pt x="168472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5" name="SMARTInkShape-3018"/>
            <p:cNvSpPr/>
            <p:nvPr/>
          </p:nvSpPr>
          <p:spPr>
            <a:xfrm>
              <a:off x="7754232" y="1771650"/>
              <a:ext cx="5469" cy="165101"/>
            </a:xfrm>
            <a:custGeom>
              <a:avLst/>
              <a:gdLst/>
              <a:ahLst/>
              <a:cxnLst/>
              <a:rect l="0" t="0" r="0" b="0"/>
              <a:pathLst>
                <a:path w="5469" h="165101">
                  <a:moveTo>
                    <a:pt x="5468" y="0"/>
                  </a:moveTo>
                  <a:lnTo>
                    <a:pt x="2096" y="3370"/>
                  </a:lnTo>
                  <a:lnTo>
                    <a:pt x="441" y="6906"/>
                  </a:lnTo>
                  <a:lnTo>
                    <a:pt x="0" y="8838"/>
                  </a:lnTo>
                  <a:lnTo>
                    <a:pt x="4662" y="38874"/>
                  </a:lnTo>
                  <a:lnTo>
                    <a:pt x="5309" y="64358"/>
                  </a:lnTo>
                  <a:lnTo>
                    <a:pt x="5436" y="95836"/>
                  </a:lnTo>
                  <a:lnTo>
                    <a:pt x="5461" y="125860"/>
                  </a:lnTo>
                  <a:lnTo>
                    <a:pt x="5468" y="156161"/>
                  </a:lnTo>
                  <a:lnTo>
                    <a:pt x="5468" y="1651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6" name="SMARTInkShape-3019"/>
            <p:cNvSpPr/>
            <p:nvPr/>
          </p:nvSpPr>
          <p:spPr>
            <a:xfrm>
              <a:off x="7221601" y="1823104"/>
              <a:ext cx="258700" cy="158097"/>
            </a:xfrm>
            <a:custGeom>
              <a:avLst/>
              <a:gdLst/>
              <a:ahLst/>
              <a:cxnLst/>
              <a:rect l="0" t="0" r="0" b="0"/>
              <a:pathLst>
                <a:path w="258700" h="158097">
                  <a:moveTo>
                    <a:pt x="131699" y="18396"/>
                  </a:moveTo>
                  <a:lnTo>
                    <a:pt x="128327" y="15023"/>
                  </a:lnTo>
                  <a:lnTo>
                    <a:pt x="126672" y="11488"/>
                  </a:lnTo>
                  <a:lnTo>
                    <a:pt x="126231" y="9557"/>
                  </a:lnTo>
                  <a:lnTo>
                    <a:pt x="125231" y="8270"/>
                  </a:lnTo>
                  <a:lnTo>
                    <a:pt x="113217" y="2664"/>
                  </a:lnTo>
                  <a:lnTo>
                    <a:pt x="97525" y="0"/>
                  </a:lnTo>
                  <a:lnTo>
                    <a:pt x="84335" y="244"/>
                  </a:lnTo>
                  <a:lnTo>
                    <a:pt x="68040" y="5178"/>
                  </a:lnTo>
                  <a:lnTo>
                    <a:pt x="41802" y="26488"/>
                  </a:lnTo>
                  <a:lnTo>
                    <a:pt x="22270" y="51194"/>
                  </a:lnTo>
                  <a:lnTo>
                    <a:pt x="6705" y="82520"/>
                  </a:lnTo>
                  <a:lnTo>
                    <a:pt x="0" y="112515"/>
                  </a:lnTo>
                  <a:lnTo>
                    <a:pt x="2209" y="128990"/>
                  </a:lnTo>
                  <a:lnTo>
                    <a:pt x="7354" y="136457"/>
                  </a:lnTo>
                  <a:lnTo>
                    <a:pt x="10703" y="139437"/>
                  </a:lnTo>
                  <a:lnTo>
                    <a:pt x="18184" y="142746"/>
                  </a:lnTo>
                  <a:lnTo>
                    <a:pt x="22156" y="143630"/>
                  </a:lnTo>
                  <a:lnTo>
                    <a:pt x="37858" y="141502"/>
                  </a:lnTo>
                  <a:lnTo>
                    <a:pt x="68384" y="130580"/>
                  </a:lnTo>
                  <a:lnTo>
                    <a:pt x="90264" y="115343"/>
                  </a:lnTo>
                  <a:lnTo>
                    <a:pt x="120146" y="84858"/>
                  </a:lnTo>
                  <a:lnTo>
                    <a:pt x="131647" y="68191"/>
                  </a:lnTo>
                  <a:lnTo>
                    <a:pt x="136152" y="53219"/>
                  </a:lnTo>
                  <a:lnTo>
                    <a:pt x="137487" y="39846"/>
                  </a:lnTo>
                  <a:lnTo>
                    <a:pt x="135918" y="33103"/>
                  </a:lnTo>
                  <a:lnTo>
                    <a:pt x="132532" y="26396"/>
                  </a:lnTo>
                  <a:lnTo>
                    <a:pt x="132254" y="26552"/>
                  </a:lnTo>
                  <a:lnTo>
                    <a:pt x="131944" y="28606"/>
                  </a:lnTo>
                  <a:lnTo>
                    <a:pt x="133690" y="31869"/>
                  </a:lnTo>
                  <a:lnTo>
                    <a:pt x="135142" y="33728"/>
                  </a:lnTo>
                  <a:lnTo>
                    <a:pt x="136756" y="39556"/>
                  </a:lnTo>
                  <a:lnTo>
                    <a:pt x="141344" y="70573"/>
                  </a:lnTo>
                  <a:lnTo>
                    <a:pt x="153934" y="94161"/>
                  </a:lnTo>
                  <a:lnTo>
                    <a:pt x="177544" y="120913"/>
                  </a:lnTo>
                  <a:lnTo>
                    <a:pt x="195612" y="135946"/>
                  </a:lnTo>
                  <a:lnTo>
                    <a:pt x="225043" y="148598"/>
                  </a:lnTo>
                  <a:lnTo>
                    <a:pt x="258699" y="158096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7" name="SMARTInkShape-3020"/>
            <p:cNvSpPr/>
            <p:nvPr/>
          </p:nvSpPr>
          <p:spPr>
            <a:xfrm>
              <a:off x="7143750" y="1689981"/>
              <a:ext cx="6351" cy="11820"/>
            </a:xfrm>
            <a:custGeom>
              <a:avLst/>
              <a:gdLst/>
              <a:ahLst/>
              <a:cxnLst/>
              <a:rect l="0" t="0" r="0" b="0"/>
              <a:pathLst>
                <a:path w="6351" h="11820">
                  <a:moveTo>
                    <a:pt x="0" y="5469"/>
                  </a:moveTo>
                  <a:lnTo>
                    <a:pt x="0" y="0"/>
                  </a:lnTo>
                  <a:lnTo>
                    <a:pt x="0" y="4663"/>
                  </a:lnTo>
                  <a:lnTo>
                    <a:pt x="6350" y="11819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8" name="SMARTInkShape-3021"/>
            <p:cNvSpPr/>
            <p:nvPr/>
          </p:nvSpPr>
          <p:spPr>
            <a:xfrm>
              <a:off x="7086602" y="1784350"/>
              <a:ext cx="19049" cy="195058"/>
            </a:xfrm>
            <a:custGeom>
              <a:avLst/>
              <a:gdLst/>
              <a:ahLst/>
              <a:cxnLst/>
              <a:rect l="0" t="0" r="0" b="0"/>
              <a:pathLst>
                <a:path w="19049" h="195058">
                  <a:moveTo>
                    <a:pt x="19048" y="0"/>
                  </a:moveTo>
                  <a:lnTo>
                    <a:pt x="19048" y="8838"/>
                  </a:lnTo>
                  <a:lnTo>
                    <a:pt x="10209" y="36778"/>
                  </a:lnTo>
                  <a:lnTo>
                    <a:pt x="6405" y="64649"/>
                  </a:lnTo>
                  <a:lnTo>
                    <a:pt x="2210" y="91906"/>
                  </a:lnTo>
                  <a:lnTo>
                    <a:pt x="652" y="118874"/>
                  </a:lnTo>
                  <a:lnTo>
                    <a:pt x="191" y="147484"/>
                  </a:lnTo>
                  <a:lnTo>
                    <a:pt x="35" y="174947"/>
                  </a:lnTo>
                  <a:lnTo>
                    <a:pt x="0" y="195057"/>
                  </a:lnTo>
                  <a:lnTo>
                    <a:pt x="704" y="194948"/>
                  </a:lnTo>
                  <a:lnTo>
                    <a:pt x="3369" y="192946"/>
                  </a:lnTo>
                  <a:lnTo>
                    <a:pt x="5024" y="189706"/>
                  </a:lnTo>
                  <a:lnTo>
                    <a:pt x="6348" y="1778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9" name="SMARTInkShape-3022"/>
            <p:cNvSpPr/>
            <p:nvPr/>
          </p:nvSpPr>
          <p:spPr>
            <a:xfrm>
              <a:off x="6549173" y="1645454"/>
              <a:ext cx="473928" cy="352025"/>
            </a:xfrm>
            <a:custGeom>
              <a:avLst/>
              <a:gdLst/>
              <a:ahLst/>
              <a:cxnLst/>
              <a:rect l="0" t="0" r="0" b="0"/>
              <a:pathLst>
                <a:path w="473928" h="352025">
                  <a:moveTo>
                    <a:pt x="105627" y="151596"/>
                  </a:moveTo>
                  <a:lnTo>
                    <a:pt x="102255" y="148225"/>
                  </a:lnTo>
                  <a:lnTo>
                    <a:pt x="98718" y="146568"/>
                  </a:lnTo>
                  <a:lnTo>
                    <a:pt x="81055" y="145322"/>
                  </a:lnTo>
                  <a:lnTo>
                    <a:pt x="65155" y="150329"/>
                  </a:lnTo>
                  <a:lnTo>
                    <a:pt x="52634" y="156786"/>
                  </a:lnTo>
                  <a:lnTo>
                    <a:pt x="39988" y="168028"/>
                  </a:lnTo>
                  <a:lnTo>
                    <a:pt x="28009" y="185156"/>
                  </a:lnTo>
                  <a:lnTo>
                    <a:pt x="15400" y="215871"/>
                  </a:lnTo>
                  <a:lnTo>
                    <a:pt x="5516" y="240725"/>
                  </a:lnTo>
                  <a:lnTo>
                    <a:pt x="0" y="265964"/>
                  </a:lnTo>
                  <a:lnTo>
                    <a:pt x="245" y="289433"/>
                  </a:lnTo>
                  <a:lnTo>
                    <a:pt x="6650" y="316327"/>
                  </a:lnTo>
                  <a:lnTo>
                    <a:pt x="12642" y="328895"/>
                  </a:lnTo>
                  <a:lnTo>
                    <a:pt x="22259" y="337087"/>
                  </a:lnTo>
                  <a:lnTo>
                    <a:pt x="31885" y="337987"/>
                  </a:lnTo>
                  <a:lnTo>
                    <a:pt x="51941" y="332816"/>
                  </a:lnTo>
                  <a:lnTo>
                    <a:pt x="68554" y="320295"/>
                  </a:lnTo>
                  <a:lnTo>
                    <a:pt x="88059" y="296397"/>
                  </a:lnTo>
                  <a:lnTo>
                    <a:pt x="101204" y="272658"/>
                  </a:lnTo>
                  <a:lnTo>
                    <a:pt x="113331" y="243596"/>
                  </a:lnTo>
                  <a:lnTo>
                    <a:pt x="121706" y="212644"/>
                  </a:lnTo>
                  <a:lnTo>
                    <a:pt x="126414" y="191662"/>
                  </a:lnTo>
                  <a:lnTo>
                    <a:pt x="128975" y="168698"/>
                  </a:lnTo>
                  <a:lnTo>
                    <a:pt x="130114" y="145084"/>
                  </a:lnTo>
                  <a:lnTo>
                    <a:pt x="130622" y="122832"/>
                  </a:lnTo>
                  <a:lnTo>
                    <a:pt x="128965" y="101182"/>
                  </a:lnTo>
                  <a:lnTo>
                    <a:pt x="124064" y="72923"/>
                  </a:lnTo>
                  <a:lnTo>
                    <a:pt x="118144" y="49262"/>
                  </a:lnTo>
                  <a:lnTo>
                    <a:pt x="107719" y="17704"/>
                  </a:lnTo>
                  <a:lnTo>
                    <a:pt x="101386" y="5307"/>
                  </a:lnTo>
                  <a:lnTo>
                    <a:pt x="94181" y="0"/>
                  </a:lnTo>
                  <a:lnTo>
                    <a:pt x="93761" y="437"/>
                  </a:lnTo>
                  <a:lnTo>
                    <a:pt x="93174" y="5129"/>
                  </a:lnTo>
                  <a:lnTo>
                    <a:pt x="94857" y="22762"/>
                  </a:lnTo>
                  <a:lnTo>
                    <a:pt x="101775" y="53003"/>
                  </a:lnTo>
                  <a:lnTo>
                    <a:pt x="104485" y="84519"/>
                  </a:lnTo>
                  <a:lnTo>
                    <a:pt x="106999" y="110259"/>
                  </a:lnTo>
                  <a:lnTo>
                    <a:pt x="110470" y="138162"/>
                  </a:lnTo>
                  <a:lnTo>
                    <a:pt x="114365" y="167027"/>
                  </a:lnTo>
                  <a:lnTo>
                    <a:pt x="118447" y="194436"/>
                  </a:lnTo>
                  <a:lnTo>
                    <a:pt x="122612" y="220730"/>
                  </a:lnTo>
                  <a:lnTo>
                    <a:pt x="126817" y="246527"/>
                  </a:lnTo>
                  <a:lnTo>
                    <a:pt x="131037" y="270223"/>
                  </a:lnTo>
                  <a:lnTo>
                    <a:pt x="139261" y="301514"/>
                  </a:lnTo>
                  <a:lnTo>
                    <a:pt x="151311" y="330630"/>
                  </a:lnTo>
                  <a:lnTo>
                    <a:pt x="165024" y="345439"/>
                  </a:lnTo>
                  <a:lnTo>
                    <a:pt x="174594" y="350637"/>
                  </a:lnTo>
                  <a:lnTo>
                    <a:pt x="179120" y="352024"/>
                  </a:lnTo>
                  <a:lnTo>
                    <a:pt x="187915" y="351682"/>
                  </a:lnTo>
                  <a:lnTo>
                    <a:pt x="197232" y="348472"/>
                  </a:lnTo>
                  <a:lnTo>
                    <a:pt x="226632" y="330957"/>
                  </a:lnTo>
                  <a:lnTo>
                    <a:pt x="247381" y="304330"/>
                  </a:lnTo>
                  <a:lnTo>
                    <a:pt x="264280" y="280184"/>
                  </a:lnTo>
                  <a:lnTo>
                    <a:pt x="278538" y="255155"/>
                  </a:lnTo>
                  <a:lnTo>
                    <a:pt x="291699" y="230571"/>
                  </a:lnTo>
                  <a:lnTo>
                    <a:pt x="305024" y="204824"/>
                  </a:lnTo>
                  <a:lnTo>
                    <a:pt x="307843" y="195714"/>
                  </a:lnTo>
                  <a:lnTo>
                    <a:pt x="313518" y="184115"/>
                  </a:lnTo>
                  <a:lnTo>
                    <a:pt x="314849" y="178401"/>
                  </a:lnTo>
                  <a:lnTo>
                    <a:pt x="314957" y="178638"/>
                  </a:lnTo>
                  <a:lnTo>
                    <a:pt x="315170" y="204871"/>
                  </a:lnTo>
                  <a:lnTo>
                    <a:pt x="315174" y="233171"/>
                  </a:lnTo>
                  <a:lnTo>
                    <a:pt x="315177" y="262723"/>
                  </a:lnTo>
                  <a:lnTo>
                    <a:pt x="319541" y="290668"/>
                  </a:lnTo>
                  <a:lnTo>
                    <a:pt x="321134" y="316571"/>
                  </a:lnTo>
                  <a:lnTo>
                    <a:pt x="320647" y="327929"/>
                  </a:lnTo>
                  <a:lnTo>
                    <a:pt x="315432" y="346968"/>
                  </a:lnTo>
                  <a:lnTo>
                    <a:pt x="315345" y="346755"/>
                  </a:lnTo>
                  <a:lnTo>
                    <a:pt x="315179" y="315515"/>
                  </a:lnTo>
                  <a:lnTo>
                    <a:pt x="311805" y="287690"/>
                  </a:lnTo>
                  <a:lnTo>
                    <a:pt x="313081" y="259966"/>
                  </a:lnTo>
                  <a:lnTo>
                    <a:pt x="317927" y="232780"/>
                  </a:lnTo>
                  <a:lnTo>
                    <a:pt x="323830" y="206851"/>
                  </a:lnTo>
                  <a:lnTo>
                    <a:pt x="333420" y="181294"/>
                  </a:lnTo>
                  <a:lnTo>
                    <a:pt x="360357" y="150837"/>
                  </a:lnTo>
                  <a:lnTo>
                    <a:pt x="373357" y="139969"/>
                  </a:lnTo>
                  <a:lnTo>
                    <a:pt x="402817" y="125361"/>
                  </a:lnTo>
                  <a:lnTo>
                    <a:pt x="416217" y="118770"/>
                  </a:lnTo>
                  <a:lnTo>
                    <a:pt x="445082" y="114189"/>
                  </a:lnTo>
                  <a:lnTo>
                    <a:pt x="473927" y="113496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0" name="SMARTInkShape-3023"/>
            <p:cNvSpPr/>
            <p:nvPr/>
          </p:nvSpPr>
          <p:spPr>
            <a:xfrm>
              <a:off x="6299200" y="1779889"/>
              <a:ext cx="228601" cy="201312"/>
            </a:xfrm>
            <a:custGeom>
              <a:avLst/>
              <a:gdLst/>
              <a:ahLst/>
              <a:cxnLst/>
              <a:rect l="0" t="0" r="0" b="0"/>
              <a:pathLst>
                <a:path w="228601" h="201312">
                  <a:moveTo>
                    <a:pt x="0" y="29861"/>
                  </a:moveTo>
                  <a:lnTo>
                    <a:pt x="30036" y="29861"/>
                  </a:lnTo>
                  <a:lnTo>
                    <a:pt x="36398" y="31742"/>
                  </a:lnTo>
                  <a:lnTo>
                    <a:pt x="46230" y="38699"/>
                  </a:lnTo>
                  <a:lnTo>
                    <a:pt x="52816" y="48157"/>
                  </a:lnTo>
                  <a:lnTo>
                    <a:pt x="55866" y="63269"/>
                  </a:lnTo>
                  <a:lnTo>
                    <a:pt x="56191" y="87337"/>
                  </a:lnTo>
                  <a:lnTo>
                    <a:pt x="52073" y="114357"/>
                  </a:lnTo>
                  <a:lnTo>
                    <a:pt x="47680" y="143291"/>
                  </a:lnTo>
                  <a:lnTo>
                    <a:pt x="37967" y="173914"/>
                  </a:lnTo>
                  <a:lnTo>
                    <a:pt x="26389" y="199911"/>
                  </a:lnTo>
                  <a:lnTo>
                    <a:pt x="26059" y="198966"/>
                  </a:lnTo>
                  <a:lnTo>
                    <a:pt x="25486" y="183510"/>
                  </a:lnTo>
                  <a:lnTo>
                    <a:pt x="29781" y="156428"/>
                  </a:lnTo>
                  <a:lnTo>
                    <a:pt x="31872" y="128666"/>
                  </a:lnTo>
                  <a:lnTo>
                    <a:pt x="37351" y="101547"/>
                  </a:lnTo>
                  <a:lnTo>
                    <a:pt x="46892" y="72190"/>
                  </a:lnTo>
                  <a:lnTo>
                    <a:pt x="55912" y="46009"/>
                  </a:lnTo>
                  <a:lnTo>
                    <a:pt x="79851" y="14634"/>
                  </a:lnTo>
                  <a:lnTo>
                    <a:pt x="89589" y="4104"/>
                  </a:lnTo>
                  <a:lnTo>
                    <a:pt x="98378" y="774"/>
                  </a:lnTo>
                  <a:lnTo>
                    <a:pt x="108635" y="0"/>
                  </a:lnTo>
                  <a:lnTo>
                    <a:pt x="121637" y="3531"/>
                  </a:lnTo>
                  <a:lnTo>
                    <a:pt x="127672" y="7105"/>
                  </a:lnTo>
                  <a:lnTo>
                    <a:pt x="145060" y="31532"/>
                  </a:lnTo>
                  <a:lnTo>
                    <a:pt x="153596" y="49405"/>
                  </a:lnTo>
                  <a:lnTo>
                    <a:pt x="158436" y="79477"/>
                  </a:lnTo>
                  <a:lnTo>
                    <a:pt x="163517" y="104220"/>
                  </a:lnTo>
                  <a:lnTo>
                    <a:pt x="169490" y="128720"/>
                  </a:lnTo>
                  <a:lnTo>
                    <a:pt x="177831" y="156318"/>
                  </a:lnTo>
                  <a:lnTo>
                    <a:pt x="186272" y="178781"/>
                  </a:lnTo>
                  <a:lnTo>
                    <a:pt x="192383" y="186123"/>
                  </a:lnTo>
                  <a:lnTo>
                    <a:pt x="207550" y="198160"/>
                  </a:lnTo>
                  <a:lnTo>
                    <a:pt x="228600" y="201311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1" name="SMARTInkShape-3024"/>
            <p:cNvSpPr/>
            <p:nvPr/>
          </p:nvSpPr>
          <p:spPr>
            <a:xfrm>
              <a:off x="6096489" y="1809750"/>
              <a:ext cx="169093" cy="157966"/>
            </a:xfrm>
            <a:custGeom>
              <a:avLst/>
              <a:gdLst/>
              <a:ahLst/>
              <a:cxnLst/>
              <a:rect l="0" t="0" r="0" b="0"/>
              <a:pathLst>
                <a:path w="169093" h="157966">
                  <a:moveTo>
                    <a:pt x="113811" y="0"/>
                  </a:moveTo>
                  <a:lnTo>
                    <a:pt x="85973" y="704"/>
                  </a:lnTo>
                  <a:lnTo>
                    <a:pt x="61714" y="8838"/>
                  </a:lnTo>
                  <a:lnTo>
                    <a:pt x="32970" y="31032"/>
                  </a:lnTo>
                  <a:lnTo>
                    <a:pt x="23554" y="41307"/>
                  </a:lnTo>
                  <a:lnTo>
                    <a:pt x="7893" y="69020"/>
                  </a:lnTo>
                  <a:lnTo>
                    <a:pt x="3235" y="82886"/>
                  </a:lnTo>
                  <a:lnTo>
                    <a:pt x="247" y="112902"/>
                  </a:lnTo>
                  <a:lnTo>
                    <a:pt x="0" y="119718"/>
                  </a:lnTo>
                  <a:lnTo>
                    <a:pt x="3492" y="131054"/>
                  </a:lnTo>
                  <a:lnTo>
                    <a:pt x="17230" y="149830"/>
                  </a:lnTo>
                  <a:lnTo>
                    <a:pt x="27141" y="154784"/>
                  </a:lnTo>
                  <a:lnTo>
                    <a:pt x="54122" y="157965"/>
                  </a:lnTo>
                  <a:lnTo>
                    <a:pt x="82264" y="157184"/>
                  </a:lnTo>
                  <a:lnTo>
                    <a:pt x="112387" y="144903"/>
                  </a:lnTo>
                  <a:lnTo>
                    <a:pt x="138928" y="125519"/>
                  </a:lnTo>
                  <a:lnTo>
                    <a:pt x="158779" y="101306"/>
                  </a:lnTo>
                  <a:lnTo>
                    <a:pt x="167037" y="82462"/>
                  </a:lnTo>
                  <a:lnTo>
                    <a:pt x="169092" y="63474"/>
                  </a:lnTo>
                  <a:lnTo>
                    <a:pt x="164841" y="44442"/>
                  </a:lnTo>
                  <a:lnTo>
                    <a:pt x="154958" y="26808"/>
                  </a:lnTo>
                  <a:lnTo>
                    <a:pt x="143092" y="16487"/>
                  </a:lnTo>
                  <a:lnTo>
                    <a:pt x="130639" y="9667"/>
                  </a:lnTo>
                  <a:lnTo>
                    <a:pt x="109563" y="6786"/>
                  </a:lnTo>
                  <a:lnTo>
                    <a:pt x="82061" y="127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2" name="SMARTInkShape-3025"/>
            <p:cNvSpPr/>
            <p:nvPr/>
          </p:nvSpPr>
          <p:spPr>
            <a:xfrm>
              <a:off x="5848372" y="1677281"/>
              <a:ext cx="228579" cy="312616"/>
            </a:xfrm>
            <a:custGeom>
              <a:avLst/>
              <a:gdLst/>
              <a:ahLst/>
              <a:cxnLst/>
              <a:rect l="0" t="0" r="0" b="0"/>
              <a:pathLst>
                <a:path w="228579" h="312616">
                  <a:moveTo>
                    <a:pt x="6328" y="5469"/>
                  </a:moveTo>
                  <a:lnTo>
                    <a:pt x="860" y="0"/>
                  </a:lnTo>
                  <a:lnTo>
                    <a:pt x="565" y="411"/>
                  </a:lnTo>
                  <a:lnTo>
                    <a:pt x="0" y="22907"/>
                  </a:lnTo>
                  <a:lnTo>
                    <a:pt x="5052" y="50280"/>
                  </a:lnTo>
                  <a:lnTo>
                    <a:pt x="10809" y="78797"/>
                  </a:lnTo>
                  <a:lnTo>
                    <a:pt x="16278" y="109589"/>
                  </a:lnTo>
                  <a:lnTo>
                    <a:pt x="17805" y="130530"/>
                  </a:lnTo>
                  <a:lnTo>
                    <a:pt x="20365" y="153479"/>
                  </a:lnTo>
                  <a:lnTo>
                    <a:pt x="23151" y="177790"/>
                  </a:lnTo>
                  <a:lnTo>
                    <a:pt x="24388" y="202705"/>
                  </a:lnTo>
                  <a:lnTo>
                    <a:pt x="23056" y="226009"/>
                  </a:lnTo>
                  <a:lnTo>
                    <a:pt x="20220" y="255198"/>
                  </a:lnTo>
                  <a:lnTo>
                    <a:pt x="19262" y="284025"/>
                  </a:lnTo>
                  <a:lnTo>
                    <a:pt x="17249" y="293431"/>
                  </a:lnTo>
                  <a:lnTo>
                    <a:pt x="12757" y="303737"/>
                  </a:lnTo>
                  <a:lnTo>
                    <a:pt x="9330" y="297122"/>
                  </a:lnTo>
                  <a:lnTo>
                    <a:pt x="6722" y="269392"/>
                  </a:lnTo>
                  <a:lnTo>
                    <a:pt x="8327" y="244063"/>
                  </a:lnTo>
                  <a:lnTo>
                    <a:pt x="13269" y="214216"/>
                  </a:lnTo>
                  <a:lnTo>
                    <a:pt x="22966" y="183031"/>
                  </a:lnTo>
                  <a:lnTo>
                    <a:pt x="37362" y="155211"/>
                  </a:lnTo>
                  <a:lnTo>
                    <a:pt x="46932" y="141870"/>
                  </a:lnTo>
                  <a:lnTo>
                    <a:pt x="73137" y="124960"/>
                  </a:lnTo>
                  <a:lnTo>
                    <a:pt x="86487" y="121307"/>
                  </a:lnTo>
                  <a:lnTo>
                    <a:pt x="102751" y="123594"/>
                  </a:lnTo>
                  <a:lnTo>
                    <a:pt x="107298" y="126553"/>
                  </a:lnTo>
                  <a:lnTo>
                    <a:pt x="114233" y="135483"/>
                  </a:lnTo>
                  <a:lnTo>
                    <a:pt x="126692" y="164616"/>
                  </a:lnTo>
                  <a:lnTo>
                    <a:pt x="133243" y="187148"/>
                  </a:lnTo>
                  <a:lnTo>
                    <a:pt x="139652" y="214287"/>
                  </a:lnTo>
                  <a:lnTo>
                    <a:pt x="144138" y="242083"/>
                  </a:lnTo>
                  <a:lnTo>
                    <a:pt x="147349" y="268899"/>
                  </a:lnTo>
                  <a:lnTo>
                    <a:pt x="151554" y="282710"/>
                  </a:lnTo>
                  <a:lnTo>
                    <a:pt x="166389" y="304218"/>
                  </a:lnTo>
                  <a:lnTo>
                    <a:pt x="176677" y="311847"/>
                  </a:lnTo>
                  <a:lnTo>
                    <a:pt x="186460" y="312615"/>
                  </a:lnTo>
                  <a:lnTo>
                    <a:pt x="215524" y="305448"/>
                  </a:lnTo>
                  <a:lnTo>
                    <a:pt x="228578" y="303919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3" name="SMARTInkShape-3026"/>
            <p:cNvSpPr/>
            <p:nvPr/>
          </p:nvSpPr>
          <p:spPr>
            <a:xfrm>
              <a:off x="5577044" y="1804284"/>
              <a:ext cx="176057" cy="185812"/>
            </a:xfrm>
            <a:custGeom>
              <a:avLst/>
              <a:gdLst/>
              <a:ahLst/>
              <a:cxnLst/>
              <a:rect l="0" t="0" r="0" b="0"/>
              <a:pathLst>
                <a:path w="176057" h="185812">
                  <a:moveTo>
                    <a:pt x="176056" y="11816"/>
                  </a:moveTo>
                  <a:lnTo>
                    <a:pt x="176056" y="8445"/>
                  </a:lnTo>
                  <a:lnTo>
                    <a:pt x="175349" y="7450"/>
                  </a:lnTo>
                  <a:lnTo>
                    <a:pt x="174173" y="6788"/>
                  </a:lnTo>
                  <a:lnTo>
                    <a:pt x="152107" y="20"/>
                  </a:lnTo>
                  <a:lnTo>
                    <a:pt x="130637" y="0"/>
                  </a:lnTo>
                  <a:lnTo>
                    <a:pt x="104133" y="7940"/>
                  </a:lnTo>
                  <a:lnTo>
                    <a:pt x="80190" y="18899"/>
                  </a:lnTo>
                  <a:lnTo>
                    <a:pt x="57105" y="32963"/>
                  </a:lnTo>
                  <a:lnTo>
                    <a:pt x="30340" y="53309"/>
                  </a:lnTo>
                  <a:lnTo>
                    <a:pt x="14425" y="69970"/>
                  </a:lnTo>
                  <a:lnTo>
                    <a:pt x="4144" y="91683"/>
                  </a:lnTo>
                  <a:lnTo>
                    <a:pt x="0" y="115992"/>
                  </a:lnTo>
                  <a:lnTo>
                    <a:pt x="2144" y="137697"/>
                  </a:lnTo>
                  <a:lnTo>
                    <a:pt x="7274" y="149137"/>
                  </a:lnTo>
                  <a:lnTo>
                    <a:pt x="14964" y="158925"/>
                  </a:lnTo>
                  <a:lnTo>
                    <a:pt x="31193" y="171663"/>
                  </a:lnTo>
                  <a:lnTo>
                    <a:pt x="57522" y="182646"/>
                  </a:lnTo>
                  <a:lnTo>
                    <a:pt x="73984" y="185811"/>
                  </a:lnTo>
                  <a:lnTo>
                    <a:pt x="102382" y="183627"/>
                  </a:lnTo>
                  <a:lnTo>
                    <a:pt x="128278" y="177807"/>
                  </a:lnTo>
                  <a:lnTo>
                    <a:pt x="159546" y="162912"/>
                  </a:lnTo>
                  <a:lnTo>
                    <a:pt x="169706" y="157866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4" name="SMARTInkShape-3027"/>
            <p:cNvSpPr/>
            <p:nvPr/>
          </p:nvSpPr>
          <p:spPr>
            <a:xfrm>
              <a:off x="5367420" y="1822450"/>
              <a:ext cx="165799" cy="150761"/>
            </a:xfrm>
            <a:custGeom>
              <a:avLst/>
              <a:gdLst/>
              <a:ahLst/>
              <a:cxnLst/>
              <a:rect l="0" t="0" r="0" b="0"/>
              <a:pathLst>
                <a:path w="165799" h="150761">
                  <a:moveTo>
                    <a:pt x="125330" y="0"/>
                  </a:moveTo>
                  <a:lnTo>
                    <a:pt x="109014" y="704"/>
                  </a:lnTo>
                  <a:lnTo>
                    <a:pt x="80618" y="10830"/>
                  </a:lnTo>
                  <a:lnTo>
                    <a:pt x="54468" y="24570"/>
                  </a:lnTo>
                  <a:lnTo>
                    <a:pt x="22757" y="52166"/>
                  </a:lnTo>
                  <a:lnTo>
                    <a:pt x="11133" y="73625"/>
                  </a:lnTo>
                  <a:lnTo>
                    <a:pt x="1590" y="101090"/>
                  </a:lnTo>
                  <a:lnTo>
                    <a:pt x="0" y="119793"/>
                  </a:lnTo>
                  <a:lnTo>
                    <a:pt x="2130" y="129912"/>
                  </a:lnTo>
                  <a:lnTo>
                    <a:pt x="7308" y="137230"/>
                  </a:lnTo>
                  <a:lnTo>
                    <a:pt x="15020" y="142836"/>
                  </a:lnTo>
                  <a:lnTo>
                    <a:pt x="31967" y="149251"/>
                  </a:lnTo>
                  <a:lnTo>
                    <a:pt x="53843" y="150760"/>
                  </a:lnTo>
                  <a:lnTo>
                    <a:pt x="82438" y="145307"/>
                  </a:lnTo>
                  <a:lnTo>
                    <a:pt x="104859" y="137597"/>
                  </a:lnTo>
                  <a:lnTo>
                    <a:pt x="131399" y="122351"/>
                  </a:lnTo>
                  <a:lnTo>
                    <a:pt x="147275" y="109943"/>
                  </a:lnTo>
                  <a:lnTo>
                    <a:pt x="154604" y="97782"/>
                  </a:lnTo>
                  <a:lnTo>
                    <a:pt x="165057" y="70349"/>
                  </a:lnTo>
                  <a:lnTo>
                    <a:pt x="165798" y="59252"/>
                  </a:lnTo>
                  <a:lnTo>
                    <a:pt x="160527" y="40632"/>
                  </a:lnTo>
                  <a:lnTo>
                    <a:pt x="154730" y="27639"/>
                  </a:lnTo>
                  <a:lnTo>
                    <a:pt x="148744" y="20985"/>
                  </a:lnTo>
                  <a:lnTo>
                    <a:pt x="133403" y="10965"/>
                  </a:lnTo>
                  <a:lnTo>
                    <a:pt x="120979" y="7716"/>
                  </a:lnTo>
                  <a:lnTo>
                    <a:pt x="93580" y="63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5" name="SMARTInkShape-3028"/>
            <p:cNvSpPr/>
            <p:nvPr/>
          </p:nvSpPr>
          <p:spPr>
            <a:xfrm>
              <a:off x="5175250" y="1835150"/>
              <a:ext cx="184151" cy="50801"/>
            </a:xfrm>
            <a:custGeom>
              <a:avLst/>
              <a:gdLst/>
              <a:ahLst/>
              <a:cxnLst/>
              <a:rect l="0" t="0" r="0" b="0"/>
              <a:pathLst>
                <a:path w="184151" h="50801">
                  <a:moveTo>
                    <a:pt x="0" y="50800"/>
                  </a:moveTo>
                  <a:lnTo>
                    <a:pt x="0" y="47427"/>
                  </a:lnTo>
                  <a:lnTo>
                    <a:pt x="1411" y="46434"/>
                  </a:lnTo>
                  <a:lnTo>
                    <a:pt x="10138" y="43626"/>
                  </a:lnTo>
                  <a:lnTo>
                    <a:pt x="35423" y="27907"/>
                  </a:lnTo>
                  <a:lnTo>
                    <a:pt x="66524" y="21008"/>
                  </a:lnTo>
                  <a:lnTo>
                    <a:pt x="94264" y="17747"/>
                  </a:lnTo>
                  <a:lnTo>
                    <a:pt x="120358" y="12313"/>
                  </a:lnTo>
                  <a:lnTo>
                    <a:pt x="149726" y="6235"/>
                  </a:lnTo>
                  <a:lnTo>
                    <a:pt x="18415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6" name="SMARTInkShape-3029"/>
            <p:cNvSpPr/>
            <p:nvPr/>
          </p:nvSpPr>
          <p:spPr>
            <a:xfrm>
              <a:off x="5245100" y="1651000"/>
              <a:ext cx="25401" cy="330201"/>
            </a:xfrm>
            <a:custGeom>
              <a:avLst/>
              <a:gdLst/>
              <a:ahLst/>
              <a:cxnLst/>
              <a:rect l="0" t="0" r="0" b="0"/>
              <a:pathLst>
                <a:path w="25401" h="330201">
                  <a:moveTo>
                    <a:pt x="25400" y="0"/>
                  </a:moveTo>
                  <a:lnTo>
                    <a:pt x="25400" y="8838"/>
                  </a:lnTo>
                  <a:lnTo>
                    <a:pt x="19932" y="36778"/>
                  </a:lnTo>
                  <a:lnTo>
                    <a:pt x="19310" y="60129"/>
                  </a:lnTo>
                  <a:lnTo>
                    <a:pt x="19126" y="91663"/>
                  </a:lnTo>
                  <a:lnTo>
                    <a:pt x="17202" y="115528"/>
                  </a:lnTo>
                  <a:lnTo>
                    <a:pt x="14701" y="140246"/>
                  </a:lnTo>
                  <a:lnTo>
                    <a:pt x="13589" y="165342"/>
                  </a:lnTo>
                  <a:lnTo>
                    <a:pt x="13094" y="190606"/>
                  </a:lnTo>
                  <a:lnTo>
                    <a:pt x="12170" y="215242"/>
                  </a:lnTo>
                  <a:lnTo>
                    <a:pt x="9407" y="237950"/>
                  </a:lnTo>
                  <a:lnTo>
                    <a:pt x="7254" y="267197"/>
                  </a:lnTo>
                  <a:lnTo>
                    <a:pt x="6617" y="293735"/>
                  </a:lnTo>
                  <a:lnTo>
                    <a:pt x="906" y="323925"/>
                  </a:lnTo>
                  <a:lnTo>
                    <a:pt x="0" y="3302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7" name="SMARTInkShape-3030"/>
            <p:cNvSpPr/>
            <p:nvPr/>
          </p:nvSpPr>
          <p:spPr>
            <a:xfrm>
              <a:off x="5099050" y="1873250"/>
              <a:ext cx="6089" cy="119890"/>
            </a:xfrm>
            <a:custGeom>
              <a:avLst/>
              <a:gdLst/>
              <a:ahLst/>
              <a:cxnLst/>
              <a:rect l="0" t="0" r="0" b="0"/>
              <a:pathLst>
                <a:path w="6089" h="119890">
                  <a:moveTo>
                    <a:pt x="0" y="0"/>
                  </a:moveTo>
                  <a:lnTo>
                    <a:pt x="0" y="27134"/>
                  </a:lnTo>
                  <a:lnTo>
                    <a:pt x="0" y="51847"/>
                  </a:lnTo>
                  <a:lnTo>
                    <a:pt x="0" y="79412"/>
                  </a:lnTo>
                  <a:lnTo>
                    <a:pt x="704" y="103302"/>
                  </a:lnTo>
                  <a:lnTo>
                    <a:pt x="6088" y="119889"/>
                  </a:lnTo>
                  <a:lnTo>
                    <a:pt x="2900" y="117052"/>
                  </a:lnTo>
                  <a:lnTo>
                    <a:pt x="1289" y="113642"/>
                  </a:lnTo>
                  <a:lnTo>
                    <a:pt x="0" y="1079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8" name="SMARTInkShape-3031"/>
            <p:cNvSpPr/>
            <p:nvPr/>
          </p:nvSpPr>
          <p:spPr>
            <a:xfrm>
              <a:off x="4978400" y="1828800"/>
              <a:ext cx="57151" cy="184151"/>
            </a:xfrm>
            <a:custGeom>
              <a:avLst/>
              <a:gdLst/>
              <a:ahLst/>
              <a:cxnLst/>
              <a:rect l="0" t="0" r="0" b="0"/>
              <a:pathLst>
                <a:path w="57151" h="184151">
                  <a:moveTo>
                    <a:pt x="0" y="0"/>
                  </a:moveTo>
                  <a:lnTo>
                    <a:pt x="5467" y="0"/>
                  </a:lnTo>
                  <a:lnTo>
                    <a:pt x="15609" y="10138"/>
                  </a:lnTo>
                  <a:lnTo>
                    <a:pt x="25138" y="27610"/>
                  </a:lnTo>
                  <a:lnTo>
                    <a:pt x="33813" y="54606"/>
                  </a:lnTo>
                  <a:lnTo>
                    <a:pt x="36829" y="78817"/>
                  </a:lnTo>
                  <a:lnTo>
                    <a:pt x="37724" y="103864"/>
                  </a:lnTo>
                  <a:lnTo>
                    <a:pt x="37987" y="129159"/>
                  </a:lnTo>
                  <a:lnTo>
                    <a:pt x="38078" y="157215"/>
                  </a:lnTo>
                  <a:lnTo>
                    <a:pt x="38799" y="171779"/>
                  </a:lnTo>
                  <a:lnTo>
                    <a:pt x="43566" y="182380"/>
                  </a:lnTo>
                  <a:lnTo>
                    <a:pt x="44566" y="182971"/>
                  </a:lnTo>
                  <a:lnTo>
                    <a:pt x="51241" y="183917"/>
                  </a:lnTo>
                  <a:lnTo>
                    <a:pt x="57150" y="1841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9" name="SMARTInkShape-3032"/>
            <p:cNvSpPr/>
            <p:nvPr/>
          </p:nvSpPr>
          <p:spPr>
            <a:xfrm>
              <a:off x="4794413" y="1839036"/>
              <a:ext cx="133188" cy="198504"/>
            </a:xfrm>
            <a:custGeom>
              <a:avLst/>
              <a:gdLst/>
              <a:ahLst/>
              <a:cxnLst/>
              <a:rect l="0" t="0" r="0" b="0"/>
              <a:pathLst>
                <a:path w="133188" h="198504">
                  <a:moveTo>
                    <a:pt x="31587" y="34214"/>
                  </a:moveTo>
                  <a:lnTo>
                    <a:pt x="31587" y="61534"/>
                  </a:lnTo>
                  <a:lnTo>
                    <a:pt x="27222" y="86804"/>
                  </a:lnTo>
                  <a:lnTo>
                    <a:pt x="25119" y="113608"/>
                  </a:lnTo>
                  <a:lnTo>
                    <a:pt x="20341" y="139739"/>
                  </a:lnTo>
                  <a:lnTo>
                    <a:pt x="12406" y="170090"/>
                  </a:lnTo>
                  <a:lnTo>
                    <a:pt x="205" y="198503"/>
                  </a:lnTo>
                  <a:lnTo>
                    <a:pt x="0" y="197072"/>
                  </a:lnTo>
                  <a:lnTo>
                    <a:pt x="564" y="182659"/>
                  </a:lnTo>
                  <a:lnTo>
                    <a:pt x="4866" y="156670"/>
                  </a:lnTo>
                  <a:lnTo>
                    <a:pt x="9558" y="128116"/>
                  </a:lnTo>
                  <a:lnTo>
                    <a:pt x="18004" y="99196"/>
                  </a:lnTo>
                  <a:lnTo>
                    <a:pt x="26857" y="70871"/>
                  </a:lnTo>
                  <a:lnTo>
                    <a:pt x="36535" y="43899"/>
                  </a:lnTo>
                  <a:lnTo>
                    <a:pt x="45753" y="24383"/>
                  </a:lnTo>
                  <a:lnTo>
                    <a:pt x="53405" y="15027"/>
                  </a:lnTo>
                  <a:lnTo>
                    <a:pt x="74006" y="885"/>
                  </a:lnTo>
                  <a:lnTo>
                    <a:pt x="77505" y="0"/>
                  </a:lnTo>
                  <a:lnTo>
                    <a:pt x="80542" y="116"/>
                  </a:lnTo>
                  <a:lnTo>
                    <a:pt x="85799" y="2126"/>
                  </a:lnTo>
                  <a:lnTo>
                    <a:pt x="100466" y="11164"/>
                  </a:lnTo>
                  <a:lnTo>
                    <a:pt x="102905" y="14614"/>
                  </a:lnTo>
                  <a:lnTo>
                    <a:pt x="110514" y="44698"/>
                  </a:lnTo>
                  <a:lnTo>
                    <a:pt x="113063" y="68677"/>
                  </a:lnTo>
                  <a:lnTo>
                    <a:pt x="113819" y="93657"/>
                  </a:lnTo>
                  <a:lnTo>
                    <a:pt x="114042" y="118933"/>
                  </a:lnTo>
                  <a:lnTo>
                    <a:pt x="114128" y="148637"/>
                  </a:lnTo>
                  <a:lnTo>
                    <a:pt x="114133" y="153018"/>
                  </a:lnTo>
                  <a:lnTo>
                    <a:pt x="116018" y="125072"/>
                  </a:lnTo>
                  <a:lnTo>
                    <a:pt x="119604" y="94730"/>
                  </a:lnTo>
                  <a:lnTo>
                    <a:pt x="126966" y="63198"/>
                  </a:lnTo>
                  <a:lnTo>
                    <a:pt x="133187" y="40564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43" name="SMARTInkShape-Group464"/>
          <p:cNvGrpSpPr/>
          <p:nvPr/>
        </p:nvGrpSpPr>
        <p:grpSpPr>
          <a:xfrm>
            <a:off x="2025650" y="1652217"/>
            <a:ext cx="2432051" cy="621084"/>
            <a:chOff x="2025650" y="1652217"/>
            <a:chExt cx="2432051" cy="621084"/>
          </a:xfrm>
        </p:grpSpPr>
        <p:sp>
          <p:nvSpPr>
            <p:cNvPr id="231" name="SMARTInkShape-3033"/>
            <p:cNvSpPr/>
            <p:nvPr/>
          </p:nvSpPr>
          <p:spPr>
            <a:xfrm>
              <a:off x="4224115" y="1652217"/>
              <a:ext cx="233586" cy="379784"/>
            </a:xfrm>
            <a:custGeom>
              <a:avLst/>
              <a:gdLst/>
              <a:ahLst/>
              <a:cxnLst/>
              <a:rect l="0" t="0" r="0" b="0"/>
              <a:pathLst>
                <a:path w="233586" h="379784">
                  <a:moveTo>
                    <a:pt x="131985" y="182933"/>
                  </a:moveTo>
                  <a:lnTo>
                    <a:pt x="128613" y="179562"/>
                  </a:lnTo>
                  <a:lnTo>
                    <a:pt x="125076" y="177905"/>
                  </a:lnTo>
                  <a:lnTo>
                    <a:pt x="101946" y="176659"/>
                  </a:lnTo>
                  <a:lnTo>
                    <a:pt x="89531" y="179976"/>
                  </a:lnTo>
                  <a:lnTo>
                    <a:pt x="63443" y="196357"/>
                  </a:lnTo>
                  <a:lnTo>
                    <a:pt x="54249" y="205832"/>
                  </a:lnTo>
                  <a:lnTo>
                    <a:pt x="36848" y="234911"/>
                  </a:lnTo>
                  <a:lnTo>
                    <a:pt x="24069" y="259482"/>
                  </a:lnTo>
                  <a:lnTo>
                    <a:pt x="13225" y="284636"/>
                  </a:lnTo>
                  <a:lnTo>
                    <a:pt x="5545" y="309963"/>
                  </a:lnTo>
                  <a:lnTo>
                    <a:pt x="0" y="340434"/>
                  </a:lnTo>
                  <a:lnTo>
                    <a:pt x="2409" y="356991"/>
                  </a:lnTo>
                  <a:lnTo>
                    <a:pt x="7603" y="364479"/>
                  </a:lnTo>
                  <a:lnTo>
                    <a:pt x="22435" y="375035"/>
                  </a:lnTo>
                  <a:lnTo>
                    <a:pt x="34771" y="378375"/>
                  </a:lnTo>
                  <a:lnTo>
                    <a:pt x="50734" y="375995"/>
                  </a:lnTo>
                  <a:lnTo>
                    <a:pt x="68869" y="364078"/>
                  </a:lnTo>
                  <a:lnTo>
                    <a:pt x="100284" y="333056"/>
                  </a:lnTo>
                  <a:lnTo>
                    <a:pt x="117418" y="307375"/>
                  </a:lnTo>
                  <a:lnTo>
                    <a:pt x="127627" y="286923"/>
                  </a:lnTo>
                  <a:lnTo>
                    <a:pt x="139219" y="263723"/>
                  </a:lnTo>
                  <a:lnTo>
                    <a:pt x="149547" y="239301"/>
                  </a:lnTo>
                  <a:lnTo>
                    <a:pt x="158134" y="214334"/>
                  </a:lnTo>
                  <a:lnTo>
                    <a:pt x="164303" y="189127"/>
                  </a:lnTo>
                  <a:lnTo>
                    <a:pt x="167515" y="163814"/>
                  </a:lnTo>
                  <a:lnTo>
                    <a:pt x="168942" y="139156"/>
                  </a:lnTo>
                  <a:lnTo>
                    <a:pt x="169576" y="116439"/>
                  </a:lnTo>
                  <a:lnTo>
                    <a:pt x="169859" y="94583"/>
                  </a:lnTo>
                  <a:lnTo>
                    <a:pt x="168135" y="66208"/>
                  </a:lnTo>
                  <a:lnTo>
                    <a:pt x="161275" y="44395"/>
                  </a:lnTo>
                  <a:lnTo>
                    <a:pt x="147313" y="13752"/>
                  </a:lnTo>
                  <a:lnTo>
                    <a:pt x="133258" y="0"/>
                  </a:lnTo>
                  <a:lnTo>
                    <a:pt x="132834" y="300"/>
                  </a:lnTo>
                  <a:lnTo>
                    <a:pt x="132362" y="2514"/>
                  </a:lnTo>
                  <a:lnTo>
                    <a:pt x="132712" y="32416"/>
                  </a:lnTo>
                  <a:lnTo>
                    <a:pt x="137061" y="56412"/>
                  </a:lnTo>
                  <a:lnTo>
                    <a:pt x="140825" y="78018"/>
                  </a:lnTo>
                  <a:lnTo>
                    <a:pt x="144850" y="101731"/>
                  </a:lnTo>
                  <a:lnTo>
                    <a:pt x="148992" y="127087"/>
                  </a:lnTo>
                  <a:lnTo>
                    <a:pt x="153184" y="154819"/>
                  </a:lnTo>
                  <a:lnTo>
                    <a:pt x="157398" y="183607"/>
                  </a:lnTo>
                  <a:lnTo>
                    <a:pt x="162330" y="212161"/>
                  </a:lnTo>
                  <a:lnTo>
                    <a:pt x="169224" y="238961"/>
                  </a:lnTo>
                  <a:lnTo>
                    <a:pt x="176993" y="264983"/>
                  </a:lnTo>
                  <a:lnTo>
                    <a:pt x="185148" y="289954"/>
                  </a:lnTo>
                  <a:lnTo>
                    <a:pt x="193478" y="312813"/>
                  </a:lnTo>
                  <a:lnTo>
                    <a:pt x="206101" y="342144"/>
                  </a:lnTo>
                  <a:lnTo>
                    <a:pt x="228100" y="373406"/>
                  </a:lnTo>
                  <a:lnTo>
                    <a:pt x="233585" y="379783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2" name="SMARTInkShape-3034"/>
            <p:cNvSpPr/>
            <p:nvPr/>
          </p:nvSpPr>
          <p:spPr>
            <a:xfrm>
              <a:off x="3964247" y="1813797"/>
              <a:ext cx="137854" cy="211513"/>
            </a:xfrm>
            <a:custGeom>
              <a:avLst/>
              <a:gdLst/>
              <a:ahLst/>
              <a:cxnLst/>
              <a:rect l="0" t="0" r="0" b="0"/>
              <a:pathLst>
                <a:path w="137854" h="211513">
                  <a:moveTo>
                    <a:pt x="4503" y="84853"/>
                  </a:moveTo>
                  <a:lnTo>
                    <a:pt x="4503" y="88222"/>
                  </a:lnTo>
                  <a:lnTo>
                    <a:pt x="6383" y="91759"/>
                  </a:lnTo>
                  <a:lnTo>
                    <a:pt x="8867" y="95683"/>
                  </a:lnTo>
                  <a:lnTo>
                    <a:pt x="10970" y="101858"/>
                  </a:lnTo>
                  <a:lnTo>
                    <a:pt x="13962" y="106052"/>
                  </a:lnTo>
                  <a:lnTo>
                    <a:pt x="22984" y="112379"/>
                  </a:lnTo>
                  <a:lnTo>
                    <a:pt x="34594" y="115350"/>
                  </a:lnTo>
                  <a:lnTo>
                    <a:pt x="50342" y="112860"/>
                  </a:lnTo>
                  <a:lnTo>
                    <a:pt x="81706" y="101643"/>
                  </a:lnTo>
                  <a:lnTo>
                    <a:pt x="113423" y="80235"/>
                  </a:lnTo>
                  <a:lnTo>
                    <a:pt x="121821" y="70100"/>
                  </a:lnTo>
                  <a:lnTo>
                    <a:pt x="134591" y="45201"/>
                  </a:lnTo>
                  <a:lnTo>
                    <a:pt x="136403" y="36421"/>
                  </a:lnTo>
                  <a:lnTo>
                    <a:pt x="134052" y="20173"/>
                  </a:lnTo>
                  <a:lnTo>
                    <a:pt x="128886" y="8695"/>
                  </a:lnTo>
                  <a:lnTo>
                    <a:pt x="121167" y="3262"/>
                  </a:lnTo>
                  <a:lnTo>
                    <a:pt x="116146" y="825"/>
                  </a:lnTo>
                  <a:lnTo>
                    <a:pt x="104922" y="0"/>
                  </a:lnTo>
                  <a:lnTo>
                    <a:pt x="80468" y="5218"/>
                  </a:lnTo>
                  <a:lnTo>
                    <a:pt x="61584" y="17747"/>
                  </a:lnTo>
                  <a:lnTo>
                    <a:pt x="34918" y="47114"/>
                  </a:lnTo>
                  <a:lnTo>
                    <a:pt x="23666" y="61024"/>
                  </a:lnTo>
                  <a:lnTo>
                    <a:pt x="10101" y="87984"/>
                  </a:lnTo>
                  <a:lnTo>
                    <a:pt x="2007" y="114158"/>
                  </a:lnTo>
                  <a:lnTo>
                    <a:pt x="0" y="139788"/>
                  </a:lnTo>
                  <a:lnTo>
                    <a:pt x="5285" y="169971"/>
                  </a:lnTo>
                  <a:lnTo>
                    <a:pt x="7140" y="175463"/>
                  </a:lnTo>
                  <a:lnTo>
                    <a:pt x="14848" y="185331"/>
                  </a:lnTo>
                  <a:lnTo>
                    <a:pt x="37042" y="203164"/>
                  </a:lnTo>
                  <a:lnTo>
                    <a:pt x="51185" y="207991"/>
                  </a:lnTo>
                  <a:lnTo>
                    <a:pt x="75013" y="210707"/>
                  </a:lnTo>
                  <a:lnTo>
                    <a:pt x="99949" y="211512"/>
                  </a:lnTo>
                  <a:lnTo>
                    <a:pt x="121448" y="209869"/>
                  </a:lnTo>
                  <a:lnTo>
                    <a:pt x="137853" y="205503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3" name="SMARTInkShape-3035"/>
            <p:cNvSpPr/>
            <p:nvPr/>
          </p:nvSpPr>
          <p:spPr>
            <a:xfrm>
              <a:off x="3740150" y="1835412"/>
              <a:ext cx="152401" cy="190008"/>
            </a:xfrm>
            <a:custGeom>
              <a:avLst/>
              <a:gdLst/>
              <a:ahLst/>
              <a:cxnLst/>
              <a:rect l="0" t="0" r="0" b="0"/>
              <a:pathLst>
                <a:path w="152401" h="190008">
                  <a:moveTo>
                    <a:pt x="0" y="69588"/>
                  </a:moveTo>
                  <a:lnTo>
                    <a:pt x="0" y="96723"/>
                  </a:lnTo>
                  <a:lnTo>
                    <a:pt x="0" y="126966"/>
                  </a:lnTo>
                  <a:lnTo>
                    <a:pt x="0" y="157812"/>
                  </a:lnTo>
                  <a:lnTo>
                    <a:pt x="0" y="189462"/>
                  </a:lnTo>
                  <a:lnTo>
                    <a:pt x="0" y="190007"/>
                  </a:lnTo>
                  <a:lnTo>
                    <a:pt x="0" y="160734"/>
                  </a:lnTo>
                  <a:lnTo>
                    <a:pt x="3371" y="130161"/>
                  </a:lnTo>
                  <a:lnTo>
                    <a:pt x="8837" y="101960"/>
                  </a:lnTo>
                  <a:lnTo>
                    <a:pt x="14925" y="74632"/>
                  </a:lnTo>
                  <a:lnTo>
                    <a:pt x="21199" y="48660"/>
                  </a:lnTo>
                  <a:lnTo>
                    <a:pt x="34709" y="20377"/>
                  </a:lnTo>
                  <a:lnTo>
                    <a:pt x="42707" y="9850"/>
                  </a:lnTo>
                  <a:lnTo>
                    <a:pt x="50965" y="4233"/>
                  </a:lnTo>
                  <a:lnTo>
                    <a:pt x="63548" y="1068"/>
                  </a:lnTo>
                  <a:lnTo>
                    <a:pt x="80443" y="0"/>
                  </a:lnTo>
                  <a:lnTo>
                    <a:pt x="88903" y="3617"/>
                  </a:lnTo>
                  <a:lnTo>
                    <a:pt x="105833" y="17436"/>
                  </a:lnTo>
                  <a:lnTo>
                    <a:pt x="121973" y="44845"/>
                  </a:lnTo>
                  <a:lnTo>
                    <a:pt x="131860" y="65314"/>
                  </a:lnTo>
                  <a:lnTo>
                    <a:pt x="137376" y="89253"/>
                  </a:lnTo>
                  <a:lnTo>
                    <a:pt x="142611" y="119254"/>
                  </a:lnTo>
                  <a:lnTo>
                    <a:pt x="145369" y="145563"/>
                  </a:lnTo>
                  <a:lnTo>
                    <a:pt x="146022" y="175530"/>
                  </a:lnTo>
                  <a:lnTo>
                    <a:pt x="152400" y="183888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4" name="SMARTInkShape-3036"/>
            <p:cNvSpPr/>
            <p:nvPr/>
          </p:nvSpPr>
          <p:spPr>
            <a:xfrm>
              <a:off x="3651250" y="1771650"/>
              <a:ext cx="1" cy="6351"/>
            </a:xfrm>
            <a:custGeom>
              <a:avLst/>
              <a:gdLst/>
              <a:ahLst/>
              <a:cxnLst/>
              <a:rect l="0" t="0" r="0" b="0"/>
              <a:pathLst>
                <a:path w="1" h="6351">
                  <a:moveTo>
                    <a:pt x="0" y="0"/>
                  </a:moveTo>
                  <a:lnTo>
                    <a:pt x="0" y="63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5" name="SMARTInkShape-3037"/>
            <p:cNvSpPr/>
            <p:nvPr/>
          </p:nvSpPr>
          <p:spPr>
            <a:xfrm>
              <a:off x="3619500" y="1879600"/>
              <a:ext cx="6351" cy="150710"/>
            </a:xfrm>
            <a:custGeom>
              <a:avLst/>
              <a:gdLst/>
              <a:ahLst/>
              <a:cxnLst/>
              <a:rect l="0" t="0" r="0" b="0"/>
              <a:pathLst>
                <a:path w="6351" h="150710">
                  <a:moveTo>
                    <a:pt x="0" y="0"/>
                  </a:moveTo>
                  <a:lnTo>
                    <a:pt x="0" y="27610"/>
                  </a:lnTo>
                  <a:lnTo>
                    <a:pt x="0" y="54606"/>
                  </a:lnTo>
                  <a:lnTo>
                    <a:pt x="0" y="78817"/>
                  </a:lnTo>
                  <a:lnTo>
                    <a:pt x="0" y="103864"/>
                  </a:lnTo>
                  <a:lnTo>
                    <a:pt x="5026" y="132253"/>
                  </a:lnTo>
                  <a:lnTo>
                    <a:pt x="6272" y="150709"/>
                  </a:lnTo>
                  <a:lnTo>
                    <a:pt x="6350" y="1460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6" name="SMARTInkShape-3038"/>
            <p:cNvSpPr/>
            <p:nvPr/>
          </p:nvSpPr>
          <p:spPr>
            <a:xfrm>
              <a:off x="3204180" y="1847850"/>
              <a:ext cx="313721" cy="188808"/>
            </a:xfrm>
            <a:custGeom>
              <a:avLst/>
              <a:gdLst/>
              <a:ahLst/>
              <a:cxnLst/>
              <a:rect l="0" t="0" r="0" b="0"/>
              <a:pathLst>
                <a:path w="313721" h="188808">
                  <a:moveTo>
                    <a:pt x="110520" y="0"/>
                  </a:moveTo>
                  <a:lnTo>
                    <a:pt x="82682" y="704"/>
                  </a:lnTo>
                  <a:lnTo>
                    <a:pt x="69501" y="5775"/>
                  </a:lnTo>
                  <a:lnTo>
                    <a:pt x="53211" y="16605"/>
                  </a:lnTo>
                  <a:lnTo>
                    <a:pt x="30344" y="44963"/>
                  </a:lnTo>
                  <a:lnTo>
                    <a:pt x="13910" y="71361"/>
                  </a:lnTo>
                  <a:lnTo>
                    <a:pt x="5538" y="98362"/>
                  </a:lnTo>
                  <a:lnTo>
                    <a:pt x="0" y="124550"/>
                  </a:lnTo>
                  <a:lnTo>
                    <a:pt x="2200" y="148773"/>
                  </a:lnTo>
                  <a:lnTo>
                    <a:pt x="8025" y="165515"/>
                  </a:lnTo>
                  <a:lnTo>
                    <a:pt x="18376" y="178705"/>
                  </a:lnTo>
                  <a:lnTo>
                    <a:pt x="26292" y="184787"/>
                  </a:lnTo>
                  <a:lnTo>
                    <a:pt x="36397" y="187961"/>
                  </a:lnTo>
                  <a:lnTo>
                    <a:pt x="42054" y="188807"/>
                  </a:lnTo>
                  <a:lnTo>
                    <a:pt x="53985" y="185983"/>
                  </a:lnTo>
                  <a:lnTo>
                    <a:pt x="82262" y="176045"/>
                  </a:lnTo>
                  <a:lnTo>
                    <a:pt x="109249" y="162218"/>
                  </a:lnTo>
                  <a:lnTo>
                    <a:pt x="136728" y="138345"/>
                  </a:lnTo>
                  <a:lnTo>
                    <a:pt x="155842" y="109652"/>
                  </a:lnTo>
                  <a:lnTo>
                    <a:pt x="162412" y="100240"/>
                  </a:lnTo>
                  <a:lnTo>
                    <a:pt x="166111" y="87007"/>
                  </a:lnTo>
                  <a:lnTo>
                    <a:pt x="167652" y="70072"/>
                  </a:lnTo>
                  <a:lnTo>
                    <a:pt x="168373" y="85762"/>
                  </a:lnTo>
                  <a:lnTo>
                    <a:pt x="180535" y="116245"/>
                  </a:lnTo>
                  <a:lnTo>
                    <a:pt x="192239" y="140084"/>
                  </a:lnTo>
                  <a:lnTo>
                    <a:pt x="208846" y="160105"/>
                  </a:lnTo>
                  <a:lnTo>
                    <a:pt x="219836" y="168994"/>
                  </a:lnTo>
                  <a:lnTo>
                    <a:pt x="231776" y="173886"/>
                  </a:lnTo>
                  <a:lnTo>
                    <a:pt x="260060" y="180396"/>
                  </a:lnTo>
                  <a:lnTo>
                    <a:pt x="287049" y="179043"/>
                  </a:lnTo>
                  <a:lnTo>
                    <a:pt x="301426" y="177463"/>
                  </a:lnTo>
                  <a:lnTo>
                    <a:pt x="313720" y="1714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7" name="SMARTInkShape-3039"/>
            <p:cNvSpPr/>
            <p:nvPr/>
          </p:nvSpPr>
          <p:spPr>
            <a:xfrm>
              <a:off x="3114381" y="1657350"/>
              <a:ext cx="16163" cy="406401"/>
            </a:xfrm>
            <a:custGeom>
              <a:avLst/>
              <a:gdLst/>
              <a:ahLst/>
              <a:cxnLst/>
              <a:rect l="0" t="0" r="0" b="0"/>
              <a:pathLst>
                <a:path w="16163" h="406401">
                  <a:moveTo>
                    <a:pt x="9819" y="0"/>
                  </a:moveTo>
                  <a:lnTo>
                    <a:pt x="10523" y="16605"/>
                  </a:lnTo>
                  <a:lnTo>
                    <a:pt x="14845" y="42634"/>
                  </a:lnTo>
                  <a:lnTo>
                    <a:pt x="15776" y="73074"/>
                  </a:lnTo>
                  <a:lnTo>
                    <a:pt x="15993" y="97389"/>
                  </a:lnTo>
                  <a:lnTo>
                    <a:pt x="16091" y="124658"/>
                  </a:lnTo>
                  <a:lnTo>
                    <a:pt x="16134" y="153240"/>
                  </a:lnTo>
                  <a:lnTo>
                    <a:pt x="16152" y="182405"/>
                  </a:lnTo>
                  <a:lnTo>
                    <a:pt x="16162" y="211832"/>
                  </a:lnTo>
                  <a:lnTo>
                    <a:pt x="14284" y="239491"/>
                  </a:lnTo>
                  <a:lnTo>
                    <a:pt x="11802" y="265190"/>
                  </a:lnTo>
                  <a:lnTo>
                    <a:pt x="10700" y="288370"/>
                  </a:lnTo>
                  <a:lnTo>
                    <a:pt x="8328" y="310432"/>
                  </a:lnTo>
                  <a:lnTo>
                    <a:pt x="4909" y="340805"/>
                  </a:lnTo>
                  <a:lnTo>
                    <a:pt x="2014" y="365798"/>
                  </a:lnTo>
                  <a:lnTo>
                    <a:pt x="0" y="379182"/>
                  </a:lnTo>
                  <a:lnTo>
                    <a:pt x="3469" y="4064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8" name="SMARTInkShape-3040"/>
            <p:cNvSpPr/>
            <p:nvPr/>
          </p:nvSpPr>
          <p:spPr>
            <a:xfrm>
              <a:off x="2711450" y="1868372"/>
              <a:ext cx="258494" cy="244954"/>
            </a:xfrm>
            <a:custGeom>
              <a:avLst/>
              <a:gdLst/>
              <a:ahLst/>
              <a:cxnLst/>
              <a:rect l="0" t="0" r="0" b="0"/>
              <a:pathLst>
                <a:path w="258494" h="244954">
                  <a:moveTo>
                    <a:pt x="0" y="119178"/>
                  </a:moveTo>
                  <a:lnTo>
                    <a:pt x="704" y="103277"/>
                  </a:lnTo>
                  <a:lnTo>
                    <a:pt x="11535" y="73796"/>
                  </a:lnTo>
                  <a:lnTo>
                    <a:pt x="27887" y="49144"/>
                  </a:lnTo>
                  <a:lnTo>
                    <a:pt x="54661" y="23890"/>
                  </a:lnTo>
                  <a:lnTo>
                    <a:pt x="78832" y="11608"/>
                  </a:lnTo>
                  <a:lnTo>
                    <a:pt x="107239" y="3500"/>
                  </a:lnTo>
                  <a:lnTo>
                    <a:pt x="137999" y="0"/>
                  </a:lnTo>
                  <a:lnTo>
                    <a:pt x="169457" y="2334"/>
                  </a:lnTo>
                  <a:lnTo>
                    <a:pt x="197748" y="7495"/>
                  </a:lnTo>
                  <a:lnTo>
                    <a:pt x="224004" y="20235"/>
                  </a:lnTo>
                  <a:lnTo>
                    <a:pt x="242916" y="40786"/>
                  </a:lnTo>
                  <a:lnTo>
                    <a:pt x="254087" y="64748"/>
                  </a:lnTo>
                  <a:lnTo>
                    <a:pt x="258493" y="89723"/>
                  </a:lnTo>
                  <a:lnTo>
                    <a:pt x="256428" y="118367"/>
                  </a:lnTo>
                  <a:lnTo>
                    <a:pt x="249434" y="135046"/>
                  </a:lnTo>
                  <a:lnTo>
                    <a:pt x="227697" y="166370"/>
                  </a:lnTo>
                  <a:lnTo>
                    <a:pt x="197246" y="194665"/>
                  </a:lnTo>
                  <a:lnTo>
                    <a:pt x="168902" y="213511"/>
                  </a:lnTo>
                  <a:lnTo>
                    <a:pt x="141609" y="228344"/>
                  </a:lnTo>
                  <a:lnTo>
                    <a:pt x="112200" y="240266"/>
                  </a:lnTo>
                  <a:lnTo>
                    <a:pt x="86710" y="244425"/>
                  </a:lnTo>
                  <a:lnTo>
                    <a:pt x="69593" y="244953"/>
                  </a:lnTo>
                  <a:lnTo>
                    <a:pt x="60093" y="242576"/>
                  </a:lnTo>
                  <a:lnTo>
                    <a:pt x="56994" y="239542"/>
                  </a:lnTo>
                  <a:lnTo>
                    <a:pt x="50800" y="220778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9" name="SMARTInkShape-3041"/>
            <p:cNvSpPr/>
            <p:nvPr/>
          </p:nvSpPr>
          <p:spPr>
            <a:xfrm>
              <a:off x="2755900" y="1968500"/>
              <a:ext cx="25401" cy="304801"/>
            </a:xfrm>
            <a:custGeom>
              <a:avLst/>
              <a:gdLst/>
              <a:ahLst/>
              <a:cxnLst/>
              <a:rect l="0" t="0" r="0" b="0"/>
              <a:pathLst>
                <a:path w="25401" h="304801">
                  <a:moveTo>
                    <a:pt x="25400" y="0"/>
                  </a:moveTo>
                  <a:lnTo>
                    <a:pt x="23517" y="26679"/>
                  </a:lnTo>
                  <a:lnTo>
                    <a:pt x="19932" y="57793"/>
                  </a:lnTo>
                  <a:lnTo>
                    <a:pt x="17560" y="79307"/>
                  </a:lnTo>
                  <a:lnTo>
                    <a:pt x="14859" y="102980"/>
                  </a:lnTo>
                  <a:lnTo>
                    <a:pt x="13660" y="127613"/>
                  </a:lnTo>
                  <a:lnTo>
                    <a:pt x="13125" y="150790"/>
                  </a:lnTo>
                  <a:lnTo>
                    <a:pt x="12888" y="173557"/>
                  </a:lnTo>
                  <a:lnTo>
                    <a:pt x="12783" y="197785"/>
                  </a:lnTo>
                  <a:lnTo>
                    <a:pt x="9352" y="228485"/>
                  </a:lnTo>
                  <a:lnTo>
                    <a:pt x="7240" y="255454"/>
                  </a:lnTo>
                  <a:lnTo>
                    <a:pt x="1440" y="284546"/>
                  </a:lnTo>
                  <a:lnTo>
                    <a:pt x="0" y="3048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0" name="SMARTInkShape-3042"/>
            <p:cNvSpPr/>
            <p:nvPr/>
          </p:nvSpPr>
          <p:spPr>
            <a:xfrm>
              <a:off x="2387600" y="1962150"/>
              <a:ext cx="222251" cy="203201"/>
            </a:xfrm>
            <a:custGeom>
              <a:avLst/>
              <a:gdLst/>
              <a:ahLst/>
              <a:cxnLst/>
              <a:rect l="0" t="0" r="0" b="0"/>
              <a:pathLst>
                <a:path w="222251" h="203201">
                  <a:moveTo>
                    <a:pt x="0" y="0"/>
                  </a:moveTo>
                  <a:lnTo>
                    <a:pt x="10138" y="704"/>
                  </a:lnTo>
                  <a:lnTo>
                    <a:pt x="17676" y="3370"/>
                  </a:lnTo>
                  <a:lnTo>
                    <a:pt x="49140" y="27135"/>
                  </a:lnTo>
                  <a:lnTo>
                    <a:pt x="71508" y="56212"/>
                  </a:lnTo>
                  <a:lnTo>
                    <a:pt x="89391" y="80782"/>
                  </a:lnTo>
                  <a:lnTo>
                    <a:pt x="108094" y="105935"/>
                  </a:lnTo>
                  <a:lnTo>
                    <a:pt x="127043" y="130557"/>
                  </a:lnTo>
                  <a:lnTo>
                    <a:pt x="150527" y="158198"/>
                  </a:lnTo>
                  <a:lnTo>
                    <a:pt x="166426" y="175754"/>
                  </a:lnTo>
                  <a:lnTo>
                    <a:pt x="192659" y="197286"/>
                  </a:lnTo>
                  <a:lnTo>
                    <a:pt x="222250" y="2032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1" name="SMARTInkShape-3043"/>
            <p:cNvSpPr/>
            <p:nvPr/>
          </p:nvSpPr>
          <p:spPr>
            <a:xfrm>
              <a:off x="2368550" y="1924050"/>
              <a:ext cx="146051" cy="220187"/>
            </a:xfrm>
            <a:custGeom>
              <a:avLst/>
              <a:gdLst/>
              <a:ahLst/>
              <a:cxnLst/>
              <a:rect l="0" t="0" r="0" b="0"/>
              <a:pathLst>
                <a:path w="146051" h="220187">
                  <a:moveTo>
                    <a:pt x="146050" y="0"/>
                  </a:moveTo>
                  <a:lnTo>
                    <a:pt x="133183" y="29492"/>
                  </a:lnTo>
                  <a:lnTo>
                    <a:pt x="125069" y="53893"/>
                  </a:lnTo>
                  <a:lnTo>
                    <a:pt x="111845" y="83466"/>
                  </a:lnTo>
                  <a:lnTo>
                    <a:pt x="94522" y="114570"/>
                  </a:lnTo>
                  <a:lnTo>
                    <a:pt x="75983" y="146130"/>
                  </a:lnTo>
                  <a:lnTo>
                    <a:pt x="58966" y="174059"/>
                  </a:lnTo>
                  <a:lnTo>
                    <a:pt x="40575" y="202461"/>
                  </a:lnTo>
                  <a:lnTo>
                    <a:pt x="27622" y="215288"/>
                  </a:lnTo>
                  <a:lnTo>
                    <a:pt x="18219" y="220186"/>
                  </a:lnTo>
                  <a:lnTo>
                    <a:pt x="11390" y="219450"/>
                  </a:lnTo>
                  <a:lnTo>
                    <a:pt x="0" y="2159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2" name="SMARTInkShape-3044"/>
            <p:cNvSpPr/>
            <p:nvPr/>
          </p:nvSpPr>
          <p:spPr>
            <a:xfrm>
              <a:off x="2025650" y="1912007"/>
              <a:ext cx="228601" cy="265057"/>
            </a:xfrm>
            <a:custGeom>
              <a:avLst/>
              <a:gdLst/>
              <a:ahLst/>
              <a:cxnLst/>
              <a:rect l="0" t="0" r="0" b="0"/>
              <a:pathLst>
                <a:path w="228601" h="265057">
                  <a:moveTo>
                    <a:pt x="0" y="94593"/>
                  </a:moveTo>
                  <a:lnTo>
                    <a:pt x="3370" y="97963"/>
                  </a:lnTo>
                  <a:lnTo>
                    <a:pt x="15580" y="100059"/>
                  </a:lnTo>
                  <a:lnTo>
                    <a:pt x="43565" y="100825"/>
                  </a:lnTo>
                  <a:lnTo>
                    <a:pt x="69588" y="99027"/>
                  </a:lnTo>
                  <a:lnTo>
                    <a:pt x="100292" y="92097"/>
                  </a:lnTo>
                  <a:lnTo>
                    <a:pt x="131104" y="83228"/>
                  </a:lnTo>
                  <a:lnTo>
                    <a:pt x="160188" y="70502"/>
                  </a:lnTo>
                  <a:lnTo>
                    <a:pt x="174911" y="64834"/>
                  </a:lnTo>
                  <a:lnTo>
                    <a:pt x="190427" y="53711"/>
                  </a:lnTo>
                  <a:lnTo>
                    <a:pt x="204748" y="36493"/>
                  </a:lnTo>
                  <a:lnTo>
                    <a:pt x="207416" y="29729"/>
                  </a:lnTo>
                  <a:lnTo>
                    <a:pt x="209127" y="17261"/>
                  </a:lnTo>
                  <a:lnTo>
                    <a:pt x="206054" y="6846"/>
                  </a:lnTo>
                  <a:lnTo>
                    <a:pt x="203691" y="4345"/>
                  </a:lnTo>
                  <a:lnTo>
                    <a:pt x="197303" y="1565"/>
                  </a:lnTo>
                  <a:lnTo>
                    <a:pt x="185772" y="0"/>
                  </a:lnTo>
                  <a:lnTo>
                    <a:pt x="170048" y="2909"/>
                  </a:lnTo>
                  <a:lnTo>
                    <a:pt x="138694" y="23125"/>
                  </a:lnTo>
                  <a:lnTo>
                    <a:pt x="107817" y="52646"/>
                  </a:lnTo>
                  <a:lnTo>
                    <a:pt x="90741" y="76285"/>
                  </a:lnTo>
                  <a:lnTo>
                    <a:pt x="78626" y="103044"/>
                  </a:lnTo>
                  <a:lnTo>
                    <a:pt x="70568" y="133315"/>
                  </a:lnTo>
                  <a:lnTo>
                    <a:pt x="65594" y="164626"/>
                  </a:lnTo>
                  <a:lnTo>
                    <a:pt x="66001" y="192483"/>
                  </a:lnTo>
                  <a:lnTo>
                    <a:pt x="69550" y="207244"/>
                  </a:lnTo>
                  <a:lnTo>
                    <a:pt x="83327" y="233967"/>
                  </a:lnTo>
                  <a:lnTo>
                    <a:pt x="91362" y="245437"/>
                  </a:lnTo>
                  <a:lnTo>
                    <a:pt x="99635" y="252886"/>
                  </a:lnTo>
                  <a:lnTo>
                    <a:pt x="115598" y="261046"/>
                  </a:lnTo>
                  <a:lnTo>
                    <a:pt x="144320" y="265056"/>
                  </a:lnTo>
                  <a:lnTo>
                    <a:pt x="165293" y="264339"/>
                  </a:lnTo>
                  <a:lnTo>
                    <a:pt x="189772" y="255817"/>
                  </a:lnTo>
                  <a:lnTo>
                    <a:pt x="219885" y="244057"/>
                  </a:lnTo>
                  <a:lnTo>
                    <a:pt x="228600" y="240643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ENDOSYMBIONT THEORY</a:t>
            </a:r>
          </a:p>
        </p:txBody>
      </p:sp>
      <p:pic>
        <p:nvPicPr>
          <p:cNvPr id="78851" name="Picture 3"/>
          <p:cNvPicPr>
            <a:picLocks noChangeAspect="1" noChangeArrowheads="1"/>
          </p:cNvPicPr>
          <p:nvPr/>
        </p:nvPicPr>
        <p:blipFill>
          <a:blip r:embed="rId3" cstate="print"/>
          <a:srcRect b="4865"/>
          <a:stretch>
            <a:fillRect/>
          </a:stretch>
        </p:blipFill>
        <p:spPr bwMode="auto">
          <a:xfrm>
            <a:off x="228601" y="1578769"/>
            <a:ext cx="8702675" cy="34504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8852" name="Oval 4"/>
          <p:cNvSpPr>
            <a:spLocks noChangeArrowheads="1"/>
          </p:cNvSpPr>
          <p:nvPr/>
        </p:nvSpPr>
        <p:spPr bwMode="auto">
          <a:xfrm>
            <a:off x="3063875" y="3579019"/>
            <a:ext cx="1219200" cy="1028700"/>
          </a:xfrm>
          <a:prstGeom prst="ellipse">
            <a:avLst/>
          </a:prstGeom>
          <a:noFill/>
          <a:ln w="38100">
            <a:solidFill>
              <a:srgbClr val="CC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8853" name="Oval 5"/>
          <p:cNvSpPr>
            <a:spLocks noChangeArrowheads="1"/>
          </p:cNvSpPr>
          <p:nvPr/>
        </p:nvSpPr>
        <p:spPr bwMode="auto">
          <a:xfrm>
            <a:off x="6035675" y="3064669"/>
            <a:ext cx="1371600" cy="685800"/>
          </a:xfrm>
          <a:prstGeom prst="ellipse">
            <a:avLst/>
          </a:prstGeom>
          <a:noFill/>
          <a:ln w="38100">
            <a:solidFill>
              <a:srgbClr val="CC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8854" name="Rectangle 6"/>
          <p:cNvSpPr>
            <a:spLocks noChangeArrowheads="1"/>
          </p:cNvSpPr>
          <p:nvPr/>
        </p:nvSpPr>
        <p:spPr bwMode="auto">
          <a:xfrm>
            <a:off x="2681787" y="942022"/>
            <a:ext cx="3967754" cy="492443"/>
          </a:xfrm>
          <a:prstGeom prst="rect">
            <a:avLst/>
          </a:prstGeom>
          <a:solidFill>
            <a:srgbClr val="FFCC18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en-US" sz="2600" b="1">
                <a:solidFill>
                  <a:srgbClr val="0F116A"/>
                </a:solidFill>
              </a:rPr>
              <a:t>Evolution of eukaryotes</a:t>
            </a:r>
            <a:endParaRPr lang="en-US" sz="3400" b="1">
              <a:solidFill>
                <a:srgbClr val="0F116A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8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400050"/>
            <a:ext cx="7924800" cy="428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9875" name="WordArt 5"/>
          <p:cNvSpPr>
            <a:spLocks noChangeArrowheads="1" noChangeShapeType="1" noTextEdit="1"/>
          </p:cNvSpPr>
          <p:nvPr/>
        </p:nvSpPr>
        <p:spPr bwMode="auto">
          <a:xfrm>
            <a:off x="457201" y="228601"/>
            <a:ext cx="8429625" cy="47863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254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Eras Bold ITC"/>
              </a:rPr>
              <a:t>Sorry you were taught all wrong...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13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76400" y="228600"/>
            <a:ext cx="6172200" cy="462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14300"/>
            <a:ext cx="9144000" cy="382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MARTInkShape-3045"/>
          <p:cNvSpPr/>
          <p:nvPr/>
        </p:nvSpPr>
        <p:spPr>
          <a:xfrm>
            <a:off x="5257800" y="914400"/>
            <a:ext cx="482601" cy="19051"/>
          </a:xfrm>
          <a:custGeom>
            <a:avLst/>
            <a:gdLst/>
            <a:ahLst/>
            <a:cxnLst/>
            <a:rect l="0" t="0" r="0" b="0"/>
            <a:pathLst>
              <a:path w="482601" h="19051">
                <a:moveTo>
                  <a:pt x="0" y="0"/>
                </a:moveTo>
                <a:lnTo>
                  <a:pt x="27611" y="0"/>
                </a:lnTo>
                <a:lnTo>
                  <a:pt x="54607" y="0"/>
                </a:lnTo>
                <a:lnTo>
                  <a:pt x="78817" y="3370"/>
                </a:lnTo>
                <a:lnTo>
                  <a:pt x="103864" y="5467"/>
                </a:lnTo>
                <a:lnTo>
                  <a:pt x="132531" y="6088"/>
                </a:lnTo>
                <a:lnTo>
                  <a:pt x="154858" y="6233"/>
                </a:lnTo>
                <a:lnTo>
                  <a:pt x="178186" y="6298"/>
                </a:lnTo>
                <a:lnTo>
                  <a:pt x="200314" y="6327"/>
                </a:lnTo>
                <a:lnTo>
                  <a:pt x="221908" y="8221"/>
                </a:lnTo>
                <a:lnTo>
                  <a:pt x="243264" y="10709"/>
                </a:lnTo>
                <a:lnTo>
                  <a:pt x="274415" y="12110"/>
                </a:lnTo>
                <a:lnTo>
                  <a:pt x="302539" y="12525"/>
                </a:lnTo>
                <a:lnTo>
                  <a:pt x="331490" y="12648"/>
                </a:lnTo>
                <a:lnTo>
                  <a:pt x="362832" y="12689"/>
                </a:lnTo>
                <a:lnTo>
                  <a:pt x="392619" y="12697"/>
                </a:lnTo>
                <a:lnTo>
                  <a:pt x="418886" y="12699"/>
                </a:lnTo>
                <a:lnTo>
                  <a:pt x="447450" y="12700"/>
                </a:lnTo>
                <a:lnTo>
                  <a:pt x="465413" y="13405"/>
                </a:lnTo>
                <a:lnTo>
                  <a:pt x="482600" y="19050"/>
                </a:lnTo>
              </a:path>
            </a:pathLst>
          </a:custGeom>
          <a:ln w="1905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MARTInkShape-3046"/>
          <p:cNvSpPr/>
          <p:nvPr/>
        </p:nvSpPr>
        <p:spPr>
          <a:xfrm>
            <a:off x="7397750" y="927100"/>
            <a:ext cx="565151" cy="25401"/>
          </a:xfrm>
          <a:custGeom>
            <a:avLst/>
            <a:gdLst/>
            <a:ahLst/>
            <a:cxnLst/>
            <a:rect l="0" t="0" r="0" b="0"/>
            <a:pathLst>
              <a:path w="565151" h="25401">
                <a:moveTo>
                  <a:pt x="0" y="0"/>
                </a:moveTo>
                <a:lnTo>
                  <a:pt x="29493" y="1881"/>
                </a:lnTo>
                <a:lnTo>
                  <a:pt x="60075" y="5467"/>
                </a:lnTo>
                <a:lnTo>
                  <a:pt x="89634" y="6175"/>
                </a:lnTo>
                <a:lnTo>
                  <a:pt x="117888" y="7003"/>
                </a:lnTo>
                <a:lnTo>
                  <a:pt x="147897" y="10698"/>
                </a:lnTo>
                <a:lnTo>
                  <a:pt x="176386" y="12107"/>
                </a:lnTo>
                <a:lnTo>
                  <a:pt x="199044" y="12436"/>
                </a:lnTo>
                <a:lnTo>
                  <a:pt x="221343" y="12582"/>
                </a:lnTo>
                <a:lnTo>
                  <a:pt x="243720" y="13353"/>
                </a:lnTo>
                <a:lnTo>
                  <a:pt x="267775" y="16047"/>
                </a:lnTo>
                <a:lnTo>
                  <a:pt x="290696" y="17715"/>
                </a:lnTo>
                <a:lnTo>
                  <a:pt x="313348" y="18457"/>
                </a:lnTo>
                <a:lnTo>
                  <a:pt x="337527" y="18786"/>
                </a:lnTo>
                <a:lnTo>
                  <a:pt x="360503" y="18932"/>
                </a:lnTo>
                <a:lnTo>
                  <a:pt x="382473" y="18997"/>
                </a:lnTo>
                <a:lnTo>
                  <a:pt x="403997" y="19026"/>
                </a:lnTo>
                <a:lnTo>
                  <a:pt x="425322" y="19039"/>
                </a:lnTo>
                <a:lnTo>
                  <a:pt x="446560" y="19045"/>
                </a:lnTo>
                <a:lnTo>
                  <a:pt x="477644" y="19754"/>
                </a:lnTo>
                <a:lnTo>
                  <a:pt x="505042" y="23413"/>
                </a:lnTo>
                <a:lnTo>
                  <a:pt x="535820" y="25007"/>
                </a:lnTo>
                <a:lnTo>
                  <a:pt x="565150" y="25400"/>
                </a:lnTo>
              </a:path>
            </a:pathLst>
          </a:custGeom>
          <a:ln w="1905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SMARTInkShape-Group467"/>
          <p:cNvGrpSpPr/>
          <p:nvPr/>
        </p:nvGrpSpPr>
        <p:grpSpPr>
          <a:xfrm>
            <a:off x="647700" y="2463800"/>
            <a:ext cx="1257301" cy="501269"/>
            <a:chOff x="647700" y="2463800"/>
            <a:chExt cx="1257301" cy="501269"/>
          </a:xfrm>
        </p:grpSpPr>
        <p:sp>
          <p:nvSpPr>
            <p:cNvPr id="5" name="SMARTInkShape-3047"/>
            <p:cNvSpPr/>
            <p:nvPr/>
          </p:nvSpPr>
          <p:spPr>
            <a:xfrm>
              <a:off x="1422400" y="2463800"/>
              <a:ext cx="482601" cy="253770"/>
            </a:xfrm>
            <a:custGeom>
              <a:avLst/>
              <a:gdLst/>
              <a:ahLst/>
              <a:cxnLst/>
              <a:rect l="0" t="0" r="0" b="0"/>
              <a:pathLst>
                <a:path w="482601" h="253770">
                  <a:moveTo>
                    <a:pt x="0" y="177800"/>
                  </a:moveTo>
                  <a:lnTo>
                    <a:pt x="0" y="181170"/>
                  </a:lnTo>
                  <a:lnTo>
                    <a:pt x="705" y="182164"/>
                  </a:lnTo>
                  <a:lnTo>
                    <a:pt x="1881" y="182826"/>
                  </a:lnTo>
                  <a:lnTo>
                    <a:pt x="5467" y="183888"/>
                  </a:lnTo>
                  <a:lnTo>
                    <a:pt x="17020" y="183392"/>
                  </a:lnTo>
                  <a:lnTo>
                    <a:pt x="46815" y="173314"/>
                  </a:lnTo>
                  <a:lnTo>
                    <a:pt x="76511" y="162950"/>
                  </a:lnTo>
                  <a:lnTo>
                    <a:pt x="91971" y="153252"/>
                  </a:lnTo>
                  <a:lnTo>
                    <a:pt x="102117" y="141442"/>
                  </a:lnTo>
                  <a:lnTo>
                    <a:pt x="118706" y="114842"/>
                  </a:lnTo>
                  <a:lnTo>
                    <a:pt x="120266" y="105940"/>
                  </a:lnTo>
                  <a:lnTo>
                    <a:pt x="118597" y="101647"/>
                  </a:lnTo>
                  <a:lnTo>
                    <a:pt x="117165" y="99515"/>
                  </a:lnTo>
                  <a:lnTo>
                    <a:pt x="114799" y="98093"/>
                  </a:lnTo>
                  <a:lnTo>
                    <a:pt x="108406" y="96513"/>
                  </a:lnTo>
                  <a:lnTo>
                    <a:pt x="100862" y="97693"/>
                  </a:lnTo>
                  <a:lnTo>
                    <a:pt x="71608" y="111224"/>
                  </a:lnTo>
                  <a:lnTo>
                    <a:pt x="56181" y="123815"/>
                  </a:lnTo>
                  <a:lnTo>
                    <a:pt x="38326" y="148556"/>
                  </a:lnTo>
                  <a:lnTo>
                    <a:pt x="24582" y="177040"/>
                  </a:lnTo>
                  <a:lnTo>
                    <a:pt x="17318" y="196625"/>
                  </a:lnTo>
                  <a:lnTo>
                    <a:pt x="16634" y="209450"/>
                  </a:lnTo>
                  <a:lnTo>
                    <a:pt x="19387" y="221500"/>
                  </a:lnTo>
                  <a:lnTo>
                    <a:pt x="25314" y="231559"/>
                  </a:lnTo>
                  <a:lnTo>
                    <a:pt x="39956" y="245155"/>
                  </a:lnTo>
                  <a:lnTo>
                    <a:pt x="51624" y="250069"/>
                  </a:lnTo>
                  <a:lnTo>
                    <a:pt x="79734" y="253223"/>
                  </a:lnTo>
                  <a:lnTo>
                    <a:pt x="97394" y="253769"/>
                  </a:lnTo>
                  <a:lnTo>
                    <a:pt x="126143" y="243815"/>
                  </a:lnTo>
                  <a:lnTo>
                    <a:pt x="157117" y="230141"/>
                  </a:lnTo>
                  <a:lnTo>
                    <a:pt x="170724" y="223641"/>
                  </a:lnTo>
                  <a:lnTo>
                    <a:pt x="199733" y="199568"/>
                  </a:lnTo>
                  <a:lnTo>
                    <a:pt x="217044" y="177082"/>
                  </a:lnTo>
                  <a:lnTo>
                    <a:pt x="224862" y="159242"/>
                  </a:lnTo>
                  <a:lnTo>
                    <a:pt x="233407" y="129034"/>
                  </a:lnTo>
                  <a:lnTo>
                    <a:pt x="234859" y="115673"/>
                  </a:lnTo>
                  <a:lnTo>
                    <a:pt x="236830" y="142204"/>
                  </a:lnTo>
                  <a:lnTo>
                    <a:pt x="243788" y="168965"/>
                  </a:lnTo>
                  <a:lnTo>
                    <a:pt x="254049" y="197847"/>
                  </a:lnTo>
                  <a:lnTo>
                    <a:pt x="264589" y="222956"/>
                  </a:lnTo>
                  <a:lnTo>
                    <a:pt x="271169" y="234253"/>
                  </a:lnTo>
                  <a:lnTo>
                    <a:pt x="273017" y="241177"/>
                  </a:lnTo>
                  <a:lnTo>
                    <a:pt x="269669" y="234521"/>
                  </a:lnTo>
                  <a:lnTo>
                    <a:pt x="265209" y="208657"/>
                  </a:lnTo>
                  <a:lnTo>
                    <a:pt x="261309" y="180602"/>
                  </a:lnTo>
                  <a:lnTo>
                    <a:pt x="267376" y="156209"/>
                  </a:lnTo>
                  <a:lnTo>
                    <a:pt x="274739" y="131107"/>
                  </a:lnTo>
                  <a:lnTo>
                    <a:pt x="288132" y="105796"/>
                  </a:lnTo>
                  <a:lnTo>
                    <a:pt x="305505" y="80422"/>
                  </a:lnTo>
                  <a:lnTo>
                    <a:pt x="336114" y="55997"/>
                  </a:lnTo>
                  <a:lnTo>
                    <a:pt x="364486" y="38464"/>
                  </a:lnTo>
                  <a:lnTo>
                    <a:pt x="392491" y="24724"/>
                  </a:lnTo>
                  <a:lnTo>
                    <a:pt x="415035" y="18514"/>
                  </a:lnTo>
                  <a:lnTo>
                    <a:pt x="441047" y="11521"/>
                  </a:lnTo>
                  <a:lnTo>
                    <a:pt x="470288" y="3413"/>
                  </a:lnTo>
                  <a:lnTo>
                    <a:pt x="48260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SMARTInkShape-3048"/>
            <p:cNvSpPr/>
            <p:nvPr/>
          </p:nvSpPr>
          <p:spPr>
            <a:xfrm>
              <a:off x="1197884" y="2611210"/>
              <a:ext cx="290386" cy="296228"/>
            </a:xfrm>
            <a:custGeom>
              <a:avLst/>
              <a:gdLst/>
              <a:ahLst/>
              <a:cxnLst/>
              <a:rect l="0" t="0" r="0" b="0"/>
              <a:pathLst>
                <a:path w="290386" h="296228">
                  <a:moveTo>
                    <a:pt x="129266" y="17690"/>
                  </a:moveTo>
                  <a:lnTo>
                    <a:pt x="129266" y="8851"/>
                  </a:lnTo>
                  <a:lnTo>
                    <a:pt x="128560" y="7564"/>
                  </a:lnTo>
                  <a:lnTo>
                    <a:pt x="127384" y="6706"/>
                  </a:lnTo>
                  <a:lnTo>
                    <a:pt x="109493" y="114"/>
                  </a:lnTo>
                  <a:lnTo>
                    <a:pt x="101428" y="0"/>
                  </a:lnTo>
                  <a:lnTo>
                    <a:pt x="73798" y="7564"/>
                  </a:lnTo>
                  <a:lnTo>
                    <a:pt x="56935" y="16963"/>
                  </a:lnTo>
                  <a:lnTo>
                    <a:pt x="27339" y="43830"/>
                  </a:lnTo>
                  <a:lnTo>
                    <a:pt x="16231" y="56119"/>
                  </a:lnTo>
                  <a:lnTo>
                    <a:pt x="873" y="84212"/>
                  </a:lnTo>
                  <a:lnTo>
                    <a:pt x="0" y="95233"/>
                  </a:lnTo>
                  <a:lnTo>
                    <a:pt x="1964" y="105775"/>
                  </a:lnTo>
                  <a:lnTo>
                    <a:pt x="5189" y="112813"/>
                  </a:lnTo>
                  <a:lnTo>
                    <a:pt x="10856" y="118292"/>
                  </a:lnTo>
                  <a:lnTo>
                    <a:pt x="14342" y="120741"/>
                  </a:lnTo>
                  <a:lnTo>
                    <a:pt x="29362" y="124188"/>
                  </a:lnTo>
                  <a:lnTo>
                    <a:pt x="53401" y="120283"/>
                  </a:lnTo>
                  <a:lnTo>
                    <a:pt x="78532" y="110836"/>
                  </a:lnTo>
                  <a:lnTo>
                    <a:pt x="109664" y="92381"/>
                  </a:lnTo>
                  <a:lnTo>
                    <a:pt x="126240" y="76888"/>
                  </a:lnTo>
                  <a:lnTo>
                    <a:pt x="132524" y="66431"/>
                  </a:lnTo>
                  <a:lnTo>
                    <a:pt x="134241" y="60990"/>
                  </a:lnTo>
                  <a:lnTo>
                    <a:pt x="133994" y="58551"/>
                  </a:lnTo>
                  <a:lnTo>
                    <a:pt x="127723" y="43127"/>
                  </a:lnTo>
                  <a:lnTo>
                    <a:pt x="126120" y="40998"/>
                  </a:lnTo>
                  <a:lnTo>
                    <a:pt x="122458" y="38632"/>
                  </a:lnTo>
                  <a:lnTo>
                    <a:pt x="117730" y="37113"/>
                  </a:lnTo>
                  <a:lnTo>
                    <a:pt x="117341" y="37694"/>
                  </a:lnTo>
                  <a:lnTo>
                    <a:pt x="116668" y="48982"/>
                  </a:lnTo>
                  <a:lnTo>
                    <a:pt x="118492" y="54645"/>
                  </a:lnTo>
                  <a:lnTo>
                    <a:pt x="128784" y="67401"/>
                  </a:lnTo>
                  <a:lnTo>
                    <a:pt x="156063" y="91863"/>
                  </a:lnTo>
                  <a:lnTo>
                    <a:pt x="186600" y="119859"/>
                  </a:lnTo>
                  <a:lnTo>
                    <a:pt x="215223" y="144802"/>
                  </a:lnTo>
                  <a:lnTo>
                    <a:pt x="242984" y="170817"/>
                  </a:lnTo>
                  <a:lnTo>
                    <a:pt x="266969" y="200520"/>
                  </a:lnTo>
                  <a:lnTo>
                    <a:pt x="284800" y="228346"/>
                  </a:lnTo>
                  <a:lnTo>
                    <a:pt x="289644" y="237374"/>
                  </a:lnTo>
                  <a:lnTo>
                    <a:pt x="290385" y="247971"/>
                  </a:lnTo>
                  <a:lnTo>
                    <a:pt x="285113" y="268651"/>
                  </a:lnTo>
                  <a:lnTo>
                    <a:pt x="279435" y="275748"/>
                  </a:lnTo>
                  <a:lnTo>
                    <a:pt x="271502" y="281254"/>
                  </a:lnTo>
                  <a:lnTo>
                    <a:pt x="243063" y="292722"/>
                  </a:lnTo>
                  <a:lnTo>
                    <a:pt x="212997" y="296227"/>
                  </a:lnTo>
                  <a:lnTo>
                    <a:pt x="181762" y="295038"/>
                  </a:lnTo>
                  <a:lnTo>
                    <a:pt x="161518" y="288250"/>
                  </a:lnTo>
                  <a:lnTo>
                    <a:pt x="130743" y="269245"/>
                  </a:lnTo>
                  <a:lnTo>
                    <a:pt x="110216" y="24629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SMARTInkShape-3049"/>
            <p:cNvSpPr/>
            <p:nvPr/>
          </p:nvSpPr>
          <p:spPr>
            <a:xfrm>
              <a:off x="1054848" y="2667261"/>
              <a:ext cx="264141" cy="297808"/>
            </a:xfrm>
            <a:custGeom>
              <a:avLst/>
              <a:gdLst/>
              <a:ahLst/>
              <a:cxnLst/>
              <a:rect l="0" t="0" r="0" b="0"/>
              <a:pathLst>
                <a:path w="264141" h="297808">
                  <a:moveTo>
                    <a:pt x="113552" y="6089"/>
                  </a:moveTo>
                  <a:lnTo>
                    <a:pt x="110181" y="6089"/>
                  </a:lnTo>
                  <a:lnTo>
                    <a:pt x="106644" y="4207"/>
                  </a:lnTo>
                  <a:lnTo>
                    <a:pt x="104713" y="2718"/>
                  </a:lnTo>
                  <a:lnTo>
                    <a:pt x="98805" y="1062"/>
                  </a:lnTo>
                  <a:lnTo>
                    <a:pt x="83514" y="0"/>
                  </a:lnTo>
                  <a:lnTo>
                    <a:pt x="71098" y="3187"/>
                  </a:lnTo>
                  <a:lnTo>
                    <a:pt x="64580" y="8562"/>
                  </a:lnTo>
                  <a:lnTo>
                    <a:pt x="53180" y="19521"/>
                  </a:lnTo>
                  <a:lnTo>
                    <a:pt x="29297" y="40757"/>
                  </a:lnTo>
                  <a:lnTo>
                    <a:pt x="7772" y="69973"/>
                  </a:lnTo>
                  <a:lnTo>
                    <a:pt x="3039" y="82459"/>
                  </a:lnTo>
                  <a:lnTo>
                    <a:pt x="0" y="104351"/>
                  </a:lnTo>
                  <a:lnTo>
                    <a:pt x="2844" y="117910"/>
                  </a:lnTo>
                  <a:lnTo>
                    <a:pt x="8139" y="124696"/>
                  </a:lnTo>
                  <a:lnTo>
                    <a:pt x="15196" y="129358"/>
                  </a:lnTo>
                  <a:lnTo>
                    <a:pt x="31224" y="132352"/>
                  </a:lnTo>
                  <a:lnTo>
                    <a:pt x="40273" y="132055"/>
                  </a:lnTo>
                  <a:lnTo>
                    <a:pt x="66115" y="124207"/>
                  </a:lnTo>
                  <a:lnTo>
                    <a:pt x="87405" y="111004"/>
                  </a:lnTo>
                  <a:lnTo>
                    <a:pt x="108306" y="86441"/>
                  </a:lnTo>
                  <a:lnTo>
                    <a:pt x="111997" y="73798"/>
                  </a:lnTo>
                  <a:lnTo>
                    <a:pt x="113347" y="56023"/>
                  </a:lnTo>
                  <a:lnTo>
                    <a:pt x="111579" y="51095"/>
                  </a:lnTo>
                  <a:lnTo>
                    <a:pt x="108066" y="45553"/>
                  </a:lnTo>
                  <a:lnTo>
                    <a:pt x="96343" y="44308"/>
                  </a:lnTo>
                  <a:lnTo>
                    <a:pt x="95729" y="44974"/>
                  </a:lnTo>
                  <a:lnTo>
                    <a:pt x="94663" y="49666"/>
                  </a:lnTo>
                  <a:lnTo>
                    <a:pt x="97920" y="57022"/>
                  </a:lnTo>
                  <a:lnTo>
                    <a:pt x="103312" y="62357"/>
                  </a:lnTo>
                  <a:lnTo>
                    <a:pt x="130629" y="86842"/>
                  </a:lnTo>
                  <a:lnTo>
                    <a:pt x="158578" y="114638"/>
                  </a:lnTo>
                  <a:lnTo>
                    <a:pt x="189827" y="142209"/>
                  </a:lnTo>
                  <a:lnTo>
                    <a:pt x="215166" y="170273"/>
                  </a:lnTo>
                  <a:lnTo>
                    <a:pt x="237183" y="196408"/>
                  </a:lnTo>
                  <a:lnTo>
                    <a:pt x="257555" y="223289"/>
                  </a:lnTo>
                  <a:lnTo>
                    <a:pt x="263464" y="239542"/>
                  </a:lnTo>
                  <a:lnTo>
                    <a:pt x="264140" y="248840"/>
                  </a:lnTo>
                  <a:lnTo>
                    <a:pt x="262089" y="257676"/>
                  </a:lnTo>
                  <a:lnTo>
                    <a:pt x="253597" y="270584"/>
                  </a:lnTo>
                  <a:lnTo>
                    <a:pt x="242143" y="279975"/>
                  </a:lnTo>
                  <a:lnTo>
                    <a:pt x="212643" y="291670"/>
                  </a:lnTo>
                  <a:lnTo>
                    <a:pt x="184160" y="296901"/>
                  </a:lnTo>
                  <a:lnTo>
                    <a:pt x="157834" y="297807"/>
                  </a:lnTo>
                  <a:lnTo>
                    <a:pt x="127473" y="293043"/>
                  </a:lnTo>
                  <a:lnTo>
                    <a:pt x="104856" y="285308"/>
                  </a:lnTo>
                  <a:lnTo>
                    <a:pt x="88152" y="272789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SMARTInkShape-3050"/>
            <p:cNvSpPr/>
            <p:nvPr/>
          </p:nvSpPr>
          <p:spPr>
            <a:xfrm>
              <a:off x="990600" y="2647950"/>
              <a:ext cx="6351" cy="6351"/>
            </a:xfrm>
            <a:custGeom>
              <a:avLst/>
              <a:gdLst/>
              <a:ahLst/>
              <a:cxnLst/>
              <a:rect l="0" t="0" r="0" b="0"/>
              <a:pathLst>
                <a:path w="6351" h="6351">
                  <a:moveTo>
                    <a:pt x="6350" y="0"/>
                  </a:moveTo>
                  <a:lnTo>
                    <a:pt x="0" y="63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SMARTInkShape-3051"/>
            <p:cNvSpPr/>
            <p:nvPr/>
          </p:nvSpPr>
          <p:spPr>
            <a:xfrm>
              <a:off x="977900" y="2724150"/>
              <a:ext cx="38101" cy="142371"/>
            </a:xfrm>
            <a:custGeom>
              <a:avLst/>
              <a:gdLst/>
              <a:ahLst/>
              <a:cxnLst/>
              <a:rect l="0" t="0" r="0" b="0"/>
              <a:pathLst>
                <a:path w="38101" h="142371">
                  <a:moveTo>
                    <a:pt x="0" y="0"/>
                  </a:moveTo>
                  <a:lnTo>
                    <a:pt x="0" y="8838"/>
                  </a:lnTo>
                  <a:lnTo>
                    <a:pt x="6467" y="39205"/>
                  </a:lnTo>
                  <a:lnTo>
                    <a:pt x="13141" y="65599"/>
                  </a:lnTo>
                  <a:lnTo>
                    <a:pt x="17882" y="94410"/>
                  </a:lnTo>
                  <a:lnTo>
                    <a:pt x="23922" y="123126"/>
                  </a:lnTo>
                  <a:lnTo>
                    <a:pt x="25911" y="137073"/>
                  </a:lnTo>
                  <a:lnTo>
                    <a:pt x="28684" y="141589"/>
                  </a:lnTo>
                  <a:lnTo>
                    <a:pt x="29706" y="142370"/>
                  </a:lnTo>
                  <a:lnTo>
                    <a:pt x="30387" y="142186"/>
                  </a:lnTo>
                  <a:lnTo>
                    <a:pt x="31480" y="140191"/>
                  </a:lnTo>
                  <a:lnTo>
                    <a:pt x="38100" y="1397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SMARTInkShape-3052"/>
            <p:cNvSpPr/>
            <p:nvPr/>
          </p:nvSpPr>
          <p:spPr>
            <a:xfrm>
              <a:off x="647700" y="2635250"/>
              <a:ext cx="277740" cy="277837"/>
            </a:xfrm>
            <a:custGeom>
              <a:avLst/>
              <a:gdLst/>
              <a:ahLst/>
              <a:cxnLst/>
              <a:rect l="0" t="0" r="0" b="0"/>
              <a:pathLst>
                <a:path w="277740" h="277837">
                  <a:moveTo>
                    <a:pt x="0" y="0"/>
                  </a:moveTo>
                  <a:lnTo>
                    <a:pt x="0" y="3370"/>
                  </a:lnTo>
                  <a:lnTo>
                    <a:pt x="7172" y="27837"/>
                  </a:lnTo>
                  <a:lnTo>
                    <a:pt x="18167" y="48276"/>
                  </a:lnTo>
                  <a:lnTo>
                    <a:pt x="27342" y="79072"/>
                  </a:lnTo>
                  <a:lnTo>
                    <a:pt x="37185" y="107311"/>
                  </a:lnTo>
                  <a:lnTo>
                    <a:pt x="49039" y="138021"/>
                  </a:lnTo>
                  <a:lnTo>
                    <a:pt x="58117" y="166092"/>
                  </a:lnTo>
                  <a:lnTo>
                    <a:pt x="68647" y="195654"/>
                  </a:lnTo>
                  <a:lnTo>
                    <a:pt x="79777" y="226404"/>
                  </a:lnTo>
                  <a:lnTo>
                    <a:pt x="86889" y="246797"/>
                  </a:lnTo>
                  <a:lnTo>
                    <a:pt x="89340" y="263635"/>
                  </a:lnTo>
                  <a:lnTo>
                    <a:pt x="94332" y="271670"/>
                  </a:lnTo>
                  <a:lnTo>
                    <a:pt x="91607" y="269270"/>
                  </a:lnTo>
                  <a:lnTo>
                    <a:pt x="90103" y="265960"/>
                  </a:lnTo>
                  <a:lnTo>
                    <a:pt x="89702" y="264090"/>
                  </a:lnTo>
                  <a:lnTo>
                    <a:pt x="96770" y="232883"/>
                  </a:lnTo>
                  <a:lnTo>
                    <a:pt x="106033" y="202927"/>
                  </a:lnTo>
                  <a:lnTo>
                    <a:pt x="116443" y="171414"/>
                  </a:lnTo>
                  <a:lnTo>
                    <a:pt x="129958" y="151112"/>
                  </a:lnTo>
                  <a:lnTo>
                    <a:pt x="153765" y="129225"/>
                  </a:lnTo>
                  <a:lnTo>
                    <a:pt x="171854" y="119819"/>
                  </a:lnTo>
                  <a:lnTo>
                    <a:pt x="193990" y="115935"/>
                  </a:lnTo>
                  <a:lnTo>
                    <a:pt x="221685" y="119692"/>
                  </a:lnTo>
                  <a:lnTo>
                    <a:pt x="240427" y="125932"/>
                  </a:lnTo>
                  <a:lnTo>
                    <a:pt x="264189" y="144350"/>
                  </a:lnTo>
                  <a:lnTo>
                    <a:pt x="273795" y="160127"/>
                  </a:lnTo>
                  <a:lnTo>
                    <a:pt x="277739" y="178208"/>
                  </a:lnTo>
                  <a:lnTo>
                    <a:pt x="276780" y="188799"/>
                  </a:lnTo>
                  <a:lnTo>
                    <a:pt x="267766" y="215806"/>
                  </a:lnTo>
                  <a:lnTo>
                    <a:pt x="256589" y="230061"/>
                  </a:lnTo>
                  <a:lnTo>
                    <a:pt x="228104" y="251797"/>
                  </a:lnTo>
                  <a:lnTo>
                    <a:pt x="198032" y="263730"/>
                  </a:lnTo>
                  <a:lnTo>
                    <a:pt x="173289" y="270680"/>
                  </a:lnTo>
                  <a:lnTo>
                    <a:pt x="148790" y="276502"/>
                  </a:lnTo>
                  <a:lnTo>
                    <a:pt x="128517" y="277836"/>
                  </a:lnTo>
                  <a:lnTo>
                    <a:pt x="104871" y="272857"/>
                  </a:lnTo>
                  <a:lnTo>
                    <a:pt x="95250" y="2667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" name="SMARTInkShape-Group468"/>
          <p:cNvGrpSpPr/>
          <p:nvPr/>
        </p:nvGrpSpPr>
        <p:grpSpPr>
          <a:xfrm>
            <a:off x="8083550" y="2876550"/>
            <a:ext cx="863601" cy="438151"/>
            <a:chOff x="8083550" y="2876550"/>
            <a:chExt cx="863601" cy="438151"/>
          </a:xfrm>
        </p:grpSpPr>
        <p:sp>
          <p:nvSpPr>
            <p:cNvPr id="12" name="SMARTInkShape-3053"/>
            <p:cNvSpPr/>
            <p:nvPr/>
          </p:nvSpPr>
          <p:spPr>
            <a:xfrm>
              <a:off x="8135630" y="2876550"/>
              <a:ext cx="119371" cy="152401"/>
            </a:xfrm>
            <a:custGeom>
              <a:avLst/>
              <a:gdLst/>
              <a:ahLst/>
              <a:cxnLst/>
              <a:rect l="0" t="0" r="0" b="0"/>
              <a:pathLst>
                <a:path w="119371" h="152401">
                  <a:moveTo>
                    <a:pt x="119370" y="6350"/>
                  </a:moveTo>
                  <a:lnTo>
                    <a:pt x="113902" y="882"/>
                  </a:lnTo>
                  <a:lnTo>
                    <a:pt x="82183" y="6"/>
                  </a:lnTo>
                  <a:lnTo>
                    <a:pt x="53682" y="0"/>
                  </a:lnTo>
                  <a:lnTo>
                    <a:pt x="41738" y="705"/>
                  </a:lnTo>
                  <a:lnTo>
                    <a:pt x="11861" y="14072"/>
                  </a:lnTo>
                  <a:lnTo>
                    <a:pt x="3040" y="21437"/>
                  </a:lnTo>
                  <a:lnTo>
                    <a:pt x="640" y="25520"/>
                  </a:lnTo>
                  <a:lnTo>
                    <a:pt x="0" y="27597"/>
                  </a:lnTo>
                  <a:lnTo>
                    <a:pt x="279" y="29686"/>
                  </a:lnTo>
                  <a:lnTo>
                    <a:pt x="6609" y="44453"/>
                  </a:lnTo>
                  <a:lnTo>
                    <a:pt x="10692" y="48684"/>
                  </a:lnTo>
                  <a:lnTo>
                    <a:pt x="32189" y="62088"/>
                  </a:lnTo>
                  <a:lnTo>
                    <a:pt x="44555" y="74876"/>
                  </a:lnTo>
                  <a:lnTo>
                    <a:pt x="51546" y="80550"/>
                  </a:lnTo>
                  <a:lnTo>
                    <a:pt x="72745" y="110007"/>
                  </a:lnTo>
                  <a:lnTo>
                    <a:pt x="78430" y="117888"/>
                  </a:lnTo>
                  <a:lnTo>
                    <a:pt x="80008" y="122480"/>
                  </a:lnTo>
                  <a:lnTo>
                    <a:pt x="78827" y="128754"/>
                  </a:lnTo>
                  <a:lnTo>
                    <a:pt x="74196" y="138338"/>
                  </a:lnTo>
                  <a:lnTo>
                    <a:pt x="69659" y="143328"/>
                  </a:lnTo>
                  <a:lnTo>
                    <a:pt x="55870" y="1524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SMARTInkShape-3054"/>
            <p:cNvSpPr/>
            <p:nvPr/>
          </p:nvSpPr>
          <p:spPr>
            <a:xfrm>
              <a:off x="8858250" y="3054350"/>
              <a:ext cx="88901" cy="260351"/>
            </a:xfrm>
            <a:custGeom>
              <a:avLst/>
              <a:gdLst/>
              <a:ahLst/>
              <a:cxnLst/>
              <a:rect l="0" t="0" r="0" b="0"/>
              <a:pathLst>
                <a:path w="88901" h="260351">
                  <a:moveTo>
                    <a:pt x="88900" y="0"/>
                  </a:moveTo>
                  <a:lnTo>
                    <a:pt x="88194" y="26440"/>
                  </a:lnTo>
                  <a:lnTo>
                    <a:pt x="80061" y="55283"/>
                  </a:lnTo>
                  <a:lnTo>
                    <a:pt x="73973" y="79017"/>
                  </a:lnTo>
                  <a:lnTo>
                    <a:pt x="64329" y="103924"/>
                  </a:lnTo>
                  <a:lnTo>
                    <a:pt x="55905" y="129178"/>
                  </a:lnTo>
                  <a:lnTo>
                    <a:pt x="45570" y="154534"/>
                  </a:lnTo>
                  <a:lnTo>
                    <a:pt x="33571" y="179921"/>
                  </a:lnTo>
                  <a:lnTo>
                    <a:pt x="21944" y="208009"/>
                  </a:lnTo>
                  <a:lnTo>
                    <a:pt x="10686" y="235722"/>
                  </a:lnTo>
                  <a:lnTo>
                    <a:pt x="0" y="2603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SMARTInkShape-3055"/>
            <p:cNvSpPr/>
            <p:nvPr/>
          </p:nvSpPr>
          <p:spPr>
            <a:xfrm>
              <a:off x="8763000" y="3054350"/>
              <a:ext cx="82551" cy="209551"/>
            </a:xfrm>
            <a:custGeom>
              <a:avLst/>
              <a:gdLst/>
              <a:ahLst/>
              <a:cxnLst/>
              <a:rect l="0" t="0" r="0" b="0"/>
              <a:pathLst>
                <a:path w="82551" h="209551">
                  <a:moveTo>
                    <a:pt x="82550" y="0"/>
                  </a:moveTo>
                  <a:lnTo>
                    <a:pt x="82550" y="8838"/>
                  </a:lnTo>
                  <a:lnTo>
                    <a:pt x="74710" y="40161"/>
                  </a:lnTo>
                  <a:lnTo>
                    <a:pt x="67439" y="67278"/>
                  </a:lnTo>
                  <a:lnTo>
                    <a:pt x="61296" y="91508"/>
                  </a:lnTo>
                  <a:lnTo>
                    <a:pt x="51636" y="116562"/>
                  </a:lnTo>
                  <a:lnTo>
                    <a:pt x="39837" y="141859"/>
                  </a:lnTo>
                  <a:lnTo>
                    <a:pt x="28278" y="169916"/>
                  </a:lnTo>
                  <a:lnTo>
                    <a:pt x="17319" y="189779"/>
                  </a:lnTo>
                  <a:lnTo>
                    <a:pt x="9600" y="201105"/>
                  </a:lnTo>
                  <a:lnTo>
                    <a:pt x="8517" y="203920"/>
                  </a:lnTo>
                  <a:lnTo>
                    <a:pt x="7089" y="205796"/>
                  </a:lnTo>
                  <a:lnTo>
                    <a:pt x="0" y="2095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SMARTInkShape-3056"/>
            <p:cNvSpPr/>
            <p:nvPr/>
          </p:nvSpPr>
          <p:spPr>
            <a:xfrm>
              <a:off x="8580482" y="3105150"/>
              <a:ext cx="144419" cy="119387"/>
            </a:xfrm>
            <a:custGeom>
              <a:avLst/>
              <a:gdLst/>
              <a:ahLst/>
              <a:cxnLst/>
              <a:rect l="0" t="0" r="0" b="0"/>
              <a:pathLst>
                <a:path w="144419" h="119387">
                  <a:moveTo>
                    <a:pt x="106318" y="0"/>
                  </a:moveTo>
                  <a:lnTo>
                    <a:pt x="76546" y="705"/>
                  </a:lnTo>
                  <a:lnTo>
                    <a:pt x="59541" y="8788"/>
                  </a:lnTo>
                  <a:lnTo>
                    <a:pt x="30471" y="26938"/>
                  </a:lnTo>
                  <a:lnTo>
                    <a:pt x="9703" y="46769"/>
                  </a:lnTo>
                  <a:lnTo>
                    <a:pt x="2039" y="59326"/>
                  </a:lnTo>
                  <a:lnTo>
                    <a:pt x="0" y="67760"/>
                  </a:lnTo>
                  <a:lnTo>
                    <a:pt x="974" y="74330"/>
                  </a:lnTo>
                  <a:lnTo>
                    <a:pt x="2222" y="77070"/>
                  </a:lnTo>
                  <a:lnTo>
                    <a:pt x="3759" y="78896"/>
                  </a:lnTo>
                  <a:lnTo>
                    <a:pt x="7349" y="80926"/>
                  </a:lnTo>
                  <a:lnTo>
                    <a:pt x="36653" y="82486"/>
                  </a:lnTo>
                  <a:lnTo>
                    <a:pt x="45017" y="81816"/>
                  </a:lnTo>
                  <a:lnTo>
                    <a:pt x="74705" y="71716"/>
                  </a:lnTo>
                  <a:lnTo>
                    <a:pt x="84271" y="67622"/>
                  </a:lnTo>
                  <a:lnTo>
                    <a:pt x="91345" y="61568"/>
                  </a:lnTo>
                  <a:lnTo>
                    <a:pt x="104608" y="43489"/>
                  </a:lnTo>
                  <a:lnTo>
                    <a:pt x="114120" y="38991"/>
                  </a:lnTo>
                  <a:lnTo>
                    <a:pt x="115753" y="37283"/>
                  </a:lnTo>
                  <a:lnTo>
                    <a:pt x="118827" y="32074"/>
                  </a:lnTo>
                  <a:lnTo>
                    <a:pt x="119013" y="50055"/>
                  </a:lnTo>
                  <a:lnTo>
                    <a:pt x="112550" y="78396"/>
                  </a:lnTo>
                  <a:lnTo>
                    <a:pt x="107277" y="96122"/>
                  </a:lnTo>
                  <a:lnTo>
                    <a:pt x="108369" y="98654"/>
                  </a:lnTo>
                  <a:lnTo>
                    <a:pt x="127358" y="116384"/>
                  </a:lnTo>
                  <a:lnTo>
                    <a:pt x="131662" y="118753"/>
                  </a:lnTo>
                  <a:lnTo>
                    <a:pt x="133797" y="119386"/>
                  </a:lnTo>
                  <a:lnTo>
                    <a:pt x="135927" y="119101"/>
                  </a:lnTo>
                  <a:lnTo>
                    <a:pt x="144418" y="1143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SMARTInkShape-3057"/>
            <p:cNvSpPr/>
            <p:nvPr/>
          </p:nvSpPr>
          <p:spPr>
            <a:xfrm>
              <a:off x="8287053" y="2972047"/>
              <a:ext cx="271451" cy="209304"/>
            </a:xfrm>
            <a:custGeom>
              <a:avLst/>
              <a:gdLst/>
              <a:ahLst/>
              <a:cxnLst/>
              <a:rect l="0" t="0" r="0" b="0"/>
              <a:pathLst>
                <a:path w="271451" h="209304">
                  <a:moveTo>
                    <a:pt x="88597" y="6103"/>
                  </a:moveTo>
                  <a:lnTo>
                    <a:pt x="88597" y="26681"/>
                  </a:lnTo>
                  <a:lnTo>
                    <a:pt x="79758" y="48756"/>
                  </a:lnTo>
                  <a:lnTo>
                    <a:pt x="58560" y="77235"/>
                  </a:lnTo>
                  <a:lnTo>
                    <a:pt x="41950" y="95831"/>
                  </a:lnTo>
                  <a:lnTo>
                    <a:pt x="20853" y="109371"/>
                  </a:lnTo>
                  <a:lnTo>
                    <a:pt x="7671" y="113641"/>
                  </a:lnTo>
                  <a:lnTo>
                    <a:pt x="3158" y="113931"/>
                  </a:lnTo>
                  <a:lnTo>
                    <a:pt x="2004" y="113266"/>
                  </a:lnTo>
                  <a:lnTo>
                    <a:pt x="1234" y="112117"/>
                  </a:lnTo>
                  <a:lnTo>
                    <a:pt x="380" y="108253"/>
                  </a:lnTo>
                  <a:lnTo>
                    <a:pt x="0" y="101833"/>
                  </a:lnTo>
                  <a:lnTo>
                    <a:pt x="3158" y="90284"/>
                  </a:lnTo>
                  <a:lnTo>
                    <a:pt x="23469" y="58585"/>
                  </a:lnTo>
                  <a:lnTo>
                    <a:pt x="45785" y="36199"/>
                  </a:lnTo>
                  <a:lnTo>
                    <a:pt x="76638" y="14007"/>
                  </a:lnTo>
                  <a:lnTo>
                    <a:pt x="92454" y="6088"/>
                  </a:lnTo>
                  <a:lnTo>
                    <a:pt x="121736" y="1004"/>
                  </a:lnTo>
                  <a:lnTo>
                    <a:pt x="151117" y="0"/>
                  </a:lnTo>
                  <a:lnTo>
                    <a:pt x="167485" y="3197"/>
                  </a:lnTo>
                  <a:lnTo>
                    <a:pt x="174928" y="8574"/>
                  </a:lnTo>
                  <a:lnTo>
                    <a:pt x="185456" y="23524"/>
                  </a:lnTo>
                  <a:lnTo>
                    <a:pt x="188792" y="35881"/>
                  </a:lnTo>
                  <a:lnTo>
                    <a:pt x="189214" y="57767"/>
                  </a:lnTo>
                  <a:lnTo>
                    <a:pt x="181321" y="88766"/>
                  </a:lnTo>
                  <a:lnTo>
                    <a:pt x="171888" y="107736"/>
                  </a:lnTo>
                  <a:lnTo>
                    <a:pt x="140292" y="138731"/>
                  </a:lnTo>
                  <a:lnTo>
                    <a:pt x="135561" y="142660"/>
                  </a:lnTo>
                  <a:lnTo>
                    <a:pt x="128003" y="145389"/>
                  </a:lnTo>
                  <a:lnTo>
                    <a:pt x="127568" y="144821"/>
                  </a:lnTo>
                  <a:lnTo>
                    <a:pt x="127083" y="142309"/>
                  </a:lnTo>
                  <a:lnTo>
                    <a:pt x="128750" y="138841"/>
                  </a:lnTo>
                  <a:lnTo>
                    <a:pt x="135569" y="127494"/>
                  </a:lnTo>
                  <a:lnTo>
                    <a:pt x="149563" y="100614"/>
                  </a:lnTo>
                  <a:lnTo>
                    <a:pt x="177999" y="73869"/>
                  </a:lnTo>
                  <a:lnTo>
                    <a:pt x="202996" y="53904"/>
                  </a:lnTo>
                  <a:lnTo>
                    <a:pt x="215641" y="48514"/>
                  </a:lnTo>
                  <a:lnTo>
                    <a:pt x="243982" y="44770"/>
                  </a:lnTo>
                  <a:lnTo>
                    <a:pt x="251260" y="46336"/>
                  </a:lnTo>
                  <a:lnTo>
                    <a:pt x="259324" y="51185"/>
                  </a:lnTo>
                  <a:lnTo>
                    <a:pt x="263959" y="55772"/>
                  </a:lnTo>
                  <a:lnTo>
                    <a:pt x="268370" y="62515"/>
                  </a:lnTo>
                  <a:lnTo>
                    <a:pt x="271450" y="77616"/>
                  </a:lnTo>
                  <a:lnTo>
                    <a:pt x="267421" y="101681"/>
                  </a:lnTo>
                  <a:lnTo>
                    <a:pt x="257786" y="133146"/>
                  </a:lnTo>
                  <a:lnTo>
                    <a:pt x="247327" y="162977"/>
                  </a:lnTo>
                  <a:lnTo>
                    <a:pt x="238172" y="185067"/>
                  </a:lnTo>
                  <a:lnTo>
                    <a:pt x="240485" y="198315"/>
                  </a:lnTo>
                  <a:lnTo>
                    <a:pt x="242651" y="202773"/>
                  </a:lnTo>
                  <a:lnTo>
                    <a:pt x="247347" y="209303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SMARTInkShape-3058"/>
            <p:cNvSpPr/>
            <p:nvPr/>
          </p:nvSpPr>
          <p:spPr>
            <a:xfrm>
              <a:off x="8083550" y="2971800"/>
              <a:ext cx="148677" cy="100573"/>
            </a:xfrm>
            <a:custGeom>
              <a:avLst/>
              <a:gdLst/>
              <a:ahLst/>
              <a:cxnLst/>
              <a:rect l="0" t="0" r="0" b="0"/>
              <a:pathLst>
                <a:path w="148677" h="100573">
                  <a:moveTo>
                    <a:pt x="127000" y="0"/>
                  </a:moveTo>
                  <a:lnTo>
                    <a:pt x="130371" y="3371"/>
                  </a:lnTo>
                  <a:lnTo>
                    <a:pt x="132026" y="6907"/>
                  </a:lnTo>
                  <a:lnTo>
                    <a:pt x="144129" y="38500"/>
                  </a:lnTo>
                  <a:lnTo>
                    <a:pt x="148253" y="47920"/>
                  </a:lnTo>
                  <a:lnTo>
                    <a:pt x="148676" y="56811"/>
                  </a:lnTo>
                  <a:lnTo>
                    <a:pt x="143197" y="74016"/>
                  </a:lnTo>
                  <a:lnTo>
                    <a:pt x="133994" y="86763"/>
                  </a:lnTo>
                  <a:lnTo>
                    <a:pt x="118960" y="96106"/>
                  </a:lnTo>
                  <a:lnTo>
                    <a:pt x="94916" y="100514"/>
                  </a:lnTo>
                  <a:lnTo>
                    <a:pt x="76806" y="100572"/>
                  </a:lnTo>
                  <a:lnTo>
                    <a:pt x="49903" y="92719"/>
                  </a:lnTo>
                  <a:lnTo>
                    <a:pt x="21459" y="80397"/>
                  </a:lnTo>
                  <a:lnTo>
                    <a:pt x="11924" y="74072"/>
                  </a:lnTo>
                  <a:lnTo>
                    <a:pt x="4630" y="64359"/>
                  </a:lnTo>
                  <a:lnTo>
                    <a:pt x="1372" y="52544"/>
                  </a:lnTo>
                  <a:lnTo>
                    <a:pt x="0" y="317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SMARTInkShape-3059"/>
            <p:cNvSpPr/>
            <p:nvPr/>
          </p:nvSpPr>
          <p:spPr>
            <a:xfrm>
              <a:off x="8153400" y="2901950"/>
              <a:ext cx="69851" cy="12701"/>
            </a:xfrm>
            <a:custGeom>
              <a:avLst/>
              <a:gdLst/>
              <a:ahLst/>
              <a:cxnLst/>
              <a:rect l="0" t="0" r="0" b="0"/>
              <a:pathLst>
                <a:path w="69851" h="12701">
                  <a:moveTo>
                    <a:pt x="69850" y="0"/>
                  </a:moveTo>
                  <a:lnTo>
                    <a:pt x="39813" y="0"/>
                  </a:lnTo>
                  <a:lnTo>
                    <a:pt x="18151" y="0"/>
                  </a:lnTo>
                  <a:lnTo>
                    <a:pt x="13241" y="1881"/>
                  </a:lnTo>
                  <a:lnTo>
                    <a:pt x="0" y="127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4" name="SMARTInkShape-Group469"/>
          <p:cNvGrpSpPr/>
          <p:nvPr/>
        </p:nvGrpSpPr>
        <p:grpSpPr>
          <a:xfrm>
            <a:off x="469900" y="3068832"/>
            <a:ext cx="1980528" cy="455419"/>
            <a:chOff x="469900" y="3068832"/>
            <a:chExt cx="1980528" cy="455419"/>
          </a:xfrm>
        </p:grpSpPr>
        <p:sp>
          <p:nvSpPr>
            <p:cNvPr id="20" name="SMARTInkShape-3060"/>
            <p:cNvSpPr/>
            <p:nvPr/>
          </p:nvSpPr>
          <p:spPr>
            <a:xfrm>
              <a:off x="2350786" y="3346487"/>
              <a:ext cx="99642" cy="177764"/>
            </a:xfrm>
            <a:custGeom>
              <a:avLst/>
              <a:gdLst/>
              <a:ahLst/>
              <a:cxnLst/>
              <a:rect l="0" t="0" r="0" b="0"/>
              <a:pathLst>
                <a:path w="99642" h="177764">
                  <a:moveTo>
                    <a:pt x="81264" y="19013"/>
                  </a:moveTo>
                  <a:lnTo>
                    <a:pt x="81264" y="10174"/>
                  </a:lnTo>
                  <a:lnTo>
                    <a:pt x="80558" y="8887"/>
                  </a:lnTo>
                  <a:lnTo>
                    <a:pt x="79382" y="8029"/>
                  </a:lnTo>
                  <a:lnTo>
                    <a:pt x="77892" y="7457"/>
                  </a:lnTo>
                  <a:lnTo>
                    <a:pt x="76899" y="6370"/>
                  </a:lnTo>
                  <a:lnTo>
                    <a:pt x="75796" y="3281"/>
                  </a:lnTo>
                  <a:lnTo>
                    <a:pt x="74796" y="2175"/>
                  </a:lnTo>
                  <a:lnTo>
                    <a:pt x="71804" y="946"/>
                  </a:lnTo>
                  <a:lnTo>
                    <a:pt x="42960" y="0"/>
                  </a:lnTo>
                  <a:lnTo>
                    <a:pt x="34606" y="685"/>
                  </a:lnTo>
                  <a:lnTo>
                    <a:pt x="22675" y="5037"/>
                  </a:lnTo>
                  <a:lnTo>
                    <a:pt x="9665" y="14890"/>
                  </a:lnTo>
                  <a:lnTo>
                    <a:pt x="3056" y="24533"/>
                  </a:lnTo>
                  <a:lnTo>
                    <a:pt x="0" y="32956"/>
                  </a:lnTo>
                  <a:lnTo>
                    <a:pt x="277" y="35364"/>
                  </a:lnTo>
                  <a:lnTo>
                    <a:pt x="7665" y="49823"/>
                  </a:lnTo>
                  <a:lnTo>
                    <a:pt x="17045" y="61694"/>
                  </a:lnTo>
                  <a:lnTo>
                    <a:pt x="46068" y="85238"/>
                  </a:lnTo>
                  <a:lnTo>
                    <a:pt x="75743" y="110083"/>
                  </a:lnTo>
                  <a:lnTo>
                    <a:pt x="96909" y="137784"/>
                  </a:lnTo>
                  <a:lnTo>
                    <a:pt x="99305" y="145456"/>
                  </a:lnTo>
                  <a:lnTo>
                    <a:pt x="99641" y="147758"/>
                  </a:lnTo>
                  <a:lnTo>
                    <a:pt x="96252" y="154079"/>
                  </a:lnTo>
                  <a:lnTo>
                    <a:pt x="82976" y="168686"/>
                  </a:lnTo>
                  <a:lnTo>
                    <a:pt x="75910" y="173258"/>
                  </a:lnTo>
                  <a:lnTo>
                    <a:pt x="60627" y="176428"/>
                  </a:lnTo>
                  <a:lnTo>
                    <a:pt x="30716" y="177645"/>
                  </a:lnTo>
                  <a:lnTo>
                    <a:pt x="24114" y="177763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SMARTInkShape-3061"/>
            <p:cNvSpPr/>
            <p:nvPr/>
          </p:nvSpPr>
          <p:spPr>
            <a:xfrm>
              <a:off x="2171700" y="3340694"/>
              <a:ext cx="107837" cy="139107"/>
            </a:xfrm>
            <a:custGeom>
              <a:avLst/>
              <a:gdLst/>
              <a:ahLst/>
              <a:cxnLst/>
              <a:rect l="0" t="0" r="0" b="0"/>
              <a:pathLst>
                <a:path w="107837" h="139107">
                  <a:moveTo>
                    <a:pt x="0" y="50206"/>
                  </a:moveTo>
                  <a:lnTo>
                    <a:pt x="0" y="53577"/>
                  </a:lnTo>
                  <a:lnTo>
                    <a:pt x="705" y="54570"/>
                  </a:lnTo>
                  <a:lnTo>
                    <a:pt x="1881" y="55232"/>
                  </a:lnTo>
                  <a:lnTo>
                    <a:pt x="3371" y="55673"/>
                  </a:lnTo>
                  <a:lnTo>
                    <a:pt x="12865" y="61466"/>
                  </a:lnTo>
                  <a:lnTo>
                    <a:pt x="40470" y="68611"/>
                  </a:lnTo>
                  <a:lnTo>
                    <a:pt x="53697" y="68359"/>
                  </a:lnTo>
                  <a:lnTo>
                    <a:pt x="83379" y="62771"/>
                  </a:lnTo>
                  <a:lnTo>
                    <a:pt x="92124" y="58005"/>
                  </a:lnTo>
                  <a:lnTo>
                    <a:pt x="103583" y="48001"/>
                  </a:lnTo>
                  <a:lnTo>
                    <a:pt x="106009" y="41935"/>
                  </a:lnTo>
                  <a:lnTo>
                    <a:pt x="107836" y="19577"/>
                  </a:lnTo>
                  <a:lnTo>
                    <a:pt x="106017" y="13545"/>
                  </a:lnTo>
                  <a:lnTo>
                    <a:pt x="99101" y="3923"/>
                  </a:lnTo>
                  <a:lnTo>
                    <a:pt x="95080" y="1414"/>
                  </a:lnTo>
                  <a:lnTo>
                    <a:pt x="86968" y="0"/>
                  </a:lnTo>
                  <a:lnTo>
                    <a:pt x="79574" y="375"/>
                  </a:lnTo>
                  <a:lnTo>
                    <a:pt x="59153" y="8279"/>
                  </a:lnTo>
                  <a:lnTo>
                    <a:pt x="52631" y="14168"/>
                  </a:lnTo>
                  <a:lnTo>
                    <a:pt x="41229" y="25417"/>
                  </a:lnTo>
                  <a:lnTo>
                    <a:pt x="31729" y="34249"/>
                  </a:lnTo>
                  <a:lnTo>
                    <a:pt x="14117" y="63313"/>
                  </a:lnTo>
                  <a:lnTo>
                    <a:pt x="5491" y="92828"/>
                  </a:lnTo>
                  <a:lnTo>
                    <a:pt x="1627" y="106814"/>
                  </a:lnTo>
                  <a:lnTo>
                    <a:pt x="1428" y="114876"/>
                  </a:lnTo>
                  <a:lnTo>
                    <a:pt x="3692" y="120811"/>
                  </a:lnTo>
                  <a:lnTo>
                    <a:pt x="8933" y="128119"/>
                  </a:lnTo>
                  <a:lnTo>
                    <a:pt x="18326" y="134753"/>
                  </a:lnTo>
                  <a:lnTo>
                    <a:pt x="33416" y="137816"/>
                  </a:lnTo>
                  <a:lnTo>
                    <a:pt x="64055" y="139030"/>
                  </a:lnTo>
                  <a:lnTo>
                    <a:pt x="69850" y="139106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SMARTInkShape-3062"/>
            <p:cNvSpPr/>
            <p:nvPr/>
          </p:nvSpPr>
          <p:spPr>
            <a:xfrm>
              <a:off x="2109509" y="3257550"/>
              <a:ext cx="11217" cy="228601"/>
            </a:xfrm>
            <a:custGeom>
              <a:avLst/>
              <a:gdLst/>
              <a:ahLst/>
              <a:cxnLst/>
              <a:rect l="0" t="0" r="0" b="0"/>
              <a:pathLst>
                <a:path w="11217" h="228601">
                  <a:moveTo>
                    <a:pt x="5041" y="0"/>
                  </a:moveTo>
                  <a:lnTo>
                    <a:pt x="5041" y="3371"/>
                  </a:lnTo>
                  <a:lnTo>
                    <a:pt x="6922" y="6907"/>
                  </a:lnTo>
                  <a:lnTo>
                    <a:pt x="8412" y="8838"/>
                  </a:lnTo>
                  <a:lnTo>
                    <a:pt x="10067" y="14746"/>
                  </a:lnTo>
                  <a:lnTo>
                    <a:pt x="11216" y="39911"/>
                  </a:lnTo>
                  <a:lnTo>
                    <a:pt x="9475" y="70625"/>
                  </a:lnTo>
                  <a:lnTo>
                    <a:pt x="5916" y="100498"/>
                  </a:lnTo>
                  <a:lnTo>
                    <a:pt x="4508" y="131852"/>
                  </a:lnTo>
                  <a:lnTo>
                    <a:pt x="49" y="163340"/>
                  </a:lnTo>
                  <a:lnTo>
                    <a:pt x="0" y="176312"/>
                  </a:lnTo>
                  <a:lnTo>
                    <a:pt x="4237" y="203979"/>
                  </a:lnTo>
                  <a:lnTo>
                    <a:pt x="5041" y="2286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SMARTInkShape-3063"/>
            <p:cNvSpPr/>
            <p:nvPr/>
          </p:nvSpPr>
          <p:spPr>
            <a:xfrm>
              <a:off x="1911506" y="3359150"/>
              <a:ext cx="107795" cy="138411"/>
            </a:xfrm>
            <a:custGeom>
              <a:avLst/>
              <a:gdLst/>
              <a:ahLst/>
              <a:cxnLst/>
              <a:rect l="0" t="0" r="0" b="0"/>
              <a:pathLst>
                <a:path w="107795" h="138411">
                  <a:moveTo>
                    <a:pt x="18894" y="12700"/>
                  </a:moveTo>
                  <a:lnTo>
                    <a:pt x="18894" y="22159"/>
                  </a:lnTo>
                  <a:lnTo>
                    <a:pt x="13132" y="46872"/>
                  </a:lnTo>
                  <a:lnTo>
                    <a:pt x="12805" y="55169"/>
                  </a:lnTo>
                  <a:lnTo>
                    <a:pt x="8897" y="63560"/>
                  </a:lnTo>
                  <a:lnTo>
                    <a:pt x="5879" y="67773"/>
                  </a:lnTo>
                  <a:lnTo>
                    <a:pt x="2526" y="78099"/>
                  </a:lnTo>
                  <a:lnTo>
                    <a:pt x="79" y="107559"/>
                  </a:lnTo>
                  <a:lnTo>
                    <a:pt x="0" y="111923"/>
                  </a:lnTo>
                  <a:lnTo>
                    <a:pt x="1359" y="115537"/>
                  </a:lnTo>
                  <a:lnTo>
                    <a:pt x="6632" y="121435"/>
                  </a:lnTo>
                  <a:lnTo>
                    <a:pt x="29496" y="136800"/>
                  </a:lnTo>
                  <a:lnTo>
                    <a:pt x="36776" y="138410"/>
                  </a:lnTo>
                  <a:lnTo>
                    <a:pt x="44715" y="137245"/>
                  </a:lnTo>
                  <a:lnTo>
                    <a:pt x="73952" y="124739"/>
                  </a:lnTo>
                  <a:lnTo>
                    <a:pt x="80523" y="118704"/>
                  </a:lnTo>
                  <a:lnTo>
                    <a:pt x="92731" y="98521"/>
                  </a:lnTo>
                  <a:lnTo>
                    <a:pt x="104950" y="68299"/>
                  </a:lnTo>
                  <a:lnTo>
                    <a:pt x="107544" y="38018"/>
                  </a:lnTo>
                  <a:lnTo>
                    <a:pt x="107779" y="8350"/>
                  </a:lnTo>
                  <a:lnTo>
                    <a:pt x="107794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SMARTInkShape-3064"/>
            <p:cNvSpPr/>
            <p:nvPr/>
          </p:nvSpPr>
          <p:spPr>
            <a:xfrm>
              <a:off x="1714500" y="3225800"/>
              <a:ext cx="158262" cy="276208"/>
            </a:xfrm>
            <a:custGeom>
              <a:avLst/>
              <a:gdLst/>
              <a:ahLst/>
              <a:cxnLst/>
              <a:rect l="0" t="0" r="0" b="0"/>
              <a:pathLst>
                <a:path w="158262" h="276208">
                  <a:moveTo>
                    <a:pt x="12700" y="0"/>
                  </a:moveTo>
                  <a:lnTo>
                    <a:pt x="12700" y="27888"/>
                  </a:lnTo>
                  <a:lnTo>
                    <a:pt x="12700" y="54662"/>
                  </a:lnTo>
                  <a:lnTo>
                    <a:pt x="12700" y="83469"/>
                  </a:lnTo>
                  <a:lnTo>
                    <a:pt x="12700" y="110887"/>
                  </a:lnTo>
                  <a:lnTo>
                    <a:pt x="12700" y="137199"/>
                  </a:lnTo>
                  <a:lnTo>
                    <a:pt x="12700" y="162869"/>
                  </a:lnTo>
                  <a:lnTo>
                    <a:pt x="10818" y="193064"/>
                  </a:lnTo>
                  <a:lnTo>
                    <a:pt x="6742" y="221917"/>
                  </a:lnTo>
                  <a:lnTo>
                    <a:pt x="6356" y="240812"/>
                  </a:lnTo>
                  <a:lnTo>
                    <a:pt x="6351" y="237784"/>
                  </a:lnTo>
                  <a:lnTo>
                    <a:pt x="8232" y="234328"/>
                  </a:lnTo>
                  <a:lnTo>
                    <a:pt x="9721" y="232419"/>
                  </a:lnTo>
                  <a:lnTo>
                    <a:pt x="11376" y="226534"/>
                  </a:lnTo>
                  <a:lnTo>
                    <a:pt x="14189" y="215288"/>
                  </a:lnTo>
                  <a:lnTo>
                    <a:pt x="25530" y="183538"/>
                  </a:lnTo>
                  <a:lnTo>
                    <a:pt x="30396" y="171884"/>
                  </a:lnTo>
                  <a:lnTo>
                    <a:pt x="41070" y="158094"/>
                  </a:lnTo>
                  <a:lnTo>
                    <a:pt x="61495" y="144404"/>
                  </a:lnTo>
                  <a:lnTo>
                    <a:pt x="74116" y="141093"/>
                  </a:lnTo>
                  <a:lnTo>
                    <a:pt x="82564" y="142201"/>
                  </a:lnTo>
                  <a:lnTo>
                    <a:pt x="109832" y="149474"/>
                  </a:lnTo>
                  <a:lnTo>
                    <a:pt x="130350" y="163659"/>
                  </a:lnTo>
                  <a:lnTo>
                    <a:pt x="147286" y="180756"/>
                  </a:lnTo>
                  <a:lnTo>
                    <a:pt x="155039" y="197020"/>
                  </a:lnTo>
                  <a:lnTo>
                    <a:pt x="158261" y="223248"/>
                  </a:lnTo>
                  <a:lnTo>
                    <a:pt x="155234" y="238224"/>
                  </a:lnTo>
                  <a:lnTo>
                    <a:pt x="146497" y="251599"/>
                  </a:lnTo>
                  <a:lnTo>
                    <a:pt x="134972" y="264499"/>
                  </a:lnTo>
                  <a:lnTo>
                    <a:pt x="124898" y="269249"/>
                  </a:lnTo>
                  <a:lnTo>
                    <a:pt x="93562" y="276207"/>
                  </a:lnTo>
                  <a:lnTo>
                    <a:pt x="67390" y="274299"/>
                  </a:lnTo>
                  <a:lnTo>
                    <a:pt x="46308" y="272008"/>
                  </a:lnTo>
                  <a:lnTo>
                    <a:pt x="18319" y="258793"/>
                  </a:lnTo>
                  <a:lnTo>
                    <a:pt x="11669" y="254248"/>
                  </a:lnTo>
                  <a:lnTo>
                    <a:pt x="0" y="2413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SMARTInkShape-3065"/>
            <p:cNvSpPr/>
            <p:nvPr/>
          </p:nvSpPr>
          <p:spPr>
            <a:xfrm>
              <a:off x="1524000" y="3340100"/>
              <a:ext cx="130159" cy="126397"/>
            </a:xfrm>
            <a:custGeom>
              <a:avLst/>
              <a:gdLst/>
              <a:ahLst/>
              <a:cxnLst/>
              <a:rect l="0" t="0" r="0" b="0"/>
              <a:pathLst>
                <a:path w="130159" h="126397">
                  <a:moveTo>
                    <a:pt x="0" y="25400"/>
                  </a:moveTo>
                  <a:lnTo>
                    <a:pt x="0" y="34238"/>
                  </a:lnTo>
                  <a:lnTo>
                    <a:pt x="6088" y="62386"/>
                  </a:lnTo>
                  <a:lnTo>
                    <a:pt x="6343" y="94042"/>
                  </a:lnTo>
                  <a:lnTo>
                    <a:pt x="9718" y="106102"/>
                  </a:lnTo>
                  <a:lnTo>
                    <a:pt x="17180" y="117750"/>
                  </a:lnTo>
                  <a:lnTo>
                    <a:pt x="21276" y="122418"/>
                  </a:lnTo>
                  <a:lnTo>
                    <a:pt x="25448" y="124964"/>
                  </a:lnTo>
                  <a:lnTo>
                    <a:pt x="33646" y="126396"/>
                  </a:lnTo>
                  <a:lnTo>
                    <a:pt x="41059" y="126026"/>
                  </a:lnTo>
                  <a:lnTo>
                    <a:pt x="61494" y="118126"/>
                  </a:lnTo>
                  <a:lnTo>
                    <a:pt x="92260" y="96959"/>
                  </a:lnTo>
                  <a:lnTo>
                    <a:pt x="118456" y="71930"/>
                  </a:lnTo>
                  <a:lnTo>
                    <a:pt x="123202" y="63484"/>
                  </a:lnTo>
                  <a:lnTo>
                    <a:pt x="130158" y="42331"/>
                  </a:lnTo>
                  <a:lnTo>
                    <a:pt x="125365" y="12700"/>
                  </a:lnTo>
                  <a:lnTo>
                    <a:pt x="12065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SMARTInkShape-3066"/>
            <p:cNvSpPr/>
            <p:nvPr/>
          </p:nvSpPr>
          <p:spPr>
            <a:xfrm>
              <a:off x="1339850" y="3352800"/>
              <a:ext cx="133351" cy="6351"/>
            </a:xfrm>
            <a:custGeom>
              <a:avLst/>
              <a:gdLst/>
              <a:ahLst/>
              <a:cxnLst/>
              <a:rect l="0" t="0" r="0" b="0"/>
              <a:pathLst>
                <a:path w="133351" h="6351">
                  <a:moveTo>
                    <a:pt x="0" y="6350"/>
                  </a:moveTo>
                  <a:lnTo>
                    <a:pt x="6741" y="2979"/>
                  </a:lnTo>
                  <a:lnTo>
                    <a:pt x="32637" y="392"/>
                  </a:lnTo>
                  <a:lnTo>
                    <a:pt x="60696" y="77"/>
                  </a:lnTo>
                  <a:lnTo>
                    <a:pt x="92004" y="15"/>
                  </a:lnTo>
                  <a:lnTo>
                    <a:pt x="121198" y="1"/>
                  </a:lnTo>
                  <a:lnTo>
                    <a:pt x="13335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SMARTInkShape-3067"/>
            <p:cNvSpPr/>
            <p:nvPr/>
          </p:nvSpPr>
          <p:spPr>
            <a:xfrm>
              <a:off x="1387101" y="3181350"/>
              <a:ext cx="54350" cy="304801"/>
            </a:xfrm>
            <a:custGeom>
              <a:avLst/>
              <a:gdLst/>
              <a:ahLst/>
              <a:cxnLst/>
              <a:rect l="0" t="0" r="0" b="0"/>
              <a:pathLst>
                <a:path w="54350" h="304801">
                  <a:moveTo>
                    <a:pt x="54349" y="0"/>
                  </a:moveTo>
                  <a:lnTo>
                    <a:pt x="53643" y="10139"/>
                  </a:lnTo>
                  <a:lnTo>
                    <a:pt x="49323" y="27611"/>
                  </a:lnTo>
                  <a:lnTo>
                    <a:pt x="44889" y="57979"/>
                  </a:lnTo>
                  <a:lnTo>
                    <a:pt x="39238" y="87655"/>
                  </a:lnTo>
                  <a:lnTo>
                    <a:pt x="33095" y="118791"/>
                  </a:lnTo>
                  <a:lnTo>
                    <a:pt x="28910" y="141696"/>
                  </a:lnTo>
                  <a:lnTo>
                    <a:pt x="24698" y="165281"/>
                  </a:lnTo>
                  <a:lnTo>
                    <a:pt x="20474" y="187523"/>
                  </a:lnTo>
                  <a:lnTo>
                    <a:pt x="18126" y="209167"/>
                  </a:lnTo>
                  <a:lnTo>
                    <a:pt x="15672" y="229135"/>
                  </a:lnTo>
                  <a:lnTo>
                    <a:pt x="6361" y="259201"/>
                  </a:lnTo>
                  <a:lnTo>
                    <a:pt x="3213" y="286174"/>
                  </a:lnTo>
                  <a:lnTo>
                    <a:pt x="342" y="292523"/>
                  </a:lnTo>
                  <a:lnTo>
                    <a:pt x="0" y="295204"/>
                  </a:lnTo>
                  <a:lnTo>
                    <a:pt x="3549" y="3048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SMARTInkShape-3068"/>
            <p:cNvSpPr/>
            <p:nvPr/>
          </p:nvSpPr>
          <p:spPr>
            <a:xfrm>
              <a:off x="1150636" y="3282950"/>
              <a:ext cx="127614" cy="177309"/>
            </a:xfrm>
            <a:custGeom>
              <a:avLst/>
              <a:gdLst/>
              <a:ahLst/>
              <a:cxnLst/>
              <a:rect l="0" t="0" r="0" b="0"/>
              <a:pathLst>
                <a:path w="127614" h="177309">
                  <a:moveTo>
                    <a:pt x="93964" y="31750"/>
                  </a:moveTo>
                  <a:lnTo>
                    <a:pt x="85125" y="31750"/>
                  </a:lnTo>
                  <a:lnTo>
                    <a:pt x="63926" y="40588"/>
                  </a:lnTo>
                  <a:lnTo>
                    <a:pt x="38895" y="61787"/>
                  </a:lnTo>
                  <a:lnTo>
                    <a:pt x="22695" y="83466"/>
                  </a:lnTo>
                  <a:lnTo>
                    <a:pt x="9668" y="114420"/>
                  </a:lnTo>
                  <a:lnTo>
                    <a:pt x="644" y="144184"/>
                  </a:lnTo>
                  <a:lnTo>
                    <a:pt x="0" y="149039"/>
                  </a:lnTo>
                  <a:lnTo>
                    <a:pt x="3048" y="158197"/>
                  </a:lnTo>
                  <a:lnTo>
                    <a:pt x="9107" y="166265"/>
                  </a:lnTo>
                  <a:lnTo>
                    <a:pt x="16503" y="172203"/>
                  </a:lnTo>
                  <a:lnTo>
                    <a:pt x="26376" y="175312"/>
                  </a:lnTo>
                  <a:lnTo>
                    <a:pt x="49960" y="177308"/>
                  </a:lnTo>
                  <a:lnTo>
                    <a:pt x="68696" y="174283"/>
                  </a:lnTo>
                  <a:lnTo>
                    <a:pt x="95305" y="158008"/>
                  </a:lnTo>
                  <a:lnTo>
                    <a:pt x="111529" y="143948"/>
                  </a:lnTo>
                  <a:lnTo>
                    <a:pt x="123392" y="126377"/>
                  </a:lnTo>
                  <a:lnTo>
                    <a:pt x="126283" y="120234"/>
                  </a:lnTo>
                  <a:lnTo>
                    <a:pt x="127613" y="107765"/>
                  </a:lnTo>
                  <a:lnTo>
                    <a:pt x="125258" y="76881"/>
                  </a:lnTo>
                  <a:lnTo>
                    <a:pt x="120012" y="61506"/>
                  </a:lnTo>
                  <a:lnTo>
                    <a:pt x="100661" y="30866"/>
                  </a:lnTo>
                  <a:lnTo>
                    <a:pt x="87644" y="13179"/>
                  </a:lnTo>
                  <a:lnTo>
                    <a:pt x="74914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SMARTInkShape-3069"/>
            <p:cNvSpPr/>
            <p:nvPr/>
          </p:nvSpPr>
          <p:spPr>
            <a:xfrm>
              <a:off x="1054201" y="3283325"/>
              <a:ext cx="101500" cy="156724"/>
            </a:xfrm>
            <a:custGeom>
              <a:avLst/>
              <a:gdLst/>
              <a:ahLst/>
              <a:cxnLst/>
              <a:rect l="0" t="0" r="0" b="0"/>
              <a:pathLst>
                <a:path w="101500" h="156724">
                  <a:moveTo>
                    <a:pt x="37999" y="31375"/>
                  </a:moveTo>
                  <a:lnTo>
                    <a:pt x="34628" y="31375"/>
                  </a:lnTo>
                  <a:lnTo>
                    <a:pt x="33635" y="32080"/>
                  </a:lnTo>
                  <a:lnTo>
                    <a:pt x="32973" y="33256"/>
                  </a:lnTo>
                  <a:lnTo>
                    <a:pt x="26204" y="64783"/>
                  </a:lnTo>
                  <a:lnTo>
                    <a:pt x="20392" y="93211"/>
                  </a:lnTo>
                  <a:lnTo>
                    <a:pt x="18433" y="120186"/>
                  </a:lnTo>
                  <a:lnTo>
                    <a:pt x="13002" y="150014"/>
                  </a:lnTo>
                  <a:lnTo>
                    <a:pt x="12867" y="152801"/>
                  </a:lnTo>
                  <a:lnTo>
                    <a:pt x="12072" y="154659"/>
                  </a:lnTo>
                  <a:lnTo>
                    <a:pt x="10837" y="155897"/>
                  </a:lnTo>
                  <a:lnTo>
                    <a:pt x="9307" y="156723"/>
                  </a:lnTo>
                  <a:lnTo>
                    <a:pt x="7582" y="156568"/>
                  </a:lnTo>
                  <a:lnTo>
                    <a:pt x="3784" y="154514"/>
                  </a:lnTo>
                  <a:lnTo>
                    <a:pt x="2489" y="152979"/>
                  </a:lnTo>
                  <a:lnTo>
                    <a:pt x="1050" y="149391"/>
                  </a:lnTo>
                  <a:lnTo>
                    <a:pt x="0" y="130420"/>
                  </a:lnTo>
                  <a:lnTo>
                    <a:pt x="6819" y="99006"/>
                  </a:lnTo>
                  <a:lnTo>
                    <a:pt x="14828" y="70291"/>
                  </a:lnTo>
                  <a:lnTo>
                    <a:pt x="25313" y="39713"/>
                  </a:lnTo>
                  <a:lnTo>
                    <a:pt x="30244" y="30847"/>
                  </a:lnTo>
                  <a:lnTo>
                    <a:pt x="40953" y="21889"/>
                  </a:lnTo>
                  <a:lnTo>
                    <a:pt x="72475" y="2475"/>
                  </a:lnTo>
                  <a:lnTo>
                    <a:pt x="89741" y="0"/>
                  </a:lnTo>
                  <a:lnTo>
                    <a:pt x="94627" y="1673"/>
                  </a:lnTo>
                  <a:lnTo>
                    <a:pt x="101499" y="5975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SMARTInkShape-3070"/>
            <p:cNvSpPr/>
            <p:nvPr/>
          </p:nvSpPr>
          <p:spPr>
            <a:xfrm>
              <a:off x="852273" y="3289300"/>
              <a:ext cx="144678" cy="136049"/>
            </a:xfrm>
            <a:custGeom>
              <a:avLst/>
              <a:gdLst/>
              <a:ahLst/>
              <a:cxnLst/>
              <a:rect l="0" t="0" r="0" b="0"/>
              <a:pathLst>
                <a:path w="144678" h="136049">
                  <a:moveTo>
                    <a:pt x="144677" y="0"/>
                  </a:moveTo>
                  <a:lnTo>
                    <a:pt x="116133" y="0"/>
                  </a:lnTo>
                  <a:lnTo>
                    <a:pt x="93256" y="1881"/>
                  </a:lnTo>
                  <a:lnTo>
                    <a:pt x="74642" y="8788"/>
                  </a:lnTo>
                  <a:lnTo>
                    <a:pt x="43758" y="23473"/>
                  </a:lnTo>
                  <a:lnTo>
                    <a:pt x="29089" y="35255"/>
                  </a:lnTo>
                  <a:lnTo>
                    <a:pt x="8002" y="65088"/>
                  </a:lnTo>
                  <a:lnTo>
                    <a:pt x="1718" y="78865"/>
                  </a:lnTo>
                  <a:lnTo>
                    <a:pt x="0" y="90084"/>
                  </a:lnTo>
                  <a:lnTo>
                    <a:pt x="2405" y="104930"/>
                  </a:lnTo>
                  <a:lnTo>
                    <a:pt x="7596" y="112016"/>
                  </a:lnTo>
                  <a:lnTo>
                    <a:pt x="27194" y="128241"/>
                  </a:lnTo>
                  <a:lnTo>
                    <a:pt x="56194" y="136048"/>
                  </a:lnTo>
                  <a:lnTo>
                    <a:pt x="87870" y="134615"/>
                  </a:lnTo>
                  <a:lnTo>
                    <a:pt x="100227" y="1333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SMARTInkShape-3071"/>
            <p:cNvSpPr/>
            <p:nvPr/>
          </p:nvSpPr>
          <p:spPr>
            <a:xfrm>
              <a:off x="806604" y="3181350"/>
              <a:ext cx="12547" cy="19051"/>
            </a:xfrm>
            <a:custGeom>
              <a:avLst/>
              <a:gdLst/>
              <a:ahLst/>
              <a:cxnLst/>
              <a:rect l="0" t="0" r="0" b="0"/>
              <a:pathLst>
                <a:path w="12547" h="19051">
                  <a:moveTo>
                    <a:pt x="12546" y="0"/>
                  </a:moveTo>
                  <a:lnTo>
                    <a:pt x="369" y="0"/>
                  </a:lnTo>
                  <a:lnTo>
                    <a:pt x="0" y="3371"/>
                  </a:lnTo>
                  <a:lnTo>
                    <a:pt x="6196" y="190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SMARTInkShape-3072"/>
            <p:cNvSpPr/>
            <p:nvPr/>
          </p:nvSpPr>
          <p:spPr>
            <a:xfrm>
              <a:off x="749300" y="3251200"/>
              <a:ext cx="31751" cy="145897"/>
            </a:xfrm>
            <a:custGeom>
              <a:avLst/>
              <a:gdLst/>
              <a:ahLst/>
              <a:cxnLst/>
              <a:rect l="0" t="0" r="0" b="0"/>
              <a:pathLst>
                <a:path w="31751" h="145897">
                  <a:moveTo>
                    <a:pt x="31750" y="0"/>
                  </a:moveTo>
                  <a:lnTo>
                    <a:pt x="28379" y="3370"/>
                  </a:lnTo>
                  <a:lnTo>
                    <a:pt x="26724" y="6907"/>
                  </a:lnTo>
                  <a:lnTo>
                    <a:pt x="16639" y="33408"/>
                  </a:lnTo>
                  <a:lnTo>
                    <a:pt x="13478" y="58183"/>
                  </a:lnTo>
                  <a:lnTo>
                    <a:pt x="10972" y="87640"/>
                  </a:lnTo>
                  <a:lnTo>
                    <a:pt x="7262" y="114051"/>
                  </a:lnTo>
                  <a:lnTo>
                    <a:pt x="56" y="145705"/>
                  </a:lnTo>
                  <a:lnTo>
                    <a:pt x="25" y="145896"/>
                  </a:lnTo>
                  <a:lnTo>
                    <a:pt x="0" y="1397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SMARTInkShape-3073"/>
            <p:cNvSpPr/>
            <p:nvPr/>
          </p:nvSpPr>
          <p:spPr>
            <a:xfrm>
              <a:off x="469900" y="3068832"/>
              <a:ext cx="234887" cy="334769"/>
            </a:xfrm>
            <a:custGeom>
              <a:avLst/>
              <a:gdLst/>
              <a:ahLst/>
              <a:cxnLst/>
              <a:rect l="0" t="0" r="0" b="0"/>
              <a:pathLst>
                <a:path w="234887" h="334769">
                  <a:moveTo>
                    <a:pt x="31750" y="106168"/>
                  </a:moveTo>
                  <a:lnTo>
                    <a:pt x="28378" y="106168"/>
                  </a:lnTo>
                  <a:lnTo>
                    <a:pt x="27386" y="106873"/>
                  </a:lnTo>
                  <a:lnTo>
                    <a:pt x="26723" y="108049"/>
                  </a:lnTo>
                  <a:lnTo>
                    <a:pt x="15326" y="135416"/>
                  </a:lnTo>
                  <a:lnTo>
                    <a:pt x="11337" y="164496"/>
                  </a:lnTo>
                  <a:lnTo>
                    <a:pt x="7827" y="190948"/>
                  </a:lnTo>
                  <a:lnTo>
                    <a:pt x="6787" y="221129"/>
                  </a:lnTo>
                  <a:lnTo>
                    <a:pt x="6479" y="252414"/>
                  </a:lnTo>
                  <a:lnTo>
                    <a:pt x="4506" y="280263"/>
                  </a:lnTo>
                  <a:lnTo>
                    <a:pt x="593" y="309455"/>
                  </a:lnTo>
                  <a:lnTo>
                    <a:pt x="23" y="327001"/>
                  </a:lnTo>
                  <a:lnTo>
                    <a:pt x="0" y="301245"/>
                  </a:lnTo>
                  <a:lnTo>
                    <a:pt x="3371" y="276700"/>
                  </a:lnTo>
                  <a:lnTo>
                    <a:pt x="6907" y="255338"/>
                  </a:lnTo>
                  <a:lnTo>
                    <a:pt x="11536" y="231027"/>
                  </a:lnTo>
                  <a:lnTo>
                    <a:pt x="18297" y="203758"/>
                  </a:lnTo>
                  <a:lnTo>
                    <a:pt x="24124" y="175176"/>
                  </a:lnTo>
                  <a:lnTo>
                    <a:pt x="29066" y="146716"/>
                  </a:lnTo>
                  <a:lnTo>
                    <a:pt x="33614" y="119956"/>
                  </a:lnTo>
                  <a:lnTo>
                    <a:pt x="37988" y="95832"/>
                  </a:lnTo>
                  <a:lnTo>
                    <a:pt x="44416" y="64300"/>
                  </a:lnTo>
                  <a:lnTo>
                    <a:pt x="48908" y="38964"/>
                  </a:lnTo>
                  <a:lnTo>
                    <a:pt x="52121" y="19933"/>
                  </a:lnTo>
                  <a:lnTo>
                    <a:pt x="56855" y="0"/>
                  </a:lnTo>
                  <a:lnTo>
                    <a:pt x="56953" y="111"/>
                  </a:lnTo>
                  <a:lnTo>
                    <a:pt x="60513" y="28771"/>
                  </a:lnTo>
                  <a:lnTo>
                    <a:pt x="62615" y="55405"/>
                  </a:lnTo>
                  <a:lnTo>
                    <a:pt x="63237" y="85639"/>
                  </a:lnTo>
                  <a:lnTo>
                    <a:pt x="63422" y="116940"/>
                  </a:lnTo>
                  <a:lnTo>
                    <a:pt x="70218" y="145186"/>
                  </a:lnTo>
                  <a:lnTo>
                    <a:pt x="80088" y="174239"/>
                  </a:lnTo>
                  <a:lnTo>
                    <a:pt x="84513" y="184870"/>
                  </a:lnTo>
                  <a:lnTo>
                    <a:pt x="97713" y="198788"/>
                  </a:lnTo>
                  <a:lnTo>
                    <a:pt x="107163" y="203777"/>
                  </a:lnTo>
                  <a:lnTo>
                    <a:pt x="124727" y="206979"/>
                  </a:lnTo>
                  <a:lnTo>
                    <a:pt x="144279" y="200792"/>
                  </a:lnTo>
                  <a:lnTo>
                    <a:pt x="166736" y="185353"/>
                  </a:lnTo>
                  <a:lnTo>
                    <a:pt x="193694" y="156525"/>
                  </a:lnTo>
                  <a:lnTo>
                    <a:pt x="211461" y="125705"/>
                  </a:lnTo>
                  <a:lnTo>
                    <a:pt x="223600" y="98002"/>
                  </a:lnTo>
                  <a:lnTo>
                    <a:pt x="232499" y="68963"/>
                  </a:lnTo>
                  <a:lnTo>
                    <a:pt x="234854" y="40376"/>
                  </a:lnTo>
                  <a:lnTo>
                    <a:pt x="234886" y="40434"/>
                  </a:lnTo>
                  <a:lnTo>
                    <a:pt x="234242" y="63551"/>
                  </a:lnTo>
                  <a:lnTo>
                    <a:pt x="228041" y="89361"/>
                  </a:lnTo>
                  <a:lnTo>
                    <a:pt x="222084" y="115064"/>
                  </a:lnTo>
                  <a:lnTo>
                    <a:pt x="215851" y="145022"/>
                  </a:lnTo>
                  <a:lnTo>
                    <a:pt x="211644" y="166475"/>
                  </a:lnTo>
                  <a:lnTo>
                    <a:pt x="207423" y="190121"/>
                  </a:lnTo>
                  <a:lnTo>
                    <a:pt x="205077" y="212859"/>
                  </a:lnTo>
                  <a:lnTo>
                    <a:pt x="201874" y="243613"/>
                  </a:lnTo>
                  <a:lnTo>
                    <a:pt x="198338" y="270599"/>
                  </a:lnTo>
                  <a:lnTo>
                    <a:pt x="197144" y="298260"/>
                  </a:lnTo>
                  <a:lnTo>
                    <a:pt x="197613" y="316607"/>
                  </a:lnTo>
                  <a:lnTo>
                    <a:pt x="202324" y="330094"/>
                  </a:lnTo>
                  <a:lnTo>
                    <a:pt x="203322" y="331652"/>
                  </a:lnTo>
                  <a:lnTo>
                    <a:pt x="204692" y="332690"/>
                  </a:lnTo>
                  <a:lnTo>
                    <a:pt x="209550" y="334768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1" name="SMARTInkShape-Group470"/>
          <p:cNvGrpSpPr/>
          <p:nvPr/>
        </p:nvGrpSpPr>
        <p:grpSpPr>
          <a:xfrm>
            <a:off x="7829851" y="3270250"/>
            <a:ext cx="1244300" cy="1097294"/>
            <a:chOff x="7829851" y="3270250"/>
            <a:chExt cx="1244300" cy="1097294"/>
          </a:xfrm>
        </p:grpSpPr>
        <p:sp>
          <p:nvSpPr>
            <p:cNvPr id="35" name="SMARTInkShape-3074"/>
            <p:cNvSpPr/>
            <p:nvPr/>
          </p:nvSpPr>
          <p:spPr>
            <a:xfrm>
              <a:off x="8991600" y="4267277"/>
              <a:ext cx="79613" cy="100267"/>
            </a:xfrm>
            <a:custGeom>
              <a:avLst/>
              <a:gdLst/>
              <a:ahLst/>
              <a:cxnLst/>
              <a:rect l="0" t="0" r="0" b="0"/>
              <a:pathLst>
                <a:path w="79613" h="100267">
                  <a:moveTo>
                    <a:pt x="69850" y="6273"/>
                  </a:moveTo>
                  <a:lnTo>
                    <a:pt x="61011" y="6273"/>
                  </a:lnTo>
                  <a:lnTo>
                    <a:pt x="56984" y="4391"/>
                  </a:lnTo>
                  <a:lnTo>
                    <a:pt x="52021" y="805"/>
                  </a:lnTo>
                  <a:lnTo>
                    <a:pt x="45439" y="0"/>
                  </a:lnTo>
                  <a:lnTo>
                    <a:pt x="45110" y="680"/>
                  </a:lnTo>
                  <a:lnTo>
                    <a:pt x="44457" y="21122"/>
                  </a:lnTo>
                  <a:lnTo>
                    <a:pt x="46335" y="25337"/>
                  </a:lnTo>
                  <a:lnTo>
                    <a:pt x="48815" y="29563"/>
                  </a:lnTo>
                  <a:lnTo>
                    <a:pt x="50917" y="35908"/>
                  </a:lnTo>
                  <a:lnTo>
                    <a:pt x="67791" y="65082"/>
                  </a:lnTo>
                  <a:lnTo>
                    <a:pt x="73394" y="73243"/>
                  </a:lnTo>
                  <a:lnTo>
                    <a:pt x="77527" y="82322"/>
                  </a:lnTo>
                  <a:lnTo>
                    <a:pt x="79201" y="84489"/>
                  </a:lnTo>
                  <a:lnTo>
                    <a:pt x="79612" y="86639"/>
                  </a:lnTo>
                  <a:lnTo>
                    <a:pt x="79180" y="88778"/>
                  </a:lnTo>
                  <a:lnTo>
                    <a:pt x="75201" y="95159"/>
                  </a:lnTo>
                  <a:lnTo>
                    <a:pt x="73417" y="97281"/>
                  </a:lnTo>
                  <a:lnTo>
                    <a:pt x="69554" y="99637"/>
                  </a:lnTo>
                  <a:lnTo>
                    <a:pt x="67536" y="100266"/>
                  </a:lnTo>
                  <a:lnTo>
                    <a:pt x="65485" y="99979"/>
                  </a:lnTo>
                  <a:lnTo>
                    <a:pt x="57123" y="96331"/>
                  </a:lnTo>
                  <a:lnTo>
                    <a:pt x="55016" y="95945"/>
                  </a:lnTo>
                  <a:lnTo>
                    <a:pt x="48678" y="92030"/>
                  </a:lnTo>
                  <a:lnTo>
                    <a:pt x="23517" y="61645"/>
                  </a:lnTo>
                  <a:lnTo>
                    <a:pt x="9054" y="47797"/>
                  </a:lnTo>
                  <a:lnTo>
                    <a:pt x="0" y="44373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SMARTInkShape-3075"/>
            <p:cNvSpPr/>
            <p:nvPr/>
          </p:nvSpPr>
          <p:spPr>
            <a:xfrm>
              <a:off x="9004300" y="4171950"/>
              <a:ext cx="31751" cy="38101"/>
            </a:xfrm>
            <a:custGeom>
              <a:avLst/>
              <a:gdLst/>
              <a:ahLst/>
              <a:cxnLst/>
              <a:rect l="0" t="0" r="0" b="0"/>
              <a:pathLst>
                <a:path w="31751" h="38101">
                  <a:moveTo>
                    <a:pt x="0" y="0"/>
                  </a:moveTo>
                  <a:lnTo>
                    <a:pt x="0" y="3371"/>
                  </a:lnTo>
                  <a:lnTo>
                    <a:pt x="1882" y="6907"/>
                  </a:lnTo>
                  <a:lnTo>
                    <a:pt x="4364" y="10831"/>
                  </a:lnTo>
                  <a:lnTo>
                    <a:pt x="5467" y="14926"/>
                  </a:lnTo>
                  <a:lnTo>
                    <a:pt x="9720" y="19098"/>
                  </a:lnTo>
                  <a:lnTo>
                    <a:pt x="31750" y="381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SMARTInkShape-3076"/>
            <p:cNvSpPr/>
            <p:nvPr/>
          </p:nvSpPr>
          <p:spPr>
            <a:xfrm>
              <a:off x="8991600" y="4171950"/>
              <a:ext cx="82551" cy="69851"/>
            </a:xfrm>
            <a:custGeom>
              <a:avLst/>
              <a:gdLst/>
              <a:ahLst/>
              <a:cxnLst/>
              <a:rect l="0" t="0" r="0" b="0"/>
              <a:pathLst>
                <a:path w="82551" h="69851">
                  <a:moveTo>
                    <a:pt x="82550" y="0"/>
                  </a:moveTo>
                  <a:lnTo>
                    <a:pt x="79178" y="0"/>
                  </a:lnTo>
                  <a:lnTo>
                    <a:pt x="75642" y="1881"/>
                  </a:lnTo>
                  <a:lnTo>
                    <a:pt x="46185" y="26666"/>
                  </a:lnTo>
                  <a:lnTo>
                    <a:pt x="15471" y="54844"/>
                  </a:lnTo>
                  <a:lnTo>
                    <a:pt x="9366" y="61327"/>
                  </a:lnTo>
                  <a:lnTo>
                    <a:pt x="7691" y="65592"/>
                  </a:lnTo>
                  <a:lnTo>
                    <a:pt x="6538" y="67011"/>
                  </a:lnTo>
                  <a:lnTo>
                    <a:pt x="0" y="698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SMARTInkShape-3077"/>
            <p:cNvSpPr/>
            <p:nvPr/>
          </p:nvSpPr>
          <p:spPr>
            <a:xfrm>
              <a:off x="8928289" y="3968750"/>
              <a:ext cx="114022" cy="196851"/>
            </a:xfrm>
            <a:custGeom>
              <a:avLst/>
              <a:gdLst/>
              <a:ahLst/>
              <a:cxnLst/>
              <a:rect l="0" t="0" r="0" b="0"/>
              <a:pathLst>
                <a:path w="114022" h="196851">
                  <a:moveTo>
                    <a:pt x="25211" y="0"/>
                  </a:moveTo>
                  <a:lnTo>
                    <a:pt x="19743" y="5467"/>
                  </a:lnTo>
                  <a:lnTo>
                    <a:pt x="18884" y="27342"/>
                  </a:lnTo>
                  <a:lnTo>
                    <a:pt x="20752" y="31672"/>
                  </a:lnTo>
                  <a:lnTo>
                    <a:pt x="33788" y="46562"/>
                  </a:lnTo>
                  <a:lnTo>
                    <a:pt x="37959" y="48916"/>
                  </a:lnTo>
                  <a:lnTo>
                    <a:pt x="49359" y="50689"/>
                  </a:lnTo>
                  <a:lnTo>
                    <a:pt x="64807" y="50790"/>
                  </a:lnTo>
                  <a:lnTo>
                    <a:pt x="67130" y="49382"/>
                  </a:lnTo>
                  <a:lnTo>
                    <a:pt x="71593" y="44055"/>
                  </a:lnTo>
                  <a:lnTo>
                    <a:pt x="74048" y="38865"/>
                  </a:lnTo>
                  <a:lnTo>
                    <a:pt x="75843" y="34206"/>
                  </a:lnTo>
                  <a:lnTo>
                    <a:pt x="80116" y="27617"/>
                  </a:lnTo>
                  <a:lnTo>
                    <a:pt x="82064" y="20317"/>
                  </a:lnTo>
                  <a:lnTo>
                    <a:pt x="78902" y="16054"/>
                  </a:lnTo>
                  <a:lnTo>
                    <a:pt x="75414" y="14190"/>
                  </a:lnTo>
                  <a:lnTo>
                    <a:pt x="64055" y="12994"/>
                  </a:lnTo>
                  <a:lnTo>
                    <a:pt x="52320" y="16158"/>
                  </a:lnTo>
                  <a:lnTo>
                    <a:pt x="24076" y="33901"/>
                  </a:lnTo>
                  <a:lnTo>
                    <a:pt x="3054" y="61784"/>
                  </a:lnTo>
                  <a:lnTo>
                    <a:pt x="772" y="69341"/>
                  </a:lnTo>
                  <a:lnTo>
                    <a:pt x="0" y="81587"/>
                  </a:lnTo>
                  <a:lnTo>
                    <a:pt x="1776" y="87531"/>
                  </a:lnTo>
                  <a:lnTo>
                    <a:pt x="8666" y="97096"/>
                  </a:lnTo>
                  <a:lnTo>
                    <a:pt x="12683" y="99598"/>
                  </a:lnTo>
                  <a:lnTo>
                    <a:pt x="16820" y="101416"/>
                  </a:lnTo>
                  <a:lnTo>
                    <a:pt x="23116" y="105700"/>
                  </a:lnTo>
                  <a:lnTo>
                    <a:pt x="30156" y="107283"/>
                  </a:lnTo>
                  <a:lnTo>
                    <a:pt x="37051" y="107653"/>
                  </a:lnTo>
                  <a:lnTo>
                    <a:pt x="42937" y="105936"/>
                  </a:lnTo>
                  <a:lnTo>
                    <a:pt x="61870" y="96954"/>
                  </a:lnTo>
                  <a:lnTo>
                    <a:pt x="66904" y="95301"/>
                  </a:lnTo>
                  <a:lnTo>
                    <a:pt x="82323" y="84310"/>
                  </a:lnTo>
                  <a:lnTo>
                    <a:pt x="88337" y="82653"/>
                  </a:lnTo>
                  <a:lnTo>
                    <a:pt x="85229" y="82580"/>
                  </a:lnTo>
                  <a:lnTo>
                    <a:pt x="84273" y="83275"/>
                  </a:lnTo>
                  <a:lnTo>
                    <a:pt x="73544" y="103128"/>
                  </a:lnTo>
                  <a:lnTo>
                    <a:pt x="50990" y="129729"/>
                  </a:lnTo>
                  <a:lnTo>
                    <a:pt x="39371" y="137237"/>
                  </a:lnTo>
                  <a:lnTo>
                    <a:pt x="19178" y="139691"/>
                  </a:lnTo>
                  <a:lnTo>
                    <a:pt x="22325" y="139697"/>
                  </a:lnTo>
                  <a:lnTo>
                    <a:pt x="25810" y="137817"/>
                  </a:lnTo>
                  <a:lnTo>
                    <a:pt x="29710" y="133924"/>
                  </a:lnTo>
                  <a:lnTo>
                    <a:pt x="40062" y="119305"/>
                  </a:lnTo>
                  <a:lnTo>
                    <a:pt x="61569" y="105900"/>
                  </a:lnTo>
                  <a:lnTo>
                    <a:pt x="77496" y="102449"/>
                  </a:lnTo>
                  <a:lnTo>
                    <a:pt x="93837" y="101711"/>
                  </a:lnTo>
                  <a:lnTo>
                    <a:pt x="99925" y="103531"/>
                  </a:lnTo>
                  <a:lnTo>
                    <a:pt x="106213" y="107077"/>
                  </a:lnTo>
                  <a:lnTo>
                    <a:pt x="110673" y="114433"/>
                  </a:lnTo>
                  <a:lnTo>
                    <a:pt x="113092" y="122178"/>
                  </a:lnTo>
                  <a:lnTo>
                    <a:pt x="114021" y="138786"/>
                  </a:lnTo>
                  <a:lnTo>
                    <a:pt x="112190" y="144702"/>
                  </a:lnTo>
                  <a:lnTo>
                    <a:pt x="105265" y="154250"/>
                  </a:lnTo>
                  <a:lnTo>
                    <a:pt x="88104" y="170091"/>
                  </a:lnTo>
                  <a:lnTo>
                    <a:pt x="57502" y="190464"/>
                  </a:lnTo>
                  <a:lnTo>
                    <a:pt x="52968" y="194011"/>
                  </a:lnTo>
                  <a:lnTo>
                    <a:pt x="44261" y="1968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SMARTInkShape-3078"/>
            <p:cNvSpPr/>
            <p:nvPr/>
          </p:nvSpPr>
          <p:spPr>
            <a:xfrm>
              <a:off x="8675471" y="3791590"/>
              <a:ext cx="258576" cy="215261"/>
            </a:xfrm>
            <a:custGeom>
              <a:avLst/>
              <a:gdLst/>
              <a:ahLst/>
              <a:cxnLst/>
              <a:rect l="0" t="0" r="0" b="0"/>
              <a:pathLst>
                <a:path w="258576" h="215261">
                  <a:moveTo>
                    <a:pt x="112929" y="12060"/>
                  </a:moveTo>
                  <a:lnTo>
                    <a:pt x="109557" y="12060"/>
                  </a:lnTo>
                  <a:lnTo>
                    <a:pt x="106021" y="10178"/>
                  </a:lnTo>
                  <a:lnTo>
                    <a:pt x="102097" y="7695"/>
                  </a:lnTo>
                  <a:lnTo>
                    <a:pt x="95922" y="5592"/>
                  </a:lnTo>
                  <a:lnTo>
                    <a:pt x="89623" y="1520"/>
                  </a:lnTo>
                  <a:lnTo>
                    <a:pt x="82583" y="0"/>
                  </a:lnTo>
                  <a:lnTo>
                    <a:pt x="71874" y="255"/>
                  </a:lnTo>
                  <a:lnTo>
                    <a:pt x="59058" y="5191"/>
                  </a:lnTo>
                  <a:lnTo>
                    <a:pt x="28828" y="22838"/>
                  </a:lnTo>
                  <a:lnTo>
                    <a:pt x="16435" y="33911"/>
                  </a:lnTo>
                  <a:lnTo>
                    <a:pt x="1714" y="54322"/>
                  </a:lnTo>
                  <a:lnTo>
                    <a:pt x="0" y="61652"/>
                  </a:lnTo>
                  <a:lnTo>
                    <a:pt x="249" y="64171"/>
                  </a:lnTo>
                  <a:lnTo>
                    <a:pt x="1119" y="65851"/>
                  </a:lnTo>
                  <a:lnTo>
                    <a:pt x="7587" y="71917"/>
                  </a:lnTo>
                  <a:lnTo>
                    <a:pt x="13428" y="73941"/>
                  </a:lnTo>
                  <a:lnTo>
                    <a:pt x="41085" y="75465"/>
                  </a:lnTo>
                  <a:lnTo>
                    <a:pt x="47602" y="73636"/>
                  </a:lnTo>
                  <a:lnTo>
                    <a:pt x="69606" y="60630"/>
                  </a:lnTo>
                  <a:lnTo>
                    <a:pt x="84648" y="40158"/>
                  </a:lnTo>
                  <a:lnTo>
                    <a:pt x="87149" y="32440"/>
                  </a:lnTo>
                  <a:lnTo>
                    <a:pt x="87981" y="31997"/>
                  </a:lnTo>
                  <a:lnTo>
                    <a:pt x="91112" y="31372"/>
                  </a:lnTo>
                  <a:lnTo>
                    <a:pt x="89591" y="31227"/>
                  </a:lnTo>
                  <a:lnTo>
                    <a:pt x="88904" y="31893"/>
                  </a:lnTo>
                  <a:lnTo>
                    <a:pt x="74687" y="63075"/>
                  </a:lnTo>
                  <a:lnTo>
                    <a:pt x="71238" y="71422"/>
                  </a:lnTo>
                  <a:lnTo>
                    <a:pt x="65062" y="96735"/>
                  </a:lnTo>
                  <a:lnTo>
                    <a:pt x="67889" y="114523"/>
                  </a:lnTo>
                  <a:lnTo>
                    <a:pt x="70099" y="119453"/>
                  </a:lnTo>
                  <a:lnTo>
                    <a:pt x="71675" y="121755"/>
                  </a:lnTo>
                  <a:lnTo>
                    <a:pt x="75309" y="124313"/>
                  </a:lnTo>
                  <a:lnTo>
                    <a:pt x="80686" y="125450"/>
                  </a:lnTo>
                  <a:lnTo>
                    <a:pt x="108373" y="125574"/>
                  </a:lnTo>
                  <a:lnTo>
                    <a:pt x="120595" y="121266"/>
                  </a:lnTo>
                  <a:lnTo>
                    <a:pt x="126449" y="117511"/>
                  </a:lnTo>
                  <a:lnTo>
                    <a:pt x="146509" y="94987"/>
                  </a:lnTo>
                  <a:lnTo>
                    <a:pt x="158602" y="86217"/>
                  </a:lnTo>
                  <a:lnTo>
                    <a:pt x="161451" y="81942"/>
                  </a:lnTo>
                  <a:lnTo>
                    <a:pt x="162210" y="79815"/>
                  </a:lnTo>
                  <a:lnTo>
                    <a:pt x="163422" y="78397"/>
                  </a:lnTo>
                  <a:lnTo>
                    <a:pt x="169062" y="75933"/>
                  </a:lnTo>
                  <a:lnTo>
                    <a:pt x="169401" y="76514"/>
                  </a:lnTo>
                  <a:lnTo>
                    <a:pt x="169778" y="79041"/>
                  </a:lnTo>
                  <a:lnTo>
                    <a:pt x="168063" y="82516"/>
                  </a:lnTo>
                  <a:lnTo>
                    <a:pt x="165656" y="86412"/>
                  </a:lnTo>
                  <a:lnTo>
                    <a:pt x="164585" y="90496"/>
                  </a:lnTo>
                  <a:lnTo>
                    <a:pt x="142736" y="120985"/>
                  </a:lnTo>
                  <a:lnTo>
                    <a:pt x="113944" y="144414"/>
                  </a:lnTo>
                  <a:lnTo>
                    <a:pt x="113606" y="144040"/>
                  </a:lnTo>
                  <a:lnTo>
                    <a:pt x="113229" y="141744"/>
                  </a:lnTo>
                  <a:lnTo>
                    <a:pt x="114944" y="138371"/>
                  </a:lnTo>
                  <a:lnTo>
                    <a:pt x="117352" y="134520"/>
                  </a:lnTo>
                  <a:lnTo>
                    <a:pt x="119413" y="128386"/>
                  </a:lnTo>
                  <a:lnTo>
                    <a:pt x="131413" y="114510"/>
                  </a:lnTo>
                  <a:lnTo>
                    <a:pt x="159586" y="93241"/>
                  </a:lnTo>
                  <a:lnTo>
                    <a:pt x="189994" y="82986"/>
                  </a:lnTo>
                  <a:lnTo>
                    <a:pt x="192528" y="83333"/>
                  </a:lnTo>
                  <a:lnTo>
                    <a:pt x="197225" y="85600"/>
                  </a:lnTo>
                  <a:lnTo>
                    <a:pt x="198759" y="87192"/>
                  </a:lnTo>
                  <a:lnTo>
                    <a:pt x="205923" y="99640"/>
                  </a:lnTo>
                  <a:lnTo>
                    <a:pt x="207881" y="118277"/>
                  </a:lnTo>
                  <a:lnTo>
                    <a:pt x="206165" y="124649"/>
                  </a:lnTo>
                  <a:lnTo>
                    <a:pt x="191166" y="148988"/>
                  </a:lnTo>
                  <a:lnTo>
                    <a:pt x="180651" y="160140"/>
                  </a:lnTo>
                  <a:lnTo>
                    <a:pt x="176424" y="162539"/>
                  </a:lnTo>
                  <a:lnTo>
                    <a:pt x="174308" y="163179"/>
                  </a:lnTo>
                  <a:lnTo>
                    <a:pt x="172898" y="164311"/>
                  </a:lnTo>
                  <a:lnTo>
                    <a:pt x="170451" y="169815"/>
                  </a:lnTo>
                  <a:lnTo>
                    <a:pt x="170327" y="169441"/>
                  </a:lnTo>
                  <a:lnTo>
                    <a:pt x="170189" y="167144"/>
                  </a:lnTo>
                  <a:lnTo>
                    <a:pt x="172009" y="163771"/>
                  </a:lnTo>
                  <a:lnTo>
                    <a:pt x="191279" y="143281"/>
                  </a:lnTo>
                  <a:lnTo>
                    <a:pt x="200976" y="136939"/>
                  </a:lnTo>
                  <a:lnTo>
                    <a:pt x="225222" y="129710"/>
                  </a:lnTo>
                  <a:lnTo>
                    <a:pt x="233627" y="129730"/>
                  </a:lnTo>
                  <a:lnTo>
                    <a:pt x="249682" y="133023"/>
                  </a:lnTo>
                  <a:lnTo>
                    <a:pt x="254376" y="135906"/>
                  </a:lnTo>
                  <a:lnTo>
                    <a:pt x="256933" y="139539"/>
                  </a:lnTo>
                  <a:lnTo>
                    <a:pt x="258069" y="144212"/>
                  </a:lnTo>
                  <a:lnTo>
                    <a:pt x="258575" y="150992"/>
                  </a:lnTo>
                  <a:lnTo>
                    <a:pt x="256917" y="156827"/>
                  </a:lnTo>
                  <a:lnTo>
                    <a:pt x="254535" y="162479"/>
                  </a:lnTo>
                  <a:lnTo>
                    <a:pt x="253475" y="169694"/>
                  </a:lnTo>
                  <a:lnTo>
                    <a:pt x="251782" y="172888"/>
                  </a:lnTo>
                  <a:lnTo>
                    <a:pt x="233838" y="196641"/>
                  </a:lnTo>
                  <a:lnTo>
                    <a:pt x="231634" y="200730"/>
                  </a:lnTo>
                  <a:lnTo>
                    <a:pt x="228756" y="203457"/>
                  </a:lnTo>
                  <a:lnTo>
                    <a:pt x="219371" y="207999"/>
                  </a:lnTo>
                  <a:lnTo>
                    <a:pt x="217756" y="209714"/>
                  </a:lnTo>
                  <a:lnTo>
                    <a:pt x="216680" y="211562"/>
                  </a:lnTo>
                  <a:lnTo>
                    <a:pt x="215258" y="212795"/>
                  </a:lnTo>
                  <a:lnTo>
                    <a:pt x="208179" y="21526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SMARTInkShape-3079"/>
            <p:cNvSpPr/>
            <p:nvPr/>
          </p:nvSpPr>
          <p:spPr>
            <a:xfrm>
              <a:off x="8629650" y="3625850"/>
              <a:ext cx="177801" cy="209551"/>
            </a:xfrm>
            <a:custGeom>
              <a:avLst/>
              <a:gdLst/>
              <a:ahLst/>
              <a:cxnLst/>
              <a:rect l="0" t="0" r="0" b="0"/>
              <a:pathLst>
                <a:path w="177801" h="209551">
                  <a:moveTo>
                    <a:pt x="177800" y="0"/>
                  </a:moveTo>
                  <a:lnTo>
                    <a:pt x="151793" y="27888"/>
                  </a:lnTo>
                  <a:lnTo>
                    <a:pt x="126083" y="58183"/>
                  </a:lnTo>
                  <a:lnTo>
                    <a:pt x="101418" y="89522"/>
                  </a:lnTo>
                  <a:lnTo>
                    <a:pt x="76164" y="119518"/>
                  </a:lnTo>
                  <a:lnTo>
                    <a:pt x="51498" y="145826"/>
                  </a:lnTo>
                  <a:lnTo>
                    <a:pt x="31258" y="174399"/>
                  </a:lnTo>
                  <a:lnTo>
                    <a:pt x="4536" y="204911"/>
                  </a:lnTo>
                  <a:lnTo>
                    <a:pt x="0" y="2095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SMARTInkShape-3080"/>
            <p:cNvSpPr/>
            <p:nvPr/>
          </p:nvSpPr>
          <p:spPr>
            <a:xfrm>
              <a:off x="8712200" y="3600450"/>
              <a:ext cx="6351" cy="6351"/>
            </a:xfrm>
            <a:custGeom>
              <a:avLst/>
              <a:gdLst/>
              <a:ahLst/>
              <a:cxnLst/>
              <a:rect l="0" t="0" r="0" b="0"/>
              <a:pathLst>
                <a:path w="6351" h="6351">
                  <a:moveTo>
                    <a:pt x="6350" y="0"/>
                  </a:moveTo>
                  <a:lnTo>
                    <a:pt x="0" y="63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SMARTInkShape-3081"/>
            <p:cNvSpPr/>
            <p:nvPr/>
          </p:nvSpPr>
          <p:spPr>
            <a:xfrm>
              <a:off x="8578850" y="3702050"/>
              <a:ext cx="63501" cy="95251"/>
            </a:xfrm>
            <a:custGeom>
              <a:avLst/>
              <a:gdLst/>
              <a:ahLst/>
              <a:cxnLst/>
              <a:rect l="0" t="0" r="0" b="0"/>
              <a:pathLst>
                <a:path w="63501" h="95251">
                  <a:moveTo>
                    <a:pt x="63500" y="0"/>
                  </a:moveTo>
                  <a:lnTo>
                    <a:pt x="60128" y="3371"/>
                  </a:lnTo>
                  <a:lnTo>
                    <a:pt x="59841" y="4364"/>
                  </a:lnTo>
                  <a:lnTo>
                    <a:pt x="60355" y="5026"/>
                  </a:lnTo>
                  <a:lnTo>
                    <a:pt x="61403" y="5467"/>
                  </a:lnTo>
                  <a:lnTo>
                    <a:pt x="61397" y="6467"/>
                  </a:lnTo>
                  <a:lnTo>
                    <a:pt x="48517" y="30092"/>
                  </a:lnTo>
                  <a:lnTo>
                    <a:pt x="22334" y="59293"/>
                  </a:lnTo>
                  <a:lnTo>
                    <a:pt x="4278" y="89763"/>
                  </a:lnTo>
                  <a:lnTo>
                    <a:pt x="0" y="952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SMARTInkShape-3082"/>
            <p:cNvSpPr/>
            <p:nvPr/>
          </p:nvSpPr>
          <p:spPr>
            <a:xfrm>
              <a:off x="8521700" y="3670300"/>
              <a:ext cx="57151" cy="38101"/>
            </a:xfrm>
            <a:custGeom>
              <a:avLst/>
              <a:gdLst/>
              <a:ahLst/>
              <a:cxnLst/>
              <a:rect l="0" t="0" r="0" b="0"/>
              <a:pathLst>
                <a:path w="57151" h="38101">
                  <a:moveTo>
                    <a:pt x="0" y="0"/>
                  </a:moveTo>
                  <a:lnTo>
                    <a:pt x="0" y="3370"/>
                  </a:lnTo>
                  <a:lnTo>
                    <a:pt x="705" y="4364"/>
                  </a:lnTo>
                  <a:lnTo>
                    <a:pt x="1881" y="5026"/>
                  </a:lnTo>
                  <a:lnTo>
                    <a:pt x="3371" y="5467"/>
                  </a:lnTo>
                  <a:lnTo>
                    <a:pt x="33253" y="25438"/>
                  </a:lnTo>
                  <a:lnTo>
                    <a:pt x="50375" y="36221"/>
                  </a:lnTo>
                  <a:lnTo>
                    <a:pt x="57150" y="381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SMARTInkShape-3083"/>
            <p:cNvSpPr/>
            <p:nvPr/>
          </p:nvSpPr>
          <p:spPr>
            <a:xfrm>
              <a:off x="8470900" y="3531002"/>
              <a:ext cx="203201" cy="226826"/>
            </a:xfrm>
            <a:custGeom>
              <a:avLst/>
              <a:gdLst/>
              <a:ahLst/>
              <a:cxnLst/>
              <a:rect l="0" t="0" r="0" b="0"/>
              <a:pathLst>
                <a:path w="203201" h="226826">
                  <a:moveTo>
                    <a:pt x="203200" y="12298"/>
                  </a:moveTo>
                  <a:lnTo>
                    <a:pt x="203200" y="6209"/>
                  </a:lnTo>
                  <a:lnTo>
                    <a:pt x="193766" y="1635"/>
                  </a:lnTo>
                  <a:lnTo>
                    <a:pt x="180613" y="0"/>
                  </a:lnTo>
                  <a:lnTo>
                    <a:pt x="156298" y="356"/>
                  </a:lnTo>
                  <a:lnTo>
                    <a:pt x="130047" y="8443"/>
                  </a:lnTo>
                  <a:lnTo>
                    <a:pt x="122945" y="14347"/>
                  </a:lnTo>
                  <a:lnTo>
                    <a:pt x="103125" y="39759"/>
                  </a:lnTo>
                  <a:lnTo>
                    <a:pt x="91217" y="69719"/>
                  </a:lnTo>
                  <a:lnTo>
                    <a:pt x="84470" y="94901"/>
                  </a:lnTo>
                  <a:lnTo>
                    <a:pt x="79557" y="120258"/>
                  </a:lnTo>
                  <a:lnTo>
                    <a:pt x="76158" y="149308"/>
                  </a:lnTo>
                  <a:lnTo>
                    <a:pt x="67449" y="178019"/>
                  </a:lnTo>
                  <a:lnTo>
                    <a:pt x="55009" y="206714"/>
                  </a:lnTo>
                  <a:lnTo>
                    <a:pt x="48907" y="213475"/>
                  </a:lnTo>
                  <a:lnTo>
                    <a:pt x="34453" y="225109"/>
                  </a:lnTo>
                  <a:lnTo>
                    <a:pt x="29894" y="226825"/>
                  </a:lnTo>
                  <a:lnTo>
                    <a:pt x="23634" y="225706"/>
                  </a:lnTo>
                  <a:lnTo>
                    <a:pt x="0" y="215498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SMARTInkShape-3084"/>
            <p:cNvSpPr/>
            <p:nvPr/>
          </p:nvSpPr>
          <p:spPr>
            <a:xfrm>
              <a:off x="8345526" y="3562350"/>
              <a:ext cx="129935" cy="120481"/>
            </a:xfrm>
            <a:custGeom>
              <a:avLst/>
              <a:gdLst/>
              <a:ahLst/>
              <a:cxnLst/>
              <a:rect l="0" t="0" r="0" b="0"/>
              <a:pathLst>
                <a:path w="129935" h="120481">
                  <a:moveTo>
                    <a:pt x="125374" y="6350"/>
                  </a:moveTo>
                  <a:lnTo>
                    <a:pt x="96963" y="6350"/>
                  </a:lnTo>
                  <a:lnTo>
                    <a:pt x="84892" y="7055"/>
                  </a:lnTo>
                  <a:lnTo>
                    <a:pt x="63956" y="15188"/>
                  </a:lnTo>
                  <a:lnTo>
                    <a:pt x="34354" y="40486"/>
                  </a:lnTo>
                  <a:lnTo>
                    <a:pt x="9663" y="70004"/>
                  </a:lnTo>
                  <a:lnTo>
                    <a:pt x="2032" y="84085"/>
                  </a:lnTo>
                  <a:lnTo>
                    <a:pt x="0" y="92874"/>
                  </a:lnTo>
                  <a:lnTo>
                    <a:pt x="978" y="99603"/>
                  </a:lnTo>
                  <a:lnTo>
                    <a:pt x="5496" y="107358"/>
                  </a:lnTo>
                  <a:lnTo>
                    <a:pt x="10005" y="111920"/>
                  </a:lnTo>
                  <a:lnTo>
                    <a:pt x="16713" y="116299"/>
                  </a:lnTo>
                  <a:lnTo>
                    <a:pt x="28424" y="119360"/>
                  </a:lnTo>
                  <a:lnTo>
                    <a:pt x="56136" y="120480"/>
                  </a:lnTo>
                  <a:lnTo>
                    <a:pt x="67790" y="119868"/>
                  </a:lnTo>
                  <a:lnTo>
                    <a:pt x="97913" y="108430"/>
                  </a:lnTo>
                  <a:lnTo>
                    <a:pt x="115042" y="96881"/>
                  </a:lnTo>
                  <a:lnTo>
                    <a:pt x="125684" y="84523"/>
                  </a:lnTo>
                  <a:lnTo>
                    <a:pt x="129039" y="76136"/>
                  </a:lnTo>
                  <a:lnTo>
                    <a:pt x="129934" y="71924"/>
                  </a:lnTo>
                  <a:lnTo>
                    <a:pt x="126099" y="44466"/>
                  </a:lnTo>
                  <a:lnTo>
                    <a:pt x="122217" y="33244"/>
                  </a:lnTo>
                  <a:lnTo>
                    <a:pt x="116680" y="27004"/>
                  </a:lnTo>
                  <a:lnTo>
                    <a:pt x="87274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SMARTInkShape-3085"/>
            <p:cNvSpPr/>
            <p:nvPr/>
          </p:nvSpPr>
          <p:spPr>
            <a:xfrm>
              <a:off x="8280486" y="3498850"/>
              <a:ext cx="126915" cy="120585"/>
            </a:xfrm>
            <a:custGeom>
              <a:avLst/>
              <a:gdLst/>
              <a:ahLst/>
              <a:cxnLst/>
              <a:rect l="0" t="0" r="0" b="0"/>
              <a:pathLst>
                <a:path w="126915" h="120585">
                  <a:moveTo>
                    <a:pt x="50714" y="0"/>
                  </a:moveTo>
                  <a:lnTo>
                    <a:pt x="54085" y="3370"/>
                  </a:lnTo>
                  <a:lnTo>
                    <a:pt x="54372" y="5069"/>
                  </a:lnTo>
                  <a:lnTo>
                    <a:pt x="53858" y="6907"/>
                  </a:lnTo>
                  <a:lnTo>
                    <a:pt x="52111" y="10831"/>
                  </a:lnTo>
                  <a:lnTo>
                    <a:pt x="47032" y="34203"/>
                  </a:lnTo>
                  <a:lnTo>
                    <a:pt x="31898" y="65039"/>
                  </a:lnTo>
                  <a:lnTo>
                    <a:pt x="18984" y="94827"/>
                  </a:lnTo>
                  <a:lnTo>
                    <a:pt x="7518" y="118116"/>
                  </a:lnTo>
                  <a:lnTo>
                    <a:pt x="6395" y="118960"/>
                  </a:lnTo>
                  <a:lnTo>
                    <a:pt x="207" y="120584"/>
                  </a:lnTo>
                  <a:lnTo>
                    <a:pt x="0" y="113888"/>
                  </a:lnTo>
                  <a:lnTo>
                    <a:pt x="1834" y="108708"/>
                  </a:lnTo>
                  <a:lnTo>
                    <a:pt x="14843" y="78871"/>
                  </a:lnTo>
                  <a:lnTo>
                    <a:pt x="36279" y="49594"/>
                  </a:lnTo>
                  <a:lnTo>
                    <a:pt x="52906" y="30936"/>
                  </a:lnTo>
                  <a:lnTo>
                    <a:pt x="61331" y="24803"/>
                  </a:lnTo>
                  <a:lnTo>
                    <a:pt x="92167" y="16184"/>
                  </a:lnTo>
                  <a:lnTo>
                    <a:pt x="119971" y="12836"/>
                  </a:lnTo>
                  <a:lnTo>
                    <a:pt x="126914" y="127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SMARTInkShape-3086"/>
            <p:cNvSpPr/>
            <p:nvPr/>
          </p:nvSpPr>
          <p:spPr>
            <a:xfrm>
              <a:off x="8157211" y="3454400"/>
              <a:ext cx="110490" cy="139701"/>
            </a:xfrm>
            <a:custGeom>
              <a:avLst/>
              <a:gdLst/>
              <a:ahLst/>
              <a:cxnLst/>
              <a:rect l="0" t="0" r="0" b="0"/>
              <a:pathLst>
                <a:path w="110490" h="139701">
                  <a:moveTo>
                    <a:pt x="110489" y="0"/>
                  </a:moveTo>
                  <a:lnTo>
                    <a:pt x="82113" y="705"/>
                  </a:lnTo>
                  <a:lnTo>
                    <a:pt x="61692" y="8838"/>
                  </a:lnTo>
                  <a:lnTo>
                    <a:pt x="32165" y="34136"/>
                  </a:lnTo>
                  <a:lnTo>
                    <a:pt x="14375" y="55068"/>
                  </a:lnTo>
                  <a:lnTo>
                    <a:pt x="532" y="85903"/>
                  </a:lnTo>
                  <a:lnTo>
                    <a:pt x="0" y="94858"/>
                  </a:lnTo>
                  <a:lnTo>
                    <a:pt x="5408" y="112106"/>
                  </a:lnTo>
                  <a:lnTo>
                    <a:pt x="11105" y="118734"/>
                  </a:lnTo>
                  <a:lnTo>
                    <a:pt x="33185" y="135354"/>
                  </a:lnTo>
                  <a:lnTo>
                    <a:pt x="45172" y="138412"/>
                  </a:lnTo>
                  <a:lnTo>
                    <a:pt x="59689" y="1397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SMARTInkShape-3087"/>
            <p:cNvSpPr/>
            <p:nvPr/>
          </p:nvSpPr>
          <p:spPr>
            <a:xfrm>
              <a:off x="8185150" y="3352800"/>
              <a:ext cx="6351" cy="12701"/>
            </a:xfrm>
            <a:custGeom>
              <a:avLst/>
              <a:gdLst/>
              <a:ahLst/>
              <a:cxnLst/>
              <a:rect l="0" t="0" r="0" b="0"/>
              <a:pathLst>
                <a:path w="6351" h="12701">
                  <a:moveTo>
                    <a:pt x="6350" y="0"/>
                  </a:moveTo>
                  <a:lnTo>
                    <a:pt x="6350" y="5467"/>
                  </a:lnTo>
                  <a:lnTo>
                    <a:pt x="0" y="127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SMARTInkShape-3088"/>
            <p:cNvSpPr/>
            <p:nvPr/>
          </p:nvSpPr>
          <p:spPr>
            <a:xfrm>
              <a:off x="8070850" y="3384550"/>
              <a:ext cx="69851" cy="165101"/>
            </a:xfrm>
            <a:custGeom>
              <a:avLst/>
              <a:gdLst/>
              <a:ahLst/>
              <a:cxnLst/>
              <a:rect l="0" t="0" r="0" b="0"/>
              <a:pathLst>
                <a:path w="69851" h="165101">
                  <a:moveTo>
                    <a:pt x="69850" y="0"/>
                  </a:moveTo>
                  <a:lnTo>
                    <a:pt x="67967" y="29769"/>
                  </a:lnTo>
                  <a:lnTo>
                    <a:pt x="61060" y="50213"/>
                  </a:lnTo>
                  <a:lnTo>
                    <a:pt x="46084" y="76084"/>
                  </a:lnTo>
                  <a:lnTo>
                    <a:pt x="30243" y="101577"/>
                  </a:lnTo>
                  <a:lnTo>
                    <a:pt x="19588" y="126995"/>
                  </a:lnTo>
                  <a:lnTo>
                    <a:pt x="12859" y="142285"/>
                  </a:lnTo>
                  <a:lnTo>
                    <a:pt x="1896" y="158419"/>
                  </a:lnTo>
                  <a:lnTo>
                    <a:pt x="0" y="1651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SMARTInkShape-3089"/>
            <p:cNvSpPr/>
            <p:nvPr/>
          </p:nvSpPr>
          <p:spPr>
            <a:xfrm>
              <a:off x="7829851" y="3270250"/>
              <a:ext cx="234380" cy="234951"/>
            </a:xfrm>
            <a:custGeom>
              <a:avLst/>
              <a:gdLst/>
              <a:ahLst/>
              <a:cxnLst/>
              <a:rect l="0" t="0" r="0" b="0"/>
              <a:pathLst>
                <a:path w="234380" h="234951">
                  <a:moveTo>
                    <a:pt x="75899" y="0"/>
                  </a:moveTo>
                  <a:lnTo>
                    <a:pt x="75899" y="8838"/>
                  </a:lnTo>
                  <a:lnTo>
                    <a:pt x="69431" y="39205"/>
                  </a:lnTo>
                  <a:lnTo>
                    <a:pt x="63948" y="57477"/>
                  </a:lnTo>
                  <a:lnTo>
                    <a:pt x="51692" y="84496"/>
                  </a:lnTo>
                  <a:lnTo>
                    <a:pt x="38897" y="113430"/>
                  </a:lnTo>
                  <a:lnTo>
                    <a:pt x="19893" y="143485"/>
                  </a:lnTo>
                  <a:lnTo>
                    <a:pt x="7589" y="162552"/>
                  </a:lnTo>
                  <a:lnTo>
                    <a:pt x="6370" y="163401"/>
                  </a:lnTo>
                  <a:lnTo>
                    <a:pt x="716" y="164876"/>
                  </a:lnTo>
                  <a:lnTo>
                    <a:pt x="0" y="158291"/>
                  </a:lnTo>
                  <a:lnTo>
                    <a:pt x="6183" y="130376"/>
                  </a:lnTo>
                  <a:lnTo>
                    <a:pt x="14812" y="101208"/>
                  </a:lnTo>
                  <a:lnTo>
                    <a:pt x="28110" y="71758"/>
                  </a:lnTo>
                  <a:lnTo>
                    <a:pt x="46207" y="44827"/>
                  </a:lnTo>
                  <a:lnTo>
                    <a:pt x="77403" y="13290"/>
                  </a:lnTo>
                  <a:lnTo>
                    <a:pt x="88561" y="5907"/>
                  </a:lnTo>
                  <a:lnTo>
                    <a:pt x="102777" y="1750"/>
                  </a:lnTo>
                  <a:lnTo>
                    <a:pt x="111599" y="777"/>
                  </a:lnTo>
                  <a:lnTo>
                    <a:pt x="124498" y="3601"/>
                  </a:lnTo>
                  <a:lnTo>
                    <a:pt x="133886" y="8906"/>
                  </a:lnTo>
                  <a:lnTo>
                    <a:pt x="141136" y="14947"/>
                  </a:lnTo>
                  <a:lnTo>
                    <a:pt x="147753" y="27947"/>
                  </a:lnTo>
                  <a:lnTo>
                    <a:pt x="151526" y="57485"/>
                  </a:lnTo>
                  <a:lnTo>
                    <a:pt x="148614" y="85987"/>
                  </a:lnTo>
                  <a:lnTo>
                    <a:pt x="141245" y="113724"/>
                  </a:lnTo>
                  <a:lnTo>
                    <a:pt x="134380" y="132474"/>
                  </a:lnTo>
                  <a:lnTo>
                    <a:pt x="123722" y="146574"/>
                  </a:lnTo>
                  <a:lnTo>
                    <a:pt x="97291" y="168531"/>
                  </a:lnTo>
                  <a:lnTo>
                    <a:pt x="92932" y="170152"/>
                  </a:lnTo>
                  <a:lnTo>
                    <a:pt x="91487" y="169879"/>
                  </a:lnTo>
                  <a:lnTo>
                    <a:pt x="90524" y="168992"/>
                  </a:lnTo>
                  <a:lnTo>
                    <a:pt x="89454" y="166124"/>
                  </a:lnTo>
                  <a:lnTo>
                    <a:pt x="88711" y="156489"/>
                  </a:lnTo>
                  <a:lnTo>
                    <a:pt x="100142" y="125907"/>
                  </a:lnTo>
                  <a:lnTo>
                    <a:pt x="118637" y="95106"/>
                  </a:lnTo>
                  <a:lnTo>
                    <a:pt x="146360" y="70388"/>
                  </a:lnTo>
                  <a:lnTo>
                    <a:pt x="176874" y="50165"/>
                  </a:lnTo>
                  <a:lnTo>
                    <a:pt x="191502" y="46143"/>
                  </a:lnTo>
                  <a:lnTo>
                    <a:pt x="200420" y="45202"/>
                  </a:lnTo>
                  <a:lnTo>
                    <a:pt x="209088" y="48547"/>
                  </a:lnTo>
                  <a:lnTo>
                    <a:pt x="222779" y="58821"/>
                  </a:lnTo>
                  <a:lnTo>
                    <a:pt x="230034" y="68855"/>
                  </a:lnTo>
                  <a:lnTo>
                    <a:pt x="233281" y="84136"/>
                  </a:lnTo>
                  <a:lnTo>
                    <a:pt x="234379" y="108968"/>
                  </a:lnTo>
                  <a:lnTo>
                    <a:pt x="232714" y="140319"/>
                  </a:lnTo>
                  <a:lnTo>
                    <a:pt x="225844" y="163402"/>
                  </a:lnTo>
                  <a:lnTo>
                    <a:pt x="214251" y="193535"/>
                  </a:lnTo>
                  <a:lnTo>
                    <a:pt x="203000" y="219374"/>
                  </a:lnTo>
                  <a:lnTo>
                    <a:pt x="191459" y="233527"/>
                  </a:lnTo>
                  <a:lnTo>
                    <a:pt x="188877" y="234317"/>
                  </a:lnTo>
                  <a:lnTo>
                    <a:pt x="183849" y="2349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4" name="SMARTInkShape-Group471"/>
          <p:cNvGrpSpPr/>
          <p:nvPr/>
        </p:nvGrpSpPr>
        <p:grpSpPr>
          <a:xfrm>
            <a:off x="1155700" y="1993900"/>
            <a:ext cx="1198301" cy="330035"/>
            <a:chOff x="1155700" y="1993900"/>
            <a:chExt cx="1198301" cy="330035"/>
          </a:xfrm>
        </p:grpSpPr>
        <p:sp>
          <p:nvSpPr>
            <p:cNvPr id="52" name="SMARTInkShape-3090"/>
            <p:cNvSpPr/>
            <p:nvPr/>
          </p:nvSpPr>
          <p:spPr>
            <a:xfrm>
              <a:off x="1155700" y="1993900"/>
              <a:ext cx="768351" cy="330035"/>
            </a:xfrm>
            <a:custGeom>
              <a:avLst/>
              <a:gdLst/>
              <a:ahLst/>
              <a:cxnLst/>
              <a:rect l="0" t="0" r="0" b="0"/>
              <a:pathLst>
                <a:path w="768351" h="330035">
                  <a:moveTo>
                    <a:pt x="768350" y="279400"/>
                  </a:moveTo>
                  <a:lnTo>
                    <a:pt x="738687" y="296406"/>
                  </a:lnTo>
                  <a:lnTo>
                    <a:pt x="711821" y="304814"/>
                  </a:lnTo>
                  <a:lnTo>
                    <a:pt x="682551" y="313269"/>
                  </a:lnTo>
                  <a:lnTo>
                    <a:pt x="651206" y="319617"/>
                  </a:lnTo>
                  <a:lnTo>
                    <a:pt x="621849" y="325966"/>
                  </a:lnTo>
                  <a:lnTo>
                    <a:pt x="600227" y="328318"/>
                  </a:lnTo>
                  <a:lnTo>
                    <a:pt x="577212" y="329363"/>
                  </a:lnTo>
                  <a:lnTo>
                    <a:pt x="555224" y="329828"/>
                  </a:lnTo>
                  <a:lnTo>
                    <a:pt x="531810" y="330034"/>
                  </a:lnTo>
                  <a:lnTo>
                    <a:pt x="507293" y="329420"/>
                  </a:lnTo>
                  <a:lnTo>
                    <a:pt x="482286" y="326796"/>
                  </a:lnTo>
                  <a:lnTo>
                    <a:pt x="457060" y="323277"/>
                  </a:lnTo>
                  <a:lnTo>
                    <a:pt x="431737" y="319362"/>
                  </a:lnTo>
                  <a:lnTo>
                    <a:pt x="406372" y="315270"/>
                  </a:lnTo>
                  <a:lnTo>
                    <a:pt x="379106" y="309218"/>
                  </a:lnTo>
                  <a:lnTo>
                    <a:pt x="351230" y="301824"/>
                  </a:lnTo>
                  <a:lnTo>
                    <a:pt x="324730" y="293835"/>
                  </a:lnTo>
                  <a:lnTo>
                    <a:pt x="300722" y="283698"/>
                  </a:lnTo>
                  <a:lnTo>
                    <a:pt x="277587" y="272138"/>
                  </a:lnTo>
                  <a:lnTo>
                    <a:pt x="253194" y="259944"/>
                  </a:lnTo>
                  <a:lnTo>
                    <a:pt x="230123" y="247469"/>
                  </a:lnTo>
                  <a:lnTo>
                    <a:pt x="199182" y="228546"/>
                  </a:lnTo>
                  <a:lnTo>
                    <a:pt x="170259" y="207652"/>
                  </a:lnTo>
                  <a:lnTo>
                    <a:pt x="143110" y="185469"/>
                  </a:lnTo>
                  <a:lnTo>
                    <a:pt x="111602" y="155639"/>
                  </a:lnTo>
                  <a:lnTo>
                    <a:pt x="89982" y="130938"/>
                  </a:lnTo>
                  <a:lnTo>
                    <a:pt x="68077" y="101672"/>
                  </a:lnTo>
                  <a:lnTo>
                    <a:pt x="45981" y="71327"/>
                  </a:lnTo>
                  <a:lnTo>
                    <a:pt x="27819" y="44741"/>
                  </a:lnTo>
                  <a:lnTo>
                    <a:pt x="10981" y="15213"/>
                  </a:lnTo>
                  <a:lnTo>
                    <a:pt x="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SMARTInkShape-3091"/>
            <p:cNvSpPr/>
            <p:nvPr/>
          </p:nvSpPr>
          <p:spPr>
            <a:xfrm>
              <a:off x="1976139" y="2032000"/>
              <a:ext cx="377862" cy="285578"/>
            </a:xfrm>
            <a:custGeom>
              <a:avLst/>
              <a:gdLst/>
              <a:ahLst/>
              <a:cxnLst/>
              <a:rect l="0" t="0" r="0" b="0"/>
              <a:pathLst>
                <a:path w="377862" h="285578">
                  <a:moveTo>
                    <a:pt x="252711" y="0"/>
                  </a:moveTo>
                  <a:lnTo>
                    <a:pt x="225574" y="0"/>
                  </a:lnTo>
                  <a:lnTo>
                    <a:pt x="200862" y="705"/>
                  </a:lnTo>
                  <a:lnTo>
                    <a:pt x="173298" y="6907"/>
                  </a:lnTo>
                  <a:lnTo>
                    <a:pt x="144337" y="17712"/>
                  </a:lnTo>
                  <a:lnTo>
                    <a:pt x="117395" y="32322"/>
                  </a:lnTo>
                  <a:lnTo>
                    <a:pt x="102965" y="41176"/>
                  </a:lnTo>
                  <a:lnTo>
                    <a:pt x="74285" y="70255"/>
                  </a:lnTo>
                  <a:lnTo>
                    <a:pt x="44960" y="101653"/>
                  </a:lnTo>
                  <a:lnTo>
                    <a:pt x="22936" y="133356"/>
                  </a:lnTo>
                  <a:lnTo>
                    <a:pt x="12015" y="160632"/>
                  </a:lnTo>
                  <a:lnTo>
                    <a:pt x="3063" y="189617"/>
                  </a:lnTo>
                  <a:lnTo>
                    <a:pt x="0" y="209288"/>
                  </a:lnTo>
                  <a:lnTo>
                    <a:pt x="2464" y="225151"/>
                  </a:lnTo>
                  <a:lnTo>
                    <a:pt x="13507" y="249356"/>
                  </a:lnTo>
                  <a:lnTo>
                    <a:pt x="17042" y="255137"/>
                  </a:lnTo>
                  <a:lnTo>
                    <a:pt x="26613" y="263442"/>
                  </a:lnTo>
                  <a:lnTo>
                    <a:pt x="52532" y="276854"/>
                  </a:lnTo>
                  <a:lnTo>
                    <a:pt x="80394" y="283783"/>
                  </a:lnTo>
                  <a:lnTo>
                    <a:pt x="103817" y="285167"/>
                  </a:lnTo>
                  <a:lnTo>
                    <a:pt x="131218" y="285577"/>
                  </a:lnTo>
                  <a:lnTo>
                    <a:pt x="159092" y="283817"/>
                  </a:lnTo>
                  <a:lnTo>
                    <a:pt x="187813" y="278827"/>
                  </a:lnTo>
                  <a:lnTo>
                    <a:pt x="214196" y="270998"/>
                  </a:lnTo>
                  <a:lnTo>
                    <a:pt x="239888" y="259742"/>
                  </a:lnTo>
                  <a:lnTo>
                    <a:pt x="270482" y="243296"/>
                  </a:lnTo>
                  <a:lnTo>
                    <a:pt x="301272" y="221389"/>
                  </a:lnTo>
                  <a:lnTo>
                    <a:pt x="331595" y="190386"/>
                  </a:lnTo>
                  <a:lnTo>
                    <a:pt x="354135" y="160713"/>
                  </a:lnTo>
                  <a:lnTo>
                    <a:pt x="371026" y="133737"/>
                  </a:lnTo>
                  <a:lnTo>
                    <a:pt x="375851" y="120116"/>
                  </a:lnTo>
                  <a:lnTo>
                    <a:pt x="377861" y="97287"/>
                  </a:lnTo>
                  <a:lnTo>
                    <a:pt x="372577" y="72133"/>
                  </a:lnTo>
                  <a:lnTo>
                    <a:pt x="361368" y="49996"/>
                  </a:lnTo>
                  <a:lnTo>
                    <a:pt x="340496" y="30310"/>
                  </a:lnTo>
                  <a:lnTo>
                    <a:pt x="321525" y="17839"/>
                  </a:lnTo>
                  <a:lnTo>
                    <a:pt x="293951" y="6947"/>
                  </a:lnTo>
                  <a:lnTo>
                    <a:pt x="279041" y="2058"/>
                  </a:lnTo>
                  <a:lnTo>
                    <a:pt x="265411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7" name="SMARTInkShape-Group472"/>
          <p:cNvGrpSpPr/>
          <p:nvPr/>
        </p:nvGrpSpPr>
        <p:grpSpPr>
          <a:xfrm>
            <a:off x="241823" y="977900"/>
            <a:ext cx="1446864" cy="1097147"/>
            <a:chOff x="241823" y="977900"/>
            <a:chExt cx="1446864" cy="1097147"/>
          </a:xfrm>
        </p:grpSpPr>
        <p:sp>
          <p:nvSpPr>
            <p:cNvPr id="55" name="SMARTInkShape-3092"/>
            <p:cNvSpPr/>
            <p:nvPr/>
          </p:nvSpPr>
          <p:spPr>
            <a:xfrm>
              <a:off x="1308100" y="1003300"/>
              <a:ext cx="266701" cy="246247"/>
            </a:xfrm>
            <a:custGeom>
              <a:avLst/>
              <a:gdLst/>
              <a:ahLst/>
              <a:cxnLst/>
              <a:rect l="0" t="0" r="0" b="0"/>
              <a:pathLst>
                <a:path w="266701" h="246247">
                  <a:moveTo>
                    <a:pt x="0" y="184150"/>
                  </a:moveTo>
                  <a:lnTo>
                    <a:pt x="12209" y="184150"/>
                  </a:lnTo>
                  <a:lnTo>
                    <a:pt x="14489" y="183444"/>
                  </a:lnTo>
                  <a:lnTo>
                    <a:pt x="16009" y="182268"/>
                  </a:lnTo>
                  <a:lnTo>
                    <a:pt x="17023" y="180778"/>
                  </a:lnTo>
                  <a:lnTo>
                    <a:pt x="46355" y="162779"/>
                  </a:lnTo>
                  <a:lnTo>
                    <a:pt x="76187" y="141135"/>
                  </a:lnTo>
                  <a:lnTo>
                    <a:pt x="83955" y="135399"/>
                  </a:lnTo>
                  <a:lnTo>
                    <a:pt x="91589" y="124941"/>
                  </a:lnTo>
                  <a:lnTo>
                    <a:pt x="100574" y="100450"/>
                  </a:lnTo>
                  <a:lnTo>
                    <a:pt x="100210" y="98717"/>
                  </a:lnTo>
                  <a:lnTo>
                    <a:pt x="99262" y="97561"/>
                  </a:lnTo>
                  <a:lnTo>
                    <a:pt x="97925" y="96790"/>
                  </a:lnTo>
                  <a:lnTo>
                    <a:pt x="89300" y="95706"/>
                  </a:lnTo>
                  <a:lnTo>
                    <a:pt x="77808" y="98756"/>
                  </a:lnTo>
                  <a:lnTo>
                    <a:pt x="57083" y="115040"/>
                  </a:lnTo>
                  <a:lnTo>
                    <a:pt x="36680" y="136269"/>
                  </a:lnTo>
                  <a:lnTo>
                    <a:pt x="23653" y="165484"/>
                  </a:lnTo>
                  <a:lnTo>
                    <a:pt x="19959" y="194939"/>
                  </a:lnTo>
                  <a:lnTo>
                    <a:pt x="20025" y="214628"/>
                  </a:lnTo>
                  <a:lnTo>
                    <a:pt x="22540" y="224977"/>
                  </a:lnTo>
                  <a:lnTo>
                    <a:pt x="27892" y="232399"/>
                  </a:lnTo>
                  <a:lnTo>
                    <a:pt x="42825" y="242912"/>
                  </a:lnTo>
                  <a:lnTo>
                    <a:pt x="55179" y="246246"/>
                  </a:lnTo>
                  <a:lnTo>
                    <a:pt x="71147" y="243863"/>
                  </a:lnTo>
                  <a:lnTo>
                    <a:pt x="85913" y="238688"/>
                  </a:lnTo>
                  <a:lnTo>
                    <a:pt x="115477" y="212134"/>
                  </a:lnTo>
                  <a:lnTo>
                    <a:pt x="130328" y="195734"/>
                  </a:lnTo>
                  <a:lnTo>
                    <a:pt x="143623" y="170524"/>
                  </a:lnTo>
                  <a:lnTo>
                    <a:pt x="157225" y="142861"/>
                  </a:lnTo>
                  <a:lnTo>
                    <a:pt x="168427" y="118949"/>
                  </a:lnTo>
                  <a:lnTo>
                    <a:pt x="172734" y="103563"/>
                  </a:lnTo>
                  <a:lnTo>
                    <a:pt x="177503" y="95736"/>
                  </a:lnTo>
                  <a:lnTo>
                    <a:pt x="181083" y="98765"/>
                  </a:lnTo>
                  <a:lnTo>
                    <a:pt x="182786" y="102221"/>
                  </a:lnTo>
                  <a:lnTo>
                    <a:pt x="188460" y="130094"/>
                  </a:lnTo>
                  <a:lnTo>
                    <a:pt x="190231" y="159157"/>
                  </a:lnTo>
                  <a:lnTo>
                    <a:pt x="189741" y="179160"/>
                  </a:lnTo>
                  <a:lnTo>
                    <a:pt x="184226" y="196621"/>
                  </a:lnTo>
                  <a:lnTo>
                    <a:pt x="184172" y="193411"/>
                  </a:lnTo>
                  <a:lnTo>
                    <a:pt x="189619" y="169707"/>
                  </a:lnTo>
                  <a:lnTo>
                    <a:pt x="190326" y="144294"/>
                  </a:lnTo>
                  <a:lnTo>
                    <a:pt x="191154" y="117464"/>
                  </a:lnTo>
                  <a:lnTo>
                    <a:pt x="195554" y="92032"/>
                  </a:lnTo>
                  <a:lnTo>
                    <a:pt x="203362" y="64118"/>
                  </a:lnTo>
                  <a:lnTo>
                    <a:pt x="211698" y="41593"/>
                  </a:lnTo>
                  <a:lnTo>
                    <a:pt x="217795" y="34243"/>
                  </a:lnTo>
                  <a:lnTo>
                    <a:pt x="233657" y="21495"/>
                  </a:lnTo>
                  <a:lnTo>
                    <a:pt x="253117" y="10883"/>
                  </a:lnTo>
                  <a:lnTo>
                    <a:pt x="26670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SMARTInkShape-3093"/>
            <p:cNvSpPr/>
            <p:nvPr/>
          </p:nvSpPr>
          <p:spPr>
            <a:xfrm>
              <a:off x="1149350" y="1206500"/>
              <a:ext cx="101601" cy="82551"/>
            </a:xfrm>
            <a:custGeom>
              <a:avLst/>
              <a:gdLst/>
              <a:ahLst/>
              <a:cxnLst/>
              <a:rect l="0" t="0" r="0" b="0"/>
              <a:pathLst>
                <a:path w="101601" h="82551">
                  <a:moveTo>
                    <a:pt x="0" y="82550"/>
                  </a:moveTo>
                  <a:lnTo>
                    <a:pt x="0" y="73711"/>
                  </a:lnTo>
                  <a:lnTo>
                    <a:pt x="6742" y="64252"/>
                  </a:lnTo>
                  <a:lnTo>
                    <a:pt x="33224" y="40096"/>
                  </a:lnTo>
                  <a:lnTo>
                    <a:pt x="57978" y="27481"/>
                  </a:lnTo>
                  <a:lnTo>
                    <a:pt x="87615" y="8226"/>
                  </a:lnTo>
                  <a:lnTo>
                    <a:pt x="10160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SMARTInkShape-3094"/>
            <p:cNvSpPr/>
            <p:nvPr/>
          </p:nvSpPr>
          <p:spPr>
            <a:xfrm>
              <a:off x="1143000" y="1104900"/>
              <a:ext cx="95251" cy="241301"/>
            </a:xfrm>
            <a:custGeom>
              <a:avLst/>
              <a:gdLst/>
              <a:ahLst/>
              <a:cxnLst/>
              <a:rect l="0" t="0" r="0" b="0"/>
              <a:pathLst>
                <a:path w="95251" h="241301">
                  <a:moveTo>
                    <a:pt x="0" y="0"/>
                  </a:moveTo>
                  <a:lnTo>
                    <a:pt x="10934" y="0"/>
                  </a:lnTo>
                  <a:lnTo>
                    <a:pt x="15547" y="3370"/>
                  </a:lnTo>
                  <a:lnTo>
                    <a:pt x="21383" y="8838"/>
                  </a:lnTo>
                  <a:lnTo>
                    <a:pt x="23614" y="18509"/>
                  </a:lnTo>
                  <a:lnTo>
                    <a:pt x="26017" y="32215"/>
                  </a:lnTo>
                  <a:lnTo>
                    <a:pt x="34598" y="56503"/>
                  </a:lnTo>
                  <a:lnTo>
                    <a:pt x="41922" y="85729"/>
                  </a:lnTo>
                  <a:lnTo>
                    <a:pt x="48561" y="116731"/>
                  </a:lnTo>
                  <a:lnTo>
                    <a:pt x="54997" y="147554"/>
                  </a:lnTo>
                  <a:lnTo>
                    <a:pt x="62078" y="174874"/>
                  </a:lnTo>
                  <a:lnTo>
                    <a:pt x="72094" y="200138"/>
                  </a:lnTo>
                  <a:lnTo>
                    <a:pt x="84404" y="227804"/>
                  </a:lnTo>
                  <a:lnTo>
                    <a:pt x="95250" y="2413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SMARTInkShape-3095"/>
            <p:cNvSpPr/>
            <p:nvPr/>
          </p:nvSpPr>
          <p:spPr>
            <a:xfrm>
              <a:off x="1043165" y="1283779"/>
              <a:ext cx="125236" cy="137143"/>
            </a:xfrm>
            <a:custGeom>
              <a:avLst/>
              <a:gdLst/>
              <a:ahLst/>
              <a:cxnLst/>
              <a:rect l="0" t="0" r="0" b="0"/>
              <a:pathLst>
                <a:path w="125236" h="137143">
                  <a:moveTo>
                    <a:pt x="10935" y="87821"/>
                  </a:moveTo>
                  <a:lnTo>
                    <a:pt x="0" y="87821"/>
                  </a:lnTo>
                  <a:lnTo>
                    <a:pt x="14580" y="87115"/>
                  </a:lnTo>
                  <a:lnTo>
                    <a:pt x="25499" y="82751"/>
                  </a:lnTo>
                  <a:lnTo>
                    <a:pt x="31048" y="78982"/>
                  </a:lnTo>
                  <a:lnTo>
                    <a:pt x="61330" y="47951"/>
                  </a:lnTo>
                  <a:lnTo>
                    <a:pt x="65083" y="40467"/>
                  </a:lnTo>
                  <a:lnTo>
                    <a:pt x="67689" y="23355"/>
                  </a:lnTo>
                  <a:lnTo>
                    <a:pt x="62583" y="7509"/>
                  </a:lnTo>
                  <a:lnTo>
                    <a:pt x="55244" y="2563"/>
                  </a:lnTo>
                  <a:lnTo>
                    <a:pt x="47503" y="0"/>
                  </a:lnTo>
                  <a:lnTo>
                    <a:pt x="41063" y="1282"/>
                  </a:lnTo>
                  <a:lnTo>
                    <a:pt x="37370" y="2611"/>
                  </a:lnTo>
                  <a:lnTo>
                    <a:pt x="31386" y="7852"/>
                  </a:lnTo>
                  <a:lnTo>
                    <a:pt x="9783" y="38426"/>
                  </a:lnTo>
                  <a:lnTo>
                    <a:pt x="6125" y="53116"/>
                  </a:lnTo>
                  <a:lnTo>
                    <a:pt x="5594" y="80155"/>
                  </a:lnTo>
                  <a:lnTo>
                    <a:pt x="11552" y="106611"/>
                  </a:lnTo>
                  <a:lnTo>
                    <a:pt x="16148" y="118044"/>
                  </a:lnTo>
                  <a:lnTo>
                    <a:pt x="31255" y="133629"/>
                  </a:lnTo>
                  <a:lnTo>
                    <a:pt x="37840" y="136402"/>
                  </a:lnTo>
                  <a:lnTo>
                    <a:pt x="41571" y="137142"/>
                  </a:lnTo>
                  <a:lnTo>
                    <a:pt x="56936" y="134811"/>
                  </a:lnTo>
                  <a:lnTo>
                    <a:pt x="71523" y="129652"/>
                  </a:lnTo>
                  <a:lnTo>
                    <a:pt x="103115" y="103104"/>
                  </a:lnTo>
                  <a:lnTo>
                    <a:pt x="119402" y="81432"/>
                  </a:lnTo>
                  <a:lnTo>
                    <a:pt x="125235" y="62421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SMARTInkShape-3096"/>
            <p:cNvSpPr/>
            <p:nvPr/>
          </p:nvSpPr>
          <p:spPr>
            <a:xfrm>
              <a:off x="800100" y="1379638"/>
              <a:ext cx="228601" cy="226785"/>
            </a:xfrm>
            <a:custGeom>
              <a:avLst/>
              <a:gdLst/>
              <a:ahLst/>
              <a:cxnLst/>
              <a:rect l="0" t="0" r="0" b="0"/>
              <a:pathLst>
                <a:path w="228601" h="226785">
                  <a:moveTo>
                    <a:pt x="0" y="118962"/>
                  </a:moveTo>
                  <a:lnTo>
                    <a:pt x="5467" y="118962"/>
                  </a:lnTo>
                  <a:lnTo>
                    <a:pt x="15110" y="127800"/>
                  </a:lnTo>
                  <a:lnTo>
                    <a:pt x="23341" y="141743"/>
                  </a:lnTo>
                  <a:lnTo>
                    <a:pt x="37245" y="170253"/>
                  </a:lnTo>
                  <a:lnTo>
                    <a:pt x="50408" y="196550"/>
                  </a:lnTo>
                  <a:lnTo>
                    <a:pt x="63466" y="226784"/>
                  </a:lnTo>
                  <a:lnTo>
                    <a:pt x="62787" y="216747"/>
                  </a:lnTo>
                  <a:lnTo>
                    <a:pt x="58472" y="197413"/>
                  </a:lnTo>
                  <a:lnTo>
                    <a:pt x="54040" y="170206"/>
                  </a:lnTo>
                  <a:lnTo>
                    <a:pt x="47076" y="139380"/>
                  </a:lnTo>
                  <a:lnTo>
                    <a:pt x="45933" y="115212"/>
                  </a:lnTo>
                  <a:lnTo>
                    <a:pt x="51511" y="89607"/>
                  </a:lnTo>
                  <a:lnTo>
                    <a:pt x="57360" y="77103"/>
                  </a:lnTo>
                  <a:lnTo>
                    <a:pt x="65658" y="66557"/>
                  </a:lnTo>
                  <a:lnTo>
                    <a:pt x="69868" y="63920"/>
                  </a:lnTo>
                  <a:lnTo>
                    <a:pt x="78320" y="62228"/>
                  </a:lnTo>
                  <a:lnTo>
                    <a:pt x="88038" y="65306"/>
                  </a:lnTo>
                  <a:lnTo>
                    <a:pt x="93926" y="70655"/>
                  </a:lnTo>
                  <a:lnTo>
                    <a:pt x="105659" y="90362"/>
                  </a:lnTo>
                  <a:lnTo>
                    <a:pt x="118518" y="120518"/>
                  </a:lnTo>
                  <a:lnTo>
                    <a:pt x="125115" y="136020"/>
                  </a:lnTo>
                  <a:lnTo>
                    <a:pt x="126967" y="150305"/>
                  </a:lnTo>
                  <a:lnTo>
                    <a:pt x="126292" y="134787"/>
                  </a:lnTo>
                  <a:lnTo>
                    <a:pt x="121532" y="111211"/>
                  </a:lnTo>
                  <a:lnTo>
                    <a:pt x="120824" y="86229"/>
                  </a:lnTo>
                  <a:lnTo>
                    <a:pt x="120684" y="54850"/>
                  </a:lnTo>
                  <a:lnTo>
                    <a:pt x="121360" y="23187"/>
                  </a:lnTo>
                  <a:lnTo>
                    <a:pt x="125720" y="10072"/>
                  </a:lnTo>
                  <a:lnTo>
                    <a:pt x="129488" y="4009"/>
                  </a:lnTo>
                  <a:lnTo>
                    <a:pt x="132187" y="2110"/>
                  </a:lnTo>
                  <a:lnTo>
                    <a:pt x="138947" y="0"/>
                  </a:lnTo>
                  <a:lnTo>
                    <a:pt x="142020" y="142"/>
                  </a:lnTo>
                  <a:lnTo>
                    <a:pt x="147316" y="2183"/>
                  </a:lnTo>
                  <a:lnTo>
                    <a:pt x="154264" y="7298"/>
                  </a:lnTo>
                  <a:lnTo>
                    <a:pt x="176466" y="38478"/>
                  </a:lnTo>
                  <a:lnTo>
                    <a:pt x="185636" y="54192"/>
                  </a:lnTo>
                  <a:lnTo>
                    <a:pt x="205031" y="85021"/>
                  </a:lnTo>
                  <a:lnTo>
                    <a:pt x="207949" y="87868"/>
                  </a:lnTo>
                  <a:lnTo>
                    <a:pt x="214953" y="91031"/>
                  </a:lnTo>
                  <a:lnTo>
                    <a:pt x="228600" y="93562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SMARTInkShape-3097"/>
            <p:cNvSpPr/>
            <p:nvPr/>
          </p:nvSpPr>
          <p:spPr>
            <a:xfrm>
              <a:off x="705228" y="1543050"/>
              <a:ext cx="88380" cy="144317"/>
            </a:xfrm>
            <a:custGeom>
              <a:avLst/>
              <a:gdLst/>
              <a:ahLst/>
              <a:cxnLst/>
              <a:rect l="0" t="0" r="0" b="0"/>
              <a:pathLst>
                <a:path w="88380" h="144317">
                  <a:moveTo>
                    <a:pt x="56772" y="6350"/>
                  </a:moveTo>
                  <a:lnTo>
                    <a:pt x="53401" y="6350"/>
                  </a:lnTo>
                  <a:lnTo>
                    <a:pt x="49864" y="8231"/>
                  </a:lnTo>
                  <a:lnTo>
                    <a:pt x="45940" y="10714"/>
                  </a:lnTo>
                  <a:lnTo>
                    <a:pt x="39765" y="12817"/>
                  </a:lnTo>
                  <a:lnTo>
                    <a:pt x="22768" y="24184"/>
                  </a:lnTo>
                  <a:lnTo>
                    <a:pt x="15025" y="35466"/>
                  </a:lnTo>
                  <a:lnTo>
                    <a:pt x="2495" y="65812"/>
                  </a:lnTo>
                  <a:lnTo>
                    <a:pt x="0" y="95554"/>
                  </a:lnTo>
                  <a:lnTo>
                    <a:pt x="402" y="120004"/>
                  </a:lnTo>
                  <a:lnTo>
                    <a:pt x="3026" y="130005"/>
                  </a:lnTo>
                  <a:lnTo>
                    <a:pt x="8425" y="137272"/>
                  </a:lnTo>
                  <a:lnTo>
                    <a:pt x="15529" y="142149"/>
                  </a:lnTo>
                  <a:lnTo>
                    <a:pt x="23390" y="144316"/>
                  </a:lnTo>
                  <a:lnTo>
                    <a:pt x="31587" y="143397"/>
                  </a:lnTo>
                  <a:lnTo>
                    <a:pt x="61017" y="131078"/>
                  </a:lnTo>
                  <a:lnTo>
                    <a:pt x="73709" y="121466"/>
                  </a:lnTo>
                  <a:lnTo>
                    <a:pt x="83035" y="106310"/>
                  </a:lnTo>
                  <a:lnTo>
                    <a:pt x="86896" y="91785"/>
                  </a:lnTo>
                  <a:lnTo>
                    <a:pt x="88379" y="62313"/>
                  </a:lnTo>
                  <a:lnTo>
                    <a:pt x="85108" y="47469"/>
                  </a:lnTo>
                  <a:lnTo>
                    <a:pt x="79671" y="34134"/>
                  </a:lnTo>
                  <a:lnTo>
                    <a:pt x="73769" y="27400"/>
                  </a:lnTo>
                  <a:lnTo>
                    <a:pt x="52706" y="9250"/>
                  </a:lnTo>
                  <a:lnTo>
                    <a:pt x="44105" y="5041"/>
                  </a:lnTo>
                  <a:lnTo>
                    <a:pt x="37722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SMARTInkShape-3098"/>
            <p:cNvSpPr/>
            <p:nvPr/>
          </p:nvSpPr>
          <p:spPr>
            <a:xfrm>
              <a:off x="609600" y="1581150"/>
              <a:ext cx="50801" cy="183737"/>
            </a:xfrm>
            <a:custGeom>
              <a:avLst/>
              <a:gdLst/>
              <a:ahLst/>
              <a:cxnLst/>
              <a:rect l="0" t="0" r="0" b="0"/>
              <a:pathLst>
                <a:path w="50801" h="183737">
                  <a:moveTo>
                    <a:pt x="0" y="63500"/>
                  </a:moveTo>
                  <a:lnTo>
                    <a:pt x="705" y="85699"/>
                  </a:lnTo>
                  <a:lnTo>
                    <a:pt x="11536" y="115226"/>
                  </a:lnTo>
                  <a:lnTo>
                    <a:pt x="26666" y="146172"/>
                  </a:lnTo>
                  <a:lnTo>
                    <a:pt x="37988" y="169027"/>
                  </a:lnTo>
                  <a:lnTo>
                    <a:pt x="50426" y="183736"/>
                  </a:lnTo>
                  <a:lnTo>
                    <a:pt x="50689" y="180656"/>
                  </a:lnTo>
                  <a:lnTo>
                    <a:pt x="48869" y="177188"/>
                  </a:lnTo>
                  <a:lnTo>
                    <a:pt x="47396" y="175275"/>
                  </a:lnTo>
                  <a:lnTo>
                    <a:pt x="45759" y="169387"/>
                  </a:lnTo>
                  <a:lnTo>
                    <a:pt x="45322" y="165841"/>
                  </a:lnTo>
                  <a:lnTo>
                    <a:pt x="32631" y="138961"/>
                  </a:lnTo>
                  <a:lnTo>
                    <a:pt x="23457" y="110783"/>
                  </a:lnTo>
                  <a:lnTo>
                    <a:pt x="19215" y="83815"/>
                  </a:lnTo>
                  <a:lnTo>
                    <a:pt x="15649" y="68029"/>
                  </a:lnTo>
                  <a:lnTo>
                    <a:pt x="19364" y="36659"/>
                  </a:lnTo>
                  <a:lnTo>
                    <a:pt x="22247" y="27817"/>
                  </a:lnTo>
                  <a:lnTo>
                    <a:pt x="39428" y="5514"/>
                  </a:lnTo>
                  <a:lnTo>
                    <a:pt x="44099" y="2450"/>
                  </a:lnTo>
                  <a:lnTo>
                    <a:pt x="5080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SMARTInkShape-3099"/>
            <p:cNvSpPr/>
            <p:nvPr/>
          </p:nvSpPr>
          <p:spPr>
            <a:xfrm>
              <a:off x="502670" y="1670050"/>
              <a:ext cx="94231" cy="154779"/>
            </a:xfrm>
            <a:custGeom>
              <a:avLst/>
              <a:gdLst/>
              <a:ahLst/>
              <a:cxnLst/>
              <a:rect l="0" t="0" r="0" b="0"/>
              <a:pathLst>
                <a:path w="94231" h="154779">
                  <a:moveTo>
                    <a:pt x="56130" y="0"/>
                  </a:moveTo>
                  <a:lnTo>
                    <a:pt x="50662" y="0"/>
                  </a:lnTo>
                  <a:lnTo>
                    <a:pt x="41019" y="8838"/>
                  </a:lnTo>
                  <a:lnTo>
                    <a:pt x="17461" y="40161"/>
                  </a:lnTo>
                  <a:lnTo>
                    <a:pt x="4355" y="63907"/>
                  </a:lnTo>
                  <a:lnTo>
                    <a:pt x="41" y="88980"/>
                  </a:lnTo>
                  <a:lnTo>
                    <a:pt x="0" y="107268"/>
                  </a:lnTo>
                  <a:lnTo>
                    <a:pt x="7859" y="134235"/>
                  </a:lnTo>
                  <a:lnTo>
                    <a:pt x="13745" y="142680"/>
                  </a:lnTo>
                  <a:lnTo>
                    <a:pt x="29021" y="153851"/>
                  </a:lnTo>
                  <a:lnTo>
                    <a:pt x="33118" y="154778"/>
                  </a:lnTo>
                  <a:lnTo>
                    <a:pt x="57420" y="152852"/>
                  </a:lnTo>
                  <a:lnTo>
                    <a:pt x="67521" y="148838"/>
                  </a:lnTo>
                  <a:lnTo>
                    <a:pt x="94230" y="1270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SMARTInkShape-3100"/>
            <p:cNvSpPr/>
            <p:nvPr/>
          </p:nvSpPr>
          <p:spPr>
            <a:xfrm>
              <a:off x="432682" y="1701800"/>
              <a:ext cx="5469" cy="6351"/>
            </a:xfrm>
            <a:custGeom>
              <a:avLst/>
              <a:gdLst/>
              <a:ahLst/>
              <a:cxnLst/>
              <a:rect l="0" t="0" r="0" b="0"/>
              <a:pathLst>
                <a:path w="5469" h="6351">
                  <a:moveTo>
                    <a:pt x="5468" y="0"/>
                  </a:moveTo>
                  <a:lnTo>
                    <a:pt x="0" y="5467"/>
                  </a:lnTo>
                  <a:lnTo>
                    <a:pt x="412" y="5761"/>
                  </a:lnTo>
                  <a:lnTo>
                    <a:pt x="5468" y="63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SMARTInkShape-3101"/>
            <p:cNvSpPr/>
            <p:nvPr/>
          </p:nvSpPr>
          <p:spPr>
            <a:xfrm>
              <a:off x="438150" y="1765300"/>
              <a:ext cx="50801" cy="120498"/>
            </a:xfrm>
            <a:custGeom>
              <a:avLst/>
              <a:gdLst/>
              <a:ahLst/>
              <a:cxnLst/>
              <a:rect l="0" t="0" r="0" b="0"/>
              <a:pathLst>
                <a:path w="50801" h="120498">
                  <a:moveTo>
                    <a:pt x="0" y="0"/>
                  </a:moveTo>
                  <a:lnTo>
                    <a:pt x="0" y="8838"/>
                  </a:lnTo>
                  <a:lnTo>
                    <a:pt x="6467" y="39205"/>
                  </a:lnTo>
                  <a:lnTo>
                    <a:pt x="15110" y="69995"/>
                  </a:lnTo>
                  <a:lnTo>
                    <a:pt x="24046" y="94573"/>
                  </a:lnTo>
                  <a:lnTo>
                    <a:pt x="37385" y="116746"/>
                  </a:lnTo>
                  <a:lnTo>
                    <a:pt x="43380" y="120135"/>
                  </a:lnTo>
                  <a:lnTo>
                    <a:pt x="47504" y="120497"/>
                  </a:lnTo>
                  <a:lnTo>
                    <a:pt x="48602" y="119842"/>
                  </a:lnTo>
                  <a:lnTo>
                    <a:pt x="49335" y="118700"/>
                  </a:lnTo>
                  <a:lnTo>
                    <a:pt x="50800" y="1143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SMARTInkShape-3102"/>
            <p:cNvSpPr/>
            <p:nvPr/>
          </p:nvSpPr>
          <p:spPr>
            <a:xfrm>
              <a:off x="241823" y="1823050"/>
              <a:ext cx="177278" cy="251997"/>
            </a:xfrm>
            <a:custGeom>
              <a:avLst/>
              <a:gdLst/>
              <a:ahLst/>
              <a:cxnLst/>
              <a:rect l="0" t="0" r="0" b="0"/>
              <a:pathLst>
                <a:path w="177278" h="251997">
                  <a:moveTo>
                    <a:pt x="12177" y="107350"/>
                  </a:moveTo>
                  <a:lnTo>
                    <a:pt x="5435" y="110721"/>
                  </a:lnTo>
                  <a:lnTo>
                    <a:pt x="3449" y="112419"/>
                  </a:lnTo>
                  <a:lnTo>
                    <a:pt x="1242" y="116188"/>
                  </a:lnTo>
                  <a:lnTo>
                    <a:pt x="0" y="125647"/>
                  </a:lnTo>
                  <a:lnTo>
                    <a:pt x="8361" y="153174"/>
                  </a:lnTo>
                  <a:lnTo>
                    <a:pt x="16492" y="178177"/>
                  </a:lnTo>
                  <a:lnTo>
                    <a:pt x="24893" y="207679"/>
                  </a:lnTo>
                  <a:lnTo>
                    <a:pt x="30670" y="238149"/>
                  </a:lnTo>
                  <a:lnTo>
                    <a:pt x="31194" y="251996"/>
                  </a:lnTo>
                  <a:lnTo>
                    <a:pt x="30520" y="230593"/>
                  </a:lnTo>
                  <a:lnTo>
                    <a:pt x="24319" y="206326"/>
                  </a:lnTo>
                  <a:lnTo>
                    <a:pt x="18361" y="182772"/>
                  </a:lnTo>
                  <a:lnTo>
                    <a:pt x="14009" y="156038"/>
                  </a:lnTo>
                  <a:lnTo>
                    <a:pt x="10838" y="127655"/>
                  </a:lnTo>
                  <a:lnTo>
                    <a:pt x="6816" y="96152"/>
                  </a:lnTo>
                  <a:lnTo>
                    <a:pt x="5957" y="66860"/>
                  </a:lnTo>
                  <a:lnTo>
                    <a:pt x="5913" y="63423"/>
                  </a:lnTo>
                  <a:lnTo>
                    <a:pt x="7747" y="57723"/>
                  </a:lnTo>
                  <a:lnTo>
                    <a:pt x="9223" y="55215"/>
                  </a:lnTo>
                  <a:lnTo>
                    <a:pt x="10913" y="53543"/>
                  </a:lnTo>
                  <a:lnTo>
                    <a:pt x="14672" y="51686"/>
                  </a:lnTo>
                  <a:lnTo>
                    <a:pt x="16663" y="51896"/>
                  </a:lnTo>
                  <a:lnTo>
                    <a:pt x="20756" y="54011"/>
                  </a:lnTo>
                  <a:lnTo>
                    <a:pt x="22129" y="56268"/>
                  </a:lnTo>
                  <a:lnTo>
                    <a:pt x="29705" y="83133"/>
                  </a:lnTo>
                  <a:lnTo>
                    <a:pt x="39772" y="113855"/>
                  </a:lnTo>
                  <a:lnTo>
                    <a:pt x="57867" y="142975"/>
                  </a:lnTo>
                  <a:lnTo>
                    <a:pt x="68932" y="157658"/>
                  </a:lnTo>
                  <a:lnTo>
                    <a:pt x="69275" y="151177"/>
                  </a:lnTo>
                  <a:lnTo>
                    <a:pt x="69323" y="124737"/>
                  </a:lnTo>
                  <a:lnTo>
                    <a:pt x="64962" y="99965"/>
                  </a:lnTo>
                  <a:lnTo>
                    <a:pt x="63369" y="68627"/>
                  </a:lnTo>
                  <a:lnTo>
                    <a:pt x="63054" y="38631"/>
                  </a:lnTo>
                  <a:lnTo>
                    <a:pt x="63697" y="13734"/>
                  </a:lnTo>
                  <a:lnTo>
                    <a:pt x="66354" y="6241"/>
                  </a:lnTo>
                  <a:lnTo>
                    <a:pt x="68051" y="3960"/>
                  </a:lnTo>
                  <a:lnTo>
                    <a:pt x="71817" y="1427"/>
                  </a:lnTo>
                  <a:lnTo>
                    <a:pt x="81275" y="0"/>
                  </a:lnTo>
                  <a:lnTo>
                    <a:pt x="87102" y="1548"/>
                  </a:lnTo>
                  <a:lnTo>
                    <a:pt x="89643" y="2948"/>
                  </a:lnTo>
                  <a:lnTo>
                    <a:pt x="114301" y="33252"/>
                  </a:lnTo>
                  <a:lnTo>
                    <a:pt x="130648" y="63176"/>
                  </a:lnTo>
                  <a:lnTo>
                    <a:pt x="146659" y="94686"/>
                  </a:lnTo>
                  <a:lnTo>
                    <a:pt x="155916" y="109918"/>
                  </a:lnTo>
                  <a:lnTo>
                    <a:pt x="160257" y="115076"/>
                  </a:lnTo>
                  <a:lnTo>
                    <a:pt x="164538" y="117839"/>
                  </a:lnTo>
                  <a:lnTo>
                    <a:pt x="170915" y="119395"/>
                  </a:lnTo>
                  <a:lnTo>
                    <a:pt x="173036" y="119613"/>
                  </a:lnTo>
                  <a:lnTo>
                    <a:pt x="174449" y="119053"/>
                  </a:lnTo>
                  <a:lnTo>
                    <a:pt x="175392" y="117974"/>
                  </a:lnTo>
                  <a:lnTo>
                    <a:pt x="177277" y="1137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SMARTInkShape-3103"/>
            <p:cNvSpPr/>
            <p:nvPr/>
          </p:nvSpPr>
          <p:spPr>
            <a:xfrm>
              <a:off x="1582535" y="977900"/>
              <a:ext cx="106152" cy="165101"/>
            </a:xfrm>
            <a:custGeom>
              <a:avLst/>
              <a:gdLst/>
              <a:ahLst/>
              <a:cxnLst/>
              <a:rect l="0" t="0" r="0" b="0"/>
              <a:pathLst>
                <a:path w="106152" h="165101">
                  <a:moveTo>
                    <a:pt x="68465" y="0"/>
                  </a:moveTo>
                  <a:lnTo>
                    <a:pt x="40853" y="14746"/>
                  </a:lnTo>
                  <a:lnTo>
                    <a:pt x="10694" y="33614"/>
                  </a:lnTo>
                  <a:lnTo>
                    <a:pt x="3291" y="40142"/>
                  </a:lnTo>
                  <a:lnTo>
                    <a:pt x="693" y="44416"/>
                  </a:lnTo>
                  <a:lnTo>
                    <a:pt x="0" y="46544"/>
                  </a:lnTo>
                  <a:lnTo>
                    <a:pt x="244" y="48668"/>
                  </a:lnTo>
                  <a:lnTo>
                    <a:pt x="2396" y="52910"/>
                  </a:lnTo>
                  <a:lnTo>
                    <a:pt x="4663" y="54323"/>
                  </a:lnTo>
                  <a:lnTo>
                    <a:pt x="14596" y="56312"/>
                  </a:lnTo>
                  <a:lnTo>
                    <a:pt x="26476" y="56196"/>
                  </a:lnTo>
                  <a:lnTo>
                    <a:pt x="50714" y="51650"/>
                  </a:lnTo>
                  <a:lnTo>
                    <a:pt x="79454" y="55937"/>
                  </a:lnTo>
                  <a:lnTo>
                    <a:pt x="88165" y="57316"/>
                  </a:lnTo>
                  <a:lnTo>
                    <a:pt x="97036" y="62059"/>
                  </a:lnTo>
                  <a:lnTo>
                    <a:pt x="101859" y="65917"/>
                  </a:lnTo>
                  <a:lnTo>
                    <a:pt x="104473" y="71865"/>
                  </a:lnTo>
                  <a:lnTo>
                    <a:pt x="106151" y="87181"/>
                  </a:lnTo>
                  <a:lnTo>
                    <a:pt x="103071" y="99601"/>
                  </a:lnTo>
                  <a:lnTo>
                    <a:pt x="94319" y="112218"/>
                  </a:lnTo>
                  <a:lnTo>
                    <a:pt x="66250" y="135351"/>
                  </a:lnTo>
                  <a:lnTo>
                    <a:pt x="34827" y="154150"/>
                  </a:lnTo>
                  <a:lnTo>
                    <a:pt x="17665" y="1651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0" name="SMARTInkShape-Group473"/>
          <p:cNvGrpSpPr/>
          <p:nvPr/>
        </p:nvGrpSpPr>
        <p:grpSpPr>
          <a:xfrm>
            <a:off x="3035300" y="3170034"/>
            <a:ext cx="584201" cy="817767"/>
            <a:chOff x="3035300" y="3170034"/>
            <a:chExt cx="584201" cy="817767"/>
          </a:xfrm>
        </p:grpSpPr>
        <p:sp>
          <p:nvSpPr>
            <p:cNvPr id="68" name="SMARTInkShape-3104"/>
            <p:cNvSpPr/>
            <p:nvPr/>
          </p:nvSpPr>
          <p:spPr>
            <a:xfrm>
              <a:off x="3166149" y="3170034"/>
              <a:ext cx="453352" cy="341125"/>
            </a:xfrm>
            <a:custGeom>
              <a:avLst/>
              <a:gdLst/>
              <a:ahLst/>
              <a:cxnLst/>
              <a:rect l="0" t="0" r="0" b="0"/>
              <a:pathLst>
                <a:path w="453352" h="341125">
                  <a:moveTo>
                    <a:pt x="453351" y="131966"/>
                  </a:moveTo>
                  <a:lnTo>
                    <a:pt x="449979" y="131966"/>
                  </a:lnTo>
                  <a:lnTo>
                    <a:pt x="448986" y="131260"/>
                  </a:lnTo>
                  <a:lnTo>
                    <a:pt x="448324" y="130084"/>
                  </a:lnTo>
                  <a:lnTo>
                    <a:pt x="443891" y="119756"/>
                  </a:lnTo>
                  <a:lnTo>
                    <a:pt x="419178" y="91654"/>
                  </a:lnTo>
                  <a:lnTo>
                    <a:pt x="393351" y="61976"/>
                  </a:lnTo>
                  <a:lnTo>
                    <a:pt x="368356" y="43456"/>
                  </a:lnTo>
                  <a:lnTo>
                    <a:pt x="344677" y="32363"/>
                  </a:lnTo>
                  <a:lnTo>
                    <a:pt x="319786" y="22726"/>
                  </a:lnTo>
                  <a:lnTo>
                    <a:pt x="289462" y="10199"/>
                  </a:lnTo>
                  <a:lnTo>
                    <a:pt x="258020" y="5293"/>
                  </a:lnTo>
                  <a:lnTo>
                    <a:pt x="233040" y="908"/>
                  </a:lnTo>
                  <a:lnTo>
                    <a:pt x="207765" y="0"/>
                  </a:lnTo>
                  <a:lnTo>
                    <a:pt x="182402" y="3181"/>
                  </a:lnTo>
                  <a:lnTo>
                    <a:pt x="157012" y="5848"/>
                  </a:lnTo>
                  <a:lnTo>
                    <a:pt x="131616" y="14948"/>
                  </a:lnTo>
                  <a:lnTo>
                    <a:pt x="106922" y="26581"/>
                  </a:lnTo>
                  <a:lnTo>
                    <a:pt x="79258" y="45036"/>
                  </a:lnTo>
                  <a:lnTo>
                    <a:pt x="53410" y="68855"/>
                  </a:lnTo>
                  <a:lnTo>
                    <a:pt x="28628" y="99012"/>
                  </a:lnTo>
                  <a:lnTo>
                    <a:pt x="14632" y="124475"/>
                  </a:lnTo>
                  <a:lnTo>
                    <a:pt x="5703" y="153343"/>
                  </a:lnTo>
                  <a:lnTo>
                    <a:pt x="0" y="180084"/>
                  </a:lnTo>
                  <a:lnTo>
                    <a:pt x="2152" y="205882"/>
                  </a:lnTo>
                  <a:lnTo>
                    <a:pt x="7963" y="231399"/>
                  </a:lnTo>
                  <a:lnTo>
                    <a:pt x="19014" y="256128"/>
                  </a:lnTo>
                  <a:lnTo>
                    <a:pt x="41354" y="283805"/>
                  </a:lnTo>
                  <a:lnTo>
                    <a:pt x="69520" y="309655"/>
                  </a:lnTo>
                  <a:lnTo>
                    <a:pt x="97304" y="322041"/>
                  </a:lnTo>
                  <a:lnTo>
                    <a:pt x="119424" y="327686"/>
                  </a:lnTo>
                  <a:lnTo>
                    <a:pt x="143366" y="332547"/>
                  </a:lnTo>
                  <a:lnTo>
                    <a:pt x="168119" y="337059"/>
                  </a:lnTo>
                  <a:lnTo>
                    <a:pt x="193231" y="339535"/>
                  </a:lnTo>
                  <a:lnTo>
                    <a:pt x="218503" y="340635"/>
                  </a:lnTo>
                  <a:lnTo>
                    <a:pt x="243846" y="341124"/>
                  </a:lnTo>
                  <a:lnTo>
                    <a:pt x="267339" y="339460"/>
                  </a:lnTo>
                  <a:lnTo>
                    <a:pt x="289540" y="336369"/>
                  </a:lnTo>
                  <a:lnTo>
                    <a:pt x="311166" y="332643"/>
                  </a:lnTo>
                  <a:lnTo>
                    <a:pt x="332537" y="326754"/>
                  </a:lnTo>
                  <a:lnTo>
                    <a:pt x="362520" y="313623"/>
                  </a:lnTo>
                  <a:lnTo>
                    <a:pt x="387397" y="298208"/>
                  </a:lnTo>
                  <a:lnTo>
                    <a:pt x="414766" y="276987"/>
                  </a:lnTo>
                  <a:lnTo>
                    <a:pt x="435485" y="251707"/>
                  </a:lnTo>
                  <a:lnTo>
                    <a:pt x="447430" y="228436"/>
                  </a:lnTo>
                  <a:lnTo>
                    <a:pt x="451596" y="203667"/>
                  </a:lnTo>
                  <a:lnTo>
                    <a:pt x="452125" y="179159"/>
                  </a:lnTo>
                  <a:lnTo>
                    <a:pt x="446340" y="151557"/>
                  </a:lnTo>
                  <a:lnTo>
                    <a:pt x="438403" y="125722"/>
                  </a:lnTo>
                  <a:lnTo>
                    <a:pt x="430479" y="114844"/>
                  </a:lnTo>
                  <a:lnTo>
                    <a:pt x="399740" y="84670"/>
                  </a:lnTo>
                  <a:lnTo>
                    <a:pt x="396201" y="81166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SMARTInkShape-3105"/>
            <p:cNvSpPr/>
            <p:nvPr/>
          </p:nvSpPr>
          <p:spPr>
            <a:xfrm>
              <a:off x="3035300" y="3511550"/>
              <a:ext cx="399757" cy="476251"/>
            </a:xfrm>
            <a:custGeom>
              <a:avLst/>
              <a:gdLst/>
              <a:ahLst/>
              <a:cxnLst/>
              <a:rect l="0" t="0" r="0" b="0"/>
              <a:pathLst>
                <a:path w="399757" h="476251">
                  <a:moveTo>
                    <a:pt x="361950" y="0"/>
                  </a:moveTo>
                  <a:lnTo>
                    <a:pt x="361950" y="8838"/>
                  </a:lnTo>
                  <a:lnTo>
                    <a:pt x="365321" y="18298"/>
                  </a:lnTo>
                  <a:lnTo>
                    <a:pt x="372075" y="29772"/>
                  </a:lnTo>
                  <a:lnTo>
                    <a:pt x="381406" y="59163"/>
                  </a:lnTo>
                  <a:lnTo>
                    <a:pt x="390931" y="89165"/>
                  </a:lnTo>
                  <a:lnTo>
                    <a:pt x="395034" y="116233"/>
                  </a:lnTo>
                  <a:lnTo>
                    <a:pt x="398564" y="140272"/>
                  </a:lnTo>
                  <a:lnTo>
                    <a:pt x="399756" y="170308"/>
                  </a:lnTo>
                  <a:lnTo>
                    <a:pt x="396592" y="196903"/>
                  </a:lnTo>
                  <a:lnTo>
                    <a:pt x="387815" y="223755"/>
                  </a:lnTo>
                  <a:lnTo>
                    <a:pt x="379648" y="249585"/>
                  </a:lnTo>
                  <a:lnTo>
                    <a:pt x="369389" y="275113"/>
                  </a:lnTo>
                  <a:lnTo>
                    <a:pt x="348210" y="304658"/>
                  </a:lnTo>
                  <a:lnTo>
                    <a:pt x="329186" y="328668"/>
                  </a:lnTo>
                  <a:lnTo>
                    <a:pt x="297831" y="360184"/>
                  </a:lnTo>
                  <a:lnTo>
                    <a:pt x="272866" y="378595"/>
                  </a:lnTo>
                  <a:lnTo>
                    <a:pt x="245714" y="394868"/>
                  </a:lnTo>
                  <a:lnTo>
                    <a:pt x="224917" y="406213"/>
                  </a:lnTo>
                  <a:lnTo>
                    <a:pt x="201563" y="415959"/>
                  </a:lnTo>
                  <a:lnTo>
                    <a:pt x="178954" y="424994"/>
                  </a:lnTo>
                  <a:lnTo>
                    <a:pt x="157146" y="433008"/>
                  </a:lnTo>
                  <a:lnTo>
                    <a:pt x="135694" y="438922"/>
                  </a:lnTo>
                  <a:lnTo>
                    <a:pt x="112519" y="445784"/>
                  </a:lnTo>
                  <a:lnTo>
                    <a:pt x="88814" y="452832"/>
                  </a:lnTo>
                  <a:lnTo>
                    <a:pt x="66519" y="458316"/>
                  </a:lnTo>
                  <a:lnTo>
                    <a:pt x="37505" y="465370"/>
                  </a:lnTo>
                  <a:lnTo>
                    <a:pt x="0" y="4762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9" name="SMARTInkShape-Group474"/>
          <p:cNvGrpSpPr/>
          <p:nvPr/>
        </p:nvGrpSpPr>
        <p:grpSpPr>
          <a:xfrm>
            <a:off x="1537770" y="3798509"/>
            <a:ext cx="2323031" cy="455532"/>
            <a:chOff x="1537770" y="3798509"/>
            <a:chExt cx="2323031" cy="455532"/>
          </a:xfrm>
        </p:grpSpPr>
        <p:sp>
          <p:nvSpPr>
            <p:cNvPr id="71" name="SMARTInkShape-3106"/>
            <p:cNvSpPr/>
            <p:nvPr/>
          </p:nvSpPr>
          <p:spPr>
            <a:xfrm>
              <a:off x="1537770" y="3798509"/>
              <a:ext cx="232949" cy="265492"/>
            </a:xfrm>
            <a:custGeom>
              <a:avLst/>
              <a:gdLst/>
              <a:ahLst/>
              <a:cxnLst/>
              <a:rect l="0" t="0" r="0" b="0"/>
              <a:pathLst>
                <a:path w="232949" h="265492">
                  <a:moveTo>
                    <a:pt x="49730" y="94041"/>
                  </a:moveTo>
                  <a:lnTo>
                    <a:pt x="44660" y="99816"/>
                  </a:lnTo>
                  <a:lnTo>
                    <a:pt x="32723" y="126948"/>
                  </a:lnTo>
                  <a:lnTo>
                    <a:pt x="22203" y="157693"/>
                  </a:lnTo>
                  <a:lnTo>
                    <a:pt x="7416" y="188912"/>
                  </a:lnTo>
                  <a:lnTo>
                    <a:pt x="0" y="200517"/>
                  </a:lnTo>
                  <a:lnTo>
                    <a:pt x="349" y="201008"/>
                  </a:lnTo>
                  <a:lnTo>
                    <a:pt x="4491" y="201861"/>
                  </a:lnTo>
                  <a:lnTo>
                    <a:pt x="10275" y="172492"/>
                  </a:lnTo>
                  <a:lnTo>
                    <a:pt x="12439" y="158541"/>
                  </a:lnTo>
                  <a:lnTo>
                    <a:pt x="23444" y="130457"/>
                  </a:lnTo>
                  <a:lnTo>
                    <a:pt x="30417" y="106242"/>
                  </a:lnTo>
                  <a:lnTo>
                    <a:pt x="36207" y="89585"/>
                  </a:lnTo>
                  <a:lnTo>
                    <a:pt x="50662" y="65047"/>
                  </a:lnTo>
                  <a:lnTo>
                    <a:pt x="64901" y="44763"/>
                  </a:lnTo>
                  <a:lnTo>
                    <a:pt x="90199" y="24909"/>
                  </a:lnTo>
                  <a:lnTo>
                    <a:pt x="118793" y="7399"/>
                  </a:lnTo>
                  <a:lnTo>
                    <a:pt x="138397" y="1341"/>
                  </a:lnTo>
                  <a:lnTo>
                    <a:pt x="163983" y="0"/>
                  </a:lnTo>
                  <a:lnTo>
                    <a:pt x="183066" y="4715"/>
                  </a:lnTo>
                  <a:lnTo>
                    <a:pt x="206596" y="18593"/>
                  </a:lnTo>
                  <a:lnTo>
                    <a:pt x="215403" y="27347"/>
                  </a:lnTo>
                  <a:lnTo>
                    <a:pt x="224329" y="44881"/>
                  </a:lnTo>
                  <a:lnTo>
                    <a:pt x="230736" y="68342"/>
                  </a:lnTo>
                  <a:lnTo>
                    <a:pt x="232948" y="97323"/>
                  </a:lnTo>
                  <a:lnTo>
                    <a:pt x="232898" y="128253"/>
                  </a:lnTo>
                  <a:lnTo>
                    <a:pt x="228728" y="159054"/>
                  </a:lnTo>
                  <a:lnTo>
                    <a:pt x="222319" y="186368"/>
                  </a:lnTo>
                  <a:lnTo>
                    <a:pt x="212502" y="211629"/>
                  </a:lnTo>
                  <a:lnTo>
                    <a:pt x="200264" y="242666"/>
                  </a:lnTo>
                  <a:lnTo>
                    <a:pt x="190280" y="258665"/>
                  </a:lnTo>
                  <a:lnTo>
                    <a:pt x="189430" y="265491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SMARTInkShape-3107"/>
            <p:cNvSpPr/>
            <p:nvPr/>
          </p:nvSpPr>
          <p:spPr>
            <a:xfrm>
              <a:off x="1810523" y="3876191"/>
              <a:ext cx="488178" cy="194160"/>
            </a:xfrm>
            <a:custGeom>
              <a:avLst/>
              <a:gdLst/>
              <a:ahLst/>
              <a:cxnLst/>
              <a:rect l="0" t="0" r="0" b="0"/>
              <a:pathLst>
                <a:path w="488178" h="194160">
                  <a:moveTo>
                    <a:pt x="119877" y="3659"/>
                  </a:moveTo>
                  <a:lnTo>
                    <a:pt x="119877" y="287"/>
                  </a:lnTo>
                  <a:lnTo>
                    <a:pt x="119171" y="0"/>
                  </a:lnTo>
                  <a:lnTo>
                    <a:pt x="114101" y="2261"/>
                  </a:lnTo>
                  <a:lnTo>
                    <a:pt x="92039" y="4947"/>
                  </a:lnTo>
                  <a:lnTo>
                    <a:pt x="71151" y="21319"/>
                  </a:lnTo>
                  <a:lnTo>
                    <a:pt x="49182" y="47808"/>
                  </a:lnTo>
                  <a:lnTo>
                    <a:pt x="26341" y="78336"/>
                  </a:lnTo>
                  <a:lnTo>
                    <a:pt x="8032" y="108329"/>
                  </a:lnTo>
                  <a:lnTo>
                    <a:pt x="1835" y="126316"/>
                  </a:lnTo>
                  <a:lnTo>
                    <a:pt x="0" y="140582"/>
                  </a:lnTo>
                  <a:lnTo>
                    <a:pt x="1452" y="147534"/>
                  </a:lnTo>
                  <a:lnTo>
                    <a:pt x="2827" y="150376"/>
                  </a:lnTo>
                  <a:lnTo>
                    <a:pt x="5154" y="152270"/>
                  </a:lnTo>
                  <a:lnTo>
                    <a:pt x="11504" y="154374"/>
                  </a:lnTo>
                  <a:lnTo>
                    <a:pt x="26383" y="155560"/>
                  </a:lnTo>
                  <a:lnTo>
                    <a:pt x="38107" y="152074"/>
                  </a:lnTo>
                  <a:lnTo>
                    <a:pt x="69179" y="133661"/>
                  </a:lnTo>
                  <a:lnTo>
                    <a:pt x="100840" y="108189"/>
                  </a:lnTo>
                  <a:lnTo>
                    <a:pt x="121160" y="81169"/>
                  </a:lnTo>
                  <a:lnTo>
                    <a:pt x="136880" y="54717"/>
                  </a:lnTo>
                  <a:lnTo>
                    <a:pt x="149565" y="28315"/>
                  </a:lnTo>
                  <a:lnTo>
                    <a:pt x="151219" y="18720"/>
                  </a:lnTo>
                  <a:lnTo>
                    <a:pt x="152061" y="18639"/>
                  </a:lnTo>
                  <a:lnTo>
                    <a:pt x="154877" y="20429"/>
                  </a:lnTo>
                  <a:lnTo>
                    <a:pt x="155205" y="22600"/>
                  </a:lnTo>
                  <a:lnTo>
                    <a:pt x="148436" y="52503"/>
                  </a:lnTo>
                  <a:lnTo>
                    <a:pt x="146213" y="71831"/>
                  </a:lnTo>
                  <a:lnTo>
                    <a:pt x="149825" y="98577"/>
                  </a:lnTo>
                  <a:lnTo>
                    <a:pt x="152504" y="117860"/>
                  </a:lnTo>
                  <a:lnTo>
                    <a:pt x="161607" y="136274"/>
                  </a:lnTo>
                  <a:lnTo>
                    <a:pt x="181459" y="159916"/>
                  </a:lnTo>
                  <a:lnTo>
                    <a:pt x="197390" y="169510"/>
                  </a:lnTo>
                  <a:lnTo>
                    <a:pt x="215516" y="173450"/>
                  </a:lnTo>
                  <a:lnTo>
                    <a:pt x="241309" y="169711"/>
                  </a:lnTo>
                  <a:lnTo>
                    <a:pt x="263258" y="163475"/>
                  </a:lnTo>
                  <a:lnTo>
                    <a:pt x="291951" y="145058"/>
                  </a:lnTo>
                  <a:lnTo>
                    <a:pt x="307190" y="129281"/>
                  </a:lnTo>
                  <a:lnTo>
                    <a:pt x="324276" y="99917"/>
                  </a:lnTo>
                  <a:lnTo>
                    <a:pt x="335177" y="68821"/>
                  </a:lnTo>
                  <a:lnTo>
                    <a:pt x="346281" y="41403"/>
                  </a:lnTo>
                  <a:lnTo>
                    <a:pt x="352930" y="29824"/>
                  </a:lnTo>
                  <a:lnTo>
                    <a:pt x="353983" y="26576"/>
                  </a:lnTo>
                  <a:lnTo>
                    <a:pt x="354265" y="26698"/>
                  </a:lnTo>
                  <a:lnTo>
                    <a:pt x="354752" y="34523"/>
                  </a:lnTo>
                  <a:lnTo>
                    <a:pt x="354099" y="45573"/>
                  </a:lnTo>
                  <a:lnTo>
                    <a:pt x="345985" y="74011"/>
                  </a:lnTo>
                  <a:lnTo>
                    <a:pt x="343270" y="99449"/>
                  </a:lnTo>
                  <a:lnTo>
                    <a:pt x="337988" y="129511"/>
                  </a:lnTo>
                  <a:lnTo>
                    <a:pt x="336068" y="158886"/>
                  </a:lnTo>
                  <a:lnTo>
                    <a:pt x="334024" y="166252"/>
                  </a:lnTo>
                  <a:lnTo>
                    <a:pt x="330789" y="174366"/>
                  </a:lnTo>
                  <a:lnTo>
                    <a:pt x="329695" y="180057"/>
                  </a:lnTo>
                  <a:lnTo>
                    <a:pt x="329606" y="179819"/>
                  </a:lnTo>
                  <a:lnTo>
                    <a:pt x="329450" y="169126"/>
                  </a:lnTo>
                  <a:lnTo>
                    <a:pt x="338267" y="141951"/>
                  </a:lnTo>
                  <a:lnTo>
                    <a:pt x="347139" y="111905"/>
                  </a:lnTo>
                  <a:lnTo>
                    <a:pt x="357801" y="84337"/>
                  </a:lnTo>
                  <a:lnTo>
                    <a:pt x="375928" y="53461"/>
                  </a:lnTo>
                  <a:lnTo>
                    <a:pt x="393534" y="32526"/>
                  </a:lnTo>
                  <a:lnTo>
                    <a:pt x="405191" y="23544"/>
                  </a:lnTo>
                  <a:lnTo>
                    <a:pt x="415076" y="19552"/>
                  </a:lnTo>
                  <a:lnTo>
                    <a:pt x="442253" y="16779"/>
                  </a:lnTo>
                  <a:lnTo>
                    <a:pt x="446978" y="16639"/>
                  </a:lnTo>
                  <a:lnTo>
                    <a:pt x="450833" y="17956"/>
                  </a:lnTo>
                  <a:lnTo>
                    <a:pt x="456998" y="23184"/>
                  </a:lnTo>
                  <a:lnTo>
                    <a:pt x="466705" y="38742"/>
                  </a:lnTo>
                  <a:lnTo>
                    <a:pt x="472564" y="55446"/>
                  </a:lnTo>
                  <a:lnTo>
                    <a:pt x="474901" y="81935"/>
                  </a:lnTo>
                  <a:lnTo>
                    <a:pt x="473425" y="105874"/>
                  </a:lnTo>
                  <a:lnTo>
                    <a:pt x="469975" y="135876"/>
                  </a:lnTo>
                  <a:lnTo>
                    <a:pt x="470000" y="157115"/>
                  </a:lnTo>
                  <a:lnTo>
                    <a:pt x="477987" y="179202"/>
                  </a:lnTo>
                  <a:lnTo>
                    <a:pt x="482001" y="183983"/>
                  </a:lnTo>
                  <a:lnTo>
                    <a:pt x="484060" y="185259"/>
                  </a:lnTo>
                  <a:lnTo>
                    <a:pt x="485432" y="186814"/>
                  </a:lnTo>
                  <a:lnTo>
                    <a:pt x="488177" y="194159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SMARTInkShape-3108"/>
            <p:cNvSpPr/>
            <p:nvPr/>
          </p:nvSpPr>
          <p:spPr>
            <a:xfrm>
              <a:off x="2332107" y="3911600"/>
              <a:ext cx="161801" cy="161155"/>
            </a:xfrm>
            <a:custGeom>
              <a:avLst/>
              <a:gdLst/>
              <a:ahLst/>
              <a:cxnLst/>
              <a:rect l="0" t="0" r="0" b="0"/>
              <a:pathLst>
                <a:path w="161801" h="161155">
                  <a:moveTo>
                    <a:pt x="112643" y="12700"/>
                  </a:moveTo>
                  <a:lnTo>
                    <a:pt x="109271" y="9328"/>
                  </a:lnTo>
                  <a:lnTo>
                    <a:pt x="105735" y="7673"/>
                  </a:lnTo>
                  <a:lnTo>
                    <a:pt x="94345" y="6611"/>
                  </a:lnTo>
                  <a:lnTo>
                    <a:pt x="67456" y="13291"/>
                  </a:lnTo>
                  <a:lnTo>
                    <a:pt x="55165" y="18607"/>
                  </a:lnTo>
                  <a:lnTo>
                    <a:pt x="37051" y="34206"/>
                  </a:lnTo>
                  <a:lnTo>
                    <a:pt x="17931" y="62521"/>
                  </a:lnTo>
                  <a:lnTo>
                    <a:pt x="6734" y="84141"/>
                  </a:lnTo>
                  <a:lnTo>
                    <a:pt x="0" y="113360"/>
                  </a:lnTo>
                  <a:lnTo>
                    <a:pt x="2204" y="129700"/>
                  </a:lnTo>
                  <a:lnTo>
                    <a:pt x="7326" y="143479"/>
                  </a:lnTo>
                  <a:lnTo>
                    <a:pt x="15035" y="150316"/>
                  </a:lnTo>
                  <a:lnTo>
                    <a:pt x="37231" y="160455"/>
                  </a:lnTo>
                  <a:lnTo>
                    <a:pt x="49493" y="161154"/>
                  </a:lnTo>
                  <a:lnTo>
                    <a:pt x="77983" y="155853"/>
                  </a:lnTo>
                  <a:lnTo>
                    <a:pt x="102451" y="150052"/>
                  </a:lnTo>
                  <a:lnTo>
                    <a:pt x="124205" y="140493"/>
                  </a:lnTo>
                  <a:lnTo>
                    <a:pt x="140684" y="125353"/>
                  </a:lnTo>
                  <a:lnTo>
                    <a:pt x="153825" y="101274"/>
                  </a:lnTo>
                  <a:lnTo>
                    <a:pt x="160279" y="81748"/>
                  </a:lnTo>
                  <a:lnTo>
                    <a:pt x="161800" y="59107"/>
                  </a:lnTo>
                  <a:lnTo>
                    <a:pt x="156350" y="34018"/>
                  </a:lnTo>
                  <a:lnTo>
                    <a:pt x="148479" y="15264"/>
                  </a:lnTo>
                  <a:lnTo>
                    <a:pt x="145706" y="12293"/>
                  </a:lnTo>
                  <a:lnTo>
                    <a:pt x="125343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SMARTInkShape-3109"/>
            <p:cNvSpPr/>
            <p:nvPr/>
          </p:nvSpPr>
          <p:spPr>
            <a:xfrm>
              <a:off x="2553014" y="3900597"/>
              <a:ext cx="266387" cy="176104"/>
            </a:xfrm>
            <a:custGeom>
              <a:avLst/>
              <a:gdLst/>
              <a:ahLst/>
              <a:cxnLst/>
              <a:rect l="0" t="0" r="0" b="0"/>
              <a:pathLst>
                <a:path w="266387" h="176104">
                  <a:moveTo>
                    <a:pt x="31436" y="17353"/>
                  </a:moveTo>
                  <a:lnTo>
                    <a:pt x="31436" y="44489"/>
                  </a:lnTo>
                  <a:lnTo>
                    <a:pt x="30730" y="69201"/>
                  </a:lnTo>
                  <a:lnTo>
                    <a:pt x="26409" y="98646"/>
                  </a:lnTo>
                  <a:lnTo>
                    <a:pt x="25347" y="128426"/>
                  </a:lnTo>
                  <a:lnTo>
                    <a:pt x="21792" y="146375"/>
                  </a:lnTo>
                  <a:lnTo>
                    <a:pt x="16331" y="154189"/>
                  </a:lnTo>
                  <a:lnTo>
                    <a:pt x="10611" y="160013"/>
                  </a:lnTo>
                  <a:lnTo>
                    <a:pt x="6686" y="166553"/>
                  </a:lnTo>
                  <a:lnTo>
                    <a:pt x="747" y="169332"/>
                  </a:lnTo>
                  <a:lnTo>
                    <a:pt x="393" y="168766"/>
                  </a:lnTo>
                  <a:lnTo>
                    <a:pt x="0" y="166257"/>
                  </a:lnTo>
                  <a:lnTo>
                    <a:pt x="1707" y="162790"/>
                  </a:lnTo>
                  <a:lnTo>
                    <a:pt x="3150" y="160877"/>
                  </a:lnTo>
                  <a:lnTo>
                    <a:pt x="9418" y="131808"/>
                  </a:lnTo>
                  <a:lnTo>
                    <a:pt x="20266" y="102912"/>
                  </a:lnTo>
                  <a:lnTo>
                    <a:pt x="30399" y="75002"/>
                  </a:lnTo>
                  <a:lnTo>
                    <a:pt x="45710" y="47761"/>
                  </a:lnTo>
                  <a:lnTo>
                    <a:pt x="69847" y="23411"/>
                  </a:lnTo>
                  <a:lnTo>
                    <a:pt x="97955" y="4030"/>
                  </a:lnTo>
                  <a:lnTo>
                    <a:pt x="114880" y="0"/>
                  </a:lnTo>
                  <a:lnTo>
                    <a:pt x="123320" y="938"/>
                  </a:lnTo>
                  <a:lnTo>
                    <a:pt x="130129" y="4413"/>
                  </a:lnTo>
                  <a:lnTo>
                    <a:pt x="137858" y="10661"/>
                  </a:lnTo>
                  <a:lnTo>
                    <a:pt x="146772" y="25483"/>
                  </a:lnTo>
                  <a:lnTo>
                    <a:pt x="151036" y="54523"/>
                  </a:lnTo>
                  <a:lnTo>
                    <a:pt x="149997" y="85556"/>
                  </a:lnTo>
                  <a:lnTo>
                    <a:pt x="143206" y="115648"/>
                  </a:lnTo>
                  <a:lnTo>
                    <a:pt x="135071" y="137925"/>
                  </a:lnTo>
                  <a:lnTo>
                    <a:pt x="120706" y="156631"/>
                  </a:lnTo>
                  <a:lnTo>
                    <a:pt x="120445" y="150186"/>
                  </a:lnTo>
                  <a:lnTo>
                    <a:pt x="129183" y="123817"/>
                  </a:lnTo>
                  <a:lnTo>
                    <a:pt x="142414" y="94539"/>
                  </a:lnTo>
                  <a:lnTo>
                    <a:pt x="155178" y="69935"/>
                  </a:lnTo>
                  <a:lnTo>
                    <a:pt x="178096" y="40100"/>
                  </a:lnTo>
                  <a:lnTo>
                    <a:pt x="203006" y="20200"/>
                  </a:lnTo>
                  <a:lnTo>
                    <a:pt x="215639" y="15090"/>
                  </a:lnTo>
                  <a:lnTo>
                    <a:pt x="227604" y="13525"/>
                  </a:lnTo>
                  <a:lnTo>
                    <a:pt x="237625" y="15181"/>
                  </a:lnTo>
                  <a:lnTo>
                    <a:pt x="244901" y="20150"/>
                  </a:lnTo>
                  <a:lnTo>
                    <a:pt x="255321" y="34838"/>
                  </a:lnTo>
                  <a:lnTo>
                    <a:pt x="263468" y="56398"/>
                  </a:lnTo>
                  <a:lnTo>
                    <a:pt x="265809" y="82921"/>
                  </a:lnTo>
                  <a:lnTo>
                    <a:pt x="266272" y="111757"/>
                  </a:lnTo>
                  <a:lnTo>
                    <a:pt x="265657" y="137130"/>
                  </a:lnTo>
                  <a:lnTo>
                    <a:pt x="260296" y="165031"/>
                  </a:lnTo>
                  <a:lnTo>
                    <a:pt x="262033" y="169535"/>
                  </a:lnTo>
                  <a:lnTo>
                    <a:pt x="266386" y="176103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SMARTInkShape-3110"/>
            <p:cNvSpPr/>
            <p:nvPr/>
          </p:nvSpPr>
          <p:spPr>
            <a:xfrm>
              <a:off x="2889250" y="3934187"/>
              <a:ext cx="126517" cy="186964"/>
            </a:xfrm>
            <a:custGeom>
              <a:avLst/>
              <a:gdLst/>
              <a:ahLst/>
              <a:cxnLst/>
              <a:rect l="0" t="0" r="0" b="0"/>
              <a:pathLst>
                <a:path w="126517" h="186964">
                  <a:moveTo>
                    <a:pt x="0" y="47263"/>
                  </a:moveTo>
                  <a:lnTo>
                    <a:pt x="0" y="50634"/>
                  </a:lnTo>
                  <a:lnTo>
                    <a:pt x="1881" y="54170"/>
                  </a:lnTo>
                  <a:lnTo>
                    <a:pt x="14926" y="68462"/>
                  </a:lnTo>
                  <a:lnTo>
                    <a:pt x="29080" y="76902"/>
                  </a:lnTo>
                  <a:lnTo>
                    <a:pt x="49645" y="83482"/>
                  </a:lnTo>
                  <a:lnTo>
                    <a:pt x="59459" y="83822"/>
                  </a:lnTo>
                  <a:lnTo>
                    <a:pt x="85833" y="76414"/>
                  </a:lnTo>
                  <a:lnTo>
                    <a:pt x="112099" y="64154"/>
                  </a:lnTo>
                  <a:lnTo>
                    <a:pt x="118731" y="56181"/>
                  </a:lnTo>
                  <a:lnTo>
                    <a:pt x="123325" y="46287"/>
                  </a:lnTo>
                  <a:lnTo>
                    <a:pt x="126516" y="24130"/>
                  </a:lnTo>
                  <a:lnTo>
                    <a:pt x="123485" y="11324"/>
                  </a:lnTo>
                  <a:lnTo>
                    <a:pt x="121129" y="8487"/>
                  </a:lnTo>
                  <a:lnTo>
                    <a:pt x="103222" y="189"/>
                  </a:lnTo>
                  <a:lnTo>
                    <a:pt x="93148" y="0"/>
                  </a:lnTo>
                  <a:lnTo>
                    <a:pt x="72805" y="5628"/>
                  </a:lnTo>
                  <a:lnTo>
                    <a:pt x="56144" y="14857"/>
                  </a:lnTo>
                  <a:lnTo>
                    <a:pt x="36620" y="35687"/>
                  </a:lnTo>
                  <a:lnTo>
                    <a:pt x="24177" y="54651"/>
                  </a:lnTo>
                  <a:lnTo>
                    <a:pt x="13294" y="85986"/>
                  </a:lnTo>
                  <a:lnTo>
                    <a:pt x="7721" y="115981"/>
                  </a:lnTo>
                  <a:lnTo>
                    <a:pt x="6756" y="135828"/>
                  </a:lnTo>
                  <a:lnTo>
                    <a:pt x="10293" y="146832"/>
                  </a:lnTo>
                  <a:lnTo>
                    <a:pt x="24062" y="165395"/>
                  </a:lnTo>
                  <a:lnTo>
                    <a:pt x="39585" y="178377"/>
                  </a:lnTo>
                  <a:lnTo>
                    <a:pt x="51460" y="183146"/>
                  </a:lnTo>
                  <a:lnTo>
                    <a:pt x="81931" y="186460"/>
                  </a:lnTo>
                  <a:lnTo>
                    <a:pt x="101600" y="186963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SMARTInkShape-3111"/>
            <p:cNvSpPr/>
            <p:nvPr/>
          </p:nvSpPr>
          <p:spPr>
            <a:xfrm>
              <a:off x="3149600" y="3898900"/>
              <a:ext cx="114301" cy="266701"/>
            </a:xfrm>
            <a:custGeom>
              <a:avLst/>
              <a:gdLst/>
              <a:ahLst/>
              <a:cxnLst/>
              <a:rect l="0" t="0" r="0" b="0"/>
              <a:pathLst>
                <a:path w="114301" h="266701">
                  <a:moveTo>
                    <a:pt x="114300" y="0"/>
                  </a:moveTo>
                  <a:lnTo>
                    <a:pt x="110929" y="3370"/>
                  </a:lnTo>
                  <a:lnTo>
                    <a:pt x="109273" y="6907"/>
                  </a:lnTo>
                  <a:lnTo>
                    <a:pt x="106184" y="32913"/>
                  </a:lnTo>
                  <a:lnTo>
                    <a:pt x="95763" y="60750"/>
                  </a:lnTo>
                  <a:lnTo>
                    <a:pt x="87562" y="85106"/>
                  </a:lnTo>
                  <a:lnTo>
                    <a:pt x="73922" y="113568"/>
                  </a:lnTo>
                  <a:lnTo>
                    <a:pt x="59846" y="144343"/>
                  </a:lnTo>
                  <a:lnTo>
                    <a:pt x="46738" y="172434"/>
                  </a:lnTo>
                  <a:lnTo>
                    <a:pt x="33917" y="198630"/>
                  </a:lnTo>
                  <a:lnTo>
                    <a:pt x="22012" y="226991"/>
                  </a:lnTo>
                  <a:lnTo>
                    <a:pt x="7637" y="257695"/>
                  </a:lnTo>
                  <a:lnTo>
                    <a:pt x="0" y="2667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SMARTInkShape-3112"/>
            <p:cNvSpPr/>
            <p:nvPr/>
          </p:nvSpPr>
          <p:spPr>
            <a:xfrm>
              <a:off x="3125082" y="4013200"/>
              <a:ext cx="570619" cy="177417"/>
            </a:xfrm>
            <a:custGeom>
              <a:avLst/>
              <a:gdLst/>
              <a:ahLst/>
              <a:cxnLst/>
              <a:rect l="0" t="0" r="0" b="0"/>
              <a:pathLst>
                <a:path w="570619" h="177417">
                  <a:moveTo>
                    <a:pt x="5468" y="0"/>
                  </a:moveTo>
                  <a:lnTo>
                    <a:pt x="0" y="0"/>
                  </a:lnTo>
                  <a:lnTo>
                    <a:pt x="2750" y="3370"/>
                  </a:lnTo>
                  <a:lnTo>
                    <a:pt x="10706" y="10831"/>
                  </a:lnTo>
                  <a:lnTo>
                    <a:pt x="34669" y="23305"/>
                  </a:lnTo>
                  <a:lnTo>
                    <a:pt x="61905" y="31754"/>
                  </a:lnTo>
                  <a:lnTo>
                    <a:pt x="87877" y="36846"/>
                  </a:lnTo>
                  <a:lnTo>
                    <a:pt x="117754" y="42216"/>
                  </a:lnTo>
                  <a:lnTo>
                    <a:pt x="144770" y="44008"/>
                  </a:lnTo>
                  <a:lnTo>
                    <a:pt x="174290" y="44432"/>
                  </a:lnTo>
                  <a:lnTo>
                    <a:pt x="192611" y="44449"/>
                  </a:lnTo>
                  <a:lnTo>
                    <a:pt x="193730" y="45155"/>
                  </a:lnTo>
                  <a:lnTo>
                    <a:pt x="194476" y="46331"/>
                  </a:lnTo>
                  <a:lnTo>
                    <a:pt x="195305" y="50224"/>
                  </a:lnTo>
                  <a:lnTo>
                    <a:pt x="196477" y="59645"/>
                  </a:lnTo>
                  <a:lnTo>
                    <a:pt x="208821" y="81124"/>
                  </a:lnTo>
                  <a:lnTo>
                    <a:pt x="220535" y="94105"/>
                  </a:lnTo>
                  <a:lnTo>
                    <a:pt x="228288" y="98269"/>
                  </a:lnTo>
                  <a:lnTo>
                    <a:pt x="255049" y="106333"/>
                  </a:lnTo>
                  <a:lnTo>
                    <a:pt x="266676" y="106526"/>
                  </a:lnTo>
                  <a:lnTo>
                    <a:pt x="294310" y="99017"/>
                  </a:lnTo>
                  <a:lnTo>
                    <a:pt x="307813" y="92995"/>
                  </a:lnTo>
                  <a:lnTo>
                    <a:pt x="314586" y="86957"/>
                  </a:lnTo>
                  <a:lnTo>
                    <a:pt x="324683" y="71582"/>
                  </a:lnTo>
                  <a:lnTo>
                    <a:pt x="327944" y="59152"/>
                  </a:lnTo>
                  <a:lnTo>
                    <a:pt x="328911" y="49903"/>
                  </a:lnTo>
                  <a:lnTo>
                    <a:pt x="325826" y="39323"/>
                  </a:lnTo>
                  <a:lnTo>
                    <a:pt x="320475" y="33234"/>
                  </a:lnTo>
                  <a:lnTo>
                    <a:pt x="313393" y="28881"/>
                  </a:lnTo>
                  <a:lnTo>
                    <a:pt x="297349" y="26087"/>
                  </a:lnTo>
                  <a:lnTo>
                    <a:pt x="288298" y="26411"/>
                  </a:lnTo>
                  <a:lnTo>
                    <a:pt x="262454" y="34278"/>
                  </a:lnTo>
                  <a:lnTo>
                    <a:pt x="249142" y="43709"/>
                  </a:lnTo>
                  <a:lnTo>
                    <a:pt x="227751" y="70588"/>
                  </a:lnTo>
                  <a:lnTo>
                    <a:pt x="214162" y="95395"/>
                  </a:lnTo>
                  <a:lnTo>
                    <a:pt x="209753" y="120678"/>
                  </a:lnTo>
                  <a:lnTo>
                    <a:pt x="209150" y="133362"/>
                  </a:lnTo>
                  <a:lnTo>
                    <a:pt x="212645" y="144174"/>
                  </a:lnTo>
                  <a:lnTo>
                    <a:pt x="218902" y="152977"/>
                  </a:lnTo>
                  <a:lnTo>
                    <a:pt x="238534" y="166735"/>
                  </a:lnTo>
                  <a:lnTo>
                    <a:pt x="261055" y="174882"/>
                  </a:lnTo>
                  <a:lnTo>
                    <a:pt x="283143" y="176229"/>
                  </a:lnTo>
                  <a:lnTo>
                    <a:pt x="309927" y="170721"/>
                  </a:lnTo>
                  <a:lnTo>
                    <a:pt x="335600" y="162839"/>
                  </a:lnTo>
                  <a:lnTo>
                    <a:pt x="361054" y="148713"/>
                  </a:lnTo>
                  <a:lnTo>
                    <a:pt x="389445" y="123535"/>
                  </a:lnTo>
                  <a:lnTo>
                    <a:pt x="415191" y="98953"/>
                  </a:lnTo>
                  <a:lnTo>
                    <a:pt x="423193" y="95737"/>
                  </a:lnTo>
                  <a:lnTo>
                    <a:pt x="427532" y="95394"/>
                  </a:lnTo>
                  <a:lnTo>
                    <a:pt x="428660" y="96051"/>
                  </a:lnTo>
                  <a:lnTo>
                    <a:pt x="429413" y="97196"/>
                  </a:lnTo>
                  <a:lnTo>
                    <a:pt x="430249" y="101053"/>
                  </a:lnTo>
                  <a:lnTo>
                    <a:pt x="430620" y="107472"/>
                  </a:lnTo>
                  <a:lnTo>
                    <a:pt x="422053" y="134748"/>
                  </a:lnTo>
                  <a:lnTo>
                    <a:pt x="410528" y="164431"/>
                  </a:lnTo>
                  <a:lnTo>
                    <a:pt x="407744" y="169036"/>
                  </a:lnTo>
                  <a:lnTo>
                    <a:pt x="405604" y="177416"/>
                  </a:lnTo>
                  <a:lnTo>
                    <a:pt x="408914" y="174315"/>
                  </a:lnTo>
                  <a:lnTo>
                    <a:pt x="410555" y="168960"/>
                  </a:lnTo>
                  <a:lnTo>
                    <a:pt x="413360" y="158012"/>
                  </a:lnTo>
                  <a:lnTo>
                    <a:pt x="424698" y="126377"/>
                  </a:lnTo>
                  <a:lnTo>
                    <a:pt x="436431" y="101477"/>
                  </a:lnTo>
                  <a:lnTo>
                    <a:pt x="453043" y="81245"/>
                  </a:lnTo>
                  <a:lnTo>
                    <a:pt x="483973" y="55810"/>
                  </a:lnTo>
                  <a:lnTo>
                    <a:pt x="513764" y="42714"/>
                  </a:lnTo>
                  <a:lnTo>
                    <a:pt x="545257" y="38707"/>
                  </a:lnTo>
                  <a:lnTo>
                    <a:pt x="570618" y="381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SMARTInkShape-3113"/>
            <p:cNvSpPr/>
            <p:nvPr/>
          </p:nvSpPr>
          <p:spPr>
            <a:xfrm>
              <a:off x="3683000" y="4058545"/>
              <a:ext cx="177801" cy="195496"/>
            </a:xfrm>
            <a:custGeom>
              <a:avLst/>
              <a:gdLst/>
              <a:ahLst/>
              <a:cxnLst/>
              <a:rect l="0" t="0" r="0" b="0"/>
              <a:pathLst>
                <a:path w="177801" h="195496">
                  <a:moveTo>
                    <a:pt x="177800" y="11805"/>
                  </a:moveTo>
                  <a:lnTo>
                    <a:pt x="174428" y="11805"/>
                  </a:lnTo>
                  <a:lnTo>
                    <a:pt x="170892" y="9923"/>
                  </a:lnTo>
                  <a:lnTo>
                    <a:pt x="168961" y="8433"/>
                  </a:lnTo>
                  <a:lnTo>
                    <a:pt x="163053" y="6778"/>
                  </a:lnTo>
                  <a:lnTo>
                    <a:pt x="134494" y="545"/>
                  </a:lnTo>
                  <a:lnTo>
                    <a:pt x="102900" y="0"/>
                  </a:lnTo>
                  <a:lnTo>
                    <a:pt x="73392" y="4596"/>
                  </a:lnTo>
                  <a:lnTo>
                    <a:pt x="64133" y="8836"/>
                  </a:lnTo>
                  <a:lnTo>
                    <a:pt x="50062" y="19685"/>
                  </a:lnTo>
                  <a:lnTo>
                    <a:pt x="46944" y="26125"/>
                  </a:lnTo>
                  <a:lnTo>
                    <a:pt x="46113" y="29818"/>
                  </a:lnTo>
                  <a:lnTo>
                    <a:pt x="46264" y="32986"/>
                  </a:lnTo>
                  <a:lnTo>
                    <a:pt x="48313" y="38387"/>
                  </a:lnTo>
                  <a:lnTo>
                    <a:pt x="72316" y="69278"/>
                  </a:lnTo>
                  <a:lnTo>
                    <a:pt x="96550" y="92002"/>
                  </a:lnTo>
                  <a:lnTo>
                    <a:pt x="125290" y="113373"/>
                  </a:lnTo>
                  <a:lnTo>
                    <a:pt x="143595" y="133702"/>
                  </a:lnTo>
                  <a:lnTo>
                    <a:pt x="160465" y="161826"/>
                  </a:lnTo>
                  <a:lnTo>
                    <a:pt x="161304" y="165441"/>
                  </a:lnTo>
                  <a:lnTo>
                    <a:pt x="161158" y="168557"/>
                  </a:lnTo>
                  <a:lnTo>
                    <a:pt x="155854" y="181997"/>
                  </a:lnTo>
                  <a:lnTo>
                    <a:pt x="150172" y="188105"/>
                  </a:lnTo>
                  <a:lnTo>
                    <a:pt x="146681" y="190721"/>
                  </a:lnTo>
                  <a:lnTo>
                    <a:pt x="137158" y="193629"/>
                  </a:lnTo>
                  <a:lnTo>
                    <a:pt x="110426" y="195495"/>
                  </a:lnTo>
                  <a:lnTo>
                    <a:pt x="82333" y="194452"/>
                  </a:lnTo>
                  <a:lnTo>
                    <a:pt x="58575" y="186494"/>
                  </a:lnTo>
                  <a:lnTo>
                    <a:pt x="29026" y="177127"/>
                  </a:lnTo>
                  <a:lnTo>
                    <a:pt x="0" y="164205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5"/>
          <p:cNvPicPr>
            <a:picLocks noChangeAspect="1" noChangeArrowheads="1"/>
          </p:cNvPicPr>
          <p:nvPr/>
        </p:nvPicPr>
        <p:blipFill>
          <a:blip r:embed="rId2" cstate="print"/>
          <a:srcRect l="1613" r="1613"/>
          <a:stretch>
            <a:fillRect/>
          </a:stretch>
        </p:blipFill>
        <p:spPr bwMode="auto">
          <a:xfrm>
            <a:off x="0" y="110728"/>
            <a:ext cx="9144000" cy="35278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" name="SMARTInkShape-Group475"/>
          <p:cNvGrpSpPr/>
          <p:nvPr/>
        </p:nvGrpSpPr>
        <p:grpSpPr>
          <a:xfrm>
            <a:off x="152400" y="2008434"/>
            <a:ext cx="8775701" cy="452712"/>
            <a:chOff x="152400" y="2008434"/>
            <a:chExt cx="8775701" cy="452712"/>
          </a:xfrm>
        </p:grpSpPr>
        <p:sp>
          <p:nvSpPr>
            <p:cNvPr id="3" name="SMARTInkShape-3114"/>
            <p:cNvSpPr/>
            <p:nvPr/>
          </p:nvSpPr>
          <p:spPr>
            <a:xfrm>
              <a:off x="2260600" y="2008434"/>
              <a:ext cx="6667501" cy="452712"/>
            </a:xfrm>
            <a:custGeom>
              <a:avLst/>
              <a:gdLst/>
              <a:ahLst/>
              <a:cxnLst/>
              <a:rect l="0" t="0" r="0" b="0"/>
              <a:pathLst>
                <a:path w="6667501" h="452712">
                  <a:moveTo>
                    <a:pt x="0" y="99766"/>
                  </a:moveTo>
                  <a:lnTo>
                    <a:pt x="24418" y="99766"/>
                  </a:lnTo>
                  <a:lnTo>
                    <a:pt x="54272" y="99766"/>
                  </a:lnTo>
                  <a:lnTo>
                    <a:pt x="81506" y="101647"/>
                  </a:lnTo>
                  <a:lnTo>
                    <a:pt x="111719" y="105541"/>
                  </a:lnTo>
                  <a:lnTo>
                    <a:pt x="141610" y="111975"/>
                  </a:lnTo>
                  <a:lnTo>
                    <a:pt x="173240" y="121420"/>
                  </a:lnTo>
                  <a:lnTo>
                    <a:pt x="189576" y="126902"/>
                  </a:lnTo>
                  <a:lnTo>
                    <a:pt x="220898" y="138637"/>
                  </a:lnTo>
                  <a:lnTo>
                    <a:pt x="251988" y="151614"/>
                  </a:lnTo>
                  <a:lnTo>
                    <a:pt x="268181" y="159026"/>
                  </a:lnTo>
                  <a:lnTo>
                    <a:pt x="284620" y="166789"/>
                  </a:lnTo>
                  <a:lnTo>
                    <a:pt x="316057" y="182941"/>
                  </a:lnTo>
                  <a:lnTo>
                    <a:pt x="346492" y="200232"/>
                  </a:lnTo>
                  <a:lnTo>
                    <a:pt x="376481" y="219677"/>
                  </a:lnTo>
                  <a:lnTo>
                    <a:pt x="406273" y="238196"/>
                  </a:lnTo>
                  <a:lnTo>
                    <a:pt x="435976" y="256540"/>
                  </a:lnTo>
                  <a:lnTo>
                    <a:pt x="465641" y="276452"/>
                  </a:lnTo>
                  <a:lnTo>
                    <a:pt x="493407" y="297062"/>
                  </a:lnTo>
                  <a:lnTo>
                    <a:pt x="519858" y="317275"/>
                  </a:lnTo>
                  <a:lnTo>
                    <a:pt x="545725" y="335666"/>
                  </a:lnTo>
                  <a:lnTo>
                    <a:pt x="571333" y="355129"/>
                  </a:lnTo>
                  <a:lnTo>
                    <a:pt x="596826" y="374832"/>
                  </a:lnTo>
                  <a:lnTo>
                    <a:pt x="622267" y="392997"/>
                  </a:lnTo>
                  <a:lnTo>
                    <a:pt x="647685" y="406715"/>
                  </a:lnTo>
                  <a:lnTo>
                    <a:pt x="673093" y="417515"/>
                  </a:lnTo>
                  <a:lnTo>
                    <a:pt x="698497" y="427019"/>
                  </a:lnTo>
                  <a:lnTo>
                    <a:pt x="723898" y="434065"/>
                  </a:lnTo>
                  <a:lnTo>
                    <a:pt x="750004" y="438843"/>
                  </a:lnTo>
                  <a:lnTo>
                    <a:pt x="778070" y="440967"/>
                  </a:lnTo>
                  <a:lnTo>
                    <a:pt x="805125" y="440029"/>
                  </a:lnTo>
                  <a:lnTo>
                    <a:pt x="831967" y="436555"/>
                  </a:lnTo>
                  <a:lnTo>
                    <a:pt x="860359" y="430307"/>
                  </a:lnTo>
                  <a:lnTo>
                    <a:pt x="889441" y="420945"/>
                  </a:lnTo>
                  <a:lnTo>
                    <a:pt x="918123" y="409729"/>
                  </a:lnTo>
                  <a:lnTo>
                    <a:pt x="944982" y="397688"/>
                  </a:lnTo>
                  <a:lnTo>
                    <a:pt x="972912" y="381518"/>
                  </a:lnTo>
                  <a:lnTo>
                    <a:pt x="1001788" y="362572"/>
                  </a:lnTo>
                  <a:lnTo>
                    <a:pt x="1031085" y="342393"/>
                  </a:lnTo>
                  <a:lnTo>
                    <a:pt x="1060569" y="321665"/>
                  </a:lnTo>
                  <a:lnTo>
                    <a:pt x="1090136" y="300693"/>
                  </a:lnTo>
                  <a:lnTo>
                    <a:pt x="1119740" y="279613"/>
                  </a:lnTo>
                  <a:lnTo>
                    <a:pt x="1149360" y="258485"/>
                  </a:lnTo>
                  <a:lnTo>
                    <a:pt x="1178988" y="236630"/>
                  </a:lnTo>
                  <a:lnTo>
                    <a:pt x="1208618" y="212805"/>
                  </a:lnTo>
                  <a:lnTo>
                    <a:pt x="1238250" y="189987"/>
                  </a:lnTo>
                  <a:lnTo>
                    <a:pt x="1267883" y="168792"/>
                  </a:lnTo>
                  <a:lnTo>
                    <a:pt x="1297516" y="149964"/>
                  </a:lnTo>
                  <a:lnTo>
                    <a:pt x="1329031" y="132189"/>
                  </a:lnTo>
                  <a:lnTo>
                    <a:pt x="1345337" y="123498"/>
                  </a:lnTo>
                  <a:lnTo>
                    <a:pt x="1376626" y="108196"/>
                  </a:lnTo>
                  <a:lnTo>
                    <a:pt x="1406995" y="95751"/>
                  </a:lnTo>
                  <a:lnTo>
                    <a:pt x="1436954" y="87869"/>
                  </a:lnTo>
                  <a:lnTo>
                    <a:pt x="1466733" y="82013"/>
                  </a:lnTo>
                  <a:lnTo>
                    <a:pt x="1496431" y="77059"/>
                  </a:lnTo>
                  <a:lnTo>
                    <a:pt x="1526093" y="72505"/>
                  </a:lnTo>
                  <a:lnTo>
                    <a:pt x="1555739" y="70011"/>
                  </a:lnTo>
                  <a:lnTo>
                    <a:pt x="1585378" y="69608"/>
                  </a:lnTo>
                  <a:lnTo>
                    <a:pt x="1615014" y="71781"/>
                  </a:lnTo>
                  <a:lnTo>
                    <a:pt x="1644648" y="76980"/>
                  </a:lnTo>
                  <a:lnTo>
                    <a:pt x="1674988" y="84700"/>
                  </a:lnTo>
                  <a:lnTo>
                    <a:pt x="1690980" y="89722"/>
                  </a:lnTo>
                  <a:lnTo>
                    <a:pt x="1722391" y="100946"/>
                  </a:lnTo>
                  <a:lnTo>
                    <a:pt x="1750462" y="112990"/>
                  </a:lnTo>
                  <a:lnTo>
                    <a:pt x="1778931" y="127280"/>
                  </a:lnTo>
                  <a:lnTo>
                    <a:pt x="1808752" y="143744"/>
                  </a:lnTo>
                  <a:lnTo>
                    <a:pt x="1824607" y="153073"/>
                  </a:lnTo>
                  <a:lnTo>
                    <a:pt x="1855864" y="173552"/>
                  </a:lnTo>
                  <a:lnTo>
                    <a:pt x="1883867" y="196765"/>
                  </a:lnTo>
                  <a:lnTo>
                    <a:pt x="1910424" y="219312"/>
                  </a:lnTo>
                  <a:lnTo>
                    <a:pt x="1936338" y="241797"/>
                  </a:lnTo>
                  <a:lnTo>
                    <a:pt x="1961967" y="265902"/>
                  </a:lnTo>
                  <a:lnTo>
                    <a:pt x="1987468" y="290726"/>
                  </a:lnTo>
                  <a:lnTo>
                    <a:pt x="2012208" y="315165"/>
                  </a:lnTo>
                  <a:lnTo>
                    <a:pt x="2034962" y="337785"/>
                  </a:lnTo>
                  <a:lnTo>
                    <a:pt x="2056835" y="357717"/>
                  </a:lnTo>
                  <a:lnTo>
                    <a:pt x="2079021" y="375983"/>
                  </a:lnTo>
                  <a:lnTo>
                    <a:pt x="2102992" y="393508"/>
                  </a:lnTo>
                  <a:lnTo>
                    <a:pt x="2125876" y="408823"/>
                  </a:lnTo>
                  <a:lnTo>
                    <a:pt x="2147806" y="421980"/>
                  </a:lnTo>
                  <a:lnTo>
                    <a:pt x="2169312" y="432531"/>
                  </a:lnTo>
                  <a:lnTo>
                    <a:pt x="2190629" y="441924"/>
                  </a:lnTo>
                  <a:lnTo>
                    <a:pt x="2211863" y="449392"/>
                  </a:lnTo>
                  <a:lnTo>
                    <a:pt x="2233059" y="452711"/>
                  </a:lnTo>
                  <a:lnTo>
                    <a:pt x="2256121" y="452304"/>
                  </a:lnTo>
                  <a:lnTo>
                    <a:pt x="2280481" y="449066"/>
                  </a:lnTo>
                  <a:lnTo>
                    <a:pt x="2305419" y="442923"/>
                  </a:lnTo>
                  <a:lnTo>
                    <a:pt x="2330614" y="433608"/>
                  </a:lnTo>
                  <a:lnTo>
                    <a:pt x="2356628" y="421707"/>
                  </a:lnTo>
                  <a:lnTo>
                    <a:pt x="2384653" y="407010"/>
                  </a:lnTo>
                  <a:lnTo>
                    <a:pt x="2411690" y="389189"/>
                  </a:lnTo>
                  <a:lnTo>
                    <a:pt x="2438523" y="369509"/>
                  </a:lnTo>
                  <a:lnTo>
                    <a:pt x="2466912" y="349003"/>
                  </a:lnTo>
                  <a:lnTo>
                    <a:pt x="2494110" y="326249"/>
                  </a:lnTo>
                  <a:lnTo>
                    <a:pt x="2521015" y="302025"/>
                  </a:lnTo>
                  <a:lnTo>
                    <a:pt x="2549437" y="277147"/>
                  </a:lnTo>
                  <a:lnTo>
                    <a:pt x="2578531" y="251980"/>
                  </a:lnTo>
                  <a:lnTo>
                    <a:pt x="2607924" y="227389"/>
                  </a:lnTo>
                  <a:lnTo>
                    <a:pt x="2637451" y="204700"/>
                  </a:lnTo>
                  <a:lnTo>
                    <a:pt x="2667037" y="182857"/>
                  </a:lnTo>
                  <a:lnTo>
                    <a:pt x="2696650" y="162095"/>
                  </a:lnTo>
                  <a:lnTo>
                    <a:pt x="2726273" y="143460"/>
                  </a:lnTo>
                  <a:lnTo>
                    <a:pt x="2754021" y="127652"/>
                  </a:lnTo>
                  <a:lnTo>
                    <a:pt x="2781170" y="113570"/>
                  </a:lnTo>
                  <a:lnTo>
                    <a:pt x="2809699" y="100257"/>
                  </a:lnTo>
                  <a:lnTo>
                    <a:pt x="2838842" y="89165"/>
                  </a:lnTo>
                  <a:lnTo>
                    <a:pt x="2868257" y="79532"/>
                  </a:lnTo>
                  <a:lnTo>
                    <a:pt x="2897794" y="70547"/>
                  </a:lnTo>
                  <a:lnTo>
                    <a:pt x="2925503" y="65613"/>
                  </a:lnTo>
                  <a:lnTo>
                    <a:pt x="2952634" y="63420"/>
                  </a:lnTo>
                  <a:lnTo>
                    <a:pt x="2981156" y="62445"/>
                  </a:lnTo>
                  <a:lnTo>
                    <a:pt x="3008414" y="63894"/>
                  </a:lnTo>
                  <a:lnTo>
                    <a:pt x="3034639" y="67595"/>
                  </a:lnTo>
                  <a:lnTo>
                    <a:pt x="3060406" y="73943"/>
                  </a:lnTo>
                  <a:lnTo>
                    <a:pt x="3085969" y="83350"/>
                  </a:lnTo>
                  <a:lnTo>
                    <a:pt x="3110736" y="94586"/>
                  </a:lnTo>
                  <a:lnTo>
                    <a:pt x="3133503" y="106636"/>
                  </a:lnTo>
                  <a:lnTo>
                    <a:pt x="3157262" y="120928"/>
                  </a:lnTo>
                  <a:lnTo>
                    <a:pt x="3181227" y="136688"/>
                  </a:lnTo>
                  <a:lnTo>
                    <a:pt x="3203638" y="153099"/>
                  </a:lnTo>
                  <a:lnTo>
                    <a:pt x="3232717" y="178206"/>
                  </a:lnTo>
                  <a:lnTo>
                    <a:pt x="3262578" y="206890"/>
                  </a:lnTo>
                  <a:lnTo>
                    <a:pt x="3290397" y="237731"/>
                  </a:lnTo>
                  <a:lnTo>
                    <a:pt x="3319885" y="265841"/>
                  </a:lnTo>
                  <a:lnTo>
                    <a:pt x="3347594" y="288673"/>
                  </a:lnTo>
                  <a:lnTo>
                    <a:pt x="3377049" y="308844"/>
                  </a:lnTo>
                  <a:lnTo>
                    <a:pt x="3408119" y="324855"/>
                  </a:lnTo>
                  <a:lnTo>
                    <a:pt x="3439668" y="335165"/>
                  </a:lnTo>
                  <a:lnTo>
                    <a:pt x="3462669" y="340324"/>
                  </a:lnTo>
                  <a:lnTo>
                    <a:pt x="3487003" y="343558"/>
                  </a:lnTo>
                  <a:lnTo>
                    <a:pt x="3511929" y="342644"/>
                  </a:lnTo>
                  <a:lnTo>
                    <a:pt x="3539000" y="339886"/>
                  </a:lnTo>
                  <a:lnTo>
                    <a:pt x="3566789" y="334896"/>
                  </a:lnTo>
                  <a:lnTo>
                    <a:pt x="3593250" y="325624"/>
                  </a:lnTo>
                  <a:lnTo>
                    <a:pt x="3621004" y="314447"/>
                  </a:lnTo>
                  <a:lnTo>
                    <a:pt x="3649802" y="301718"/>
                  </a:lnTo>
                  <a:lnTo>
                    <a:pt x="3679063" y="286654"/>
                  </a:lnTo>
                  <a:lnTo>
                    <a:pt x="3708532" y="268670"/>
                  </a:lnTo>
                  <a:lnTo>
                    <a:pt x="3738091" y="248917"/>
                  </a:lnTo>
                  <a:lnTo>
                    <a:pt x="3767693" y="228379"/>
                  </a:lnTo>
                  <a:lnTo>
                    <a:pt x="3797311" y="207492"/>
                  </a:lnTo>
                  <a:lnTo>
                    <a:pt x="3827643" y="186450"/>
                  </a:lnTo>
                  <a:lnTo>
                    <a:pt x="3843635" y="175899"/>
                  </a:lnTo>
                  <a:lnTo>
                    <a:pt x="3859940" y="165338"/>
                  </a:lnTo>
                  <a:lnTo>
                    <a:pt x="3891226" y="146077"/>
                  </a:lnTo>
                  <a:lnTo>
                    <a:pt x="3921595" y="127404"/>
                  </a:lnTo>
                  <a:lnTo>
                    <a:pt x="3951554" y="107346"/>
                  </a:lnTo>
                  <a:lnTo>
                    <a:pt x="3981333" y="88553"/>
                  </a:lnTo>
                  <a:lnTo>
                    <a:pt x="4011031" y="71499"/>
                  </a:lnTo>
                  <a:lnTo>
                    <a:pt x="4040693" y="56863"/>
                  </a:lnTo>
                  <a:lnTo>
                    <a:pt x="4070339" y="45185"/>
                  </a:lnTo>
                  <a:lnTo>
                    <a:pt x="4099978" y="35996"/>
                  </a:lnTo>
                  <a:lnTo>
                    <a:pt x="4129614" y="29561"/>
                  </a:lnTo>
                  <a:lnTo>
                    <a:pt x="4161130" y="24349"/>
                  </a:lnTo>
                  <a:lnTo>
                    <a:pt x="4192540" y="20386"/>
                  </a:lnTo>
                  <a:lnTo>
                    <a:pt x="4220612" y="18625"/>
                  </a:lnTo>
                  <a:lnTo>
                    <a:pt x="4249081" y="17842"/>
                  </a:lnTo>
                  <a:lnTo>
                    <a:pt x="4278197" y="18905"/>
                  </a:lnTo>
                  <a:lnTo>
                    <a:pt x="4307600" y="24081"/>
                  </a:lnTo>
                  <a:lnTo>
                    <a:pt x="4337132" y="29204"/>
                  </a:lnTo>
                  <a:lnTo>
                    <a:pt x="4367424" y="34538"/>
                  </a:lnTo>
                  <a:lnTo>
                    <a:pt x="4383406" y="37936"/>
                  </a:lnTo>
                  <a:lnTo>
                    <a:pt x="4399703" y="41613"/>
                  </a:lnTo>
                  <a:lnTo>
                    <a:pt x="4430983" y="51342"/>
                  </a:lnTo>
                  <a:lnTo>
                    <a:pt x="4461347" y="63427"/>
                  </a:lnTo>
                  <a:lnTo>
                    <a:pt x="4491306" y="78206"/>
                  </a:lnTo>
                  <a:lnTo>
                    <a:pt x="4521084" y="94182"/>
                  </a:lnTo>
                  <a:lnTo>
                    <a:pt x="4550781" y="111395"/>
                  </a:lnTo>
                  <a:lnTo>
                    <a:pt x="4580443" y="130804"/>
                  </a:lnTo>
                  <a:lnTo>
                    <a:pt x="4610089" y="151190"/>
                  </a:lnTo>
                  <a:lnTo>
                    <a:pt x="4639023" y="171304"/>
                  </a:lnTo>
                  <a:lnTo>
                    <a:pt x="4665993" y="189651"/>
                  </a:lnTo>
                  <a:lnTo>
                    <a:pt x="4693973" y="209094"/>
                  </a:lnTo>
                  <a:lnTo>
                    <a:pt x="4722871" y="228789"/>
                  </a:lnTo>
                  <a:lnTo>
                    <a:pt x="4752178" y="246950"/>
                  </a:lnTo>
                  <a:lnTo>
                    <a:pt x="4779784" y="264429"/>
                  </a:lnTo>
                  <a:lnTo>
                    <a:pt x="4806870" y="280899"/>
                  </a:lnTo>
                  <a:lnTo>
                    <a:pt x="4835373" y="295275"/>
                  </a:lnTo>
                  <a:lnTo>
                    <a:pt x="4862621" y="306838"/>
                  </a:lnTo>
                  <a:lnTo>
                    <a:pt x="4890254" y="315976"/>
                  </a:lnTo>
                  <a:lnTo>
                    <a:pt x="4921349" y="322389"/>
                  </a:lnTo>
                  <a:lnTo>
                    <a:pt x="4952103" y="327591"/>
                  </a:lnTo>
                  <a:lnTo>
                    <a:pt x="4982234" y="331549"/>
                  </a:lnTo>
                  <a:lnTo>
                    <a:pt x="5012089" y="333308"/>
                  </a:lnTo>
                  <a:lnTo>
                    <a:pt x="5043702" y="330327"/>
                  </a:lnTo>
                  <a:lnTo>
                    <a:pt x="5060035" y="327556"/>
                  </a:lnTo>
                  <a:lnTo>
                    <a:pt x="5091352" y="320715"/>
                  </a:lnTo>
                  <a:lnTo>
                    <a:pt x="5121734" y="312265"/>
                  </a:lnTo>
                  <a:lnTo>
                    <a:pt x="5151700" y="301454"/>
                  </a:lnTo>
                  <a:lnTo>
                    <a:pt x="5168017" y="294902"/>
                  </a:lnTo>
                  <a:lnTo>
                    <a:pt x="5185244" y="287712"/>
                  </a:lnTo>
                  <a:lnTo>
                    <a:pt x="5203080" y="280097"/>
                  </a:lnTo>
                  <a:lnTo>
                    <a:pt x="5220614" y="272197"/>
                  </a:lnTo>
                  <a:lnTo>
                    <a:pt x="5237948" y="264109"/>
                  </a:lnTo>
                  <a:lnTo>
                    <a:pt x="5255148" y="255894"/>
                  </a:lnTo>
                  <a:lnTo>
                    <a:pt x="5272260" y="246185"/>
                  </a:lnTo>
                  <a:lnTo>
                    <a:pt x="5289312" y="235478"/>
                  </a:lnTo>
                  <a:lnTo>
                    <a:pt x="5306324" y="224108"/>
                  </a:lnTo>
                  <a:lnTo>
                    <a:pt x="5323310" y="213705"/>
                  </a:lnTo>
                  <a:lnTo>
                    <a:pt x="5340279" y="203947"/>
                  </a:lnTo>
                  <a:lnTo>
                    <a:pt x="5357236" y="194620"/>
                  </a:lnTo>
                  <a:lnTo>
                    <a:pt x="5374185" y="184874"/>
                  </a:lnTo>
                  <a:lnTo>
                    <a:pt x="5391129" y="174849"/>
                  </a:lnTo>
                  <a:lnTo>
                    <a:pt x="5408069" y="164638"/>
                  </a:lnTo>
                  <a:lnTo>
                    <a:pt x="5425007" y="154302"/>
                  </a:lnTo>
                  <a:lnTo>
                    <a:pt x="5441943" y="143885"/>
                  </a:lnTo>
                  <a:lnTo>
                    <a:pt x="5458879" y="133412"/>
                  </a:lnTo>
                  <a:lnTo>
                    <a:pt x="5475813" y="122902"/>
                  </a:lnTo>
                  <a:lnTo>
                    <a:pt x="5492747" y="112367"/>
                  </a:lnTo>
                  <a:lnTo>
                    <a:pt x="5509682" y="101817"/>
                  </a:lnTo>
                  <a:lnTo>
                    <a:pt x="5525909" y="91961"/>
                  </a:lnTo>
                  <a:lnTo>
                    <a:pt x="5557111" y="73484"/>
                  </a:lnTo>
                  <a:lnTo>
                    <a:pt x="5587442" y="55864"/>
                  </a:lnTo>
                  <a:lnTo>
                    <a:pt x="5617385" y="40037"/>
                  </a:lnTo>
                  <a:lnTo>
                    <a:pt x="5647156" y="28299"/>
                  </a:lnTo>
                  <a:lnTo>
                    <a:pt x="5676851" y="18379"/>
                  </a:lnTo>
                  <a:lnTo>
                    <a:pt x="5706511" y="9971"/>
                  </a:lnTo>
                  <a:lnTo>
                    <a:pt x="5736156" y="3883"/>
                  </a:lnTo>
                  <a:lnTo>
                    <a:pt x="5763914" y="707"/>
                  </a:lnTo>
                  <a:lnTo>
                    <a:pt x="5791067" y="0"/>
                  </a:lnTo>
                  <a:lnTo>
                    <a:pt x="5819598" y="2039"/>
                  </a:lnTo>
                  <a:lnTo>
                    <a:pt x="5846860" y="5296"/>
                  </a:lnTo>
                  <a:lnTo>
                    <a:pt x="5873088" y="9801"/>
                  </a:lnTo>
                  <a:lnTo>
                    <a:pt x="5898855" y="16507"/>
                  </a:lnTo>
                  <a:lnTo>
                    <a:pt x="5924419" y="26073"/>
                  </a:lnTo>
                  <a:lnTo>
                    <a:pt x="5949185" y="38086"/>
                  </a:lnTo>
                  <a:lnTo>
                    <a:pt x="5971953" y="52832"/>
                  </a:lnTo>
                  <a:lnTo>
                    <a:pt x="5993831" y="70675"/>
                  </a:lnTo>
                  <a:lnTo>
                    <a:pt x="6024100" y="98672"/>
                  </a:lnTo>
                  <a:lnTo>
                    <a:pt x="6054705" y="126723"/>
                  </a:lnTo>
                  <a:lnTo>
                    <a:pt x="6077646" y="147730"/>
                  </a:lnTo>
                  <a:lnTo>
                    <a:pt x="6099602" y="171177"/>
                  </a:lnTo>
                  <a:lnTo>
                    <a:pt x="6128425" y="201436"/>
                  </a:lnTo>
                  <a:lnTo>
                    <a:pt x="6154839" y="228276"/>
                  </a:lnTo>
                  <a:lnTo>
                    <a:pt x="6180539" y="250731"/>
                  </a:lnTo>
                  <a:lnTo>
                    <a:pt x="6206028" y="267420"/>
                  </a:lnTo>
                  <a:lnTo>
                    <a:pt x="6234826" y="281301"/>
                  </a:lnTo>
                  <a:lnTo>
                    <a:pt x="6265701" y="290980"/>
                  </a:lnTo>
                  <a:lnTo>
                    <a:pt x="6288544" y="294111"/>
                  </a:lnTo>
                  <a:lnTo>
                    <a:pt x="6312808" y="294091"/>
                  </a:lnTo>
                  <a:lnTo>
                    <a:pt x="6337703" y="289379"/>
                  </a:lnTo>
                  <a:lnTo>
                    <a:pt x="6364760" y="282581"/>
                  </a:lnTo>
                  <a:lnTo>
                    <a:pt x="6393249" y="274856"/>
                  </a:lnTo>
                  <a:lnTo>
                    <a:pt x="6422373" y="266718"/>
                  </a:lnTo>
                  <a:lnTo>
                    <a:pt x="6451781" y="256517"/>
                  </a:lnTo>
                  <a:lnTo>
                    <a:pt x="6482019" y="244927"/>
                  </a:lnTo>
                  <a:lnTo>
                    <a:pt x="6497985" y="238873"/>
                  </a:lnTo>
                  <a:lnTo>
                    <a:pt x="6514273" y="232721"/>
                  </a:lnTo>
                  <a:lnTo>
                    <a:pt x="6545542" y="222122"/>
                  </a:lnTo>
                  <a:lnTo>
                    <a:pt x="6575197" y="212707"/>
                  </a:lnTo>
                  <a:lnTo>
                    <a:pt x="6602487" y="203819"/>
                  </a:lnTo>
                  <a:lnTo>
                    <a:pt x="6624964" y="197047"/>
                  </a:lnTo>
                  <a:lnTo>
                    <a:pt x="6655648" y="186950"/>
                  </a:lnTo>
                  <a:lnTo>
                    <a:pt x="6667500" y="182316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SMARTInkShape-3115"/>
            <p:cNvSpPr/>
            <p:nvPr/>
          </p:nvSpPr>
          <p:spPr>
            <a:xfrm>
              <a:off x="152400" y="2095500"/>
              <a:ext cx="1784351" cy="321295"/>
            </a:xfrm>
            <a:custGeom>
              <a:avLst/>
              <a:gdLst/>
              <a:ahLst/>
              <a:cxnLst/>
              <a:rect l="0" t="0" r="0" b="0"/>
              <a:pathLst>
                <a:path w="1784351" h="321295">
                  <a:moveTo>
                    <a:pt x="0" y="0"/>
                  </a:moveTo>
                  <a:lnTo>
                    <a:pt x="4364" y="10139"/>
                  </a:lnTo>
                  <a:lnTo>
                    <a:pt x="9459" y="36595"/>
                  </a:lnTo>
                  <a:lnTo>
                    <a:pt x="15110" y="63446"/>
                  </a:lnTo>
                  <a:lnTo>
                    <a:pt x="21253" y="93744"/>
                  </a:lnTo>
                  <a:lnTo>
                    <a:pt x="34284" y="125064"/>
                  </a:lnTo>
                  <a:lnTo>
                    <a:pt x="51550" y="156686"/>
                  </a:lnTo>
                  <a:lnTo>
                    <a:pt x="70072" y="188399"/>
                  </a:lnTo>
                  <a:lnTo>
                    <a:pt x="92336" y="216767"/>
                  </a:lnTo>
                  <a:lnTo>
                    <a:pt x="113436" y="243046"/>
                  </a:lnTo>
                  <a:lnTo>
                    <a:pt x="139529" y="270729"/>
                  </a:lnTo>
                  <a:lnTo>
                    <a:pt x="166947" y="286336"/>
                  </a:lnTo>
                  <a:lnTo>
                    <a:pt x="182854" y="293066"/>
                  </a:lnTo>
                  <a:lnTo>
                    <a:pt x="199331" y="296057"/>
                  </a:lnTo>
                  <a:lnTo>
                    <a:pt x="214180" y="293623"/>
                  </a:lnTo>
                  <a:lnTo>
                    <a:pt x="244331" y="280563"/>
                  </a:lnTo>
                  <a:lnTo>
                    <a:pt x="272458" y="265163"/>
                  </a:lnTo>
                  <a:lnTo>
                    <a:pt x="303135" y="240452"/>
                  </a:lnTo>
                  <a:lnTo>
                    <a:pt x="334567" y="210788"/>
                  </a:lnTo>
                  <a:lnTo>
                    <a:pt x="359422" y="188228"/>
                  </a:lnTo>
                  <a:lnTo>
                    <a:pt x="386226" y="164795"/>
                  </a:lnTo>
                  <a:lnTo>
                    <a:pt x="412250" y="142622"/>
                  </a:lnTo>
                  <a:lnTo>
                    <a:pt x="437928" y="119126"/>
                  </a:lnTo>
                  <a:lnTo>
                    <a:pt x="464156" y="95984"/>
                  </a:lnTo>
                  <a:lnTo>
                    <a:pt x="492277" y="76291"/>
                  </a:lnTo>
                  <a:lnTo>
                    <a:pt x="521238" y="58131"/>
                  </a:lnTo>
                  <a:lnTo>
                    <a:pt x="549866" y="42769"/>
                  </a:lnTo>
                  <a:lnTo>
                    <a:pt x="576701" y="33590"/>
                  </a:lnTo>
                  <a:lnTo>
                    <a:pt x="604621" y="27158"/>
                  </a:lnTo>
                  <a:lnTo>
                    <a:pt x="632787" y="22653"/>
                  </a:lnTo>
                  <a:lnTo>
                    <a:pt x="659416" y="20651"/>
                  </a:lnTo>
                  <a:lnTo>
                    <a:pt x="683481" y="19761"/>
                  </a:lnTo>
                  <a:lnTo>
                    <a:pt x="706641" y="20777"/>
                  </a:lnTo>
                  <a:lnTo>
                    <a:pt x="731046" y="25932"/>
                  </a:lnTo>
                  <a:lnTo>
                    <a:pt x="756003" y="32927"/>
                  </a:lnTo>
                  <a:lnTo>
                    <a:pt x="781912" y="41445"/>
                  </a:lnTo>
                  <a:lnTo>
                    <a:pt x="809890" y="52286"/>
                  </a:lnTo>
                  <a:lnTo>
                    <a:pt x="836907" y="66042"/>
                  </a:lnTo>
                  <a:lnTo>
                    <a:pt x="863025" y="81563"/>
                  </a:lnTo>
                  <a:lnTo>
                    <a:pt x="888744" y="97868"/>
                  </a:lnTo>
                  <a:lnTo>
                    <a:pt x="914286" y="116404"/>
                  </a:lnTo>
                  <a:lnTo>
                    <a:pt x="940455" y="135696"/>
                  </a:lnTo>
                  <a:lnTo>
                    <a:pt x="968548" y="153678"/>
                  </a:lnTo>
                  <a:lnTo>
                    <a:pt x="997497" y="172958"/>
                  </a:lnTo>
                  <a:lnTo>
                    <a:pt x="1026121" y="192581"/>
                  </a:lnTo>
                  <a:lnTo>
                    <a:pt x="1052953" y="210710"/>
                  </a:lnTo>
                  <a:lnTo>
                    <a:pt x="1080872" y="228175"/>
                  </a:lnTo>
                  <a:lnTo>
                    <a:pt x="1109743" y="244638"/>
                  </a:lnTo>
                  <a:lnTo>
                    <a:pt x="1139037" y="259011"/>
                  </a:lnTo>
                  <a:lnTo>
                    <a:pt x="1166638" y="270573"/>
                  </a:lnTo>
                  <a:lnTo>
                    <a:pt x="1193722" y="281121"/>
                  </a:lnTo>
                  <a:lnTo>
                    <a:pt x="1222223" y="292865"/>
                  </a:lnTo>
                  <a:lnTo>
                    <a:pt x="1251352" y="303258"/>
                  </a:lnTo>
                  <a:lnTo>
                    <a:pt x="1280056" y="311875"/>
                  </a:lnTo>
                  <a:lnTo>
                    <a:pt x="1306925" y="318057"/>
                  </a:lnTo>
                  <a:lnTo>
                    <a:pt x="1334859" y="321275"/>
                  </a:lnTo>
                  <a:lnTo>
                    <a:pt x="1363737" y="321294"/>
                  </a:lnTo>
                  <a:lnTo>
                    <a:pt x="1393035" y="316599"/>
                  </a:lnTo>
                  <a:lnTo>
                    <a:pt x="1422519" y="311690"/>
                  </a:lnTo>
                  <a:lnTo>
                    <a:pt x="1452086" y="305040"/>
                  </a:lnTo>
                  <a:lnTo>
                    <a:pt x="1481690" y="292677"/>
                  </a:lnTo>
                  <a:lnTo>
                    <a:pt x="1513191" y="277775"/>
                  </a:lnTo>
                  <a:lnTo>
                    <a:pt x="1529494" y="269850"/>
                  </a:lnTo>
                  <a:lnTo>
                    <a:pt x="1546007" y="261744"/>
                  </a:lnTo>
                  <a:lnTo>
                    <a:pt x="1562660" y="253518"/>
                  </a:lnTo>
                  <a:lnTo>
                    <a:pt x="1579407" y="245212"/>
                  </a:lnTo>
                  <a:lnTo>
                    <a:pt x="1596215" y="236147"/>
                  </a:lnTo>
                  <a:lnTo>
                    <a:pt x="1613066" y="226575"/>
                  </a:lnTo>
                  <a:lnTo>
                    <a:pt x="1629943" y="216667"/>
                  </a:lnTo>
                  <a:lnTo>
                    <a:pt x="1646840" y="206533"/>
                  </a:lnTo>
                  <a:lnTo>
                    <a:pt x="1663749" y="196250"/>
                  </a:lnTo>
                  <a:lnTo>
                    <a:pt x="1680666" y="185866"/>
                  </a:lnTo>
                  <a:lnTo>
                    <a:pt x="1710751" y="166803"/>
                  </a:lnTo>
                  <a:lnTo>
                    <a:pt x="1737528" y="150335"/>
                  </a:lnTo>
                  <a:lnTo>
                    <a:pt x="1768909" y="134541"/>
                  </a:lnTo>
                  <a:lnTo>
                    <a:pt x="1784350" y="1270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2" name="SMARTInkShape-Group476"/>
          <p:cNvGrpSpPr/>
          <p:nvPr/>
        </p:nvGrpSpPr>
        <p:grpSpPr>
          <a:xfrm>
            <a:off x="1645532" y="895350"/>
            <a:ext cx="1484062" cy="635001"/>
            <a:chOff x="1645532" y="895350"/>
            <a:chExt cx="1484062" cy="635001"/>
          </a:xfrm>
        </p:grpSpPr>
        <p:sp>
          <p:nvSpPr>
            <p:cNvPr id="6" name="SMARTInkShape-3116"/>
            <p:cNvSpPr/>
            <p:nvPr/>
          </p:nvSpPr>
          <p:spPr>
            <a:xfrm>
              <a:off x="2775330" y="965200"/>
              <a:ext cx="100815" cy="126226"/>
            </a:xfrm>
            <a:custGeom>
              <a:avLst/>
              <a:gdLst/>
              <a:ahLst/>
              <a:cxnLst/>
              <a:rect l="0" t="0" r="0" b="0"/>
              <a:pathLst>
                <a:path w="100815" h="126226">
                  <a:moveTo>
                    <a:pt x="69470" y="0"/>
                  </a:moveTo>
                  <a:lnTo>
                    <a:pt x="66098" y="0"/>
                  </a:lnTo>
                  <a:lnTo>
                    <a:pt x="57260" y="3370"/>
                  </a:lnTo>
                  <a:lnTo>
                    <a:pt x="26832" y="24570"/>
                  </a:lnTo>
                  <a:lnTo>
                    <a:pt x="17717" y="36364"/>
                  </a:lnTo>
                  <a:lnTo>
                    <a:pt x="6123" y="64107"/>
                  </a:lnTo>
                  <a:lnTo>
                    <a:pt x="1546" y="82730"/>
                  </a:lnTo>
                  <a:lnTo>
                    <a:pt x="0" y="104614"/>
                  </a:lnTo>
                  <a:lnTo>
                    <a:pt x="3552" y="113758"/>
                  </a:lnTo>
                  <a:lnTo>
                    <a:pt x="9128" y="121114"/>
                  </a:lnTo>
                  <a:lnTo>
                    <a:pt x="13959" y="124384"/>
                  </a:lnTo>
                  <a:lnTo>
                    <a:pt x="24015" y="126225"/>
                  </a:lnTo>
                  <a:lnTo>
                    <a:pt x="39304" y="123399"/>
                  </a:lnTo>
                  <a:lnTo>
                    <a:pt x="67120" y="106585"/>
                  </a:lnTo>
                  <a:lnTo>
                    <a:pt x="83535" y="92445"/>
                  </a:lnTo>
                  <a:lnTo>
                    <a:pt x="96609" y="71876"/>
                  </a:lnTo>
                  <a:lnTo>
                    <a:pt x="99853" y="59239"/>
                  </a:lnTo>
                  <a:lnTo>
                    <a:pt x="100814" y="46558"/>
                  </a:lnTo>
                  <a:lnTo>
                    <a:pt x="99158" y="39977"/>
                  </a:lnTo>
                  <a:lnTo>
                    <a:pt x="96140" y="32306"/>
                  </a:lnTo>
                  <a:lnTo>
                    <a:pt x="95717" y="30004"/>
                  </a:lnTo>
                  <a:lnTo>
                    <a:pt x="94729" y="28469"/>
                  </a:lnTo>
                  <a:lnTo>
                    <a:pt x="93365" y="27446"/>
                  </a:lnTo>
                  <a:lnTo>
                    <a:pt x="89967" y="26309"/>
                  </a:lnTo>
                  <a:lnTo>
                    <a:pt x="69470" y="254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SMARTInkShape-3117"/>
            <p:cNvSpPr/>
            <p:nvPr/>
          </p:nvSpPr>
          <p:spPr>
            <a:xfrm>
              <a:off x="2934064" y="939800"/>
              <a:ext cx="195530" cy="139294"/>
            </a:xfrm>
            <a:custGeom>
              <a:avLst/>
              <a:gdLst/>
              <a:ahLst/>
              <a:cxnLst/>
              <a:rect l="0" t="0" r="0" b="0"/>
              <a:pathLst>
                <a:path w="195530" h="139294">
                  <a:moveTo>
                    <a:pt x="31386" y="31750"/>
                  </a:moveTo>
                  <a:lnTo>
                    <a:pt x="31386" y="40588"/>
                  </a:lnTo>
                  <a:lnTo>
                    <a:pt x="29504" y="44615"/>
                  </a:lnTo>
                  <a:lnTo>
                    <a:pt x="26316" y="50167"/>
                  </a:lnTo>
                  <a:lnTo>
                    <a:pt x="20402" y="69097"/>
                  </a:lnTo>
                  <a:lnTo>
                    <a:pt x="13842" y="95281"/>
                  </a:lnTo>
                  <a:lnTo>
                    <a:pt x="1481" y="124996"/>
                  </a:lnTo>
                  <a:lnTo>
                    <a:pt x="0" y="135070"/>
                  </a:lnTo>
                  <a:lnTo>
                    <a:pt x="584" y="136613"/>
                  </a:lnTo>
                  <a:lnTo>
                    <a:pt x="1679" y="137642"/>
                  </a:lnTo>
                  <a:lnTo>
                    <a:pt x="4777" y="138785"/>
                  </a:lnTo>
                  <a:lnTo>
                    <a:pt x="8506" y="139293"/>
                  </a:lnTo>
                  <a:lnTo>
                    <a:pt x="26305" y="134196"/>
                  </a:lnTo>
                  <a:lnTo>
                    <a:pt x="31009" y="129963"/>
                  </a:lnTo>
                  <a:lnTo>
                    <a:pt x="56384" y="100187"/>
                  </a:lnTo>
                  <a:lnTo>
                    <a:pt x="61135" y="90363"/>
                  </a:lnTo>
                  <a:lnTo>
                    <a:pt x="61802" y="87758"/>
                  </a:lnTo>
                  <a:lnTo>
                    <a:pt x="62952" y="86022"/>
                  </a:lnTo>
                  <a:lnTo>
                    <a:pt x="64424" y="84864"/>
                  </a:lnTo>
                  <a:lnTo>
                    <a:pt x="66111" y="84093"/>
                  </a:lnTo>
                  <a:lnTo>
                    <a:pt x="67236" y="82873"/>
                  </a:lnTo>
                  <a:lnTo>
                    <a:pt x="68819" y="79196"/>
                  </a:lnTo>
                  <a:lnTo>
                    <a:pt x="69041" y="79608"/>
                  </a:lnTo>
                  <a:lnTo>
                    <a:pt x="69189" y="80589"/>
                  </a:lnTo>
                  <a:lnTo>
                    <a:pt x="74472" y="89199"/>
                  </a:lnTo>
                  <a:lnTo>
                    <a:pt x="76362" y="99522"/>
                  </a:lnTo>
                  <a:lnTo>
                    <a:pt x="97033" y="128855"/>
                  </a:lnTo>
                  <a:lnTo>
                    <a:pt x="103131" y="131352"/>
                  </a:lnTo>
                  <a:lnTo>
                    <a:pt x="106732" y="132018"/>
                  </a:lnTo>
                  <a:lnTo>
                    <a:pt x="114497" y="130876"/>
                  </a:lnTo>
                  <a:lnTo>
                    <a:pt x="143602" y="118388"/>
                  </a:lnTo>
                  <a:lnTo>
                    <a:pt x="164167" y="109332"/>
                  </a:lnTo>
                  <a:lnTo>
                    <a:pt x="173896" y="98638"/>
                  </a:lnTo>
                  <a:lnTo>
                    <a:pt x="192197" y="71050"/>
                  </a:lnTo>
                  <a:lnTo>
                    <a:pt x="195215" y="58995"/>
                  </a:lnTo>
                  <a:lnTo>
                    <a:pt x="195529" y="38621"/>
                  </a:lnTo>
                  <a:lnTo>
                    <a:pt x="187614" y="20538"/>
                  </a:lnTo>
                  <a:lnTo>
                    <a:pt x="181549" y="11651"/>
                  </a:lnTo>
                  <a:lnTo>
                    <a:pt x="177382" y="8706"/>
                  </a:lnTo>
                  <a:lnTo>
                    <a:pt x="172473" y="7397"/>
                  </a:lnTo>
                  <a:lnTo>
                    <a:pt x="165587" y="6815"/>
                  </a:lnTo>
                  <a:lnTo>
                    <a:pt x="163187" y="5954"/>
                  </a:lnTo>
                  <a:lnTo>
                    <a:pt x="161586" y="4675"/>
                  </a:lnTo>
                  <a:lnTo>
                    <a:pt x="158386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SMARTInkShape-3118"/>
            <p:cNvSpPr/>
            <p:nvPr/>
          </p:nvSpPr>
          <p:spPr>
            <a:xfrm>
              <a:off x="2000284" y="1333500"/>
              <a:ext cx="19017" cy="196851"/>
            </a:xfrm>
            <a:custGeom>
              <a:avLst/>
              <a:gdLst/>
              <a:ahLst/>
              <a:cxnLst/>
              <a:rect l="0" t="0" r="0" b="0"/>
              <a:pathLst>
                <a:path w="19017" h="196851">
                  <a:moveTo>
                    <a:pt x="6316" y="0"/>
                  </a:moveTo>
                  <a:lnTo>
                    <a:pt x="6316" y="3371"/>
                  </a:lnTo>
                  <a:lnTo>
                    <a:pt x="4434" y="6907"/>
                  </a:lnTo>
                  <a:lnTo>
                    <a:pt x="2945" y="8838"/>
                  </a:lnTo>
                  <a:lnTo>
                    <a:pt x="848" y="21668"/>
                  </a:lnTo>
                  <a:lnTo>
                    <a:pt x="82" y="53026"/>
                  </a:lnTo>
                  <a:lnTo>
                    <a:pt x="0" y="76859"/>
                  </a:lnTo>
                  <a:lnTo>
                    <a:pt x="1857" y="101795"/>
                  </a:lnTo>
                  <a:lnTo>
                    <a:pt x="5435" y="132134"/>
                  </a:lnTo>
                  <a:lnTo>
                    <a:pt x="11225" y="163058"/>
                  </a:lnTo>
                  <a:lnTo>
                    <a:pt x="13181" y="185292"/>
                  </a:lnTo>
                  <a:lnTo>
                    <a:pt x="19016" y="1968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SMARTInkShape-3119"/>
            <p:cNvSpPr/>
            <p:nvPr/>
          </p:nvSpPr>
          <p:spPr>
            <a:xfrm>
              <a:off x="1968500" y="1339850"/>
              <a:ext cx="240921" cy="152281"/>
            </a:xfrm>
            <a:custGeom>
              <a:avLst/>
              <a:gdLst/>
              <a:ahLst/>
              <a:cxnLst/>
              <a:rect l="0" t="0" r="0" b="0"/>
              <a:pathLst>
                <a:path w="240921" h="152281">
                  <a:moveTo>
                    <a:pt x="0" y="127000"/>
                  </a:moveTo>
                  <a:lnTo>
                    <a:pt x="9459" y="117540"/>
                  </a:lnTo>
                  <a:lnTo>
                    <a:pt x="39933" y="102953"/>
                  </a:lnTo>
                  <a:lnTo>
                    <a:pt x="58975" y="90212"/>
                  </a:lnTo>
                  <a:lnTo>
                    <a:pt x="88434" y="74125"/>
                  </a:lnTo>
                  <a:lnTo>
                    <a:pt x="116190" y="59456"/>
                  </a:lnTo>
                  <a:lnTo>
                    <a:pt x="144683" y="44823"/>
                  </a:lnTo>
                  <a:lnTo>
                    <a:pt x="145138" y="43993"/>
                  </a:lnTo>
                  <a:lnTo>
                    <a:pt x="145929" y="39015"/>
                  </a:lnTo>
                  <a:lnTo>
                    <a:pt x="146049" y="53217"/>
                  </a:lnTo>
                  <a:lnTo>
                    <a:pt x="144168" y="57283"/>
                  </a:lnTo>
                  <a:lnTo>
                    <a:pt x="142678" y="59355"/>
                  </a:lnTo>
                  <a:lnTo>
                    <a:pt x="140582" y="69014"/>
                  </a:lnTo>
                  <a:lnTo>
                    <a:pt x="139715" y="98151"/>
                  </a:lnTo>
                  <a:lnTo>
                    <a:pt x="139700" y="127045"/>
                  </a:lnTo>
                  <a:lnTo>
                    <a:pt x="140405" y="134781"/>
                  </a:lnTo>
                  <a:lnTo>
                    <a:pt x="144769" y="143103"/>
                  </a:lnTo>
                  <a:lnTo>
                    <a:pt x="148538" y="147797"/>
                  </a:lnTo>
                  <a:lnTo>
                    <a:pt x="152565" y="150354"/>
                  </a:lnTo>
                  <a:lnTo>
                    <a:pt x="157412" y="151490"/>
                  </a:lnTo>
                  <a:lnTo>
                    <a:pt x="172693" y="152280"/>
                  </a:lnTo>
                  <a:lnTo>
                    <a:pt x="183028" y="148993"/>
                  </a:lnTo>
                  <a:lnTo>
                    <a:pt x="210912" y="125460"/>
                  </a:lnTo>
                  <a:lnTo>
                    <a:pt x="220772" y="113843"/>
                  </a:lnTo>
                  <a:lnTo>
                    <a:pt x="236980" y="84639"/>
                  </a:lnTo>
                  <a:lnTo>
                    <a:pt x="240020" y="71958"/>
                  </a:lnTo>
                  <a:lnTo>
                    <a:pt x="240920" y="59264"/>
                  </a:lnTo>
                  <a:lnTo>
                    <a:pt x="239249" y="52680"/>
                  </a:lnTo>
                  <a:lnTo>
                    <a:pt x="236861" y="46696"/>
                  </a:lnTo>
                  <a:lnTo>
                    <a:pt x="234810" y="36100"/>
                  </a:lnTo>
                  <a:lnTo>
                    <a:pt x="230048" y="28178"/>
                  </a:lnTo>
                  <a:lnTo>
                    <a:pt x="226186" y="23577"/>
                  </a:lnTo>
                  <a:lnTo>
                    <a:pt x="223999" y="17299"/>
                  </a:lnTo>
                  <a:lnTo>
                    <a:pt x="222595" y="8512"/>
                  </a:lnTo>
                  <a:lnTo>
                    <a:pt x="21590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SMARTInkShape-3120"/>
            <p:cNvSpPr/>
            <p:nvPr/>
          </p:nvSpPr>
          <p:spPr>
            <a:xfrm>
              <a:off x="2235200" y="1276350"/>
              <a:ext cx="101434" cy="176775"/>
            </a:xfrm>
            <a:custGeom>
              <a:avLst/>
              <a:gdLst/>
              <a:ahLst/>
              <a:cxnLst/>
              <a:rect l="0" t="0" r="0" b="0"/>
              <a:pathLst>
                <a:path w="101434" h="176775">
                  <a:moveTo>
                    <a:pt x="0" y="0"/>
                  </a:moveTo>
                  <a:lnTo>
                    <a:pt x="0" y="3371"/>
                  </a:lnTo>
                  <a:lnTo>
                    <a:pt x="1881" y="6907"/>
                  </a:lnTo>
                  <a:lnTo>
                    <a:pt x="8838" y="18297"/>
                  </a:lnTo>
                  <a:lnTo>
                    <a:pt x="16837" y="45954"/>
                  </a:lnTo>
                  <a:lnTo>
                    <a:pt x="22129" y="73027"/>
                  </a:lnTo>
                  <a:lnTo>
                    <a:pt x="24754" y="99536"/>
                  </a:lnTo>
                  <a:lnTo>
                    <a:pt x="25314" y="127703"/>
                  </a:lnTo>
                  <a:lnTo>
                    <a:pt x="25396" y="158054"/>
                  </a:lnTo>
                  <a:lnTo>
                    <a:pt x="25399" y="167079"/>
                  </a:lnTo>
                  <a:lnTo>
                    <a:pt x="24694" y="168536"/>
                  </a:lnTo>
                  <a:lnTo>
                    <a:pt x="23518" y="169507"/>
                  </a:lnTo>
                  <a:lnTo>
                    <a:pt x="19932" y="171066"/>
                  </a:lnTo>
                  <a:lnTo>
                    <a:pt x="19638" y="170488"/>
                  </a:lnTo>
                  <a:lnTo>
                    <a:pt x="19127" y="162578"/>
                  </a:lnTo>
                  <a:lnTo>
                    <a:pt x="29180" y="130844"/>
                  </a:lnTo>
                  <a:lnTo>
                    <a:pt x="34782" y="101270"/>
                  </a:lnTo>
                  <a:lnTo>
                    <a:pt x="42514" y="81909"/>
                  </a:lnTo>
                  <a:lnTo>
                    <a:pt x="55049" y="62273"/>
                  </a:lnTo>
                  <a:lnTo>
                    <a:pt x="59273" y="59427"/>
                  </a:lnTo>
                  <a:lnTo>
                    <a:pt x="77434" y="57349"/>
                  </a:lnTo>
                  <a:lnTo>
                    <a:pt x="79845" y="58694"/>
                  </a:lnTo>
                  <a:lnTo>
                    <a:pt x="93081" y="74459"/>
                  </a:lnTo>
                  <a:lnTo>
                    <a:pt x="98762" y="85405"/>
                  </a:lnTo>
                  <a:lnTo>
                    <a:pt x="101433" y="114343"/>
                  </a:lnTo>
                  <a:lnTo>
                    <a:pt x="100820" y="122785"/>
                  </a:lnTo>
                  <a:lnTo>
                    <a:pt x="98196" y="131241"/>
                  </a:lnTo>
                  <a:lnTo>
                    <a:pt x="78124" y="160161"/>
                  </a:lnTo>
                  <a:lnTo>
                    <a:pt x="67754" y="167791"/>
                  </a:lnTo>
                  <a:lnTo>
                    <a:pt x="44017" y="176261"/>
                  </a:lnTo>
                  <a:lnTo>
                    <a:pt x="39928" y="176774"/>
                  </a:lnTo>
                  <a:lnTo>
                    <a:pt x="33503" y="175462"/>
                  </a:lnTo>
                  <a:lnTo>
                    <a:pt x="25919" y="170757"/>
                  </a:lnTo>
                  <a:lnTo>
                    <a:pt x="21397" y="167614"/>
                  </a:lnTo>
                  <a:lnTo>
                    <a:pt x="17035" y="166217"/>
                  </a:lnTo>
                  <a:lnTo>
                    <a:pt x="15590" y="165139"/>
                  </a:lnTo>
                  <a:lnTo>
                    <a:pt x="14627" y="163715"/>
                  </a:lnTo>
                  <a:lnTo>
                    <a:pt x="12700" y="1587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SMARTInkShape-3121"/>
            <p:cNvSpPr/>
            <p:nvPr/>
          </p:nvSpPr>
          <p:spPr>
            <a:xfrm>
              <a:off x="2393950" y="1277367"/>
              <a:ext cx="120169" cy="150977"/>
            </a:xfrm>
            <a:custGeom>
              <a:avLst/>
              <a:gdLst/>
              <a:ahLst/>
              <a:cxnLst/>
              <a:rect l="0" t="0" r="0" b="0"/>
              <a:pathLst>
                <a:path w="120169" h="150977">
                  <a:moveTo>
                    <a:pt x="0" y="81533"/>
                  </a:moveTo>
                  <a:lnTo>
                    <a:pt x="3370" y="81533"/>
                  </a:lnTo>
                  <a:lnTo>
                    <a:pt x="4364" y="82238"/>
                  </a:lnTo>
                  <a:lnTo>
                    <a:pt x="5026" y="83414"/>
                  </a:lnTo>
                  <a:lnTo>
                    <a:pt x="5467" y="84904"/>
                  </a:lnTo>
                  <a:lnTo>
                    <a:pt x="7172" y="85897"/>
                  </a:lnTo>
                  <a:lnTo>
                    <a:pt x="12830" y="87000"/>
                  </a:lnTo>
                  <a:lnTo>
                    <a:pt x="18167" y="85609"/>
                  </a:lnTo>
                  <a:lnTo>
                    <a:pt x="46780" y="70860"/>
                  </a:lnTo>
                  <a:lnTo>
                    <a:pt x="76212" y="56127"/>
                  </a:lnTo>
                  <a:lnTo>
                    <a:pt x="101601" y="41551"/>
                  </a:lnTo>
                  <a:lnTo>
                    <a:pt x="115162" y="29498"/>
                  </a:lnTo>
                  <a:lnTo>
                    <a:pt x="118211" y="22893"/>
                  </a:lnTo>
                  <a:lnTo>
                    <a:pt x="120168" y="10526"/>
                  </a:lnTo>
                  <a:lnTo>
                    <a:pt x="119623" y="8795"/>
                  </a:lnTo>
                  <a:lnTo>
                    <a:pt x="118554" y="7641"/>
                  </a:lnTo>
                  <a:lnTo>
                    <a:pt x="113678" y="4135"/>
                  </a:lnTo>
                  <a:lnTo>
                    <a:pt x="111769" y="2417"/>
                  </a:lnTo>
                  <a:lnTo>
                    <a:pt x="105884" y="509"/>
                  </a:lnTo>
                  <a:lnTo>
                    <a:pt x="102339" y="0"/>
                  </a:lnTo>
                  <a:lnTo>
                    <a:pt x="90608" y="2655"/>
                  </a:lnTo>
                  <a:lnTo>
                    <a:pt x="60654" y="16713"/>
                  </a:lnTo>
                  <a:lnTo>
                    <a:pt x="45017" y="27362"/>
                  </a:lnTo>
                  <a:lnTo>
                    <a:pt x="26894" y="51151"/>
                  </a:lnTo>
                  <a:lnTo>
                    <a:pt x="13175" y="79831"/>
                  </a:lnTo>
                  <a:lnTo>
                    <a:pt x="9383" y="89949"/>
                  </a:lnTo>
                  <a:lnTo>
                    <a:pt x="7698" y="101501"/>
                  </a:lnTo>
                  <a:lnTo>
                    <a:pt x="10120" y="116534"/>
                  </a:lnTo>
                  <a:lnTo>
                    <a:pt x="15306" y="129925"/>
                  </a:lnTo>
                  <a:lnTo>
                    <a:pt x="21149" y="136672"/>
                  </a:lnTo>
                  <a:lnTo>
                    <a:pt x="33027" y="146752"/>
                  </a:lnTo>
                  <a:lnTo>
                    <a:pt x="41489" y="149324"/>
                  </a:lnTo>
                  <a:lnTo>
                    <a:pt x="60798" y="150976"/>
                  </a:lnTo>
                  <a:lnTo>
                    <a:pt x="82565" y="146233"/>
                  </a:lnTo>
                  <a:lnTo>
                    <a:pt x="107950" y="138683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SMARTInkShape-3122"/>
            <p:cNvSpPr/>
            <p:nvPr/>
          </p:nvSpPr>
          <p:spPr>
            <a:xfrm>
              <a:off x="2571750" y="1277310"/>
              <a:ext cx="110369" cy="202241"/>
            </a:xfrm>
            <a:custGeom>
              <a:avLst/>
              <a:gdLst/>
              <a:ahLst/>
              <a:cxnLst/>
              <a:rect l="0" t="0" r="0" b="0"/>
              <a:pathLst>
                <a:path w="110369" h="202241">
                  <a:moveTo>
                    <a:pt x="69850" y="11740"/>
                  </a:moveTo>
                  <a:lnTo>
                    <a:pt x="60390" y="2280"/>
                  </a:lnTo>
                  <a:lnTo>
                    <a:pt x="56708" y="480"/>
                  </a:lnTo>
                  <a:lnTo>
                    <a:pt x="54739" y="0"/>
                  </a:lnTo>
                  <a:lnTo>
                    <a:pt x="52720" y="385"/>
                  </a:lnTo>
                  <a:lnTo>
                    <a:pt x="45803" y="3593"/>
                  </a:lnTo>
                  <a:lnTo>
                    <a:pt x="27137" y="8524"/>
                  </a:lnTo>
                  <a:lnTo>
                    <a:pt x="13207" y="16342"/>
                  </a:lnTo>
                  <a:lnTo>
                    <a:pt x="10921" y="16924"/>
                  </a:lnTo>
                  <a:lnTo>
                    <a:pt x="9397" y="18018"/>
                  </a:lnTo>
                  <a:lnTo>
                    <a:pt x="8382" y="19453"/>
                  </a:lnTo>
                  <a:lnTo>
                    <a:pt x="6547" y="22929"/>
                  </a:lnTo>
                  <a:lnTo>
                    <a:pt x="3380" y="26826"/>
                  </a:lnTo>
                  <a:lnTo>
                    <a:pt x="2959" y="28853"/>
                  </a:lnTo>
                  <a:lnTo>
                    <a:pt x="3383" y="30909"/>
                  </a:lnTo>
                  <a:lnTo>
                    <a:pt x="7352" y="37175"/>
                  </a:lnTo>
                  <a:lnTo>
                    <a:pt x="17771" y="47728"/>
                  </a:lnTo>
                  <a:lnTo>
                    <a:pt x="46504" y="64421"/>
                  </a:lnTo>
                  <a:lnTo>
                    <a:pt x="75822" y="83079"/>
                  </a:lnTo>
                  <a:lnTo>
                    <a:pt x="93058" y="98817"/>
                  </a:lnTo>
                  <a:lnTo>
                    <a:pt x="109688" y="129416"/>
                  </a:lnTo>
                  <a:lnTo>
                    <a:pt x="110368" y="138359"/>
                  </a:lnTo>
                  <a:lnTo>
                    <a:pt x="105056" y="155598"/>
                  </a:lnTo>
                  <a:lnTo>
                    <a:pt x="99373" y="162225"/>
                  </a:lnTo>
                  <a:lnTo>
                    <a:pt x="74122" y="181697"/>
                  </a:lnTo>
                  <a:lnTo>
                    <a:pt x="47018" y="191361"/>
                  </a:lnTo>
                  <a:lnTo>
                    <a:pt x="19419" y="197919"/>
                  </a:lnTo>
                  <a:lnTo>
                    <a:pt x="0" y="20224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SMARTInkShape-3123"/>
            <p:cNvSpPr/>
            <p:nvPr/>
          </p:nvSpPr>
          <p:spPr>
            <a:xfrm>
              <a:off x="2712356" y="895350"/>
              <a:ext cx="24495" cy="209551"/>
            </a:xfrm>
            <a:custGeom>
              <a:avLst/>
              <a:gdLst/>
              <a:ahLst/>
              <a:cxnLst/>
              <a:rect l="0" t="0" r="0" b="0"/>
              <a:pathLst>
                <a:path w="24495" h="209551">
                  <a:moveTo>
                    <a:pt x="24494" y="0"/>
                  </a:moveTo>
                  <a:lnTo>
                    <a:pt x="20130" y="10139"/>
                  </a:lnTo>
                  <a:lnTo>
                    <a:pt x="13954" y="39788"/>
                  </a:lnTo>
                  <a:lnTo>
                    <a:pt x="12220" y="70601"/>
                  </a:lnTo>
                  <a:lnTo>
                    <a:pt x="10038" y="97354"/>
                  </a:lnTo>
                  <a:lnTo>
                    <a:pt x="6805" y="125741"/>
                  </a:lnTo>
                  <a:lnTo>
                    <a:pt x="5712" y="157247"/>
                  </a:lnTo>
                  <a:lnTo>
                    <a:pt x="0" y="187879"/>
                  </a:lnTo>
                  <a:lnTo>
                    <a:pt x="1378" y="194744"/>
                  </a:lnTo>
                  <a:lnTo>
                    <a:pt x="4640" y="201529"/>
                  </a:lnTo>
                  <a:lnTo>
                    <a:pt x="5444" y="2095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SMARTInkShape-3124"/>
            <p:cNvSpPr/>
            <p:nvPr/>
          </p:nvSpPr>
          <p:spPr>
            <a:xfrm>
              <a:off x="2641600" y="914400"/>
              <a:ext cx="12701" cy="180459"/>
            </a:xfrm>
            <a:custGeom>
              <a:avLst/>
              <a:gdLst/>
              <a:ahLst/>
              <a:cxnLst/>
              <a:rect l="0" t="0" r="0" b="0"/>
              <a:pathLst>
                <a:path w="12701" h="180459">
                  <a:moveTo>
                    <a:pt x="12700" y="0"/>
                  </a:moveTo>
                  <a:lnTo>
                    <a:pt x="12700" y="30037"/>
                  </a:lnTo>
                  <a:lnTo>
                    <a:pt x="12700" y="57760"/>
                  </a:lnTo>
                  <a:lnTo>
                    <a:pt x="12700" y="86041"/>
                  </a:lnTo>
                  <a:lnTo>
                    <a:pt x="8335" y="114440"/>
                  </a:lnTo>
                  <a:lnTo>
                    <a:pt x="4860" y="144614"/>
                  </a:lnTo>
                  <a:lnTo>
                    <a:pt x="189" y="175131"/>
                  </a:lnTo>
                  <a:lnTo>
                    <a:pt x="56" y="180458"/>
                  </a:lnTo>
                  <a:lnTo>
                    <a:pt x="0" y="1778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SMARTInkShape-3125"/>
            <p:cNvSpPr/>
            <p:nvPr/>
          </p:nvSpPr>
          <p:spPr>
            <a:xfrm>
              <a:off x="2489335" y="990600"/>
              <a:ext cx="88043" cy="104171"/>
            </a:xfrm>
            <a:custGeom>
              <a:avLst/>
              <a:gdLst/>
              <a:ahLst/>
              <a:cxnLst/>
              <a:rect l="0" t="0" r="0" b="0"/>
              <a:pathLst>
                <a:path w="88043" h="104171">
                  <a:moveTo>
                    <a:pt x="63365" y="6350"/>
                  </a:moveTo>
                  <a:lnTo>
                    <a:pt x="59993" y="6350"/>
                  </a:lnTo>
                  <a:lnTo>
                    <a:pt x="59000" y="7055"/>
                  </a:lnTo>
                  <a:lnTo>
                    <a:pt x="58338" y="8231"/>
                  </a:lnTo>
                  <a:lnTo>
                    <a:pt x="57897" y="9721"/>
                  </a:lnTo>
                  <a:lnTo>
                    <a:pt x="56192" y="10713"/>
                  </a:lnTo>
                  <a:lnTo>
                    <a:pt x="47755" y="12817"/>
                  </a:lnTo>
                  <a:lnTo>
                    <a:pt x="29483" y="24184"/>
                  </a:lnTo>
                  <a:lnTo>
                    <a:pt x="10502" y="51195"/>
                  </a:lnTo>
                  <a:lnTo>
                    <a:pt x="3330" y="65106"/>
                  </a:lnTo>
                  <a:lnTo>
                    <a:pt x="67" y="93338"/>
                  </a:lnTo>
                  <a:lnTo>
                    <a:pt x="0" y="96092"/>
                  </a:lnTo>
                  <a:lnTo>
                    <a:pt x="1366" y="98633"/>
                  </a:lnTo>
                  <a:lnTo>
                    <a:pt x="6646" y="103339"/>
                  </a:lnTo>
                  <a:lnTo>
                    <a:pt x="9325" y="104170"/>
                  </a:lnTo>
                  <a:lnTo>
                    <a:pt x="11816" y="104019"/>
                  </a:lnTo>
                  <a:lnTo>
                    <a:pt x="20574" y="102316"/>
                  </a:lnTo>
                  <a:lnTo>
                    <a:pt x="28119" y="101213"/>
                  </a:lnTo>
                  <a:lnTo>
                    <a:pt x="57058" y="88753"/>
                  </a:lnTo>
                  <a:lnTo>
                    <a:pt x="69727" y="80625"/>
                  </a:lnTo>
                  <a:lnTo>
                    <a:pt x="80537" y="69279"/>
                  </a:lnTo>
                  <a:lnTo>
                    <a:pt x="85108" y="61129"/>
                  </a:lnTo>
                  <a:lnTo>
                    <a:pt x="88042" y="44400"/>
                  </a:lnTo>
                  <a:lnTo>
                    <a:pt x="87738" y="35961"/>
                  </a:lnTo>
                  <a:lnTo>
                    <a:pt x="85251" y="27506"/>
                  </a:lnTo>
                  <a:lnTo>
                    <a:pt x="76513" y="14813"/>
                  </a:lnTo>
                  <a:lnTo>
                    <a:pt x="70854" y="10111"/>
                  </a:lnTo>
                  <a:lnTo>
                    <a:pt x="52088" y="1654"/>
                  </a:lnTo>
                  <a:lnTo>
                    <a:pt x="37965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SMARTInkShape-3126"/>
            <p:cNvSpPr/>
            <p:nvPr/>
          </p:nvSpPr>
          <p:spPr>
            <a:xfrm>
              <a:off x="2349500" y="920750"/>
              <a:ext cx="114301" cy="215722"/>
            </a:xfrm>
            <a:custGeom>
              <a:avLst/>
              <a:gdLst/>
              <a:ahLst/>
              <a:cxnLst/>
              <a:rect l="0" t="0" r="0" b="0"/>
              <a:pathLst>
                <a:path w="114301" h="215722">
                  <a:moveTo>
                    <a:pt x="0" y="0"/>
                  </a:moveTo>
                  <a:lnTo>
                    <a:pt x="0" y="8838"/>
                  </a:lnTo>
                  <a:lnTo>
                    <a:pt x="5761" y="39911"/>
                  </a:lnTo>
                  <a:lnTo>
                    <a:pt x="6233" y="70625"/>
                  </a:lnTo>
                  <a:lnTo>
                    <a:pt x="6315" y="95479"/>
                  </a:lnTo>
                  <a:lnTo>
                    <a:pt x="6339" y="120718"/>
                  </a:lnTo>
                  <a:lnTo>
                    <a:pt x="6347" y="146070"/>
                  </a:lnTo>
                  <a:lnTo>
                    <a:pt x="6349" y="176549"/>
                  </a:lnTo>
                  <a:lnTo>
                    <a:pt x="6350" y="205622"/>
                  </a:lnTo>
                  <a:lnTo>
                    <a:pt x="6350" y="215298"/>
                  </a:lnTo>
                  <a:lnTo>
                    <a:pt x="2978" y="215721"/>
                  </a:lnTo>
                  <a:lnTo>
                    <a:pt x="1985" y="215075"/>
                  </a:lnTo>
                  <a:lnTo>
                    <a:pt x="1323" y="213939"/>
                  </a:lnTo>
                  <a:lnTo>
                    <a:pt x="588" y="210089"/>
                  </a:lnTo>
                  <a:lnTo>
                    <a:pt x="757" y="187353"/>
                  </a:lnTo>
                  <a:lnTo>
                    <a:pt x="6917" y="162596"/>
                  </a:lnTo>
                  <a:lnTo>
                    <a:pt x="14928" y="134109"/>
                  </a:lnTo>
                  <a:lnTo>
                    <a:pt x="20388" y="105463"/>
                  </a:lnTo>
                  <a:lnTo>
                    <a:pt x="27781" y="93896"/>
                  </a:lnTo>
                  <a:lnTo>
                    <a:pt x="33749" y="91120"/>
                  </a:lnTo>
                  <a:lnTo>
                    <a:pt x="45707" y="89338"/>
                  </a:lnTo>
                  <a:lnTo>
                    <a:pt x="56033" y="92400"/>
                  </a:lnTo>
                  <a:lnTo>
                    <a:pt x="64658" y="97776"/>
                  </a:lnTo>
                  <a:lnTo>
                    <a:pt x="71682" y="107209"/>
                  </a:lnTo>
                  <a:lnTo>
                    <a:pt x="79671" y="127402"/>
                  </a:lnTo>
                  <a:lnTo>
                    <a:pt x="83108" y="142014"/>
                  </a:lnTo>
                  <a:lnTo>
                    <a:pt x="98362" y="172933"/>
                  </a:lnTo>
                  <a:lnTo>
                    <a:pt x="102841" y="188493"/>
                  </a:lnTo>
                  <a:lnTo>
                    <a:pt x="104544" y="191279"/>
                  </a:lnTo>
                  <a:lnTo>
                    <a:pt x="108318" y="194373"/>
                  </a:lnTo>
                  <a:lnTo>
                    <a:pt x="114300" y="1968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SMARTInkShape-3127"/>
            <p:cNvSpPr/>
            <p:nvPr/>
          </p:nvSpPr>
          <p:spPr>
            <a:xfrm>
              <a:off x="1925623" y="1003300"/>
              <a:ext cx="223005" cy="234951"/>
            </a:xfrm>
            <a:custGeom>
              <a:avLst/>
              <a:gdLst/>
              <a:ahLst/>
              <a:cxnLst/>
              <a:rect l="0" t="0" r="0" b="0"/>
              <a:pathLst>
                <a:path w="223005" h="234951">
                  <a:moveTo>
                    <a:pt x="100027" y="0"/>
                  </a:moveTo>
                  <a:lnTo>
                    <a:pt x="96656" y="0"/>
                  </a:lnTo>
                  <a:lnTo>
                    <a:pt x="93119" y="1881"/>
                  </a:lnTo>
                  <a:lnTo>
                    <a:pt x="81729" y="8838"/>
                  </a:lnTo>
                  <a:lnTo>
                    <a:pt x="56721" y="20980"/>
                  </a:lnTo>
                  <a:lnTo>
                    <a:pt x="30902" y="44834"/>
                  </a:lnTo>
                  <a:lnTo>
                    <a:pt x="12642" y="70876"/>
                  </a:lnTo>
                  <a:lnTo>
                    <a:pt x="786" y="97972"/>
                  </a:lnTo>
                  <a:lnTo>
                    <a:pt x="0" y="101298"/>
                  </a:lnTo>
                  <a:lnTo>
                    <a:pt x="181" y="104220"/>
                  </a:lnTo>
                  <a:lnTo>
                    <a:pt x="2264" y="109350"/>
                  </a:lnTo>
                  <a:lnTo>
                    <a:pt x="7403" y="116204"/>
                  </a:lnTo>
                  <a:lnTo>
                    <a:pt x="10055" y="116980"/>
                  </a:lnTo>
                  <a:lnTo>
                    <a:pt x="16765" y="115961"/>
                  </a:lnTo>
                  <a:lnTo>
                    <a:pt x="40883" y="105607"/>
                  </a:lnTo>
                  <a:lnTo>
                    <a:pt x="70400" y="84536"/>
                  </a:lnTo>
                  <a:lnTo>
                    <a:pt x="81684" y="74123"/>
                  </a:lnTo>
                  <a:lnTo>
                    <a:pt x="91195" y="55091"/>
                  </a:lnTo>
                  <a:lnTo>
                    <a:pt x="92574" y="49650"/>
                  </a:lnTo>
                  <a:lnTo>
                    <a:pt x="92236" y="47916"/>
                  </a:lnTo>
                  <a:lnTo>
                    <a:pt x="91305" y="46761"/>
                  </a:lnTo>
                  <a:lnTo>
                    <a:pt x="89979" y="45990"/>
                  </a:lnTo>
                  <a:lnTo>
                    <a:pt x="89095" y="44771"/>
                  </a:lnTo>
                  <a:lnTo>
                    <a:pt x="88112" y="41535"/>
                  </a:lnTo>
                  <a:lnTo>
                    <a:pt x="87145" y="40390"/>
                  </a:lnTo>
                  <a:lnTo>
                    <a:pt x="84188" y="39117"/>
                  </a:lnTo>
                  <a:lnTo>
                    <a:pt x="83118" y="39484"/>
                  </a:lnTo>
                  <a:lnTo>
                    <a:pt x="82404" y="40433"/>
                  </a:lnTo>
                  <a:lnTo>
                    <a:pt x="81258" y="43656"/>
                  </a:lnTo>
                  <a:lnTo>
                    <a:pt x="81060" y="47585"/>
                  </a:lnTo>
                  <a:lnTo>
                    <a:pt x="82895" y="51252"/>
                  </a:lnTo>
                  <a:lnTo>
                    <a:pt x="99277" y="69014"/>
                  </a:lnTo>
                  <a:lnTo>
                    <a:pt x="126801" y="87778"/>
                  </a:lnTo>
                  <a:lnTo>
                    <a:pt x="157357" y="103055"/>
                  </a:lnTo>
                  <a:lnTo>
                    <a:pt x="188950" y="122958"/>
                  </a:lnTo>
                  <a:lnTo>
                    <a:pt x="206572" y="135523"/>
                  </a:lnTo>
                  <a:lnTo>
                    <a:pt x="219563" y="152411"/>
                  </a:lnTo>
                  <a:lnTo>
                    <a:pt x="222051" y="156640"/>
                  </a:lnTo>
                  <a:lnTo>
                    <a:pt x="223004" y="160871"/>
                  </a:lnTo>
                  <a:lnTo>
                    <a:pt x="222181" y="169335"/>
                  </a:lnTo>
                  <a:lnTo>
                    <a:pt x="219464" y="175919"/>
                  </a:lnTo>
                  <a:lnTo>
                    <a:pt x="208599" y="189266"/>
                  </a:lnTo>
                  <a:lnTo>
                    <a:pt x="196950" y="197973"/>
                  </a:lnTo>
                  <a:lnTo>
                    <a:pt x="166575" y="211601"/>
                  </a:lnTo>
                  <a:lnTo>
                    <a:pt x="136847" y="221819"/>
                  </a:lnTo>
                  <a:lnTo>
                    <a:pt x="107378" y="227260"/>
                  </a:lnTo>
                  <a:lnTo>
                    <a:pt x="97885" y="229886"/>
                  </a:lnTo>
                  <a:lnTo>
                    <a:pt x="88574" y="233449"/>
                  </a:lnTo>
                  <a:lnTo>
                    <a:pt x="80977" y="2349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SMARTInkShape-3128"/>
            <p:cNvSpPr/>
            <p:nvPr/>
          </p:nvSpPr>
          <p:spPr>
            <a:xfrm>
              <a:off x="1898650" y="990600"/>
              <a:ext cx="1" cy="6351"/>
            </a:xfrm>
            <a:custGeom>
              <a:avLst/>
              <a:gdLst/>
              <a:ahLst/>
              <a:cxnLst/>
              <a:rect l="0" t="0" r="0" b="0"/>
              <a:pathLst>
                <a:path w="1" h="6351">
                  <a:moveTo>
                    <a:pt x="0" y="0"/>
                  </a:moveTo>
                  <a:lnTo>
                    <a:pt x="0" y="63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SMARTInkShape-3129"/>
            <p:cNvSpPr/>
            <p:nvPr/>
          </p:nvSpPr>
          <p:spPr>
            <a:xfrm>
              <a:off x="1885950" y="1066800"/>
              <a:ext cx="12701" cy="82551"/>
            </a:xfrm>
            <a:custGeom>
              <a:avLst/>
              <a:gdLst/>
              <a:ahLst/>
              <a:cxnLst/>
              <a:rect l="0" t="0" r="0" b="0"/>
              <a:pathLst>
                <a:path w="12701" h="82551">
                  <a:moveTo>
                    <a:pt x="12700" y="0"/>
                  </a:moveTo>
                  <a:lnTo>
                    <a:pt x="12700" y="27837"/>
                  </a:lnTo>
                  <a:lnTo>
                    <a:pt x="11994" y="56603"/>
                  </a:lnTo>
                  <a:lnTo>
                    <a:pt x="6232" y="73663"/>
                  </a:lnTo>
                  <a:lnTo>
                    <a:pt x="0" y="825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SMARTInkShape-3130"/>
            <p:cNvSpPr/>
            <p:nvPr/>
          </p:nvSpPr>
          <p:spPr>
            <a:xfrm>
              <a:off x="1645532" y="915479"/>
              <a:ext cx="182871" cy="271186"/>
            </a:xfrm>
            <a:custGeom>
              <a:avLst/>
              <a:gdLst/>
              <a:ahLst/>
              <a:cxnLst/>
              <a:rect l="0" t="0" r="0" b="0"/>
              <a:pathLst>
                <a:path w="182871" h="271186">
                  <a:moveTo>
                    <a:pt x="5468" y="81471"/>
                  </a:moveTo>
                  <a:lnTo>
                    <a:pt x="5468" y="78100"/>
                  </a:lnTo>
                  <a:lnTo>
                    <a:pt x="3586" y="74563"/>
                  </a:lnTo>
                  <a:lnTo>
                    <a:pt x="2096" y="72632"/>
                  </a:lnTo>
                  <a:lnTo>
                    <a:pt x="441" y="66724"/>
                  </a:lnTo>
                  <a:lnTo>
                    <a:pt x="0" y="63173"/>
                  </a:lnTo>
                  <a:lnTo>
                    <a:pt x="1391" y="57346"/>
                  </a:lnTo>
                  <a:lnTo>
                    <a:pt x="8023" y="48217"/>
                  </a:lnTo>
                  <a:lnTo>
                    <a:pt x="27676" y="29061"/>
                  </a:lnTo>
                  <a:lnTo>
                    <a:pt x="56683" y="12828"/>
                  </a:lnTo>
                  <a:lnTo>
                    <a:pt x="88072" y="4384"/>
                  </a:lnTo>
                  <a:lnTo>
                    <a:pt x="113428" y="0"/>
                  </a:lnTo>
                  <a:lnTo>
                    <a:pt x="129100" y="2611"/>
                  </a:lnTo>
                  <a:lnTo>
                    <a:pt x="142680" y="7854"/>
                  </a:lnTo>
                  <a:lnTo>
                    <a:pt x="149471" y="15591"/>
                  </a:lnTo>
                  <a:lnTo>
                    <a:pt x="159580" y="34434"/>
                  </a:lnTo>
                  <a:lnTo>
                    <a:pt x="162843" y="54206"/>
                  </a:lnTo>
                  <a:lnTo>
                    <a:pt x="160439" y="74568"/>
                  </a:lnTo>
                  <a:lnTo>
                    <a:pt x="148236" y="100411"/>
                  </a:lnTo>
                  <a:lnTo>
                    <a:pt x="132237" y="125899"/>
                  </a:lnTo>
                  <a:lnTo>
                    <a:pt x="123899" y="137200"/>
                  </a:lnTo>
                  <a:lnTo>
                    <a:pt x="99297" y="158716"/>
                  </a:lnTo>
                  <a:lnTo>
                    <a:pt x="81832" y="168736"/>
                  </a:lnTo>
                  <a:lnTo>
                    <a:pt x="79661" y="169281"/>
                  </a:lnTo>
                  <a:lnTo>
                    <a:pt x="78213" y="168939"/>
                  </a:lnTo>
                  <a:lnTo>
                    <a:pt x="77248" y="168005"/>
                  </a:lnTo>
                  <a:lnTo>
                    <a:pt x="76604" y="166677"/>
                  </a:lnTo>
                  <a:lnTo>
                    <a:pt x="76881" y="165086"/>
                  </a:lnTo>
                  <a:lnTo>
                    <a:pt x="80641" y="159476"/>
                  </a:lnTo>
                  <a:lnTo>
                    <a:pt x="86930" y="153345"/>
                  </a:lnTo>
                  <a:lnTo>
                    <a:pt x="105365" y="142842"/>
                  </a:lnTo>
                  <a:lnTo>
                    <a:pt x="130387" y="135620"/>
                  </a:lnTo>
                  <a:lnTo>
                    <a:pt x="138834" y="135641"/>
                  </a:lnTo>
                  <a:lnTo>
                    <a:pt x="146586" y="138002"/>
                  </a:lnTo>
                  <a:lnTo>
                    <a:pt x="155622" y="144003"/>
                  </a:lnTo>
                  <a:lnTo>
                    <a:pt x="169079" y="158316"/>
                  </a:lnTo>
                  <a:lnTo>
                    <a:pt x="178740" y="178102"/>
                  </a:lnTo>
                  <a:lnTo>
                    <a:pt x="182671" y="206771"/>
                  </a:lnTo>
                  <a:lnTo>
                    <a:pt x="182870" y="211571"/>
                  </a:lnTo>
                  <a:lnTo>
                    <a:pt x="179328" y="220667"/>
                  </a:lnTo>
                  <a:lnTo>
                    <a:pt x="158871" y="250774"/>
                  </a:lnTo>
                  <a:lnTo>
                    <a:pt x="129019" y="267363"/>
                  </a:lnTo>
                  <a:lnTo>
                    <a:pt x="107092" y="271060"/>
                  </a:lnTo>
                  <a:lnTo>
                    <a:pt x="79033" y="271185"/>
                  </a:lnTo>
                  <a:lnTo>
                    <a:pt x="56268" y="265621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SMARTInkShape-3131"/>
            <p:cNvSpPr/>
            <p:nvPr/>
          </p:nvSpPr>
          <p:spPr>
            <a:xfrm>
              <a:off x="1698244" y="996950"/>
              <a:ext cx="19898" cy="201801"/>
            </a:xfrm>
            <a:custGeom>
              <a:avLst/>
              <a:gdLst/>
              <a:ahLst/>
              <a:cxnLst/>
              <a:rect l="0" t="0" r="0" b="0"/>
              <a:pathLst>
                <a:path w="19898" h="201801">
                  <a:moveTo>
                    <a:pt x="16256" y="0"/>
                  </a:moveTo>
                  <a:lnTo>
                    <a:pt x="9514" y="3371"/>
                  </a:lnTo>
                  <a:lnTo>
                    <a:pt x="7528" y="5069"/>
                  </a:lnTo>
                  <a:lnTo>
                    <a:pt x="5321" y="8838"/>
                  </a:lnTo>
                  <a:lnTo>
                    <a:pt x="0" y="35547"/>
                  </a:lnTo>
                  <a:lnTo>
                    <a:pt x="4526" y="64668"/>
                  </a:lnTo>
                  <a:lnTo>
                    <a:pt x="8311" y="89246"/>
                  </a:lnTo>
                  <a:lnTo>
                    <a:pt x="11315" y="114402"/>
                  </a:lnTo>
                  <a:lnTo>
                    <a:pt x="15280" y="144815"/>
                  </a:lnTo>
                  <a:lnTo>
                    <a:pt x="16127" y="175756"/>
                  </a:lnTo>
                  <a:lnTo>
                    <a:pt x="16904" y="184652"/>
                  </a:lnTo>
                  <a:lnTo>
                    <a:pt x="19601" y="190958"/>
                  </a:lnTo>
                  <a:lnTo>
                    <a:pt x="19897" y="193627"/>
                  </a:lnTo>
                  <a:lnTo>
                    <a:pt x="16874" y="201800"/>
                  </a:lnTo>
                  <a:lnTo>
                    <a:pt x="16668" y="201561"/>
                  </a:lnTo>
                  <a:lnTo>
                    <a:pt x="16256" y="1968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6" name="SMARTInkShape-Group477"/>
          <p:cNvGrpSpPr/>
          <p:nvPr/>
        </p:nvGrpSpPr>
        <p:grpSpPr>
          <a:xfrm>
            <a:off x="6451600" y="933450"/>
            <a:ext cx="2164575" cy="393259"/>
            <a:chOff x="6451600" y="933450"/>
            <a:chExt cx="2164575" cy="393259"/>
          </a:xfrm>
        </p:grpSpPr>
        <p:sp>
          <p:nvSpPr>
            <p:cNvPr id="23" name="SMARTInkShape-3132"/>
            <p:cNvSpPr/>
            <p:nvPr/>
          </p:nvSpPr>
          <p:spPr>
            <a:xfrm>
              <a:off x="6451600" y="1038913"/>
              <a:ext cx="190501" cy="287796"/>
            </a:xfrm>
            <a:custGeom>
              <a:avLst/>
              <a:gdLst/>
              <a:ahLst/>
              <a:cxnLst/>
              <a:rect l="0" t="0" r="0" b="0"/>
              <a:pathLst>
                <a:path w="190501" h="287796">
                  <a:moveTo>
                    <a:pt x="12700" y="110437"/>
                  </a:moveTo>
                  <a:lnTo>
                    <a:pt x="9328" y="110437"/>
                  </a:lnTo>
                  <a:lnTo>
                    <a:pt x="8335" y="111142"/>
                  </a:lnTo>
                  <a:lnTo>
                    <a:pt x="7673" y="112318"/>
                  </a:lnTo>
                  <a:lnTo>
                    <a:pt x="7232" y="113808"/>
                  </a:lnTo>
                  <a:lnTo>
                    <a:pt x="7644" y="115506"/>
                  </a:lnTo>
                  <a:lnTo>
                    <a:pt x="10888" y="121973"/>
                  </a:lnTo>
                  <a:lnTo>
                    <a:pt x="12462" y="143845"/>
                  </a:lnTo>
                  <a:lnTo>
                    <a:pt x="8288" y="172984"/>
                  </a:lnTo>
                  <a:lnTo>
                    <a:pt x="6219" y="198270"/>
                  </a:lnTo>
                  <a:lnTo>
                    <a:pt x="2156" y="226380"/>
                  </a:lnTo>
                  <a:lnTo>
                    <a:pt x="425" y="255557"/>
                  </a:lnTo>
                  <a:lnTo>
                    <a:pt x="5" y="287243"/>
                  </a:lnTo>
                  <a:lnTo>
                    <a:pt x="2" y="287795"/>
                  </a:lnTo>
                  <a:lnTo>
                    <a:pt x="0" y="261539"/>
                  </a:lnTo>
                  <a:lnTo>
                    <a:pt x="0" y="233809"/>
                  </a:lnTo>
                  <a:lnTo>
                    <a:pt x="0" y="206101"/>
                  </a:lnTo>
                  <a:lnTo>
                    <a:pt x="0" y="175549"/>
                  </a:lnTo>
                  <a:lnTo>
                    <a:pt x="0" y="144154"/>
                  </a:lnTo>
                  <a:lnTo>
                    <a:pt x="0" y="112509"/>
                  </a:lnTo>
                  <a:lnTo>
                    <a:pt x="0" y="87532"/>
                  </a:lnTo>
                  <a:lnTo>
                    <a:pt x="705" y="60835"/>
                  </a:lnTo>
                  <a:lnTo>
                    <a:pt x="6272" y="34757"/>
                  </a:lnTo>
                  <a:lnTo>
                    <a:pt x="6326" y="37762"/>
                  </a:lnTo>
                  <a:lnTo>
                    <a:pt x="17333" y="68088"/>
                  </a:lnTo>
                  <a:lnTo>
                    <a:pt x="22081" y="91802"/>
                  </a:lnTo>
                  <a:lnTo>
                    <a:pt x="36896" y="121310"/>
                  </a:lnTo>
                  <a:lnTo>
                    <a:pt x="42504" y="130086"/>
                  </a:lnTo>
                  <a:lnTo>
                    <a:pt x="49699" y="136338"/>
                  </a:lnTo>
                  <a:lnTo>
                    <a:pt x="57601" y="139587"/>
                  </a:lnTo>
                  <a:lnTo>
                    <a:pt x="61684" y="140454"/>
                  </a:lnTo>
                  <a:lnTo>
                    <a:pt x="77543" y="138302"/>
                  </a:lnTo>
                  <a:lnTo>
                    <a:pt x="88906" y="133196"/>
                  </a:lnTo>
                  <a:lnTo>
                    <a:pt x="120199" y="107336"/>
                  </a:lnTo>
                  <a:lnTo>
                    <a:pt x="138221" y="78278"/>
                  </a:lnTo>
                  <a:lnTo>
                    <a:pt x="149573" y="48842"/>
                  </a:lnTo>
                  <a:lnTo>
                    <a:pt x="157402" y="18808"/>
                  </a:lnTo>
                  <a:lnTo>
                    <a:pt x="159189" y="5737"/>
                  </a:lnTo>
                  <a:lnTo>
                    <a:pt x="162002" y="874"/>
                  </a:lnTo>
                  <a:lnTo>
                    <a:pt x="163035" y="0"/>
                  </a:lnTo>
                  <a:lnTo>
                    <a:pt x="163723" y="123"/>
                  </a:lnTo>
                  <a:lnTo>
                    <a:pt x="164182" y="911"/>
                  </a:lnTo>
                  <a:lnTo>
                    <a:pt x="163783" y="2142"/>
                  </a:lnTo>
                  <a:lnTo>
                    <a:pt x="161456" y="5391"/>
                  </a:lnTo>
                  <a:lnTo>
                    <a:pt x="159953" y="11068"/>
                  </a:lnTo>
                  <a:lnTo>
                    <a:pt x="158908" y="36072"/>
                  </a:lnTo>
                  <a:lnTo>
                    <a:pt x="158781" y="66767"/>
                  </a:lnTo>
                  <a:lnTo>
                    <a:pt x="158758" y="95381"/>
                  </a:lnTo>
                  <a:lnTo>
                    <a:pt x="158048" y="117856"/>
                  </a:lnTo>
                  <a:lnTo>
                    <a:pt x="155380" y="139604"/>
                  </a:lnTo>
                  <a:lnTo>
                    <a:pt x="155606" y="161030"/>
                  </a:lnTo>
                  <a:lnTo>
                    <a:pt x="159700" y="189162"/>
                  </a:lnTo>
                  <a:lnTo>
                    <a:pt x="164033" y="217631"/>
                  </a:lnTo>
                  <a:lnTo>
                    <a:pt x="168155" y="233842"/>
                  </a:lnTo>
                  <a:lnTo>
                    <a:pt x="173748" y="241248"/>
                  </a:lnTo>
                  <a:lnTo>
                    <a:pt x="190500" y="256487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SMARTInkShape-3133"/>
            <p:cNvSpPr/>
            <p:nvPr/>
          </p:nvSpPr>
          <p:spPr>
            <a:xfrm>
              <a:off x="6683330" y="1136650"/>
              <a:ext cx="97805" cy="145163"/>
            </a:xfrm>
            <a:custGeom>
              <a:avLst/>
              <a:gdLst/>
              <a:ahLst/>
              <a:cxnLst/>
              <a:rect l="0" t="0" r="0" b="0"/>
              <a:pathLst>
                <a:path w="97805" h="145163">
                  <a:moveTo>
                    <a:pt x="60370" y="12700"/>
                  </a:moveTo>
                  <a:lnTo>
                    <a:pt x="56998" y="12700"/>
                  </a:lnTo>
                  <a:lnTo>
                    <a:pt x="48160" y="16071"/>
                  </a:lnTo>
                  <a:lnTo>
                    <a:pt x="42478" y="21488"/>
                  </a:lnTo>
                  <a:lnTo>
                    <a:pt x="36896" y="27895"/>
                  </a:lnTo>
                  <a:lnTo>
                    <a:pt x="29711" y="33094"/>
                  </a:lnTo>
                  <a:lnTo>
                    <a:pt x="23695" y="43401"/>
                  </a:lnTo>
                  <a:lnTo>
                    <a:pt x="10714" y="69642"/>
                  </a:lnTo>
                  <a:lnTo>
                    <a:pt x="3995" y="95209"/>
                  </a:lnTo>
                  <a:lnTo>
                    <a:pt x="0" y="114287"/>
                  </a:lnTo>
                  <a:lnTo>
                    <a:pt x="2656" y="139306"/>
                  </a:lnTo>
                  <a:lnTo>
                    <a:pt x="4255" y="141554"/>
                  </a:lnTo>
                  <a:lnTo>
                    <a:pt x="6732" y="143052"/>
                  </a:lnTo>
                  <a:lnTo>
                    <a:pt x="16961" y="145162"/>
                  </a:lnTo>
                  <a:lnTo>
                    <a:pt x="24849" y="144949"/>
                  </a:lnTo>
                  <a:lnTo>
                    <a:pt x="45614" y="137159"/>
                  </a:lnTo>
                  <a:lnTo>
                    <a:pt x="70958" y="116007"/>
                  </a:lnTo>
                  <a:lnTo>
                    <a:pt x="90886" y="85513"/>
                  </a:lnTo>
                  <a:lnTo>
                    <a:pt x="95099" y="74694"/>
                  </a:lnTo>
                  <a:lnTo>
                    <a:pt x="97804" y="50502"/>
                  </a:lnTo>
                  <a:lnTo>
                    <a:pt x="94901" y="35032"/>
                  </a:lnTo>
                  <a:lnTo>
                    <a:pt x="83236" y="17869"/>
                  </a:lnTo>
                  <a:lnTo>
                    <a:pt x="74984" y="9371"/>
                  </a:lnTo>
                  <a:lnTo>
                    <a:pt x="6037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SMARTInkShape-3134"/>
            <p:cNvSpPr/>
            <p:nvPr/>
          </p:nvSpPr>
          <p:spPr>
            <a:xfrm>
              <a:off x="6832600" y="1079500"/>
              <a:ext cx="101601" cy="177386"/>
            </a:xfrm>
            <a:custGeom>
              <a:avLst/>
              <a:gdLst/>
              <a:ahLst/>
              <a:cxnLst/>
              <a:rect l="0" t="0" r="0" b="0"/>
              <a:pathLst>
                <a:path w="101601" h="177386">
                  <a:moveTo>
                    <a:pt x="0" y="31750"/>
                  </a:moveTo>
                  <a:lnTo>
                    <a:pt x="0" y="35121"/>
                  </a:lnTo>
                  <a:lnTo>
                    <a:pt x="1882" y="38657"/>
                  </a:lnTo>
                  <a:lnTo>
                    <a:pt x="14926" y="61787"/>
                  </a:lnTo>
                  <a:lnTo>
                    <a:pt x="22599" y="87830"/>
                  </a:lnTo>
                  <a:lnTo>
                    <a:pt x="26728" y="114088"/>
                  </a:lnTo>
                  <a:lnTo>
                    <a:pt x="31794" y="145316"/>
                  </a:lnTo>
                  <a:lnTo>
                    <a:pt x="38158" y="168246"/>
                  </a:lnTo>
                  <a:lnTo>
                    <a:pt x="44163" y="177385"/>
                  </a:lnTo>
                  <a:lnTo>
                    <a:pt x="53262" y="168925"/>
                  </a:lnTo>
                  <a:lnTo>
                    <a:pt x="55422" y="161155"/>
                  </a:lnTo>
                  <a:lnTo>
                    <a:pt x="61991" y="132830"/>
                  </a:lnTo>
                  <a:lnTo>
                    <a:pt x="68088" y="105965"/>
                  </a:lnTo>
                  <a:lnTo>
                    <a:pt x="71209" y="81962"/>
                  </a:lnTo>
                  <a:lnTo>
                    <a:pt x="78585" y="51938"/>
                  </a:lnTo>
                  <a:lnTo>
                    <a:pt x="85573" y="21638"/>
                  </a:lnTo>
                  <a:lnTo>
                    <a:pt x="93312" y="5737"/>
                  </a:lnTo>
                  <a:lnTo>
                    <a:pt x="10160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SMARTInkShape-3135"/>
            <p:cNvSpPr/>
            <p:nvPr/>
          </p:nvSpPr>
          <p:spPr>
            <a:xfrm>
              <a:off x="6961531" y="1083043"/>
              <a:ext cx="85884" cy="180608"/>
            </a:xfrm>
            <a:custGeom>
              <a:avLst/>
              <a:gdLst/>
              <a:ahLst/>
              <a:cxnLst/>
              <a:rect l="0" t="0" r="0" b="0"/>
              <a:pathLst>
                <a:path w="85884" h="180608">
                  <a:moveTo>
                    <a:pt x="4419" y="72657"/>
                  </a:moveTo>
                  <a:lnTo>
                    <a:pt x="16628" y="72657"/>
                  </a:lnTo>
                  <a:lnTo>
                    <a:pt x="22310" y="70775"/>
                  </a:lnTo>
                  <a:lnTo>
                    <a:pt x="24813" y="69285"/>
                  </a:lnTo>
                  <a:lnTo>
                    <a:pt x="54846" y="60706"/>
                  </a:lnTo>
                  <a:lnTo>
                    <a:pt x="77143" y="41260"/>
                  </a:lnTo>
                  <a:lnTo>
                    <a:pt x="85339" y="23212"/>
                  </a:lnTo>
                  <a:lnTo>
                    <a:pt x="85883" y="20643"/>
                  </a:lnTo>
                  <a:lnTo>
                    <a:pt x="85539" y="18225"/>
                  </a:lnTo>
                  <a:lnTo>
                    <a:pt x="81406" y="7119"/>
                  </a:lnTo>
                  <a:lnTo>
                    <a:pt x="77206" y="2842"/>
                  </a:lnTo>
                  <a:lnTo>
                    <a:pt x="74110" y="713"/>
                  </a:lnTo>
                  <a:lnTo>
                    <a:pt x="71340" y="0"/>
                  </a:lnTo>
                  <a:lnTo>
                    <a:pt x="68789" y="230"/>
                  </a:lnTo>
                  <a:lnTo>
                    <a:pt x="48016" y="8242"/>
                  </a:lnTo>
                  <a:lnTo>
                    <a:pt x="25751" y="26527"/>
                  </a:lnTo>
                  <a:lnTo>
                    <a:pt x="16305" y="42290"/>
                  </a:lnTo>
                  <a:lnTo>
                    <a:pt x="6793" y="70944"/>
                  </a:lnTo>
                  <a:lnTo>
                    <a:pt x="0" y="99600"/>
                  </a:lnTo>
                  <a:lnTo>
                    <a:pt x="522" y="122032"/>
                  </a:lnTo>
                  <a:lnTo>
                    <a:pt x="5316" y="149949"/>
                  </a:lnTo>
                  <a:lnTo>
                    <a:pt x="10933" y="158985"/>
                  </a:lnTo>
                  <a:lnTo>
                    <a:pt x="22028" y="168634"/>
                  </a:lnTo>
                  <a:lnTo>
                    <a:pt x="38419" y="177510"/>
                  </a:lnTo>
                  <a:lnTo>
                    <a:pt x="68787" y="180486"/>
                  </a:lnTo>
                  <a:lnTo>
                    <a:pt x="74269" y="180607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SMARTInkShape-3136"/>
            <p:cNvSpPr/>
            <p:nvPr/>
          </p:nvSpPr>
          <p:spPr>
            <a:xfrm>
              <a:off x="7245350" y="1016000"/>
              <a:ext cx="127001" cy="246166"/>
            </a:xfrm>
            <a:custGeom>
              <a:avLst/>
              <a:gdLst/>
              <a:ahLst/>
              <a:cxnLst/>
              <a:rect l="0" t="0" r="0" b="0"/>
              <a:pathLst>
                <a:path w="127001" h="246166">
                  <a:moveTo>
                    <a:pt x="0" y="44450"/>
                  </a:moveTo>
                  <a:lnTo>
                    <a:pt x="0" y="47820"/>
                  </a:lnTo>
                  <a:lnTo>
                    <a:pt x="5761" y="72993"/>
                  </a:lnTo>
                  <a:lnTo>
                    <a:pt x="9643" y="102013"/>
                  </a:lnTo>
                  <a:lnTo>
                    <a:pt x="15165" y="127514"/>
                  </a:lnTo>
                  <a:lnTo>
                    <a:pt x="21270" y="154042"/>
                  </a:lnTo>
                  <a:lnTo>
                    <a:pt x="27547" y="179776"/>
                  </a:lnTo>
                  <a:lnTo>
                    <a:pt x="30919" y="208686"/>
                  </a:lnTo>
                  <a:lnTo>
                    <a:pt x="32209" y="226932"/>
                  </a:lnTo>
                  <a:lnTo>
                    <a:pt x="35011" y="234444"/>
                  </a:lnTo>
                  <a:lnTo>
                    <a:pt x="43296" y="246165"/>
                  </a:lnTo>
                  <a:lnTo>
                    <a:pt x="44386" y="245954"/>
                  </a:lnTo>
                  <a:lnTo>
                    <a:pt x="47478" y="243839"/>
                  </a:lnTo>
                  <a:lnTo>
                    <a:pt x="47880" y="242287"/>
                  </a:lnTo>
                  <a:lnTo>
                    <a:pt x="47442" y="240547"/>
                  </a:lnTo>
                  <a:lnTo>
                    <a:pt x="46445" y="238681"/>
                  </a:lnTo>
                  <a:lnTo>
                    <a:pt x="44712" y="219744"/>
                  </a:lnTo>
                  <a:lnTo>
                    <a:pt x="46409" y="202457"/>
                  </a:lnTo>
                  <a:lnTo>
                    <a:pt x="53303" y="170911"/>
                  </a:lnTo>
                  <a:lnTo>
                    <a:pt x="59381" y="141029"/>
                  </a:lnTo>
                  <a:lnTo>
                    <a:pt x="69021" y="109833"/>
                  </a:lnTo>
                  <a:lnTo>
                    <a:pt x="77443" y="78247"/>
                  </a:lnTo>
                  <a:lnTo>
                    <a:pt x="87779" y="53288"/>
                  </a:lnTo>
                  <a:lnTo>
                    <a:pt x="103913" y="26597"/>
                  </a:lnTo>
                  <a:lnTo>
                    <a:pt x="115769" y="12976"/>
                  </a:lnTo>
                  <a:lnTo>
                    <a:pt x="123359" y="7607"/>
                  </a:lnTo>
                  <a:lnTo>
                    <a:pt x="12700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SMARTInkShape-3137"/>
            <p:cNvSpPr/>
            <p:nvPr/>
          </p:nvSpPr>
          <p:spPr>
            <a:xfrm>
              <a:off x="7410450" y="1035247"/>
              <a:ext cx="136046" cy="163529"/>
            </a:xfrm>
            <a:custGeom>
              <a:avLst/>
              <a:gdLst/>
              <a:ahLst/>
              <a:cxnLst/>
              <a:rect l="0" t="0" r="0" b="0"/>
              <a:pathLst>
                <a:path w="136046" h="163529">
                  <a:moveTo>
                    <a:pt x="0" y="114103"/>
                  </a:moveTo>
                  <a:lnTo>
                    <a:pt x="3371" y="117474"/>
                  </a:lnTo>
                  <a:lnTo>
                    <a:pt x="8788" y="119128"/>
                  </a:lnTo>
                  <a:lnTo>
                    <a:pt x="12209" y="119570"/>
                  </a:lnTo>
                  <a:lnTo>
                    <a:pt x="23765" y="116820"/>
                  </a:lnTo>
                  <a:lnTo>
                    <a:pt x="44513" y="109434"/>
                  </a:lnTo>
                  <a:lnTo>
                    <a:pt x="53650" y="107089"/>
                  </a:lnTo>
                  <a:lnTo>
                    <a:pt x="84080" y="90520"/>
                  </a:lnTo>
                  <a:lnTo>
                    <a:pt x="113673" y="62960"/>
                  </a:lnTo>
                  <a:lnTo>
                    <a:pt x="133065" y="31656"/>
                  </a:lnTo>
                  <a:lnTo>
                    <a:pt x="135277" y="27388"/>
                  </a:lnTo>
                  <a:lnTo>
                    <a:pt x="136045" y="23837"/>
                  </a:lnTo>
                  <a:lnTo>
                    <a:pt x="135852" y="20765"/>
                  </a:lnTo>
                  <a:lnTo>
                    <a:pt x="134091" y="11188"/>
                  </a:lnTo>
                  <a:lnTo>
                    <a:pt x="133496" y="2051"/>
                  </a:lnTo>
                  <a:lnTo>
                    <a:pt x="132742" y="1302"/>
                  </a:lnTo>
                  <a:lnTo>
                    <a:pt x="130022" y="469"/>
                  </a:lnTo>
                  <a:lnTo>
                    <a:pt x="121153" y="0"/>
                  </a:lnTo>
                  <a:lnTo>
                    <a:pt x="118163" y="1345"/>
                  </a:lnTo>
                  <a:lnTo>
                    <a:pt x="104531" y="11762"/>
                  </a:lnTo>
                  <a:lnTo>
                    <a:pt x="95141" y="17112"/>
                  </a:lnTo>
                  <a:lnTo>
                    <a:pt x="77606" y="39485"/>
                  </a:lnTo>
                  <a:lnTo>
                    <a:pt x="62083" y="69861"/>
                  </a:lnTo>
                  <a:lnTo>
                    <a:pt x="49657" y="95094"/>
                  </a:lnTo>
                  <a:lnTo>
                    <a:pt x="45993" y="114115"/>
                  </a:lnTo>
                  <a:lnTo>
                    <a:pt x="48278" y="129785"/>
                  </a:lnTo>
                  <a:lnTo>
                    <a:pt x="55371" y="147017"/>
                  </a:lnTo>
                  <a:lnTo>
                    <a:pt x="59416" y="152955"/>
                  </a:lnTo>
                  <a:lnTo>
                    <a:pt x="69032" y="160265"/>
                  </a:lnTo>
                  <a:lnTo>
                    <a:pt x="80818" y="163528"/>
                  </a:lnTo>
                  <a:lnTo>
                    <a:pt x="89070" y="162410"/>
                  </a:lnTo>
                  <a:lnTo>
                    <a:pt x="114300" y="158553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SMARTInkShape-3138"/>
            <p:cNvSpPr/>
            <p:nvPr/>
          </p:nvSpPr>
          <p:spPr>
            <a:xfrm>
              <a:off x="7672086" y="1041400"/>
              <a:ext cx="115572" cy="133056"/>
            </a:xfrm>
            <a:custGeom>
              <a:avLst/>
              <a:gdLst/>
              <a:ahLst/>
              <a:cxnLst/>
              <a:rect l="0" t="0" r="0" b="0"/>
              <a:pathLst>
                <a:path w="115572" h="133056">
                  <a:moveTo>
                    <a:pt x="81264" y="0"/>
                  </a:moveTo>
                  <a:lnTo>
                    <a:pt x="77892" y="3370"/>
                  </a:lnTo>
                  <a:lnTo>
                    <a:pt x="74356" y="5025"/>
                  </a:lnTo>
                  <a:lnTo>
                    <a:pt x="59187" y="11245"/>
                  </a:lnTo>
                  <a:lnTo>
                    <a:pt x="47128" y="16423"/>
                  </a:lnTo>
                  <a:lnTo>
                    <a:pt x="26195" y="22075"/>
                  </a:lnTo>
                  <a:lnTo>
                    <a:pt x="14359" y="29812"/>
                  </a:lnTo>
                  <a:lnTo>
                    <a:pt x="7425" y="35330"/>
                  </a:lnTo>
                  <a:lnTo>
                    <a:pt x="3056" y="36869"/>
                  </a:lnTo>
                  <a:lnTo>
                    <a:pt x="1609" y="37985"/>
                  </a:lnTo>
                  <a:lnTo>
                    <a:pt x="0" y="41106"/>
                  </a:lnTo>
                  <a:lnTo>
                    <a:pt x="276" y="42220"/>
                  </a:lnTo>
                  <a:lnTo>
                    <a:pt x="1168" y="42963"/>
                  </a:lnTo>
                  <a:lnTo>
                    <a:pt x="4037" y="44495"/>
                  </a:lnTo>
                  <a:lnTo>
                    <a:pt x="9620" y="48618"/>
                  </a:lnTo>
                  <a:lnTo>
                    <a:pt x="13674" y="49830"/>
                  </a:lnTo>
                  <a:lnTo>
                    <a:pt x="43550" y="51448"/>
                  </a:lnTo>
                  <a:lnTo>
                    <a:pt x="74893" y="61626"/>
                  </a:lnTo>
                  <a:lnTo>
                    <a:pt x="97915" y="71998"/>
                  </a:lnTo>
                  <a:lnTo>
                    <a:pt x="104657" y="78095"/>
                  </a:lnTo>
                  <a:lnTo>
                    <a:pt x="114734" y="93507"/>
                  </a:lnTo>
                  <a:lnTo>
                    <a:pt x="115571" y="96910"/>
                  </a:lnTo>
                  <a:lnTo>
                    <a:pt x="115424" y="99884"/>
                  </a:lnTo>
                  <a:lnTo>
                    <a:pt x="112626" y="111957"/>
                  </a:lnTo>
                  <a:lnTo>
                    <a:pt x="109784" y="116316"/>
                  </a:lnTo>
                  <a:lnTo>
                    <a:pt x="100846" y="122736"/>
                  </a:lnTo>
                  <a:lnTo>
                    <a:pt x="72704" y="131114"/>
                  </a:lnTo>
                  <a:lnTo>
                    <a:pt x="51617" y="133055"/>
                  </a:lnTo>
                  <a:lnTo>
                    <a:pt x="45039" y="131337"/>
                  </a:lnTo>
                  <a:lnTo>
                    <a:pt x="37370" y="128285"/>
                  </a:lnTo>
                  <a:lnTo>
                    <a:pt x="30464" y="1270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SMARTInkShape-3139"/>
            <p:cNvSpPr/>
            <p:nvPr/>
          </p:nvSpPr>
          <p:spPr>
            <a:xfrm>
              <a:off x="7818297" y="1028700"/>
              <a:ext cx="155645" cy="165101"/>
            </a:xfrm>
            <a:custGeom>
              <a:avLst/>
              <a:gdLst/>
              <a:ahLst/>
              <a:cxnLst/>
              <a:rect l="0" t="0" r="0" b="0"/>
              <a:pathLst>
                <a:path w="155645" h="165101">
                  <a:moveTo>
                    <a:pt x="100153" y="0"/>
                  </a:moveTo>
                  <a:lnTo>
                    <a:pt x="96781" y="0"/>
                  </a:lnTo>
                  <a:lnTo>
                    <a:pt x="93245" y="1881"/>
                  </a:lnTo>
                  <a:lnTo>
                    <a:pt x="91314" y="3370"/>
                  </a:lnTo>
                  <a:lnTo>
                    <a:pt x="85406" y="5025"/>
                  </a:lnTo>
                  <a:lnTo>
                    <a:pt x="74146" y="7839"/>
                  </a:lnTo>
                  <a:lnTo>
                    <a:pt x="44273" y="19180"/>
                  </a:lnTo>
                  <a:lnTo>
                    <a:pt x="14569" y="29879"/>
                  </a:lnTo>
                  <a:lnTo>
                    <a:pt x="3441" y="31380"/>
                  </a:lnTo>
                  <a:lnTo>
                    <a:pt x="1811" y="32209"/>
                  </a:lnTo>
                  <a:lnTo>
                    <a:pt x="725" y="33467"/>
                  </a:lnTo>
                  <a:lnTo>
                    <a:pt x="0" y="35011"/>
                  </a:lnTo>
                  <a:lnTo>
                    <a:pt x="224" y="36041"/>
                  </a:lnTo>
                  <a:lnTo>
                    <a:pt x="1078" y="36727"/>
                  </a:lnTo>
                  <a:lnTo>
                    <a:pt x="22356" y="43486"/>
                  </a:lnTo>
                  <a:lnTo>
                    <a:pt x="49978" y="46204"/>
                  </a:lnTo>
                  <a:lnTo>
                    <a:pt x="81185" y="50900"/>
                  </a:lnTo>
                  <a:lnTo>
                    <a:pt x="100177" y="56395"/>
                  </a:lnTo>
                  <a:lnTo>
                    <a:pt x="128534" y="71170"/>
                  </a:lnTo>
                  <a:lnTo>
                    <a:pt x="142115" y="81451"/>
                  </a:lnTo>
                  <a:lnTo>
                    <a:pt x="151705" y="93435"/>
                  </a:lnTo>
                  <a:lnTo>
                    <a:pt x="155644" y="109293"/>
                  </a:lnTo>
                  <a:lnTo>
                    <a:pt x="154683" y="119365"/>
                  </a:lnTo>
                  <a:lnTo>
                    <a:pt x="151905" y="127840"/>
                  </a:lnTo>
                  <a:lnTo>
                    <a:pt x="148319" y="133958"/>
                  </a:lnTo>
                  <a:lnTo>
                    <a:pt x="127252" y="151405"/>
                  </a:lnTo>
                  <a:lnTo>
                    <a:pt x="119017" y="155485"/>
                  </a:lnTo>
                  <a:lnTo>
                    <a:pt x="87453" y="1651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SMARTInkShape-3140"/>
            <p:cNvSpPr/>
            <p:nvPr/>
          </p:nvSpPr>
          <p:spPr>
            <a:xfrm>
              <a:off x="8026685" y="1079500"/>
              <a:ext cx="16074" cy="139202"/>
            </a:xfrm>
            <a:custGeom>
              <a:avLst/>
              <a:gdLst/>
              <a:ahLst/>
              <a:cxnLst/>
              <a:rect l="0" t="0" r="0" b="0"/>
              <a:pathLst>
                <a:path w="16074" h="139202">
                  <a:moveTo>
                    <a:pt x="12415" y="0"/>
                  </a:moveTo>
                  <a:lnTo>
                    <a:pt x="12415" y="8838"/>
                  </a:lnTo>
                  <a:lnTo>
                    <a:pt x="16073" y="22781"/>
                  </a:lnTo>
                  <a:lnTo>
                    <a:pt x="13035" y="51291"/>
                  </a:lnTo>
                  <a:lnTo>
                    <a:pt x="11832" y="77002"/>
                  </a:lnTo>
                  <a:lnTo>
                    <a:pt x="7413" y="104763"/>
                  </a:lnTo>
                  <a:lnTo>
                    <a:pt x="4582" y="119705"/>
                  </a:lnTo>
                  <a:lnTo>
                    <a:pt x="0" y="138018"/>
                  </a:lnTo>
                  <a:lnTo>
                    <a:pt x="610" y="138579"/>
                  </a:lnTo>
                  <a:lnTo>
                    <a:pt x="3170" y="139201"/>
                  </a:lnTo>
                  <a:lnTo>
                    <a:pt x="4134" y="138662"/>
                  </a:lnTo>
                  <a:lnTo>
                    <a:pt x="4779" y="137597"/>
                  </a:lnTo>
                  <a:lnTo>
                    <a:pt x="6065" y="1333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SMARTInkShape-3141"/>
            <p:cNvSpPr/>
            <p:nvPr/>
          </p:nvSpPr>
          <p:spPr>
            <a:xfrm>
              <a:off x="8090043" y="1041400"/>
              <a:ext cx="114158" cy="161123"/>
            </a:xfrm>
            <a:custGeom>
              <a:avLst/>
              <a:gdLst/>
              <a:ahLst/>
              <a:cxnLst/>
              <a:rect l="0" t="0" r="0" b="0"/>
              <a:pathLst>
                <a:path w="114158" h="161123">
                  <a:moveTo>
                    <a:pt x="114157" y="0"/>
                  </a:moveTo>
                  <a:lnTo>
                    <a:pt x="110785" y="0"/>
                  </a:lnTo>
                  <a:lnTo>
                    <a:pt x="107249" y="1881"/>
                  </a:lnTo>
                  <a:lnTo>
                    <a:pt x="105318" y="3370"/>
                  </a:lnTo>
                  <a:lnTo>
                    <a:pt x="99410" y="5025"/>
                  </a:lnTo>
                  <a:lnTo>
                    <a:pt x="88150" y="7839"/>
                  </a:lnTo>
                  <a:lnTo>
                    <a:pt x="61422" y="21062"/>
                  </a:lnTo>
                  <a:lnTo>
                    <a:pt x="40945" y="36380"/>
                  </a:lnTo>
                  <a:lnTo>
                    <a:pt x="19021" y="64109"/>
                  </a:lnTo>
                  <a:lnTo>
                    <a:pt x="5367" y="89020"/>
                  </a:lnTo>
                  <a:lnTo>
                    <a:pt x="945" y="114323"/>
                  </a:lnTo>
                  <a:lnTo>
                    <a:pt x="0" y="142682"/>
                  </a:lnTo>
                  <a:lnTo>
                    <a:pt x="1801" y="149962"/>
                  </a:lnTo>
                  <a:lnTo>
                    <a:pt x="3270" y="152891"/>
                  </a:lnTo>
                  <a:lnTo>
                    <a:pt x="8664" y="158027"/>
                  </a:lnTo>
                  <a:lnTo>
                    <a:pt x="12078" y="160385"/>
                  </a:lnTo>
                  <a:lnTo>
                    <a:pt x="21516" y="161122"/>
                  </a:lnTo>
                  <a:lnTo>
                    <a:pt x="52210" y="152050"/>
                  </a:lnTo>
                  <a:lnTo>
                    <a:pt x="76363" y="140493"/>
                  </a:lnTo>
                  <a:lnTo>
                    <a:pt x="105345" y="119671"/>
                  </a:lnTo>
                  <a:lnTo>
                    <a:pt x="114157" y="1143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SMARTInkShape-3142"/>
            <p:cNvSpPr/>
            <p:nvPr/>
          </p:nvSpPr>
          <p:spPr>
            <a:xfrm>
              <a:off x="8255000" y="933450"/>
              <a:ext cx="38101" cy="247651"/>
            </a:xfrm>
            <a:custGeom>
              <a:avLst/>
              <a:gdLst/>
              <a:ahLst/>
              <a:cxnLst/>
              <a:rect l="0" t="0" r="0" b="0"/>
              <a:pathLst>
                <a:path w="38101" h="247651">
                  <a:moveTo>
                    <a:pt x="38100" y="0"/>
                  </a:moveTo>
                  <a:lnTo>
                    <a:pt x="34728" y="3370"/>
                  </a:lnTo>
                  <a:lnTo>
                    <a:pt x="33073" y="6907"/>
                  </a:lnTo>
                  <a:lnTo>
                    <a:pt x="28456" y="33408"/>
                  </a:lnTo>
                  <a:lnTo>
                    <a:pt x="25297" y="63252"/>
                  </a:lnTo>
                  <a:lnTo>
                    <a:pt x="21214" y="92197"/>
                  </a:lnTo>
                  <a:lnTo>
                    <a:pt x="18986" y="123116"/>
                  </a:lnTo>
                  <a:lnTo>
                    <a:pt x="14170" y="154620"/>
                  </a:lnTo>
                  <a:lnTo>
                    <a:pt x="8980" y="184886"/>
                  </a:lnTo>
                  <a:lnTo>
                    <a:pt x="4987" y="212909"/>
                  </a:lnTo>
                  <a:lnTo>
                    <a:pt x="292" y="238616"/>
                  </a:lnTo>
                  <a:lnTo>
                    <a:pt x="0" y="2476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SMARTInkShape-3143"/>
            <p:cNvSpPr/>
            <p:nvPr/>
          </p:nvSpPr>
          <p:spPr>
            <a:xfrm>
              <a:off x="8293100" y="1010106"/>
              <a:ext cx="127001" cy="164230"/>
            </a:xfrm>
            <a:custGeom>
              <a:avLst/>
              <a:gdLst/>
              <a:ahLst/>
              <a:cxnLst/>
              <a:rect l="0" t="0" r="0" b="0"/>
              <a:pathLst>
                <a:path w="127001" h="164230">
                  <a:moveTo>
                    <a:pt x="0" y="63044"/>
                  </a:moveTo>
                  <a:lnTo>
                    <a:pt x="0" y="66415"/>
                  </a:lnTo>
                  <a:lnTo>
                    <a:pt x="705" y="67407"/>
                  </a:lnTo>
                  <a:lnTo>
                    <a:pt x="1881" y="68069"/>
                  </a:lnTo>
                  <a:lnTo>
                    <a:pt x="20577" y="74838"/>
                  </a:lnTo>
                  <a:lnTo>
                    <a:pt x="48120" y="70197"/>
                  </a:lnTo>
                  <a:lnTo>
                    <a:pt x="79501" y="63997"/>
                  </a:lnTo>
                  <a:lnTo>
                    <a:pt x="88486" y="59704"/>
                  </a:lnTo>
                  <a:lnTo>
                    <a:pt x="116282" y="39172"/>
                  </a:lnTo>
                  <a:lnTo>
                    <a:pt x="123511" y="29081"/>
                  </a:lnTo>
                  <a:lnTo>
                    <a:pt x="125449" y="23725"/>
                  </a:lnTo>
                  <a:lnTo>
                    <a:pt x="126541" y="13372"/>
                  </a:lnTo>
                  <a:lnTo>
                    <a:pt x="124914" y="7336"/>
                  </a:lnTo>
                  <a:lnTo>
                    <a:pt x="123492" y="4738"/>
                  </a:lnTo>
                  <a:lnTo>
                    <a:pt x="121839" y="3007"/>
                  </a:lnTo>
                  <a:lnTo>
                    <a:pt x="118121" y="1083"/>
                  </a:lnTo>
                  <a:lnTo>
                    <a:pt x="108691" y="0"/>
                  </a:lnTo>
                  <a:lnTo>
                    <a:pt x="100988" y="3509"/>
                  </a:lnTo>
                  <a:lnTo>
                    <a:pt x="71930" y="29409"/>
                  </a:lnTo>
                  <a:lnTo>
                    <a:pt x="55731" y="51226"/>
                  </a:lnTo>
                  <a:lnTo>
                    <a:pt x="45006" y="77799"/>
                  </a:lnTo>
                  <a:lnTo>
                    <a:pt x="32722" y="106645"/>
                  </a:lnTo>
                  <a:lnTo>
                    <a:pt x="27569" y="126292"/>
                  </a:lnTo>
                  <a:lnTo>
                    <a:pt x="28245" y="137250"/>
                  </a:lnTo>
                  <a:lnTo>
                    <a:pt x="30898" y="146119"/>
                  </a:lnTo>
                  <a:lnTo>
                    <a:pt x="34428" y="152412"/>
                  </a:lnTo>
                  <a:lnTo>
                    <a:pt x="43753" y="159922"/>
                  </a:lnTo>
                  <a:lnTo>
                    <a:pt x="51430" y="162545"/>
                  </a:lnTo>
                  <a:lnTo>
                    <a:pt x="71228" y="164229"/>
                  </a:lnTo>
                  <a:lnTo>
                    <a:pt x="102603" y="155769"/>
                  </a:lnTo>
                  <a:lnTo>
                    <a:pt x="127000" y="145594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SMARTInkShape-3144"/>
            <p:cNvSpPr/>
            <p:nvPr/>
          </p:nvSpPr>
          <p:spPr>
            <a:xfrm>
              <a:off x="8478828" y="965200"/>
              <a:ext cx="137347" cy="234951"/>
            </a:xfrm>
            <a:custGeom>
              <a:avLst/>
              <a:gdLst/>
              <a:ahLst/>
              <a:cxnLst/>
              <a:rect l="0" t="0" r="0" b="0"/>
              <a:pathLst>
                <a:path w="137347" h="234951">
                  <a:moveTo>
                    <a:pt x="100022" y="0"/>
                  </a:moveTo>
                  <a:lnTo>
                    <a:pt x="91183" y="0"/>
                  </a:lnTo>
                  <a:lnTo>
                    <a:pt x="59861" y="7839"/>
                  </a:lnTo>
                  <a:lnTo>
                    <a:pt x="42261" y="15022"/>
                  </a:lnTo>
                  <a:lnTo>
                    <a:pt x="20474" y="29808"/>
                  </a:lnTo>
                  <a:lnTo>
                    <a:pt x="1972" y="48048"/>
                  </a:lnTo>
                  <a:lnTo>
                    <a:pt x="0" y="52634"/>
                  </a:lnTo>
                  <a:lnTo>
                    <a:pt x="1004" y="58905"/>
                  </a:lnTo>
                  <a:lnTo>
                    <a:pt x="2260" y="62554"/>
                  </a:lnTo>
                  <a:lnTo>
                    <a:pt x="7418" y="68488"/>
                  </a:lnTo>
                  <a:lnTo>
                    <a:pt x="20137" y="75796"/>
                  </a:lnTo>
                  <a:lnTo>
                    <a:pt x="49573" y="91799"/>
                  </a:lnTo>
                  <a:lnTo>
                    <a:pt x="81018" y="112286"/>
                  </a:lnTo>
                  <a:lnTo>
                    <a:pt x="110846" y="135245"/>
                  </a:lnTo>
                  <a:lnTo>
                    <a:pt x="132230" y="160279"/>
                  </a:lnTo>
                  <a:lnTo>
                    <a:pt x="136376" y="173392"/>
                  </a:lnTo>
                  <a:lnTo>
                    <a:pt x="137346" y="181956"/>
                  </a:lnTo>
                  <a:lnTo>
                    <a:pt x="134014" y="190465"/>
                  </a:lnTo>
                  <a:lnTo>
                    <a:pt x="120072" y="210956"/>
                  </a:lnTo>
                  <a:lnTo>
                    <a:pt x="92967" y="223994"/>
                  </a:lnTo>
                  <a:lnTo>
                    <a:pt x="68736" y="233019"/>
                  </a:lnTo>
                  <a:lnTo>
                    <a:pt x="55572" y="2349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9" name="SMARTInkShape-Group478"/>
          <p:cNvGrpSpPr/>
          <p:nvPr/>
        </p:nvGrpSpPr>
        <p:grpSpPr>
          <a:xfrm>
            <a:off x="1663700" y="2662026"/>
            <a:ext cx="1454151" cy="601875"/>
            <a:chOff x="1663700" y="2662026"/>
            <a:chExt cx="1454151" cy="601875"/>
          </a:xfrm>
        </p:grpSpPr>
        <p:sp>
          <p:nvSpPr>
            <p:cNvPr id="37" name="SMARTInkShape-3145"/>
            <p:cNvSpPr/>
            <p:nvPr/>
          </p:nvSpPr>
          <p:spPr>
            <a:xfrm>
              <a:off x="1704666" y="2717800"/>
              <a:ext cx="9835" cy="190501"/>
            </a:xfrm>
            <a:custGeom>
              <a:avLst/>
              <a:gdLst/>
              <a:ahLst/>
              <a:cxnLst/>
              <a:rect l="0" t="0" r="0" b="0"/>
              <a:pathLst>
                <a:path w="9835" h="190501">
                  <a:moveTo>
                    <a:pt x="9834" y="0"/>
                  </a:moveTo>
                  <a:lnTo>
                    <a:pt x="9834" y="29493"/>
                  </a:lnTo>
                  <a:lnTo>
                    <a:pt x="9834" y="56704"/>
                  </a:lnTo>
                  <a:lnTo>
                    <a:pt x="9128" y="87531"/>
                  </a:lnTo>
                  <a:lnTo>
                    <a:pt x="5469" y="112405"/>
                  </a:lnTo>
                  <a:lnTo>
                    <a:pt x="1994" y="142330"/>
                  </a:lnTo>
                  <a:lnTo>
                    <a:pt x="0" y="152863"/>
                  </a:lnTo>
                  <a:lnTo>
                    <a:pt x="2843" y="166726"/>
                  </a:lnTo>
                  <a:lnTo>
                    <a:pt x="9834" y="1905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SMARTInkShape-3146"/>
            <p:cNvSpPr/>
            <p:nvPr/>
          </p:nvSpPr>
          <p:spPr>
            <a:xfrm>
              <a:off x="1663700" y="2689237"/>
              <a:ext cx="215901" cy="218919"/>
            </a:xfrm>
            <a:custGeom>
              <a:avLst/>
              <a:gdLst/>
              <a:ahLst/>
              <a:cxnLst/>
              <a:rect l="0" t="0" r="0" b="0"/>
              <a:pathLst>
                <a:path w="215901" h="218919">
                  <a:moveTo>
                    <a:pt x="0" y="130163"/>
                  </a:moveTo>
                  <a:lnTo>
                    <a:pt x="0" y="135630"/>
                  </a:lnTo>
                  <a:lnTo>
                    <a:pt x="705" y="135924"/>
                  </a:lnTo>
                  <a:lnTo>
                    <a:pt x="3371" y="136251"/>
                  </a:lnTo>
                  <a:lnTo>
                    <a:pt x="33845" y="123637"/>
                  </a:lnTo>
                  <a:lnTo>
                    <a:pt x="44675" y="118796"/>
                  </a:lnTo>
                  <a:lnTo>
                    <a:pt x="72506" y="99700"/>
                  </a:lnTo>
                  <a:lnTo>
                    <a:pt x="92011" y="80244"/>
                  </a:lnTo>
                  <a:lnTo>
                    <a:pt x="109877" y="49781"/>
                  </a:lnTo>
                  <a:lnTo>
                    <a:pt x="117790" y="32806"/>
                  </a:lnTo>
                  <a:lnTo>
                    <a:pt x="120600" y="2396"/>
                  </a:lnTo>
                  <a:lnTo>
                    <a:pt x="120627" y="0"/>
                  </a:lnTo>
                  <a:lnTo>
                    <a:pt x="120649" y="30753"/>
                  </a:lnTo>
                  <a:lnTo>
                    <a:pt x="117278" y="57766"/>
                  </a:lnTo>
                  <a:lnTo>
                    <a:pt x="115182" y="81979"/>
                  </a:lnTo>
                  <a:lnTo>
                    <a:pt x="114561" y="110398"/>
                  </a:lnTo>
                  <a:lnTo>
                    <a:pt x="111006" y="137791"/>
                  </a:lnTo>
                  <a:lnTo>
                    <a:pt x="108553" y="166555"/>
                  </a:lnTo>
                  <a:lnTo>
                    <a:pt x="108003" y="195443"/>
                  </a:lnTo>
                  <a:lnTo>
                    <a:pt x="108671" y="207674"/>
                  </a:lnTo>
                  <a:lnTo>
                    <a:pt x="114222" y="218918"/>
                  </a:lnTo>
                  <a:lnTo>
                    <a:pt x="115001" y="203153"/>
                  </a:lnTo>
                  <a:lnTo>
                    <a:pt x="117668" y="195294"/>
                  </a:lnTo>
                  <a:lnTo>
                    <a:pt x="117443" y="187097"/>
                  </a:lnTo>
                  <a:lnTo>
                    <a:pt x="116395" y="182935"/>
                  </a:lnTo>
                  <a:lnTo>
                    <a:pt x="118292" y="166965"/>
                  </a:lnTo>
                  <a:lnTo>
                    <a:pt x="129281" y="138887"/>
                  </a:lnTo>
                  <a:lnTo>
                    <a:pt x="135304" y="132159"/>
                  </a:lnTo>
                  <a:lnTo>
                    <a:pt x="141979" y="126111"/>
                  </a:lnTo>
                  <a:lnTo>
                    <a:pt x="149704" y="116184"/>
                  </a:lnTo>
                  <a:lnTo>
                    <a:pt x="154259" y="113366"/>
                  </a:lnTo>
                  <a:lnTo>
                    <a:pt x="164161" y="111780"/>
                  </a:lnTo>
                  <a:lnTo>
                    <a:pt x="170092" y="113291"/>
                  </a:lnTo>
                  <a:lnTo>
                    <a:pt x="189558" y="126057"/>
                  </a:lnTo>
                  <a:lnTo>
                    <a:pt x="191988" y="128836"/>
                  </a:lnTo>
                  <a:lnTo>
                    <a:pt x="205498" y="159909"/>
                  </a:lnTo>
                  <a:lnTo>
                    <a:pt x="213113" y="176752"/>
                  </a:lnTo>
                  <a:lnTo>
                    <a:pt x="215867" y="208369"/>
                  </a:lnTo>
                  <a:lnTo>
                    <a:pt x="215900" y="212713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SMARTInkShape-3147"/>
            <p:cNvSpPr/>
            <p:nvPr/>
          </p:nvSpPr>
          <p:spPr>
            <a:xfrm>
              <a:off x="1924050" y="2800350"/>
              <a:ext cx="6351" cy="120651"/>
            </a:xfrm>
            <a:custGeom>
              <a:avLst/>
              <a:gdLst/>
              <a:ahLst/>
              <a:cxnLst/>
              <a:rect l="0" t="0" r="0" b="0"/>
              <a:pathLst>
                <a:path w="6351" h="120651">
                  <a:moveTo>
                    <a:pt x="6350" y="0"/>
                  </a:moveTo>
                  <a:lnTo>
                    <a:pt x="2979" y="3371"/>
                  </a:lnTo>
                  <a:lnTo>
                    <a:pt x="1323" y="6907"/>
                  </a:lnTo>
                  <a:lnTo>
                    <a:pt x="77" y="30037"/>
                  </a:lnTo>
                  <a:lnTo>
                    <a:pt x="5036" y="57760"/>
                  </a:lnTo>
                  <a:lnTo>
                    <a:pt x="6176" y="88274"/>
                  </a:lnTo>
                  <a:lnTo>
                    <a:pt x="5593" y="102198"/>
                  </a:lnTo>
                  <a:lnTo>
                    <a:pt x="0" y="1206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SMARTInkShape-3148"/>
            <p:cNvSpPr/>
            <p:nvPr/>
          </p:nvSpPr>
          <p:spPr>
            <a:xfrm>
              <a:off x="1949450" y="2730500"/>
              <a:ext cx="6351" cy="1"/>
            </a:xfrm>
            <a:custGeom>
              <a:avLst/>
              <a:gdLst/>
              <a:ahLst/>
              <a:cxnLst/>
              <a:rect l="0" t="0" r="0" b="0"/>
              <a:pathLst>
                <a:path w="6351" h="1">
                  <a:moveTo>
                    <a:pt x="6350" y="0"/>
                  </a:moveTo>
                  <a:lnTo>
                    <a:pt x="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SMARTInkShape-3149"/>
            <p:cNvSpPr/>
            <p:nvPr/>
          </p:nvSpPr>
          <p:spPr>
            <a:xfrm>
              <a:off x="2019306" y="2775439"/>
              <a:ext cx="114295" cy="132716"/>
            </a:xfrm>
            <a:custGeom>
              <a:avLst/>
              <a:gdLst/>
              <a:ahLst/>
              <a:cxnLst/>
              <a:rect l="0" t="0" r="0" b="0"/>
              <a:pathLst>
                <a:path w="114295" h="132716">
                  <a:moveTo>
                    <a:pt x="12694" y="24911"/>
                  </a:moveTo>
                  <a:lnTo>
                    <a:pt x="11988" y="42914"/>
                  </a:lnTo>
                  <a:lnTo>
                    <a:pt x="7226" y="70059"/>
                  </a:lnTo>
                  <a:lnTo>
                    <a:pt x="4578" y="99321"/>
                  </a:lnTo>
                  <a:lnTo>
                    <a:pt x="597" y="121336"/>
                  </a:lnTo>
                  <a:lnTo>
                    <a:pt x="0" y="132715"/>
                  </a:lnTo>
                  <a:lnTo>
                    <a:pt x="699" y="104315"/>
                  </a:lnTo>
                  <a:lnTo>
                    <a:pt x="8832" y="75296"/>
                  </a:lnTo>
                  <a:lnTo>
                    <a:pt x="19093" y="48932"/>
                  </a:lnTo>
                  <a:lnTo>
                    <a:pt x="24004" y="37703"/>
                  </a:lnTo>
                  <a:lnTo>
                    <a:pt x="42701" y="14618"/>
                  </a:lnTo>
                  <a:lnTo>
                    <a:pt x="55138" y="5084"/>
                  </a:lnTo>
                  <a:lnTo>
                    <a:pt x="64389" y="1162"/>
                  </a:lnTo>
                  <a:lnTo>
                    <a:pt x="71598" y="0"/>
                  </a:lnTo>
                  <a:lnTo>
                    <a:pt x="81574" y="3027"/>
                  </a:lnTo>
                  <a:lnTo>
                    <a:pt x="87522" y="8364"/>
                  </a:lnTo>
                  <a:lnTo>
                    <a:pt x="91812" y="15440"/>
                  </a:lnTo>
                  <a:lnTo>
                    <a:pt x="101950" y="44026"/>
                  </a:lnTo>
                  <a:lnTo>
                    <a:pt x="105280" y="53162"/>
                  </a:lnTo>
                  <a:lnTo>
                    <a:pt x="107710" y="83591"/>
                  </a:lnTo>
                  <a:lnTo>
                    <a:pt x="108580" y="95998"/>
                  </a:lnTo>
                  <a:lnTo>
                    <a:pt x="114294" y="113811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SMARTInkShape-3150"/>
            <p:cNvSpPr/>
            <p:nvPr/>
          </p:nvSpPr>
          <p:spPr>
            <a:xfrm>
              <a:off x="2425700" y="2762250"/>
              <a:ext cx="107209" cy="120577"/>
            </a:xfrm>
            <a:custGeom>
              <a:avLst/>
              <a:gdLst/>
              <a:ahLst/>
              <a:cxnLst/>
              <a:rect l="0" t="0" r="0" b="0"/>
              <a:pathLst>
                <a:path w="107209" h="120577">
                  <a:moveTo>
                    <a:pt x="88900" y="0"/>
                  </a:moveTo>
                  <a:lnTo>
                    <a:pt x="73973" y="0"/>
                  </a:lnTo>
                  <a:lnTo>
                    <a:pt x="44280" y="7839"/>
                  </a:lnTo>
                  <a:lnTo>
                    <a:pt x="14806" y="21253"/>
                  </a:lnTo>
                  <a:lnTo>
                    <a:pt x="10108" y="25438"/>
                  </a:lnTo>
                  <a:lnTo>
                    <a:pt x="8020" y="29650"/>
                  </a:lnTo>
                  <a:lnTo>
                    <a:pt x="7092" y="33874"/>
                  </a:lnTo>
                  <a:lnTo>
                    <a:pt x="7550" y="35282"/>
                  </a:lnTo>
                  <a:lnTo>
                    <a:pt x="8561" y="36221"/>
                  </a:lnTo>
                  <a:lnTo>
                    <a:pt x="18624" y="41100"/>
                  </a:lnTo>
                  <a:lnTo>
                    <a:pt x="24270" y="46724"/>
                  </a:lnTo>
                  <a:lnTo>
                    <a:pt x="26763" y="50199"/>
                  </a:lnTo>
                  <a:lnTo>
                    <a:pt x="58217" y="69743"/>
                  </a:lnTo>
                  <a:lnTo>
                    <a:pt x="86845" y="90127"/>
                  </a:lnTo>
                  <a:lnTo>
                    <a:pt x="102317" y="99307"/>
                  </a:lnTo>
                  <a:lnTo>
                    <a:pt x="105446" y="103638"/>
                  </a:lnTo>
                  <a:lnTo>
                    <a:pt x="107208" y="110043"/>
                  </a:lnTo>
                  <a:lnTo>
                    <a:pt x="106750" y="112167"/>
                  </a:lnTo>
                  <a:lnTo>
                    <a:pt x="104359" y="116409"/>
                  </a:lnTo>
                  <a:lnTo>
                    <a:pt x="102734" y="117823"/>
                  </a:lnTo>
                  <a:lnTo>
                    <a:pt x="99046" y="119393"/>
                  </a:lnTo>
                  <a:lnTo>
                    <a:pt x="68740" y="120576"/>
                  </a:lnTo>
                  <a:lnTo>
                    <a:pt x="51176" y="119922"/>
                  </a:lnTo>
                  <a:lnTo>
                    <a:pt x="23502" y="114181"/>
                  </a:lnTo>
                  <a:lnTo>
                    <a:pt x="8887" y="108910"/>
                  </a:lnTo>
                  <a:lnTo>
                    <a:pt x="0" y="1016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SMARTInkShape-3151"/>
            <p:cNvSpPr/>
            <p:nvPr/>
          </p:nvSpPr>
          <p:spPr>
            <a:xfrm>
              <a:off x="2591281" y="2755900"/>
              <a:ext cx="107270" cy="120556"/>
            </a:xfrm>
            <a:custGeom>
              <a:avLst/>
              <a:gdLst/>
              <a:ahLst/>
              <a:cxnLst/>
              <a:rect l="0" t="0" r="0" b="0"/>
              <a:pathLst>
                <a:path w="107270" h="120556">
                  <a:moveTo>
                    <a:pt x="82069" y="25400"/>
                  </a:moveTo>
                  <a:lnTo>
                    <a:pt x="76601" y="25400"/>
                  </a:lnTo>
                  <a:lnTo>
                    <a:pt x="72609" y="28771"/>
                  </a:lnTo>
                  <a:lnTo>
                    <a:pt x="67046" y="30426"/>
                  </a:lnTo>
                  <a:lnTo>
                    <a:pt x="55981" y="33239"/>
                  </a:lnTo>
                  <a:lnTo>
                    <a:pt x="47896" y="37350"/>
                  </a:lnTo>
                  <a:lnTo>
                    <a:pt x="18550" y="63704"/>
                  </a:lnTo>
                  <a:lnTo>
                    <a:pt x="5003" y="80473"/>
                  </a:lnTo>
                  <a:lnTo>
                    <a:pt x="1143" y="93145"/>
                  </a:lnTo>
                  <a:lnTo>
                    <a:pt x="0" y="105836"/>
                  </a:lnTo>
                  <a:lnTo>
                    <a:pt x="1614" y="112419"/>
                  </a:lnTo>
                  <a:lnTo>
                    <a:pt x="3032" y="115163"/>
                  </a:lnTo>
                  <a:lnTo>
                    <a:pt x="4683" y="116992"/>
                  </a:lnTo>
                  <a:lnTo>
                    <a:pt x="8399" y="119024"/>
                  </a:lnTo>
                  <a:lnTo>
                    <a:pt x="39419" y="120555"/>
                  </a:lnTo>
                  <a:lnTo>
                    <a:pt x="58488" y="118749"/>
                  </a:lnTo>
                  <a:lnTo>
                    <a:pt x="69472" y="114866"/>
                  </a:lnTo>
                  <a:lnTo>
                    <a:pt x="89016" y="100254"/>
                  </a:lnTo>
                  <a:lnTo>
                    <a:pt x="99806" y="86620"/>
                  </a:lnTo>
                  <a:lnTo>
                    <a:pt x="104063" y="77068"/>
                  </a:lnTo>
                  <a:lnTo>
                    <a:pt x="107169" y="48994"/>
                  </a:lnTo>
                  <a:lnTo>
                    <a:pt x="107269" y="43246"/>
                  </a:lnTo>
                  <a:lnTo>
                    <a:pt x="105924" y="38708"/>
                  </a:lnTo>
                  <a:lnTo>
                    <a:pt x="84988" y="9181"/>
                  </a:lnTo>
                  <a:lnTo>
                    <a:pt x="82069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SMARTInkShape-3152"/>
            <p:cNvSpPr/>
            <p:nvPr/>
          </p:nvSpPr>
          <p:spPr>
            <a:xfrm>
              <a:off x="2781300" y="2686050"/>
              <a:ext cx="6351" cy="196851"/>
            </a:xfrm>
            <a:custGeom>
              <a:avLst/>
              <a:gdLst/>
              <a:ahLst/>
              <a:cxnLst/>
              <a:rect l="0" t="0" r="0" b="0"/>
              <a:pathLst>
                <a:path w="6351" h="196851">
                  <a:moveTo>
                    <a:pt x="6350" y="0"/>
                  </a:moveTo>
                  <a:lnTo>
                    <a:pt x="5644" y="22199"/>
                  </a:lnTo>
                  <a:lnTo>
                    <a:pt x="882" y="45840"/>
                  </a:lnTo>
                  <a:lnTo>
                    <a:pt x="174" y="70829"/>
                  </a:lnTo>
                  <a:lnTo>
                    <a:pt x="34" y="102211"/>
                  </a:lnTo>
                  <a:lnTo>
                    <a:pt x="6" y="132216"/>
                  </a:lnTo>
                  <a:lnTo>
                    <a:pt x="0" y="163069"/>
                  </a:lnTo>
                  <a:lnTo>
                    <a:pt x="0" y="185776"/>
                  </a:lnTo>
                  <a:lnTo>
                    <a:pt x="1881" y="190281"/>
                  </a:lnTo>
                  <a:lnTo>
                    <a:pt x="6350" y="1968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SMARTInkShape-3153"/>
            <p:cNvSpPr/>
            <p:nvPr/>
          </p:nvSpPr>
          <p:spPr>
            <a:xfrm>
              <a:off x="2857500" y="2781300"/>
              <a:ext cx="25401" cy="88901"/>
            </a:xfrm>
            <a:custGeom>
              <a:avLst/>
              <a:gdLst/>
              <a:ahLst/>
              <a:cxnLst/>
              <a:rect l="0" t="0" r="0" b="0"/>
              <a:pathLst>
                <a:path w="25401" h="88901">
                  <a:moveTo>
                    <a:pt x="25400" y="0"/>
                  </a:moveTo>
                  <a:lnTo>
                    <a:pt x="25400" y="5467"/>
                  </a:lnTo>
                  <a:lnTo>
                    <a:pt x="20373" y="20048"/>
                  </a:lnTo>
                  <a:lnTo>
                    <a:pt x="17560" y="32046"/>
                  </a:lnTo>
                  <a:lnTo>
                    <a:pt x="14860" y="41053"/>
                  </a:lnTo>
                  <a:lnTo>
                    <a:pt x="12634" y="56613"/>
                  </a:lnTo>
                  <a:lnTo>
                    <a:pt x="6994" y="73664"/>
                  </a:lnTo>
                  <a:lnTo>
                    <a:pt x="6434" y="84611"/>
                  </a:lnTo>
                  <a:lnTo>
                    <a:pt x="5701" y="86040"/>
                  </a:lnTo>
                  <a:lnTo>
                    <a:pt x="4506" y="86994"/>
                  </a:lnTo>
                  <a:lnTo>
                    <a:pt x="0" y="889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SMARTInkShape-3154"/>
            <p:cNvSpPr/>
            <p:nvPr/>
          </p:nvSpPr>
          <p:spPr>
            <a:xfrm>
              <a:off x="2890132" y="2711711"/>
              <a:ext cx="5469" cy="6090"/>
            </a:xfrm>
            <a:custGeom>
              <a:avLst/>
              <a:gdLst/>
              <a:ahLst/>
              <a:cxnLst/>
              <a:rect l="0" t="0" r="0" b="0"/>
              <a:pathLst>
                <a:path w="5469" h="6090">
                  <a:moveTo>
                    <a:pt x="5468" y="6089"/>
                  </a:moveTo>
                  <a:lnTo>
                    <a:pt x="5468" y="2718"/>
                  </a:lnTo>
                  <a:lnTo>
                    <a:pt x="4762" y="1725"/>
                  </a:lnTo>
                  <a:lnTo>
                    <a:pt x="3586" y="1062"/>
                  </a:lnTo>
                  <a:lnTo>
                    <a:pt x="0" y="0"/>
                  </a:lnTo>
                  <a:close/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SMARTInkShape-3155"/>
            <p:cNvSpPr/>
            <p:nvPr/>
          </p:nvSpPr>
          <p:spPr>
            <a:xfrm>
              <a:off x="2956353" y="2662026"/>
              <a:ext cx="161498" cy="220875"/>
            </a:xfrm>
            <a:custGeom>
              <a:avLst/>
              <a:gdLst/>
              <a:ahLst/>
              <a:cxnLst/>
              <a:rect l="0" t="0" r="0" b="0"/>
              <a:pathLst>
                <a:path w="161498" h="220875">
                  <a:moveTo>
                    <a:pt x="117047" y="100224"/>
                  </a:moveTo>
                  <a:lnTo>
                    <a:pt x="111579" y="100224"/>
                  </a:lnTo>
                  <a:lnTo>
                    <a:pt x="105801" y="95859"/>
                  </a:lnTo>
                  <a:lnTo>
                    <a:pt x="101936" y="94756"/>
                  </a:lnTo>
                  <a:lnTo>
                    <a:pt x="92422" y="94135"/>
                  </a:lnTo>
                  <a:lnTo>
                    <a:pt x="86582" y="95871"/>
                  </a:lnTo>
                  <a:lnTo>
                    <a:pt x="73683" y="100815"/>
                  </a:lnTo>
                  <a:lnTo>
                    <a:pt x="50782" y="108807"/>
                  </a:lnTo>
                  <a:lnTo>
                    <a:pt x="24042" y="130239"/>
                  </a:lnTo>
                  <a:lnTo>
                    <a:pt x="7363" y="155290"/>
                  </a:lnTo>
                  <a:lnTo>
                    <a:pt x="743" y="167967"/>
                  </a:lnTo>
                  <a:lnTo>
                    <a:pt x="0" y="171491"/>
                  </a:lnTo>
                  <a:lnTo>
                    <a:pt x="210" y="174546"/>
                  </a:lnTo>
                  <a:lnTo>
                    <a:pt x="2245" y="184519"/>
                  </a:lnTo>
                  <a:lnTo>
                    <a:pt x="3823" y="186759"/>
                  </a:lnTo>
                  <a:lnTo>
                    <a:pt x="9340" y="191130"/>
                  </a:lnTo>
                  <a:lnTo>
                    <a:pt x="16496" y="193543"/>
                  </a:lnTo>
                  <a:lnTo>
                    <a:pt x="20379" y="194187"/>
                  </a:lnTo>
                  <a:lnTo>
                    <a:pt x="28457" y="193020"/>
                  </a:lnTo>
                  <a:lnTo>
                    <a:pt x="53718" y="183861"/>
                  </a:lnTo>
                  <a:lnTo>
                    <a:pt x="84551" y="161331"/>
                  </a:lnTo>
                  <a:lnTo>
                    <a:pt x="106862" y="130407"/>
                  </a:lnTo>
                  <a:lnTo>
                    <a:pt x="121594" y="101377"/>
                  </a:lnTo>
                  <a:lnTo>
                    <a:pt x="126123" y="87331"/>
                  </a:lnTo>
                  <a:lnTo>
                    <a:pt x="130912" y="57199"/>
                  </a:lnTo>
                  <a:lnTo>
                    <a:pt x="135414" y="29281"/>
                  </a:lnTo>
                  <a:lnTo>
                    <a:pt x="136089" y="0"/>
                  </a:lnTo>
                  <a:lnTo>
                    <a:pt x="136096" y="7583"/>
                  </a:lnTo>
                  <a:lnTo>
                    <a:pt x="129629" y="38542"/>
                  </a:lnTo>
                  <a:lnTo>
                    <a:pt x="122955" y="69251"/>
                  </a:lnTo>
                  <a:lnTo>
                    <a:pt x="118214" y="99123"/>
                  </a:lnTo>
                  <a:lnTo>
                    <a:pt x="117983" y="129770"/>
                  </a:lnTo>
                  <a:lnTo>
                    <a:pt x="124000" y="156938"/>
                  </a:lnTo>
                  <a:lnTo>
                    <a:pt x="135353" y="182688"/>
                  </a:lnTo>
                  <a:lnTo>
                    <a:pt x="156129" y="212028"/>
                  </a:lnTo>
                  <a:lnTo>
                    <a:pt x="161497" y="220874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SMARTInkShape-3156"/>
            <p:cNvSpPr/>
            <p:nvPr/>
          </p:nvSpPr>
          <p:spPr>
            <a:xfrm>
              <a:off x="2448355" y="2971930"/>
              <a:ext cx="193246" cy="291971"/>
            </a:xfrm>
            <a:custGeom>
              <a:avLst/>
              <a:gdLst/>
              <a:ahLst/>
              <a:cxnLst/>
              <a:rect l="0" t="0" r="0" b="0"/>
              <a:pathLst>
                <a:path w="193246" h="291971">
                  <a:moveTo>
                    <a:pt x="117045" y="145920"/>
                  </a:moveTo>
                  <a:lnTo>
                    <a:pt x="113674" y="142549"/>
                  </a:lnTo>
                  <a:lnTo>
                    <a:pt x="110137" y="140893"/>
                  </a:lnTo>
                  <a:lnTo>
                    <a:pt x="108206" y="140452"/>
                  </a:lnTo>
                  <a:lnTo>
                    <a:pt x="99332" y="135380"/>
                  </a:lnTo>
                  <a:lnTo>
                    <a:pt x="87422" y="133504"/>
                  </a:lnTo>
                  <a:lnTo>
                    <a:pt x="67804" y="142083"/>
                  </a:lnTo>
                  <a:lnTo>
                    <a:pt x="37445" y="163259"/>
                  </a:lnTo>
                  <a:lnTo>
                    <a:pt x="20548" y="180572"/>
                  </a:lnTo>
                  <a:lnTo>
                    <a:pt x="7371" y="209802"/>
                  </a:lnTo>
                  <a:lnTo>
                    <a:pt x="0" y="234189"/>
                  </a:lnTo>
                  <a:lnTo>
                    <a:pt x="1054" y="244182"/>
                  </a:lnTo>
                  <a:lnTo>
                    <a:pt x="7480" y="261390"/>
                  </a:lnTo>
                  <a:lnTo>
                    <a:pt x="11434" y="267325"/>
                  </a:lnTo>
                  <a:lnTo>
                    <a:pt x="14182" y="269190"/>
                  </a:lnTo>
                  <a:lnTo>
                    <a:pt x="20998" y="271262"/>
                  </a:lnTo>
                  <a:lnTo>
                    <a:pt x="47290" y="272774"/>
                  </a:lnTo>
                  <a:lnTo>
                    <a:pt x="61804" y="269505"/>
                  </a:lnTo>
                  <a:lnTo>
                    <a:pt x="76139" y="260697"/>
                  </a:lnTo>
                  <a:lnTo>
                    <a:pt x="89324" y="249150"/>
                  </a:lnTo>
                  <a:lnTo>
                    <a:pt x="105642" y="221498"/>
                  </a:lnTo>
                  <a:lnTo>
                    <a:pt x="115547" y="201004"/>
                  </a:lnTo>
                  <a:lnTo>
                    <a:pt x="122951" y="177057"/>
                  </a:lnTo>
                  <a:lnTo>
                    <a:pt x="127731" y="152088"/>
                  </a:lnTo>
                  <a:lnTo>
                    <a:pt x="131029" y="126816"/>
                  </a:lnTo>
                  <a:lnTo>
                    <a:pt x="134594" y="101454"/>
                  </a:lnTo>
                  <a:lnTo>
                    <a:pt x="135650" y="76064"/>
                  </a:lnTo>
                  <a:lnTo>
                    <a:pt x="136007" y="45573"/>
                  </a:lnTo>
                  <a:lnTo>
                    <a:pt x="136083" y="16498"/>
                  </a:lnTo>
                  <a:lnTo>
                    <a:pt x="136087" y="13072"/>
                  </a:lnTo>
                  <a:lnTo>
                    <a:pt x="137973" y="7383"/>
                  </a:lnTo>
                  <a:lnTo>
                    <a:pt x="142367" y="0"/>
                  </a:lnTo>
                  <a:lnTo>
                    <a:pt x="142443" y="30380"/>
                  </a:lnTo>
                  <a:lnTo>
                    <a:pt x="141738" y="58186"/>
                  </a:lnTo>
                  <a:lnTo>
                    <a:pt x="138080" y="85431"/>
                  </a:lnTo>
                  <a:lnTo>
                    <a:pt x="136683" y="112396"/>
                  </a:lnTo>
                  <a:lnTo>
                    <a:pt x="136974" y="141004"/>
                  </a:lnTo>
                  <a:lnTo>
                    <a:pt x="141155" y="172230"/>
                  </a:lnTo>
                  <a:lnTo>
                    <a:pt x="143282" y="188657"/>
                  </a:lnTo>
                  <a:lnTo>
                    <a:pt x="156146" y="220318"/>
                  </a:lnTo>
                  <a:lnTo>
                    <a:pt x="172276" y="250535"/>
                  </a:lnTo>
                  <a:lnTo>
                    <a:pt x="186363" y="278273"/>
                  </a:lnTo>
                  <a:lnTo>
                    <a:pt x="193245" y="29197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2" name="SMARTInkShape-Group479"/>
          <p:cNvGrpSpPr/>
          <p:nvPr/>
        </p:nvGrpSpPr>
        <p:grpSpPr>
          <a:xfrm>
            <a:off x="2223851" y="3073400"/>
            <a:ext cx="192090" cy="190094"/>
            <a:chOff x="2223851" y="3073400"/>
            <a:chExt cx="192090" cy="190094"/>
          </a:xfrm>
        </p:grpSpPr>
        <p:sp>
          <p:nvSpPr>
            <p:cNvPr id="50" name="SMARTInkShape-3157"/>
            <p:cNvSpPr/>
            <p:nvPr/>
          </p:nvSpPr>
          <p:spPr>
            <a:xfrm>
              <a:off x="2223851" y="3073400"/>
              <a:ext cx="74850" cy="190094"/>
            </a:xfrm>
            <a:custGeom>
              <a:avLst/>
              <a:gdLst/>
              <a:ahLst/>
              <a:cxnLst/>
              <a:rect l="0" t="0" r="0" b="0"/>
              <a:pathLst>
                <a:path w="74850" h="190094">
                  <a:moveTo>
                    <a:pt x="30399" y="82550"/>
                  </a:moveTo>
                  <a:lnTo>
                    <a:pt x="24931" y="82550"/>
                  </a:lnTo>
                  <a:lnTo>
                    <a:pt x="24637" y="83255"/>
                  </a:lnTo>
                  <a:lnTo>
                    <a:pt x="24064" y="114751"/>
                  </a:lnTo>
                  <a:lnTo>
                    <a:pt x="25933" y="134902"/>
                  </a:lnTo>
                  <a:lnTo>
                    <a:pt x="27708" y="146034"/>
                  </a:lnTo>
                  <a:lnTo>
                    <a:pt x="24325" y="175793"/>
                  </a:lnTo>
                  <a:lnTo>
                    <a:pt x="24103" y="185870"/>
                  </a:lnTo>
                  <a:lnTo>
                    <a:pt x="23379" y="187413"/>
                  </a:lnTo>
                  <a:lnTo>
                    <a:pt x="22191" y="188441"/>
                  </a:lnTo>
                  <a:lnTo>
                    <a:pt x="18990" y="189585"/>
                  </a:lnTo>
                  <a:lnTo>
                    <a:pt x="15215" y="190093"/>
                  </a:lnTo>
                  <a:lnTo>
                    <a:pt x="13926" y="189523"/>
                  </a:lnTo>
                  <a:lnTo>
                    <a:pt x="13067" y="188437"/>
                  </a:lnTo>
                  <a:lnTo>
                    <a:pt x="6473" y="170711"/>
                  </a:lnTo>
                  <a:lnTo>
                    <a:pt x="3554" y="158531"/>
                  </a:lnTo>
                  <a:lnTo>
                    <a:pt x="829" y="149480"/>
                  </a:lnTo>
                  <a:lnTo>
                    <a:pt x="0" y="132485"/>
                  </a:lnTo>
                  <a:lnTo>
                    <a:pt x="3802" y="105897"/>
                  </a:lnTo>
                  <a:lnTo>
                    <a:pt x="6526" y="81941"/>
                  </a:lnTo>
                  <a:lnTo>
                    <a:pt x="10616" y="66757"/>
                  </a:lnTo>
                  <a:lnTo>
                    <a:pt x="25372" y="37553"/>
                  </a:lnTo>
                  <a:lnTo>
                    <a:pt x="35181" y="22025"/>
                  </a:lnTo>
                  <a:lnTo>
                    <a:pt x="50662" y="5321"/>
                  </a:lnTo>
                  <a:lnTo>
                    <a:pt x="57278" y="2365"/>
                  </a:lnTo>
                  <a:lnTo>
                    <a:pt x="74849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SMARTInkShape-3158"/>
            <p:cNvSpPr/>
            <p:nvPr/>
          </p:nvSpPr>
          <p:spPr>
            <a:xfrm>
              <a:off x="2318153" y="3100171"/>
              <a:ext cx="97788" cy="150616"/>
            </a:xfrm>
            <a:custGeom>
              <a:avLst/>
              <a:gdLst/>
              <a:ahLst/>
              <a:cxnLst/>
              <a:rect l="0" t="0" r="0" b="0"/>
              <a:pathLst>
                <a:path w="97788" h="150616">
                  <a:moveTo>
                    <a:pt x="56747" y="24029"/>
                  </a:moveTo>
                  <a:lnTo>
                    <a:pt x="56747" y="27400"/>
                  </a:lnTo>
                  <a:lnTo>
                    <a:pt x="56041" y="28393"/>
                  </a:lnTo>
                  <a:lnTo>
                    <a:pt x="54865" y="29055"/>
                  </a:lnTo>
                  <a:lnTo>
                    <a:pt x="53375" y="29496"/>
                  </a:lnTo>
                  <a:lnTo>
                    <a:pt x="24782" y="56075"/>
                  </a:lnTo>
                  <a:lnTo>
                    <a:pt x="17140" y="65082"/>
                  </a:lnTo>
                  <a:lnTo>
                    <a:pt x="4189" y="94268"/>
                  </a:lnTo>
                  <a:lnTo>
                    <a:pt x="201" y="123798"/>
                  </a:lnTo>
                  <a:lnTo>
                    <a:pt x="0" y="128641"/>
                  </a:lnTo>
                  <a:lnTo>
                    <a:pt x="1276" y="132576"/>
                  </a:lnTo>
                  <a:lnTo>
                    <a:pt x="13937" y="146316"/>
                  </a:lnTo>
                  <a:lnTo>
                    <a:pt x="20317" y="148934"/>
                  </a:lnTo>
                  <a:lnTo>
                    <a:pt x="35910" y="150615"/>
                  </a:lnTo>
                  <a:lnTo>
                    <a:pt x="48378" y="147535"/>
                  </a:lnTo>
                  <a:lnTo>
                    <a:pt x="61009" y="142154"/>
                  </a:lnTo>
                  <a:lnTo>
                    <a:pt x="67578" y="136265"/>
                  </a:lnTo>
                  <a:lnTo>
                    <a:pt x="89621" y="108575"/>
                  </a:lnTo>
                  <a:lnTo>
                    <a:pt x="97759" y="79913"/>
                  </a:lnTo>
                  <a:lnTo>
                    <a:pt x="97787" y="69797"/>
                  </a:lnTo>
                  <a:lnTo>
                    <a:pt x="93823" y="43122"/>
                  </a:lnTo>
                  <a:lnTo>
                    <a:pt x="80592" y="20080"/>
                  </a:lnTo>
                  <a:lnTo>
                    <a:pt x="74165" y="13337"/>
                  </a:lnTo>
                  <a:lnTo>
                    <a:pt x="59485" y="1715"/>
                  </a:lnTo>
                  <a:lnTo>
                    <a:pt x="54906" y="0"/>
                  </a:lnTo>
                  <a:lnTo>
                    <a:pt x="48638" y="1120"/>
                  </a:lnTo>
                  <a:lnTo>
                    <a:pt x="37697" y="4979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2" name="SMARTInkShape-Group480"/>
          <p:cNvGrpSpPr/>
          <p:nvPr/>
        </p:nvGrpSpPr>
        <p:grpSpPr>
          <a:xfrm>
            <a:off x="6318405" y="2635250"/>
            <a:ext cx="2571596" cy="692151"/>
            <a:chOff x="6318405" y="2635250"/>
            <a:chExt cx="2571596" cy="692151"/>
          </a:xfrm>
        </p:grpSpPr>
        <p:sp>
          <p:nvSpPr>
            <p:cNvPr id="53" name="SMARTInkShape-3159"/>
            <p:cNvSpPr/>
            <p:nvPr/>
          </p:nvSpPr>
          <p:spPr>
            <a:xfrm>
              <a:off x="6318405" y="2715430"/>
              <a:ext cx="272896" cy="179915"/>
            </a:xfrm>
            <a:custGeom>
              <a:avLst/>
              <a:gdLst/>
              <a:ahLst/>
              <a:cxnLst/>
              <a:rect l="0" t="0" r="0" b="0"/>
              <a:pathLst>
                <a:path w="272896" h="179915">
                  <a:moveTo>
                    <a:pt x="56995" y="15070"/>
                  </a:moveTo>
                  <a:lnTo>
                    <a:pt x="56995" y="23908"/>
                  </a:lnTo>
                  <a:lnTo>
                    <a:pt x="51233" y="54275"/>
                  </a:lnTo>
                  <a:lnTo>
                    <a:pt x="48879" y="80669"/>
                  </a:lnTo>
                  <a:lnTo>
                    <a:pt x="43771" y="104592"/>
                  </a:lnTo>
                  <a:lnTo>
                    <a:pt x="35724" y="134588"/>
                  </a:lnTo>
                  <a:lnTo>
                    <a:pt x="30257" y="165439"/>
                  </a:lnTo>
                  <a:lnTo>
                    <a:pt x="26767" y="173623"/>
                  </a:lnTo>
                  <a:lnTo>
                    <a:pt x="22864" y="177260"/>
                  </a:lnTo>
                  <a:lnTo>
                    <a:pt x="18777" y="178876"/>
                  </a:lnTo>
                  <a:lnTo>
                    <a:pt x="13775" y="179914"/>
                  </a:lnTo>
                  <a:lnTo>
                    <a:pt x="9538" y="176723"/>
                  </a:lnTo>
                  <a:lnTo>
                    <a:pt x="3814" y="167938"/>
                  </a:lnTo>
                  <a:lnTo>
                    <a:pt x="1021" y="156398"/>
                  </a:lnTo>
                  <a:lnTo>
                    <a:pt x="0" y="126866"/>
                  </a:lnTo>
                  <a:lnTo>
                    <a:pt x="1324" y="112029"/>
                  </a:lnTo>
                  <a:lnTo>
                    <a:pt x="11791" y="83376"/>
                  </a:lnTo>
                  <a:lnTo>
                    <a:pt x="24234" y="54119"/>
                  </a:lnTo>
                  <a:lnTo>
                    <a:pt x="49466" y="23426"/>
                  </a:lnTo>
                  <a:lnTo>
                    <a:pt x="59293" y="14550"/>
                  </a:lnTo>
                  <a:lnTo>
                    <a:pt x="85676" y="742"/>
                  </a:lnTo>
                  <a:lnTo>
                    <a:pt x="94672" y="0"/>
                  </a:lnTo>
                  <a:lnTo>
                    <a:pt x="111945" y="5272"/>
                  </a:lnTo>
                  <a:lnTo>
                    <a:pt x="124703" y="14440"/>
                  </a:lnTo>
                  <a:lnTo>
                    <a:pt x="134049" y="29464"/>
                  </a:lnTo>
                  <a:lnTo>
                    <a:pt x="142823" y="53504"/>
                  </a:lnTo>
                  <a:lnTo>
                    <a:pt x="145490" y="84964"/>
                  </a:lnTo>
                  <a:lnTo>
                    <a:pt x="145109" y="109623"/>
                  </a:lnTo>
                  <a:lnTo>
                    <a:pt x="139420" y="132520"/>
                  </a:lnTo>
                  <a:lnTo>
                    <a:pt x="133279" y="141947"/>
                  </a:lnTo>
                  <a:lnTo>
                    <a:pt x="133905" y="124059"/>
                  </a:lnTo>
                  <a:lnTo>
                    <a:pt x="142033" y="96920"/>
                  </a:lnTo>
                  <a:lnTo>
                    <a:pt x="154175" y="65778"/>
                  </a:lnTo>
                  <a:lnTo>
                    <a:pt x="174371" y="34813"/>
                  </a:lnTo>
                  <a:lnTo>
                    <a:pt x="200079" y="14577"/>
                  </a:lnTo>
                  <a:lnTo>
                    <a:pt x="213376" y="7084"/>
                  </a:lnTo>
                  <a:lnTo>
                    <a:pt x="217693" y="6218"/>
                  </a:lnTo>
                  <a:lnTo>
                    <a:pt x="226253" y="7138"/>
                  </a:lnTo>
                  <a:lnTo>
                    <a:pt x="232880" y="9898"/>
                  </a:lnTo>
                  <a:lnTo>
                    <a:pt x="246253" y="20790"/>
                  </a:lnTo>
                  <a:lnTo>
                    <a:pt x="254966" y="35814"/>
                  </a:lnTo>
                  <a:lnTo>
                    <a:pt x="259162" y="59854"/>
                  </a:lnTo>
                  <a:lnTo>
                    <a:pt x="259991" y="86867"/>
                  </a:lnTo>
                  <a:lnTo>
                    <a:pt x="260154" y="115800"/>
                  </a:lnTo>
                  <a:lnTo>
                    <a:pt x="265215" y="146423"/>
                  </a:lnTo>
                  <a:lnTo>
                    <a:pt x="267075" y="167912"/>
                  </a:lnTo>
                  <a:lnTo>
                    <a:pt x="268310" y="169881"/>
                  </a:lnTo>
                  <a:lnTo>
                    <a:pt x="272895" y="17382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SMARTInkShape-3160"/>
            <p:cNvSpPr/>
            <p:nvPr/>
          </p:nvSpPr>
          <p:spPr>
            <a:xfrm>
              <a:off x="6664206" y="2743200"/>
              <a:ext cx="104725" cy="119264"/>
            </a:xfrm>
            <a:custGeom>
              <a:avLst/>
              <a:gdLst/>
              <a:ahLst/>
              <a:cxnLst/>
              <a:rect l="0" t="0" r="0" b="0"/>
              <a:pathLst>
                <a:path w="104725" h="119264">
                  <a:moveTo>
                    <a:pt x="9644" y="25400"/>
                  </a:moveTo>
                  <a:lnTo>
                    <a:pt x="9644" y="28770"/>
                  </a:lnTo>
                  <a:lnTo>
                    <a:pt x="7761" y="32307"/>
                  </a:lnTo>
                  <a:lnTo>
                    <a:pt x="6272" y="34238"/>
                  </a:lnTo>
                  <a:lnTo>
                    <a:pt x="4617" y="40146"/>
                  </a:lnTo>
                  <a:lnTo>
                    <a:pt x="1528" y="63679"/>
                  </a:lnTo>
                  <a:lnTo>
                    <a:pt x="0" y="67853"/>
                  </a:lnTo>
                  <a:lnTo>
                    <a:pt x="184" y="78134"/>
                  </a:lnTo>
                  <a:lnTo>
                    <a:pt x="4295" y="102429"/>
                  </a:lnTo>
                  <a:lnTo>
                    <a:pt x="17545" y="115968"/>
                  </a:lnTo>
                  <a:lnTo>
                    <a:pt x="23974" y="118569"/>
                  </a:lnTo>
                  <a:lnTo>
                    <a:pt x="27663" y="119263"/>
                  </a:lnTo>
                  <a:lnTo>
                    <a:pt x="35526" y="118152"/>
                  </a:lnTo>
                  <a:lnTo>
                    <a:pt x="64705" y="105687"/>
                  </a:lnTo>
                  <a:lnTo>
                    <a:pt x="80910" y="96632"/>
                  </a:lnTo>
                  <a:lnTo>
                    <a:pt x="91638" y="81986"/>
                  </a:lnTo>
                  <a:lnTo>
                    <a:pt x="101998" y="61309"/>
                  </a:lnTo>
                  <a:lnTo>
                    <a:pt x="104724" y="31745"/>
                  </a:lnTo>
                  <a:lnTo>
                    <a:pt x="104112" y="23986"/>
                  </a:lnTo>
                  <a:lnTo>
                    <a:pt x="101489" y="18186"/>
                  </a:lnTo>
                  <a:lnTo>
                    <a:pt x="93905" y="6515"/>
                  </a:lnTo>
                  <a:lnTo>
                    <a:pt x="93335" y="4343"/>
                  </a:lnTo>
                  <a:lnTo>
                    <a:pt x="92249" y="2895"/>
                  </a:lnTo>
                  <a:lnTo>
                    <a:pt x="85844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SMARTInkShape-3161"/>
            <p:cNvSpPr/>
            <p:nvPr/>
          </p:nvSpPr>
          <p:spPr>
            <a:xfrm>
              <a:off x="6807200" y="2724150"/>
              <a:ext cx="112930" cy="138741"/>
            </a:xfrm>
            <a:custGeom>
              <a:avLst/>
              <a:gdLst/>
              <a:ahLst/>
              <a:cxnLst/>
              <a:rect l="0" t="0" r="0" b="0"/>
              <a:pathLst>
                <a:path w="112930" h="138741">
                  <a:moveTo>
                    <a:pt x="101600" y="0"/>
                  </a:moveTo>
                  <a:lnTo>
                    <a:pt x="96132" y="0"/>
                  </a:lnTo>
                  <a:lnTo>
                    <a:pt x="67013" y="11245"/>
                  </a:lnTo>
                  <a:lnTo>
                    <a:pt x="37209" y="27542"/>
                  </a:lnTo>
                  <a:lnTo>
                    <a:pt x="29996" y="33874"/>
                  </a:lnTo>
                  <a:lnTo>
                    <a:pt x="27442" y="38103"/>
                  </a:lnTo>
                  <a:lnTo>
                    <a:pt x="25668" y="44319"/>
                  </a:lnTo>
                  <a:lnTo>
                    <a:pt x="25519" y="47449"/>
                  </a:lnTo>
                  <a:lnTo>
                    <a:pt x="26891" y="48566"/>
                  </a:lnTo>
                  <a:lnTo>
                    <a:pt x="37348" y="52240"/>
                  </a:lnTo>
                  <a:lnTo>
                    <a:pt x="49789" y="59551"/>
                  </a:lnTo>
                  <a:lnTo>
                    <a:pt x="75021" y="66742"/>
                  </a:lnTo>
                  <a:lnTo>
                    <a:pt x="104951" y="86662"/>
                  </a:lnTo>
                  <a:lnTo>
                    <a:pt x="109673" y="90962"/>
                  </a:lnTo>
                  <a:lnTo>
                    <a:pt x="112244" y="97107"/>
                  </a:lnTo>
                  <a:lnTo>
                    <a:pt x="112929" y="100721"/>
                  </a:lnTo>
                  <a:lnTo>
                    <a:pt x="111808" y="108500"/>
                  </a:lnTo>
                  <a:lnTo>
                    <a:pt x="107212" y="118931"/>
                  </a:lnTo>
                  <a:lnTo>
                    <a:pt x="105341" y="121621"/>
                  </a:lnTo>
                  <a:lnTo>
                    <a:pt x="78784" y="135366"/>
                  </a:lnTo>
                  <a:lnTo>
                    <a:pt x="65755" y="138415"/>
                  </a:lnTo>
                  <a:lnTo>
                    <a:pt x="44346" y="138740"/>
                  </a:lnTo>
                  <a:lnTo>
                    <a:pt x="12817" y="131845"/>
                  </a:lnTo>
                  <a:lnTo>
                    <a:pt x="0" y="1270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SMARTInkShape-3162"/>
            <p:cNvSpPr/>
            <p:nvPr/>
          </p:nvSpPr>
          <p:spPr>
            <a:xfrm>
              <a:off x="6944361" y="2736850"/>
              <a:ext cx="91440" cy="123580"/>
            </a:xfrm>
            <a:custGeom>
              <a:avLst/>
              <a:gdLst/>
              <a:ahLst/>
              <a:cxnLst/>
              <a:rect l="0" t="0" r="0" b="0"/>
              <a:pathLst>
                <a:path w="91440" h="123580">
                  <a:moveTo>
                    <a:pt x="91439" y="0"/>
                  </a:moveTo>
                  <a:lnTo>
                    <a:pt x="88067" y="3370"/>
                  </a:lnTo>
                  <a:lnTo>
                    <a:pt x="84531" y="5026"/>
                  </a:lnTo>
                  <a:lnTo>
                    <a:pt x="69362" y="11245"/>
                  </a:lnTo>
                  <a:lnTo>
                    <a:pt x="53159" y="21062"/>
                  </a:lnTo>
                  <a:lnTo>
                    <a:pt x="23695" y="48801"/>
                  </a:lnTo>
                  <a:lnTo>
                    <a:pt x="7143" y="79561"/>
                  </a:lnTo>
                  <a:lnTo>
                    <a:pt x="532" y="92874"/>
                  </a:lnTo>
                  <a:lnTo>
                    <a:pt x="0" y="101485"/>
                  </a:lnTo>
                  <a:lnTo>
                    <a:pt x="2115" y="109309"/>
                  </a:lnTo>
                  <a:lnTo>
                    <a:pt x="5408" y="115139"/>
                  </a:lnTo>
                  <a:lnTo>
                    <a:pt x="7979" y="116976"/>
                  </a:lnTo>
                  <a:lnTo>
                    <a:pt x="26260" y="123537"/>
                  </a:lnTo>
                  <a:lnTo>
                    <a:pt x="34483" y="123579"/>
                  </a:lnTo>
                  <a:lnTo>
                    <a:pt x="60550" y="119624"/>
                  </a:lnTo>
                  <a:lnTo>
                    <a:pt x="85089" y="1079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SMARTInkShape-3163"/>
            <p:cNvSpPr/>
            <p:nvPr/>
          </p:nvSpPr>
          <p:spPr>
            <a:xfrm>
              <a:off x="7086600" y="2660650"/>
              <a:ext cx="44451" cy="177801"/>
            </a:xfrm>
            <a:custGeom>
              <a:avLst/>
              <a:gdLst/>
              <a:ahLst/>
              <a:cxnLst/>
              <a:rect l="0" t="0" r="0" b="0"/>
              <a:pathLst>
                <a:path w="44451" h="177801">
                  <a:moveTo>
                    <a:pt x="44450" y="0"/>
                  </a:moveTo>
                  <a:lnTo>
                    <a:pt x="41078" y="0"/>
                  </a:lnTo>
                  <a:lnTo>
                    <a:pt x="40085" y="705"/>
                  </a:lnTo>
                  <a:lnTo>
                    <a:pt x="39423" y="1881"/>
                  </a:lnTo>
                  <a:lnTo>
                    <a:pt x="38361" y="5467"/>
                  </a:lnTo>
                  <a:lnTo>
                    <a:pt x="34806" y="9459"/>
                  </a:lnTo>
                  <a:lnTo>
                    <a:pt x="32655" y="21852"/>
                  </a:lnTo>
                  <a:lnTo>
                    <a:pt x="29987" y="48024"/>
                  </a:lnTo>
                  <a:lnTo>
                    <a:pt x="26306" y="75651"/>
                  </a:lnTo>
                  <a:lnTo>
                    <a:pt x="20508" y="101491"/>
                  </a:lnTo>
                  <a:lnTo>
                    <a:pt x="12570" y="126978"/>
                  </a:lnTo>
                  <a:lnTo>
                    <a:pt x="5015" y="158190"/>
                  </a:lnTo>
                  <a:lnTo>
                    <a:pt x="660" y="170409"/>
                  </a:lnTo>
                  <a:lnTo>
                    <a:pt x="0" y="1778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SMARTInkShape-3164"/>
            <p:cNvSpPr/>
            <p:nvPr/>
          </p:nvSpPr>
          <p:spPr>
            <a:xfrm>
              <a:off x="7150982" y="2730871"/>
              <a:ext cx="99432" cy="113930"/>
            </a:xfrm>
            <a:custGeom>
              <a:avLst/>
              <a:gdLst/>
              <a:ahLst/>
              <a:cxnLst/>
              <a:rect l="0" t="0" r="0" b="0"/>
              <a:pathLst>
                <a:path w="99432" h="113930">
                  <a:moveTo>
                    <a:pt x="5468" y="25029"/>
                  </a:moveTo>
                  <a:lnTo>
                    <a:pt x="5468" y="28399"/>
                  </a:lnTo>
                  <a:lnTo>
                    <a:pt x="4762" y="29393"/>
                  </a:lnTo>
                  <a:lnTo>
                    <a:pt x="3586" y="30055"/>
                  </a:lnTo>
                  <a:lnTo>
                    <a:pt x="0" y="31117"/>
                  </a:lnTo>
                  <a:lnTo>
                    <a:pt x="1392" y="33144"/>
                  </a:lnTo>
                  <a:lnTo>
                    <a:pt x="2750" y="34672"/>
                  </a:lnTo>
                  <a:lnTo>
                    <a:pt x="4260" y="38251"/>
                  </a:lnTo>
                  <a:lnTo>
                    <a:pt x="4662" y="40194"/>
                  </a:lnTo>
                  <a:lnTo>
                    <a:pt x="5636" y="41489"/>
                  </a:lnTo>
                  <a:lnTo>
                    <a:pt x="16957" y="48215"/>
                  </a:lnTo>
                  <a:lnTo>
                    <a:pt x="23745" y="49445"/>
                  </a:lnTo>
                  <a:lnTo>
                    <a:pt x="52113" y="44609"/>
                  </a:lnTo>
                  <a:lnTo>
                    <a:pt x="64757" y="43530"/>
                  </a:lnTo>
                  <a:lnTo>
                    <a:pt x="76736" y="39056"/>
                  </a:lnTo>
                  <a:lnTo>
                    <a:pt x="96374" y="22881"/>
                  </a:lnTo>
                  <a:lnTo>
                    <a:pt x="98787" y="18665"/>
                  </a:lnTo>
                  <a:lnTo>
                    <a:pt x="99431" y="16553"/>
                  </a:lnTo>
                  <a:lnTo>
                    <a:pt x="99154" y="14439"/>
                  </a:lnTo>
                  <a:lnTo>
                    <a:pt x="95137" y="3861"/>
                  </a:lnTo>
                  <a:lnTo>
                    <a:pt x="93470" y="2450"/>
                  </a:lnTo>
                  <a:lnTo>
                    <a:pt x="85086" y="464"/>
                  </a:lnTo>
                  <a:lnTo>
                    <a:pt x="80130" y="0"/>
                  </a:lnTo>
                  <a:lnTo>
                    <a:pt x="57110" y="6585"/>
                  </a:lnTo>
                  <a:lnTo>
                    <a:pt x="52596" y="8499"/>
                  </a:lnTo>
                  <a:lnTo>
                    <a:pt x="45698" y="14390"/>
                  </a:lnTo>
                  <a:lnTo>
                    <a:pt x="20037" y="42082"/>
                  </a:lnTo>
                  <a:lnTo>
                    <a:pt x="10882" y="58068"/>
                  </a:lnTo>
                  <a:lnTo>
                    <a:pt x="7072" y="72840"/>
                  </a:lnTo>
                  <a:lnTo>
                    <a:pt x="8063" y="81791"/>
                  </a:lnTo>
                  <a:lnTo>
                    <a:pt x="12734" y="98930"/>
                  </a:lnTo>
                  <a:lnTo>
                    <a:pt x="18340" y="106322"/>
                  </a:lnTo>
                  <a:lnTo>
                    <a:pt x="25534" y="110548"/>
                  </a:lnTo>
                  <a:lnTo>
                    <a:pt x="45112" y="113483"/>
                  </a:lnTo>
                  <a:lnTo>
                    <a:pt x="56268" y="113929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SMARTInkShape-3165"/>
            <p:cNvSpPr/>
            <p:nvPr/>
          </p:nvSpPr>
          <p:spPr>
            <a:xfrm>
              <a:off x="7391509" y="2731242"/>
              <a:ext cx="209442" cy="126059"/>
            </a:xfrm>
            <a:custGeom>
              <a:avLst/>
              <a:gdLst/>
              <a:ahLst/>
              <a:cxnLst/>
              <a:rect l="0" t="0" r="0" b="0"/>
              <a:pathLst>
                <a:path w="209442" h="126059">
                  <a:moveTo>
                    <a:pt x="31641" y="18308"/>
                  </a:moveTo>
                  <a:lnTo>
                    <a:pt x="30935" y="40384"/>
                  </a:lnTo>
                  <a:lnTo>
                    <a:pt x="25173" y="70024"/>
                  </a:lnTo>
                  <a:lnTo>
                    <a:pt x="16530" y="97607"/>
                  </a:lnTo>
                  <a:lnTo>
                    <a:pt x="0" y="126058"/>
                  </a:lnTo>
                  <a:lnTo>
                    <a:pt x="603" y="108242"/>
                  </a:lnTo>
                  <a:lnTo>
                    <a:pt x="8729" y="84479"/>
                  </a:lnTo>
                  <a:lnTo>
                    <a:pt x="25897" y="54041"/>
                  </a:lnTo>
                  <a:lnTo>
                    <a:pt x="42344" y="28815"/>
                  </a:lnTo>
                  <a:lnTo>
                    <a:pt x="68432" y="7757"/>
                  </a:lnTo>
                  <a:lnTo>
                    <a:pt x="77626" y="3035"/>
                  </a:lnTo>
                  <a:lnTo>
                    <a:pt x="86415" y="937"/>
                  </a:lnTo>
                  <a:lnTo>
                    <a:pt x="95026" y="1885"/>
                  </a:lnTo>
                  <a:lnTo>
                    <a:pt x="102850" y="4659"/>
                  </a:lnTo>
                  <a:lnTo>
                    <a:pt x="108681" y="8243"/>
                  </a:lnTo>
                  <a:lnTo>
                    <a:pt x="115928" y="17599"/>
                  </a:lnTo>
                  <a:lnTo>
                    <a:pt x="119174" y="25937"/>
                  </a:lnTo>
                  <a:lnTo>
                    <a:pt x="120420" y="48239"/>
                  </a:lnTo>
                  <a:lnTo>
                    <a:pt x="114066" y="76886"/>
                  </a:lnTo>
                  <a:lnTo>
                    <a:pt x="108799" y="86534"/>
                  </a:lnTo>
                  <a:lnTo>
                    <a:pt x="107775" y="87075"/>
                  </a:lnTo>
                  <a:lnTo>
                    <a:pt x="102458" y="88015"/>
                  </a:lnTo>
                  <a:lnTo>
                    <a:pt x="106644" y="81231"/>
                  </a:lnTo>
                  <a:lnTo>
                    <a:pt x="110975" y="69856"/>
                  </a:lnTo>
                  <a:lnTo>
                    <a:pt x="122556" y="49877"/>
                  </a:lnTo>
                  <a:lnTo>
                    <a:pt x="144824" y="20414"/>
                  </a:lnTo>
                  <a:lnTo>
                    <a:pt x="156820" y="7721"/>
                  </a:lnTo>
                  <a:lnTo>
                    <a:pt x="165122" y="3019"/>
                  </a:lnTo>
                  <a:lnTo>
                    <a:pt x="181950" y="0"/>
                  </a:lnTo>
                  <a:lnTo>
                    <a:pt x="185469" y="1164"/>
                  </a:lnTo>
                  <a:lnTo>
                    <a:pt x="198488" y="13628"/>
                  </a:lnTo>
                  <a:lnTo>
                    <a:pt x="205098" y="23663"/>
                  </a:lnTo>
                  <a:lnTo>
                    <a:pt x="208154" y="35574"/>
                  </a:lnTo>
                  <a:lnTo>
                    <a:pt x="208481" y="56604"/>
                  </a:lnTo>
                  <a:lnTo>
                    <a:pt x="203656" y="88120"/>
                  </a:lnTo>
                  <a:lnTo>
                    <a:pt x="203097" y="118518"/>
                  </a:lnTo>
                  <a:lnTo>
                    <a:pt x="203801" y="118981"/>
                  </a:lnTo>
                  <a:lnTo>
                    <a:pt x="209441" y="119908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SMARTInkShape-3166"/>
            <p:cNvSpPr/>
            <p:nvPr/>
          </p:nvSpPr>
          <p:spPr>
            <a:xfrm>
              <a:off x="7640673" y="2730500"/>
              <a:ext cx="92652" cy="112934"/>
            </a:xfrm>
            <a:custGeom>
              <a:avLst/>
              <a:gdLst/>
              <a:ahLst/>
              <a:cxnLst/>
              <a:rect l="0" t="0" r="0" b="0"/>
              <a:pathLst>
                <a:path w="92652" h="112934">
                  <a:moveTo>
                    <a:pt x="80927" y="12700"/>
                  </a:moveTo>
                  <a:lnTo>
                    <a:pt x="68096" y="12700"/>
                  </a:lnTo>
                  <a:lnTo>
                    <a:pt x="62759" y="14581"/>
                  </a:lnTo>
                  <a:lnTo>
                    <a:pt x="46339" y="24942"/>
                  </a:lnTo>
                  <a:lnTo>
                    <a:pt x="25798" y="51575"/>
                  </a:lnTo>
                  <a:lnTo>
                    <a:pt x="3856" y="80129"/>
                  </a:lnTo>
                  <a:lnTo>
                    <a:pt x="0" y="93043"/>
                  </a:lnTo>
                  <a:lnTo>
                    <a:pt x="979" y="99678"/>
                  </a:lnTo>
                  <a:lnTo>
                    <a:pt x="5498" y="107380"/>
                  </a:lnTo>
                  <a:lnTo>
                    <a:pt x="7357" y="109687"/>
                  </a:lnTo>
                  <a:lnTo>
                    <a:pt x="13186" y="112249"/>
                  </a:lnTo>
                  <a:lnTo>
                    <a:pt x="16716" y="112933"/>
                  </a:lnTo>
                  <a:lnTo>
                    <a:pt x="24401" y="111810"/>
                  </a:lnTo>
                  <a:lnTo>
                    <a:pt x="54258" y="101381"/>
                  </a:lnTo>
                  <a:lnTo>
                    <a:pt x="67850" y="93303"/>
                  </a:lnTo>
                  <a:lnTo>
                    <a:pt x="78934" y="81973"/>
                  </a:lnTo>
                  <a:lnTo>
                    <a:pt x="89000" y="65502"/>
                  </a:lnTo>
                  <a:lnTo>
                    <a:pt x="92255" y="52883"/>
                  </a:lnTo>
                  <a:lnTo>
                    <a:pt x="92651" y="32318"/>
                  </a:lnTo>
                  <a:lnTo>
                    <a:pt x="90135" y="25417"/>
                  </a:lnTo>
                  <a:lnTo>
                    <a:pt x="78689" y="10770"/>
                  </a:lnTo>
                  <a:lnTo>
                    <a:pt x="69053" y="4288"/>
                  </a:lnTo>
                  <a:lnTo>
                    <a:pt x="55527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SMARTInkShape-3167"/>
            <p:cNvSpPr/>
            <p:nvPr/>
          </p:nvSpPr>
          <p:spPr>
            <a:xfrm>
              <a:off x="7759700" y="2711450"/>
              <a:ext cx="101601" cy="113919"/>
            </a:xfrm>
            <a:custGeom>
              <a:avLst/>
              <a:gdLst/>
              <a:ahLst/>
              <a:cxnLst/>
              <a:rect l="0" t="0" r="0" b="0"/>
              <a:pathLst>
                <a:path w="101601" h="113919">
                  <a:moveTo>
                    <a:pt x="0" y="19050"/>
                  </a:moveTo>
                  <a:lnTo>
                    <a:pt x="5467" y="19050"/>
                  </a:lnTo>
                  <a:lnTo>
                    <a:pt x="5761" y="19755"/>
                  </a:lnTo>
                  <a:lnTo>
                    <a:pt x="6088" y="22420"/>
                  </a:lnTo>
                  <a:lnTo>
                    <a:pt x="8115" y="25957"/>
                  </a:lnTo>
                  <a:lnTo>
                    <a:pt x="15165" y="37347"/>
                  </a:lnTo>
                  <a:lnTo>
                    <a:pt x="23186" y="65696"/>
                  </a:lnTo>
                  <a:lnTo>
                    <a:pt x="25313" y="96115"/>
                  </a:lnTo>
                  <a:lnTo>
                    <a:pt x="27243" y="101044"/>
                  </a:lnTo>
                  <a:lnTo>
                    <a:pt x="29747" y="105586"/>
                  </a:lnTo>
                  <a:lnTo>
                    <a:pt x="30860" y="109956"/>
                  </a:lnTo>
                  <a:lnTo>
                    <a:pt x="31862" y="111404"/>
                  </a:lnTo>
                  <a:lnTo>
                    <a:pt x="33235" y="112369"/>
                  </a:lnTo>
                  <a:lnTo>
                    <a:pt x="37138" y="113918"/>
                  </a:lnTo>
                  <a:lnTo>
                    <a:pt x="37459" y="113340"/>
                  </a:lnTo>
                  <a:lnTo>
                    <a:pt x="37815" y="110816"/>
                  </a:lnTo>
                  <a:lnTo>
                    <a:pt x="39854" y="107342"/>
                  </a:lnTo>
                  <a:lnTo>
                    <a:pt x="57195" y="76019"/>
                  </a:lnTo>
                  <a:lnTo>
                    <a:pt x="69853" y="45758"/>
                  </a:lnTo>
                  <a:lnTo>
                    <a:pt x="78082" y="32137"/>
                  </a:lnTo>
                  <a:lnTo>
                    <a:pt x="94857" y="10147"/>
                  </a:lnTo>
                  <a:lnTo>
                    <a:pt x="97105" y="8881"/>
                  </a:lnTo>
                  <a:lnTo>
                    <a:pt x="98603" y="7332"/>
                  </a:lnTo>
                  <a:lnTo>
                    <a:pt x="10160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SMARTInkShape-3168"/>
            <p:cNvSpPr/>
            <p:nvPr/>
          </p:nvSpPr>
          <p:spPr>
            <a:xfrm>
              <a:off x="7877419" y="2701358"/>
              <a:ext cx="329770" cy="130359"/>
            </a:xfrm>
            <a:custGeom>
              <a:avLst/>
              <a:gdLst/>
              <a:ahLst/>
              <a:cxnLst/>
              <a:rect l="0" t="0" r="0" b="0"/>
              <a:pathLst>
                <a:path w="329770" h="130359">
                  <a:moveTo>
                    <a:pt x="2931" y="54542"/>
                  </a:moveTo>
                  <a:lnTo>
                    <a:pt x="6302" y="57912"/>
                  </a:lnTo>
                  <a:lnTo>
                    <a:pt x="9838" y="59568"/>
                  </a:lnTo>
                  <a:lnTo>
                    <a:pt x="24129" y="60814"/>
                  </a:lnTo>
                  <a:lnTo>
                    <a:pt x="53896" y="53050"/>
                  </a:lnTo>
                  <a:lnTo>
                    <a:pt x="64599" y="47750"/>
                  </a:lnTo>
                  <a:lnTo>
                    <a:pt x="81140" y="33349"/>
                  </a:lnTo>
                  <a:lnTo>
                    <a:pt x="83551" y="29130"/>
                  </a:lnTo>
                  <a:lnTo>
                    <a:pt x="85099" y="20672"/>
                  </a:lnTo>
                  <a:lnTo>
                    <a:pt x="84521" y="19262"/>
                  </a:lnTo>
                  <a:lnTo>
                    <a:pt x="83429" y="18322"/>
                  </a:lnTo>
                  <a:lnTo>
                    <a:pt x="80335" y="17277"/>
                  </a:lnTo>
                  <a:lnTo>
                    <a:pt x="67173" y="16552"/>
                  </a:lnTo>
                  <a:lnTo>
                    <a:pt x="51342" y="21533"/>
                  </a:lnTo>
                  <a:lnTo>
                    <a:pt x="38834" y="27985"/>
                  </a:lnTo>
                  <a:lnTo>
                    <a:pt x="17737" y="46480"/>
                  </a:lnTo>
                  <a:lnTo>
                    <a:pt x="8415" y="62266"/>
                  </a:lnTo>
                  <a:lnTo>
                    <a:pt x="41" y="90274"/>
                  </a:lnTo>
                  <a:lnTo>
                    <a:pt x="0" y="98880"/>
                  </a:lnTo>
                  <a:lnTo>
                    <a:pt x="2334" y="106703"/>
                  </a:lnTo>
                  <a:lnTo>
                    <a:pt x="9581" y="117474"/>
                  </a:lnTo>
                  <a:lnTo>
                    <a:pt x="11597" y="119780"/>
                  </a:lnTo>
                  <a:lnTo>
                    <a:pt x="17601" y="122342"/>
                  </a:lnTo>
                  <a:lnTo>
                    <a:pt x="37057" y="127780"/>
                  </a:lnTo>
                  <a:lnTo>
                    <a:pt x="68327" y="122770"/>
                  </a:lnTo>
                  <a:lnTo>
                    <a:pt x="79268" y="118732"/>
                  </a:lnTo>
                  <a:lnTo>
                    <a:pt x="110765" y="97460"/>
                  </a:lnTo>
                  <a:lnTo>
                    <a:pt x="134389" y="73457"/>
                  </a:lnTo>
                  <a:lnTo>
                    <a:pt x="150987" y="43950"/>
                  </a:lnTo>
                  <a:lnTo>
                    <a:pt x="155297" y="29284"/>
                  </a:lnTo>
                  <a:lnTo>
                    <a:pt x="154623" y="47154"/>
                  </a:lnTo>
                  <a:lnTo>
                    <a:pt x="148863" y="76044"/>
                  </a:lnTo>
                  <a:lnTo>
                    <a:pt x="142565" y="106132"/>
                  </a:lnTo>
                  <a:lnTo>
                    <a:pt x="137248" y="119705"/>
                  </a:lnTo>
                  <a:lnTo>
                    <a:pt x="136567" y="126374"/>
                  </a:lnTo>
                  <a:lnTo>
                    <a:pt x="137177" y="127830"/>
                  </a:lnTo>
                  <a:lnTo>
                    <a:pt x="138290" y="128800"/>
                  </a:lnTo>
                  <a:lnTo>
                    <a:pt x="141773" y="130358"/>
                  </a:lnTo>
                  <a:lnTo>
                    <a:pt x="142059" y="129780"/>
                  </a:lnTo>
                  <a:lnTo>
                    <a:pt x="144399" y="121902"/>
                  </a:lnTo>
                  <a:lnTo>
                    <a:pt x="146944" y="114818"/>
                  </a:lnTo>
                  <a:lnTo>
                    <a:pt x="152083" y="94613"/>
                  </a:lnTo>
                  <a:lnTo>
                    <a:pt x="163883" y="65974"/>
                  </a:lnTo>
                  <a:lnTo>
                    <a:pt x="181972" y="35772"/>
                  </a:lnTo>
                  <a:lnTo>
                    <a:pt x="192309" y="24364"/>
                  </a:lnTo>
                  <a:lnTo>
                    <a:pt x="200223" y="19963"/>
                  </a:lnTo>
                  <a:lnTo>
                    <a:pt x="213430" y="17137"/>
                  </a:lnTo>
                  <a:lnTo>
                    <a:pt x="218312" y="18632"/>
                  </a:lnTo>
                  <a:lnTo>
                    <a:pt x="220601" y="20019"/>
                  </a:lnTo>
                  <a:lnTo>
                    <a:pt x="222128" y="21649"/>
                  </a:lnTo>
                  <a:lnTo>
                    <a:pt x="228149" y="34757"/>
                  </a:lnTo>
                  <a:lnTo>
                    <a:pt x="230862" y="50581"/>
                  </a:lnTo>
                  <a:lnTo>
                    <a:pt x="230627" y="63089"/>
                  </a:lnTo>
                  <a:lnTo>
                    <a:pt x="223680" y="90765"/>
                  </a:lnTo>
                  <a:lnTo>
                    <a:pt x="212349" y="105177"/>
                  </a:lnTo>
                  <a:lnTo>
                    <a:pt x="206494" y="111310"/>
                  </a:lnTo>
                  <a:lnTo>
                    <a:pt x="206238" y="108208"/>
                  </a:lnTo>
                  <a:lnTo>
                    <a:pt x="208060" y="104734"/>
                  </a:lnTo>
                  <a:lnTo>
                    <a:pt x="214978" y="93384"/>
                  </a:lnTo>
                  <a:lnTo>
                    <a:pt x="219480" y="77553"/>
                  </a:lnTo>
                  <a:lnTo>
                    <a:pt x="236767" y="47331"/>
                  </a:lnTo>
                  <a:lnTo>
                    <a:pt x="260599" y="19699"/>
                  </a:lnTo>
                  <a:lnTo>
                    <a:pt x="277986" y="3261"/>
                  </a:lnTo>
                  <a:lnTo>
                    <a:pt x="286514" y="0"/>
                  </a:lnTo>
                  <a:lnTo>
                    <a:pt x="295009" y="432"/>
                  </a:lnTo>
                  <a:lnTo>
                    <a:pt x="308589" y="3088"/>
                  </a:lnTo>
                  <a:lnTo>
                    <a:pt x="311125" y="4717"/>
                  </a:lnTo>
                  <a:lnTo>
                    <a:pt x="322437" y="17990"/>
                  </a:lnTo>
                  <a:lnTo>
                    <a:pt x="324850" y="26302"/>
                  </a:lnTo>
                  <a:lnTo>
                    <a:pt x="328090" y="41000"/>
                  </a:lnTo>
                  <a:lnTo>
                    <a:pt x="329769" y="45514"/>
                  </a:lnTo>
                  <a:lnTo>
                    <a:pt x="329756" y="54292"/>
                  </a:lnTo>
                  <a:lnTo>
                    <a:pt x="326191" y="83329"/>
                  </a:lnTo>
                  <a:lnTo>
                    <a:pt x="321778" y="92474"/>
                  </a:lnTo>
                  <a:lnTo>
                    <a:pt x="320431" y="98992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SMARTInkShape-3169"/>
            <p:cNvSpPr/>
            <p:nvPr/>
          </p:nvSpPr>
          <p:spPr>
            <a:xfrm>
              <a:off x="8261350" y="2686276"/>
              <a:ext cx="260351" cy="112687"/>
            </a:xfrm>
            <a:custGeom>
              <a:avLst/>
              <a:gdLst/>
              <a:ahLst/>
              <a:cxnLst/>
              <a:rect l="0" t="0" r="0" b="0"/>
              <a:pathLst>
                <a:path w="260351" h="112687">
                  <a:moveTo>
                    <a:pt x="0" y="44224"/>
                  </a:moveTo>
                  <a:lnTo>
                    <a:pt x="0" y="49691"/>
                  </a:lnTo>
                  <a:lnTo>
                    <a:pt x="3371" y="53683"/>
                  </a:lnTo>
                  <a:lnTo>
                    <a:pt x="6907" y="55483"/>
                  </a:lnTo>
                  <a:lnTo>
                    <a:pt x="17712" y="56734"/>
                  </a:lnTo>
                  <a:lnTo>
                    <a:pt x="45425" y="56916"/>
                  </a:lnTo>
                  <a:lnTo>
                    <a:pt x="76511" y="46798"/>
                  </a:lnTo>
                  <a:lnTo>
                    <a:pt x="90481" y="43575"/>
                  </a:lnTo>
                  <a:lnTo>
                    <a:pt x="99245" y="37820"/>
                  </a:lnTo>
                  <a:lnTo>
                    <a:pt x="104081" y="32441"/>
                  </a:lnTo>
                  <a:lnTo>
                    <a:pt x="105370" y="30018"/>
                  </a:lnTo>
                  <a:lnTo>
                    <a:pt x="105524" y="27698"/>
                  </a:lnTo>
                  <a:lnTo>
                    <a:pt x="103815" y="23238"/>
                  </a:lnTo>
                  <a:lnTo>
                    <a:pt x="90859" y="13744"/>
                  </a:lnTo>
                  <a:lnTo>
                    <a:pt x="82739" y="12850"/>
                  </a:lnTo>
                  <a:lnTo>
                    <a:pt x="77224" y="14522"/>
                  </a:lnTo>
                  <a:lnTo>
                    <a:pt x="48475" y="30192"/>
                  </a:lnTo>
                  <a:lnTo>
                    <a:pt x="36627" y="40850"/>
                  </a:lnTo>
                  <a:lnTo>
                    <a:pt x="23646" y="61270"/>
                  </a:lnTo>
                  <a:lnTo>
                    <a:pt x="17040" y="77261"/>
                  </a:lnTo>
                  <a:lnTo>
                    <a:pt x="16510" y="87364"/>
                  </a:lnTo>
                  <a:lnTo>
                    <a:pt x="18626" y="95853"/>
                  </a:lnTo>
                  <a:lnTo>
                    <a:pt x="23784" y="104598"/>
                  </a:lnTo>
                  <a:lnTo>
                    <a:pt x="27740" y="109392"/>
                  </a:lnTo>
                  <a:lnTo>
                    <a:pt x="33731" y="111993"/>
                  </a:lnTo>
                  <a:lnTo>
                    <a:pt x="37303" y="112686"/>
                  </a:lnTo>
                  <a:lnTo>
                    <a:pt x="45037" y="111575"/>
                  </a:lnTo>
                  <a:lnTo>
                    <a:pt x="74117" y="104578"/>
                  </a:lnTo>
                  <a:lnTo>
                    <a:pt x="91023" y="96232"/>
                  </a:lnTo>
                  <a:lnTo>
                    <a:pt x="115712" y="73591"/>
                  </a:lnTo>
                  <a:lnTo>
                    <a:pt x="138210" y="44208"/>
                  </a:lnTo>
                  <a:lnTo>
                    <a:pt x="157469" y="20188"/>
                  </a:lnTo>
                  <a:lnTo>
                    <a:pt x="160063" y="19430"/>
                  </a:lnTo>
                  <a:lnTo>
                    <a:pt x="161742" y="19228"/>
                  </a:lnTo>
                  <a:lnTo>
                    <a:pt x="162155" y="19798"/>
                  </a:lnTo>
                  <a:lnTo>
                    <a:pt x="161725" y="20885"/>
                  </a:lnTo>
                  <a:lnTo>
                    <a:pt x="160734" y="22314"/>
                  </a:lnTo>
                  <a:lnTo>
                    <a:pt x="157129" y="36731"/>
                  </a:lnTo>
                  <a:lnTo>
                    <a:pt x="155553" y="39228"/>
                  </a:lnTo>
                  <a:lnTo>
                    <a:pt x="147497" y="69759"/>
                  </a:lnTo>
                  <a:lnTo>
                    <a:pt x="145987" y="77445"/>
                  </a:lnTo>
                  <a:lnTo>
                    <a:pt x="140667" y="87055"/>
                  </a:lnTo>
                  <a:lnTo>
                    <a:pt x="139639" y="87595"/>
                  </a:lnTo>
                  <a:lnTo>
                    <a:pt x="133636" y="88631"/>
                  </a:lnTo>
                  <a:lnTo>
                    <a:pt x="137770" y="83596"/>
                  </a:lnTo>
                  <a:lnTo>
                    <a:pt x="139833" y="77840"/>
                  </a:lnTo>
                  <a:lnTo>
                    <a:pt x="156691" y="47497"/>
                  </a:lnTo>
                  <a:lnTo>
                    <a:pt x="166993" y="26447"/>
                  </a:lnTo>
                  <a:lnTo>
                    <a:pt x="182407" y="8492"/>
                  </a:lnTo>
                  <a:lnTo>
                    <a:pt x="190665" y="3648"/>
                  </a:lnTo>
                  <a:lnTo>
                    <a:pt x="207324" y="284"/>
                  </a:lnTo>
                  <a:lnTo>
                    <a:pt x="214675" y="0"/>
                  </a:lnTo>
                  <a:lnTo>
                    <a:pt x="220765" y="1756"/>
                  </a:lnTo>
                  <a:lnTo>
                    <a:pt x="230041" y="8592"/>
                  </a:lnTo>
                  <a:lnTo>
                    <a:pt x="233794" y="12003"/>
                  </a:lnTo>
                  <a:lnTo>
                    <a:pt x="237964" y="19555"/>
                  </a:lnTo>
                  <a:lnTo>
                    <a:pt x="246033" y="46169"/>
                  </a:lnTo>
                  <a:lnTo>
                    <a:pt x="247508" y="75587"/>
                  </a:lnTo>
                  <a:lnTo>
                    <a:pt x="247647" y="100624"/>
                  </a:lnTo>
                  <a:lnTo>
                    <a:pt x="249530" y="101040"/>
                  </a:lnTo>
                  <a:lnTo>
                    <a:pt x="251020" y="101151"/>
                  </a:lnTo>
                  <a:lnTo>
                    <a:pt x="252013" y="100520"/>
                  </a:lnTo>
                  <a:lnTo>
                    <a:pt x="252676" y="99393"/>
                  </a:lnTo>
                  <a:lnTo>
                    <a:pt x="253117" y="97937"/>
                  </a:lnTo>
                  <a:lnTo>
                    <a:pt x="254117" y="96966"/>
                  </a:lnTo>
                  <a:lnTo>
                    <a:pt x="260350" y="95024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SMARTInkShape-3170"/>
            <p:cNvSpPr/>
            <p:nvPr/>
          </p:nvSpPr>
          <p:spPr>
            <a:xfrm>
              <a:off x="8567404" y="2635250"/>
              <a:ext cx="144797" cy="151824"/>
            </a:xfrm>
            <a:custGeom>
              <a:avLst/>
              <a:gdLst/>
              <a:ahLst/>
              <a:cxnLst/>
              <a:rect l="0" t="0" r="0" b="0"/>
              <a:pathLst>
                <a:path w="144797" h="151824">
                  <a:moveTo>
                    <a:pt x="87646" y="0"/>
                  </a:moveTo>
                  <a:lnTo>
                    <a:pt x="78807" y="8838"/>
                  </a:lnTo>
                  <a:lnTo>
                    <a:pt x="76662" y="14746"/>
                  </a:lnTo>
                  <a:lnTo>
                    <a:pt x="70102" y="39911"/>
                  </a:lnTo>
                  <a:lnTo>
                    <a:pt x="62125" y="68744"/>
                  </a:lnTo>
                  <a:lnTo>
                    <a:pt x="53755" y="98402"/>
                  </a:lnTo>
                  <a:lnTo>
                    <a:pt x="43192" y="127902"/>
                  </a:lnTo>
                  <a:lnTo>
                    <a:pt x="37218" y="150455"/>
                  </a:lnTo>
                  <a:lnTo>
                    <a:pt x="38504" y="151103"/>
                  </a:lnTo>
                  <a:lnTo>
                    <a:pt x="43698" y="151823"/>
                  </a:lnTo>
                  <a:lnTo>
                    <a:pt x="45647" y="151310"/>
                  </a:lnTo>
                  <a:lnTo>
                    <a:pt x="46946" y="150262"/>
                  </a:lnTo>
                  <a:lnTo>
                    <a:pt x="47812" y="148858"/>
                  </a:lnTo>
                  <a:lnTo>
                    <a:pt x="49394" y="128620"/>
                  </a:lnTo>
                  <a:lnTo>
                    <a:pt x="45715" y="120429"/>
                  </a:lnTo>
                  <a:lnTo>
                    <a:pt x="17815" y="88947"/>
                  </a:lnTo>
                  <a:lnTo>
                    <a:pt x="13571" y="85393"/>
                  </a:lnTo>
                  <a:lnTo>
                    <a:pt x="9332" y="83813"/>
                  </a:lnTo>
                  <a:lnTo>
                    <a:pt x="0" y="82660"/>
                  </a:lnTo>
                  <a:lnTo>
                    <a:pt x="27310" y="82551"/>
                  </a:lnTo>
                  <a:lnTo>
                    <a:pt x="56313" y="82550"/>
                  </a:lnTo>
                  <a:lnTo>
                    <a:pt x="87701" y="82550"/>
                  </a:lnTo>
                  <a:lnTo>
                    <a:pt x="118697" y="82550"/>
                  </a:lnTo>
                  <a:lnTo>
                    <a:pt x="144796" y="825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SMARTInkShape-3171"/>
            <p:cNvSpPr/>
            <p:nvPr/>
          </p:nvSpPr>
          <p:spPr>
            <a:xfrm>
              <a:off x="6356350" y="3155950"/>
              <a:ext cx="12701" cy="171451"/>
            </a:xfrm>
            <a:custGeom>
              <a:avLst/>
              <a:gdLst/>
              <a:ahLst/>
              <a:cxnLst/>
              <a:rect l="0" t="0" r="0" b="0"/>
              <a:pathLst>
                <a:path w="12701" h="171451">
                  <a:moveTo>
                    <a:pt x="12700" y="0"/>
                  </a:moveTo>
                  <a:lnTo>
                    <a:pt x="12700" y="3370"/>
                  </a:lnTo>
                  <a:lnTo>
                    <a:pt x="10818" y="6907"/>
                  </a:lnTo>
                  <a:lnTo>
                    <a:pt x="9328" y="8838"/>
                  </a:lnTo>
                  <a:lnTo>
                    <a:pt x="3240" y="38875"/>
                  </a:lnTo>
                  <a:lnTo>
                    <a:pt x="960" y="57380"/>
                  </a:lnTo>
                  <a:lnTo>
                    <a:pt x="5152" y="88930"/>
                  </a:lnTo>
                  <a:lnTo>
                    <a:pt x="6192" y="119948"/>
                  </a:lnTo>
                  <a:lnTo>
                    <a:pt x="6341" y="150353"/>
                  </a:lnTo>
                  <a:lnTo>
                    <a:pt x="6344" y="153152"/>
                  </a:lnTo>
                  <a:lnTo>
                    <a:pt x="4465" y="158143"/>
                  </a:lnTo>
                  <a:lnTo>
                    <a:pt x="1984" y="162713"/>
                  </a:lnTo>
                  <a:lnTo>
                    <a:pt x="0" y="1714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SMARTInkShape-3172"/>
            <p:cNvSpPr/>
            <p:nvPr/>
          </p:nvSpPr>
          <p:spPr>
            <a:xfrm>
              <a:off x="6350000" y="3061551"/>
              <a:ext cx="132859" cy="107100"/>
            </a:xfrm>
            <a:custGeom>
              <a:avLst/>
              <a:gdLst/>
              <a:ahLst/>
              <a:cxnLst/>
              <a:rect l="0" t="0" r="0" b="0"/>
              <a:pathLst>
                <a:path w="132859" h="107100">
                  <a:moveTo>
                    <a:pt x="0" y="49949"/>
                  </a:moveTo>
                  <a:lnTo>
                    <a:pt x="0" y="35022"/>
                  </a:lnTo>
                  <a:lnTo>
                    <a:pt x="3371" y="25378"/>
                  </a:lnTo>
                  <a:lnTo>
                    <a:pt x="8789" y="19508"/>
                  </a:lnTo>
                  <a:lnTo>
                    <a:pt x="36126" y="3459"/>
                  </a:lnTo>
                  <a:lnTo>
                    <a:pt x="58014" y="0"/>
                  </a:lnTo>
                  <a:lnTo>
                    <a:pt x="82720" y="1198"/>
                  </a:lnTo>
                  <a:lnTo>
                    <a:pt x="113757" y="12028"/>
                  </a:lnTo>
                  <a:lnTo>
                    <a:pt x="121820" y="16867"/>
                  </a:lnTo>
                  <a:lnTo>
                    <a:pt x="129619" y="26820"/>
                  </a:lnTo>
                  <a:lnTo>
                    <a:pt x="131691" y="32143"/>
                  </a:lnTo>
                  <a:lnTo>
                    <a:pt x="132858" y="42478"/>
                  </a:lnTo>
                  <a:lnTo>
                    <a:pt x="129833" y="54477"/>
                  </a:lnTo>
                  <a:lnTo>
                    <a:pt x="121098" y="66970"/>
                  </a:lnTo>
                  <a:lnTo>
                    <a:pt x="92330" y="90053"/>
                  </a:lnTo>
                  <a:lnTo>
                    <a:pt x="76040" y="97266"/>
                  </a:lnTo>
                  <a:lnTo>
                    <a:pt x="45196" y="104807"/>
                  </a:lnTo>
                  <a:lnTo>
                    <a:pt x="19050" y="107099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SMARTInkShape-3173"/>
            <p:cNvSpPr/>
            <p:nvPr/>
          </p:nvSpPr>
          <p:spPr>
            <a:xfrm>
              <a:off x="6521854" y="3022600"/>
              <a:ext cx="107063" cy="139701"/>
            </a:xfrm>
            <a:custGeom>
              <a:avLst/>
              <a:gdLst/>
              <a:ahLst/>
              <a:cxnLst/>
              <a:rect l="0" t="0" r="0" b="0"/>
              <a:pathLst>
                <a:path w="107063" h="139701">
                  <a:moveTo>
                    <a:pt x="88496" y="0"/>
                  </a:moveTo>
                  <a:lnTo>
                    <a:pt x="79657" y="0"/>
                  </a:lnTo>
                  <a:lnTo>
                    <a:pt x="50216" y="12865"/>
                  </a:lnTo>
                  <a:lnTo>
                    <a:pt x="41849" y="16301"/>
                  </a:lnTo>
                  <a:lnTo>
                    <a:pt x="20752" y="22058"/>
                  </a:lnTo>
                  <a:lnTo>
                    <a:pt x="6502" y="29986"/>
                  </a:lnTo>
                  <a:lnTo>
                    <a:pt x="4200" y="30574"/>
                  </a:lnTo>
                  <a:lnTo>
                    <a:pt x="2665" y="31671"/>
                  </a:lnTo>
                  <a:lnTo>
                    <a:pt x="1642" y="33108"/>
                  </a:lnTo>
                  <a:lnTo>
                    <a:pt x="0" y="37114"/>
                  </a:lnTo>
                  <a:lnTo>
                    <a:pt x="6457" y="41178"/>
                  </a:lnTo>
                  <a:lnTo>
                    <a:pt x="13936" y="43480"/>
                  </a:lnTo>
                  <a:lnTo>
                    <a:pt x="31840" y="46203"/>
                  </a:lnTo>
                  <a:lnTo>
                    <a:pt x="61815" y="57303"/>
                  </a:lnTo>
                  <a:lnTo>
                    <a:pt x="84093" y="68458"/>
                  </a:lnTo>
                  <a:lnTo>
                    <a:pt x="102036" y="83786"/>
                  </a:lnTo>
                  <a:lnTo>
                    <a:pt x="105097" y="90390"/>
                  </a:lnTo>
                  <a:lnTo>
                    <a:pt x="107062" y="102756"/>
                  </a:lnTo>
                  <a:lnTo>
                    <a:pt x="105449" y="107523"/>
                  </a:lnTo>
                  <a:lnTo>
                    <a:pt x="95294" y="119703"/>
                  </a:lnTo>
                  <a:lnTo>
                    <a:pt x="83768" y="128209"/>
                  </a:lnTo>
                  <a:lnTo>
                    <a:pt x="54600" y="137412"/>
                  </a:lnTo>
                  <a:lnTo>
                    <a:pt x="31346" y="1397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SMARTInkShape-3174"/>
            <p:cNvSpPr/>
            <p:nvPr/>
          </p:nvSpPr>
          <p:spPr>
            <a:xfrm>
              <a:off x="6706886" y="3048557"/>
              <a:ext cx="111751" cy="132794"/>
            </a:xfrm>
            <a:custGeom>
              <a:avLst/>
              <a:gdLst/>
              <a:ahLst/>
              <a:cxnLst/>
              <a:rect l="0" t="0" r="0" b="0"/>
              <a:pathLst>
                <a:path w="111751" h="132794">
                  <a:moveTo>
                    <a:pt x="36814" y="62943"/>
                  </a:moveTo>
                  <a:lnTo>
                    <a:pt x="40185" y="62943"/>
                  </a:lnTo>
                  <a:lnTo>
                    <a:pt x="71363" y="51697"/>
                  </a:lnTo>
                  <a:lnTo>
                    <a:pt x="88565" y="41688"/>
                  </a:lnTo>
                  <a:lnTo>
                    <a:pt x="108750" y="22724"/>
                  </a:lnTo>
                  <a:lnTo>
                    <a:pt x="111119" y="18491"/>
                  </a:lnTo>
                  <a:lnTo>
                    <a:pt x="111750" y="16375"/>
                  </a:lnTo>
                  <a:lnTo>
                    <a:pt x="111466" y="14259"/>
                  </a:lnTo>
                  <a:lnTo>
                    <a:pt x="109268" y="10026"/>
                  </a:lnTo>
                  <a:lnTo>
                    <a:pt x="104064" y="3676"/>
                  </a:lnTo>
                  <a:lnTo>
                    <a:pt x="100100" y="1324"/>
                  </a:lnTo>
                  <a:lnTo>
                    <a:pt x="92018" y="0"/>
                  </a:lnTo>
                  <a:lnTo>
                    <a:pt x="72541" y="222"/>
                  </a:lnTo>
                  <a:lnTo>
                    <a:pt x="64216" y="2846"/>
                  </a:lnTo>
                  <a:lnTo>
                    <a:pt x="34690" y="23624"/>
                  </a:lnTo>
                  <a:lnTo>
                    <a:pt x="16900" y="47547"/>
                  </a:lnTo>
                  <a:lnTo>
                    <a:pt x="3057" y="78942"/>
                  </a:lnTo>
                  <a:lnTo>
                    <a:pt x="0" y="92299"/>
                  </a:lnTo>
                  <a:lnTo>
                    <a:pt x="1167" y="99038"/>
                  </a:lnTo>
                  <a:lnTo>
                    <a:pt x="7665" y="112484"/>
                  </a:lnTo>
                  <a:lnTo>
                    <a:pt x="13510" y="118593"/>
                  </a:lnTo>
                  <a:lnTo>
                    <a:pt x="17044" y="121209"/>
                  </a:lnTo>
                  <a:lnTo>
                    <a:pt x="26616" y="124117"/>
                  </a:lnTo>
                  <a:lnTo>
                    <a:pt x="55526" y="131264"/>
                  </a:lnTo>
                  <a:lnTo>
                    <a:pt x="74914" y="132793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SMARTInkShape-3175"/>
            <p:cNvSpPr/>
            <p:nvPr/>
          </p:nvSpPr>
          <p:spPr>
            <a:xfrm>
              <a:off x="6889759" y="3054350"/>
              <a:ext cx="101212" cy="114096"/>
            </a:xfrm>
            <a:custGeom>
              <a:avLst/>
              <a:gdLst/>
              <a:ahLst/>
              <a:cxnLst/>
              <a:rect l="0" t="0" r="0" b="0"/>
              <a:pathLst>
                <a:path w="101212" h="114096">
                  <a:moveTo>
                    <a:pt x="19041" y="12700"/>
                  </a:moveTo>
                  <a:lnTo>
                    <a:pt x="15669" y="12700"/>
                  </a:lnTo>
                  <a:lnTo>
                    <a:pt x="14676" y="13405"/>
                  </a:lnTo>
                  <a:lnTo>
                    <a:pt x="14014" y="14581"/>
                  </a:lnTo>
                  <a:lnTo>
                    <a:pt x="13573" y="16071"/>
                  </a:lnTo>
                  <a:lnTo>
                    <a:pt x="2617" y="34776"/>
                  </a:lnTo>
                  <a:lnTo>
                    <a:pt x="144" y="63553"/>
                  </a:lnTo>
                  <a:lnTo>
                    <a:pt x="0" y="95232"/>
                  </a:lnTo>
                  <a:lnTo>
                    <a:pt x="3365" y="106455"/>
                  </a:lnTo>
                  <a:lnTo>
                    <a:pt x="5062" y="109070"/>
                  </a:lnTo>
                  <a:lnTo>
                    <a:pt x="8830" y="111975"/>
                  </a:lnTo>
                  <a:lnTo>
                    <a:pt x="14917" y="113611"/>
                  </a:lnTo>
                  <a:lnTo>
                    <a:pt x="24561" y="114095"/>
                  </a:lnTo>
                  <a:lnTo>
                    <a:pt x="30431" y="112327"/>
                  </a:lnTo>
                  <a:lnTo>
                    <a:pt x="36098" y="109895"/>
                  </a:lnTo>
                  <a:lnTo>
                    <a:pt x="43320" y="108814"/>
                  </a:lnTo>
                  <a:lnTo>
                    <a:pt x="51233" y="104571"/>
                  </a:lnTo>
                  <a:lnTo>
                    <a:pt x="74982" y="83586"/>
                  </a:lnTo>
                  <a:lnTo>
                    <a:pt x="90715" y="59171"/>
                  </a:lnTo>
                  <a:lnTo>
                    <a:pt x="99671" y="34942"/>
                  </a:lnTo>
                  <a:lnTo>
                    <a:pt x="101211" y="23914"/>
                  </a:lnTo>
                  <a:lnTo>
                    <a:pt x="99541" y="19330"/>
                  </a:lnTo>
                  <a:lnTo>
                    <a:pt x="97152" y="14941"/>
                  </a:lnTo>
                  <a:lnTo>
                    <a:pt x="95618" y="6374"/>
                  </a:lnTo>
                  <a:lnTo>
                    <a:pt x="95492" y="4249"/>
                  </a:lnTo>
                  <a:lnTo>
                    <a:pt x="94703" y="2833"/>
                  </a:lnTo>
                  <a:lnTo>
                    <a:pt x="93472" y="1888"/>
                  </a:lnTo>
                  <a:lnTo>
                    <a:pt x="88891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SMARTInkShape-3176"/>
            <p:cNvSpPr/>
            <p:nvPr/>
          </p:nvSpPr>
          <p:spPr>
            <a:xfrm>
              <a:off x="7020528" y="2940202"/>
              <a:ext cx="135923" cy="227077"/>
            </a:xfrm>
            <a:custGeom>
              <a:avLst/>
              <a:gdLst/>
              <a:ahLst/>
              <a:cxnLst/>
              <a:rect l="0" t="0" r="0" b="0"/>
              <a:pathLst>
                <a:path w="135923" h="227077">
                  <a:moveTo>
                    <a:pt x="97822" y="120498"/>
                  </a:moveTo>
                  <a:lnTo>
                    <a:pt x="92354" y="115030"/>
                  </a:lnTo>
                  <a:lnTo>
                    <a:pt x="88362" y="114409"/>
                  </a:lnTo>
                  <a:lnTo>
                    <a:pt x="75623" y="114905"/>
                  </a:lnTo>
                  <a:lnTo>
                    <a:pt x="50106" y="123871"/>
                  </a:lnTo>
                  <a:lnTo>
                    <a:pt x="30698" y="138097"/>
                  </a:lnTo>
                  <a:lnTo>
                    <a:pt x="15909" y="158685"/>
                  </a:lnTo>
                  <a:lnTo>
                    <a:pt x="2627" y="189031"/>
                  </a:lnTo>
                  <a:lnTo>
                    <a:pt x="492" y="193703"/>
                  </a:lnTo>
                  <a:lnTo>
                    <a:pt x="0" y="202657"/>
                  </a:lnTo>
                  <a:lnTo>
                    <a:pt x="2134" y="210635"/>
                  </a:lnTo>
                  <a:lnTo>
                    <a:pt x="9253" y="221506"/>
                  </a:lnTo>
                  <a:lnTo>
                    <a:pt x="13302" y="225362"/>
                  </a:lnTo>
                  <a:lnTo>
                    <a:pt x="17454" y="227076"/>
                  </a:lnTo>
                  <a:lnTo>
                    <a:pt x="23532" y="225957"/>
                  </a:lnTo>
                  <a:lnTo>
                    <a:pt x="52215" y="215529"/>
                  </a:lnTo>
                  <a:lnTo>
                    <a:pt x="60619" y="210711"/>
                  </a:lnTo>
                  <a:lnTo>
                    <a:pt x="88627" y="181945"/>
                  </a:lnTo>
                  <a:lnTo>
                    <a:pt x="102386" y="151272"/>
                  </a:lnTo>
                  <a:lnTo>
                    <a:pt x="115474" y="121768"/>
                  </a:lnTo>
                  <a:lnTo>
                    <a:pt x="125062" y="91978"/>
                  </a:lnTo>
                  <a:lnTo>
                    <a:pt x="129386" y="63986"/>
                  </a:lnTo>
                  <a:lnTo>
                    <a:pt x="134422" y="38073"/>
                  </a:lnTo>
                  <a:lnTo>
                    <a:pt x="135790" y="8648"/>
                  </a:lnTo>
                  <a:lnTo>
                    <a:pt x="135919" y="0"/>
                  </a:lnTo>
                  <a:lnTo>
                    <a:pt x="135922" y="3264"/>
                  </a:lnTo>
                  <a:lnTo>
                    <a:pt x="129454" y="32758"/>
                  </a:lnTo>
                  <a:lnTo>
                    <a:pt x="124181" y="63500"/>
                  </a:lnTo>
                  <a:lnTo>
                    <a:pt x="122705" y="93847"/>
                  </a:lnTo>
                  <a:lnTo>
                    <a:pt x="118233" y="125137"/>
                  </a:lnTo>
                  <a:lnTo>
                    <a:pt x="119156" y="145391"/>
                  </a:lnTo>
                  <a:lnTo>
                    <a:pt x="123392" y="173217"/>
                  </a:lnTo>
                  <a:lnTo>
                    <a:pt x="129572" y="196698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SMARTInkShape-3177"/>
            <p:cNvSpPr/>
            <p:nvPr/>
          </p:nvSpPr>
          <p:spPr>
            <a:xfrm>
              <a:off x="7233047" y="3048000"/>
              <a:ext cx="113499" cy="120246"/>
            </a:xfrm>
            <a:custGeom>
              <a:avLst/>
              <a:gdLst/>
              <a:ahLst/>
              <a:cxnLst/>
              <a:rect l="0" t="0" r="0" b="0"/>
              <a:pathLst>
                <a:path w="113499" h="120246">
                  <a:moveTo>
                    <a:pt x="82153" y="12700"/>
                  </a:moveTo>
                  <a:lnTo>
                    <a:pt x="82153" y="7232"/>
                  </a:lnTo>
                  <a:lnTo>
                    <a:pt x="81447" y="6938"/>
                  </a:lnTo>
                  <a:lnTo>
                    <a:pt x="61758" y="6372"/>
                  </a:lnTo>
                  <a:lnTo>
                    <a:pt x="55215" y="10123"/>
                  </a:lnTo>
                  <a:lnTo>
                    <a:pt x="33099" y="27055"/>
                  </a:lnTo>
                  <a:lnTo>
                    <a:pt x="13780" y="55971"/>
                  </a:lnTo>
                  <a:lnTo>
                    <a:pt x="2619" y="78161"/>
                  </a:lnTo>
                  <a:lnTo>
                    <a:pt x="0" y="99462"/>
                  </a:lnTo>
                  <a:lnTo>
                    <a:pt x="1661" y="106059"/>
                  </a:lnTo>
                  <a:lnTo>
                    <a:pt x="3091" y="108806"/>
                  </a:lnTo>
                  <a:lnTo>
                    <a:pt x="8444" y="113739"/>
                  </a:lnTo>
                  <a:lnTo>
                    <a:pt x="15526" y="117578"/>
                  </a:lnTo>
                  <a:lnTo>
                    <a:pt x="39102" y="120245"/>
                  </a:lnTo>
                  <a:lnTo>
                    <a:pt x="53796" y="117159"/>
                  </a:lnTo>
                  <a:lnTo>
                    <a:pt x="79962" y="105712"/>
                  </a:lnTo>
                  <a:lnTo>
                    <a:pt x="92714" y="96076"/>
                  </a:lnTo>
                  <a:lnTo>
                    <a:pt x="104595" y="80178"/>
                  </a:lnTo>
                  <a:lnTo>
                    <a:pt x="110831" y="67657"/>
                  </a:lnTo>
                  <a:lnTo>
                    <a:pt x="113498" y="46556"/>
                  </a:lnTo>
                  <a:lnTo>
                    <a:pt x="110411" y="33863"/>
                  </a:lnTo>
                  <a:lnTo>
                    <a:pt x="101021" y="14581"/>
                  </a:lnTo>
                  <a:lnTo>
                    <a:pt x="96889" y="10008"/>
                  </a:lnTo>
                  <a:lnTo>
                    <a:pt x="82153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SMARTInkShape-3178"/>
            <p:cNvSpPr/>
            <p:nvPr/>
          </p:nvSpPr>
          <p:spPr>
            <a:xfrm>
              <a:off x="7379258" y="2941401"/>
              <a:ext cx="120093" cy="227250"/>
            </a:xfrm>
            <a:custGeom>
              <a:avLst/>
              <a:gdLst/>
              <a:ahLst/>
              <a:cxnLst/>
              <a:rect l="0" t="0" r="0" b="0"/>
              <a:pathLst>
                <a:path w="120093" h="227250">
                  <a:moveTo>
                    <a:pt x="120092" y="157399"/>
                  </a:moveTo>
                  <a:lnTo>
                    <a:pt x="120092" y="154028"/>
                  </a:lnTo>
                  <a:lnTo>
                    <a:pt x="118210" y="150491"/>
                  </a:lnTo>
                  <a:lnTo>
                    <a:pt x="110632" y="141667"/>
                  </a:lnTo>
                  <a:lnTo>
                    <a:pt x="106950" y="139823"/>
                  </a:lnTo>
                  <a:lnTo>
                    <a:pt x="104981" y="139332"/>
                  </a:lnTo>
                  <a:lnTo>
                    <a:pt x="94653" y="133452"/>
                  </a:lnTo>
                  <a:lnTo>
                    <a:pt x="74405" y="132084"/>
                  </a:lnTo>
                  <a:lnTo>
                    <a:pt x="69683" y="133918"/>
                  </a:lnTo>
                  <a:lnTo>
                    <a:pt x="41543" y="154076"/>
                  </a:lnTo>
                  <a:lnTo>
                    <a:pt x="12697" y="183009"/>
                  </a:lnTo>
                  <a:lnTo>
                    <a:pt x="3683" y="197051"/>
                  </a:lnTo>
                  <a:lnTo>
                    <a:pt x="0" y="215337"/>
                  </a:lnTo>
                  <a:lnTo>
                    <a:pt x="1572" y="220308"/>
                  </a:lnTo>
                  <a:lnTo>
                    <a:pt x="2978" y="222622"/>
                  </a:lnTo>
                  <a:lnTo>
                    <a:pt x="4622" y="224164"/>
                  </a:lnTo>
                  <a:lnTo>
                    <a:pt x="8329" y="225878"/>
                  </a:lnTo>
                  <a:lnTo>
                    <a:pt x="17754" y="226842"/>
                  </a:lnTo>
                  <a:lnTo>
                    <a:pt x="29483" y="223757"/>
                  </a:lnTo>
                  <a:lnTo>
                    <a:pt x="50295" y="207460"/>
                  </a:lnTo>
                  <a:lnTo>
                    <a:pt x="61076" y="195280"/>
                  </a:lnTo>
                  <a:lnTo>
                    <a:pt x="80504" y="166316"/>
                  </a:lnTo>
                  <a:lnTo>
                    <a:pt x="90164" y="138856"/>
                  </a:lnTo>
                  <a:lnTo>
                    <a:pt x="98866" y="113049"/>
                  </a:lnTo>
                  <a:lnTo>
                    <a:pt x="105499" y="87568"/>
                  </a:lnTo>
                  <a:lnTo>
                    <a:pt x="107018" y="62152"/>
                  </a:lnTo>
                  <a:lnTo>
                    <a:pt x="107359" y="30791"/>
                  </a:lnTo>
                  <a:lnTo>
                    <a:pt x="107391" y="0"/>
                  </a:lnTo>
                  <a:lnTo>
                    <a:pt x="107392" y="2420"/>
                  </a:lnTo>
                  <a:lnTo>
                    <a:pt x="112859" y="22449"/>
                  </a:lnTo>
                  <a:lnTo>
                    <a:pt x="109203" y="49106"/>
                  </a:lnTo>
                  <a:lnTo>
                    <a:pt x="107223" y="73258"/>
                  </a:lnTo>
                  <a:lnTo>
                    <a:pt x="102482" y="98288"/>
                  </a:lnTo>
                  <a:lnTo>
                    <a:pt x="97313" y="123578"/>
                  </a:lnTo>
                  <a:lnTo>
                    <a:pt x="95468" y="148240"/>
                  </a:lnTo>
                  <a:lnTo>
                    <a:pt x="96726" y="175894"/>
                  </a:lnTo>
                  <a:lnTo>
                    <a:pt x="102544" y="207593"/>
                  </a:lnTo>
                  <a:lnTo>
                    <a:pt x="107836" y="218837"/>
                  </a:lnTo>
                  <a:lnTo>
                    <a:pt x="113742" y="227249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SMARTInkShape-3179"/>
            <p:cNvSpPr/>
            <p:nvPr/>
          </p:nvSpPr>
          <p:spPr>
            <a:xfrm>
              <a:off x="7143750" y="3092450"/>
              <a:ext cx="44451" cy="165101"/>
            </a:xfrm>
            <a:custGeom>
              <a:avLst/>
              <a:gdLst/>
              <a:ahLst/>
              <a:cxnLst/>
              <a:rect l="0" t="0" r="0" b="0"/>
              <a:pathLst>
                <a:path w="44451" h="165101">
                  <a:moveTo>
                    <a:pt x="44450" y="0"/>
                  </a:moveTo>
                  <a:lnTo>
                    <a:pt x="43744" y="15900"/>
                  </a:lnTo>
                  <a:lnTo>
                    <a:pt x="34325" y="45381"/>
                  </a:lnTo>
                  <a:lnTo>
                    <a:pt x="28717" y="76322"/>
                  </a:lnTo>
                  <a:lnTo>
                    <a:pt x="20811" y="107966"/>
                  </a:lnTo>
                  <a:lnTo>
                    <a:pt x="17690" y="125123"/>
                  </a:lnTo>
                  <a:lnTo>
                    <a:pt x="6427" y="155723"/>
                  </a:lnTo>
                  <a:lnTo>
                    <a:pt x="0" y="1651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SMARTInkShape-3180"/>
            <p:cNvSpPr/>
            <p:nvPr/>
          </p:nvSpPr>
          <p:spPr>
            <a:xfrm>
              <a:off x="7176382" y="3016544"/>
              <a:ext cx="77903" cy="126707"/>
            </a:xfrm>
            <a:custGeom>
              <a:avLst/>
              <a:gdLst/>
              <a:ahLst/>
              <a:cxnLst/>
              <a:rect l="0" t="0" r="0" b="0"/>
              <a:pathLst>
                <a:path w="77903" h="126707">
                  <a:moveTo>
                    <a:pt x="5468" y="44156"/>
                  </a:moveTo>
                  <a:lnTo>
                    <a:pt x="5468" y="40785"/>
                  </a:lnTo>
                  <a:lnTo>
                    <a:pt x="3585" y="37248"/>
                  </a:lnTo>
                  <a:lnTo>
                    <a:pt x="1103" y="33324"/>
                  </a:lnTo>
                  <a:lnTo>
                    <a:pt x="0" y="29229"/>
                  </a:lnTo>
                  <a:lnTo>
                    <a:pt x="411" y="27149"/>
                  </a:lnTo>
                  <a:lnTo>
                    <a:pt x="4361" y="20850"/>
                  </a:lnTo>
                  <a:lnTo>
                    <a:pt x="9294" y="14516"/>
                  </a:lnTo>
                  <a:lnTo>
                    <a:pt x="10697" y="10286"/>
                  </a:lnTo>
                  <a:lnTo>
                    <a:pt x="11776" y="8876"/>
                  </a:lnTo>
                  <a:lnTo>
                    <a:pt x="23928" y="3056"/>
                  </a:lnTo>
                  <a:lnTo>
                    <a:pt x="32183" y="698"/>
                  </a:lnTo>
                  <a:lnTo>
                    <a:pt x="42468" y="0"/>
                  </a:lnTo>
                  <a:lnTo>
                    <a:pt x="48487" y="1718"/>
                  </a:lnTo>
                  <a:lnTo>
                    <a:pt x="58101" y="8570"/>
                  </a:lnTo>
                  <a:lnTo>
                    <a:pt x="75307" y="37986"/>
                  </a:lnTo>
                  <a:lnTo>
                    <a:pt x="77427" y="42159"/>
                  </a:lnTo>
                  <a:lnTo>
                    <a:pt x="77902" y="50559"/>
                  </a:lnTo>
                  <a:lnTo>
                    <a:pt x="72098" y="80142"/>
                  </a:lnTo>
                  <a:lnTo>
                    <a:pt x="66524" y="92840"/>
                  </a:lnTo>
                  <a:lnTo>
                    <a:pt x="60591" y="99425"/>
                  </a:lnTo>
                  <a:lnTo>
                    <a:pt x="29378" y="118166"/>
                  </a:lnTo>
                  <a:lnTo>
                    <a:pt x="21097" y="123861"/>
                  </a:lnTo>
                  <a:lnTo>
                    <a:pt x="11818" y="126706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SMARTInkShape-3181"/>
            <p:cNvSpPr/>
            <p:nvPr/>
          </p:nvSpPr>
          <p:spPr>
            <a:xfrm>
              <a:off x="7677236" y="3042080"/>
              <a:ext cx="234865" cy="139271"/>
            </a:xfrm>
            <a:custGeom>
              <a:avLst/>
              <a:gdLst/>
              <a:ahLst/>
              <a:cxnLst/>
              <a:rect l="0" t="0" r="0" b="0"/>
              <a:pathLst>
                <a:path w="234865" h="139271">
                  <a:moveTo>
                    <a:pt x="38014" y="44020"/>
                  </a:moveTo>
                  <a:lnTo>
                    <a:pt x="38014" y="65688"/>
                  </a:lnTo>
                  <a:lnTo>
                    <a:pt x="34251" y="75052"/>
                  </a:lnTo>
                  <a:lnTo>
                    <a:pt x="16999" y="105361"/>
                  </a:lnTo>
                  <a:lnTo>
                    <a:pt x="8166" y="119656"/>
                  </a:lnTo>
                  <a:lnTo>
                    <a:pt x="7531" y="121961"/>
                  </a:lnTo>
                  <a:lnTo>
                    <a:pt x="6403" y="123497"/>
                  </a:lnTo>
                  <a:lnTo>
                    <a:pt x="4945" y="124521"/>
                  </a:lnTo>
                  <a:lnTo>
                    <a:pt x="208" y="126450"/>
                  </a:lnTo>
                  <a:lnTo>
                    <a:pt x="0" y="123163"/>
                  </a:lnTo>
                  <a:lnTo>
                    <a:pt x="1834" y="119646"/>
                  </a:lnTo>
                  <a:lnTo>
                    <a:pt x="3310" y="117720"/>
                  </a:lnTo>
                  <a:lnTo>
                    <a:pt x="4951" y="111818"/>
                  </a:lnTo>
                  <a:lnTo>
                    <a:pt x="9375" y="93160"/>
                  </a:lnTo>
                  <a:lnTo>
                    <a:pt x="26002" y="62851"/>
                  </a:lnTo>
                  <a:lnTo>
                    <a:pt x="46570" y="35655"/>
                  </a:lnTo>
                  <a:lnTo>
                    <a:pt x="63431" y="15634"/>
                  </a:lnTo>
                  <a:lnTo>
                    <a:pt x="78000" y="6917"/>
                  </a:lnTo>
                  <a:lnTo>
                    <a:pt x="93841" y="1746"/>
                  </a:lnTo>
                  <a:lnTo>
                    <a:pt x="111835" y="0"/>
                  </a:lnTo>
                  <a:lnTo>
                    <a:pt x="118566" y="1642"/>
                  </a:lnTo>
                  <a:lnTo>
                    <a:pt x="121349" y="3068"/>
                  </a:lnTo>
                  <a:lnTo>
                    <a:pt x="126321" y="8415"/>
                  </a:lnTo>
                  <a:lnTo>
                    <a:pt x="136713" y="23051"/>
                  </a:lnTo>
                  <a:lnTo>
                    <a:pt x="139041" y="40008"/>
                  </a:lnTo>
                  <a:lnTo>
                    <a:pt x="138832" y="64658"/>
                  </a:lnTo>
                  <a:lnTo>
                    <a:pt x="131770" y="92907"/>
                  </a:lnTo>
                  <a:lnTo>
                    <a:pt x="129072" y="98203"/>
                  </a:lnTo>
                  <a:lnTo>
                    <a:pt x="127872" y="102908"/>
                  </a:lnTo>
                  <a:lnTo>
                    <a:pt x="126848" y="104445"/>
                  </a:lnTo>
                  <a:lnTo>
                    <a:pt x="125458" y="105470"/>
                  </a:lnTo>
                  <a:lnTo>
                    <a:pt x="120850" y="107400"/>
                  </a:lnTo>
                  <a:lnTo>
                    <a:pt x="120649" y="104113"/>
                  </a:lnTo>
                  <a:lnTo>
                    <a:pt x="122482" y="100596"/>
                  </a:lnTo>
                  <a:lnTo>
                    <a:pt x="141545" y="69239"/>
                  </a:lnTo>
                  <a:lnTo>
                    <a:pt x="165183" y="38978"/>
                  </a:lnTo>
                  <a:lnTo>
                    <a:pt x="177764" y="27239"/>
                  </a:lnTo>
                  <a:lnTo>
                    <a:pt x="198182" y="15390"/>
                  </a:lnTo>
                  <a:lnTo>
                    <a:pt x="208908" y="12886"/>
                  </a:lnTo>
                  <a:lnTo>
                    <a:pt x="211209" y="12680"/>
                  </a:lnTo>
                  <a:lnTo>
                    <a:pt x="215648" y="14334"/>
                  </a:lnTo>
                  <a:lnTo>
                    <a:pt x="217820" y="15762"/>
                  </a:lnTo>
                  <a:lnTo>
                    <a:pt x="219268" y="18126"/>
                  </a:lnTo>
                  <a:lnTo>
                    <a:pt x="221306" y="28194"/>
                  </a:lnTo>
                  <a:lnTo>
                    <a:pt x="222113" y="58666"/>
                  </a:lnTo>
                  <a:lnTo>
                    <a:pt x="222159" y="88083"/>
                  </a:lnTo>
                  <a:lnTo>
                    <a:pt x="224044" y="102936"/>
                  </a:lnTo>
                  <a:lnTo>
                    <a:pt x="229045" y="130376"/>
                  </a:lnTo>
                  <a:lnTo>
                    <a:pt x="234864" y="13927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SMARTInkShape-3182"/>
            <p:cNvSpPr/>
            <p:nvPr/>
          </p:nvSpPr>
          <p:spPr>
            <a:xfrm>
              <a:off x="7957888" y="3054350"/>
              <a:ext cx="86653" cy="117638"/>
            </a:xfrm>
            <a:custGeom>
              <a:avLst/>
              <a:gdLst/>
              <a:ahLst/>
              <a:cxnLst/>
              <a:rect l="0" t="0" r="0" b="0"/>
              <a:pathLst>
                <a:path w="86653" h="117638">
                  <a:moveTo>
                    <a:pt x="74862" y="38100"/>
                  </a:moveTo>
                  <a:lnTo>
                    <a:pt x="57732" y="21676"/>
                  </a:lnTo>
                  <a:lnTo>
                    <a:pt x="53607" y="20217"/>
                  </a:lnTo>
                  <a:lnTo>
                    <a:pt x="51520" y="20533"/>
                  </a:lnTo>
                  <a:lnTo>
                    <a:pt x="37616" y="27990"/>
                  </a:lnTo>
                  <a:lnTo>
                    <a:pt x="31732" y="33842"/>
                  </a:lnTo>
                  <a:lnTo>
                    <a:pt x="10205" y="61505"/>
                  </a:lnTo>
                  <a:lnTo>
                    <a:pt x="1674" y="78340"/>
                  </a:lnTo>
                  <a:lnTo>
                    <a:pt x="0" y="86793"/>
                  </a:lnTo>
                  <a:lnTo>
                    <a:pt x="1138" y="95254"/>
                  </a:lnTo>
                  <a:lnTo>
                    <a:pt x="4246" y="108813"/>
                  </a:lnTo>
                  <a:lnTo>
                    <a:pt x="5912" y="110642"/>
                  </a:lnTo>
                  <a:lnTo>
                    <a:pt x="19249" y="117189"/>
                  </a:lnTo>
                  <a:lnTo>
                    <a:pt x="22265" y="117637"/>
                  </a:lnTo>
                  <a:lnTo>
                    <a:pt x="41315" y="114878"/>
                  </a:lnTo>
                  <a:lnTo>
                    <a:pt x="49604" y="110794"/>
                  </a:lnTo>
                  <a:lnTo>
                    <a:pt x="75732" y="93299"/>
                  </a:lnTo>
                  <a:lnTo>
                    <a:pt x="82959" y="80090"/>
                  </a:lnTo>
                  <a:lnTo>
                    <a:pt x="86652" y="61733"/>
                  </a:lnTo>
                  <a:lnTo>
                    <a:pt x="86586" y="48081"/>
                  </a:lnTo>
                  <a:lnTo>
                    <a:pt x="82412" y="32355"/>
                  </a:lnTo>
                  <a:lnTo>
                    <a:pt x="71602" y="11101"/>
                  </a:lnTo>
                  <a:lnTo>
                    <a:pt x="62162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SMARTInkShape-3183"/>
            <p:cNvSpPr/>
            <p:nvPr/>
          </p:nvSpPr>
          <p:spPr>
            <a:xfrm>
              <a:off x="8045450" y="3041650"/>
              <a:ext cx="120651" cy="133315"/>
            </a:xfrm>
            <a:custGeom>
              <a:avLst/>
              <a:gdLst/>
              <a:ahLst/>
              <a:cxnLst/>
              <a:rect l="0" t="0" r="0" b="0"/>
              <a:pathLst>
                <a:path w="120651" h="133315">
                  <a:moveTo>
                    <a:pt x="0" y="19050"/>
                  </a:moveTo>
                  <a:lnTo>
                    <a:pt x="3371" y="22420"/>
                  </a:lnTo>
                  <a:lnTo>
                    <a:pt x="5026" y="25957"/>
                  </a:lnTo>
                  <a:lnTo>
                    <a:pt x="5467" y="27888"/>
                  </a:lnTo>
                  <a:lnTo>
                    <a:pt x="21254" y="55414"/>
                  </a:lnTo>
                  <a:lnTo>
                    <a:pt x="33873" y="85934"/>
                  </a:lnTo>
                  <a:lnTo>
                    <a:pt x="42569" y="107838"/>
                  </a:lnTo>
                  <a:lnTo>
                    <a:pt x="44319" y="115661"/>
                  </a:lnTo>
                  <a:lnTo>
                    <a:pt x="49310" y="126432"/>
                  </a:lnTo>
                  <a:lnTo>
                    <a:pt x="50713" y="132945"/>
                  </a:lnTo>
                  <a:lnTo>
                    <a:pt x="56259" y="133314"/>
                  </a:lnTo>
                  <a:lnTo>
                    <a:pt x="56556" y="132620"/>
                  </a:lnTo>
                  <a:lnTo>
                    <a:pt x="58914" y="124556"/>
                  </a:lnTo>
                  <a:lnTo>
                    <a:pt x="61462" y="117447"/>
                  </a:lnTo>
                  <a:lnTo>
                    <a:pt x="62593" y="109583"/>
                  </a:lnTo>
                  <a:lnTo>
                    <a:pt x="66860" y="101385"/>
                  </a:lnTo>
                  <a:lnTo>
                    <a:pt x="75314" y="86954"/>
                  </a:lnTo>
                  <a:lnTo>
                    <a:pt x="87372" y="56893"/>
                  </a:lnTo>
                  <a:lnTo>
                    <a:pt x="105234" y="28461"/>
                  </a:lnTo>
                  <a:lnTo>
                    <a:pt x="118733" y="6838"/>
                  </a:lnTo>
                  <a:lnTo>
                    <a:pt x="12065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SMARTInkShape-3184"/>
            <p:cNvSpPr/>
            <p:nvPr/>
          </p:nvSpPr>
          <p:spPr>
            <a:xfrm>
              <a:off x="8178800" y="3054721"/>
              <a:ext cx="289331" cy="126223"/>
            </a:xfrm>
            <a:custGeom>
              <a:avLst/>
              <a:gdLst/>
              <a:ahLst/>
              <a:cxnLst/>
              <a:rect l="0" t="0" r="0" b="0"/>
              <a:pathLst>
                <a:path w="289331" h="126223">
                  <a:moveTo>
                    <a:pt x="0" y="12329"/>
                  </a:moveTo>
                  <a:lnTo>
                    <a:pt x="0" y="15700"/>
                  </a:lnTo>
                  <a:lnTo>
                    <a:pt x="1881" y="19236"/>
                  </a:lnTo>
                  <a:lnTo>
                    <a:pt x="4364" y="23160"/>
                  </a:lnTo>
                  <a:lnTo>
                    <a:pt x="6467" y="29335"/>
                  </a:lnTo>
                  <a:lnTo>
                    <a:pt x="15110" y="39855"/>
                  </a:lnTo>
                  <a:lnTo>
                    <a:pt x="24624" y="46198"/>
                  </a:lnTo>
                  <a:lnTo>
                    <a:pt x="33009" y="49175"/>
                  </a:lnTo>
                  <a:lnTo>
                    <a:pt x="56265" y="50396"/>
                  </a:lnTo>
                  <a:lnTo>
                    <a:pt x="62165" y="48533"/>
                  </a:lnTo>
                  <a:lnTo>
                    <a:pt x="73907" y="39595"/>
                  </a:lnTo>
                  <a:lnTo>
                    <a:pt x="79675" y="33421"/>
                  </a:lnTo>
                  <a:lnTo>
                    <a:pt x="81272" y="29229"/>
                  </a:lnTo>
                  <a:lnTo>
                    <a:pt x="82438" y="16559"/>
                  </a:lnTo>
                  <a:lnTo>
                    <a:pt x="80618" y="12327"/>
                  </a:lnTo>
                  <a:lnTo>
                    <a:pt x="78164" y="8094"/>
                  </a:lnTo>
                  <a:lnTo>
                    <a:pt x="77072" y="3862"/>
                  </a:lnTo>
                  <a:lnTo>
                    <a:pt x="76075" y="2451"/>
                  </a:lnTo>
                  <a:lnTo>
                    <a:pt x="74706" y="1510"/>
                  </a:lnTo>
                  <a:lnTo>
                    <a:pt x="70597" y="465"/>
                  </a:lnTo>
                  <a:lnTo>
                    <a:pt x="64067" y="0"/>
                  </a:lnTo>
                  <a:lnTo>
                    <a:pt x="58342" y="1675"/>
                  </a:lnTo>
                  <a:lnTo>
                    <a:pt x="36935" y="14565"/>
                  </a:lnTo>
                  <a:lnTo>
                    <a:pt x="23366" y="41461"/>
                  </a:lnTo>
                  <a:lnTo>
                    <a:pt x="19902" y="58796"/>
                  </a:lnTo>
                  <a:lnTo>
                    <a:pt x="19099" y="88523"/>
                  </a:lnTo>
                  <a:lnTo>
                    <a:pt x="19083" y="92758"/>
                  </a:lnTo>
                  <a:lnTo>
                    <a:pt x="20483" y="96287"/>
                  </a:lnTo>
                  <a:lnTo>
                    <a:pt x="33358" y="109323"/>
                  </a:lnTo>
                  <a:lnTo>
                    <a:pt x="43436" y="115935"/>
                  </a:lnTo>
                  <a:lnTo>
                    <a:pt x="55360" y="118991"/>
                  </a:lnTo>
                  <a:lnTo>
                    <a:pt x="63644" y="117825"/>
                  </a:lnTo>
                  <a:lnTo>
                    <a:pt x="84685" y="113030"/>
                  </a:lnTo>
                  <a:lnTo>
                    <a:pt x="114301" y="95135"/>
                  </a:lnTo>
                  <a:lnTo>
                    <a:pt x="122062" y="90054"/>
                  </a:lnTo>
                  <a:lnTo>
                    <a:pt x="132792" y="75294"/>
                  </a:lnTo>
                  <a:lnTo>
                    <a:pt x="153601" y="46164"/>
                  </a:lnTo>
                  <a:lnTo>
                    <a:pt x="164422" y="21574"/>
                  </a:lnTo>
                  <a:lnTo>
                    <a:pt x="164799" y="19965"/>
                  </a:lnTo>
                  <a:lnTo>
                    <a:pt x="164193" y="20242"/>
                  </a:lnTo>
                  <a:lnTo>
                    <a:pt x="161639" y="22431"/>
                  </a:lnTo>
                  <a:lnTo>
                    <a:pt x="160034" y="25755"/>
                  </a:lnTo>
                  <a:lnTo>
                    <a:pt x="159605" y="27630"/>
                  </a:lnTo>
                  <a:lnTo>
                    <a:pt x="145918" y="56031"/>
                  </a:lnTo>
                  <a:lnTo>
                    <a:pt x="142463" y="65619"/>
                  </a:lnTo>
                  <a:lnTo>
                    <a:pt x="134873" y="96377"/>
                  </a:lnTo>
                  <a:lnTo>
                    <a:pt x="120942" y="126222"/>
                  </a:lnTo>
                  <a:lnTo>
                    <a:pt x="120657" y="108320"/>
                  </a:lnTo>
                  <a:lnTo>
                    <a:pt x="122535" y="102499"/>
                  </a:lnTo>
                  <a:lnTo>
                    <a:pt x="138948" y="72181"/>
                  </a:lnTo>
                  <a:lnTo>
                    <a:pt x="163103" y="40779"/>
                  </a:lnTo>
                  <a:lnTo>
                    <a:pt x="175576" y="28166"/>
                  </a:lnTo>
                  <a:lnTo>
                    <a:pt x="186156" y="21803"/>
                  </a:lnTo>
                  <a:lnTo>
                    <a:pt x="196410" y="19296"/>
                  </a:lnTo>
                  <a:lnTo>
                    <a:pt x="198673" y="19090"/>
                  </a:lnTo>
                  <a:lnTo>
                    <a:pt x="203069" y="20743"/>
                  </a:lnTo>
                  <a:lnTo>
                    <a:pt x="211640" y="27553"/>
                  </a:lnTo>
                  <a:lnTo>
                    <a:pt x="214007" y="33441"/>
                  </a:lnTo>
                  <a:lnTo>
                    <a:pt x="221256" y="61132"/>
                  </a:lnTo>
                  <a:lnTo>
                    <a:pt x="221348" y="77969"/>
                  </a:lnTo>
                  <a:lnTo>
                    <a:pt x="213386" y="99115"/>
                  </a:lnTo>
                  <a:lnTo>
                    <a:pt x="205029" y="113372"/>
                  </a:lnTo>
                  <a:lnTo>
                    <a:pt x="203306" y="119874"/>
                  </a:lnTo>
                  <a:lnTo>
                    <a:pt x="203209" y="111405"/>
                  </a:lnTo>
                  <a:lnTo>
                    <a:pt x="210373" y="86140"/>
                  </a:lnTo>
                  <a:lnTo>
                    <a:pt x="230454" y="55918"/>
                  </a:lnTo>
                  <a:lnTo>
                    <a:pt x="246474" y="28286"/>
                  </a:lnTo>
                  <a:lnTo>
                    <a:pt x="258288" y="15507"/>
                  </a:lnTo>
                  <a:lnTo>
                    <a:pt x="268754" y="9115"/>
                  </a:lnTo>
                  <a:lnTo>
                    <a:pt x="274198" y="7373"/>
                  </a:lnTo>
                  <a:lnTo>
                    <a:pt x="276638" y="7613"/>
                  </a:lnTo>
                  <a:lnTo>
                    <a:pt x="281229" y="9763"/>
                  </a:lnTo>
                  <a:lnTo>
                    <a:pt x="282736" y="11323"/>
                  </a:lnTo>
                  <a:lnTo>
                    <a:pt x="284410" y="14939"/>
                  </a:lnTo>
                  <a:lnTo>
                    <a:pt x="289330" y="40122"/>
                  </a:lnTo>
                  <a:lnTo>
                    <a:pt x="286021" y="69495"/>
                  </a:lnTo>
                  <a:lnTo>
                    <a:pt x="285165" y="77952"/>
                  </a:lnTo>
                  <a:lnTo>
                    <a:pt x="279799" y="105698"/>
                  </a:lnTo>
                  <a:lnTo>
                    <a:pt x="279400" y="113929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SMARTInkShape-3185"/>
            <p:cNvSpPr/>
            <p:nvPr/>
          </p:nvSpPr>
          <p:spPr>
            <a:xfrm>
              <a:off x="8528050" y="3054493"/>
              <a:ext cx="209551" cy="114158"/>
            </a:xfrm>
            <a:custGeom>
              <a:avLst/>
              <a:gdLst/>
              <a:ahLst/>
              <a:cxnLst/>
              <a:rect l="0" t="0" r="0" b="0"/>
              <a:pathLst>
                <a:path w="209551" h="114158">
                  <a:moveTo>
                    <a:pt x="0" y="44307"/>
                  </a:moveTo>
                  <a:lnTo>
                    <a:pt x="0" y="49774"/>
                  </a:lnTo>
                  <a:lnTo>
                    <a:pt x="4364" y="55552"/>
                  </a:lnTo>
                  <a:lnTo>
                    <a:pt x="5467" y="59417"/>
                  </a:lnTo>
                  <a:lnTo>
                    <a:pt x="6467" y="60730"/>
                  </a:lnTo>
                  <a:lnTo>
                    <a:pt x="9459" y="62189"/>
                  </a:lnTo>
                  <a:lnTo>
                    <a:pt x="30913" y="63326"/>
                  </a:lnTo>
                  <a:lnTo>
                    <a:pt x="36787" y="61462"/>
                  </a:lnTo>
                  <a:lnTo>
                    <a:pt x="41750" y="58987"/>
                  </a:lnTo>
                  <a:lnTo>
                    <a:pt x="46307" y="57887"/>
                  </a:lnTo>
                  <a:lnTo>
                    <a:pt x="50685" y="53635"/>
                  </a:lnTo>
                  <a:lnTo>
                    <a:pt x="61608" y="38218"/>
                  </a:lnTo>
                  <a:lnTo>
                    <a:pt x="62238" y="36014"/>
                  </a:lnTo>
                  <a:lnTo>
                    <a:pt x="66702" y="31684"/>
                  </a:lnTo>
                  <a:lnTo>
                    <a:pt x="69868" y="29542"/>
                  </a:lnTo>
                  <a:lnTo>
                    <a:pt x="71273" y="27408"/>
                  </a:lnTo>
                  <a:lnTo>
                    <a:pt x="71504" y="25280"/>
                  </a:lnTo>
                  <a:lnTo>
                    <a:pt x="70176" y="16794"/>
                  </a:lnTo>
                  <a:lnTo>
                    <a:pt x="69362" y="15382"/>
                  </a:lnTo>
                  <a:lnTo>
                    <a:pt x="68113" y="14440"/>
                  </a:lnTo>
                  <a:lnTo>
                    <a:pt x="64139" y="13394"/>
                  </a:lnTo>
                  <a:lnTo>
                    <a:pt x="57669" y="12929"/>
                  </a:lnTo>
                  <a:lnTo>
                    <a:pt x="51971" y="14603"/>
                  </a:lnTo>
                  <a:lnTo>
                    <a:pt x="27444" y="30275"/>
                  </a:lnTo>
                  <a:lnTo>
                    <a:pt x="14148" y="44880"/>
                  </a:lnTo>
                  <a:lnTo>
                    <a:pt x="9816" y="53028"/>
                  </a:lnTo>
                  <a:lnTo>
                    <a:pt x="7035" y="71638"/>
                  </a:lnTo>
                  <a:lnTo>
                    <a:pt x="6390" y="98689"/>
                  </a:lnTo>
                  <a:lnTo>
                    <a:pt x="8249" y="102108"/>
                  </a:lnTo>
                  <a:lnTo>
                    <a:pt x="15192" y="110052"/>
                  </a:lnTo>
                  <a:lnTo>
                    <a:pt x="19216" y="112332"/>
                  </a:lnTo>
                  <a:lnTo>
                    <a:pt x="21277" y="112940"/>
                  </a:lnTo>
                  <a:lnTo>
                    <a:pt x="27330" y="111735"/>
                  </a:lnTo>
                  <a:lnTo>
                    <a:pt x="38672" y="108970"/>
                  </a:lnTo>
                  <a:lnTo>
                    <a:pt x="50968" y="106270"/>
                  </a:lnTo>
                  <a:lnTo>
                    <a:pt x="59342" y="102185"/>
                  </a:lnTo>
                  <a:lnTo>
                    <a:pt x="88904" y="80877"/>
                  </a:lnTo>
                  <a:lnTo>
                    <a:pt x="99719" y="69253"/>
                  </a:lnTo>
                  <a:lnTo>
                    <a:pt x="112641" y="49186"/>
                  </a:lnTo>
                  <a:lnTo>
                    <a:pt x="122118" y="40892"/>
                  </a:lnTo>
                  <a:lnTo>
                    <a:pt x="126357" y="32969"/>
                  </a:lnTo>
                  <a:lnTo>
                    <a:pt x="127276" y="32515"/>
                  </a:lnTo>
                  <a:lnTo>
                    <a:pt x="130531" y="31875"/>
                  </a:lnTo>
                  <a:lnTo>
                    <a:pt x="129040" y="31726"/>
                  </a:lnTo>
                  <a:lnTo>
                    <a:pt x="128359" y="33097"/>
                  </a:lnTo>
                  <a:lnTo>
                    <a:pt x="125141" y="63848"/>
                  </a:lnTo>
                  <a:lnTo>
                    <a:pt x="123645" y="67918"/>
                  </a:lnTo>
                  <a:lnTo>
                    <a:pt x="123862" y="76202"/>
                  </a:lnTo>
                  <a:lnTo>
                    <a:pt x="124908" y="80387"/>
                  </a:lnTo>
                  <a:lnTo>
                    <a:pt x="124188" y="88800"/>
                  </a:lnTo>
                  <a:lnTo>
                    <a:pt x="120410" y="104154"/>
                  </a:lnTo>
                  <a:lnTo>
                    <a:pt x="119079" y="105371"/>
                  </a:lnTo>
                  <a:lnTo>
                    <a:pt x="117485" y="106183"/>
                  </a:lnTo>
                  <a:lnTo>
                    <a:pt x="116423" y="107430"/>
                  </a:lnTo>
                  <a:lnTo>
                    <a:pt x="114382" y="113853"/>
                  </a:lnTo>
                  <a:lnTo>
                    <a:pt x="114307" y="105292"/>
                  </a:lnTo>
                  <a:lnTo>
                    <a:pt x="123138" y="84117"/>
                  </a:lnTo>
                  <a:lnTo>
                    <a:pt x="140966" y="55716"/>
                  </a:lnTo>
                  <a:lnTo>
                    <a:pt x="154169" y="31994"/>
                  </a:lnTo>
                  <a:lnTo>
                    <a:pt x="173298" y="5367"/>
                  </a:lnTo>
                  <a:lnTo>
                    <a:pt x="179562" y="2306"/>
                  </a:lnTo>
                  <a:lnTo>
                    <a:pt x="193230" y="0"/>
                  </a:lnTo>
                  <a:lnTo>
                    <a:pt x="195142" y="1363"/>
                  </a:lnTo>
                  <a:lnTo>
                    <a:pt x="199149" y="6641"/>
                  </a:lnTo>
                  <a:lnTo>
                    <a:pt x="202000" y="14175"/>
                  </a:lnTo>
                  <a:lnTo>
                    <a:pt x="202844" y="27618"/>
                  </a:lnTo>
                  <a:lnTo>
                    <a:pt x="197701" y="58096"/>
                  </a:lnTo>
                  <a:lnTo>
                    <a:pt x="196925" y="86364"/>
                  </a:lnTo>
                  <a:lnTo>
                    <a:pt x="193206" y="102813"/>
                  </a:lnTo>
                  <a:lnTo>
                    <a:pt x="196230" y="112523"/>
                  </a:lnTo>
                  <a:lnTo>
                    <a:pt x="197143" y="113068"/>
                  </a:lnTo>
                  <a:lnTo>
                    <a:pt x="203675" y="113942"/>
                  </a:lnTo>
                  <a:lnTo>
                    <a:pt x="209550" y="114157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SMARTInkShape-3186"/>
            <p:cNvSpPr/>
            <p:nvPr/>
          </p:nvSpPr>
          <p:spPr>
            <a:xfrm>
              <a:off x="8820236" y="2965450"/>
              <a:ext cx="31665" cy="196851"/>
            </a:xfrm>
            <a:custGeom>
              <a:avLst/>
              <a:gdLst/>
              <a:ahLst/>
              <a:cxnLst/>
              <a:rect l="0" t="0" r="0" b="0"/>
              <a:pathLst>
                <a:path w="31665" h="196851">
                  <a:moveTo>
                    <a:pt x="31664" y="0"/>
                  </a:moveTo>
                  <a:lnTo>
                    <a:pt x="28292" y="3370"/>
                  </a:lnTo>
                  <a:lnTo>
                    <a:pt x="28005" y="5069"/>
                  </a:lnTo>
                  <a:lnTo>
                    <a:pt x="28519" y="6907"/>
                  </a:lnTo>
                  <a:lnTo>
                    <a:pt x="29567" y="8838"/>
                  </a:lnTo>
                  <a:lnTo>
                    <a:pt x="31043" y="18297"/>
                  </a:lnTo>
                  <a:lnTo>
                    <a:pt x="26556" y="45187"/>
                  </a:lnTo>
                  <a:lnTo>
                    <a:pt x="22188" y="73366"/>
                  </a:lnTo>
                  <a:lnTo>
                    <a:pt x="16548" y="97781"/>
                  </a:lnTo>
                  <a:lnTo>
                    <a:pt x="10408" y="122889"/>
                  </a:lnTo>
                  <a:lnTo>
                    <a:pt x="6377" y="151588"/>
                  </a:lnTo>
                  <a:lnTo>
                    <a:pt x="354" y="182987"/>
                  </a:lnTo>
                  <a:lnTo>
                    <a:pt x="0" y="192386"/>
                  </a:lnTo>
                  <a:lnTo>
                    <a:pt x="1382" y="193874"/>
                  </a:lnTo>
                  <a:lnTo>
                    <a:pt x="12614" y="1968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SMARTInkShape-3187"/>
            <p:cNvSpPr/>
            <p:nvPr/>
          </p:nvSpPr>
          <p:spPr>
            <a:xfrm>
              <a:off x="8776582" y="3041650"/>
              <a:ext cx="113419" cy="12701"/>
            </a:xfrm>
            <a:custGeom>
              <a:avLst/>
              <a:gdLst/>
              <a:ahLst/>
              <a:cxnLst/>
              <a:rect l="0" t="0" r="0" b="0"/>
              <a:pathLst>
                <a:path w="113419" h="12701">
                  <a:moveTo>
                    <a:pt x="5468" y="12700"/>
                  </a:moveTo>
                  <a:lnTo>
                    <a:pt x="2096" y="12700"/>
                  </a:lnTo>
                  <a:lnTo>
                    <a:pt x="1103" y="11994"/>
                  </a:lnTo>
                  <a:lnTo>
                    <a:pt x="441" y="10818"/>
                  </a:lnTo>
                  <a:lnTo>
                    <a:pt x="0" y="9329"/>
                  </a:lnTo>
                  <a:lnTo>
                    <a:pt x="411" y="8335"/>
                  </a:lnTo>
                  <a:lnTo>
                    <a:pt x="1391" y="7673"/>
                  </a:lnTo>
                  <a:lnTo>
                    <a:pt x="6141" y="6742"/>
                  </a:lnTo>
                  <a:lnTo>
                    <a:pt x="15780" y="4584"/>
                  </a:lnTo>
                  <a:lnTo>
                    <a:pt x="38000" y="905"/>
                  </a:lnTo>
                  <a:lnTo>
                    <a:pt x="69071" y="119"/>
                  </a:lnTo>
                  <a:lnTo>
                    <a:pt x="97759" y="23"/>
                  </a:lnTo>
                  <a:lnTo>
                    <a:pt x="113418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6" name="SMARTInkShape-Group481"/>
          <p:cNvGrpSpPr/>
          <p:nvPr/>
        </p:nvGrpSpPr>
        <p:grpSpPr>
          <a:xfrm>
            <a:off x="5481417" y="147931"/>
            <a:ext cx="778316" cy="829970"/>
            <a:chOff x="5481417" y="147931"/>
            <a:chExt cx="778316" cy="829970"/>
          </a:xfrm>
        </p:grpSpPr>
        <p:sp>
          <p:nvSpPr>
            <p:cNvPr id="83" name="SMARTInkShape-3188"/>
            <p:cNvSpPr/>
            <p:nvPr/>
          </p:nvSpPr>
          <p:spPr>
            <a:xfrm>
              <a:off x="5481417" y="147931"/>
              <a:ext cx="778316" cy="829562"/>
            </a:xfrm>
            <a:custGeom>
              <a:avLst/>
              <a:gdLst/>
              <a:ahLst/>
              <a:cxnLst/>
              <a:rect l="0" t="0" r="0" b="0"/>
              <a:pathLst>
                <a:path w="778316" h="829562">
                  <a:moveTo>
                    <a:pt x="633633" y="48919"/>
                  </a:moveTo>
                  <a:lnTo>
                    <a:pt x="612652" y="29820"/>
                  </a:lnTo>
                  <a:lnTo>
                    <a:pt x="583987" y="17164"/>
                  </a:lnTo>
                  <a:lnTo>
                    <a:pt x="552385" y="6585"/>
                  </a:lnTo>
                  <a:lnTo>
                    <a:pt x="525940" y="0"/>
                  </a:lnTo>
                  <a:lnTo>
                    <a:pt x="504827" y="557"/>
                  </a:lnTo>
                  <a:lnTo>
                    <a:pt x="480698" y="5191"/>
                  </a:lnTo>
                  <a:lnTo>
                    <a:pt x="453792" y="11033"/>
                  </a:lnTo>
                  <a:lnTo>
                    <a:pt x="425359" y="17232"/>
                  </a:lnTo>
                  <a:lnTo>
                    <a:pt x="397179" y="25419"/>
                  </a:lnTo>
                  <a:lnTo>
                    <a:pt x="366487" y="36782"/>
                  </a:lnTo>
                  <a:lnTo>
                    <a:pt x="335050" y="50967"/>
                  </a:lnTo>
                  <a:lnTo>
                    <a:pt x="303393" y="68575"/>
                  </a:lnTo>
                  <a:lnTo>
                    <a:pt x="271671" y="87198"/>
                  </a:lnTo>
                  <a:lnTo>
                    <a:pt x="241811" y="108003"/>
                  </a:lnTo>
                  <a:lnTo>
                    <a:pt x="213208" y="132042"/>
                  </a:lnTo>
                  <a:lnTo>
                    <a:pt x="184272" y="158920"/>
                  </a:lnTo>
                  <a:lnTo>
                    <a:pt x="157824" y="189226"/>
                  </a:lnTo>
                  <a:lnTo>
                    <a:pt x="133995" y="220549"/>
                  </a:lnTo>
                  <a:lnTo>
                    <a:pt x="119472" y="242321"/>
                  </a:lnTo>
                  <a:lnTo>
                    <a:pt x="103609" y="266108"/>
                  </a:lnTo>
                  <a:lnTo>
                    <a:pt x="89033" y="288910"/>
                  </a:lnTo>
                  <a:lnTo>
                    <a:pt x="75500" y="311509"/>
                  </a:lnTo>
                  <a:lnTo>
                    <a:pt x="62429" y="335664"/>
                  </a:lnTo>
                  <a:lnTo>
                    <a:pt x="51446" y="358630"/>
                  </a:lnTo>
                  <a:lnTo>
                    <a:pt x="41860" y="381301"/>
                  </a:lnTo>
                  <a:lnTo>
                    <a:pt x="32897" y="405489"/>
                  </a:lnTo>
                  <a:lnTo>
                    <a:pt x="24209" y="428468"/>
                  </a:lnTo>
                  <a:lnTo>
                    <a:pt x="16350" y="450441"/>
                  </a:lnTo>
                  <a:lnTo>
                    <a:pt x="10505" y="471965"/>
                  </a:lnTo>
                  <a:lnTo>
                    <a:pt x="5555" y="495173"/>
                  </a:lnTo>
                  <a:lnTo>
                    <a:pt x="1709" y="518893"/>
                  </a:lnTo>
                  <a:lnTo>
                    <a:pt x="0" y="541194"/>
                  </a:lnTo>
                  <a:lnTo>
                    <a:pt x="1121" y="562865"/>
                  </a:lnTo>
                  <a:lnTo>
                    <a:pt x="3266" y="584256"/>
                  </a:lnTo>
                  <a:lnTo>
                    <a:pt x="4220" y="605522"/>
                  </a:lnTo>
                  <a:lnTo>
                    <a:pt x="6525" y="626733"/>
                  </a:lnTo>
                  <a:lnTo>
                    <a:pt x="13671" y="656627"/>
                  </a:lnTo>
                  <a:lnTo>
                    <a:pt x="24725" y="683358"/>
                  </a:lnTo>
                  <a:lnTo>
                    <a:pt x="36938" y="709152"/>
                  </a:lnTo>
                  <a:lnTo>
                    <a:pt x="51375" y="732788"/>
                  </a:lnTo>
                  <a:lnTo>
                    <a:pt x="75216" y="759737"/>
                  </a:lnTo>
                  <a:lnTo>
                    <a:pt x="104673" y="784738"/>
                  </a:lnTo>
                  <a:lnTo>
                    <a:pt x="135368" y="803996"/>
                  </a:lnTo>
                  <a:lnTo>
                    <a:pt x="162854" y="815217"/>
                  </a:lnTo>
                  <a:lnTo>
                    <a:pt x="190754" y="823011"/>
                  </a:lnTo>
                  <a:lnTo>
                    <a:pt x="221363" y="827907"/>
                  </a:lnTo>
                  <a:lnTo>
                    <a:pt x="242968" y="829052"/>
                  </a:lnTo>
                  <a:lnTo>
                    <a:pt x="266682" y="829561"/>
                  </a:lnTo>
                  <a:lnTo>
                    <a:pt x="289450" y="827906"/>
                  </a:lnTo>
                  <a:lnTo>
                    <a:pt x="312035" y="824113"/>
                  </a:lnTo>
                  <a:lnTo>
                    <a:pt x="336183" y="817723"/>
                  </a:lnTo>
                  <a:lnTo>
                    <a:pt x="359146" y="812061"/>
                  </a:lnTo>
                  <a:lnTo>
                    <a:pt x="381816" y="806488"/>
                  </a:lnTo>
                  <a:lnTo>
                    <a:pt x="406003" y="799307"/>
                  </a:lnTo>
                  <a:lnTo>
                    <a:pt x="428982" y="789530"/>
                  </a:lnTo>
                  <a:lnTo>
                    <a:pt x="450955" y="778129"/>
                  </a:lnTo>
                  <a:lnTo>
                    <a:pt x="472479" y="766007"/>
                  </a:lnTo>
                  <a:lnTo>
                    <a:pt x="493805" y="753563"/>
                  </a:lnTo>
                  <a:lnTo>
                    <a:pt x="515043" y="740977"/>
                  </a:lnTo>
                  <a:lnTo>
                    <a:pt x="536241" y="728328"/>
                  </a:lnTo>
                  <a:lnTo>
                    <a:pt x="557422" y="713769"/>
                  </a:lnTo>
                  <a:lnTo>
                    <a:pt x="587298" y="689706"/>
                  </a:lnTo>
                  <a:lnTo>
                    <a:pt x="614024" y="664702"/>
                  </a:lnTo>
                  <a:lnTo>
                    <a:pt x="639817" y="639419"/>
                  </a:lnTo>
                  <a:lnTo>
                    <a:pt x="665334" y="612172"/>
                  </a:lnTo>
                  <a:lnTo>
                    <a:pt x="688886" y="581757"/>
                  </a:lnTo>
                  <a:lnTo>
                    <a:pt x="709271" y="550402"/>
                  </a:lnTo>
                  <a:lnTo>
                    <a:pt x="726835" y="518769"/>
                  </a:lnTo>
                  <a:lnTo>
                    <a:pt x="740976" y="487054"/>
                  </a:lnTo>
                  <a:lnTo>
                    <a:pt x="754103" y="455314"/>
                  </a:lnTo>
                  <a:lnTo>
                    <a:pt x="765048" y="423567"/>
                  </a:lnTo>
                  <a:lnTo>
                    <a:pt x="772760" y="391818"/>
                  </a:lnTo>
                  <a:lnTo>
                    <a:pt x="776606" y="369946"/>
                  </a:lnTo>
                  <a:lnTo>
                    <a:pt x="778315" y="346114"/>
                  </a:lnTo>
                  <a:lnTo>
                    <a:pt x="775906" y="315639"/>
                  </a:lnTo>
                  <a:lnTo>
                    <a:pt x="774095" y="285364"/>
                  </a:lnTo>
                  <a:lnTo>
                    <a:pt x="770188" y="257422"/>
                  </a:lnTo>
                  <a:lnTo>
                    <a:pt x="761191" y="227898"/>
                  </a:lnTo>
                  <a:lnTo>
                    <a:pt x="746216" y="200178"/>
                  </a:lnTo>
                  <a:lnTo>
                    <a:pt x="726558" y="169892"/>
                  </a:lnTo>
                  <a:lnTo>
                    <a:pt x="703024" y="141227"/>
                  </a:lnTo>
                  <a:lnTo>
                    <a:pt x="674621" y="118188"/>
                  </a:lnTo>
                  <a:lnTo>
                    <a:pt x="646796" y="102917"/>
                  </a:lnTo>
                  <a:lnTo>
                    <a:pt x="627283" y="93369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SMARTInkShape-3189"/>
            <p:cNvSpPr/>
            <p:nvPr/>
          </p:nvSpPr>
          <p:spPr>
            <a:xfrm>
              <a:off x="5867400" y="298450"/>
              <a:ext cx="25053" cy="171451"/>
            </a:xfrm>
            <a:custGeom>
              <a:avLst/>
              <a:gdLst/>
              <a:ahLst/>
              <a:cxnLst/>
              <a:rect l="0" t="0" r="0" b="0"/>
              <a:pathLst>
                <a:path w="25053" h="171451">
                  <a:moveTo>
                    <a:pt x="0" y="0"/>
                  </a:moveTo>
                  <a:lnTo>
                    <a:pt x="5069" y="5775"/>
                  </a:lnTo>
                  <a:lnTo>
                    <a:pt x="10125" y="15900"/>
                  </a:lnTo>
                  <a:lnTo>
                    <a:pt x="17543" y="41722"/>
                  </a:lnTo>
                  <a:lnTo>
                    <a:pt x="23638" y="69102"/>
                  </a:lnTo>
                  <a:lnTo>
                    <a:pt x="25052" y="95102"/>
                  </a:lnTo>
                  <a:lnTo>
                    <a:pt x="20261" y="120620"/>
                  </a:lnTo>
                  <a:lnTo>
                    <a:pt x="12520" y="147925"/>
                  </a:lnTo>
                  <a:lnTo>
                    <a:pt x="6350" y="1714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SMARTInkShape-3190"/>
            <p:cNvSpPr/>
            <p:nvPr/>
          </p:nvSpPr>
          <p:spPr>
            <a:xfrm>
              <a:off x="5899522" y="298450"/>
              <a:ext cx="50429" cy="184151"/>
            </a:xfrm>
            <a:custGeom>
              <a:avLst/>
              <a:gdLst/>
              <a:ahLst/>
              <a:cxnLst/>
              <a:rect l="0" t="0" r="0" b="0"/>
              <a:pathLst>
                <a:path w="50429" h="184151">
                  <a:moveTo>
                    <a:pt x="50428" y="0"/>
                  </a:moveTo>
                  <a:lnTo>
                    <a:pt x="47056" y="0"/>
                  </a:lnTo>
                  <a:lnTo>
                    <a:pt x="43520" y="1881"/>
                  </a:lnTo>
                  <a:lnTo>
                    <a:pt x="35501" y="8838"/>
                  </a:lnTo>
                  <a:lnTo>
                    <a:pt x="18673" y="38279"/>
                  </a:lnTo>
                  <a:lnTo>
                    <a:pt x="5977" y="68541"/>
                  </a:lnTo>
                  <a:lnTo>
                    <a:pt x="2449" y="78440"/>
                  </a:lnTo>
                  <a:lnTo>
                    <a:pt x="0" y="108245"/>
                  </a:lnTo>
                  <a:lnTo>
                    <a:pt x="4771" y="132702"/>
                  </a:lnTo>
                  <a:lnTo>
                    <a:pt x="14564" y="156269"/>
                  </a:lnTo>
                  <a:lnTo>
                    <a:pt x="37728" y="1841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SMARTInkShape-3191"/>
            <p:cNvSpPr/>
            <p:nvPr/>
          </p:nvSpPr>
          <p:spPr>
            <a:xfrm>
              <a:off x="5740400" y="539750"/>
              <a:ext cx="125772" cy="222251"/>
            </a:xfrm>
            <a:custGeom>
              <a:avLst/>
              <a:gdLst/>
              <a:ahLst/>
              <a:cxnLst/>
              <a:rect l="0" t="0" r="0" b="0"/>
              <a:pathLst>
                <a:path w="125772" h="222251">
                  <a:moveTo>
                    <a:pt x="101600" y="0"/>
                  </a:moveTo>
                  <a:lnTo>
                    <a:pt x="101600" y="5467"/>
                  </a:lnTo>
                  <a:lnTo>
                    <a:pt x="104971" y="9459"/>
                  </a:lnTo>
                  <a:lnTo>
                    <a:pt x="106626" y="15022"/>
                  </a:lnTo>
                  <a:lnTo>
                    <a:pt x="108067" y="21493"/>
                  </a:lnTo>
                  <a:lnTo>
                    <a:pt x="122853" y="52356"/>
                  </a:lnTo>
                  <a:lnTo>
                    <a:pt x="125771" y="70311"/>
                  </a:lnTo>
                  <a:lnTo>
                    <a:pt x="123265" y="89036"/>
                  </a:lnTo>
                  <a:lnTo>
                    <a:pt x="114086" y="115642"/>
                  </a:lnTo>
                  <a:lnTo>
                    <a:pt x="108560" y="127596"/>
                  </a:lnTo>
                  <a:lnTo>
                    <a:pt x="85165" y="158828"/>
                  </a:lnTo>
                  <a:lnTo>
                    <a:pt x="68743" y="174452"/>
                  </a:lnTo>
                  <a:lnTo>
                    <a:pt x="40573" y="192373"/>
                  </a:lnTo>
                  <a:lnTo>
                    <a:pt x="11691" y="216584"/>
                  </a:lnTo>
                  <a:lnTo>
                    <a:pt x="0" y="2222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SMARTInkShape-3192"/>
            <p:cNvSpPr/>
            <p:nvPr/>
          </p:nvSpPr>
          <p:spPr>
            <a:xfrm>
              <a:off x="5868654" y="514350"/>
              <a:ext cx="55897" cy="228601"/>
            </a:xfrm>
            <a:custGeom>
              <a:avLst/>
              <a:gdLst/>
              <a:ahLst/>
              <a:cxnLst/>
              <a:rect l="0" t="0" r="0" b="0"/>
              <a:pathLst>
                <a:path w="55897" h="228601">
                  <a:moveTo>
                    <a:pt x="55896" y="0"/>
                  </a:moveTo>
                  <a:lnTo>
                    <a:pt x="55896" y="3370"/>
                  </a:lnTo>
                  <a:lnTo>
                    <a:pt x="55190" y="4363"/>
                  </a:lnTo>
                  <a:lnTo>
                    <a:pt x="54013" y="5025"/>
                  </a:lnTo>
                  <a:lnTo>
                    <a:pt x="52524" y="5467"/>
                  </a:lnTo>
                  <a:lnTo>
                    <a:pt x="47057" y="9459"/>
                  </a:lnTo>
                  <a:lnTo>
                    <a:pt x="44912" y="13141"/>
                  </a:lnTo>
                  <a:lnTo>
                    <a:pt x="43253" y="17129"/>
                  </a:lnTo>
                  <a:lnTo>
                    <a:pt x="32431" y="35425"/>
                  </a:lnTo>
                  <a:lnTo>
                    <a:pt x="19896" y="66514"/>
                  </a:lnTo>
                  <a:lnTo>
                    <a:pt x="11443" y="94381"/>
                  </a:lnTo>
                  <a:lnTo>
                    <a:pt x="2979" y="123849"/>
                  </a:lnTo>
                  <a:lnTo>
                    <a:pt x="0" y="148487"/>
                  </a:lnTo>
                  <a:lnTo>
                    <a:pt x="4063" y="176321"/>
                  </a:lnTo>
                  <a:lnTo>
                    <a:pt x="13705" y="200609"/>
                  </a:lnTo>
                  <a:lnTo>
                    <a:pt x="23325" y="213643"/>
                  </a:lnTo>
                  <a:lnTo>
                    <a:pt x="31071" y="218424"/>
                  </a:lnTo>
                  <a:lnTo>
                    <a:pt x="55896" y="2286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SMARTInkShape-3193"/>
            <p:cNvSpPr/>
            <p:nvPr/>
          </p:nvSpPr>
          <p:spPr>
            <a:xfrm>
              <a:off x="5765800" y="762000"/>
              <a:ext cx="56371" cy="215901"/>
            </a:xfrm>
            <a:custGeom>
              <a:avLst/>
              <a:gdLst/>
              <a:ahLst/>
              <a:cxnLst/>
              <a:rect l="0" t="0" r="0" b="0"/>
              <a:pathLst>
                <a:path w="56371" h="215901">
                  <a:moveTo>
                    <a:pt x="31750" y="0"/>
                  </a:moveTo>
                  <a:lnTo>
                    <a:pt x="35121" y="3370"/>
                  </a:lnTo>
                  <a:lnTo>
                    <a:pt x="36776" y="6907"/>
                  </a:lnTo>
                  <a:lnTo>
                    <a:pt x="44515" y="34841"/>
                  </a:lnTo>
                  <a:lnTo>
                    <a:pt x="53203" y="63907"/>
                  </a:lnTo>
                  <a:lnTo>
                    <a:pt x="56370" y="94049"/>
                  </a:lnTo>
                  <a:lnTo>
                    <a:pt x="55114" y="125299"/>
                  </a:lnTo>
                  <a:lnTo>
                    <a:pt x="44910" y="155435"/>
                  </a:lnTo>
                  <a:lnTo>
                    <a:pt x="36746" y="173446"/>
                  </a:lnTo>
                  <a:lnTo>
                    <a:pt x="9688" y="204480"/>
                  </a:lnTo>
                  <a:lnTo>
                    <a:pt x="0" y="2159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SMARTInkShape-3194"/>
            <p:cNvSpPr/>
            <p:nvPr/>
          </p:nvSpPr>
          <p:spPr>
            <a:xfrm>
              <a:off x="5849908" y="742950"/>
              <a:ext cx="74643" cy="190501"/>
            </a:xfrm>
            <a:custGeom>
              <a:avLst/>
              <a:gdLst/>
              <a:ahLst/>
              <a:cxnLst/>
              <a:rect l="0" t="0" r="0" b="0"/>
              <a:pathLst>
                <a:path w="74643" h="190501">
                  <a:moveTo>
                    <a:pt x="74642" y="0"/>
                  </a:moveTo>
                  <a:lnTo>
                    <a:pt x="44604" y="30037"/>
                  </a:lnTo>
                  <a:lnTo>
                    <a:pt x="25040" y="58439"/>
                  </a:lnTo>
                  <a:lnTo>
                    <a:pt x="11578" y="89069"/>
                  </a:lnTo>
                  <a:lnTo>
                    <a:pt x="1322" y="120672"/>
                  </a:lnTo>
                  <a:lnTo>
                    <a:pt x="0" y="139001"/>
                  </a:lnTo>
                  <a:lnTo>
                    <a:pt x="5518" y="158193"/>
                  </a:lnTo>
                  <a:lnTo>
                    <a:pt x="13402" y="175573"/>
                  </a:lnTo>
                  <a:lnTo>
                    <a:pt x="21318" y="182219"/>
                  </a:lnTo>
                  <a:lnTo>
                    <a:pt x="31892" y="186819"/>
                  </a:lnTo>
                  <a:lnTo>
                    <a:pt x="55592" y="1905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SMARTInkShape-3195"/>
            <p:cNvSpPr/>
            <p:nvPr/>
          </p:nvSpPr>
          <p:spPr>
            <a:xfrm>
              <a:off x="5969000" y="393700"/>
              <a:ext cx="203201" cy="57151"/>
            </a:xfrm>
            <a:custGeom>
              <a:avLst/>
              <a:gdLst/>
              <a:ahLst/>
              <a:cxnLst/>
              <a:rect l="0" t="0" r="0" b="0"/>
              <a:pathLst>
                <a:path w="203201" h="57151">
                  <a:moveTo>
                    <a:pt x="0" y="0"/>
                  </a:moveTo>
                  <a:lnTo>
                    <a:pt x="3371" y="3371"/>
                  </a:lnTo>
                  <a:lnTo>
                    <a:pt x="6907" y="5026"/>
                  </a:lnTo>
                  <a:lnTo>
                    <a:pt x="34841" y="10662"/>
                  </a:lnTo>
                  <a:lnTo>
                    <a:pt x="59642" y="14178"/>
                  </a:lnTo>
                  <a:lnTo>
                    <a:pt x="88138" y="21458"/>
                  </a:lnTo>
                  <a:lnTo>
                    <a:pt x="114466" y="27603"/>
                  </a:lnTo>
                  <a:lnTo>
                    <a:pt x="141238" y="33892"/>
                  </a:lnTo>
                  <a:lnTo>
                    <a:pt x="170499" y="42338"/>
                  </a:lnTo>
                  <a:lnTo>
                    <a:pt x="192899" y="50801"/>
                  </a:lnTo>
                  <a:lnTo>
                    <a:pt x="203200" y="571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SMARTInkShape-3196"/>
            <p:cNvSpPr/>
            <p:nvPr/>
          </p:nvSpPr>
          <p:spPr>
            <a:xfrm>
              <a:off x="5892800" y="596900"/>
              <a:ext cx="196851" cy="44451"/>
            </a:xfrm>
            <a:custGeom>
              <a:avLst/>
              <a:gdLst/>
              <a:ahLst/>
              <a:cxnLst/>
              <a:rect l="0" t="0" r="0" b="0"/>
              <a:pathLst>
                <a:path w="196851" h="44451">
                  <a:moveTo>
                    <a:pt x="0" y="44450"/>
                  </a:moveTo>
                  <a:lnTo>
                    <a:pt x="3371" y="41078"/>
                  </a:lnTo>
                  <a:lnTo>
                    <a:pt x="6907" y="39424"/>
                  </a:lnTo>
                  <a:lnTo>
                    <a:pt x="32913" y="31308"/>
                  </a:lnTo>
                  <a:lnTo>
                    <a:pt x="60750" y="23196"/>
                  </a:lnTo>
                  <a:lnTo>
                    <a:pt x="85106" y="16907"/>
                  </a:lnTo>
                  <a:lnTo>
                    <a:pt x="113567" y="13946"/>
                  </a:lnTo>
                  <a:lnTo>
                    <a:pt x="144343" y="9698"/>
                  </a:lnTo>
                  <a:lnTo>
                    <a:pt x="175502" y="2647"/>
                  </a:lnTo>
                  <a:lnTo>
                    <a:pt x="19685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SMARTInkShape-3197"/>
            <p:cNvSpPr/>
            <p:nvPr/>
          </p:nvSpPr>
          <p:spPr>
            <a:xfrm>
              <a:off x="5892800" y="711200"/>
              <a:ext cx="254001" cy="114301"/>
            </a:xfrm>
            <a:custGeom>
              <a:avLst/>
              <a:gdLst/>
              <a:ahLst/>
              <a:cxnLst/>
              <a:rect l="0" t="0" r="0" b="0"/>
              <a:pathLst>
                <a:path w="254001" h="114301">
                  <a:moveTo>
                    <a:pt x="0" y="114300"/>
                  </a:moveTo>
                  <a:lnTo>
                    <a:pt x="14746" y="101434"/>
                  </a:lnTo>
                  <a:lnTo>
                    <a:pt x="40616" y="85219"/>
                  </a:lnTo>
                  <a:lnTo>
                    <a:pt x="67616" y="69465"/>
                  </a:lnTo>
                  <a:lnTo>
                    <a:pt x="97959" y="55546"/>
                  </a:lnTo>
                  <a:lnTo>
                    <a:pt x="129292" y="42485"/>
                  </a:lnTo>
                  <a:lnTo>
                    <a:pt x="160918" y="29678"/>
                  </a:lnTo>
                  <a:lnTo>
                    <a:pt x="191926" y="17652"/>
                  </a:lnTo>
                  <a:lnTo>
                    <a:pt x="218595" y="9306"/>
                  </a:lnTo>
                  <a:lnTo>
                    <a:pt x="249184" y="909"/>
                  </a:lnTo>
                  <a:lnTo>
                    <a:pt x="25400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SMARTInkShape-3198"/>
            <p:cNvSpPr/>
            <p:nvPr/>
          </p:nvSpPr>
          <p:spPr>
            <a:xfrm>
              <a:off x="5505450" y="393700"/>
              <a:ext cx="323851" cy="101601"/>
            </a:xfrm>
            <a:custGeom>
              <a:avLst/>
              <a:gdLst/>
              <a:ahLst/>
              <a:cxnLst/>
              <a:rect l="0" t="0" r="0" b="0"/>
              <a:pathLst>
                <a:path w="323851" h="101601">
                  <a:moveTo>
                    <a:pt x="323850" y="0"/>
                  </a:moveTo>
                  <a:lnTo>
                    <a:pt x="295306" y="0"/>
                  </a:lnTo>
                  <a:lnTo>
                    <a:pt x="277315" y="1881"/>
                  </a:lnTo>
                  <a:lnTo>
                    <a:pt x="246846" y="8838"/>
                  </a:lnTo>
                  <a:lnTo>
                    <a:pt x="220522" y="14926"/>
                  </a:lnTo>
                  <a:lnTo>
                    <a:pt x="191477" y="24570"/>
                  </a:lnTo>
                  <a:lnTo>
                    <a:pt x="160528" y="36364"/>
                  </a:lnTo>
                  <a:lnTo>
                    <a:pt x="129016" y="48796"/>
                  </a:lnTo>
                  <a:lnTo>
                    <a:pt x="106024" y="57200"/>
                  </a:lnTo>
                  <a:lnTo>
                    <a:pt x="82399" y="65638"/>
                  </a:lnTo>
                  <a:lnTo>
                    <a:pt x="60140" y="74093"/>
                  </a:lnTo>
                  <a:lnTo>
                    <a:pt x="31146" y="83415"/>
                  </a:lnTo>
                  <a:lnTo>
                    <a:pt x="0" y="1016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SMARTInkShape-3199"/>
            <p:cNvSpPr/>
            <p:nvPr/>
          </p:nvSpPr>
          <p:spPr>
            <a:xfrm>
              <a:off x="5575300" y="628687"/>
              <a:ext cx="241301" cy="25364"/>
            </a:xfrm>
            <a:custGeom>
              <a:avLst/>
              <a:gdLst/>
              <a:ahLst/>
              <a:cxnLst/>
              <a:rect l="0" t="0" r="0" b="0"/>
              <a:pathLst>
                <a:path w="241301" h="25364">
                  <a:moveTo>
                    <a:pt x="241300" y="25363"/>
                  </a:moveTo>
                  <a:lnTo>
                    <a:pt x="237928" y="25363"/>
                  </a:lnTo>
                  <a:lnTo>
                    <a:pt x="208392" y="15237"/>
                  </a:lnTo>
                  <a:lnTo>
                    <a:pt x="177647" y="9631"/>
                  </a:lnTo>
                  <a:lnTo>
                    <a:pt x="151664" y="6262"/>
                  </a:lnTo>
                  <a:lnTo>
                    <a:pt x="127565" y="2143"/>
                  </a:lnTo>
                  <a:lnTo>
                    <a:pt x="99102" y="608"/>
                  </a:lnTo>
                  <a:lnTo>
                    <a:pt x="73186" y="154"/>
                  </a:lnTo>
                  <a:lnTo>
                    <a:pt x="45109" y="0"/>
                  </a:lnTo>
                  <a:lnTo>
                    <a:pt x="25595" y="1855"/>
                  </a:lnTo>
                  <a:lnTo>
                    <a:pt x="0" y="6313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SMARTInkShape-3200"/>
            <p:cNvSpPr/>
            <p:nvPr/>
          </p:nvSpPr>
          <p:spPr>
            <a:xfrm>
              <a:off x="5511800" y="654050"/>
              <a:ext cx="234951" cy="196851"/>
            </a:xfrm>
            <a:custGeom>
              <a:avLst/>
              <a:gdLst/>
              <a:ahLst/>
              <a:cxnLst/>
              <a:rect l="0" t="0" r="0" b="0"/>
              <a:pathLst>
                <a:path w="234951" h="196851">
                  <a:moveTo>
                    <a:pt x="234950" y="196850"/>
                  </a:moveTo>
                  <a:lnTo>
                    <a:pt x="226111" y="188011"/>
                  </a:lnTo>
                  <a:lnTo>
                    <a:pt x="196074" y="172279"/>
                  </a:lnTo>
                  <a:lnTo>
                    <a:pt x="170591" y="155673"/>
                  </a:lnTo>
                  <a:lnTo>
                    <a:pt x="140993" y="132742"/>
                  </a:lnTo>
                  <a:lnTo>
                    <a:pt x="114555" y="107829"/>
                  </a:lnTo>
                  <a:lnTo>
                    <a:pt x="84586" y="82526"/>
                  </a:lnTo>
                  <a:lnTo>
                    <a:pt x="57552" y="57145"/>
                  </a:lnTo>
                  <a:lnTo>
                    <a:pt x="26158" y="26104"/>
                  </a:lnTo>
                  <a:lnTo>
                    <a:pt x="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0" name="SMARTInkShape-Group482"/>
          <p:cNvGrpSpPr/>
          <p:nvPr/>
        </p:nvGrpSpPr>
        <p:grpSpPr>
          <a:xfrm>
            <a:off x="6369050" y="3254178"/>
            <a:ext cx="1098551" cy="485807"/>
            <a:chOff x="6369050" y="3254178"/>
            <a:chExt cx="1098551" cy="485807"/>
          </a:xfrm>
        </p:grpSpPr>
        <p:sp>
          <p:nvSpPr>
            <p:cNvPr id="97" name="SMARTInkShape-3201"/>
            <p:cNvSpPr/>
            <p:nvPr/>
          </p:nvSpPr>
          <p:spPr>
            <a:xfrm>
              <a:off x="6732382" y="3403600"/>
              <a:ext cx="74819" cy="336385"/>
            </a:xfrm>
            <a:custGeom>
              <a:avLst/>
              <a:gdLst/>
              <a:ahLst/>
              <a:cxnLst/>
              <a:rect l="0" t="0" r="0" b="0"/>
              <a:pathLst>
                <a:path w="74819" h="336385">
                  <a:moveTo>
                    <a:pt x="74818" y="0"/>
                  </a:moveTo>
                  <a:lnTo>
                    <a:pt x="74818" y="3370"/>
                  </a:lnTo>
                  <a:lnTo>
                    <a:pt x="72935" y="6907"/>
                  </a:lnTo>
                  <a:lnTo>
                    <a:pt x="71446" y="8838"/>
                  </a:lnTo>
                  <a:lnTo>
                    <a:pt x="69056" y="26440"/>
                  </a:lnTo>
                  <a:lnTo>
                    <a:pt x="65174" y="51912"/>
                  </a:lnTo>
                  <a:lnTo>
                    <a:pt x="62015" y="82194"/>
                  </a:lnTo>
                  <a:lnTo>
                    <a:pt x="57227" y="110510"/>
                  </a:lnTo>
                  <a:lnTo>
                    <a:pt x="51340" y="137793"/>
                  </a:lnTo>
                  <a:lnTo>
                    <a:pt x="45126" y="167906"/>
                  </a:lnTo>
                  <a:lnTo>
                    <a:pt x="38111" y="198465"/>
                  </a:lnTo>
                  <a:lnTo>
                    <a:pt x="28115" y="227118"/>
                  </a:lnTo>
                  <a:lnTo>
                    <a:pt x="22781" y="249813"/>
                  </a:lnTo>
                  <a:lnTo>
                    <a:pt x="18059" y="272130"/>
                  </a:lnTo>
                  <a:lnTo>
                    <a:pt x="12902" y="293807"/>
                  </a:lnTo>
                  <a:lnTo>
                    <a:pt x="5907" y="315201"/>
                  </a:lnTo>
                  <a:lnTo>
                    <a:pt x="0" y="336384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SMARTInkShape-3202"/>
            <p:cNvSpPr/>
            <p:nvPr/>
          </p:nvSpPr>
          <p:spPr>
            <a:xfrm>
              <a:off x="6687821" y="3289300"/>
              <a:ext cx="264090" cy="215901"/>
            </a:xfrm>
            <a:custGeom>
              <a:avLst/>
              <a:gdLst/>
              <a:ahLst/>
              <a:cxnLst/>
              <a:rect l="0" t="0" r="0" b="0"/>
              <a:pathLst>
                <a:path w="264090" h="215901">
                  <a:moveTo>
                    <a:pt x="144779" y="0"/>
                  </a:moveTo>
                  <a:lnTo>
                    <a:pt x="138690" y="0"/>
                  </a:lnTo>
                  <a:lnTo>
                    <a:pt x="125605" y="12830"/>
                  </a:lnTo>
                  <a:lnTo>
                    <a:pt x="113291" y="38953"/>
                  </a:lnTo>
                  <a:lnTo>
                    <a:pt x="101242" y="63668"/>
                  </a:lnTo>
                  <a:lnTo>
                    <a:pt x="80205" y="93297"/>
                  </a:lnTo>
                  <a:lnTo>
                    <a:pt x="57548" y="120264"/>
                  </a:lnTo>
                  <a:lnTo>
                    <a:pt x="41792" y="137703"/>
                  </a:lnTo>
                  <a:lnTo>
                    <a:pt x="27481" y="151808"/>
                  </a:lnTo>
                  <a:lnTo>
                    <a:pt x="9508" y="173160"/>
                  </a:lnTo>
                  <a:lnTo>
                    <a:pt x="5166" y="175738"/>
                  </a:lnTo>
                  <a:lnTo>
                    <a:pt x="0" y="177392"/>
                  </a:lnTo>
                  <a:lnTo>
                    <a:pt x="282" y="176822"/>
                  </a:lnTo>
                  <a:lnTo>
                    <a:pt x="26680" y="147759"/>
                  </a:lnTo>
                  <a:lnTo>
                    <a:pt x="56215" y="120038"/>
                  </a:lnTo>
                  <a:lnTo>
                    <a:pt x="76909" y="103300"/>
                  </a:lnTo>
                  <a:lnTo>
                    <a:pt x="99034" y="85640"/>
                  </a:lnTo>
                  <a:lnTo>
                    <a:pt x="127544" y="56276"/>
                  </a:lnTo>
                  <a:lnTo>
                    <a:pt x="158918" y="34811"/>
                  </a:lnTo>
                  <a:lnTo>
                    <a:pt x="176301" y="25520"/>
                  </a:lnTo>
                  <a:lnTo>
                    <a:pt x="180847" y="34857"/>
                  </a:lnTo>
                  <a:lnTo>
                    <a:pt x="182478" y="47990"/>
                  </a:lnTo>
                  <a:lnTo>
                    <a:pt x="187895" y="77372"/>
                  </a:lnTo>
                  <a:lnTo>
                    <a:pt x="195734" y="106717"/>
                  </a:lnTo>
                  <a:lnTo>
                    <a:pt x="207447" y="133106"/>
                  </a:lnTo>
                  <a:lnTo>
                    <a:pt x="222471" y="163186"/>
                  </a:lnTo>
                  <a:lnTo>
                    <a:pt x="241483" y="188450"/>
                  </a:lnTo>
                  <a:lnTo>
                    <a:pt x="260909" y="205196"/>
                  </a:lnTo>
                  <a:lnTo>
                    <a:pt x="263419" y="209496"/>
                  </a:lnTo>
                  <a:lnTo>
                    <a:pt x="264089" y="211631"/>
                  </a:lnTo>
                  <a:lnTo>
                    <a:pt x="263830" y="213054"/>
                  </a:lnTo>
                  <a:lnTo>
                    <a:pt x="262951" y="214002"/>
                  </a:lnTo>
                  <a:lnTo>
                    <a:pt x="261661" y="214635"/>
                  </a:lnTo>
                  <a:lnTo>
                    <a:pt x="260095" y="214351"/>
                  </a:lnTo>
                  <a:lnTo>
                    <a:pt x="253108" y="211285"/>
                  </a:lnTo>
                  <a:lnTo>
                    <a:pt x="223171" y="206407"/>
                  </a:lnTo>
                  <a:lnTo>
                    <a:pt x="199208" y="200779"/>
                  </a:lnTo>
                  <a:lnTo>
                    <a:pt x="170861" y="198014"/>
                  </a:lnTo>
                  <a:lnTo>
                    <a:pt x="140121" y="197194"/>
                  </a:lnTo>
                  <a:lnTo>
                    <a:pt x="112040" y="200323"/>
                  </a:lnTo>
                  <a:lnTo>
                    <a:pt x="85846" y="202347"/>
                  </a:lnTo>
                  <a:lnTo>
                    <a:pt x="60211" y="206318"/>
                  </a:lnTo>
                  <a:lnTo>
                    <a:pt x="32040" y="209617"/>
                  </a:lnTo>
                  <a:lnTo>
                    <a:pt x="5079" y="2159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SMARTInkShape-3203"/>
            <p:cNvSpPr/>
            <p:nvPr/>
          </p:nvSpPr>
          <p:spPr>
            <a:xfrm>
              <a:off x="6369050" y="3254178"/>
              <a:ext cx="1098551" cy="35123"/>
            </a:xfrm>
            <a:custGeom>
              <a:avLst/>
              <a:gdLst/>
              <a:ahLst/>
              <a:cxnLst/>
              <a:rect l="0" t="0" r="0" b="0"/>
              <a:pathLst>
                <a:path w="1098551" h="35123">
                  <a:moveTo>
                    <a:pt x="0" y="9722"/>
                  </a:moveTo>
                  <a:lnTo>
                    <a:pt x="0" y="4254"/>
                  </a:lnTo>
                  <a:lnTo>
                    <a:pt x="27611" y="3406"/>
                  </a:lnTo>
                  <a:lnTo>
                    <a:pt x="54607" y="3378"/>
                  </a:lnTo>
                  <a:lnTo>
                    <a:pt x="78818" y="3373"/>
                  </a:lnTo>
                  <a:lnTo>
                    <a:pt x="107236" y="3372"/>
                  </a:lnTo>
                  <a:lnTo>
                    <a:pt x="134628" y="3372"/>
                  </a:lnTo>
                  <a:lnTo>
                    <a:pt x="155790" y="3372"/>
                  </a:lnTo>
                  <a:lnTo>
                    <a:pt x="179306" y="2666"/>
                  </a:lnTo>
                  <a:lnTo>
                    <a:pt x="203869" y="0"/>
                  </a:lnTo>
                  <a:lnTo>
                    <a:pt x="228897" y="227"/>
                  </a:lnTo>
                  <a:lnTo>
                    <a:pt x="254837" y="1974"/>
                  </a:lnTo>
                  <a:lnTo>
                    <a:pt x="282830" y="2751"/>
                  </a:lnTo>
                  <a:lnTo>
                    <a:pt x="311733" y="3096"/>
                  </a:lnTo>
                  <a:lnTo>
                    <a:pt x="340337" y="3954"/>
                  </a:lnTo>
                  <a:lnTo>
                    <a:pt x="367160" y="6688"/>
                  </a:lnTo>
                  <a:lnTo>
                    <a:pt x="395075" y="8374"/>
                  </a:lnTo>
                  <a:lnTo>
                    <a:pt x="424650" y="9122"/>
                  </a:lnTo>
                  <a:lnTo>
                    <a:pt x="440439" y="9322"/>
                  </a:lnTo>
                  <a:lnTo>
                    <a:pt x="456609" y="9456"/>
                  </a:lnTo>
                  <a:lnTo>
                    <a:pt x="473033" y="9544"/>
                  </a:lnTo>
                  <a:lnTo>
                    <a:pt x="489627" y="9603"/>
                  </a:lnTo>
                  <a:lnTo>
                    <a:pt x="506335" y="9642"/>
                  </a:lnTo>
                  <a:lnTo>
                    <a:pt x="538069" y="11568"/>
                  </a:lnTo>
                  <a:lnTo>
                    <a:pt x="568636" y="14070"/>
                  </a:lnTo>
                  <a:lnTo>
                    <a:pt x="598684" y="15182"/>
                  </a:lnTo>
                  <a:lnTo>
                    <a:pt x="630384" y="15676"/>
                  </a:lnTo>
                  <a:lnTo>
                    <a:pt x="646738" y="15808"/>
                  </a:lnTo>
                  <a:lnTo>
                    <a:pt x="663286" y="15896"/>
                  </a:lnTo>
                  <a:lnTo>
                    <a:pt x="679963" y="15954"/>
                  </a:lnTo>
                  <a:lnTo>
                    <a:pt x="696725" y="15993"/>
                  </a:lnTo>
                  <a:lnTo>
                    <a:pt x="713544" y="16725"/>
                  </a:lnTo>
                  <a:lnTo>
                    <a:pt x="730401" y="17918"/>
                  </a:lnTo>
                  <a:lnTo>
                    <a:pt x="747284" y="19419"/>
                  </a:lnTo>
                  <a:lnTo>
                    <a:pt x="764184" y="20420"/>
                  </a:lnTo>
                  <a:lnTo>
                    <a:pt x="781094" y="21087"/>
                  </a:lnTo>
                  <a:lnTo>
                    <a:pt x="798013" y="21532"/>
                  </a:lnTo>
                  <a:lnTo>
                    <a:pt x="814230" y="21829"/>
                  </a:lnTo>
                  <a:lnTo>
                    <a:pt x="845421" y="22158"/>
                  </a:lnTo>
                  <a:lnTo>
                    <a:pt x="875746" y="24186"/>
                  </a:lnTo>
                  <a:lnTo>
                    <a:pt x="906392" y="26734"/>
                  </a:lnTo>
                  <a:lnTo>
                    <a:pt x="922467" y="27413"/>
                  </a:lnTo>
                  <a:lnTo>
                    <a:pt x="953968" y="28168"/>
                  </a:lnTo>
                  <a:lnTo>
                    <a:pt x="982080" y="28503"/>
                  </a:lnTo>
                  <a:lnTo>
                    <a:pt x="1008686" y="28652"/>
                  </a:lnTo>
                  <a:lnTo>
                    <a:pt x="1033915" y="29424"/>
                  </a:lnTo>
                  <a:lnTo>
                    <a:pt x="1056888" y="32119"/>
                  </a:lnTo>
                  <a:lnTo>
                    <a:pt x="1088125" y="34529"/>
                  </a:lnTo>
                  <a:lnTo>
                    <a:pt x="1098550" y="35122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5" name="SMARTInkShape-Group483"/>
          <p:cNvGrpSpPr/>
          <p:nvPr/>
        </p:nvGrpSpPr>
        <p:grpSpPr>
          <a:xfrm>
            <a:off x="4972216" y="3569074"/>
            <a:ext cx="1523586" cy="1573131"/>
            <a:chOff x="4972216" y="3569074"/>
            <a:chExt cx="1523586" cy="1573131"/>
          </a:xfrm>
        </p:grpSpPr>
        <p:sp>
          <p:nvSpPr>
            <p:cNvPr id="101" name="SMARTInkShape-3204"/>
            <p:cNvSpPr/>
            <p:nvPr/>
          </p:nvSpPr>
          <p:spPr>
            <a:xfrm>
              <a:off x="6264211" y="3950930"/>
              <a:ext cx="31795" cy="163902"/>
            </a:xfrm>
            <a:custGeom>
              <a:avLst/>
              <a:gdLst/>
              <a:ahLst/>
              <a:cxnLst/>
              <a:rect l="0" t="0" r="0" b="0"/>
              <a:pathLst>
                <a:path w="31795" h="163902">
                  <a:moveTo>
                    <a:pt x="15645" y="0"/>
                  </a:moveTo>
                  <a:lnTo>
                    <a:pt x="10415" y="13673"/>
                  </a:lnTo>
                  <a:lnTo>
                    <a:pt x="5365" y="39012"/>
                  </a:lnTo>
                  <a:lnTo>
                    <a:pt x="0" y="67789"/>
                  </a:lnTo>
                  <a:lnTo>
                    <a:pt x="2390" y="93856"/>
                  </a:lnTo>
                  <a:lnTo>
                    <a:pt x="4272" y="107352"/>
                  </a:lnTo>
                  <a:lnTo>
                    <a:pt x="15097" y="135250"/>
                  </a:lnTo>
                  <a:lnTo>
                    <a:pt x="31480" y="163576"/>
                  </a:lnTo>
                  <a:lnTo>
                    <a:pt x="31794" y="163901"/>
                  </a:lnTo>
                </a:path>
              </a:pathLst>
            </a:custGeom>
            <a:ln w="19050">
              <a:solidFill>
                <a:srgbClr val="0093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SMARTInkShape-3205"/>
            <p:cNvSpPr/>
            <p:nvPr/>
          </p:nvSpPr>
          <p:spPr>
            <a:xfrm>
              <a:off x="4972216" y="3569074"/>
              <a:ext cx="825335" cy="939396"/>
            </a:xfrm>
            <a:custGeom>
              <a:avLst/>
              <a:gdLst/>
              <a:ahLst/>
              <a:cxnLst/>
              <a:rect l="0" t="0" r="0" b="0"/>
              <a:pathLst>
                <a:path w="825335" h="939396">
                  <a:moveTo>
                    <a:pt x="431634" y="939395"/>
                  </a:moveTo>
                  <a:lnTo>
                    <a:pt x="423871" y="936625"/>
                  </a:lnTo>
                  <a:lnTo>
                    <a:pt x="395780" y="924406"/>
                  </a:lnTo>
                  <a:lnTo>
                    <a:pt x="365428" y="911144"/>
                  </a:lnTo>
                  <a:lnTo>
                    <a:pt x="334092" y="894827"/>
                  </a:lnTo>
                  <a:lnTo>
                    <a:pt x="303171" y="880036"/>
                  </a:lnTo>
                  <a:lnTo>
                    <a:pt x="275116" y="862562"/>
                  </a:lnTo>
                  <a:lnTo>
                    <a:pt x="245480" y="843979"/>
                  </a:lnTo>
                  <a:lnTo>
                    <a:pt x="218511" y="824362"/>
                  </a:lnTo>
                  <a:lnTo>
                    <a:pt x="192646" y="801694"/>
                  </a:lnTo>
                  <a:lnTo>
                    <a:pt x="167108" y="781259"/>
                  </a:lnTo>
                  <a:lnTo>
                    <a:pt x="141667" y="761093"/>
                  </a:lnTo>
                  <a:lnTo>
                    <a:pt x="116960" y="738263"/>
                  </a:lnTo>
                  <a:lnTo>
                    <a:pt x="89292" y="709347"/>
                  </a:lnTo>
                  <a:lnTo>
                    <a:pt x="63444" y="680037"/>
                  </a:lnTo>
                  <a:lnTo>
                    <a:pt x="43025" y="653160"/>
                  </a:lnTo>
                  <a:lnTo>
                    <a:pt x="27284" y="623287"/>
                  </a:lnTo>
                  <a:lnTo>
                    <a:pt x="17172" y="596794"/>
                  </a:lnTo>
                  <a:lnTo>
                    <a:pt x="8380" y="571179"/>
                  </a:lnTo>
                  <a:lnTo>
                    <a:pt x="1099" y="542754"/>
                  </a:lnTo>
                  <a:lnTo>
                    <a:pt x="0" y="513584"/>
                  </a:lnTo>
                  <a:lnTo>
                    <a:pt x="613" y="501807"/>
                  </a:lnTo>
                  <a:lnTo>
                    <a:pt x="10671" y="473992"/>
                  </a:lnTo>
                  <a:lnTo>
                    <a:pt x="20815" y="456871"/>
                  </a:lnTo>
                  <a:lnTo>
                    <a:pt x="40304" y="436370"/>
                  </a:lnTo>
                  <a:lnTo>
                    <a:pt x="70542" y="416021"/>
                  </a:lnTo>
                  <a:lnTo>
                    <a:pt x="101547" y="395365"/>
                  </a:lnTo>
                  <a:lnTo>
                    <a:pt x="132631" y="382858"/>
                  </a:lnTo>
                  <a:lnTo>
                    <a:pt x="161085" y="372271"/>
                  </a:lnTo>
                  <a:lnTo>
                    <a:pt x="187704" y="364353"/>
                  </a:lnTo>
                  <a:lnTo>
                    <a:pt x="213465" y="357538"/>
                  </a:lnTo>
                  <a:lnTo>
                    <a:pt x="238972" y="350345"/>
                  </a:lnTo>
                  <a:lnTo>
                    <a:pt x="263698" y="340295"/>
                  </a:lnTo>
                  <a:lnTo>
                    <a:pt x="291373" y="330221"/>
                  </a:lnTo>
                  <a:lnTo>
                    <a:pt x="303679" y="325063"/>
                  </a:lnTo>
                  <a:lnTo>
                    <a:pt x="330883" y="309565"/>
                  </a:lnTo>
                  <a:lnTo>
                    <a:pt x="339348" y="302947"/>
                  </a:lnTo>
                  <a:lnTo>
                    <a:pt x="355136" y="278896"/>
                  </a:lnTo>
                  <a:lnTo>
                    <a:pt x="358829" y="270501"/>
                  </a:lnTo>
                  <a:lnTo>
                    <a:pt x="361611" y="240922"/>
                  </a:lnTo>
                  <a:lnTo>
                    <a:pt x="361001" y="232457"/>
                  </a:lnTo>
                  <a:lnTo>
                    <a:pt x="350946" y="202695"/>
                  </a:lnTo>
                  <a:lnTo>
                    <a:pt x="337772" y="171119"/>
                  </a:lnTo>
                  <a:lnTo>
                    <a:pt x="320743" y="143748"/>
                  </a:lnTo>
                  <a:lnTo>
                    <a:pt x="317633" y="118176"/>
                  </a:lnTo>
                  <a:lnTo>
                    <a:pt x="318127" y="104758"/>
                  </a:lnTo>
                  <a:lnTo>
                    <a:pt x="323135" y="88396"/>
                  </a:lnTo>
                  <a:lnTo>
                    <a:pt x="349299" y="56892"/>
                  </a:lnTo>
                  <a:lnTo>
                    <a:pt x="353461" y="52620"/>
                  </a:lnTo>
                  <a:lnTo>
                    <a:pt x="379712" y="39988"/>
                  </a:lnTo>
                  <a:lnTo>
                    <a:pt x="406012" y="26518"/>
                  </a:lnTo>
                  <a:lnTo>
                    <a:pt x="434961" y="16854"/>
                  </a:lnTo>
                  <a:lnTo>
                    <a:pt x="459509" y="10296"/>
                  </a:lnTo>
                  <a:lnTo>
                    <a:pt x="488028" y="3885"/>
                  </a:lnTo>
                  <a:lnTo>
                    <a:pt x="515449" y="887"/>
                  </a:lnTo>
                  <a:lnTo>
                    <a:pt x="541448" y="0"/>
                  </a:lnTo>
                  <a:lnTo>
                    <a:pt x="567026" y="3107"/>
                  </a:lnTo>
                  <a:lnTo>
                    <a:pt x="592478" y="5126"/>
                  </a:lnTo>
                  <a:lnTo>
                    <a:pt x="617893" y="9095"/>
                  </a:lnTo>
                  <a:lnTo>
                    <a:pt x="647402" y="21121"/>
                  </a:lnTo>
                  <a:lnTo>
                    <a:pt x="675912" y="32904"/>
                  </a:lnTo>
                  <a:lnTo>
                    <a:pt x="702293" y="48610"/>
                  </a:lnTo>
                  <a:lnTo>
                    <a:pt x="724542" y="66007"/>
                  </a:lnTo>
                  <a:lnTo>
                    <a:pt x="751841" y="96409"/>
                  </a:lnTo>
                  <a:lnTo>
                    <a:pt x="783107" y="123046"/>
                  </a:lnTo>
                  <a:lnTo>
                    <a:pt x="813404" y="152844"/>
                  </a:lnTo>
                  <a:lnTo>
                    <a:pt x="825334" y="164726"/>
                  </a:lnTo>
                </a:path>
              </a:pathLst>
            </a:custGeom>
            <a:ln w="19050">
              <a:solidFill>
                <a:srgbClr val="0093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SMARTInkShape-3206"/>
            <p:cNvSpPr/>
            <p:nvPr/>
          </p:nvSpPr>
          <p:spPr>
            <a:xfrm>
              <a:off x="5731348" y="4508560"/>
              <a:ext cx="764454" cy="633645"/>
            </a:xfrm>
            <a:custGeom>
              <a:avLst/>
              <a:gdLst/>
              <a:ahLst/>
              <a:cxnLst/>
              <a:rect l="0" t="0" r="0" b="0"/>
              <a:pathLst>
                <a:path w="764454" h="633645">
                  <a:moveTo>
                    <a:pt x="710013" y="223131"/>
                  </a:moveTo>
                  <a:lnTo>
                    <a:pt x="705571" y="229515"/>
                  </a:lnTo>
                  <a:lnTo>
                    <a:pt x="703143" y="238145"/>
                  </a:lnTo>
                  <a:lnTo>
                    <a:pt x="702770" y="249036"/>
                  </a:lnTo>
                  <a:lnTo>
                    <a:pt x="710154" y="279530"/>
                  </a:lnTo>
                  <a:lnTo>
                    <a:pt x="718231" y="305483"/>
                  </a:lnTo>
                  <a:lnTo>
                    <a:pt x="728502" y="337055"/>
                  </a:lnTo>
                  <a:lnTo>
                    <a:pt x="740539" y="367097"/>
                  </a:lnTo>
                  <a:lnTo>
                    <a:pt x="749711" y="397778"/>
                  </a:lnTo>
                  <a:lnTo>
                    <a:pt x="758317" y="426834"/>
                  </a:lnTo>
                  <a:lnTo>
                    <a:pt x="763440" y="456171"/>
                  </a:lnTo>
                  <a:lnTo>
                    <a:pt x="764453" y="486712"/>
                  </a:lnTo>
                  <a:lnTo>
                    <a:pt x="762771" y="513859"/>
                  </a:lnTo>
                  <a:lnTo>
                    <a:pt x="753864" y="542324"/>
                  </a:lnTo>
                  <a:lnTo>
                    <a:pt x="743501" y="573790"/>
                  </a:lnTo>
                  <a:lnTo>
                    <a:pt x="733651" y="596598"/>
                  </a:lnTo>
                  <a:lnTo>
                    <a:pt x="724090" y="606375"/>
                  </a:lnTo>
                  <a:lnTo>
                    <a:pt x="700705" y="619079"/>
                  </a:lnTo>
                  <a:lnTo>
                    <a:pt x="669386" y="630569"/>
                  </a:lnTo>
                  <a:lnTo>
                    <a:pt x="650382" y="633644"/>
                  </a:lnTo>
                  <a:lnTo>
                    <a:pt x="619928" y="630320"/>
                  </a:lnTo>
                  <a:lnTo>
                    <a:pt x="594413" y="627691"/>
                  </a:lnTo>
                  <a:lnTo>
                    <a:pt x="565531" y="619308"/>
                  </a:lnTo>
                  <a:lnTo>
                    <a:pt x="538784" y="611336"/>
                  </a:lnTo>
                  <a:lnTo>
                    <a:pt x="512986" y="600351"/>
                  </a:lnTo>
                  <a:lnTo>
                    <a:pt x="487468" y="588159"/>
                  </a:lnTo>
                  <a:lnTo>
                    <a:pt x="462033" y="574198"/>
                  </a:lnTo>
                  <a:lnTo>
                    <a:pt x="436623" y="553520"/>
                  </a:lnTo>
                  <a:lnTo>
                    <a:pt x="411925" y="533675"/>
                  </a:lnTo>
                  <a:lnTo>
                    <a:pt x="382378" y="506124"/>
                  </a:lnTo>
                  <a:lnTo>
                    <a:pt x="357909" y="483883"/>
                  </a:lnTo>
                  <a:lnTo>
                    <a:pt x="327728" y="454033"/>
                  </a:lnTo>
                  <a:lnTo>
                    <a:pt x="302089" y="425325"/>
                  </a:lnTo>
                  <a:lnTo>
                    <a:pt x="286535" y="401460"/>
                  </a:lnTo>
                  <a:lnTo>
                    <a:pt x="266436" y="369994"/>
                  </a:lnTo>
                  <a:lnTo>
                    <a:pt x="251882" y="343186"/>
                  </a:lnTo>
                  <a:lnTo>
                    <a:pt x="246337" y="320521"/>
                  </a:lnTo>
                  <a:lnTo>
                    <a:pt x="244463" y="293354"/>
                  </a:lnTo>
                  <a:lnTo>
                    <a:pt x="244062" y="262466"/>
                  </a:lnTo>
                  <a:lnTo>
                    <a:pt x="249035" y="231970"/>
                  </a:lnTo>
                  <a:lnTo>
                    <a:pt x="253463" y="203817"/>
                  </a:lnTo>
                  <a:lnTo>
                    <a:pt x="256275" y="173360"/>
                  </a:lnTo>
                  <a:lnTo>
                    <a:pt x="255940" y="141754"/>
                  </a:lnTo>
                  <a:lnTo>
                    <a:pt x="247856" y="113543"/>
                  </a:lnTo>
                  <a:lnTo>
                    <a:pt x="235721" y="82398"/>
                  </a:lnTo>
                  <a:lnTo>
                    <a:pt x="216230" y="55797"/>
                  </a:lnTo>
                  <a:lnTo>
                    <a:pt x="186836" y="27269"/>
                  </a:lnTo>
                  <a:lnTo>
                    <a:pt x="160614" y="10646"/>
                  </a:lnTo>
                  <a:lnTo>
                    <a:pt x="142153" y="3425"/>
                  </a:lnTo>
                  <a:lnTo>
                    <a:pt x="110619" y="398"/>
                  </a:lnTo>
                  <a:lnTo>
                    <a:pt x="83923" y="0"/>
                  </a:lnTo>
                  <a:lnTo>
                    <a:pt x="65808" y="1839"/>
                  </a:lnTo>
                  <a:lnTo>
                    <a:pt x="40724" y="8781"/>
                  </a:lnTo>
                  <a:lnTo>
                    <a:pt x="10317" y="12583"/>
                  </a:lnTo>
                  <a:lnTo>
                    <a:pt x="0" y="14622"/>
                  </a:lnTo>
                </a:path>
              </a:pathLst>
            </a:custGeom>
            <a:ln w="19050">
              <a:solidFill>
                <a:srgbClr val="0093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SMARTInkShape-3207"/>
            <p:cNvSpPr/>
            <p:nvPr/>
          </p:nvSpPr>
          <p:spPr>
            <a:xfrm>
              <a:off x="5861050" y="3766755"/>
              <a:ext cx="19051" cy="17846"/>
            </a:xfrm>
            <a:custGeom>
              <a:avLst/>
              <a:gdLst/>
              <a:ahLst/>
              <a:cxnLst/>
              <a:rect l="0" t="0" r="0" b="0"/>
              <a:pathLst>
                <a:path w="19051" h="17846">
                  <a:moveTo>
                    <a:pt x="0" y="17845"/>
                  </a:moveTo>
                  <a:lnTo>
                    <a:pt x="3371" y="17845"/>
                  </a:lnTo>
                  <a:lnTo>
                    <a:pt x="4364" y="17139"/>
                  </a:lnTo>
                  <a:lnTo>
                    <a:pt x="5026" y="15963"/>
                  </a:lnTo>
                  <a:lnTo>
                    <a:pt x="5467" y="14473"/>
                  </a:lnTo>
                  <a:lnTo>
                    <a:pt x="13141" y="4979"/>
                  </a:lnTo>
                  <a:lnTo>
                    <a:pt x="17834" y="838"/>
                  </a:lnTo>
                  <a:lnTo>
                    <a:pt x="19050" y="0"/>
                  </a:lnTo>
                </a:path>
              </a:pathLst>
            </a:custGeom>
            <a:ln w="19050">
              <a:solidFill>
                <a:srgbClr val="0093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6" name="SMARTInkShape-3208"/>
          <p:cNvSpPr/>
          <p:nvPr/>
        </p:nvSpPr>
        <p:spPr>
          <a:xfrm>
            <a:off x="5372100" y="4171950"/>
            <a:ext cx="219870" cy="53624"/>
          </a:xfrm>
          <a:custGeom>
            <a:avLst/>
            <a:gdLst/>
            <a:ahLst/>
            <a:cxnLst/>
            <a:rect l="0" t="0" r="0" b="0"/>
            <a:pathLst>
              <a:path w="219870" h="53624">
                <a:moveTo>
                  <a:pt x="0" y="0"/>
                </a:moveTo>
                <a:lnTo>
                  <a:pt x="16314" y="705"/>
                </a:lnTo>
                <a:lnTo>
                  <a:pt x="36180" y="5467"/>
                </a:lnTo>
                <a:lnTo>
                  <a:pt x="64771" y="9643"/>
                </a:lnTo>
                <a:lnTo>
                  <a:pt x="95417" y="19205"/>
                </a:lnTo>
                <a:lnTo>
                  <a:pt x="124054" y="27547"/>
                </a:lnTo>
                <a:lnTo>
                  <a:pt x="148547" y="33875"/>
                </a:lnTo>
                <a:lnTo>
                  <a:pt x="173679" y="40219"/>
                </a:lnTo>
                <a:lnTo>
                  <a:pt x="199000" y="46567"/>
                </a:lnTo>
                <a:lnTo>
                  <a:pt x="219869" y="53623"/>
                </a:lnTo>
              </a:path>
            </a:pathLst>
          </a:custGeom>
          <a:ln w="19050">
            <a:solidFill>
              <a:srgbClr val="009300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SMARTInkShape-3209"/>
          <p:cNvSpPr/>
          <p:nvPr/>
        </p:nvSpPr>
        <p:spPr>
          <a:xfrm>
            <a:off x="5785732" y="3670300"/>
            <a:ext cx="513469" cy="368301"/>
          </a:xfrm>
          <a:custGeom>
            <a:avLst/>
            <a:gdLst/>
            <a:ahLst/>
            <a:cxnLst/>
            <a:rect l="0" t="0" r="0" b="0"/>
            <a:pathLst>
              <a:path w="513469" h="368301">
                <a:moveTo>
                  <a:pt x="5468" y="0"/>
                </a:moveTo>
                <a:lnTo>
                  <a:pt x="5468" y="3370"/>
                </a:lnTo>
                <a:lnTo>
                  <a:pt x="3585" y="6907"/>
                </a:lnTo>
                <a:lnTo>
                  <a:pt x="1103" y="10831"/>
                </a:lnTo>
                <a:lnTo>
                  <a:pt x="0" y="14926"/>
                </a:lnTo>
                <a:lnTo>
                  <a:pt x="2750" y="24570"/>
                </a:lnTo>
                <a:lnTo>
                  <a:pt x="20324" y="55328"/>
                </a:lnTo>
                <a:lnTo>
                  <a:pt x="30016" y="67820"/>
                </a:lnTo>
                <a:lnTo>
                  <a:pt x="59729" y="87673"/>
                </a:lnTo>
                <a:lnTo>
                  <a:pt x="72972" y="96376"/>
                </a:lnTo>
                <a:lnTo>
                  <a:pt x="104389" y="102793"/>
                </a:lnTo>
                <a:lnTo>
                  <a:pt x="122737" y="106422"/>
                </a:lnTo>
                <a:lnTo>
                  <a:pt x="153058" y="107748"/>
                </a:lnTo>
                <a:lnTo>
                  <a:pt x="183471" y="107923"/>
                </a:lnTo>
                <a:lnTo>
                  <a:pt x="215044" y="107946"/>
                </a:lnTo>
                <a:lnTo>
                  <a:pt x="234076" y="106067"/>
                </a:lnTo>
                <a:lnTo>
                  <a:pt x="261455" y="101482"/>
                </a:lnTo>
                <a:lnTo>
                  <a:pt x="292672" y="95889"/>
                </a:lnTo>
                <a:lnTo>
                  <a:pt x="323040" y="95306"/>
                </a:lnTo>
                <a:lnTo>
                  <a:pt x="350305" y="95960"/>
                </a:lnTo>
                <a:lnTo>
                  <a:pt x="380232" y="106081"/>
                </a:lnTo>
                <a:lnTo>
                  <a:pt x="408164" y="119260"/>
                </a:lnTo>
                <a:lnTo>
                  <a:pt x="438780" y="137702"/>
                </a:lnTo>
                <a:lnTo>
                  <a:pt x="451200" y="148828"/>
                </a:lnTo>
                <a:lnTo>
                  <a:pt x="473868" y="177838"/>
                </a:lnTo>
                <a:lnTo>
                  <a:pt x="483538" y="194740"/>
                </a:lnTo>
                <a:lnTo>
                  <a:pt x="491041" y="225601"/>
                </a:lnTo>
                <a:lnTo>
                  <a:pt x="498999" y="249415"/>
                </a:lnTo>
                <a:lnTo>
                  <a:pt x="502125" y="265341"/>
                </a:lnTo>
                <a:lnTo>
                  <a:pt x="505638" y="278997"/>
                </a:lnTo>
                <a:lnTo>
                  <a:pt x="506923" y="305583"/>
                </a:lnTo>
                <a:lnTo>
                  <a:pt x="507092" y="333281"/>
                </a:lnTo>
                <a:lnTo>
                  <a:pt x="513468" y="368300"/>
                </a:lnTo>
              </a:path>
            </a:pathLst>
          </a:custGeom>
          <a:ln w="19050">
            <a:solidFill>
              <a:srgbClr val="009300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SMARTInkShape-3210"/>
          <p:cNvSpPr/>
          <p:nvPr/>
        </p:nvSpPr>
        <p:spPr>
          <a:xfrm>
            <a:off x="5435600" y="4514850"/>
            <a:ext cx="368301" cy="19051"/>
          </a:xfrm>
          <a:custGeom>
            <a:avLst/>
            <a:gdLst/>
            <a:ahLst/>
            <a:cxnLst/>
            <a:rect l="0" t="0" r="0" b="0"/>
            <a:pathLst>
              <a:path w="368301" h="19051">
                <a:moveTo>
                  <a:pt x="0" y="0"/>
                </a:moveTo>
                <a:lnTo>
                  <a:pt x="3371" y="3371"/>
                </a:lnTo>
                <a:lnTo>
                  <a:pt x="6907" y="5026"/>
                </a:lnTo>
                <a:lnTo>
                  <a:pt x="38279" y="11341"/>
                </a:lnTo>
                <a:lnTo>
                  <a:pt x="64359" y="13226"/>
                </a:lnTo>
                <a:lnTo>
                  <a:pt x="90951" y="17690"/>
                </a:lnTo>
                <a:lnTo>
                  <a:pt x="114907" y="18647"/>
                </a:lnTo>
                <a:lnTo>
                  <a:pt x="139879" y="18930"/>
                </a:lnTo>
                <a:lnTo>
                  <a:pt x="170231" y="19026"/>
                </a:lnTo>
                <a:lnTo>
                  <a:pt x="196881" y="19043"/>
                </a:lnTo>
                <a:lnTo>
                  <a:pt x="228057" y="19048"/>
                </a:lnTo>
                <a:lnTo>
                  <a:pt x="252349" y="19049"/>
                </a:lnTo>
                <a:lnTo>
                  <a:pt x="283960" y="19050"/>
                </a:lnTo>
                <a:lnTo>
                  <a:pt x="310796" y="19050"/>
                </a:lnTo>
                <a:lnTo>
                  <a:pt x="340972" y="19050"/>
                </a:lnTo>
                <a:lnTo>
                  <a:pt x="368300" y="19050"/>
                </a:lnTo>
              </a:path>
            </a:pathLst>
          </a:custGeom>
          <a:ln w="19050">
            <a:solidFill>
              <a:srgbClr val="009300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1" name="SMARTInkShape-Group489"/>
          <p:cNvGrpSpPr/>
          <p:nvPr/>
        </p:nvGrpSpPr>
        <p:grpSpPr>
          <a:xfrm>
            <a:off x="6311900" y="3892837"/>
            <a:ext cx="1174664" cy="869638"/>
            <a:chOff x="6311900" y="3892837"/>
            <a:chExt cx="1174664" cy="869638"/>
          </a:xfrm>
        </p:grpSpPr>
        <p:sp>
          <p:nvSpPr>
            <p:cNvPr id="109" name="SMARTInkShape-3211"/>
            <p:cNvSpPr/>
            <p:nvPr/>
          </p:nvSpPr>
          <p:spPr>
            <a:xfrm>
              <a:off x="6311900" y="3892837"/>
              <a:ext cx="913414" cy="475964"/>
            </a:xfrm>
            <a:custGeom>
              <a:avLst/>
              <a:gdLst/>
              <a:ahLst/>
              <a:cxnLst/>
              <a:rect l="0" t="0" r="0" b="0"/>
              <a:pathLst>
                <a:path w="913414" h="475964">
                  <a:moveTo>
                    <a:pt x="0" y="158463"/>
                  </a:moveTo>
                  <a:lnTo>
                    <a:pt x="0" y="163930"/>
                  </a:lnTo>
                  <a:lnTo>
                    <a:pt x="3371" y="167922"/>
                  </a:lnTo>
                  <a:lnTo>
                    <a:pt x="5026" y="173485"/>
                  </a:lnTo>
                  <a:lnTo>
                    <a:pt x="6467" y="179956"/>
                  </a:lnTo>
                  <a:lnTo>
                    <a:pt x="13141" y="189859"/>
                  </a:lnTo>
                  <a:lnTo>
                    <a:pt x="16423" y="194289"/>
                  </a:lnTo>
                  <a:lnTo>
                    <a:pt x="18271" y="200749"/>
                  </a:lnTo>
                  <a:lnTo>
                    <a:pt x="18704" y="205008"/>
                  </a:lnTo>
                  <a:lnTo>
                    <a:pt x="20777" y="209253"/>
                  </a:lnTo>
                  <a:lnTo>
                    <a:pt x="22318" y="211373"/>
                  </a:lnTo>
                  <a:lnTo>
                    <a:pt x="36177" y="243085"/>
                  </a:lnTo>
                  <a:lnTo>
                    <a:pt x="40302" y="248519"/>
                  </a:lnTo>
                  <a:lnTo>
                    <a:pt x="49962" y="255545"/>
                  </a:lnTo>
                  <a:lnTo>
                    <a:pt x="79662" y="268504"/>
                  </a:lnTo>
                  <a:lnTo>
                    <a:pt x="106524" y="277228"/>
                  </a:lnTo>
                  <a:lnTo>
                    <a:pt x="127972" y="278740"/>
                  </a:lnTo>
                  <a:lnTo>
                    <a:pt x="158878" y="272156"/>
                  </a:lnTo>
                  <a:lnTo>
                    <a:pt x="189811" y="262099"/>
                  </a:lnTo>
                  <a:lnTo>
                    <a:pt x="216785" y="251585"/>
                  </a:lnTo>
                  <a:lnTo>
                    <a:pt x="242740" y="234104"/>
                  </a:lnTo>
                  <a:lnTo>
                    <a:pt x="268875" y="213422"/>
                  </a:lnTo>
                  <a:lnTo>
                    <a:pt x="299921" y="188089"/>
                  </a:lnTo>
                  <a:lnTo>
                    <a:pt x="326615" y="158331"/>
                  </a:lnTo>
                  <a:lnTo>
                    <a:pt x="357123" y="135484"/>
                  </a:lnTo>
                  <a:lnTo>
                    <a:pt x="387429" y="111737"/>
                  </a:lnTo>
                  <a:lnTo>
                    <a:pt x="407878" y="96813"/>
                  </a:lnTo>
                  <a:lnTo>
                    <a:pt x="437639" y="80259"/>
                  </a:lnTo>
                  <a:lnTo>
                    <a:pt x="464457" y="64368"/>
                  </a:lnTo>
                  <a:lnTo>
                    <a:pt x="490393" y="45917"/>
                  </a:lnTo>
                  <a:lnTo>
                    <a:pt x="516526" y="33810"/>
                  </a:lnTo>
                  <a:lnTo>
                    <a:pt x="540180" y="27040"/>
                  </a:lnTo>
                  <a:lnTo>
                    <a:pt x="571556" y="20297"/>
                  </a:lnTo>
                  <a:lnTo>
                    <a:pt x="603257" y="13590"/>
                  </a:lnTo>
                  <a:lnTo>
                    <a:pt x="633119" y="7541"/>
                  </a:lnTo>
                  <a:lnTo>
                    <a:pt x="660988" y="1893"/>
                  </a:lnTo>
                  <a:lnTo>
                    <a:pt x="688856" y="0"/>
                  </a:lnTo>
                  <a:lnTo>
                    <a:pt x="717952" y="4777"/>
                  </a:lnTo>
                  <a:lnTo>
                    <a:pt x="746400" y="9179"/>
                  </a:lnTo>
                  <a:lnTo>
                    <a:pt x="775641" y="13868"/>
                  </a:lnTo>
                  <a:lnTo>
                    <a:pt x="805975" y="20214"/>
                  </a:lnTo>
                  <a:lnTo>
                    <a:pt x="836834" y="31590"/>
                  </a:lnTo>
                  <a:lnTo>
                    <a:pt x="859186" y="42768"/>
                  </a:lnTo>
                  <a:lnTo>
                    <a:pt x="889854" y="65068"/>
                  </a:lnTo>
                  <a:lnTo>
                    <a:pt x="892908" y="69447"/>
                  </a:lnTo>
                  <a:lnTo>
                    <a:pt x="900098" y="84495"/>
                  </a:lnTo>
                  <a:lnTo>
                    <a:pt x="905380" y="92253"/>
                  </a:lnTo>
                  <a:lnTo>
                    <a:pt x="913413" y="115223"/>
                  </a:lnTo>
                  <a:lnTo>
                    <a:pt x="913037" y="117642"/>
                  </a:lnTo>
                  <a:lnTo>
                    <a:pt x="908846" y="128750"/>
                  </a:lnTo>
                  <a:lnTo>
                    <a:pt x="908285" y="135155"/>
                  </a:lnTo>
                  <a:lnTo>
                    <a:pt x="906272" y="139402"/>
                  </a:lnTo>
                  <a:lnTo>
                    <a:pt x="904748" y="141522"/>
                  </a:lnTo>
                  <a:lnTo>
                    <a:pt x="898596" y="159696"/>
                  </a:lnTo>
                  <a:lnTo>
                    <a:pt x="885414" y="179708"/>
                  </a:lnTo>
                  <a:lnTo>
                    <a:pt x="882763" y="187492"/>
                  </a:lnTo>
                  <a:lnTo>
                    <a:pt x="861460" y="211372"/>
                  </a:lnTo>
                  <a:lnTo>
                    <a:pt x="829967" y="241013"/>
                  </a:lnTo>
                  <a:lnTo>
                    <a:pt x="813192" y="253713"/>
                  </a:lnTo>
                  <a:lnTo>
                    <a:pt x="791878" y="272763"/>
                  </a:lnTo>
                  <a:lnTo>
                    <a:pt x="782377" y="277231"/>
                  </a:lnTo>
                  <a:lnTo>
                    <a:pt x="777406" y="278982"/>
                  </a:lnTo>
                  <a:lnTo>
                    <a:pt x="763462" y="289165"/>
                  </a:lnTo>
                  <a:lnTo>
                    <a:pt x="732425" y="298211"/>
                  </a:lnTo>
                  <a:lnTo>
                    <a:pt x="719025" y="304940"/>
                  </a:lnTo>
                  <a:lnTo>
                    <a:pt x="716416" y="306914"/>
                  </a:lnTo>
                  <a:lnTo>
                    <a:pt x="709755" y="309108"/>
                  </a:lnTo>
                  <a:lnTo>
                    <a:pt x="690548" y="311337"/>
                  </a:lnTo>
                  <a:lnTo>
                    <a:pt x="680935" y="315158"/>
                  </a:lnTo>
                  <a:lnTo>
                    <a:pt x="666719" y="317309"/>
                  </a:lnTo>
                  <a:lnTo>
                    <a:pt x="652998" y="322118"/>
                  </a:lnTo>
                  <a:lnTo>
                    <a:pt x="624354" y="323478"/>
                  </a:lnTo>
                  <a:lnTo>
                    <a:pt x="594073" y="324263"/>
                  </a:lnTo>
                  <a:lnTo>
                    <a:pt x="564327" y="329324"/>
                  </a:lnTo>
                  <a:lnTo>
                    <a:pt x="533181" y="329890"/>
                  </a:lnTo>
                  <a:lnTo>
                    <a:pt x="505746" y="330617"/>
                  </a:lnTo>
                  <a:lnTo>
                    <a:pt x="479766" y="335674"/>
                  </a:lnTo>
                  <a:lnTo>
                    <a:pt x="449320" y="336211"/>
                  </a:lnTo>
                  <a:lnTo>
                    <a:pt x="423385" y="336963"/>
                  </a:lnTo>
                  <a:lnTo>
                    <a:pt x="398729" y="342220"/>
                  </a:lnTo>
                  <a:lnTo>
                    <a:pt x="390996" y="343143"/>
                  </a:lnTo>
                  <a:lnTo>
                    <a:pt x="359935" y="353148"/>
                  </a:lnTo>
                  <a:lnTo>
                    <a:pt x="332962" y="361723"/>
                  </a:lnTo>
                  <a:lnTo>
                    <a:pt x="323977" y="366561"/>
                  </a:lnTo>
                  <a:lnTo>
                    <a:pt x="301159" y="374423"/>
                  </a:lnTo>
                  <a:lnTo>
                    <a:pt x="292217" y="379261"/>
                  </a:lnTo>
                  <a:lnTo>
                    <a:pt x="290061" y="379745"/>
                  </a:lnTo>
                  <a:lnTo>
                    <a:pt x="283656" y="383797"/>
                  </a:lnTo>
                  <a:lnTo>
                    <a:pt x="275170" y="390781"/>
                  </a:lnTo>
                  <a:lnTo>
                    <a:pt x="266700" y="394774"/>
                  </a:lnTo>
                  <a:lnTo>
                    <a:pt x="264583" y="396437"/>
                  </a:lnTo>
                  <a:lnTo>
                    <a:pt x="262232" y="400166"/>
                  </a:lnTo>
                  <a:lnTo>
                    <a:pt x="261604" y="402148"/>
                  </a:lnTo>
                  <a:lnTo>
                    <a:pt x="260480" y="403469"/>
                  </a:lnTo>
                  <a:lnTo>
                    <a:pt x="247533" y="410984"/>
                  </a:lnTo>
                  <a:lnTo>
                    <a:pt x="245455" y="411477"/>
                  </a:lnTo>
                  <a:lnTo>
                    <a:pt x="244070" y="412511"/>
                  </a:lnTo>
                  <a:lnTo>
                    <a:pt x="243147" y="413906"/>
                  </a:lnTo>
                  <a:lnTo>
                    <a:pt x="241415" y="417337"/>
                  </a:lnTo>
                  <a:lnTo>
                    <a:pt x="229569" y="430527"/>
                  </a:lnTo>
                  <a:lnTo>
                    <a:pt x="223722" y="432023"/>
                  </a:lnTo>
                  <a:lnTo>
                    <a:pt x="200116" y="453647"/>
                  </a:lnTo>
                  <a:lnTo>
                    <a:pt x="198301" y="457343"/>
                  </a:lnTo>
                  <a:lnTo>
                    <a:pt x="197136" y="462093"/>
                  </a:lnTo>
                  <a:lnTo>
                    <a:pt x="196335" y="462483"/>
                  </a:lnTo>
                  <a:lnTo>
                    <a:pt x="193564" y="462916"/>
                  </a:lnTo>
                  <a:lnTo>
                    <a:pt x="192542" y="463737"/>
                  </a:lnTo>
                  <a:lnTo>
                    <a:pt x="190768" y="468699"/>
                  </a:lnTo>
                  <a:lnTo>
                    <a:pt x="188738" y="469207"/>
                  </a:lnTo>
                  <a:lnTo>
                    <a:pt x="187208" y="469342"/>
                  </a:lnTo>
                  <a:lnTo>
                    <a:pt x="186189" y="470138"/>
                  </a:lnTo>
                  <a:lnTo>
                    <a:pt x="184153" y="475952"/>
                  </a:lnTo>
                  <a:lnTo>
                    <a:pt x="184150" y="475963"/>
                  </a:lnTo>
                </a:path>
              </a:pathLst>
            </a:custGeom>
            <a:ln w="19050">
              <a:solidFill>
                <a:srgbClr val="0093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" name="SMARTInkShape-3212"/>
            <p:cNvSpPr/>
            <p:nvPr/>
          </p:nvSpPr>
          <p:spPr>
            <a:xfrm>
              <a:off x="6413500" y="4311650"/>
              <a:ext cx="1073064" cy="450825"/>
            </a:xfrm>
            <a:custGeom>
              <a:avLst/>
              <a:gdLst/>
              <a:ahLst/>
              <a:cxnLst/>
              <a:rect l="0" t="0" r="0" b="0"/>
              <a:pathLst>
                <a:path w="1073064" h="450825">
                  <a:moveTo>
                    <a:pt x="133350" y="0"/>
                  </a:moveTo>
                  <a:lnTo>
                    <a:pt x="129978" y="0"/>
                  </a:lnTo>
                  <a:lnTo>
                    <a:pt x="128985" y="705"/>
                  </a:lnTo>
                  <a:lnTo>
                    <a:pt x="128323" y="1881"/>
                  </a:lnTo>
                  <a:lnTo>
                    <a:pt x="127882" y="3371"/>
                  </a:lnTo>
                  <a:lnTo>
                    <a:pt x="126882" y="4364"/>
                  </a:lnTo>
                  <a:lnTo>
                    <a:pt x="123890" y="5467"/>
                  </a:lnTo>
                  <a:lnTo>
                    <a:pt x="122810" y="6467"/>
                  </a:lnTo>
                  <a:lnTo>
                    <a:pt x="121609" y="9459"/>
                  </a:lnTo>
                  <a:lnTo>
                    <a:pt x="120584" y="10539"/>
                  </a:lnTo>
                  <a:lnTo>
                    <a:pt x="111896" y="15786"/>
                  </a:lnTo>
                  <a:lnTo>
                    <a:pt x="109703" y="19480"/>
                  </a:lnTo>
                  <a:lnTo>
                    <a:pt x="108024" y="23474"/>
                  </a:lnTo>
                  <a:lnTo>
                    <a:pt x="104925" y="27602"/>
                  </a:lnTo>
                  <a:lnTo>
                    <a:pt x="101196" y="29906"/>
                  </a:lnTo>
                  <a:lnTo>
                    <a:pt x="99214" y="30521"/>
                  </a:lnTo>
                  <a:lnTo>
                    <a:pt x="95129" y="34966"/>
                  </a:lnTo>
                  <a:lnTo>
                    <a:pt x="71730" y="63475"/>
                  </a:lnTo>
                  <a:lnTo>
                    <a:pt x="69980" y="67722"/>
                  </a:lnTo>
                  <a:lnTo>
                    <a:pt x="66850" y="71961"/>
                  </a:lnTo>
                  <a:lnTo>
                    <a:pt x="64989" y="78079"/>
                  </a:lnTo>
                  <a:lnTo>
                    <a:pt x="62059" y="89456"/>
                  </a:lnTo>
                  <a:lnTo>
                    <a:pt x="58119" y="102572"/>
                  </a:lnTo>
                  <a:lnTo>
                    <a:pt x="57235" y="125154"/>
                  </a:lnTo>
                  <a:lnTo>
                    <a:pt x="59068" y="131589"/>
                  </a:lnTo>
                  <a:lnTo>
                    <a:pt x="68136" y="150921"/>
                  </a:lnTo>
                  <a:lnTo>
                    <a:pt x="68707" y="153530"/>
                  </a:lnTo>
                  <a:lnTo>
                    <a:pt x="90835" y="185096"/>
                  </a:lnTo>
                  <a:lnTo>
                    <a:pt x="108484" y="196696"/>
                  </a:lnTo>
                  <a:lnTo>
                    <a:pt x="140106" y="215895"/>
                  </a:lnTo>
                  <a:lnTo>
                    <a:pt x="160920" y="225776"/>
                  </a:lnTo>
                  <a:lnTo>
                    <a:pt x="190634" y="232716"/>
                  </a:lnTo>
                  <a:lnTo>
                    <a:pt x="216893" y="238026"/>
                  </a:lnTo>
                  <a:lnTo>
                    <a:pt x="245899" y="240869"/>
                  </a:lnTo>
                  <a:lnTo>
                    <a:pt x="274777" y="241262"/>
                  </a:lnTo>
                  <a:lnTo>
                    <a:pt x="306275" y="239415"/>
                  </a:lnTo>
                  <a:lnTo>
                    <a:pt x="336744" y="235537"/>
                  </a:lnTo>
                  <a:lnTo>
                    <a:pt x="360106" y="233184"/>
                  </a:lnTo>
                  <a:lnTo>
                    <a:pt x="377866" y="229958"/>
                  </a:lnTo>
                  <a:lnTo>
                    <a:pt x="397240" y="227121"/>
                  </a:lnTo>
                  <a:lnTo>
                    <a:pt x="413798" y="223693"/>
                  </a:lnTo>
                  <a:lnTo>
                    <a:pt x="444637" y="218076"/>
                  </a:lnTo>
                  <a:lnTo>
                    <a:pt x="476268" y="212815"/>
                  </a:lnTo>
                  <a:lnTo>
                    <a:pt x="508002" y="208098"/>
                  </a:lnTo>
                  <a:lnTo>
                    <a:pt x="539750" y="203139"/>
                  </a:lnTo>
                  <a:lnTo>
                    <a:pt x="571500" y="197817"/>
                  </a:lnTo>
                  <a:lnTo>
                    <a:pt x="601264" y="191971"/>
                  </a:lnTo>
                  <a:lnTo>
                    <a:pt x="628257" y="185904"/>
                  </a:lnTo>
                  <a:lnTo>
                    <a:pt x="659642" y="180016"/>
                  </a:lnTo>
                  <a:lnTo>
                    <a:pt x="686675" y="174721"/>
                  </a:lnTo>
                  <a:lnTo>
                    <a:pt x="712078" y="172096"/>
                  </a:lnTo>
                  <a:lnTo>
                    <a:pt x="739778" y="169696"/>
                  </a:lnTo>
                  <a:lnTo>
                    <a:pt x="762627" y="166007"/>
                  </a:lnTo>
                  <a:lnTo>
                    <a:pt x="793832" y="163338"/>
                  </a:lnTo>
                  <a:lnTo>
                    <a:pt x="821146" y="159354"/>
                  </a:lnTo>
                  <a:lnTo>
                    <a:pt x="851162" y="158829"/>
                  </a:lnTo>
                  <a:lnTo>
                    <a:pt x="877658" y="158760"/>
                  </a:lnTo>
                  <a:lnTo>
                    <a:pt x="888898" y="159460"/>
                  </a:lnTo>
                  <a:lnTo>
                    <a:pt x="915362" y="164217"/>
                  </a:lnTo>
                  <a:lnTo>
                    <a:pt x="941250" y="171891"/>
                  </a:lnTo>
                  <a:lnTo>
                    <a:pt x="967376" y="182091"/>
                  </a:lnTo>
                  <a:lnTo>
                    <a:pt x="984189" y="189106"/>
                  </a:lnTo>
                  <a:lnTo>
                    <a:pt x="1015872" y="211040"/>
                  </a:lnTo>
                  <a:lnTo>
                    <a:pt x="1046257" y="239849"/>
                  </a:lnTo>
                  <a:lnTo>
                    <a:pt x="1053657" y="249101"/>
                  </a:lnTo>
                  <a:lnTo>
                    <a:pt x="1063919" y="269007"/>
                  </a:lnTo>
                  <a:lnTo>
                    <a:pt x="1068112" y="283905"/>
                  </a:lnTo>
                  <a:lnTo>
                    <a:pt x="1070911" y="289869"/>
                  </a:lnTo>
                  <a:lnTo>
                    <a:pt x="1073063" y="318440"/>
                  </a:lnTo>
                  <a:lnTo>
                    <a:pt x="1066231" y="336952"/>
                  </a:lnTo>
                  <a:lnTo>
                    <a:pt x="1047734" y="366821"/>
                  </a:lnTo>
                  <a:lnTo>
                    <a:pt x="1042804" y="371876"/>
                  </a:lnTo>
                  <a:lnTo>
                    <a:pt x="1013221" y="391566"/>
                  </a:lnTo>
                  <a:lnTo>
                    <a:pt x="996819" y="401928"/>
                  </a:lnTo>
                  <a:lnTo>
                    <a:pt x="979991" y="413983"/>
                  </a:lnTo>
                  <a:lnTo>
                    <a:pt x="958714" y="422453"/>
                  </a:lnTo>
                  <a:lnTo>
                    <a:pt x="932456" y="428426"/>
                  </a:lnTo>
                  <a:lnTo>
                    <a:pt x="901569" y="436381"/>
                  </a:lnTo>
                  <a:lnTo>
                    <a:pt x="884492" y="439507"/>
                  </a:lnTo>
                  <a:lnTo>
                    <a:pt x="868615" y="443020"/>
                  </a:lnTo>
                  <a:lnTo>
                    <a:pt x="838024" y="448669"/>
                  </a:lnTo>
                  <a:lnTo>
                    <a:pt x="810883" y="450419"/>
                  </a:lnTo>
                  <a:lnTo>
                    <a:pt x="786831" y="450722"/>
                  </a:lnTo>
                  <a:lnTo>
                    <a:pt x="756792" y="450824"/>
                  </a:lnTo>
                  <a:lnTo>
                    <a:pt x="726112" y="450139"/>
                  </a:lnTo>
                  <a:lnTo>
                    <a:pt x="697055" y="445823"/>
                  </a:lnTo>
                  <a:lnTo>
                    <a:pt x="672672" y="444891"/>
                  </a:lnTo>
                  <a:lnTo>
                    <a:pt x="642519" y="444577"/>
                  </a:lnTo>
                  <a:lnTo>
                    <a:pt x="611111" y="440151"/>
                  </a:lnTo>
                  <a:lnTo>
                    <a:pt x="586137" y="438037"/>
                  </a:lnTo>
                  <a:lnTo>
                    <a:pt x="561568" y="433961"/>
                  </a:lnTo>
                  <a:lnTo>
                    <a:pt x="532065" y="430345"/>
                  </a:lnTo>
                  <a:lnTo>
                    <a:pt x="507604" y="425019"/>
                  </a:lnTo>
                  <a:lnTo>
                    <a:pt x="480601" y="418972"/>
                  </a:lnTo>
                  <a:lnTo>
                    <a:pt x="454021" y="412712"/>
                  </a:lnTo>
                  <a:lnTo>
                    <a:pt x="422705" y="404275"/>
                  </a:lnTo>
                  <a:lnTo>
                    <a:pt x="397747" y="397931"/>
                  </a:lnTo>
                  <a:lnTo>
                    <a:pt x="372478" y="391582"/>
                  </a:lnTo>
                  <a:lnTo>
                    <a:pt x="347116" y="385233"/>
                  </a:lnTo>
                  <a:lnTo>
                    <a:pt x="321728" y="378883"/>
                  </a:lnTo>
                  <a:lnTo>
                    <a:pt x="292229" y="371122"/>
                  </a:lnTo>
                  <a:lnTo>
                    <a:pt x="261839" y="366976"/>
                  </a:lnTo>
                  <a:lnTo>
                    <a:pt x="231873" y="359571"/>
                  </a:lnTo>
                  <a:lnTo>
                    <a:pt x="207148" y="356777"/>
                  </a:lnTo>
                  <a:lnTo>
                    <a:pt x="177874" y="355832"/>
                  </a:lnTo>
                  <a:lnTo>
                    <a:pt x="147528" y="355645"/>
                  </a:lnTo>
                  <a:lnTo>
                    <a:pt x="117571" y="355608"/>
                  </a:lnTo>
                  <a:lnTo>
                    <a:pt x="89546" y="355601"/>
                  </a:lnTo>
                  <a:lnTo>
                    <a:pt x="76486" y="355600"/>
                  </a:lnTo>
                  <a:lnTo>
                    <a:pt x="65509" y="359363"/>
                  </a:lnTo>
                  <a:lnTo>
                    <a:pt x="38234" y="372192"/>
                  </a:lnTo>
                  <a:lnTo>
                    <a:pt x="24655" y="379488"/>
                  </a:lnTo>
                  <a:lnTo>
                    <a:pt x="18484" y="386443"/>
                  </a:lnTo>
                  <a:lnTo>
                    <a:pt x="4369" y="416206"/>
                  </a:lnTo>
                  <a:lnTo>
                    <a:pt x="0" y="431800"/>
                  </a:lnTo>
                </a:path>
              </a:pathLst>
            </a:custGeom>
            <a:ln w="19050">
              <a:solidFill>
                <a:srgbClr val="0093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2" name="SMARTInkShape-3213"/>
          <p:cNvSpPr/>
          <p:nvPr/>
        </p:nvSpPr>
        <p:spPr>
          <a:xfrm>
            <a:off x="6737352" y="3676650"/>
            <a:ext cx="101599" cy="298451"/>
          </a:xfrm>
          <a:custGeom>
            <a:avLst/>
            <a:gdLst/>
            <a:ahLst/>
            <a:cxnLst/>
            <a:rect l="0" t="0" r="0" b="0"/>
            <a:pathLst>
              <a:path w="101599" h="298451">
                <a:moveTo>
                  <a:pt x="31748" y="0"/>
                </a:moveTo>
                <a:lnTo>
                  <a:pt x="31748" y="3371"/>
                </a:lnTo>
                <a:lnTo>
                  <a:pt x="31042" y="4364"/>
                </a:lnTo>
                <a:lnTo>
                  <a:pt x="29865" y="5026"/>
                </a:lnTo>
                <a:lnTo>
                  <a:pt x="28376" y="5467"/>
                </a:lnTo>
                <a:lnTo>
                  <a:pt x="27383" y="6467"/>
                </a:lnTo>
                <a:lnTo>
                  <a:pt x="24866" y="12765"/>
                </a:lnTo>
                <a:lnTo>
                  <a:pt x="21085" y="17579"/>
                </a:lnTo>
                <a:lnTo>
                  <a:pt x="18945" y="23474"/>
                </a:lnTo>
                <a:lnTo>
                  <a:pt x="8099" y="38111"/>
                </a:lnTo>
                <a:lnTo>
                  <a:pt x="6420" y="42338"/>
                </a:lnTo>
                <a:lnTo>
                  <a:pt x="2214" y="49390"/>
                </a:lnTo>
                <a:lnTo>
                  <a:pt x="36" y="77965"/>
                </a:lnTo>
                <a:lnTo>
                  <a:pt x="0" y="105936"/>
                </a:lnTo>
                <a:lnTo>
                  <a:pt x="703" y="131108"/>
                </a:lnTo>
                <a:lnTo>
                  <a:pt x="11243" y="161507"/>
                </a:lnTo>
                <a:lnTo>
                  <a:pt x="24169" y="191387"/>
                </a:lnTo>
                <a:lnTo>
                  <a:pt x="37170" y="208064"/>
                </a:lnTo>
                <a:lnTo>
                  <a:pt x="57123" y="236400"/>
                </a:lnTo>
                <a:lnTo>
                  <a:pt x="69845" y="253569"/>
                </a:lnTo>
                <a:lnTo>
                  <a:pt x="71963" y="255829"/>
                </a:lnTo>
                <a:lnTo>
                  <a:pt x="74315" y="262103"/>
                </a:lnTo>
                <a:lnTo>
                  <a:pt x="76067" y="268890"/>
                </a:lnTo>
                <a:lnTo>
                  <a:pt x="82940" y="278996"/>
                </a:lnTo>
                <a:lnTo>
                  <a:pt x="86955" y="282748"/>
                </a:lnTo>
                <a:lnTo>
                  <a:pt x="91092" y="284415"/>
                </a:lnTo>
                <a:lnTo>
                  <a:pt x="92477" y="285566"/>
                </a:lnTo>
                <a:lnTo>
                  <a:pt x="101598" y="298450"/>
                </a:lnTo>
              </a:path>
            </a:pathLst>
          </a:custGeom>
          <a:ln w="1905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2752725"/>
            <a:ext cx="3962400" cy="2257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3971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51223"/>
            <a:ext cx="9144000" cy="23776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9" name="SMARTInkShape-Group491"/>
          <p:cNvGrpSpPr/>
          <p:nvPr/>
        </p:nvGrpSpPr>
        <p:grpSpPr>
          <a:xfrm>
            <a:off x="2590800" y="977900"/>
            <a:ext cx="1320425" cy="1346201"/>
            <a:chOff x="2590800" y="977900"/>
            <a:chExt cx="1320425" cy="1346201"/>
          </a:xfrm>
        </p:grpSpPr>
        <p:sp>
          <p:nvSpPr>
            <p:cNvPr id="4" name="SMARTInkShape-3214"/>
            <p:cNvSpPr/>
            <p:nvPr/>
          </p:nvSpPr>
          <p:spPr>
            <a:xfrm>
              <a:off x="3450741" y="1079500"/>
              <a:ext cx="86210" cy="5468"/>
            </a:xfrm>
            <a:custGeom>
              <a:avLst/>
              <a:gdLst/>
              <a:ahLst/>
              <a:cxnLst/>
              <a:rect l="0" t="0" r="0" b="0"/>
              <a:pathLst>
                <a:path w="86210" h="5468">
                  <a:moveTo>
                    <a:pt x="3659" y="0"/>
                  </a:moveTo>
                  <a:lnTo>
                    <a:pt x="0" y="0"/>
                  </a:lnTo>
                  <a:lnTo>
                    <a:pt x="10016" y="705"/>
                  </a:lnTo>
                  <a:lnTo>
                    <a:pt x="32875" y="5467"/>
                  </a:lnTo>
                  <a:lnTo>
                    <a:pt x="62026" y="805"/>
                  </a:lnTo>
                  <a:lnTo>
                    <a:pt x="86209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SMARTInkShape-3215"/>
            <p:cNvSpPr/>
            <p:nvPr/>
          </p:nvSpPr>
          <p:spPr>
            <a:xfrm>
              <a:off x="2940162" y="1098550"/>
              <a:ext cx="93791" cy="95108"/>
            </a:xfrm>
            <a:custGeom>
              <a:avLst/>
              <a:gdLst/>
              <a:ahLst/>
              <a:cxnLst/>
              <a:rect l="0" t="0" r="0" b="0"/>
              <a:pathLst>
                <a:path w="93791" h="95108">
                  <a:moveTo>
                    <a:pt x="57038" y="0"/>
                  </a:moveTo>
                  <a:lnTo>
                    <a:pt x="53667" y="0"/>
                  </a:lnTo>
                  <a:lnTo>
                    <a:pt x="50130" y="1881"/>
                  </a:lnTo>
                  <a:lnTo>
                    <a:pt x="48199" y="3370"/>
                  </a:lnTo>
                  <a:lnTo>
                    <a:pt x="42291" y="5025"/>
                  </a:lnTo>
                  <a:lnTo>
                    <a:pt x="31031" y="7839"/>
                  </a:lnTo>
                  <a:lnTo>
                    <a:pt x="27000" y="9459"/>
                  </a:lnTo>
                  <a:lnTo>
                    <a:pt x="20639" y="15022"/>
                  </a:lnTo>
                  <a:lnTo>
                    <a:pt x="4221" y="42469"/>
                  </a:lnTo>
                  <a:lnTo>
                    <a:pt x="1171" y="55073"/>
                  </a:lnTo>
                  <a:lnTo>
                    <a:pt x="0" y="80436"/>
                  </a:lnTo>
                  <a:lnTo>
                    <a:pt x="1374" y="83963"/>
                  </a:lnTo>
                  <a:lnTo>
                    <a:pt x="6663" y="89763"/>
                  </a:lnTo>
                  <a:lnTo>
                    <a:pt x="11836" y="92811"/>
                  </a:lnTo>
                  <a:lnTo>
                    <a:pt x="17192" y="94166"/>
                  </a:lnTo>
                  <a:lnTo>
                    <a:pt x="36198" y="95107"/>
                  </a:lnTo>
                  <a:lnTo>
                    <a:pt x="56527" y="90152"/>
                  </a:lnTo>
                  <a:lnTo>
                    <a:pt x="74601" y="80319"/>
                  </a:lnTo>
                  <a:lnTo>
                    <a:pt x="80836" y="74268"/>
                  </a:lnTo>
                  <a:lnTo>
                    <a:pt x="90588" y="58885"/>
                  </a:lnTo>
                  <a:lnTo>
                    <a:pt x="93790" y="46453"/>
                  </a:lnTo>
                  <a:lnTo>
                    <a:pt x="92657" y="38049"/>
                  </a:lnTo>
                  <a:lnTo>
                    <a:pt x="88592" y="22701"/>
                  </a:lnTo>
                  <a:lnTo>
                    <a:pt x="87246" y="21484"/>
                  </a:lnTo>
                  <a:lnTo>
                    <a:pt x="85643" y="20673"/>
                  </a:lnTo>
                  <a:lnTo>
                    <a:pt x="63388" y="190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SMARTInkShape-3216"/>
            <p:cNvSpPr/>
            <p:nvPr/>
          </p:nvSpPr>
          <p:spPr>
            <a:xfrm>
              <a:off x="3486150" y="1028700"/>
              <a:ext cx="6351" cy="101601"/>
            </a:xfrm>
            <a:custGeom>
              <a:avLst/>
              <a:gdLst/>
              <a:ahLst/>
              <a:cxnLst/>
              <a:rect l="0" t="0" r="0" b="0"/>
              <a:pathLst>
                <a:path w="6351" h="101601">
                  <a:moveTo>
                    <a:pt x="6350" y="0"/>
                  </a:moveTo>
                  <a:lnTo>
                    <a:pt x="6350" y="30037"/>
                  </a:lnTo>
                  <a:lnTo>
                    <a:pt x="6350" y="59995"/>
                  </a:lnTo>
                  <a:lnTo>
                    <a:pt x="5644" y="86066"/>
                  </a:lnTo>
                  <a:lnTo>
                    <a:pt x="0" y="1016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SMARTInkShape-3217"/>
            <p:cNvSpPr/>
            <p:nvPr/>
          </p:nvSpPr>
          <p:spPr>
            <a:xfrm>
              <a:off x="2800352" y="990600"/>
              <a:ext cx="107949" cy="228601"/>
            </a:xfrm>
            <a:custGeom>
              <a:avLst/>
              <a:gdLst/>
              <a:ahLst/>
              <a:cxnLst/>
              <a:rect l="0" t="0" r="0" b="0"/>
              <a:pathLst>
                <a:path w="107949" h="228601">
                  <a:moveTo>
                    <a:pt x="19048" y="0"/>
                  </a:moveTo>
                  <a:lnTo>
                    <a:pt x="19048" y="29248"/>
                  </a:lnTo>
                  <a:lnTo>
                    <a:pt x="17166" y="60209"/>
                  </a:lnTo>
                  <a:lnTo>
                    <a:pt x="14021" y="89806"/>
                  </a:lnTo>
                  <a:lnTo>
                    <a:pt x="11208" y="120918"/>
                  </a:lnTo>
                  <a:lnTo>
                    <a:pt x="5906" y="152479"/>
                  </a:lnTo>
                  <a:lnTo>
                    <a:pt x="1748" y="180410"/>
                  </a:lnTo>
                  <a:lnTo>
                    <a:pt x="228" y="210338"/>
                  </a:lnTo>
                  <a:lnTo>
                    <a:pt x="0" y="228364"/>
                  </a:lnTo>
                  <a:lnTo>
                    <a:pt x="5068" y="222778"/>
                  </a:lnTo>
                  <a:lnTo>
                    <a:pt x="14924" y="201457"/>
                  </a:lnTo>
                  <a:lnTo>
                    <a:pt x="18939" y="172386"/>
                  </a:lnTo>
                  <a:lnTo>
                    <a:pt x="25794" y="141348"/>
                  </a:lnTo>
                  <a:lnTo>
                    <a:pt x="36033" y="113942"/>
                  </a:lnTo>
                  <a:lnTo>
                    <a:pt x="40237" y="107555"/>
                  </a:lnTo>
                  <a:lnTo>
                    <a:pt x="44458" y="104247"/>
                  </a:lnTo>
                  <a:lnTo>
                    <a:pt x="50801" y="102384"/>
                  </a:lnTo>
                  <a:lnTo>
                    <a:pt x="52916" y="102122"/>
                  </a:lnTo>
                  <a:lnTo>
                    <a:pt x="57148" y="103713"/>
                  </a:lnTo>
                  <a:lnTo>
                    <a:pt x="59265" y="105125"/>
                  </a:lnTo>
                  <a:lnTo>
                    <a:pt x="65614" y="113855"/>
                  </a:lnTo>
                  <a:lnTo>
                    <a:pt x="73375" y="133810"/>
                  </a:lnTo>
                  <a:lnTo>
                    <a:pt x="75826" y="163157"/>
                  </a:lnTo>
                  <a:lnTo>
                    <a:pt x="78030" y="194712"/>
                  </a:lnTo>
                  <a:lnTo>
                    <a:pt x="83090" y="207035"/>
                  </a:lnTo>
                  <a:lnTo>
                    <a:pt x="87728" y="212665"/>
                  </a:lnTo>
                  <a:lnTo>
                    <a:pt x="97566" y="219096"/>
                  </a:lnTo>
                  <a:lnTo>
                    <a:pt x="102863" y="220848"/>
                  </a:lnTo>
                  <a:lnTo>
                    <a:pt x="104558" y="222021"/>
                  </a:lnTo>
                  <a:lnTo>
                    <a:pt x="105688" y="223508"/>
                  </a:lnTo>
                  <a:lnTo>
                    <a:pt x="107948" y="2286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SMARTInkShape-3218"/>
            <p:cNvSpPr/>
            <p:nvPr/>
          </p:nvSpPr>
          <p:spPr>
            <a:xfrm>
              <a:off x="3270252" y="977900"/>
              <a:ext cx="12699" cy="189124"/>
            </a:xfrm>
            <a:custGeom>
              <a:avLst/>
              <a:gdLst/>
              <a:ahLst/>
              <a:cxnLst/>
              <a:rect l="0" t="0" r="0" b="0"/>
              <a:pathLst>
                <a:path w="12699" h="189124">
                  <a:moveTo>
                    <a:pt x="6348" y="0"/>
                  </a:moveTo>
                  <a:lnTo>
                    <a:pt x="6348" y="3371"/>
                  </a:lnTo>
                  <a:lnTo>
                    <a:pt x="880" y="27136"/>
                  </a:lnTo>
                  <a:lnTo>
                    <a:pt x="172" y="51848"/>
                  </a:lnTo>
                  <a:lnTo>
                    <a:pt x="32" y="83175"/>
                  </a:lnTo>
                  <a:lnTo>
                    <a:pt x="8" y="108135"/>
                  </a:lnTo>
                  <a:lnTo>
                    <a:pt x="0" y="138482"/>
                  </a:lnTo>
                  <a:lnTo>
                    <a:pt x="704" y="159789"/>
                  </a:lnTo>
                  <a:lnTo>
                    <a:pt x="6465" y="181102"/>
                  </a:lnTo>
                  <a:lnTo>
                    <a:pt x="11737" y="189123"/>
                  </a:lnTo>
                  <a:lnTo>
                    <a:pt x="12058" y="188876"/>
                  </a:lnTo>
                  <a:lnTo>
                    <a:pt x="12698" y="1778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SMARTInkShape-3219"/>
            <p:cNvSpPr/>
            <p:nvPr/>
          </p:nvSpPr>
          <p:spPr>
            <a:xfrm>
              <a:off x="2775234" y="1417449"/>
              <a:ext cx="139417" cy="188694"/>
            </a:xfrm>
            <a:custGeom>
              <a:avLst/>
              <a:gdLst/>
              <a:ahLst/>
              <a:cxnLst/>
              <a:rect l="0" t="0" r="0" b="0"/>
              <a:pathLst>
                <a:path w="139417" h="188694">
                  <a:moveTo>
                    <a:pt x="12416" y="55751"/>
                  </a:moveTo>
                  <a:lnTo>
                    <a:pt x="6948" y="55751"/>
                  </a:lnTo>
                  <a:lnTo>
                    <a:pt x="676" y="50283"/>
                  </a:lnTo>
                  <a:lnTo>
                    <a:pt x="356" y="50694"/>
                  </a:lnTo>
                  <a:lnTo>
                    <a:pt x="0" y="53033"/>
                  </a:lnTo>
                  <a:lnTo>
                    <a:pt x="611" y="53939"/>
                  </a:lnTo>
                  <a:lnTo>
                    <a:pt x="1724" y="54543"/>
                  </a:lnTo>
                  <a:lnTo>
                    <a:pt x="3171" y="54945"/>
                  </a:lnTo>
                  <a:lnTo>
                    <a:pt x="6660" y="59156"/>
                  </a:lnTo>
                  <a:lnTo>
                    <a:pt x="9858" y="65731"/>
                  </a:lnTo>
                  <a:lnTo>
                    <a:pt x="19173" y="95821"/>
                  </a:lnTo>
                  <a:lnTo>
                    <a:pt x="28697" y="125860"/>
                  </a:lnTo>
                  <a:lnTo>
                    <a:pt x="34472" y="154014"/>
                  </a:lnTo>
                  <a:lnTo>
                    <a:pt x="39257" y="174358"/>
                  </a:lnTo>
                  <a:lnTo>
                    <a:pt x="41984" y="179726"/>
                  </a:lnTo>
                  <a:lnTo>
                    <a:pt x="44080" y="188693"/>
                  </a:lnTo>
                  <a:lnTo>
                    <a:pt x="43459" y="159845"/>
                  </a:lnTo>
                  <a:lnTo>
                    <a:pt x="39139" y="132652"/>
                  </a:lnTo>
                  <a:lnTo>
                    <a:pt x="38077" y="103318"/>
                  </a:lnTo>
                  <a:lnTo>
                    <a:pt x="37893" y="78703"/>
                  </a:lnTo>
                  <a:lnTo>
                    <a:pt x="42195" y="50171"/>
                  </a:lnTo>
                  <a:lnTo>
                    <a:pt x="47277" y="21123"/>
                  </a:lnTo>
                  <a:lnTo>
                    <a:pt x="52927" y="10840"/>
                  </a:lnTo>
                  <a:lnTo>
                    <a:pt x="59070" y="3325"/>
                  </a:lnTo>
                  <a:lnTo>
                    <a:pt x="65136" y="700"/>
                  </a:lnTo>
                  <a:lnTo>
                    <a:pt x="68729" y="0"/>
                  </a:lnTo>
                  <a:lnTo>
                    <a:pt x="76484" y="1104"/>
                  </a:lnTo>
                  <a:lnTo>
                    <a:pt x="80528" y="2386"/>
                  </a:lnTo>
                  <a:lnTo>
                    <a:pt x="86903" y="7574"/>
                  </a:lnTo>
                  <a:lnTo>
                    <a:pt x="96744" y="22402"/>
                  </a:lnTo>
                  <a:lnTo>
                    <a:pt x="107621" y="50026"/>
                  </a:lnTo>
                  <a:lnTo>
                    <a:pt x="118243" y="81233"/>
                  </a:lnTo>
                  <a:lnTo>
                    <a:pt x="125460" y="109540"/>
                  </a:lnTo>
                  <a:lnTo>
                    <a:pt x="127173" y="126766"/>
                  </a:lnTo>
                  <a:lnTo>
                    <a:pt x="133161" y="141559"/>
                  </a:lnTo>
                  <a:lnTo>
                    <a:pt x="134540" y="142589"/>
                  </a:lnTo>
                  <a:lnTo>
                    <a:pt x="139416" y="144651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SMARTInkShape-3220"/>
            <p:cNvSpPr/>
            <p:nvPr/>
          </p:nvSpPr>
          <p:spPr>
            <a:xfrm>
              <a:off x="3105150" y="1054100"/>
              <a:ext cx="82551" cy="149383"/>
            </a:xfrm>
            <a:custGeom>
              <a:avLst/>
              <a:gdLst/>
              <a:ahLst/>
              <a:cxnLst/>
              <a:rect l="0" t="0" r="0" b="0"/>
              <a:pathLst>
                <a:path w="82551" h="149383">
                  <a:moveTo>
                    <a:pt x="0" y="50800"/>
                  </a:moveTo>
                  <a:lnTo>
                    <a:pt x="705" y="67114"/>
                  </a:lnTo>
                  <a:lnTo>
                    <a:pt x="5467" y="86980"/>
                  </a:lnTo>
                  <a:lnTo>
                    <a:pt x="6272" y="117667"/>
                  </a:lnTo>
                  <a:lnTo>
                    <a:pt x="6343" y="140486"/>
                  </a:lnTo>
                  <a:lnTo>
                    <a:pt x="7051" y="142340"/>
                  </a:lnTo>
                  <a:lnTo>
                    <a:pt x="8228" y="143577"/>
                  </a:lnTo>
                  <a:lnTo>
                    <a:pt x="9718" y="144401"/>
                  </a:lnTo>
                  <a:lnTo>
                    <a:pt x="10712" y="145656"/>
                  </a:lnTo>
                  <a:lnTo>
                    <a:pt x="12111" y="149382"/>
                  </a:lnTo>
                  <a:lnTo>
                    <a:pt x="12307" y="148977"/>
                  </a:lnTo>
                  <a:lnTo>
                    <a:pt x="12696" y="118460"/>
                  </a:lnTo>
                  <a:lnTo>
                    <a:pt x="14581" y="87383"/>
                  </a:lnTo>
                  <a:lnTo>
                    <a:pt x="19166" y="57655"/>
                  </a:lnTo>
                  <a:lnTo>
                    <a:pt x="22159" y="47732"/>
                  </a:lnTo>
                  <a:lnTo>
                    <a:pt x="27722" y="40499"/>
                  </a:lnTo>
                  <a:lnTo>
                    <a:pt x="34193" y="34227"/>
                  </a:lnTo>
                  <a:lnTo>
                    <a:pt x="52846" y="10886"/>
                  </a:lnTo>
                  <a:lnTo>
                    <a:pt x="59000" y="8366"/>
                  </a:lnTo>
                  <a:lnTo>
                    <a:pt x="65733" y="6540"/>
                  </a:lnTo>
                  <a:lnTo>
                    <a:pt x="75805" y="1501"/>
                  </a:lnTo>
                  <a:lnTo>
                    <a:pt x="8255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SMARTInkShape-3221"/>
            <p:cNvSpPr/>
            <p:nvPr/>
          </p:nvSpPr>
          <p:spPr>
            <a:xfrm>
              <a:off x="3225800" y="1079500"/>
              <a:ext cx="107951" cy="31751"/>
            </a:xfrm>
            <a:custGeom>
              <a:avLst/>
              <a:gdLst/>
              <a:ahLst/>
              <a:cxnLst/>
              <a:rect l="0" t="0" r="0" b="0"/>
              <a:pathLst>
                <a:path w="107951" h="31751">
                  <a:moveTo>
                    <a:pt x="0" y="31750"/>
                  </a:moveTo>
                  <a:lnTo>
                    <a:pt x="3370" y="31750"/>
                  </a:lnTo>
                  <a:lnTo>
                    <a:pt x="6907" y="29868"/>
                  </a:lnTo>
                  <a:lnTo>
                    <a:pt x="8838" y="28379"/>
                  </a:lnTo>
                  <a:lnTo>
                    <a:pt x="38875" y="22290"/>
                  </a:lnTo>
                  <a:lnTo>
                    <a:pt x="69952" y="14450"/>
                  </a:lnTo>
                  <a:lnTo>
                    <a:pt x="82595" y="12066"/>
                  </a:lnTo>
                  <a:lnTo>
                    <a:pt x="10795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SMARTInkShape-3222"/>
            <p:cNvSpPr/>
            <p:nvPr/>
          </p:nvSpPr>
          <p:spPr>
            <a:xfrm>
              <a:off x="2590800" y="1092200"/>
              <a:ext cx="132598" cy="171451"/>
            </a:xfrm>
            <a:custGeom>
              <a:avLst/>
              <a:gdLst/>
              <a:ahLst/>
              <a:cxnLst/>
              <a:rect l="0" t="0" r="0" b="0"/>
              <a:pathLst>
                <a:path w="132598" h="171451">
                  <a:moveTo>
                    <a:pt x="107950" y="0"/>
                  </a:moveTo>
                  <a:lnTo>
                    <a:pt x="101208" y="0"/>
                  </a:lnTo>
                  <a:lnTo>
                    <a:pt x="96016" y="1881"/>
                  </a:lnTo>
                  <a:lnTo>
                    <a:pt x="93644" y="3371"/>
                  </a:lnTo>
                  <a:lnTo>
                    <a:pt x="62801" y="9459"/>
                  </a:lnTo>
                  <a:lnTo>
                    <a:pt x="34176" y="15786"/>
                  </a:lnTo>
                  <a:lnTo>
                    <a:pt x="14622" y="25527"/>
                  </a:lnTo>
                  <a:lnTo>
                    <a:pt x="9320" y="28984"/>
                  </a:lnTo>
                  <a:lnTo>
                    <a:pt x="4613" y="30520"/>
                  </a:lnTo>
                  <a:lnTo>
                    <a:pt x="3075" y="31636"/>
                  </a:lnTo>
                  <a:lnTo>
                    <a:pt x="2050" y="33085"/>
                  </a:lnTo>
                  <a:lnTo>
                    <a:pt x="1366" y="34756"/>
                  </a:lnTo>
                  <a:lnTo>
                    <a:pt x="1616" y="36576"/>
                  </a:lnTo>
                  <a:lnTo>
                    <a:pt x="3775" y="40480"/>
                  </a:lnTo>
                  <a:lnTo>
                    <a:pt x="6044" y="41803"/>
                  </a:lnTo>
                  <a:lnTo>
                    <a:pt x="32931" y="49287"/>
                  </a:lnTo>
                  <a:lnTo>
                    <a:pt x="63655" y="59346"/>
                  </a:lnTo>
                  <a:lnTo>
                    <a:pt x="93389" y="69860"/>
                  </a:lnTo>
                  <a:lnTo>
                    <a:pt x="107398" y="78084"/>
                  </a:lnTo>
                  <a:lnTo>
                    <a:pt x="124774" y="93505"/>
                  </a:lnTo>
                  <a:lnTo>
                    <a:pt x="129538" y="101765"/>
                  </a:lnTo>
                  <a:lnTo>
                    <a:pt x="132597" y="118566"/>
                  </a:lnTo>
                  <a:lnTo>
                    <a:pt x="129756" y="131242"/>
                  </a:lnTo>
                  <a:lnTo>
                    <a:pt x="121074" y="143936"/>
                  </a:lnTo>
                  <a:lnTo>
                    <a:pt x="106194" y="153263"/>
                  </a:lnTo>
                  <a:lnTo>
                    <a:pt x="75969" y="164935"/>
                  </a:lnTo>
                  <a:lnTo>
                    <a:pt x="57081" y="169519"/>
                  </a:lnTo>
                  <a:lnTo>
                    <a:pt x="26096" y="171195"/>
                  </a:lnTo>
                  <a:lnTo>
                    <a:pt x="0" y="1714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SMARTInkShape-3223"/>
            <p:cNvSpPr/>
            <p:nvPr/>
          </p:nvSpPr>
          <p:spPr>
            <a:xfrm>
              <a:off x="3263985" y="2197100"/>
              <a:ext cx="155116" cy="95138"/>
            </a:xfrm>
            <a:custGeom>
              <a:avLst/>
              <a:gdLst/>
              <a:ahLst/>
              <a:cxnLst/>
              <a:rect l="0" t="0" r="0" b="0"/>
              <a:pathLst>
                <a:path w="155116" h="95138">
                  <a:moveTo>
                    <a:pt x="25315" y="0"/>
                  </a:moveTo>
                  <a:lnTo>
                    <a:pt x="21943" y="3371"/>
                  </a:lnTo>
                  <a:lnTo>
                    <a:pt x="20288" y="6907"/>
                  </a:lnTo>
                  <a:lnTo>
                    <a:pt x="11160" y="38279"/>
                  </a:lnTo>
                  <a:lnTo>
                    <a:pt x="7715" y="50853"/>
                  </a:lnTo>
                  <a:lnTo>
                    <a:pt x="4813" y="63515"/>
                  </a:lnTo>
                  <a:lnTo>
                    <a:pt x="882" y="77065"/>
                  </a:lnTo>
                  <a:lnTo>
                    <a:pt x="0" y="90906"/>
                  </a:lnTo>
                  <a:lnTo>
                    <a:pt x="676" y="92354"/>
                  </a:lnTo>
                  <a:lnTo>
                    <a:pt x="1834" y="93319"/>
                  </a:lnTo>
                  <a:lnTo>
                    <a:pt x="5389" y="94868"/>
                  </a:lnTo>
                  <a:lnTo>
                    <a:pt x="9376" y="95137"/>
                  </a:lnTo>
                  <a:lnTo>
                    <a:pt x="13057" y="93318"/>
                  </a:lnTo>
                  <a:lnTo>
                    <a:pt x="27457" y="80320"/>
                  </a:lnTo>
                  <a:lnTo>
                    <a:pt x="46482" y="51920"/>
                  </a:lnTo>
                  <a:lnTo>
                    <a:pt x="50604" y="38555"/>
                  </a:lnTo>
                  <a:lnTo>
                    <a:pt x="50712" y="53038"/>
                  </a:lnTo>
                  <a:lnTo>
                    <a:pt x="52595" y="57204"/>
                  </a:lnTo>
                  <a:lnTo>
                    <a:pt x="54085" y="59302"/>
                  </a:lnTo>
                  <a:lnTo>
                    <a:pt x="54372" y="62112"/>
                  </a:lnTo>
                  <a:lnTo>
                    <a:pt x="52817" y="72104"/>
                  </a:lnTo>
                  <a:lnTo>
                    <a:pt x="54707" y="77437"/>
                  </a:lnTo>
                  <a:lnTo>
                    <a:pt x="65696" y="90939"/>
                  </a:lnTo>
                  <a:lnTo>
                    <a:pt x="71719" y="93334"/>
                  </a:lnTo>
                  <a:lnTo>
                    <a:pt x="87084" y="94871"/>
                  </a:lnTo>
                  <a:lnTo>
                    <a:pt x="99512" y="91766"/>
                  </a:lnTo>
                  <a:lnTo>
                    <a:pt x="128332" y="78236"/>
                  </a:lnTo>
                  <a:lnTo>
                    <a:pt x="141361" y="67722"/>
                  </a:lnTo>
                  <a:lnTo>
                    <a:pt x="154398" y="46194"/>
                  </a:lnTo>
                  <a:lnTo>
                    <a:pt x="155115" y="42790"/>
                  </a:lnTo>
                  <a:lnTo>
                    <a:pt x="154887" y="39815"/>
                  </a:lnTo>
                  <a:lnTo>
                    <a:pt x="153076" y="30377"/>
                  </a:lnTo>
                  <a:lnTo>
                    <a:pt x="151947" y="23378"/>
                  </a:lnTo>
                  <a:lnTo>
                    <a:pt x="147345" y="15472"/>
                  </a:lnTo>
                  <a:lnTo>
                    <a:pt x="142219" y="8660"/>
                  </a:lnTo>
                  <a:lnTo>
                    <a:pt x="140772" y="4319"/>
                  </a:lnTo>
                  <a:lnTo>
                    <a:pt x="139680" y="2879"/>
                  </a:lnTo>
                  <a:lnTo>
                    <a:pt x="133265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SMARTInkShape-3224"/>
            <p:cNvSpPr/>
            <p:nvPr/>
          </p:nvSpPr>
          <p:spPr>
            <a:xfrm>
              <a:off x="3092562" y="2194100"/>
              <a:ext cx="100147" cy="129673"/>
            </a:xfrm>
            <a:custGeom>
              <a:avLst/>
              <a:gdLst/>
              <a:ahLst/>
              <a:cxnLst/>
              <a:rect l="0" t="0" r="0" b="0"/>
              <a:pathLst>
                <a:path w="100147" h="129673">
                  <a:moveTo>
                    <a:pt x="18938" y="47450"/>
                  </a:moveTo>
                  <a:lnTo>
                    <a:pt x="18938" y="50820"/>
                  </a:lnTo>
                  <a:lnTo>
                    <a:pt x="19643" y="51814"/>
                  </a:lnTo>
                  <a:lnTo>
                    <a:pt x="20819" y="52476"/>
                  </a:lnTo>
                  <a:lnTo>
                    <a:pt x="27776" y="53538"/>
                  </a:lnTo>
                  <a:lnTo>
                    <a:pt x="53074" y="53079"/>
                  </a:lnTo>
                  <a:lnTo>
                    <a:pt x="64878" y="48725"/>
                  </a:lnTo>
                  <a:lnTo>
                    <a:pt x="73864" y="43673"/>
                  </a:lnTo>
                  <a:lnTo>
                    <a:pt x="84444" y="41156"/>
                  </a:lnTo>
                  <a:lnTo>
                    <a:pt x="94698" y="34343"/>
                  </a:lnTo>
                  <a:lnTo>
                    <a:pt x="98470" y="30335"/>
                  </a:lnTo>
                  <a:lnTo>
                    <a:pt x="100146" y="26203"/>
                  </a:lnTo>
                  <a:lnTo>
                    <a:pt x="99888" y="24113"/>
                  </a:lnTo>
                  <a:lnTo>
                    <a:pt x="95902" y="13576"/>
                  </a:lnTo>
                  <a:lnTo>
                    <a:pt x="91714" y="9346"/>
                  </a:lnTo>
                  <a:lnTo>
                    <a:pt x="85855" y="5820"/>
                  </a:lnTo>
                  <a:lnTo>
                    <a:pt x="70771" y="0"/>
                  </a:lnTo>
                  <a:lnTo>
                    <a:pt x="62906" y="20"/>
                  </a:lnTo>
                  <a:lnTo>
                    <a:pt x="42863" y="4018"/>
                  </a:lnTo>
                  <a:lnTo>
                    <a:pt x="20423" y="23681"/>
                  </a:lnTo>
                  <a:lnTo>
                    <a:pt x="13028" y="37114"/>
                  </a:lnTo>
                  <a:lnTo>
                    <a:pt x="2768" y="66105"/>
                  </a:lnTo>
                  <a:lnTo>
                    <a:pt x="141" y="93796"/>
                  </a:lnTo>
                  <a:lnTo>
                    <a:pt x="0" y="102385"/>
                  </a:lnTo>
                  <a:lnTo>
                    <a:pt x="3700" y="110906"/>
                  </a:lnTo>
                  <a:lnTo>
                    <a:pt x="9343" y="117986"/>
                  </a:lnTo>
                  <a:lnTo>
                    <a:pt x="24277" y="126275"/>
                  </a:lnTo>
                  <a:lnTo>
                    <a:pt x="40323" y="129264"/>
                  </a:lnTo>
                  <a:lnTo>
                    <a:pt x="48668" y="129672"/>
                  </a:lnTo>
                  <a:lnTo>
                    <a:pt x="55199" y="127972"/>
                  </a:lnTo>
                  <a:lnTo>
                    <a:pt x="63388" y="1236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SMARTInkShape-3225"/>
            <p:cNvSpPr/>
            <p:nvPr/>
          </p:nvSpPr>
          <p:spPr>
            <a:xfrm>
              <a:off x="2952750" y="2228850"/>
              <a:ext cx="95251" cy="19051"/>
            </a:xfrm>
            <a:custGeom>
              <a:avLst/>
              <a:gdLst/>
              <a:ahLst/>
              <a:cxnLst/>
              <a:rect l="0" t="0" r="0" b="0"/>
              <a:pathLst>
                <a:path w="95251" h="19051">
                  <a:moveTo>
                    <a:pt x="0" y="19050"/>
                  </a:moveTo>
                  <a:lnTo>
                    <a:pt x="3371" y="19050"/>
                  </a:lnTo>
                  <a:lnTo>
                    <a:pt x="33845" y="8066"/>
                  </a:lnTo>
                  <a:lnTo>
                    <a:pt x="64481" y="2212"/>
                  </a:lnTo>
                  <a:lnTo>
                    <a:pt x="9525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SMARTInkShape-3226"/>
            <p:cNvSpPr/>
            <p:nvPr/>
          </p:nvSpPr>
          <p:spPr>
            <a:xfrm>
              <a:off x="2984500" y="2104768"/>
              <a:ext cx="101601" cy="219333"/>
            </a:xfrm>
            <a:custGeom>
              <a:avLst/>
              <a:gdLst/>
              <a:ahLst/>
              <a:cxnLst/>
              <a:rect l="0" t="0" r="0" b="0"/>
              <a:pathLst>
                <a:path w="101601" h="219333">
                  <a:moveTo>
                    <a:pt x="101600" y="22482"/>
                  </a:moveTo>
                  <a:lnTo>
                    <a:pt x="101600" y="12838"/>
                  </a:lnTo>
                  <a:lnTo>
                    <a:pt x="99718" y="9259"/>
                  </a:lnTo>
                  <a:lnTo>
                    <a:pt x="98228" y="7316"/>
                  </a:lnTo>
                  <a:lnTo>
                    <a:pt x="94692" y="5158"/>
                  </a:lnTo>
                  <a:lnTo>
                    <a:pt x="90768" y="3493"/>
                  </a:lnTo>
                  <a:lnTo>
                    <a:pt x="86673" y="401"/>
                  </a:lnTo>
                  <a:lnTo>
                    <a:pt x="83887" y="0"/>
                  </a:lnTo>
                  <a:lnTo>
                    <a:pt x="56980" y="5050"/>
                  </a:lnTo>
                  <a:lnTo>
                    <a:pt x="25410" y="18343"/>
                  </a:lnTo>
                  <a:lnTo>
                    <a:pt x="17563" y="27997"/>
                  </a:lnTo>
                  <a:lnTo>
                    <a:pt x="2859" y="56423"/>
                  </a:lnTo>
                  <a:lnTo>
                    <a:pt x="376" y="80896"/>
                  </a:lnTo>
                  <a:lnTo>
                    <a:pt x="5500" y="112375"/>
                  </a:lnTo>
                  <a:lnTo>
                    <a:pt x="13145" y="141381"/>
                  </a:lnTo>
                  <a:lnTo>
                    <a:pt x="16425" y="151526"/>
                  </a:lnTo>
                  <a:lnTo>
                    <a:pt x="18819" y="181986"/>
                  </a:lnTo>
                  <a:lnTo>
                    <a:pt x="19019" y="198961"/>
                  </a:lnTo>
                  <a:lnTo>
                    <a:pt x="17155" y="205104"/>
                  </a:lnTo>
                  <a:lnTo>
                    <a:pt x="10209" y="214796"/>
                  </a:lnTo>
                  <a:lnTo>
                    <a:pt x="6183" y="217316"/>
                  </a:lnTo>
                  <a:lnTo>
                    <a:pt x="0" y="219332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SMARTInkShape-3227"/>
            <p:cNvSpPr/>
            <p:nvPr/>
          </p:nvSpPr>
          <p:spPr>
            <a:xfrm>
              <a:off x="3168650" y="1905000"/>
              <a:ext cx="88901" cy="19051"/>
            </a:xfrm>
            <a:custGeom>
              <a:avLst/>
              <a:gdLst/>
              <a:ahLst/>
              <a:cxnLst/>
              <a:rect l="0" t="0" r="0" b="0"/>
              <a:pathLst>
                <a:path w="88901" h="19051">
                  <a:moveTo>
                    <a:pt x="0" y="19050"/>
                  </a:moveTo>
                  <a:lnTo>
                    <a:pt x="3370" y="15678"/>
                  </a:lnTo>
                  <a:lnTo>
                    <a:pt x="8788" y="14023"/>
                  </a:lnTo>
                  <a:lnTo>
                    <a:pt x="19772" y="11210"/>
                  </a:lnTo>
                  <a:lnTo>
                    <a:pt x="31963" y="7790"/>
                  </a:lnTo>
                  <a:lnTo>
                    <a:pt x="62194" y="4594"/>
                  </a:lnTo>
                  <a:lnTo>
                    <a:pt x="8890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SMARTInkShape-3228"/>
            <p:cNvSpPr/>
            <p:nvPr/>
          </p:nvSpPr>
          <p:spPr>
            <a:xfrm>
              <a:off x="3213100" y="1854200"/>
              <a:ext cx="19051" cy="114301"/>
            </a:xfrm>
            <a:custGeom>
              <a:avLst/>
              <a:gdLst/>
              <a:ahLst/>
              <a:cxnLst/>
              <a:rect l="0" t="0" r="0" b="0"/>
              <a:pathLst>
                <a:path w="19051" h="114301">
                  <a:moveTo>
                    <a:pt x="19050" y="0"/>
                  </a:moveTo>
                  <a:lnTo>
                    <a:pt x="19050" y="31032"/>
                  </a:lnTo>
                  <a:lnTo>
                    <a:pt x="18344" y="57891"/>
                  </a:lnTo>
                  <a:lnTo>
                    <a:pt x="12582" y="89540"/>
                  </a:lnTo>
                  <a:lnTo>
                    <a:pt x="7804" y="98418"/>
                  </a:lnTo>
                  <a:lnTo>
                    <a:pt x="2626" y="105517"/>
                  </a:lnTo>
                  <a:lnTo>
                    <a:pt x="0" y="1143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SMARTInkShape-3229"/>
            <p:cNvSpPr/>
            <p:nvPr/>
          </p:nvSpPr>
          <p:spPr>
            <a:xfrm>
              <a:off x="2902058" y="1835150"/>
              <a:ext cx="126491" cy="183849"/>
            </a:xfrm>
            <a:custGeom>
              <a:avLst/>
              <a:gdLst/>
              <a:ahLst/>
              <a:cxnLst/>
              <a:rect l="0" t="0" r="0" b="0"/>
              <a:pathLst>
                <a:path w="126491" h="183849">
                  <a:moveTo>
                    <a:pt x="57042" y="0"/>
                  </a:moveTo>
                  <a:lnTo>
                    <a:pt x="42736" y="0"/>
                  </a:lnTo>
                  <a:lnTo>
                    <a:pt x="38218" y="1881"/>
                  </a:lnTo>
                  <a:lnTo>
                    <a:pt x="23780" y="10831"/>
                  </a:lnTo>
                  <a:lnTo>
                    <a:pt x="21092" y="14926"/>
                  </a:lnTo>
                  <a:lnTo>
                    <a:pt x="8236" y="46232"/>
                  </a:lnTo>
                  <a:lnTo>
                    <a:pt x="2678" y="59167"/>
                  </a:lnTo>
                  <a:lnTo>
                    <a:pt x="0" y="84291"/>
                  </a:lnTo>
                  <a:lnTo>
                    <a:pt x="670" y="85827"/>
                  </a:lnTo>
                  <a:lnTo>
                    <a:pt x="1821" y="86851"/>
                  </a:lnTo>
                  <a:lnTo>
                    <a:pt x="3295" y="87534"/>
                  </a:lnTo>
                  <a:lnTo>
                    <a:pt x="4982" y="87284"/>
                  </a:lnTo>
                  <a:lnTo>
                    <a:pt x="10729" y="83560"/>
                  </a:lnTo>
                  <a:lnTo>
                    <a:pt x="40933" y="59258"/>
                  </a:lnTo>
                  <a:lnTo>
                    <a:pt x="48406" y="42202"/>
                  </a:lnTo>
                  <a:lnTo>
                    <a:pt x="50689" y="25434"/>
                  </a:lnTo>
                  <a:lnTo>
                    <a:pt x="50691" y="28781"/>
                  </a:lnTo>
                  <a:lnTo>
                    <a:pt x="54062" y="37612"/>
                  </a:lnTo>
                  <a:lnTo>
                    <a:pt x="75262" y="68037"/>
                  </a:lnTo>
                  <a:lnTo>
                    <a:pt x="97922" y="97384"/>
                  </a:lnTo>
                  <a:lnTo>
                    <a:pt x="109449" y="110777"/>
                  </a:lnTo>
                  <a:lnTo>
                    <a:pt x="123839" y="136864"/>
                  </a:lnTo>
                  <a:lnTo>
                    <a:pt x="126490" y="153446"/>
                  </a:lnTo>
                  <a:lnTo>
                    <a:pt x="123401" y="163920"/>
                  </a:lnTo>
                  <a:lnTo>
                    <a:pt x="118050" y="169984"/>
                  </a:lnTo>
                  <a:lnTo>
                    <a:pt x="110967" y="174326"/>
                  </a:lnTo>
                  <a:lnTo>
                    <a:pt x="81508" y="181859"/>
                  </a:lnTo>
                  <a:lnTo>
                    <a:pt x="53940" y="183848"/>
                  </a:lnTo>
                  <a:lnTo>
                    <a:pt x="32440" y="183384"/>
                  </a:lnTo>
                  <a:lnTo>
                    <a:pt x="17487" y="178674"/>
                  </a:lnTo>
                  <a:lnTo>
                    <a:pt x="15856" y="177677"/>
                  </a:lnTo>
                  <a:lnTo>
                    <a:pt x="14768" y="176307"/>
                  </a:lnTo>
                  <a:lnTo>
                    <a:pt x="13558" y="172903"/>
                  </a:lnTo>
                  <a:lnTo>
                    <a:pt x="12592" y="1651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SMARTInkShape-3230"/>
            <p:cNvSpPr/>
            <p:nvPr/>
          </p:nvSpPr>
          <p:spPr>
            <a:xfrm>
              <a:off x="2794000" y="1848333"/>
              <a:ext cx="82551" cy="100996"/>
            </a:xfrm>
            <a:custGeom>
              <a:avLst/>
              <a:gdLst/>
              <a:ahLst/>
              <a:cxnLst/>
              <a:rect l="0" t="0" r="0" b="0"/>
              <a:pathLst>
                <a:path w="82551" h="100996">
                  <a:moveTo>
                    <a:pt x="6350" y="5867"/>
                  </a:moveTo>
                  <a:lnTo>
                    <a:pt x="9721" y="9238"/>
                  </a:lnTo>
                  <a:lnTo>
                    <a:pt x="11376" y="12774"/>
                  </a:lnTo>
                  <a:lnTo>
                    <a:pt x="12665" y="44146"/>
                  </a:lnTo>
                  <a:lnTo>
                    <a:pt x="10808" y="58601"/>
                  </a:lnTo>
                  <a:lnTo>
                    <a:pt x="6611" y="89021"/>
                  </a:lnTo>
                  <a:lnTo>
                    <a:pt x="4584" y="94094"/>
                  </a:lnTo>
                  <a:lnTo>
                    <a:pt x="79" y="100995"/>
                  </a:lnTo>
                  <a:lnTo>
                    <a:pt x="0" y="71078"/>
                  </a:lnTo>
                  <a:lnTo>
                    <a:pt x="0" y="40580"/>
                  </a:lnTo>
                  <a:lnTo>
                    <a:pt x="5069" y="22967"/>
                  </a:lnTo>
                  <a:lnTo>
                    <a:pt x="8838" y="14408"/>
                  </a:lnTo>
                  <a:lnTo>
                    <a:pt x="14746" y="7781"/>
                  </a:lnTo>
                  <a:lnTo>
                    <a:pt x="21370" y="3190"/>
                  </a:lnTo>
                  <a:lnTo>
                    <a:pt x="29066" y="605"/>
                  </a:lnTo>
                  <a:lnTo>
                    <a:pt x="33615" y="0"/>
                  </a:lnTo>
                  <a:lnTo>
                    <a:pt x="37987" y="1613"/>
                  </a:lnTo>
                  <a:lnTo>
                    <a:pt x="40142" y="3031"/>
                  </a:lnTo>
                  <a:lnTo>
                    <a:pt x="49915" y="5026"/>
                  </a:lnTo>
                  <a:lnTo>
                    <a:pt x="52327" y="6718"/>
                  </a:lnTo>
                  <a:lnTo>
                    <a:pt x="53934" y="9256"/>
                  </a:lnTo>
                  <a:lnTo>
                    <a:pt x="61796" y="26774"/>
                  </a:lnTo>
                  <a:lnTo>
                    <a:pt x="65800" y="32327"/>
                  </a:lnTo>
                  <a:lnTo>
                    <a:pt x="73976" y="64025"/>
                  </a:lnTo>
                  <a:lnTo>
                    <a:pt x="76710" y="79667"/>
                  </a:lnTo>
                  <a:lnTo>
                    <a:pt x="82550" y="88417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SMARTInkShape-3231"/>
            <p:cNvSpPr/>
            <p:nvPr/>
          </p:nvSpPr>
          <p:spPr>
            <a:xfrm>
              <a:off x="2674681" y="1854200"/>
              <a:ext cx="93515" cy="95131"/>
            </a:xfrm>
            <a:custGeom>
              <a:avLst/>
              <a:gdLst/>
              <a:ahLst/>
              <a:cxnLst/>
              <a:rect l="0" t="0" r="0" b="0"/>
              <a:pathLst>
                <a:path w="93515" h="95131">
                  <a:moveTo>
                    <a:pt x="68519" y="0"/>
                  </a:moveTo>
                  <a:lnTo>
                    <a:pt x="53592" y="0"/>
                  </a:lnTo>
                  <a:lnTo>
                    <a:pt x="49420" y="1881"/>
                  </a:lnTo>
                  <a:lnTo>
                    <a:pt x="34649" y="14926"/>
                  </a:lnTo>
                  <a:lnTo>
                    <a:pt x="12692" y="44619"/>
                  </a:lnTo>
                  <a:lnTo>
                    <a:pt x="1665" y="65639"/>
                  </a:lnTo>
                  <a:lnTo>
                    <a:pt x="0" y="74093"/>
                  </a:lnTo>
                  <a:lnTo>
                    <a:pt x="1142" y="80672"/>
                  </a:lnTo>
                  <a:lnTo>
                    <a:pt x="5751" y="88343"/>
                  </a:lnTo>
                  <a:lnTo>
                    <a:pt x="7624" y="90645"/>
                  </a:lnTo>
                  <a:lnTo>
                    <a:pt x="13467" y="93203"/>
                  </a:lnTo>
                  <a:lnTo>
                    <a:pt x="35657" y="95130"/>
                  </a:lnTo>
                  <a:lnTo>
                    <a:pt x="51784" y="90156"/>
                  </a:lnTo>
                  <a:lnTo>
                    <a:pt x="64344" y="83706"/>
                  </a:lnTo>
                  <a:lnTo>
                    <a:pt x="76297" y="73171"/>
                  </a:lnTo>
                  <a:lnTo>
                    <a:pt x="90850" y="52967"/>
                  </a:lnTo>
                  <a:lnTo>
                    <a:pt x="93514" y="36965"/>
                  </a:lnTo>
                  <a:lnTo>
                    <a:pt x="88416" y="17902"/>
                  </a:lnTo>
                  <a:lnTo>
                    <a:pt x="87428" y="16168"/>
                  </a:lnTo>
                  <a:lnTo>
                    <a:pt x="86064" y="15012"/>
                  </a:lnTo>
                  <a:lnTo>
                    <a:pt x="68519" y="63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SMARTInkShape-3232"/>
            <p:cNvSpPr/>
            <p:nvPr/>
          </p:nvSpPr>
          <p:spPr>
            <a:xfrm>
              <a:off x="2631606" y="1758950"/>
              <a:ext cx="16345" cy="196851"/>
            </a:xfrm>
            <a:custGeom>
              <a:avLst/>
              <a:gdLst/>
              <a:ahLst/>
              <a:cxnLst/>
              <a:rect l="0" t="0" r="0" b="0"/>
              <a:pathLst>
                <a:path w="16345" h="196851">
                  <a:moveTo>
                    <a:pt x="16344" y="0"/>
                  </a:moveTo>
                  <a:lnTo>
                    <a:pt x="16344" y="3371"/>
                  </a:lnTo>
                  <a:lnTo>
                    <a:pt x="14462" y="6907"/>
                  </a:lnTo>
                  <a:lnTo>
                    <a:pt x="11979" y="10831"/>
                  </a:lnTo>
                  <a:lnTo>
                    <a:pt x="10582" y="17712"/>
                  </a:lnTo>
                  <a:lnTo>
                    <a:pt x="10045" y="44834"/>
                  </a:lnTo>
                  <a:lnTo>
                    <a:pt x="10000" y="70876"/>
                  </a:lnTo>
                  <a:lnTo>
                    <a:pt x="5631" y="100522"/>
                  </a:lnTo>
                  <a:lnTo>
                    <a:pt x="4036" y="131673"/>
                  </a:lnTo>
                  <a:lnTo>
                    <a:pt x="3721" y="158418"/>
                  </a:lnTo>
                  <a:lnTo>
                    <a:pt x="0" y="178309"/>
                  </a:lnTo>
                  <a:lnTo>
                    <a:pt x="3644" y="1968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SMARTInkShape-3233"/>
            <p:cNvSpPr/>
            <p:nvPr/>
          </p:nvSpPr>
          <p:spPr>
            <a:xfrm>
              <a:off x="3842146" y="1263650"/>
              <a:ext cx="69079" cy="120651"/>
            </a:xfrm>
            <a:custGeom>
              <a:avLst/>
              <a:gdLst/>
              <a:ahLst/>
              <a:cxnLst/>
              <a:rect l="0" t="0" r="0" b="0"/>
              <a:pathLst>
                <a:path w="69079" h="120651">
                  <a:moveTo>
                    <a:pt x="63104" y="0"/>
                  </a:moveTo>
                  <a:lnTo>
                    <a:pt x="54265" y="0"/>
                  </a:lnTo>
                  <a:lnTo>
                    <a:pt x="50238" y="1881"/>
                  </a:lnTo>
                  <a:lnTo>
                    <a:pt x="38533" y="8838"/>
                  </a:lnTo>
                  <a:lnTo>
                    <a:pt x="13743" y="19456"/>
                  </a:lnTo>
                  <a:lnTo>
                    <a:pt x="8710" y="22758"/>
                  </a:lnTo>
                  <a:lnTo>
                    <a:pt x="4121" y="24226"/>
                  </a:lnTo>
                  <a:lnTo>
                    <a:pt x="2615" y="25322"/>
                  </a:lnTo>
                  <a:lnTo>
                    <a:pt x="1611" y="26759"/>
                  </a:lnTo>
                  <a:lnTo>
                    <a:pt x="496" y="30237"/>
                  </a:lnTo>
                  <a:lnTo>
                    <a:pt x="0" y="34135"/>
                  </a:lnTo>
                  <a:lnTo>
                    <a:pt x="574" y="35456"/>
                  </a:lnTo>
                  <a:lnTo>
                    <a:pt x="1662" y="36337"/>
                  </a:lnTo>
                  <a:lnTo>
                    <a:pt x="4751" y="38022"/>
                  </a:lnTo>
                  <a:lnTo>
                    <a:pt x="16617" y="48156"/>
                  </a:lnTo>
                  <a:lnTo>
                    <a:pt x="41410" y="55671"/>
                  </a:lnTo>
                  <a:lnTo>
                    <a:pt x="47112" y="57198"/>
                  </a:lnTo>
                  <a:lnTo>
                    <a:pt x="56522" y="63927"/>
                  </a:lnTo>
                  <a:lnTo>
                    <a:pt x="60884" y="68628"/>
                  </a:lnTo>
                  <a:lnTo>
                    <a:pt x="66601" y="78503"/>
                  </a:lnTo>
                  <a:lnTo>
                    <a:pt x="68890" y="88518"/>
                  </a:lnTo>
                  <a:lnTo>
                    <a:pt x="69078" y="90762"/>
                  </a:lnTo>
                  <a:lnTo>
                    <a:pt x="65971" y="100662"/>
                  </a:lnTo>
                  <a:lnTo>
                    <a:pt x="60582" y="109161"/>
                  </a:lnTo>
                  <a:lnTo>
                    <a:pt x="56574" y="112016"/>
                  </a:lnTo>
                  <a:lnTo>
                    <a:pt x="35249" y="119125"/>
                  </a:lnTo>
                  <a:lnTo>
                    <a:pt x="5954" y="1206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SMARTInkShape-3234"/>
            <p:cNvSpPr/>
            <p:nvPr/>
          </p:nvSpPr>
          <p:spPr>
            <a:xfrm>
              <a:off x="3709284" y="1289050"/>
              <a:ext cx="85056" cy="132071"/>
            </a:xfrm>
            <a:custGeom>
              <a:avLst/>
              <a:gdLst/>
              <a:ahLst/>
              <a:cxnLst/>
              <a:rect l="0" t="0" r="0" b="0"/>
              <a:pathLst>
                <a:path w="85056" h="132071">
                  <a:moveTo>
                    <a:pt x="11816" y="50800"/>
                  </a:moveTo>
                  <a:lnTo>
                    <a:pt x="8445" y="54171"/>
                  </a:lnTo>
                  <a:lnTo>
                    <a:pt x="6789" y="57707"/>
                  </a:lnTo>
                  <a:lnTo>
                    <a:pt x="5488" y="87164"/>
                  </a:lnTo>
                  <a:lnTo>
                    <a:pt x="3594" y="93537"/>
                  </a:lnTo>
                  <a:lnTo>
                    <a:pt x="1106" y="99428"/>
                  </a:lnTo>
                  <a:lnTo>
                    <a:pt x="0" y="106749"/>
                  </a:lnTo>
                  <a:lnTo>
                    <a:pt x="1390" y="112825"/>
                  </a:lnTo>
                  <a:lnTo>
                    <a:pt x="3654" y="117878"/>
                  </a:lnTo>
                  <a:lnTo>
                    <a:pt x="5634" y="124689"/>
                  </a:lnTo>
                  <a:lnTo>
                    <a:pt x="8598" y="129030"/>
                  </a:lnTo>
                  <a:lnTo>
                    <a:pt x="12267" y="131430"/>
                  </a:lnTo>
                  <a:lnTo>
                    <a:pt x="14233" y="132070"/>
                  </a:lnTo>
                  <a:lnTo>
                    <a:pt x="16249" y="131791"/>
                  </a:lnTo>
                  <a:lnTo>
                    <a:pt x="20371" y="129599"/>
                  </a:lnTo>
                  <a:lnTo>
                    <a:pt x="48173" y="112140"/>
                  </a:lnTo>
                  <a:lnTo>
                    <a:pt x="60609" y="102449"/>
                  </a:lnTo>
                  <a:lnTo>
                    <a:pt x="74773" y="82383"/>
                  </a:lnTo>
                  <a:lnTo>
                    <a:pt x="78602" y="74009"/>
                  </a:lnTo>
                  <a:lnTo>
                    <a:pt x="85055" y="48676"/>
                  </a:lnTo>
                  <a:lnTo>
                    <a:pt x="81839" y="18187"/>
                  </a:lnTo>
                  <a:lnTo>
                    <a:pt x="79861" y="13257"/>
                  </a:lnTo>
                  <a:lnTo>
                    <a:pt x="77336" y="8714"/>
                  </a:lnTo>
                  <a:lnTo>
                    <a:pt x="75316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SMARTInkShape-3235"/>
            <p:cNvSpPr/>
            <p:nvPr/>
          </p:nvSpPr>
          <p:spPr>
            <a:xfrm>
              <a:off x="3111500" y="1372352"/>
              <a:ext cx="190501" cy="170292"/>
            </a:xfrm>
            <a:custGeom>
              <a:avLst/>
              <a:gdLst/>
              <a:ahLst/>
              <a:cxnLst/>
              <a:rect l="0" t="0" r="0" b="0"/>
              <a:pathLst>
                <a:path w="190501" h="170292">
                  <a:moveTo>
                    <a:pt x="0" y="50048"/>
                  </a:moveTo>
                  <a:lnTo>
                    <a:pt x="0" y="55515"/>
                  </a:lnTo>
                  <a:lnTo>
                    <a:pt x="5026" y="70096"/>
                  </a:lnTo>
                  <a:lnTo>
                    <a:pt x="7839" y="82093"/>
                  </a:lnTo>
                  <a:lnTo>
                    <a:pt x="16423" y="108073"/>
                  </a:lnTo>
                  <a:lnTo>
                    <a:pt x="18703" y="135692"/>
                  </a:lnTo>
                  <a:lnTo>
                    <a:pt x="19041" y="166063"/>
                  </a:lnTo>
                  <a:lnTo>
                    <a:pt x="19049" y="170291"/>
                  </a:lnTo>
                  <a:lnTo>
                    <a:pt x="22420" y="167206"/>
                  </a:lnTo>
                  <a:lnTo>
                    <a:pt x="24075" y="161855"/>
                  </a:lnTo>
                  <a:lnTo>
                    <a:pt x="25322" y="134568"/>
                  </a:lnTo>
                  <a:lnTo>
                    <a:pt x="29748" y="108318"/>
                  </a:lnTo>
                  <a:lnTo>
                    <a:pt x="31354" y="80138"/>
                  </a:lnTo>
                  <a:lnTo>
                    <a:pt x="35042" y="50974"/>
                  </a:lnTo>
                  <a:lnTo>
                    <a:pt x="42565" y="30606"/>
                  </a:lnTo>
                  <a:lnTo>
                    <a:pt x="52947" y="16687"/>
                  </a:lnTo>
                  <a:lnTo>
                    <a:pt x="57163" y="14054"/>
                  </a:lnTo>
                  <a:lnTo>
                    <a:pt x="59275" y="13352"/>
                  </a:lnTo>
                  <a:lnTo>
                    <a:pt x="61389" y="13589"/>
                  </a:lnTo>
                  <a:lnTo>
                    <a:pt x="65619" y="15735"/>
                  </a:lnTo>
                  <a:lnTo>
                    <a:pt x="71967" y="24280"/>
                  </a:lnTo>
                  <a:lnTo>
                    <a:pt x="84666" y="51455"/>
                  </a:lnTo>
                  <a:lnTo>
                    <a:pt x="90223" y="80101"/>
                  </a:lnTo>
                  <a:lnTo>
                    <a:pt x="93760" y="95876"/>
                  </a:lnTo>
                  <a:lnTo>
                    <a:pt x="95162" y="121351"/>
                  </a:lnTo>
                  <a:lnTo>
                    <a:pt x="95897" y="122984"/>
                  </a:lnTo>
                  <a:lnTo>
                    <a:pt x="97092" y="124072"/>
                  </a:lnTo>
                  <a:lnTo>
                    <a:pt x="101336" y="126120"/>
                  </a:lnTo>
                  <a:lnTo>
                    <a:pt x="98150" y="122839"/>
                  </a:lnTo>
                  <a:lnTo>
                    <a:pt x="96539" y="119323"/>
                  </a:lnTo>
                  <a:lnTo>
                    <a:pt x="95504" y="104575"/>
                  </a:lnTo>
                  <a:lnTo>
                    <a:pt x="100309" y="75102"/>
                  </a:lnTo>
                  <a:lnTo>
                    <a:pt x="104715" y="49979"/>
                  </a:lnTo>
                  <a:lnTo>
                    <a:pt x="113133" y="20780"/>
                  </a:lnTo>
                  <a:lnTo>
                    <a:pt x="117325" y="7822"/>
                  </a:lnTo>
                  <a:lnTo>
                    <a:pt x="121053" y="3059"/>
                  </a:lnTo>
                  <a:lnTo>
                    <a:pt x="125062" y="941"/>
                  </a:lnTo>
                  <a:lnTo>
                    <a:pt x="129196" y="0"/>
                  </a:lnTo>
                  <a:lnTo>
                    <a:pt x="135266" y="3345"/>
                  </a:lnTo>
                  <a:lnTo>
                    <a:pt x="149699" y="16590"/>
                  </a:lnTo>
                  <a:lnTo>
                    <a:pt x="156460" y="28924"/>
                  </a:lnTo>
                  <a:lnTo>
                    <a:pt x="165065" y="55779"/>
                  </a:lnTo>
                  <a:lnTo>
                    <a:pt x="170188" y="81675"/>
                  </a:lnTo>
                  <a:lnTo>
                    <a:pt x="176806" y="113145"/>
                  </a:lnTo>
                  <a:lnTo>
                    <a:pt x="179240" y="118778"/>
                  </a:lnTo>
                  <a:lnTo>
                    <a:pt x="181967" y="123633"/>
                  </a:lnTo>
                  <a:lnTo>
                    <a:pt x="183862" y="131278"/>
                  </a:lnTo>
                  <a:lnTo>
                    <a:pt x="184663" y="131012"/>
                  </a:lnTo>
                  <a:lnTo>
                    <a:pt x="190500" y="126248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SMARTInkShape-3236"/>
            <p:cNvSpPr/>
            <p:nvPr/>
          </p:nvSpPr>
          <p:spPr>
            <a:xfrm>
              <a:off x="3582941" y="1320800"/>
              <a:ext cx="92739" cy="136686"/>
            </a:xfrm>
            <a:custGeom>
              <a:avLst/>
              <a:gdLst/>
              <a:ahLst/>
              <a:cxnLst/>
              <a:rect l="0" t="0" r="0" b="0"/>
              <a:pathLst>
                <a:path w="92739" h="136686">
                  <a:moveTo>
                    <a:pt x="55609" y="0"/>
                  </a:moveTo>
                  <a:lnTo>
                    <a:pt x="52237" y="0"/>
                  </a:lnTo>
                  <a:lnTo>
                    <a:pt x="51244" y="705"/>
                  </a:lnTo>
                  <a:lnTo>
                    <a:pt x="50582" y="1881"/>
                  </a:lnTo>
                  <a:lnTo>
                    <a:pt x="50141" y="3371"/>
                  </a:lnTo>
                  <a:lnTo>
                    <a:pt x="49141" y="4364"/>
                  </a:lnTo>
                  <a:lnTo>
                    <a:pt x="46149" y="5467"/>
                  </a:lnTo>
                  <a:lnTo>
                    <a:pt x="42467" y="9720"/>
                  </a:lnTo>
                  <a:lnTo>
                    <a:pt x="23847" y="40461"/>
                  </a:lnTo>
                  <a:lnTo>
                    <a:pt x="11157" y="71381"/>
                  </a:lnTo>
                  <a:lnTo>
                    <a:pt x="340" y="101176"/>
                  </a:lnTo>
                  <a:lnTo>
                    <a:pt x="0" y="109878"/>
                  </a:lnTo>
                  <a:lnTo>
                    <a:pt x="3776" y="122005"/>
                  </a:lnTo>
                  <a:lnTo>
                    <a:pt x="7407" y="127837"/>
                  </a:lnTo>
                  <a:lnTo>
                    <a:pt x="11372" y="130900"/>
                  </a:lnTo>
                  <a:lnTo>
                    <a:pt x="15487" y="132966"/>
                  </a:lnTo>
                  <a:lnTo>
                    <a:pt x="19667" y="136236"/>
                  </a:lnTo>
                  <a:lnTo>
                    <a:pt x="22476" y="136685"/>
                  </a:lnTo>
                  <a:lnTo>
                    <a:pt x="33170" y="133946"/>
                  </a:lnTo>
                  <a:lnTo>
                    <a:pt x="60126" y="120561"/>
                  </a:lnTo>
                  <a:lnTo>
                    <a:pt x="73435" y="108794"/>
                  </a:lnTo>
                  <a:lnTo>
                    <a:pt x="89182" y="79087"/>
                  </a:lnTo>
                  <a:lnTo>
                    <a:pt x="92367" y="65845"/>
                  </a:lnTo>
                  <a:lnTo>
                    <a:pt x="92738" y="45069"/>
                  </a:lnTo>
                  <a:lnTo>
                    <a:pt x="90220" y="38140"/>
                  </a:lnTo>
                  <a:lnTo>
                    <a:pt x="78771" y="23472"/>
                  </a:lnTo>
                  <a:lnTo>
                    <a:pt x="71107" y="14854"/>
                  </a:lnTo>
                  <a:lnTo>
                    <a:pt x="69552" y="10599"/>
                  </a:lnTo>
                  <a:lnTo>
                    <a:pt x="68432" y="9183"/>
                  </a:lnTo>
                  <a:lnTo>
                    <a:pt x="61959" y="63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SMARTInkShape-3237"/>
            <p:cNvSpPr/>
            <p:nvPr/>
          </p:nvSpPr>
          <p:spPr>
            <a:xfrm>
              <a:off x="3333750" y="1314450"/>
              <a:ext cx="228601" cy="174260"/>
            </a:xfrm>
            <a:custGeom>
              <a:avLst/>
              <a:gdLst/>
              <a:ahLst/>
              <a:cxnLst/>
              <a:rect l="0" t="0" r="0" b="0"/>
              <a:pathLst>
                <a:path w="228601" h="174260">
                  <a:moveTo>
                    <a:pt x="0" y="82550"/>
                  </a:moveTo>
                  <a:lnTo>
                    <a:pt x="0" y="97660"/>
                  </a:lnTo>
                  <a:lnTo>
                    <a:pt x="705" y="98973"/>
                  </a:lnTo>
                  <a:lnTo>
                    <a:pt x="1881" y="99849"/>
                  </a:lnTo>
                  <a:lnTo>
                    <a:pt x="5774" y="100821"/>
                  </a:lnTo>
                  <a:lnTo>
                    <a:pt x="27287" y="101569"/>
                  </a:lnTo>
                  <a:lnTo>
                    <a:pt x="49034" y="92759"/>
                  </a:lnTo>
                  <a:lnTo>
                    <a:pt x="55424" y="86852"/>
                  </a:lnTo>
                  <a:lnTo>
                    <a:pt x="76155" y="56704"/>
                  </a:lnTo>
                  <a:lnTo>
                    <a:pt x="80655" y="46199"/>
                  </a:lnTo>
                  <a:lnTo>
                    <a:pt x="81286" y="43499"/>
                  </a:lnTo>
                  <a:lnTo>
                    <a:pt x="80107" y="36737"/>
                  </a:lnTo>
                  <a:lnTo>
                    <a:pt x="78804" y="32958"/>
                  </a:lnTo>
                  <a:lnTo>
                    <a:pt x="77230" y="30438"/>
                  </a:lnTo>
                  <a:lnTo>
                    <a:pt x="75476" y="28759"/>
                  </a:lnTo>
                  <a:lnTo>
                    <a:pt x="71645" y="26892"/>
                  </a:lnTo>
                  <a:lnTo>
                    <a:pt x="67590" y="26063"/>
                  </a:lnTo>
                  <a:lnTo>
                    <a:pt x="65521" y="26547"/>
                  </a:lnTo>
                  <a:lnTo>
                    <a:pt x="61340" y="28967"/>
                  </a:lnTo>
                  <a:lnTo>
                    <a:pt x="31583" y="57371"/>
                  </a:lnTo>
                  <a:lnTo>
                    <a:pt x="23914" y="66420"/>
                  </a:lnTo>
                  <a:lnTo>
                    <a:pt x="13242" y="91358"/>
                  </a:lnTo>
                  <a:lnTo>
                    <a:pt x="7711" y="119881"/>
                  </a:lnTo>
                  <a:lnTo>
                    <a:pt x="7324" y="140828"/>
                  </a:lnTo>
                  <a:lnTo>
                    <a:pt x="15223" y="162853"/>
                  </a:lnTo>
                  <a:lnTo>
                    <a:pt x="17910" y="165718"/>
                  </a:lnTo>
                  <a:lnTo>
                    <a:pt x="36390" y="174066"/>
                  </a:lnTo>
                  <a:lnTo>
                    <a:pt x="44631" y="174259"/>
                  </a:lnTo>
                  <a:lnTo>
                    <a:pt x="74093" y="162776"/>
                  </a:lnTo>
                  <a:lnTo>
                    <a:pt x="95382" y="148700"/>
                  </a:lnTo>
                  <a:lnTo>
                    <a:pt x="108773" y="132253"/>
                  </a:lnTo>
                  <a:lnTo>
                    <a:pt x="122317" y="104826"/>
                  </a:lnTo>
                  <a:lnTo>
                    <a:pt x="133290" y="77670"/>
                  </a:lnTo>
                  <a:lnTo>
                    <a:pt x="145387" y="45965"/>
                  </a:lnTo>
                  <a:lnTo>
                    <a:pt x="145755" y="45123"/>
                  </a:lnTo>
                  <a:lnTo>
                    <a:pt x="146046" y="76421"/>
                  </a:lnTo>
                  <a:lnTo>
                    <a:pt x="146049" y="106645"/>
                  </a:lnTo>
                  <a:lnTo>
                    <a:pt x="146050" y="137759"/>
                  </a:lnTo>
                  <a:lnTo>
                    <a:pt x="146050" y="139316"/>
                  </a:lnTo>
                  <a:lnTo>
                    <a:pt x="146050" y="109659"/>
                  </a:lnTo>
                  <a:lnTo>
                    <a:pt x="147931" y="81938"/>
                  </a:lnTo>
                  <a:lnTo>
                    <a:pt x="154888" y="60400"/>
                  </a:lnTo>
                  <a:lnTo>
                    <a:pt x="172056" y="38249"/>
                  </a:lnTo>
                  <a:lnTo>
                    <a:pt x="184329" y="27325"/>
                  </a:lnTo>
                  <a:lnTo>
                    <a:pt x="213793" y="5228"/>
                  </a:lnTo>
                  <a:lnTo>
                    <a:pt x="22860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SMARTInkShape-3238"/>
            <p:cNvSpPr/>
            <p:nvPr/>
          </p:nvSpPr>
          <p:spPr>
            <a:xfrm>
              <a:off x="2959101" y="1403350"/>
              <a:ext cx="88594" cy="139294"/>
            </a:xfrm>
            <a:custGeom>
              <a:avLst/>
              <a:gdLst/>
              <a:ahLst/>
              <a:cxnLst/>
              <a:rect l="0" t="0" r="0" b="0"/>
              <a:pathLst>
                <a:path w="88594" h="139294">
                  <a:moveTo>
                    <a:pt x="6349" y="25400"/>
                  </a:moveTo>
                  <a:lnTo>
                    <a:pt x="6349" y="28771"/>
                  </a:lnTo>
                  <a:lnTo>
                    <a:pt x="4467" y="32307"/>
                  </a:lnTo>
                  <a:lnTo>
                    <a:pt x="1985" y="36231"/>
                  </a:lnTo>
                  <a:lnTo>
                    <a:pt x="587" y="43112"/>
                  </a:lnTo>
                  <a:lnTo>
                    <a:pt x="21" y="74196"/>
                  </a:lnTo>
                  <a:lnTo>
                    <a:pt x="0" y="104960"/>
                  </a:lnTo>
                  <a:lnTo>
                    <a:pt x="3370" y="118274"/>
                  </a:lnTo>
                  <a:lnTo>
                    <a:pt x="10830" y="130346"/>
                  </a:lnTo>
                  <a:lnTo>
                    <a:pt x="14925" y="135072"/>
                  </a:lnTo>
                  <a:lnTo>
                    <a:pt x="20979" y="137643"/>
                  </a:lnTo>
                  <a:lnTo>
                    <a:pt x="32992" y="139293"/>
                  </a:lnTo>
                  <a:lnTo>
                    <a:pt x="47229" y="134550"/>
                  </a:lnTo>
                  <a:lnTo>
                    <a:pt x="55327" y="130825"/>
                  </a:lnTo>
                  <a:lnTo>
                    <a:pt x="61748" y="124937"/>
                  </a:lnTo>
                  <a:lnTo>
                    <a:pt x="83680" y="93874"/>
                  </a:lnTo>
                  <a:lnTo>
                    <a:pt x="87352" y="79163"/>
                  </a:lnTo>
                  <a:lnTo>
                    <a:pt x="88593" y="52822"/>
                  </a:lnTo>
                  <a:lnTo>
                    <a:pt x="88166" y="24352"/>
                  </a:lnTo>
                  <a:lnTo>
                    <a:pt x="85516" y="18349"/>
                  </a:lnTo>
                  <a:lnTo>
                    <a:pt x="77342" y="7728"/>
                  </a:lnTo>
                  <a:lnTo>
                    <a:pt x="76199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9" name="SMARTInkShape-Group492"/>
          <p:cNvGrpSpPr/>
          <p:nvPr/>
        </p:nvGrpSpPr>
        <p:grpSpPr>
          <a:xfrm>
            <a:off x="4173094" y="1157067"/>
            <a:ext cx="1510157" cy="1059084"/>
            <a:chOff x="4173094" y="1157067"/>
            <a:chExt cx="1510157" cy="1059084"/>
          </a:xfrm>
        </p:grpSpPr>
        <p:sp>
          <p:nvSpPr>
            <p:cNvPr id="30" name="SMARTInkShape-3239"/>
            <p:cNvSpPr/>
            <p:nvPr/>
          </p:nvSpPr>
          <p:spPr>
            <a:xfrm>
              <a:off x="5519903" y="1931477"/>
              <a:ext cx="163348" cy="156692"/>
            </a:xfrm>
            <a:custGeom>
              <a:avLst/>
              <a:gdLst/>
              <a:ahLst/>
              <a:cxnLst/>
              <a:rect l="0" t="0" r="0" b="0"/>
              <a:pathLst>
                <a:path w="163348" h="156692">
                  <a:moveTo>
                    <a:pt x="10947" y="68773"/>
                  </a:moveTo>
                  <a:lnTo>
                    <a:pt x="37387" y="68067"/>
                  </a:lnTo>
                  <a:lnTo>
                    <a:pt x="50139" y="63703"/>
                  </a:lnTo>
                  <a:lnTo>
                    <a:pt x="81025" y="47573"/>
                  </a:lnTo>
                  <a:lnTo>
                    <a:pt x="95371" y="38427"/>
                  </a:lnTo>
                  <a:lnTo>
                    <a:pt x="102675" y="28423"/>
                  </a:lnTo>
                  <a:lnTo>
                    <a:pt x="104631" y="23088"/>
                  </a:lnTo>
                  <a:lnTo>
                    <a:pt x="105733" y="12746"/>
                  </a:lnTo>
                  <a:lnTo>
                    <a:pt x="105182" y="10255"/>
                  </a:lnTo>
                  <a:lnTo>
                    <a:pt x="104109" y="8594"/>
                  </a:lnTo>
                  <a:lnTo>
                    <a:pt x="97318" y="2558"/>
                  </a:lnTo>
                  <a:lnTo>
                    <a:pt x="91432" y="538"/>
                  </a:lnTo>
                  <a:lnTo>
                    <a:pt x="87887" y="0"/>
                  </a:lnTo>
                  <a:lnTo>
                    <a:pt x="80185" y="1283"/>
                  </a:lnTo>
                  <a:lnTo>
                    <a:pt x="63743" y="7855"/>
                  </a:lnTo>
                  <a:lnTo>
                    <a:pt x="35081" y="28968"/>
                  </a:lnTo>
                  <a:lnTo>
                    <a:pt x="26847" y="39087"/>
                  </a:lnTo>
                  <a:lnTo>
                    <a:pt x="9121" y="69044"/>
                  </a:lnTo>
                  <a:lnTo>
                    <a:pt x="1782" y="87903"/>
                  </a:lnTo>
                  <a:lnTo>
                    <a:pt x="0" y="106896"/>
                  </a:lnTo>
                  <a:lnTo>
                    <a:pt x="2083" y="119583"/>
                  </a:lnTo>
                  <a:lnTo>
                    <a:pt x="7242" y="130396"/>
                  </a:lnTo>
                  <a:lnTo>
                    <a:pt x="14239" y="139199"/>
                  </a:lnTo>
                  <a:lnTo>
                    <a:pt x="34385" y="152958"/>
                  </a:lnTo>
                  <a:lnTo>
                    <a:pt x="50346" y="156275"/>
                  </a:lnTo>
                  <a:lnTo>
                    <a:pt x="73998" y="156691"/>
                  </a:lnTo>
                  <a:lnTo>
                    <a:pt x="100763" y="148798"/>
                  </a:lnTo>
                  <a:lnTo>
                    <a:pt x="129189" y="131003"/>
                  </a:lnTo>
                  <a:lnTo>
                    <a:pt x="160271" y="103534"/>
                  </a:lnTo>
                  <a:lnTo>
                    <a:pt x="163347" y="100523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SMARTInkShape-3240"/>
            <p:cNvSpPr/>
            <p:nvPr/>
          </p:nvSpPr>
          <p:spPr>
            <a:xfrm>
              <a:off x="5410200" y="2012950"/>
              <a:ext cx="82551" cy="69851"/>
            </a:xfrm>
            <a:custGeom>
              <a:avLst/>
              <a:gdLst/>
              <a:ahLst/>
              <a:cxnLst/>
              <a:rect l="0" t="0" r="0" b="0"/>
              <a:pathLst>
                <a:path w="82551" h="69851">
                  <a:moveTo>
                    <a:pt x="0" y="0"/>
                  </a:moveTo>
                  <a:lnTo>
                    <a:pt x="3370" y="3370"/>
                  </a:lnTo>
                  <a:lnTo>
                    <a:pt x="5026" y="8788"/>
                  </a:lnTo>
                  <a:lnTo>
                    <a:pt x="5467" y="12209"/>
                  </a:lnTo>
                  <a:lnTo>
                    <a:pt x="9721" y="19772"/>
                  </a:lnTo>
                  <a:lnTo>
                    <a:pt x="27960" y="39606"/>
                  </a:lnTo>
                  <a:lnTo>
                    <a:pt x="55933" y="62531"/>
                  </a:lnTo>
                  <a:lnTo>
                    <a:pt x="63899" y="66597"/>
                  </a:lnTo>
                  <a:lnTo>
                    <a:pt x="82550" y="698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SMARTInkShape-3241"/>
            <p:cNvSpPr/>
            <p:nvPr/>
          </p:nvSpPr>
          <p:spPr>
            <a:xfrm>
              <a:off x="5327659" y="1854200"/>
              <a:ext cx="126992" cy="228454"/>
            </a:xfrm>
            <a:custGeom>
              <a:avLst/>
              <a:gdLst/>
              <a:ahLst/>
              <a:cxnLst/>
              <a:rect l="0" t="0" r="0" b="0"/>
              <a:pathLst>
                <a:path w="126992" h="228454">
                  <a:moveTo>
                    <a:pt x="63491" y="0"/>
                  </a:moveTo>
                  <a:lnTo>
                    <a:pt x="50625" y="27611"/>
                  </a:lnTo>
                  <a:lnTo>
                    <a:pt x="42291" y="54607"/>
                  </a:lnTo>
                  <a:lnTo>
                    <a:pt x="35964" y="78817"/>
                  </a:lnTo>
                  <a:lnTo>
                    <a:pt x="29621" y="103865"/>
                  </a:lnTo>
                  <a:lnTo>
                    <a:pt x="23273" y="132531"/>
                  </a:lnTo>
                  <a:lnTo>
                    <a:pt x="16924" y="159997"/>
                  </a:lnTo>
                  <a:lnTo>
                    <a:pt x="8457" y="188786"/>
                  </a:lnTo>
                  <a:lnTo>
                    <a:pt x="1872" y="208793"/>
                  </a:lnTo>
                  <a:lnTo>
                    <a:pt x="0" y="228453"/>
                  </a:lnTo>
                  <a:lnTo>
                    <a:pt x="697" y="212690"/>
                  </a:lnTo>
                  <a:lnTo>
                    <a:pt x="6458" y="183217"/>
                  </a:lnTo>
                  <a:lnTo>
                    <a:pt x="15102" y="155648"/>
                  </a:lnTo>
                  <a:lnTo>
                    <a:pt x="30455" y="128472"/>
                  </a:lnTo>
                  <a:lnTo>
                    <a:pt x="49853" y="97452"/>
                  </a:lnTo>
                  <a:lnTo>
                    <a:pt x="72614" y="74205"/>
                  </a:lnTo>
                  <a:lnTo>
                    <a:pt x="102478" y="55120"/>
                  </a:lnTo>
                  <a:lnTo>
                    <a:pt x="111931" y="47289"/>
                  </a:lnTo>
                  <a:lnTo>
                    <a:pt x="118451" y="45291"/>
                  </a:lnTo>
                  <a:lnTo>
                    <a:pt x="126991" y="444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SMARTInkShape-3242"/>
            <p:cNvSpPr/>
            <p:nvPr/>
          </p:nvSpPr>
          <p:spPr>
            <a:xfrm>
              <a:off x="5289550" y="1892300"/>
              <a:ext cx="1" cy="6351"/>
            </a:xfrm>
            <a:custGeom>
              <a:avLst/>
              <a:gdLst/>
              <a:ahLst/>
              <a:cxnLst/>
              <a:rect l="0" t="0" r="0" b="0"/>
              <a:pathLst>
                <a:path w="1" h="6351">
                  <a:moveTo>
                    <a:pt x="0" y="0"/>
                  </a:moveTo>
                  <a:lnTo>
                    <a:pt x="0" y="63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SMARTInkShape-3243"/>
            <p:cNvSpPr/>
            <p:nvPr/>
          </p:nvSpPr>
          <p:spPr>
            <a:xfrm>
              <a:off x="5245100" y="1974850"/>
              <a:ext cx="31751" cy="133351"/>
            </a:xfrm>
            <a:custGeom>
              <a:avLst/>
              <a:gdLst/>
              <a:ahLst/>
              <a:cxnLst/>
              <a:rect l="0" t="0" r="0" b="0"/>
              <a:pathLst>
                <a:path w="31751" h="133351">
                  <a:moveTo>
                    <a:pt x="31750" y="0"/>
                  </a:moveTo>
                  <a:lnTo>
                    <a:pt x="31750" y="3370"/>
                  </a:lnTo>
                  <a:lnTo>
                    <a:pt x="31044" y="4364"/>
                  </a:lnTo>
                  <a:lnTo>
                    <a:pt x="29868" y="5026"/>
                  </a:lnTo>
                  <a:lnTo>
                    <a:pt x="28379" y="5467"/>
                  </a:lnTo>
                  <a:lnTo>
                    <a:pt x="27386" y="6467"/>
                  </a:lnTo>
                  <a:lnTo>
                    <a:pt x="26282" y="9459"/>
                  </a:lnTo>
                  <a:lnTo>
                    <a:pt x="24745" y="35583"/>
                  </a:lnTo>
                  <a:lnTo>
                    <a:pt x="18503" y="62793"/>
                  </a:lnTo>
                  <a:lnTo>
                    <a:pt x="10475" y="88760"/>
                  </a:lnTo>
                  <a:lnTo>
                    <a:pt x="1244" y="120245"/>
                  </a:lnTo>
                  <a:lnTo>
                    <a:pt x="0" y="1333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SMARTInkShape-3244"/>
            <p:cNvSpPr/>
            <p:nvPr/>
          </p:nvSpPr>
          <p:spPr>
            <a:xfrm>
              <a:off x="5138403" y="1873250"/>
              <a:ext cx="40219" cy="241301"/>
            </a:xfrm>
            <a:custGeom>
              <a:avLst/>
              <a:gdLst/>
              <a:ahLst/>
              <a:cxnLst/>
              <a:rect l="0" t="0" r="0" b="0"/>
              <a:pathLst>
                <a:path w="40219" h="241301">
                  <a:moveTo>
                    <a:pt x="36847" y="0"/>
                  </a:moveTo>
                  <a:lnTo>
                    <a:pt x="37552" y="22076"/>
                  </a:lnTo>
                  <a:lnTo>
                    <a:pt x="40218" y="30037"/>
                  </a:lnTo>
                  <a:lnTo>
                    <a:pt x="38244" y="56080"/>
                  </a:lnTo>
                  <a:lnTo>
                    <a:pt x="35241" y="86101"/>
                  </a:lnTo>
                  <a:lnTo>
                    <a:pt x="30021" y="113470"/>
                  </a:lnTo>
                  <a:lnTo>
                    <a:pt x="24006" y="141335"/>
                  </a:lnTo>
                  <a:lnTo>
                    <a:pt x="17755" y="168171"/>
                  </a:lnTo>
                  <a:lnTo>
                    <a:pt x="9322" y="196202"/>
                  </a:lnTo>
                  <a:lnTo>
                    <a:pt x="0" y="222683"/>
                  </a:lnTo>
                  <a:lnTo>
                    <a:pt x="287" y="225361"/>
                  </a:lnTo>
                  <a:lnTo>
                    <a:pt x="4581" y="234720"/>
                  </a:lnTo>
                  <a:lnTo>
                    <a:pt x="5097" y="2413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SMARTInkShape-3245"/>
            <p:cNvSpPr/>
            <p:nvPr/>
          </p:nvSpPr>
          <p:spPr>
            <a:xfrm>
              <a:off x="4711700" y="1968873"/>
              <a:ext cx="132844" cy="132657"/>
            </a:xfrm>
            <a:custGeom>
              <a:avLst/>
              <a:gdLst/>
              <a:ahLst/>
              <a:cxnLst/>
              <a:rect l="0" t="0" r="0" b="0"/>
              <a:pathLst>
                <a:path w="132844" h="132657">
                  <a:moveTo>
                    <a:pt x="0" y="50427"/>
                  </a:moveTo>
                  <a:lnTo>
                    <a:pt x="0" y="40967"/>
                  </a:lnTo>
                  <a:lnTo>
                    <a:pt x="3371" y="31945"/>
                  </a:lnTo>
                  <a:lnTo>
                    <a:pt x="8838" y="23705"/>
                  </a:lnTo>
                  <a:lnTo>
                    <a:pt x="26006" y="12431"/>
                  </a:lnTo>
                  <a:lnTo>
                    <a:pt x="46646" y="2463"/>
                  </a:lnTo>
                  <a:lnTo>
                    <a:pt x="71114" y="0"/>
                  </a:lnTo>
                  <a:lnTo>
                    <a:pt x="102593" y="8498"/>
                  </a:lnTo>
                  <a:lnTo>
                    <a:pt x="117573" y="17934"/>
                  </a:lnTo>
                  <a:lnTo>
                    <a:pt x="127577" y="29667"/>
                  </a:lnTo>
                  <a:lnTo>
                    <a:pt x="130784" y="39789"/>
                  </a:lnTo>
                  <a:lnTo>
                    <a:pt x="132843" y="63534"/>
                  </a:lnTo>
                  <a:lnTo>
                    <a:pt x="129828" y="82297"/>
                  </a:lnTo>
                  <a:lnTo>
                    <a:pt x="121096" y="97891"/>
                  </a:lnTo>
                  <a:lnTo>
                    <a:pt x="111676" y="105153"/>
                  </a:lnTo>
                  <a:lnTo>
                    <a:pt x="80995" y="123208"/>
                  </a:lnTo>
                  <a:lnTo>
                    <a:pt x="51300" y="130540"/>
                  </a:lnTo>
                  <a:lnTo>
                    <a:pt x="24490" y="132656"/>
                  </a:lnTo>
                  <a:lnTo>
                    <a:pt x="20560" y="132057"/>
                  </a:lnTo>
                  <a:lnTo>
                    <a:pt x="12700" y="126627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SMARTInkShape-3246"/>
            <p:cNvSpPr/>
            <p:nvPr/>
          </p:nvSpPr>
          <p:spPr>
            <a:xfrm>
              <a:off x="4705350" y="2019300"/>
              <a:ext cx="6351" cy="196851"/>
            </a:xfrm>
            <a:custGeom>
              <a:avLst/>
              <a:gdLst/>
              <a:ahLst/>
              <a:cxnLst/>
              <a:rect l="0" t="0" r="0" b="0"/>
              <a:pathLst>
                <a:path w="6351" h="196851">
                  <a:moveTo>
                    <a:pt x="0" y="0"/>
                  </a:moveTo>
                  <a:lnTo>
                    <a:pt x="705" y="15900"/>
                  </a:lnTo>
                  <a:lnTo>
                    <a:pt x="5467" y="39497"/>
                  </a:lnTo>
                  <a:lnTo>
                    <a:pt x="6175" y="69550"/>
                  </a:lnTo>
                  <a:lnTo>
                    <a:pt x="6298" y="97826"/>
                  </a:lnTo>
                  <a:lnTo>
                    <a:pt x="6334" y="124392"/>
                  </a:lnTo>
                  <a:lnTo>
                    <a:pt x="6345" y="149432"/>
                  </a:lnTo>
                  <a:lnTo>
                    <a:pt x="6349" y="180100"/>
                  </a:lnTo>
                  <a:lnTo>
                    <a:pt x="6350" y="1968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SMARTInkShape-3247"/>
            <p:cNvSpPr/>
            <p:nvPr/>
          </p:nvSpPr>
          <p:spPr>
            <a:xfrm>
              <a:off x="4629150" y="1898650"/>
              <a:ext cx="6351" cy="12701"/>
            </a:xfrm>
            <a:custGeom>
              <a:avLst/>
              <a:gdLst/>
              <a:ahLst/>
              <a:cxnLst/>
              <a:rect l="0" t="0" r="0" b="0"/>
              <a:pathLst>
                <a:path w="6351" h="12701">
                  <a:moveTo>
                    <a:pt x="6350" y="0"/>
                  </a:moveTo>
                  <a:lnTo>
                    <a:pt x="882" y="0"/>
                  </a:lnTo>
                  <a:lnTo>
                    <a:pt x="588" y="705"/>
                  </a:lnTo>
                  <a:lnTo>
                    <a:pt x="0" y="127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SMARTInkShape-3248"/>
            <p:cNvSpPr/>
            <p:nvPr/>
          </p:nvSpPr>
          <p:spPr>
            <a:xfrm>
              <a:off x="4622800" y="1993900"/>
              <a:ext cx="6351" cy="94140"/>
            </a:xfrm>
            <a:custGeom>
              <a:avLst/>
              <a:gdLst/>
              <a:ahLst/>
              <a:cxnLst/>
              <a:rect l="0" t="0" r="0" b="0"/>
              <a:pathLst>
                <a:path w="6351" h="94140">
                  <a:moveTo>
                    <a:pt x="6350" y="0"/>
                  </a:moveTo>
                  <a:lnTo>
                    <a:pt x="2978" y="3370"/>
                  </a:lnTo>
                  <a:lnTo>
                    <a:pt x="1323" y="6907"/>
                  </a:lnTo>
                  <a:lnTo>
                    <a:pt x="77" y="35504"/>
                  </a:lnTo>
                  <a:lnTo>
                    <a:pt x="6" y="66808"/>
                  </a:lnTo>
                  <a:lnTo>
                    <a:pt x="0" y="94139"/>
                  </a:lnTo>
                  <a:lnTo>
                    <a:pt x="0" y="889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SMARTInkShape-3249"/>
            <p:cNvSpPr/>
            <p:nvPr/>
          </p:nvSpPr>
          <p:spPr>
            <a:xfrm>
              <a:off x="4400550" y="1847850"/>
              <a:ext cx="158751" cy="266701"/>
            </a:xfrm>
            <a:custGeom>
              <a:avLst/>
              <a:gdLst/>
              <a:ahLst/>
              <a:cxnLst/>
              <a:rect l="0" t="0" r="0" b="0"/>
              <a:pathLst>
                <a:path w="158751" h="266701">
                  <a:moveTo>
                    <a:pt x="0" y="0"/>
                  </a:moveTo>
                  <a:lnTo>
                    <a:pt x="3371" y="3371"/>
                  </a:lnTo>
                  <a:lnTo>
                    <a:pt x="5026" y="6907"/>
                  </a:lnTo>
                  <a:lnTo>
                    <a:pt x="15111" y="33408"/>
                  </a:lnTo>
                  <a:lnTo>
                    <a:pt x="27705" y="58183"/>
                  </a:lnTo>
                  <a:lnTo>
                    <a:pt x="35412" y="82072"/>
                  </a:lnTo>
                  <a:lnTo>
                    <a:pt x="42164" y="110473"/>
                  </a:lnTo>
                  <a:lnTo>
                    <a:pt x="47927" y="137782"/>
                  </a:lnTo>
                  <a:lnTo>
                    <a:pt x="50654" y="167197"/>
                  </a:lnTo>
                  <a:lnTo>
                    <a:pt x="54912" y="193394"/>
                  </a:lnTo>
                  <a:lnTo>
                    <a:pt x="56855" y="224773"/>
                  </a:lnTo>
                  <a:lnTo>
                    <a:pt x="57144" y="244607"/>
                  </a:lnTo>
                  <a:lnTo>
                    <a:pt x="57855" y="234932"/>
                  </a:lnTo>
                  <a:lnTo>
                    <a:pt x="62911" y="206299"/>
                  </a:lnTo>
                  <a:lnTo>
                    <a:pt x="65265" y="178621"/>
                  </a:lnTo>
                  <a:lnTo>
                    <a:pt x="72315" y="155933"/>
                  </a:lnTo>
                  <a:lnTo>
                    <a:pt x="81791" y="142236"/>
                  </a:lnTo>
                  <a:lnTo>
                    <a:pt x="93535" y="132612"/>
                  </a:lnTo>
                  <a:lnTo>
                    <a:pt x="101778" y="129494"/>
                  </a:lnTo>
                  <a:lnTo>
                    <a:pt x="115197" y="127492"/>
                  </a:lnTo>
                  <a:lnTo>
                    <a:pt x="120108" y="129100"/>
                  </a:lnTo>
                  <a:lnTo>
                    <a:pt x="122405" y="130517"/>
                  </a:lnTo>
                  <a:lnTo>
                    <a:pt x="129009" y="139252"/>
                  </a:lnTo>
                  <a:lnTo>
                    <a:pt x="143926" y="168019"/>
                  </a:lnTo>
                  <a:lnTo>
                    <a:pt x="149576" y="185720"/>
                  </a:lnTo>
                  <a:lnTo>
                    <a:pt x="151842" y="212865"/>
                  </a:lnTo>
                  <a:lnTo>
                    <a:pt x="153031" y="236667"/>
                  </a:lnTo>
                  <a:lnTo>
                    <a:pt x="158750" y="2667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SMARTInkShape-3250"/>
            <p:cNvSpPr/>
            <p:nvPr/>
          </p:nvSpPr>
          <p:spPr>
            <a:xfrm>
              <a:off x="5055051" y="1238250"/>
              <a:ext cx="151548" cy="273051"/>
            </a:xfrm>
            <a:custGeom>
              <a:avLst/>
              <a:gdLst/>
              <a:ahLst/>
              <a:cxnLst/>
              <a:rect l="0" t="0" r="0" b="0"/>
              <a:pathLst>
                <a:path w="151548" h="273051">
                  <a:moveTo>
                    <a:pt x="69399" y="0"/>
                  </a:moveTo>
                  <a:lnTo>
                    <a:pt x="59939" y="0"/>
                  </a:lnTo>
                  <a:lnTo>
                    <a:pt x="39306" y="8838"/>
                  </a:lnTo>
                  <a:lnTo>
                    <a:pt x="30300" y="14926"/>
                  </a:lnTo>
                  <a:lnTo>
                    <a:pt x="13209" y="39735"/>
                  </a:lnTo>
                  <a:lnTo>
                    <a:pt x="4694" y="57634"/>
                  </a:lnTo>
                  <a:lnTo>
                    <a:pt x="0" y="88550"/>
                  </a:lnTo>
                  <a:lnTo>
                    <a:pt x="3053" y="100006"/>
                  </a:lnTo>
                  <a:lnTo>
                    <a:pt x="8397" y="106301"/>
                  </a:lnTo>
                  <a:lnTo>
                    <a:pt x="14770" y="110744"/>
                  </a:lnTo>
                  <a:lnTo>
                    <a:pt x="19954" y="112720"/>
                  </a:lnTo>
                  <a:lnTo>
                    <a:pt x="30211" y="113831"/>
                  </a:lnTo>
                  <a:lnTo>
                    <a:pt x="42187" y="110790"/>
                  </a:lnTo>
                  <a:lnTo>
                    <a:pt x="61842" y="99361"/>
                  </a:lnTo>
                  <a:lnTo>
                    <a:pt x="67921" y="93314"/>
                  </a:lnTo>
                  <a:lnTo>
                    <a:pt x="75311" y="80094"/>
                  </a:lnTo>
                  <a:lnTo>
                    <a:pt x="80087" y="64653"/>
                  </a:lnTo>
                  <a:lnTo>
                    <a:pt x="83384" y="51141"/>
                  </a:lnTo>
                  <a:lnTo>
                    <a:pt x="87448" y="37305"/>
                  </a:lnTo>
                  <a:lnTo>
                    <a:pt x="88441" y="25520"/>
                  </a:lnTo>
                  <a:lnTo>
                    <a:pt x="88446" y="28806"/>
                  </a:lnTo>
                  <a:lnTo>
                    <a:pt x="90329" y="32323"/>
                  </a:lnTo>
                  <a:lnTo>
                    <a:pt x="93517" y="37649"/>
                  </a:lnTo>
                  <a:lnTo>
                    <a:pt x="105455" y="66003"/>
                  </a:lnTo>
                  <a:lnTo>
                    <a:pt x="112459" y="82586"/>
                  </a:lnTo>
                  <a:lnTo>
                    <a:pt x="131156" y="108930"/>
                  </a:lnTo>
                  <a:lnTo>
                    <a:pt x="142720" y="137907"/>
                  </a:lnTo>
                  <a:lnTo>
                    <a:pt x="149917" y="164746"/>
                  </a:lnTo>
                  <a:lnTo>
                    <a:pt x="151547" y="193801"/>
                  </a:lnTo>
                  <a:lnTo>
                    <a:pt x="148459" y="211625"/>
                  </a:lnTo>
                  <a:lnTo>
                    <a:pt x="136024" y="234654"/>
                  </a:lnTo>
                  <a:lnTo>
                    <a:pt x="128173" y="244461"/>
                  </a:lnTo>
                  <a:lnTo>
                    <a:pt x="112448" y="254544"/>
                  </a:lnTo>
                  <a:lnTo>
                    <a:pt x="83808" y="264272"/>
                  </a:lnTo>
                  <a:lnTo>
                    <a:pt x="53944" y="271754"/>
                  </a:lnTo>
                  <a:lnTo>
                    <a:pt x="43999" y="2730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SMARTInkShape-3251"/>
            <p:cNvSpPr/>
            <p:nvPr/>
          </p:nvSpPr>
          <p:spPr>
            <a:xfrm>
              <a:off x="4895873" y="1258681"/>
              <a:ext cx="101578" cy="150505"/>
            </a:xfrm>
            <a:custGeom>
              <a:avLst/>
              <a:gdLst/>
              <a:ahLst/>
              <a:cxnLst/>
              <a:rect l="0" t="0" r="0" b="0"/>
              <a:pathLst>
                <a:path w="101578" h="150505">
                  <a:moveTo>
                    <a:pt x="6327" y="17669"/>
                  </a:moveTo>
                  <a:lnTo>
                    <a:pt x="6327" y="47706"/>
                  </a:lnTo>
                  <a:lnTo>
                    <a:pt x="6327" y="75429"/>
                  </a:lnTo>
                  <a:lnTo>
                    <a:pt x="5621" y="106649"/>
                  </a:lnTo>
                  <a:lnTo>
                    <a:pt x="859" y="134958"/>
                  </a:lnTo>
                  <a:lnTo>
                    <a:pt x="0" y="150504"/>
                  </a:lnTo>
                  <a:lnTo>
                    <a:pt x="1859" y="121243"/>
                  </a:lnTo>
                  <a:lnTo>
                    <a:pt x="5444" y="94259"/>
                  </a:lnTo>
                  <a:lnTo>
                    <a:pt x="11222" y="67840"/>
                  </a:lnTo>
                  <a:lnTo>
                    <a:pt x="19157" y="39939"/>
                  </a:lnTo>
                  <a:lnTo>
                    <a:pt x="27519" y="20421"/>
                  </a:lnTo>
                  <a:lnTo>
                    <a:pt x="33620" y="13483"/>
                  </a:lnTo>
                  <a:lnTo>
                    <a:pt x="49034" y="3279"/>
                  </a:lnTo>
                  <a:lnTo>
                    <a:pt x="58100" y="0"/>
                  </a:lnTo>
                  <a:lnTo>
                    <a:pt x="60597" y="245"/>
                  </a:lnTo>
                  <a:lnTo>
                    <a:pt x="65255" y="2399"/>
                  </a:lnTo>
                  <a:lnTo>
                    <a:pt x="81634" y="16952"/>
                  </a:lnTo>
                  <a:lnTo>
                    <a:pt x="85658" y="26522"/>
                  </a:lnTo>
                  <a:lnTo>
                    <a:pt x="88452" y="56098"/>
                  </a:lnTo>
                  <a:lnTo>
                    <a:pt x="88821" y="87562"/>
                  </a:lnTo>
                  <a:lnTo>
                    <a:pt x="94339" y="113413"/>
                  </a:lnTo>
                  <a:lnTo>
                    <a:pt x="95340" y="115365"/>
                  </a:lnTo>
                  <a:lnTo>
                    <a:pt x="96714" y="116666"/>
                  </a:lnTo>
                  <a:lnTo>
                    <a:pt x="98334" y="117534"/>
                  </a:lnTo>
                  <a:lnTo>
                    <a:pt x="99415" y="118817"/>
                  </a:lnTo>
                  <a:lnTo>
                    <a:pt x="101577" y="125619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SMARTInkShape-3252"/>
            <p:cNvSpPr/>
            <p:nvPr/>
          </p:nvSpPr>
          <p:spPr>
            <a:xfrm>
              <a:off x="4819650" y="1219200"/>
              <a:ext cx="6351" cy="6351"/>
            </a:xfrm>
            <a:custGeom>
              <a:avLst/>
              <a:gdLst/>
              <a:ahLst/>
              <a:cxnLst/>
              <a:rect l="0" t="0" r="0" b="0"/>
              <a:pathLst>
                <a:path w="6351" h="6351">
                  <a:moveTo>
                    <a:pt x="6350" y="0"/>
                  </a:moveTo>
                  <a:lnTo>
                    <a:pt x="261" y="0"/>
                  </a:lnTo>
                  <a:lnTo>
                    <a:pt x="0" y="63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SMARTInkShape-3253"/>
            <p:cNvSpPr/>
            <p:nvPr/>
          </p:nvSpPr>
          <p:spPr>
            <a:xfrm>
              <a:off x="4819650" y="1289050"/>
              <a:ext cx="6351" cy="120136"/>
            </a:xfrm>
            <a:custGeom>
              <a:avLst/>
              <a:gdLst/>
              <a:ahLst/>
              <a:cxnLst/>
              <a:rect l="0" t="0" r="0" b="0"/>
              <a:pathLst>
                <a:path w="6351" h="120136">
                  <a:moveTo>
                    <a:pt x="0" y="0"/>
                  </a:moveTo>
                  <a:lnTo>
                    <a:pt x="705" y="22781"/>
                  </a:lnTo>
                  <a:lnTo>
                    <a:pt x="3658" y="39205"/>
                  </a:lnTo>
                  <a:lnTo>
                    <a:pt x="620" y="69995"/>
                  </a:lnTo>
                  <a:lnTo>
                    <a:pt x="81" y="99737"/>
                  </a:lnTo>
                  <a:lnTo>
                    <a:pt x="1" y="120135"/>
                  </a:lnTo>
                  <a:lnTo>
                    <a:pt x="3371" y="117126"/>
                  </a:lnTo>
                  <a:lnTo>
                    <a:pt x="5026" y="113674"/>
                  </a:lnTo>
                  <a:lnTo>
                    <a:pt x="6350" y="1016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SMARTInkShape-3254"/>
            <p:cNvSpPr/>
            <p:nvPr/>
          </p:nvSpPr>
          <p:spPr>
            <a:xfrm>
              <a:off x="4533977" y="1308100"/>
              <a:ext cx="196570" cy="132937"/>
            </a:xfrm>
            <a:custGeom>
              <a:avLst/>
              <a:gdLst/>
              <a:ahLst/>
              <a:cxnLst/>
              <a:rect l="0" t="0" r="0" b="0"/>
              <a:pathLst>
                <a:path w="196570" h="132937">
                  <a:moveTo>
                    <a:pt x="12623" y="0"/>
                  </a:moveTo>
                  <a:lnTo>
                    <a:pt x="9251" y="3370"/>
                  </a:lnTo>
                  <a:lnTo>
                    <a:pt x="7596" y="8788"/>
                  </a:lnTo>
                  <a:lnTo>
                    <a:pt x="6350" y="39497"/>
                  </a:lnTo>
                  <a:lnTo>
                    <a:pt x="4401" y="70033"/>
                  </a:lnTo>
                  <a:lnTo>
                    <a:pt x="512" y="100918"/>
                  </a:lnTo>
                  <a:lnTo>
                    <a:pt x="0" y="121143"/>
                  </a:lnTo>
                  <a:lnTo>
                    <a:pt x="1838" y="126278"/>
                  </a:lnTo>
                  <a:lnTo>
                    <a:pt x="5397" y="131953"/>
                  </a:lnTo>
                  <a:lnTo>
                    <a:pt x="12755" y="132936"/>
                  </a:lnTo>
                  <a:lnTo>
                    <a:pt x="32733" y="127846"/>
                  </a:lnTo>
                  <a:lnTo>
                    <a:pt x="43197" y="120508"/>
                  </a:lnTo>
                  <a:lnTo>
                    <a:pt x="68320" y="88812"/>
                  </a:lnTo>
                  <a:lnTo>
                    <a:pt x="80464" y="70399"/>
                  </a:lnTo>
                  <a:lnTo>
                    <a:pt x="82285" y="65860"/>
                  </a:lnTo>
                  <a:lnTo>
                    <a:pt x="87823" y="58436"/>
                  </a:lnTo>
                  <a:lnTo>
                    <a:pt x="88156" y="58713"/>
                  </a:lnTo>
                  <a:lnTo>
                    <a:pt x="88735" y="66101"/>
                  </a:lnTo>
                  <a:lnTo>
                    <a:pt x="89523" y="90587"/>
                  </a:lnTo>
                  <a:lnTo>
                    <a:pt x="99653" y="109973"/>
                  </a:lnTo>
                  <a:lnTo>
                    <a:pt x="103749" y="115434"/>
                  </a:lnTo>
                  <a:lnTo>
                    <a:pt x="109803" y="118332"/>
                  </a:lnTo>
                  <a:lnTo>
                    <a:pt x="137619" y="120514"/>
                  </a:lnTo>
                  <a:lnTo>
                    <a:pt x="150240" y="120609"/>
                  </a:lnTo>
                  <a:lnTo>
                    <a:pt x="158687" y="116869"/>
                  </a:lnTo>
                  <a:lnTo>
                    <a:pt x="186073" y="96761"/>
                  </a:lnTo>
                  <a:lnTo>
                    <a:pt x="191547" y="89806"/>
                  </a:lnTo>
                  <a:lnTo>
                    <a:pt x="194450" y="82012"/>
                  </a:lnTo>
                  <a:lnTo>
                    <a:pt x="196569" y="52076"/>
                  </a:lnTo>
                  <a:lnTo>
                    <a:pt x="195976" y="42900"/>
                  </a:lnTo>
                  <a:lnTo>
                    <a:pt x="193361" y="34118"/>
                  </a:lnTo>
                  <a:lnTo>
                    <a:pt x="187965" y="27393"/>
                  </a:lnTo>
                  <a:lnTo>
                    <a:pt x="181569" y="21347"/>
                  </a:lnTo>
                  <a:lnTo>
                    <a:pt x="174002" y="11420"/>
                  </a:lnTo>
                  <a:lnTo>
                    <a:pt x="159603" y="3646"/>
                  </a:lnTo>
                  <a:lnTo>
                    <a:pt x="145973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SMARTInkShape-3255"/>
            <p:cNvSpPr/>
            <p:nvPr/>
          </p:nvSpPr>
          <p:spPr>
            <a:xfrm>
              <a:off x="4375992" y="1314450"/>
              <a:ext cx="94022" cy="138320"/>
            </a:xfrm>
            <a:custGeom>
              <a:avLst/>
              <a:gdLst/>
              <a:ahLst/>
              <a:cxnLst/>
              <a:rect l="0" t="0" r="0" b="0"/>
              <a:pathLst>
                <a:path w="94022" h="138320">
                  <a:moveTo>
                    <a:pt x="62658" y="0"/>
                  </a:moveTo>
                  <a:lnTo>
                    <a:pt x="53819" y="0"/>
                  </a:lnTo>
                  <a:lnTo>
                    <a:pt x="32620" y="14305"/>
                  </a:lnTo>
                  <a:lnTo>
                    <a:pt x="26259" y="22585"/>
                  </a:lnTo>
                  <a:lnTo>
                    <a:pt x="14198" y="51265"/>
                  </a:lnTo>
                  <a:lnTo>
                    <a:pt x="5552" y="78173"/>
                  </a:lnTo>
                  <a:lnTo>
                    <a:pt x="0" y="108654"/>
                  </a:lnTo>
                  <a:lnTo>
                    <a:pt x="113" y="121642"/>
                  </a:lnTo>
                  <a:lnTo>
                    <a:pt x="2639" y="127676"/>
                  </a:lnTo>
                  <a:lnTo>
                    <a:pt x="8029" y="135039"/>
                  </a:lnTo>
                  <a:lnTo>
                    <a:pt x="13919" y="137628"/>
                  </a:lnTo>
                  <a:lnTo>
                    <a:pt x="17465" y="138319"/>
                  </a:lnTo>
                  <a:lnTo>
                    <a:pt x="25168" y="137204"/>
                  </a:lnTo>
                  <a:lnTo>
                    <a:pt x="41611" y="130740"/>
                  </a:lnTo>
                  <a:lnTo>
                    <a:pt x="48130" y="124899"/>
                  </a:lnTo>
                  <a:lnTo>
                    <a:pt x="50856" y="121366"/>
                  </a:lnTo>
                  <a:lnTo>
                    <a:pt x="69028" y="109215"/>
                  </a:lnTo>
                  <a:lnTo>
                    <a:pt x="83269" y="85251"/>
                  </a:lnTo>
                  <a:lnTo>
                    <a:pt x="91476" y="63484"/>
                  </a:lnTo>
                  <a:lnTo>
                    <a:pt x="94021" y="40493"/>
                  </a:lnTo>
                  <a:lnTo>
                    <a:pt x="92355" y="33754"/>
                  </a:lnTo>
                  <a:lnTo>
                    <a:pt x="85535" y="23679"/>
                  </a:lnTo>
                  <a:lnTo>
                    <a:pt x="81527" y="21107"/>
                  </a:lnTo>
                  <a:lnTo>
                    <a:pt x="75304" y="19659"/>
                  </a:lnTo>
                  <a:lnTo>
                    <a:pt x="66880" y="19170"/>
                  </a:lnTo>
                  <a:lnTo>
                    <a:pt x="65473" y="18424"/>
                  </a:lnTo>
                  <a:lnTo>
                    <a:pt x="64535" y="17222"/>
                  </a:lnTo>
                  <a:lnTo>
                    <a:pt x="62658" y="127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SMARTInkShape-3256"/>
            <p:cNvSpPr/>
            <p:nvPr/>
          </p:nvSpPr>
          <p:spPr>
            <a:xfrm>
              <a:off x="4173094" y="1157067"/>
              <a:ext cx="221107" cy="303434"/>
            </a:xfrm>
            <a:custGeom>
              <a:avLst/>
              <a:gdLst/>
              <a:ahLst/>
              <a:cxnLst/>
              <a:rect l="0" t="0" r="0" b="0"/>
              <a:pathLst>
                <a:path w="221107" h="303434">
                  <a:moveTo>
                    <a:pt x="11556" y="131983"/>
                  </a:moveTo>
                  <a:lnTo>
                    <a:pt x="2717" y="123144"/>
                  </a:lnTo>
                  <a:lnTo>
                    <a:pt x="572" y="117236"/>
                  </a:lnTo>
                  <a:lnTo>
                    <a:pt x="0" y="113685"/>
                  </a:lnTo>
                  <a:lnTo>
                    <a:pt x="5914" y="86795"/>
                  </a:lnTo>
                  <a:lnTo>
                    <a:pt x="17183" y="61987"/>
                  </a:lnTo>
                  <a:lnTo>
                    <a:pt x="41311" y="32858"/>
                  </a:lnTo>
                  <a:lnTo>
                    <a:pt x="63216" y="16342"/>
                  </a:lnTo>
                  <a:lnTo>
                    <a:pt x="90848" y="3247"/>
                  </a:lnTo>
                  <a:lnTo>
                    <a:pt x="107722" y="0"/>
                  </a:lnTo>
                  <a:lnTo>
                    <a:pt x="122756" y="2409"/>
                  </a:lnTo>
                  <a:lnTo>
                    <a:pt x="136148" y="7591"/>
                  </a:lnTo>
                  <a:lnTo>
                    <a:pt x="149053" y="20337"/>
                  </a:lnTo>
                  <a:lnTo>
                    <a:pt x="153804" y="31562"/>
                  </a:lnTo>
                  <a:lnTo>
                    <a:pt x="156854" y="59387"/>
                  </a:lnTo>
                  <a:lnTo>
                    <a:pt x="154012" y="87111"/>
                  </a:lnTo>
                  <a:lnTo>
                    <a:pt x="145330" y="114297"/>
                  </a:lnTo>
                  <a:lnTo>
                    <a:pt x="133821" y="140226"/>
                  </a:lnTo>
                  <a:lnTo>
                    <a:pt x="118115" y="168938"/>
                  </a:lnTo>
                  <a:lnTo>
                    <a:pt x="91360" y="198835"/>
                  </a:lnTo>
                  <a:lnTo>
                    <a:pt x="88230" y="206812"/>
                  </a:lnTo>
                  <a:lnTo>
                    <a:pt x="87366" y="207269"/>
                  </a:lnTo>
                  <a:lnTo>
                    <a:pt x="84191" y="207912"/>
                  </a:lnTo>
                  <a:lnTo>
                    <a:pt x="92419" y="208864"/>
                  </a:lnTo>
                  <a:lnTo>
                    <a:pt x="123279" y="225189"/>
                  </a:lnTo>
                  <a:lnTo>
                    <a:pt x="143007" y="239080"/>
                  </a:lnTo>
                  <a:lnTo>
                    <a:pt x="164837" y="268794"/>
                  </a:lnTo>
                  <a:lnTo>
                    <a:pt x="191648" y="292687"/>
                  </a:lnTo>
                  <a:lnTo>
                    <a:pt x="203519" y="299935"/>
                  </a:lnTo>
                  <a:lnTo>
                    <a:pt x="214208" y="302742"/>
                  </a:lnTo>
                  <a:lnTo>
                    <a:pt x="221106" y="303433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SMARTInkShape-3257"/>
            <p:cNvSpPr/>
            <p:nvPr/>
          </p:nvSpPr>
          <p:spPr>
            <a:xfrm>
              <a:off x="4235450" y="1289050"/>
              <a:ext cx="6351" cy="228601"/>
            </a:xfrm>
            <a:custGeom>
              <a:avLst/>
              <a:gdLst/>
              <a:ahLst/>
              <a:cxnLst/>
              <a:rect l="0" t="0" r="0" b="0"/>
              <a:pathLst>
                <a:path w="6351" h="228601">
                  <a:moveTo>
                    <a:pt x="6350" y="0"/>
                  </a:moveTo>
                  <a:lnTo>
                    <a:pt x="6350" y="27145"/>
                  </a:lnTo>
                  <a:lnTo>
                    <a:pt x="6350" y="53026"/>
                  </a:lnTo>
                  <a:lnTo>
                    <a:pt x="6350" y="76859"/>
                  </a:lnTo>
                  <a:lnTo>
                    <a:pt x="6350" y="101795"/>
                  </a:lnTo>
                  <a:lnTo>
                    <a:pt x="6350" y="127057"/>
                  </a:lnTo>
                  <a:lnTo>
                    <a:pt x="6350" y="152417"/>
                  </a:lnTo>
                  <a:lnTo>
                    <a:pt x="6350" y="182899"/>
                  </a:lnTo>
                  <a:lnTo>
                    <a:pt x="882" y="213301"/>
                  </a:lnTo>
                  <a:lnTo>
                    <a:pt x="0" y="2286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SMARTInkShape-3258"/>
          <p:cNvSpPr/>
          <p:nvPr/>
        </p:nvSpPr>
        <p:spPr>
          <a:xfrm>
            <a:off x="4178300" y="1962150"/>
            <a:ext cx="209371" cy="183759"/>
          </a:xfrm>
          <a:custGeom>
            <a:avLst/>
            <a:gdLst/>
            <a:ahLst/>
            <a:cxnLst/>
            <a:rect l="0" t="0" r="0" b="0"/>
            <a:pathLst>
              <a:path w="209371" h="183759">
                <a:moveTo>
                  <a:pt x="0" y="31750"/>
                </a:moveTo>
                <a:lnTo>
                  <a:pt x="3371" y="35120"/>
                </a:lnTo>
                <a:lnTo>
                  <a:pt x="3658" y="36114"/>
                </a:lnTo>
                <a:lnTo>
                  <a:pt x="3144" y="36776"/>
                </a:lnTo>
                <a:lnTo>
                  <a:pt x="2096" y="37217"/>
                </a:lnTo>
                <a:lnTo>
                  <a:pt x="2102" y="38217"/>
                </a:lnTo>
                <a:lnTo>
                  <a:pt x="5302" y="44891"/>
                </a:lnTo>
                <a:lnTo>
                  <a:pt x="6288" y="71501"/>
                </a:lnTo>
                <a:lnTo>
                  <a:pt x="6337" y="96281"/>
                </a:lnTo>
                <a:lnTo>
                  <a:pt x="6347" y="125740"/>
                </a:lnTo>
                <a:lnTo>
                  <a:pt x="4467" y="145676"/>
                </a:lnTo>
                <a:lnTo>
                  <a:pt x="882" y="164634"/>
                </a:lnTo>
                <a:lnTo>
                  <a:pt x="2273" y="170302"/>
                </a:lnTo>
                <a:lnTo>
                  <a:pt x="4538" y="175173"/>
                </a:lnTo>
                <a:lnTo>
                  <a:pt x="5544" y="179690"/>
                </a:lnTo>
                <a:lnTo>
                  <a:pt x="6518" y="181176"/>
                </a:lnTo>
                <a:lnTo>
                  <a:pt x="7873" y="182167"/>
                </a:lnTo>
                <a:lnTo>
                  <a:pt x="11260" y="183269"/>
                </a:lnTo>
                <a:lnTo>
                  <a:pt x="15117" y="183758"/>
                </a:lnTo>
                <a:lnTo>
                  <a:pt x="19183" y="182094"/>
                </a:lnTo>
                <a:lnTo>
                  <a:pt x="37245" y="165842"/>
                </a:lnTo>
                <a:lnTo>
                  <a:pt x="55564" y="137502"/>
                </a:lnTo>
                <a:lnTo>
                  <a:pt x="78048" y="107084"/>
                </a:lnTo>
                <a:lnTo>
                  <a:pt x="81215" y="103225"/>
                </a:lnTo>
                <a:lnTo>
                  <a:pt x="83838" y="102322"/>
                </a:lnTo>
                <a:lnTo>
                  <a:pt x="85525" y="102081"/>
                </a:lnTo>
                <a:lnTo>
                  <a:pt x="86650" y="102626"/>
                </a:lnTo>
                <a:lnTo>
                  <a:pt x="87400" y="103695"/>
                </a:lnTo>
                <a:lnTo>
                  <a:pt x="88455" y="108570"/>
                </a:lnTo>
                <a:lnTo>
                  <a:pt x="89408" y="113164"/>
                </a:lnTo>
                <a:lnTo>
                  <a:pt x="99714" y="135033"/>
                </a:lnTo>
                <a:lnTo>
                  <a:pt x="103819" y="140683"/>
                </a:lnTo>
                <a:lnTo>
                  <a:pt x="113467" y="147830"/>
                </a:lnTo>
                <a:lnTo>
                  <a:pt x="121892" y="151046"/>
                </a:lnTo>
                <a:lnTo>
                  <a:pt x="149695" y="152281"/>
                </a:lnTo>
                <a:lnTo>
                  <a:pt x="162809" y="148993"/>
                </a:lnTo>
                <a:lnTo>
                  <a:pt x="191901" y="128924"/>
                </a:lnTo>
                <a:lnTo>
                  <a:pt x="204943" y="109762"/>
                </a:lnTo>
                <a:lnTo>
                  <a:pt x="208184" y="93905"/>
                </a:lnTo>
                <a:lnTo>
                  <a:pt x="209370" y="65204"/>
                </a:lnTo>
                <a:lnTo>
                  <a:pt x="207615" y="49423"/>
                </a:lnTo>
                <a:lnTo>
                  <a:pt x="203751" y="38193"/>
                </a:lnTo>
                <a:lnTo>
                  <a:pt x="189152" y="18478"/>
                </a:lnTo>
                <a:lnTo>
                  <a:pt x="165100" y="0"/>
                </a:lnTo>
              </a:path>
            </a:pathLst>
          </a:custGeom>
          <a:ln w="1905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7" name="SMARTInkShape-Group494"/>
          <p:cNvGrpSpPr/>
          <p:nvPr/>
        </p:nvGrpSpPr>
        <p:grpSpPr>
          <a:xfrm>
            <a:off x="6134177" y="990600"/>
            <a:ext cx="2371636" cy="659372"/>
            <a:chOff x="6134177" y="990600"/>
            <a:chExt cx="2371636" cy="659372"/>
          </a:xfrm>
        </p:grpSpPr>
        <p:sp>
          <p:nvSpPr>
            <p:cNvPr id="51" name="SMARTInkShape-3259"/>
            <p:cNvSpPr/>
            <p:nvPr/>
          </p:nvSpPr>
          <p:spPr>
            <a:xfrm>
              <a:off x="8413750" y="1181361"/>
              <a:ext cx="92063" cy="126740"/>
            </a:xfrm>
            <a:custGeom>
              <a:avLst/>
              <a:gdLst/>
              <a:ahLst/>
              <a:cxnLst/>
              <a:rect l="0" t="0" r="0" b="0"/>
              <a:pathLst>
                <a:path w="92063" h="126740">
                  <a:moveTo>
                    <a:pt x="82550" y="6089"/>
                  </a:moveTo>
                  <a:lnTo>
                    <a:pt x="79178" y="6089"/>
                  </a:lnTo>
                  <a:lnTo>
                    <a:pt x="75642" y="4207"/>
                  </a:lnTo>
                  <a:lnTo>
                    <a:pt x="71718" y="1725"/>
                  </a:lnTo>
                  <a:lnTo>
                    <a:pt x="63451" y="131"/>
                  </a:lnTo>
                  <a:lnTo>
                    <a:pt x="61350" y="0"/>
                  </a:lnTo>
                  <a:lnTo>
                    <a:pt x="31584" y="7588"/>
                  </a:lnTo>
                  <a:lnTo>
                    <a:pt x="20882" y="12883"/>
                  </a:lnTo>
                  <a:lnTo>
                    <a:pt x="18154" y="14851"/>
                  </a:lnTo>
                  <a:lnTo>
                    <a:pt x="11361" y="17039"/>
                  </a:lnTo>
                  <a:lnTo>
                    <a:pt x="7574" y="17622"/>
                  </a:lnTo>
                  <a:lnTo>
                    <a:pt x="5049" y="18716"/>
                  </a:lnTo>
                  <a:lnTo>
                    <a:pt x="3366" y="20152"/>
                  </a:lnTo>
                  <a:lnTo>
                    <a:pt x="2244" y="21814"/>
                  </a:lnTo>
                  <a:lnTo>
                    <a:pt x="2202" y="23628"/>
                  </a:lnTo>
                  <a:lnTo>
                    <a:pt x="4035" y="27524"/>
                  </a:lnTo>
                  <a:lnTo>
                    <a:pt x="14985" y="39979"/>
                  </a:lnTo>
                  <a:lnTo>
                    <a:pt x="22887" y="42317"/>
                  </a:lnTo>
                  <a:lnTo>
                    <a:pt x="37355" y="45516"/>
                  </a:lnTo>
                  <a:lnTo>
                    <a:pt x="67689" y="59083"/>
                  </a:lnTo>
                  <a:lnTo>
                    <a:pt x="83246" y="67487"/>
                  </a:lnTo>
                  <a:lnTo>
                    <a:pt x="91526" y="78057"/>
                  </a:lnTo>
                  <a:lnTo>
                    <a:pt x="92062" y="80879"/>
                  </a:lnTo>
                  <a:lnTo>
                    <a:pt x="90775" y="87777"/>
                  </a:lnTo>
                  <a:lnTo>
                    <a:pt x="86084" y="96223"/>
                  </a:lnTo>
                  <a:lnTo>
                    <a:pt x="70651" y="113099"/>
                  </a:lnTo>
                  <a:lnTo>
                    <a:pt x="61033" y="117149"/>
                  </a:lnTo>
                  <a:lnTo>
                    <a:pt x="30719" y="124326"/>
                  </a:lnTo>
                  <a:lnTo>
                    <a:pt x="0" y="126739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SMARTInkShape-3260"/>
            <p:cNvSpPr/>
            <p:nvPr/>
          </p:nvSpPr>
          <p:spPr>
            <a:xfrm>
              <a:off x="8210550" y="1194196"/>
              <a:ext cx="139701" cy="132809"/>
            </a:xfrm>
            <a:custGeom>
              <a:avLst/>
              <a:gdLst/>
              <a:ahLst/>
              <a:cxnLst/>
              <a:rect l="0" t="0" r="0" b="0"/>
              <a:pathLst>
                <a:path w="139701" h="132809">
                  <a:moveTo>
                    <a:pt x="0" y="63104"/>
                  </a:moveTo>
                  <a:lnTo>
                    <a:pt x="3371" y="66475"/>
                  </a:lnTo>
                  <a:lnTo>
                    <a:pt x="6907" y="68130"/>
                  </a:lnTo>
                  <a:lnTo>
                    <a:pt x="8838" y="68571"/>
                  </a:lnTo>
                  <a:lnTo>
                    <a:pt x="14926" y="72563"/>
                  </a:lnTo>
                  <a:lnTo>
                    <a:pt x="21199" y="78214"/>
                  </a:lnTo>
                  <a:lnTo>
                    <a:pt x="27296" y="80403"/>
                  </a:lnTo>
                  <a:lnTo>
                    <a:pt x="30897" y="80986"/>
                  </a:lnTo>
                  <a:lnTo>
                    <a:pt x="36780" y="79753"/>
                  </a:lnTo>
                  <a:lnTo>
                    <a:pt x="67144" y="67196"/>
                  </a:lnTo>
                  <a:lnTo>
                    <a:pt x="98549" y="54625"/>
                  </a:lnTo>
                  <a:lnTo>
                    <a:pt x="111906" y="48283"/>
                  </a:lnTo>
                  <a:lnTo>
                    <a:pt x="118645" y="42170"/>
                  </a:lnTo>
                  <a:lnTo>
                    <a:pt x="135349" y="19777"/>
                  </a:lnTo>
                  <a:lnTo>
                    <a:pt x="138411" y="11147"/>
                  </a:lnTo>
                  <a:lnTo>
                    <a:pt x="138134" y="8710"/>
                  </a:lnTo>
                  <a:lnTo>
                    <a:pt x="134118" y="942"/>
                  </a:lnTo>
                  <a:lnTo>
                    <a:pt x="126835" y="0"/>
                  </a:lnTo>
                  <a:lnTo>
                    <a:pt x="115740" y="3092"/>
                  </a:lnTo>
                  <a:lnTo>
                    <a:pt x="104419" y="10458"/>
                  </a:lnTo>
                  <a:lnTo>
                    <a:pt x="89854" y="24177"/>
                  </a:lnTo>
                  <a:lnTo>
                    <a:pt x="74722" y="51131"/>
                  </a:lnTo>
                  <a:lnTo>
                    <a:pt x="62345" y="72576"/>
                  </a:lnTo>
                  <a:lnTo>
                    <a:pt x="55952" y="99733"/>
                  </a:lnTo>
                  <a:lnTo>
                    <a:pt x="54235" y="104457"/>
                  </a:lnTo>
                  <a:lnTo>
                    <a:pt x="54207" y="113468"/>
                  </a:lnTo>
                  <a:lnTo>
                    <a:pt x="56547" y="121471"/>
                  </a:lnTo>
                  <a:lnTo>
                    <a:pt x="59938" y="127380"/>
                  </a:lnTo>
                  <a:lnTo>
                    <a:pt x="62537" y="129238"/>
                  </a:lnTo>
                  <a:lnTo>
                    <a:pt x="72230" y="131853"/>
                  </a:lnTo>
                  <a:lnTo>
                    <a:pt x="91164" y="132808"/>
                  </a:lnTo>
                  <a:lnTo>
                    <a:pt x="114041" y="127855"/>
                  </a:lnTo>
                  <a:lnTo>
                    <a:pt x="139700" y="120254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SMARTInkShape-3261"/>
            <p:cNvSpPr/>
            <p:nvPr/>
          </p:nvSpPr>
          <p:spPr>
            <a:xfrm>
              <a:off x="8058150" y="1143000"/>
              <a:ext cx="120508" cy="215778"/>
            </a:xfrm>
            <a:custGeom>
              <a:avLst/>
              <a:gdLst/>
              <a:ahLst/>
              <a:cxnLst/>
              <a:rect l="0" t="0" r="0" b="0"/>
              <a:pathLst>
                <a:path w="120508" h="215778">
                  <a:moveTo>
                    <a:pt x="0" y="0"/>
                  </a:moveTo>
                  <a:lnTo>
                    <a:pt x="705" y="28543"/>
                  </a:lnTo>
                  <a:lnTo>
                    <a:pt x="5467" y="57564"/>
                  </a:lnTo>
                  <a:lnTo>
                    <a:pt x="6175" y="87701"/>
                  </a:lnTo>
                  <a:lnTo>
                    <a:pt x="6298" y="112455"/>
                  </a:lnTo>
                  <a:lnTo>
                    <a:pt x="6334" y="137663"/>
                  </a:lnTo>
                  <a:lnTo>
                    <a:pt x="6345" y="162301"/>
                  </a:lnTo>
                  <a:lnTo>
                    <a:pt x="6350" y="193110"/>
                  </a:lnTo>
                  <a:lnTo>
                    <a:pt x="6350" y="213248"/>
                  </a:lnTo>
                  <a:lnTo>
                    <a:pt x="7055" y="214132"/>
                  </a:lnTo>
                  <a:lnTo>
                    <a:pt x="11817" y="215667"/>
                  </a:lnTo>
                  <a:lnTo>
                    <a:pt x="12111" y="215039"/>
                  </a:lnTo>
                  <a:lnTo>
                    <a:pt x="14571" y="188009"/>
                  </a:lnTo>
                  <a:lnTo>
                    <a:pt x="23530" y="162080"/>
                  </a:lnTo>
                  <a:lnTo>
                    <a:pt x="30528" y="130948"/>
                  </a:lnTo>
                  <a:lnTo>
                    <a:pt x="40942" y="108886"/>
                  </a:lnTo>
                  <a:lnTo>
                    <a:pt x="48976" y="98898"/>
                  </a:lnTo>
                  <a:lnTo>
                    <a:pt x="56105" y="93814"/>
                  </a:lnTo>
                  <a:lnTo>
                    <a:pt x="68050" y="90355"/>
                  </a:lnTo>
                  <a:lnTo>
                    <a:pt x="93160" y="89027"/>
                  </a:lnTo>
                  <a:lnTo>
                    <a:pt x="105841" y="92308"/>
                  </a:lnTo>
                  <a:lnTo>
                    <a:pt x="112422" y="97705"/>
                  </a:lnTo>
                  <a:lnTo>
                    <a:pt x="116993" y="104808"/>
                  </a:lnTo>
                  <a:lnTo>
                    <a:pt x="119566" y="117445"/>
                  </a:lnTo>
                  <a:lnTo>
                    <a:pt x="120507" y="146464"/>
                  </a:lnTo>
                  <a:lnTo>
                    <a:pt x="113724" y="172828"/>
                  </a:lnTo>
                  <a:lnTo>
                    <a:pt x="109104" y="184057"/>
                  </a:lnTo>
                  <a:lnTo>
                    <a:pt x="98571" y="197606"/>
                  </a:lnTo>
                  <a:lnTo>
                    <a:pt x="78196" y="211208"/>
                  </a:lnTo>
                  <a:lnTo>
                    <a:pt x="65581" y="214509"/>
                  </a:lnTo>
                  <a:lnTo>
                    <a:pt x="40213" y="215777"/>
                  </a:lnTo>
                  <a:lnTo>
                    <a:pt x="33630" y="213964"/>
                  </a:lnTo>
                  <a:lnTo>
                    <a:pt x="19050" y="2032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SMARTInkShape-3262"/>
            <p:cNvSpPr/>
            <p:nvPr/>
          </p:nvSpPr>
          <p:spPr>
            <a:xfrm>
              <a:off x="7881232" y="1257300"/>
              <a:ext cx="125658" cy="144764"/>
            </a:xfrm>
            <a:custGeom>
              <a:avLst/>
              <a:gdLst/>
              <a:ahLst/>
              <a:cxnLst/>
              <a:rect l="0" t="0" r="0" b="0"/>
              <a:pathLst>
                <a:path w="125658" h="144764">
                  <a:moveTo>
                    <a:pt x="5468" y="50800"/>
                  </a:moveTo>
                  <a:lnTo>
                    <a:pt x="5468" y="81458"/>
                  </a:lnTo>
                  <a:lnTo>
                    <a:pt x="0" y="105923"/>
                  </a:lnTo>
                  <a:lnTo>
                    <a:pt x="4662" y="127870"/>
                  </a:lnTo>
                  <a:lnTo>
                    <a:pt x="6991" y="132795"/>
                  </a:lnTo>
                  <a:lnTo>
                    <a:pt x="8600" y="135097"/>
                  </a:lnTo>
                  <a:lnTo>
                    <a:pt x="17606" y="141707"/>
                  </a:lnTo>
                  <a:lnTo>
                    <a:pt x="25841" y="144763"/>
                  </a:lnTo>
                  <a:lnTo>
                    <a:pt x="32397" y="143596"/>
                  </a:lnTo>
                  <a:lnTo>
                    <a:pt x="60590" y="131089"/>
                  </a:lnTo>
                  <a:lnTo>
                    <a:pt x="86705" y="118749"/>
                  </a:lnTo>
                  <a:lnTo>
                    <a:pt x="95195" y="111338"/>
                  </a:lnTo>
                  <a:lnTo>
                    <a:pt x="118244" y="82500"/>
                  </a:lnTo>
                  <a:lnTo>
                    <a:pt x="122618" y="74061"/>
                  </a:lnTo>
                  <a:lnTo>
                    <a:pt x="125657" y="52913"/>
                  </a:lnTo>
                  <a:lnTo>
                    <a:pt x="125321" y="35982"/>
                  </a:lnTo>
                  <a:lnTo>
                    <a:pt x="121021" y="23988"/>
                  </a:lnTo>
                  <a:lnTo>
                    <a:pt x="108898" y="6515"/>
                  </a:lnTo>
                  <a:lnTo>
                    <a:pt x="107068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SMARTInkShape-3263"/>
            <p:cNvSpPr/>
            <p:nvPr/>
          </p:nvSpPr>
          <p:spPr>
            <a:xfrm>
              <a:off x="7702550" y="1295400"/>
              <a:ext cx="146051" cy="63501"/>
            </a:xfrm>
            <a:custGeom>
              <a:avLst/>
              <a:gdLst/>
              <a:ahLst/>
              <a:cxnLst/>
              <a:rect l="0" t="0" r="0" b="0"/>
              <a:pathLst>
                <a:path w="146051" h="63501">
                  <a:moveTo>
                    <a:pt x="0" y="63500"/>
                  </a:moveTo>
                  <a:lnTo>
                    <a:pt x="0" y="54040"/>
                  </a:lnTo>
                  <a:lnTo>
                    <a:pt x="3762" y="50358"/>
                  </a:lnTo>
                  <a:lnTo>
                    <a:pt x="29663" y="33849"/>
                  </a:lnTo>
                  <a:lnTo>
                    <a:pt x="59714" y="23280"/>
                  </a:lnTo>
                  <a:lnTo>
                    <a:pt x="86715" y="14816"/>
                  </a:lnTo>
                  <a:lnTo>
                    <a:pt x="108980" y="8231"/>
                  </a:lnTo>
                  <a:lnTo>
                    <a:pt x="125424" y="5025"/>
                  </a:lnTo>
                  <a:lnTo>
                    <a:pt x="14605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SMARTInkShape-3264"/>
            <p:cNvSpPr/>
            <p:nvPr/>
          </p:nvSpPr>
          <p:spPr>
            <a:xfrm>
              <a:off x="7740650" y="1168400"/>
              <a:ext cx="12694" cy="247651"/>
            </a:xfrm>
            <a:custGeom>
              <a:avLst/>
              <a:gdLst/>
              <a:ahLst/>
              <a:cxnLst/>
              <a:rect l="0" t="0" r="0" b="0"/>
              <a:pathLst>
                <a:path w="12694" h="247651">
                  <a:moveTo>
                    <a:pt x="0" y="0"/>
                  </a:moveTo>
                  <a:lnTo>
                    <a:pt x="3371" y="0"/>
                  </a:lnTo>
                  <a:lnTo>
                    <a:pt x="4364" y="705"/>
                  </a:lnTo>
                  <a:lnTo>
                    <a:pt x="5026" y="1881"/>
                  </a:lnTo>
                  <a:lnTo>
                    <a:pt x="5957" y="8788"/>
                  </a:lnTo>
                  <a:lnTo>
                    <a:pt x="6315" y="35726"/>
                  </a:lnTo>
                  <a:lnTo>
                    <a:pt x="6343" y="63031"/>
                  </a:lnTo>
                  <a:lnTo>
                    <a:pt x="6348" y="89153"/>
                  </a:lnTo>
                  <a:lnTo>
                    <a:pt x="6350" y="115864"/>
                  </a:lnTo>
                  <a:lnTo>
                    <a:pt x="6350" y="141652"/>
                  </a:lnTo>
                  <a:lnTo>
                    <a:pt x="9721" y="170539"/>
                  </a:lnTo>
                  <a:lnTo>
                    <a:pt x="11817" y="198069"/>
                  </a:lnTo>
                  <a:lnTo>
                    <a:pt x="12525" y="226175"/>
                  </a:lnTo>
                  <a:lnTo>
                    <a:pt x="12693" y="246135"/>
                  </a:lnTo>
                  <a:lnTo>
                    <a:pt x="11989" y="246640"/>
                  </a:lnTo>
                  <a:lnTo>
                    <a:pt x="6350" y="2476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SMARTInkShape-3265"/>
            <p:cNvSpPr/>
            <p:nvPr/>
          </p:nvSpPr>
          <p:spPr>
            <a:xfrm>
              <a:off x="7242007" y="1290448"/>
              <a:ext cx="352594" cy="157233"/>
            </a:xfrm>
            <a:custGeom>
              <a:avLst/>
              <a:gdLst/>
              <a:ahLst/>
              <a:cxnLst/>
              <a:rect l="0" t="0" r="0" b="0"/>
              <a:pathLst>
                <a:path w="352594" h="157233">
                  <a:moveTo>
                    <a:pt x="73193" y="68452"/>
                  </a:moveTo>
                  <a:lnTo>
                    <a:pt x="73193" y="65081"/>
                  </a:lnTo>
                  <a:lnTo>
                    <a:pt x="72487" y="64087"/>
                  </a:lnTo>
                  <a:lnTo>
                    <a:pt x="71310" y="63425"/>
                  </a:lnTo>
                  <a:lnTo>
                    <a:pt x="69821" y="62984"/>
                  </a:lnTo>
                  <a:lnTo>
                    <a:pt x="64354" y="58992"/>
                  </a:lnTo>
                  <a:lnTo>
                    <a:pt x="62361" y="58617"/>
                  </a:lnTo>
                  <a:lnTo>
                    <a:pt x="60327" y="59073"/>
                  </a:lnTo>
                  <a:lnTo>
                    <a:pt x="55480" y="60756"/>
                  </a:lnTo>
                  <a:lnTo>
                    <a:pt x="45523" y="62408"/>
                  </a:lnTo>
                  <a:lnTo>
                    <a:pt x="40198" y="65295"/>
                  </a:lnTo>
                  <a:lnTo>
                    <a:pt x="14435" y="89929"/>
                  </a:lnTo>
                  <a:lnTo>
                    <a:pt x="6942" y="102410"/>
                  </a:lnTo>
                  <a:lnTo>
                    <a:pt x="0" y="127726"/>
                  </a:lnTo>
                  <a:lnTo>
                    <a:pt x="1386" y="136188"/>
                  </a:lnTo>
                  <a:lnTo>
                    <a:pt x="8638" y="152747"/>
                  </a:lnTo>
                  <a:lnTo>
                    <a:pt x="9696" y="154282"/>
                  </a:lnTo>
                  <a:lnTo>
                    <a:pt x="11106" y="155305"/>
                  </a:lnTo>
                  <a:lnTo>
                    <a:pt x="15260" y="156442"/>
                  </a:lnTo>
                  <a:lnTo>
                    <a:pt x="30059" y="157232"/>
                  </a:lnTo>
                  <a:lnTo>
                    <a:pt x="34737" y="155417"/>
                  </a:lnTo>
                  <a:lnTo>
                    <a:pt x="36972" y="153945"/>
                  </a:lnTo>
                  <a:lnTo>
                    <a:pt x="45629" y="141444"/>
                  </a:lnTo>
                  <a:lnTo>
                    <a:pt x="57666" y="121403"/>
                  </a:lnTo>
                  <a:lnTo>
                    <a:pt x="65850" y="92908"/>
                  </a:lnTo>
                  <a:lnTo>
                    <a:pt x="65475" y="90400"/>
                  </a:lnTo>
                  <a:lnTo>
                    <a:pt x="60728" y="76086"/>
                  </a:lnTo>
                  <a:lnTo>
                    <a:pt x="60597" y="77254"/>
                  </a:lnTo>
                  <a:lnTo>
                    <a:pt x="60513" y="83753"/>
                  </a:lnTo>
                  <a:lnTo>
                    <a:pt x="62383" y="87717"/>
                  </a:lnTo>
                  <a:lnTo>
                    <a:pt x="64860" y="91830"/>
                  </a:lnTo>
                  <a:lnTo>
                    <a:pt x="75603" y="117510"/>
                  </a:lnTo>
                  <a:lnTo>
                    <a:pt x="81556" y="123887"/>
                  </a:lnTo>
                  <a:lnTo>
                    <a:pt x="96610" y="135254"/>
                  </a:lnTo>
                  <a:lnTo>
                    <a:pt x="108431" y="137398"/>
                  </a:lnTo>
                  <a:lnTo>
                    <a:pt x="124321" y="137328"/>
                  </a:lnTo>
                  <a:lnTo>
                    <a:pt x="155638" y="125421"/>
                  </a:lnTo>
                  <a:lnTo>
                    <a:pt x="176189" y="114289"/>
                  </a:lnTo>
                  <a:lnTo>
                    <a:pt x="188814" y="101521"/>
                  </a:lnTo>
                  <a:lnTo>
                    <a:pt x="195841" y="95849"/>
                  </a:lnTo>
                  <a:lnTo>
                    <a:pt x="201316" y="88624"/>
                  </a:lnTo>
                  <a:lnTo>
                    <a:pt x="204220" y="80710"/>
                  </a:lnTo>
                  <a:lnTo>
                    <a:pt x="212866" y="49544"/>
                  </a:lnTo>
                  <a:lnTo>
                    <a:pt x="213598" y="67822"/>
                  </a:lnTo>
                  <a:lnTo>
                    <a:pt x="218654" y="96340"/>
                  </a:lnTo>
                  <a:lnTo>
                    <a:pt x="219191" y="126395"/>
                  </a:lnTo>
                  <a:lnTo>
                    <a:pt x="219933" y="135871"/>
                  </a:lnTo>
                  <a:lnTo>
                    <a:pt x="225515" y="150802"/>
                  </a:lnTo>
                  <a:lnTo>
                    <a:pt x="225592" y="119967"/>
                  </a:lnTo>
                  <a:lnTo>
                    <a:pt x="227474" y="104882"/>
                  </a:lnTo>
                  <a:lnTo>
                    <a:pt x="231060" y="77451"/>
                  </a:lnTo>
                  <a:lnTo>
                    <a:pt x="236838" y="49925"/>
                  </a:lnTo>
                  <a:lnTo>
                    <a:pt x="246846" y="21091"/>
                  </a:lnTo>
                  <a:lnTo>
                    <a:pt x="253135" y="10831"/>
                  </a:lnTo>
                  <a:lnTo>
                    <a:pt x="262838" y="3323"/>
                  </a:lnTo>
                  <a:lnTo>
                    <a:pt x="274650" y="0"/>
                  </a:lnTo>
                  <a:lnTo>
                    <a:pt x="281028" y="1105"/>
                  </a:lnTo>
                  <a:lnTo>
                    <a:pt x="288585" y="5693"/>
                  </a:lnTo>
                  <a:lnTo>
                    <a:pt x="300830" y="16936"/>
                  </a:lnTo>
                  <a:lnTo>
                    <a:pt x="316339" y="46525"/>
                  </a:lnTo>
                  <a:lnTo>
                    <a:pt x="324317" y="73502"/>
                  </a:lnTo>
                  <a:lnTo>
                    <a:pt x="326625" y="99945"/>
                  </a:lnTo>
                  <a:lnTo>
                    <a:pt x="328906" y="117294"/>
                  </a:lnTo>
                  <a:lnTo>
                    <a:pt x="333638" y="134385"/>
                  </a:lnTo>
                  <a:lnTo>
                    <a:pt x="335017" y="135691"/>
                  </a:lnTo>
                  <a:lnTo>
                    <a:pt x="338431" y="137141"/>
                  </a:lnTo>
                  <a:lnTo>
                    <a:pt x="342300" y="137786"/>
                  </a:lnTo>
                  <a:lnTo>
                    <a:pt x="346372" y="136191"/>
                  </a:lnTo>
                  <a:lnTo>
                    <a:pt x="348445" y="134778"/>
                  </a:lnTo>
                  <a:lnTo>
                    <a:pt x="349828" y="133130"/>
                  </a:lnTo>
                  <a:lnTo>
                    <a:pt x="352593" y="125602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SMARTInkShape-3266"/>
            <p:cNvSpPr/>
            <p:nvPr/>
          </p:nvSpPr>
          <p:spPr>
            <a:xfrm>
              <a:off x="7175761" y="1314450"/>
              <a:ext cx="6090" cy="12701"/>
            </a:xfrm>
            <a:custGeom>
              <a:avLst/>
              <a:gdLst/>
              <a:ahLst/>
              <a:cxnLst/>
              <a:rect l="0" t="0" r="0" b="0"/>
              <a:pathLst>
                <a:path w="6090" h="12701">
                  <a:moveTo>
                    <a:pt x="6089" y="0"/>
                  </a:moveTo>
                  <a:lnTo>
                    <a:pt x="621" y="0"/>
                  </a:lnTo>
                  <a:lnTo>
                    <a:pt x="327" y="705"/>
                  </a:lnTo>
                  <a:lnTo>
                    <a:pt x="0" y="3371"/>
                  </a:lnTo>
                  <a:lnTo>
                    <a:pt x="1736" y="6907"/>
                  </a:lnTo>
                  <a:lnTo>
                    <a:pt x="6089" y="127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SMARTInkShape-3267"/>
            <p:cNvSpPr/>
            <p:nvPr/>
          </p:nvSpPr>
          <p:spPr>
            <a:xfrm>
              <a:off x="7169150" y="1390650"/>
              <a:ext cx="10009" cy="88901"/>
            </a:xfrm>
            <a:custGeom>
              <a:avLst/>
              <a:gdLst/>
              <a:ahLst/>
              <a:cxnLst/>
              <a:rect l="0" t="0" r="0" b="0"/>
              <a:pathLst>
                <a:path w="10009" h="88901">
                  <a:moveTo>
                    <a:pt x="6350" y="0"/>
                  </a:moveTo>
                  <a:lnTo>
                    <a:pt x="9721" y="3371"/>
                  </a:lnTo>
                  <a:lnTo>
                    <a:pt x="10008" y="5069"/>
                  </a:lnTo>
                  <a:lnTo>
                    <a:pt x="9494" y="6907"/>
                  </a:lnTo>
                  <a:lnTo>
                    <a:pt x="8445" y="8838"/>
                  </a:lnTo>
                  <a:lnTo>
                    <a:pt x="5767" y="39897"/>
                  </a:lnTo>
                  <a:lnTo>
                    <a:pt x="599" y="65588"/>
                  </a:lnTo>
                  <a:lnTo>
                    <a:pt x="0" y="889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SMARTInkShape-3268"/>
            <p:cNvSpPr/>
            <p:nvPr/>
          </p:nvSpPr>
          <p:spPr>
            <a:xfrm>
              <a:off x="6959600" y="1353507"/>
              <a:ext cx="129535" cy="126018"/>
            </a:xfrm>
            <a:custGeom>
              <a:avLst/>
              <a:gdLst/>
              <a:ahLst/>
              <a:cxnLst/>
              <a:rect l="0" t="0" r="0" b="0"/>
              <a:pathLst>
                <a:path w="129535" h="126018">
                  <a:moveTo>
                    <a:pt x="0" y="49843"/>
                  </a:moveTo>
                  <a:lnTo>
                    <a:pt x="0" y="46471"/>
                  </a:lnTo>
                  <a:lnTo>
                    <a:pt x="1881" y="42935"/>
                  </a:lnTo>
                  <a:lnTo>
                    <a:pt x="4364" y="39011"/>
                  </a:lnTo>
                  <a:lnTo>
                    <a:pt x="9459" y="25272"/>
                  </a:lnTo>
                  <a:lnTo>
                    <a:pt x="16904" y="19402"/>
                  </a:lnTo>
                  <a:lnTo>
                    <a:pt x="48557" y="3352"/>
                  </a:lnTo>
                  <a:lnTo>
                    <a:pt x="61345" y="319"/>
                  </a:lnTo>
                  <a:lnTo>
                    <a:pt x="82674" y="0"/>
                  </a:lnTo>
                  <a:lnTo>
                    <a:pt x="105570" y="7914"/>
                  </a:lnTo>
                  <a:lnTo>
                    <a:pt x="112301" y="13804"/>
                  </a:lnTo>
                  <a:lnTo>
                    <a:pt x="122372" y="29083"/>
                  </a:lnTo>
                  <a:lnTo>
                    <a:pt x="128999" y="44867"/>
                  </a:lnTo>
                  <a:lnTo>
                    <a:pt x="129534" y="54922"/>
                  </a:lnTo>
                  <a:lnTo>
                    <a:pt x="123776" y="85752"/>
                  </a:lnTo>
                  <a:lnTo>
                    <a:pt x="116198" y="97675"/>
                  </a:lnTo>
                  <a:lnTo>
                    <a:pt x="109296" y="104624"/>
                  </a:lnTo>
                  <a:lnTo>
                    <a:pt x="90636" y="115426"/>
                  </a:lnTo>
                  <a:lnTo>
                    <a:pt x="59016" y="124552"/>
                  </a:lnTo>
                  <a:lnTo>
                    <a:pt x="41482" y="126017"/>
                  </a:lnTo>
                  <a:lnTo>
                    <a:pt x="40355" y="125320"/>
                  </a:lnTo>
                  <a:lnTo>
                    <a:pt x="39603" y="124150"/>
                  </a:lnTo>
                  <a:lnTo>
                    <a:pt x="38100" y="119693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SMARTInkShape-3269"/>
            <p:cNvSpPr/>
            <p:nvPr/>
          </p:nvSpPr>
          <p:spPr>
            <a:xfrm>
              <a:off x="6959600" y="1441450"/>
              <a:ext cx="25401" cy="190015"/>
            </a:xfrm>
            <a:custGeom>
              <a:avLst/>
              <a:gdLst/>
              <a:ahLst/>
              <a:cxnLst/>
              <a:rect l="0" t="0" r="0" b="0"/>
              <a:pathLst>
                <a:path w="25401" h="190015">
                  <a:moveTo>
                    <a:pt x="0" y="0"/>
                  </a:moveTo>
                  <a:lnTo>
                    <a:pt x="0" y="3370"/>
                  </a:lnTo>
                  <a:lnTo>
                    <a:pt x="6467" y="32907"/>
                  </a:lnTo>
                  <a:lnTo>
                    <a:pt x="11740" y="63652"/>
                  </a:lnTo>
                  <a:lnTo>
                    <a:pt x="17580" y="93999"/>
                  </a:lnTo>
                  <a:lnTo>
                    <a:pt x="23646" y="125289"/>
                  </a:lnTo>
                  <a:lnTo>
                    <a:pt x="25169" y="153455"/>
                  </a:lnTo>
                  <a:lnTo>
                    <a:pt x="25390" y="184970"/>
                  </a:lnTo>
                  <a:lnTo>
                    <a:pt x="25399" y="190014"/>
                  </a:lnTo>
                  <a:lnTo>
                    <a:pt x="25400" y="1841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SMARTInkShape-3270"/>
            <p:cNvSpPr/>
            <p:nvPr/>
          </p:nvSpPr>
          <p:spPr>
            <a:xfrm>
              <a:off x="6801927" y="1428750"/>
              <a:ext cx="94037" cy="139188"/>
            </a:xfrm>
            <a:custGeom>
              <a:avLst/>
              <a:gdLst/>
              <a:ahLst/>
              <a:cxnLst/>
              <a:rect l="0" t="0" r="0" b="0"/>
              <a:pathLst>
                <a:path w="94037" h="139188">
                  <a:moveTo>
                    <a:pt x="81473" y="12700"/>
                  </a:moveTo>
                  <a:lnTo>
                    <a:pt x="76005" y="7232"/>
                  </a:lnTo>
                  <a:lnTo>
                    <a:pt x="72013" y="6611"/>
                  </a:lnTo>
                  <a:lnTo>
                    <a:pt x="45051" y="14199"/>
                  </a:lnTo>
                  <a:lnTo>
                    <a:pt x="31866" y="24833"/>
                  </a:lnTo>
                  <a:lnTo>
                    <a:pt x="16527" y="51561"/>
                  </a:lnTo>
                  <a:lnTo>
                    <a:pt x="10275" y="63132"/>
                  </a:lnTo>
                  <a:lnTo>
                    <a:pt x="2560" y="89827"/>
                  </a:lnTo>
                  <a:lnTo>
                    <a:pt x="0" y="108224"/>
                  </a:lnTo>
                  <a:lnTo>
                    <a:pt x="2613" y="123710"/>
                  </a:lnTo>
                  <a:lnTo>
                    <a:pt x="7855" y="133864"/>
                  </a:lnTo>
                  <a:lnTo>
                    <a:pt x="10523" y="135809"/>
                  </a:lnTo>
                  <a:lnTo>
                    <a:pt x="20312" y="138547"/>
                  </a:lnTo>
                  <a:lnTo>
                    <a:pt x="25597" y="139187"/>
                  </a:lnTo>
                  <a:lnTo>
                    <a:pt x="35911" y="136177"/>
                  </a:lnTo>
                  <a:lnTo>
                    <a:pt x="52038" y="128133"/>
                  </a:lnTo>
                  <a:lnTo>
                    <a:pt x="63892" y="117614"/>
                  </a:lnTo>
                  <a:lnTo>
                    <a:pt x="86337" y="86964"/>
                  </a:lnTo>
                  <a:lnTo>
                    <a:pt x="91851" y="71158"/>
                  </a:lnTo>
                  <a:lnTo>
                    <a:pt x="94036" y="40293"/>
                  </a:lnTo>
                  <a:lnTo>
                    <a:pt x="90762" y="27539"/>
                  </a:lnTo>
                  <a:lnTo>
                    <a:pt x="83334" y="15657"/>
                  </a:lnTo>
                  <a:lnTo>
                    <a:pt x="76458" y="8715"/>
                  </a:lnTo>
                  <a:lnTo>
                    <a:pt x="62423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SMARTInkShape-3271"/>
            <p:cNvSpPr/>
            <p:nvPr/>
          </p:nvSpPr>
          <p:spPr>
            <a:xfrm>
              <a:off x="6750050" y="1358900"/>
              <a:ext cx="38101" cy="209551"/>
            </a:xfrm>
            <a:custGeom>
              <a:avLst/>
              <a:gdLst/>
              <a:ahLst/>
              <a:cxnLst/>
              <a:rect l="0" t="0" r="0" b="0"/>
              <a:pathLst>
                <a:path w="38101" h="209551">
                  <a:moveTo>
                    <a:pt x="0" y="0"/>
                  </a:moveTo>
                  <a:lnTo>
                    <a:pt x="0" y="27611"/>
                  </a:lnTo>
                  <a:lnTo>
                    <a:pt x="0" y="54607"/>
                  </a:lnTo>
                  <a:lnTo>
                    <a:pt x="0" y="78817"/>
                  </a:lnTo>
                  <a:lnTo>
                    <a:pt x="3371" y="103865"/>
                  </a:lnTo>
                  <a:lnTo>
                    <a:pt x="5467" y="129160"/>
                  </a:lnTo>
                  <a:lnTo>
                    <a:pt x="9459" y="154529"/>
                  </a:lnTo>
                  <a:lnTo>
                    <a:pt x="12765" y="182610"/>
                  </a:lnTo>
                  <a:lnTo>
                    <a:pt x="15786" y="193108"/>
                  </a:lnTo>
                  <a:lnTo>
                    <a:pt x="21362" y="200596"/>
                  </a:lnTo>
                  <a:lnTo>
                    <a:pt x="29698" y="207781"/>
                  </a:lnTo>
                  <a:lnTo>
                    <a:pt x="32719" y="208764"/>
                  </a:lnTo>
                  <a:lnTo>
                    <a:pt x="38100" y="2095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SMARTInkShape-3272"/>
            <p:cNvSpPr/>
            <p:nvPr/>
          </p:nvSpPr>
          <p:spPr>
            <a:xfrm>
              <a:off x="6705600" y="1346200"/>
              <a:ext cx="12701" cy="228601"/>
            </a:xfrm>
            <a:custGeom>
              <a:avLst/>
              <a:gdLst/>
              <a:ahLst/>
              <a:cxnLst/>
              <a:rect l="0" t="0" r="0" b="0"/>
              <a:pathLst>
                <a:path w="12701" h="228601">
                  <a:moveTo>
                    <a:pt x="6350" y="0"/>
                  </a:moveTo>
                  <a:lnTo>
                    <a:pt x="2978" y="0"/>
                  </a:lnTo>
                  <a:lnTo>
                    <a:pt x="1985" y="705"/>
                  </a:lnTo>
                  <a:lnTo>
                    <a:pt x="1323" y="1881"/>
                  </a:lnTo>
                  <a:lnTo>
                    <a:pt x="261" y="8838"/>
                  </a:lnTo>
                  <a:lnTo>
                    <a:pt x="23" y="38875"/>
                  </a:lnTo>
                  <a:lnTo>
                    <a:pt x="4" y="68722"/>
                  </a:lnTo>
                  <a:lnTo>
                    <a:pt x="1" y="93426"/>
                  </a:lnTo>
                  <a:lnTo>
                    <a:pt x="0" y="119325"/>
                  </a:lnTo>
                  <a:lnTo>
                    <a:pt x="705" y="148323"/>
                  </a:lnTo>
                  <a:lnTo>
                    <a:pt x="4364" y="174396"/>
                  </a:lnTo>
                  <a:lnTo>
                    <a:pt x="5957" y="202527"/>
                  </a:lnTo>
                  <a:lnTo>
                    <a:pt x="6881" y="214190"/>
                  </a:lnTo>
                  <a:lnTo>
                    <a:pt x="12700" y="2286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SMARTInkShape-3273"/>
            <p:cNvSpPr/>
            <p:nvPr/>
          </p:nvSpPr>
          <p:spPr>
            <a:xfrm>
              <a:off x="6530744" y="1485900"/>
              <a:ext cx="143107" cy="126311"/>
            </a:xfrm>
            <a:custGeom>
              <a:avLst/>
              <a:gdLst/>
              <a:ahLst/>
              <a:cxnLst/>
              <a:rect l="0" t="0" r="0" b="0"/>
              <a:pathLst>
                <a:path w="143107" h="126311">
                  <a:moveTo>
                    <a:pt x="73256" y="0"/>
                  </a:moveTo>
                  <a:lnTo>
                    <a:pt x="58329" y="0"/>
                  </a:lnTo>
                  <a:lnTo>
                    <a:pt x="54157" y="1881"/>
                  </a:lnTo>
                  <a:lnTo>
                    <a:pt x="30548" y="23765"/>
                  </a:lnTo>
                  <a:lnTo>
                    <a:pt x="18984" y="41017"/>
                  </a:lnTo>
                  <a:lnTo>
                    <a:pt x="6294" y="71386"/>
                  </a:lnTo>
                  <a:lnTo>
                    <a:pt x="0" y="100974"/>
                  </a:lnTo>
                  <a:lnTo>
                    <a:pt x="3719" y="121765"/>
                  </a:lnTo>
                  <a:lnTo>
                    <a:pt x="5026" y="123510"/>
                  </a:lnTo>
                  <a:lnTo>
                    <a:pt x="8359" y="125448"/>
                  </a:lnTo>
                  <a:lnTo>
                    <a:pt x="12193" y="126310"/>
                  </a:lnTo>
                  <a:lnTo>
                    <a:pt x="14203" y="125834"/>
                  </a:lnTo>
                  <a:lnTo>
                    <a:pt x="20402" y="121794"/>
                  </a:lnTo>
                  <a:lnTo>
                    <a:pt x="42742" y="100327"/>
                  </a:lnTo>
                  <a:lnTo>
                    <a:pt x="45583" y="93743"/>
                  </a:lnTo>
                  <a:lnTo>
                    <a:pt x="53190" y="65528"/>
                  </a:lnTo>
                  <a:lnTo>
                    <a:pt x="54188" y="34112"/>
                  </a:lnTo>
                  <a:lnTo>
                    <a:pt x="54206" y="25512"/>
                  </a:lnTo>
                  <a:lnTo>
                    <a:pt x="57577" y="28804"/>
                  </a:lnTo>
                  <a:lnTo>
                    <a:pt x="59232" y="34203"/>
                  </a:lnTo>
                  <a:lnTo>
                    <a:pt x="60673" y="40601"/>
                  </a:lnTo>
                  <a:lnTo>
                    <a:pt x="78253" y="71463"/>
                  </a:lnTo>
                  <a:lnTo>
                    <a:pt x="92874" y="82032"/>
                  </a:lnTo>
                  <a:lnTo>
                    <a:pt x="105980" y="90914"/>
                  </a:lnTo>
                  <a:lnTo>
                    <a:pt x="109184" y="91654"/>
                  </a:lnTo>
                  <a:lnTo>
                    <a:pt x="125190" y="89402"/>
                  </a:lnTo>
                  <a:lnTo>
                    <a:pt x="129968" y="87241"/>
                  </a:lnTo>
                  <a:lnTo>
                    <a:pt x="143106" y="762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SMARTInkShape-3274"/>
            <p:cNvSpPr/>
            <p:nvPr/>
          </p:nvSpPr>
          <p:spPr>
            <a:xfrm>
              <a:off x="6432550" y="1543050"/>
              <a:ext cx="38101" cy="25401"/>
            </a:xfrm>
            <a:custGeom>
              <a:avLst/>
              <a:gdLst/>
              <a:ahLst/>
              <a:cxnLst/>
              <a:rect l="0" t="0" r="0" b="0"/>
              <a:pathLst>
                <a:path w="38101" h="25401">
                  <a:moveTo>
                    <a:pt x="0" y="25400"/>
                  </a:moveTo>
                  <a:lnTo>
                    <a:pt x="5774" y="20330"/>
                  </a:lnTo>
                  <a:lnTo>
                    <a:pt x="3810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SMARTInkShape-3275"/>
            <p:cNvSpPr/>
            <p:nvPr/>
          </p:nvSpPr>
          <p:spPr>
            <a:xfrm>
              <a:off x="6388106" y="1384300"/>
              <a:ext cx="120645" cy="265672"/>
            </a:xfrm>
            <a:custGeom>
              <a:avLst/>
              <a:gdLst/>
              <a:ahLst/>
              <a:cxnLst/>
              <a:rect l="0" t="0" r="0" b="0"/>
              <a:pathLst>
                <a:path w="120645" h="265672">
                  <a:moveTo>
                    <a:pt x="6344" y="127000"/>
                  </a:moveTo>
                  <a:lnTo>
                    <a:pt x="6344" y="157037"/>
                  </a:lnTo>
                  <a:lnTo>
                    <a:pt x="6344" y="186642"/>
                  </a:lnTo>
                  <a:lnTo>
                    <a:pt x="6344" y="215138"/>
                  </a:lnTo>
                  <a:lnTo>
                    <a:pt x="6344" y="245094"/>
                  </a:lnTo>
                  <a:lnTo>
                    <a:pt x="8225" y="251923"/>
                  </a:lnTo>
                  <a:lnTo>
                    <a:pt x="11811" y="258685"/>
                  </a:lnTo>
                  <a:lnTo>
                    <a:pt x="12616" y="265671"/>
                  </a:lnTo>
                  <a:lnTo>
                    <a:pt x="11987" y="239536"/>
                  </a:lnTo>
                  <a:lnTo>
                    <a:pt x="7226" y="212688"/>
                  </a:lnTo>
                  <a:lnTo>
                    <a:pt x="6518" y="184796"/>
                  </a:lnTo>
                  <a:lnTo>
                    <a:pt x="6378" y="153990"/>
                  </a:lnTo>
                  <a:lnTo>
                    <a:pt x="2979" y="127314"/>
                  </a:lnTo>
                  <a:lnTo>
                    <a:pt x="110" y="95984"/>
                  </a:lnTo>
                  <a:lnTo>
                    <a:pt x="0" y="85943"/>
                  </a:lnTo>
                  <a:lnTo>
                    <a:pt x="704" y="84812"/>
                  </a:lnTo>
                  <a:lnTo>
                    <a:pt x="1878" y="84058"/>
                  </a:lnTo>
                  <a:lnTo>
                    <a:pt x="3367" y="83555"/>
                  </a:lnTo>
                  <a:lnTo>
                    <a:pt x="4358" y="82514"/>
                  </a:lnTo>
                  <a:lnTo>
                    <a:pt x="5461" y="79476"/>
                  </a:lnTo>
                  <a:lnTo>
                    <a:pt x="6461" y="78384"/>
                  </a:lnTo>
                  <a:lnTo>
                    <a:pt x="9453" y="77170"/>
                  </a:lnTo>
                  <a:lnTo>
                    <a:pt x="18475" y="76487"/>
                  </a:lnTo>
                  <a:lnTo>
                    <a:pt x="21487" y="74980"/>
                  </a:lnTo>
                  <a:lnTo>
                    <a:pt x="52350" y="51821"/>
                  </a:lnTo>
                  <a:lnTo>
                    <a:pt x="80192" y="30791"/>
                  </a:lnTo>
                  <a:lnTo>
                    <a:pt x="109341" y="9122"/>
                  </a:lnTo>
                  <a:lnTo>
                    <a:pt x="120644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SMARTInkShape-3276"/>
            <p:cNvSpPr/>
            <p:nvPr/>
          </p:nvSpPr>
          <p:spPr>
            <a:xfrm>
              <a:off x="7226300" y="990600"/>
              <a:ext cx="18965" cy="44340"/>
            </a:xfrm>
            <a:custGeom>
              <a:avLst/>
              <a:gdLst/>
              <a:ahLst/>
              <a:cxnLst/>
              <a:rect l="0" t="0" r="0" b="0"/>
              <a:pathLst>
                <a:path w="18965" h="44340">
                  <a:moveTo>
                    <a:pt x="6350" y="0"/>
                  </a:moveTo>
                  <a:lnTo>
                    <a:pt x="2978" y="3370"/>
                  </a:lnTo>
                  <a:lnTo>
                    <a:pt x="1323" y="6907"/>
                  </a:lnTo>
                  <a:lnTo>
                    <a:pt x="2" y="38101"/>
                  </a:lnTo>
                  <a:lnTo>
                    <a:pt x="1" y="40217"/>
                  </a:lnTo>
                  <a:lnTo>
                    <a:pt x="706" y="41628"/>
                  </a:lnTo>
                  <a:lnTo>
                    <a:pt x="1882" y="42568"/>
                  </a:lnTo>
                  <a:lnTo>
                    <a:pt x="5467" y="44078"/>
                  </a:lnTo>
                  <a:lnTo>
                    <a:pt x="9459" y="44339"/>
                  </a:lnTo>
                  <a:lnTo>
                    <a:pt x="10539" y="43671"/>
                  </a:lnTo>
                  <a:lnTo>
                    <a:pt x="11259" y="42519"/>
                  </a:lnTo>
                  <a:lnTo>
                    <a:pt x="11740" y="41046"/>
                  </a:lnTo>
                  <a:lnTo>
                    <a:pt x="17599" y="31580"/>
                  </a:lnTo>
                  <a:lnTo>
                    <a:pt x="18964" y="16923"/>
                  </a:lnTo>
                  <a:lnTo>
                    <a:pt x="17130" y="12695"/>
                  </a:lnTo>
                  <a:lnTo>
                    <a:pt x="14669" y="8464"/>
                  </a:lnTo>
                  <a:lnTo>
                    <a:pt x="12958" y="1254"/>
                  </a:lnTo>
                  <a:lnTo>
                    <a:pt x="12166" y="1541"/>
                  </a:lnTo>
                  <a:lnTo>
                    <a:pt x="3247" y="9492"/>
                  </a:lnTo>
                  <a:lnTo>
                    <a:pt x="1443" y="13155"/>
                  </a:lnTo>
                  <a:lnTo>
                    <a:pt x="0" y="190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SMARTInkShape-3277"/>
            <p:cNvSpPr/>
            <p:nvPr/>
          </p:nvSpPr>
          <p:spPr>
            <a:xfrm>
              <a:off x="7258638" y="1111250"/>
              <a:ext cx="18463" cy="101601"/>
            </a:xfrm>
            <a:custGeom>
              <a:avLst/>
              <a:gdLst/>
              <a:ahLst/>
              <a:cxnLst/>
              <a:rect l="0" t="0" r="0" b="0"/>
              <a:pathLst>
                <a:path w="18463" h="101601">
                  <a:moveTo>
                    <a:pt x="5762" y="0"/>
                  </a:moveTo>
                  <a:lnTo>
                    <a:pt x="5762" y="3371"/>
                  </a:lnTo>
                  <a:lnTo>
                    <a:pt x="0" y="28543"/>
                  </a:lnTo>
                  <a:lnTo>
                    <a:pt x="291" y="44675"/>
                  </a:lnTo>
                  <a:lnTo>
                    <a:pt x="10405" y="76089"/>
                  </a:lnTo>
                  <a:lnTo>
                    <a:pt x="12082" y="100233"/>
                  </a:lnTo>
                  <a:lnTo>
                    <a:pt x="12798" y="100689"/>
                  </a:lnTo>
                  <a:lnTo>
                    <a:pt x="18462" y="1016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SMARTInkShape-3278"/>
            <p:cNvSpPr/>
            <p:nvPr/>
          </p:nvSpPr>
          <p:spPr>
            <a:xfrm>
              <a:off x="7017634" y="990600"/>
              <a:ext cx="145167" cy="254001"/>
            </a:xfrm>
            <a:custGeom>
              <a:avLst/>
              <a:gdLst/>
              <a:ahLst/>
              <a:cxnLst/>
              <a:rect l="0" t="0" r="0" b="0"/>
              <a:pathLst>
                <a:path w="145167" h="254001">
                  <a:moveTo>
                    <a:pt x="11816" y="0"/>
                  </a:moveTo>
                  <a:lnTo>
                    <a:pt x="6348" y="0"/>
                  </a:lnTo>
                  <a:lnTo>
                    <a:pt x="6054" y="705"/>
                  </a:lnTo>
                  <a:lnTo>
                    <a:pt x="5727" y="3370"/>
                  </a:lnTo>
                  <a:lnTo>
                    <a:pt x="3700" y="6907"/>
                  </a:lnTo>
                  <a:lnTo>
                    <a:pt x="1153" y="10831"/>
                  </a:lnTo>
                  <a:lnTo>
                    <a:pt x="22" y="14926"/>
                  </a:lnTo>
                  <a:lnTo>
                    <a:pt x="0" y="33444"/>
                  </a:lnTo>
                  <a:lnTo>
                    <a:pt x="7977" y="63723"/>
                  </a:lnTo>
                  <a:lnTo>
                    <a:pt x="15421" y="94013"/>
                  </a:lnTo>
                  <a:lnTo>
                    <a:pt x="18059" y="118794"/>
                  </a:lnTo>
                  <a:lnTo>
                    <a:pt x="22994" y="144010"/>
                  </a:lnTo>
                  <a:lnTo>
                    <a:pt x="28220" y="168650"/>
                  </a:lnTo>
                  <a:lnTo>
                    <a:pt x="32224" y="196297"/>
                  </a:lnTo>
                  <a:lnTo>
                    <a:pt x="37021" y="225966"/>
                  </a:lnTo>
                  <a:lnTo>
                    <a:pt x="37198" y="237726"/>
                  </a:lnTo>
                  <a:lnTo>
                    <a:pt x="37216" y="211229"/>
                  </a:lnTo>
                  <a:lnTo>
                    <a:pt x="41580" y="185213"/>
                  </a:lnTo>
                  <a:lnTo>
                    <a:pt x="45055" y="158960"/>
                  </a:lnTo>
                  <a:lnTo>
                    <a:pt x="55051" y="127733"/>
                  </a:lnTo>
                  <a:lnTo>
                    <a:pt x="70225" y="107463"/>
                  </a:lnTo>
                  <a:lnTo>
                    <a:pt x="76816" y="104205"/>
                  </a:lnTo>
                  <a:lnTo>
                    <a:pt x="89174" y="102114"/>
                  </a:lnTo>
                  <a:lnTo>
                    <a:pt x="93939" y="103710"/>
                  </a:lnTo>
                  <a:lnTo>
                    <a:pt x="102748" y="110483"/>
                  </a:lnTo>
                  <a:lnTo>
                    <a:pt x="109157" y="119911"/>
                  </a:lnTo>
                  <a:lnTo>
                    <a:pt x="116412" y="147425"/>
                  </a:lnTo>
                  <a:lnTo>
                    <a:pt x="121206" y="177981"/>
                  </a:lnTo>
                  <a:lnTo>
                    <a:pt x="126174" y="208868"/>
                  </a:lnTo>
                  <a:lnTo>
                    <a:pt x="133917" y="239254"/>
                  </a:lnTo>
                  <a:lnTo>
                    <a:pt x="140267" y="248794"/>
                  </a:lnTo>
                  <a:lnTo>
                    <a:pt x="145166" y="2540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SMARTInkShape-3279"/>
            <p:cNvSpPr/>
            <p:nvPr/>
          </p:nvSpPr>
          <p:spPr>
            <a:xfrm>
              <a:off x="6877270" y="1104900"/>
              <a:ext cx="101381" cy="144599"/>
            </a:xfrm>
            <a:custGeom>
              <a:avLst/>
              <a:gdLst/>
              <a:ahLst/>
              <a:cxnLst/>
              <a:rect l="0" t="0" r="0" b="0"/>
              <a:pathLst>
                <a:path w="101381" h="144599">
                  <a:moveTo>
                    <a:pt x="95030" y="0"/>
                  </a:moveTo>
                  <a:lnTo>
                    <a:pt x="86191" y="0"/>
                  </a:lnTo>
                  <a:lnTo>
                    <a:pt x="82164" y="1881"/>
                  </a:lnTo>
                  <a:lnTo>
                    <a:pt x="54559" y="22781"/>
                  </a:lnTo>
                  <a:lnTo>
                    <a:pt x="33613" y="51291"/>
                  </a:lnTo>
                  <a:lnTo>
                    <a:pt x="12475" y="82614"/>
                  </a:lnTo>
                  <a:lnTo>
                    <a:pt x="5422" y="94573"/>
                  </a:lnTo>
                  <a:lnTo>
                    <a:pt x="1451" y="109944"/>
                  </a:lnTo>
                  <a:lnTo>
                    <a:pt x="0" y="133220"/>
                  </a:lnTo>
                  <a:lnTo>
                    <a:pt x="1338" y="136086"/>
                  </a:lnTo>
                  <a:lnTo>
                    <a:pt x="6587" y="141151"/>
                  </a:lnTo>
                  <a:lnTo>
                    <a:pt x="13624" y="143872"/>
                  </a:lnTo>
                  <a:lnTo>
                    <a:pt x="17475" y="144598"/>
                  </a:lnTo>
                  <a:lnTo>
                    <a:pt x="25519" y="143523"/>
                  </a:lnTo>
                  <a:lnTo>
                    <a:pt x="54833" y="131085"/>
                  </a:lnTo>
                  <a:lnTo>
                    <a:pt x="82889" y="113723"/>
                  </a:lnTo>
                  <a:lnTo>
                    <a:pt x="101380" y="1016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SMARTInkShape-3280"/>
            <p:cNvSpPr/>
            <p:nvPr/>
          </p:nvSpPr>
          <p:spPr>
            <a:xfrm>
              <a:off x="6692923" y="1092613"/>
              <a:ext cx="101578" cy="132938"/>
            </a:xfrm>
            <a:custGeom>
              <a:avLst/>
              <a:gdLst/>
              <a:ahLst/>
              <a:cxnLst/>
              <a:rect l="0" t="0" r="0" b="0"/>
              <a:pathLst>
                <a:path w="101578" h="132938">
                  <a:moveTo>
                    <a:pt x="12677" y="12287"/>
                  </a:moveTo>
                  <a:lnTo>
                    <a:pt x="12677" y="15657"/>
                  </a:lnTo>
                  <a:lnTo>
                    <a:pt x="11971" y="16650"/>
                  </a:lnTo>
                  <a:lnTo>
                    <a:pt x="10794" y="17312"/>
                  </a:lnTo>
                  <a:lnTo>
                    <a:pt x="9305" y="17754"/>
                  </a:lnTo>
                  <a:lnTo>
                    <a:pt x="9018" y="18048"/>
                  </a:lnTo>
                  <a:lnTo>
                    <a:pt x="9532" y="18244"/>
                  </a:lnTo>
                  <a:lnTo>
                    <a:pt x="10581" y="18375"/>
                  </a:lnTo>
                  <a:lnTo>
                    <a:pt x="11279" y="19168"/>
                  </a:lnTo>
                  <a:lnTo>
                    <a:pt x="12056" y="21930"/>
                  </a:lnTo>
                  <a:lnTo>
                    <a:pt x="12622" y="36928"/>
                  </a:lnTo>
                  <a:lnTo>
                    <a:pt x="7204" y="64460"/>
                  </a:lnTo>
                  <a:lnTo>
                    <a:pt x="6404" y="95840"/>
                  </a:lnTo>
                  <a:lnTo>
                    <a:pt x="4479" y="104219"/>
                  </a:lnTo>
                  <a:lnTo>
                    <a:pt x="1978" y="111001"/>
                  </a:lnTo>
                  <a:lnTo>
                    <a:pt x="0" y="132470"/>
                  </a:lnTo>
                  <a:lnTo>
                    <a:pt x="683" y="110852"/>
                  </a:lnTo>
                  <a:lnTo>
                    <a:pt x="5444" y="90482"/>
                  </a:lnTo>
                  <a:lnTo>
                    <a:pt x="8092" y="62513"/>
                  </a:lnTo>
                  <a:lnTo>
                    <a:pt x="13484" y="31967"/>
                  </a:lnTo>
                  <a:lnTo>
                    <a:pt x="24491" y="14711"/>
                  </a:lnTo>
                  <a:lnTo>
                    <a:pt x="33668" y="4299"/>
                  </a:lnTo>
                  <a:lnTo>
                    <a:pt x="39880" y="1681"/>
                  </a:lnTo>
                  <a:lnTo>
                    <a:pt x="51995" y="0"/>
                  </a:lnTo>
                  <a:lnTo>
                    <a:pt x="62348" y="3080"/>
                  </a:lnTo>
                  <a:lnTo>
                    <a:pt x="70981" y="8461"/>
                  </a:lnTo>
                  <a:lnTo>
                    <a:pt x="81379" y="17895"/>
                  </a:lnTo>
                  <a:lnTo>
                    <a:pt x="85544" y="25598"/>
                  </a:lnTo>
                  <a:lnTo>
                    <a:pt x="93610" y="57348"/>
                  </a:lnTo>
                  <a:lnTo>
                    <a:pt x="95014" y="87861"/>
                  </a:lnTo>
                  <a:lnTo>
                    <a:pt x="95913" y="115057"/>
                  </a:lnTo>
                  <a:lnTo>
                    <a:pt x="101577" y="132937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SMARTInkShape-3281"/>
            <p:cNvSpPr/>
            <p:nvPr/>
          </p:nvSpPr>
          <p:spPr>
            <a:xfrm>
              <a:off x="6535002" y="1092200"/>
              <a:ext cx="100606" cy="170052"/>
            </a:xfrm>
            <a:custGeom>
              <a:avLst/>
              <a:gdLst/>
              <a:ahLst/>
              <a:cxnLst/>
              <a:rect l="0" t="0" r="0" b="0"/>
              <a:pathLst>
                <a:path w="100606" h="170052">
                  <a:moveTo>
                    <a:pt x="94398" y="0"/>
                  </a:moveTo>
                  <a:lnTo>
                    <a:pt x="88930" y="0"/>
                  </a:lnTo>
                  <a:lnTo>
                    <a:pt x="78083" y="5775"/>
                  </a:lnTo>
                  <a:lnTo>
                    <a:pt x="49860" y="31964"/>
                  </a:lnTo>
                  <a:lnTo>
                    <a:pt x="28769" y="58014"/>
                  </a:lnTo>
                  <a:lnTo>
                    <a:pt x="11846" y="84602"/>
                  </a:lnTo>
                  <a:lnTo>
                    <a:pt x="4791" y="99689"/>
                  </a:lnTo>
                  <a:lnTo>
                    <a:pt x="262" y="126622"/>
                  </a:lnTo>
                  <a:lnTo>
                    <a:pt x="0" y="152925"/>
                  </a:lnTo>
                  <a:lnTo>
                    <a:pt x="2584" y="159218"/>
                  </a:lnTo>
                  <a:lnTo>
                    <a:pt x="7966" y="164367"/>
                  </a:lnTo>
                  <a:lnTo>
                    <a:pt x="15061" y="168302"/>
                  </a:lnTo>
                  <a:lnTo>
                    <a:pt x="22918" y="170051"/>
                  </a:lnTo>
                  <a:lnTo>
                    <a:pt x="31114" y="168946"/>
                  </a:lnTo>
                  <a:lnTo>
                    <a:pt x="60544" y="156486"/>
                  </a:lnTo>
                  <a:lnTo>
                    <a:pt x="85931" y="135082"/>
                  </a:lnTo>
                  <a:lnTo>
                    <a:pt x="95260" y="122652"/>
                  </a:lnTo>
                  <a:lnTo>
                    <a:pt x="99121" y="113403"/>
                  </a:lnTo>
                  <a:lnTo>
                    <a:pt x="100605" y="90752"/>
                  </a:lnTo>
                  <a:lnTo>
                    <a:pt x="97334" y="78238"/>
                  </a:lnTo>
                  <a:lnTo>
                    <a:pt x="89908" y="66437"/>
                  </a:lnTo>
                  <a:lnTo>
                    <a:pt x="82918" y="58512"/>
                  </a:lnTo>
                  <a:lnTo>
                    <a:pt x="69540" y="57229"/>
                  </a:lnTo>
                  <a:lnTo>
                    <a:pt x="62648" y="571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SMARTInkShape-3282"/>
            <p:cNvSpPr/>
            <p:nvPr/>
          </p:nvSpPr>
          <p:spPr>
            <a:xfrm>
              <a:off x="6413500" y="1136650"/>
              <a:ext cx="69851" cy="201827"/>
            </a:xfrm>
            <a:custGeom>
              <a:avLst/>
              <a:gdLst/>
              <a:ahLst/>
              <a:cxnLst/>
              <a:rect l="0" t="0" r="0" b="0"/>
              <a:pathLst>
                <a:path w="69851" h="201827">
                  <a:moveTo>
                    <a:pt x="0" y="82550"/>
                  </a:moveTo>
                  <a:lnTo>
                    <a:pt x="0" y="85921"/>
                  </a:lnTo>
                  <a:lnTo>
                    <a:pt x="1881" y="89457"/>
                  </a:lnTo>
                  <a:lnTo>
                    <a:pt x="3371" y="91388"/>
                  </a:lnTo>
                  <a:lnTo>
                    <a:pt x="5026" y="97296"/>
                  </a:lnTo>
                  <a:lnTo>
                    <a:pt x="11260" y="127737"/>
                  </a:lnTo>
                  <a:lnTo>
                    <a:pt x="15786" y="152545"/>
                  </a:lnTo>
                  <a:lnTo>
                    <a:pt x="24231" y="181674"/>
                  </a:lnTo>
                  <a:lnTo>
                    <a:pt x="25369" y="201826"/>
                  </a:lnTo>
                  <a:lnTo>
                    <a:pt x="25390" y="199421"/>
                  </a:lnTo>
                  <a:lnTo>
                    <a:pt x="23514" y="196111"/>
                  </a:lnTo>
                  <a:lnTo>
                    <a:pt x="21033" y="192288"/>
                  </a:lnTo>
                  <a:lnTo>
                    <a:pt x="14140" y="163965"/>
                  </a:lnTo>
                  <a:lnTo>
                    <a:pt x="9613" y="136105"/>
                  </a:lnTo>
                  <a:lnTo>
                    <a:pt x="7316" y="111745"/>
                  </a:lnTo>
                  <a:lnTo>
                    <a:pt x="10007" y="86653"/>
                  </a:lnTo>
                  <a:lnTo>
                    <a:pt x="12873" y="57960"/>
                  </a:lnTo>
                  <a:lnTo>
                    <a:pt x="15834" y="44810"/>
                  </a:lnTo>
                  <a:lnTo>
                    <a:pt x="21383" y="35673"/>
                  </a:lnTo>
                  <a:lnTo>
                    <a:pt x="30560" y="24680"/>
                  </a:lnTo>
                  <a:lnTo>
                    <a:pt x="36159" y="17319"/>
                  </a:lnTo>
                  <a:lnTo>
                    <a:pt x="46540" y="9913"/>
                  </a:lnTo>
                  <a:lnTo>
                    <a:pt x="56727" y="5172"/>
                  </a:lnTo>
                  <a:lnTo>
                    <a:pt x="61195" y="2298"/>
                  </a:lnTo>
                  <a:lnTo>
                    <a:pt x="6985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SMARTInkShape-3283"/>
            <p:cNvSpPr/>
            <p:nvPr/>
          </p:nvSpPr>
          <p:spPr>
            <a:xfrm>
              <a:off x="6134177" y="1074775"/>
              <a:ext cx="189391" cy="321814"/>
            </a:xfrm>
            <a:custGeom>
              <a:avLst/>
              <a:gdLst/>
              <a:ahLst/>
              <a:cxnLst/>
              <a:rect l="0" t="0" r="0" b="0"/>
              <a:pathLst>
                <a:path w="189391" h="321814">
                  <a:moveTo>
                    <a:pt x="6273" y="93625"/>
                  </a:moveTo>
                  <a:lnTo>
                    <a:pt x="6273" y="90253"/>
                  </a:lnTo>
                  <a:lnTo>
                    <a:pt x="5567" y="89261"/>
                  </a:lnTo>
                  <a:lnTo>
                    <a:pt x="4391" y="88598"/>
                  </a:lnTo>
                  <a:lnTo>
                    <a:pt x="2901" y="88157"/>
                  </a:lnTo>
                  <a:lnTo>
                    <a:pt x="1908" y="87157"/>
                  </a:lnTo>
                  <a:lnTo>
                    <a:pt x="805" y="84165"/>
                  </a:lnTo>
                  <a:lnTo>
                    <a:pt x="0" y="63532"/>
                  </a:lnTo>
                  <a:lnTo>
                    <a:pt x="3316" y="51155"/>
                  </a:lnTo>
                  <a:lnTo>
                    <a:pt x="12139" y="38551"/>
                  </a:lnTo>
                  <a:lnTo>
                    <a:pt x="41516" y="13188"/>
                  </a:lnTo>
                  <a:lnTo>
                    <a:pt x="61479" y="3861"/>
                  </a:lnTo>
                  <a:lnTo>
                    <a:pt x="78526" y="0"/>
                  </a:lnTo>
                  <a:lnTo>
                    <a:pt x="101997" y="3765"/>
                  </a:lnTo>
                  <a:lnTo>
                    <a:pt x="123253" y="11303"/>
                  </a:lnTo>
                  <a:lnTo>
                    <a:pt x="126593" y="13344"/>
                  </a:lnTo>
                  <a:lnTo>
                    <a:pt x="132185" y="21255"/>
                  </a:lnTo>
                  <a:lnTo>
                    <a:pt x="143007" y="49679"/>
                  </a:lnTo>
                  <a:lnTo>
                    <a:pt x="144388" y="68374"/>
                  </a:lnTo>
                  <a:lnTo>
                    <a:pt x="137018" y="99994"/>
                  </a:lnTo>
                  <a:lnTo>
                    <a:pt x="119295" y="129238"/>
                  </a:lnTo>
                  <a:lnTo>
                    <a:pt x="96991" y="154975"/>
                  </a:lnTo>
                  <a:lnTo>
                    <a:pt x="90571" y="159697"/>
                  </a:lnTo>
                  <a:lnTo>
                    <a:pt x="87872" y="160956"/>
                  </a:lnTo>
                  <a:lnTo>
                    <a:pt x="86072" y="162501"/>
                  </a:lnTo>
                  <a:lnTo>
                    <a:pt x="84072" y="166099"/>
                  </a:lnTo>
                  <a:lnTo>
                    <a:pt x="82834" y="166636"/>
                  </a:lnTo>
                  <a:lnTo>
                    <a:pt x="81302" y="166287"/>
                  </a:lnTo>
                  <a:lnTo>
                    <a:pt x="79575" y="165350"/>
                  </a:lnTo>
                  <a:lnTo>
                    <a:pt x="79130" y="164725"/>
                  </a:lnTo>
                  <a:lnTo>
                    <a:pt x="79539" y="164308"/>
                  </a:lnTo>
                  <a:lnTo>
                    <a:pt x="80516" y="164030"/>
                  </a:lnTo>
                  <a:lnTo>
                    <a:pt x="81169" y="163139"/>
                  </a:lnTo>
                  <a:lnTo>
                    <a:pt x="82792" y="158515"/>
                  </a:lnTo>
                  <a:lnTo>
                    <a:pt x="85672" y="154685"/>
                  </a:lnTo>
                  <a:lnTo>
                    <a:pt x="114430" y="138062"/>
                  </a:lnTo>
                  <a:lnTo>
                    <a:pt x="122781" y="134541"/>
                  </a:lnTo>
                  <a:lnTo>
                    <a:pt x="143868" y="132095"/>
                  </a:lnTo>
                  <a:lnTo>
                    <a:pt x="156559" y="135205"/>
                  </a:lnTo>
                  <a:lnTo>
                    <a:pt x="165886" y="140595"/>
                  </a:lnTo>
                  <a:lnTo>
                    <a:pt x="176488" y="153403"/>
                  </a:lnTo>
                  <a:lnTo>
                    <a:pt x="185196" y="170603"/>
                  </a:lnTo>
                  <a:lnTo>
                    <a:pt x="189390" y="196084"/>
                  </a:lnTo>
                  <a:lnTo>
                    <a:pt x="188337" y="225681"/>
                  </a:lnTo>
                  <a:lnTo>
                    <a:pt x="181544" y="252119"/>
                  </a:lnTo>
                  <a:lnTo>
                    <a:pt x="164411" y="279065"/>
                  </a:lnTo>
                  <a:lnTo>
                    <a:pt x="150260" y="295325"/>
                  </a:lnTo>
                  <a:lnTo>
                    <a:pt x="132662" y="307199"/>
                  </a:lnTo>
                  <a:lnTo>
                    <a:pt x="102026" y="320139"/>
                  </a:lnTo>
                  <a:lnTo>
                    <a:pt x="88060" y="321813"/>
                  </a:lnTo>
                  <a:lnTo>
                    <a:pt x="83074" y="320160"/>
                  </a:lnTo>
                  <a:lnTo>
                    <a:pt x="76123" y="315875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SMARTInkShape-3284"/>
            <p:cNvSpPr/>
            <p:nvPr/>
          </p:nvSpPr>
          <p:spPr>
            <a:xfrm>
              <a:off x="6184900" y="1136650"/>
              <a:ext cx="38101" cy="266701"/>
            </a:xfrm>
            <a:custGeom>
              <a:avLst/>
              <a:gdLst/>
              <a:ahLst/>
              <a:cxnLst/>
              <a:rect l="0" t="0" r="0" b="0"/>
              <a:pathLst>
                <a:path w="38101" h="266701">
                  <a:moveTo>
                    <a:pt x="0" y="0"/>
                  </a:moveTo>
                  <a:lnTo>
                    <a:pt x="0" y="27969"/>
                  </a:lnTo>
                  <a:lnTo>
                    <a:pt x="705" y="58899"/>
                  </a:lnTo>
                  <a:lnTo>
                    <a:pt x="5069" y="86439"/>
                  </a:lnTo>
                  <a:lnTo>
                    <a:pt x="10831" y="116236"/>
                  </a:lnTo>
                  <a:lnTo>
                    <a:pt x="17006" y="143958"/>
                  </a:lnTo>
                  <a:lnTo>
                    <a:pt x="23305" y="173495"/>
                  </a:lnTo>
                  <a:lnTo>
                    <a:pt x="28933" y="200435"/>
                  </a:lnTo>
                  <a:lnTo>
                    <a:pt x="31193" y="231058"/>
                  </a:lnTo>
                  <a:lnTo>
                    <a:pt x="33466" y="246497"/>
                  </a:lnTo>
                  <a:lnTo>
                    <a:pt x="37693" y="261015"/>
                  </a:lnTo>
                  <a:lnTo>
                    <a:pt x="38100" y="2667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3" name="SMARTInkShape-Group495"/>
          <p:cNvGrpSpPr/>
          <p:nvPr/>
        </p:nvGrpSpPr>
        <p:grpSpPr>
          <a:xfrm>
            <a:off x="6696518" y="1881337"/>
            <a:ext cx="1209233" cy="372914"/>
            <a:chOff x="6696518" y="1881337"/>
            <a:chExt cx="1209233" cy="372914"/>
          </a:xfrm>
        </p:grpSpPr>
        <p:sp>
          <p:nvSpPr>
            <p:cNvPr id="78" name="SMARTInkShape-3285"/>
            <p:cNvSpPr/>
            <p:nvPr/>
          </p:nvSpPr>
          <p:spPr>
            <a:xfrm>
              <a:off x="7620000" y="1881337"/>
              <a:ext cx="285751" cy="195068"/>
            </a:xfrm>
            <a:custGeom>
              <a:avLst/>
              <a:gdLst/>
              <a:ahLst/>
              <a:cxnLst/>
              <a:rect l="0" t="0" r="0" b="0"/>
              <a:pathLst>
                <a:path w="285751" h="195068">
                  <a:moveTo>
                    <a:pt x="12700" y="36363"/>
                  </a:moveTo>
                  <a:lnTo>
                    <a:pt x="12700" y="64737"/>
                  </a:lnTo>
                  <a:lnTo>
                    <a:pt x="11994" y="94424"/>
                  </a:lnTo>
                  <a:lnTo>
                    <a:pt x="7232" y="125382"/>
                  </a:lnTo>
                  <a:lnTo>
                    <a:pt x="4584" y="157028"/>
                  </a:lnTo>
                  <a:lnTo>
                    <a:pt x="402" y="186325"/>
                  </a:lnTo>
                  <a:lnTo>
                    <a:pt x="1" y="195067"/>
                  </a:lnTo>
                  <a:lnTo>
                    <a:pt x="0" y="165258"/>
                  </a:lnTo>
                  <a:lnTo>
                    <a:pt x="1882" y="137376"/>
                  </a:lnTo>
                  <a:lnTo>
                    <a:pt x="5467" y="109076"/>
                  </a:lnTo>
                  <a:lnTo>
                    <a:pt x="15609" y="81378"/>
                  </a:lnTo>
                  <a:lnTo>
                    <a:pt x="27020" y="57406"/>
                  </a:lnTo>
                  <a:lnTo>
                    <a:pt x="43121" y="35214"/>
                  </a:lnTo>
                  <a:lnTo>
                    <a:pt x="67140" y="21952"/>
                  </a:lnTo>
                  <a:lnTo>
                    <a:pt x="80257" y="18687"/>
                  </a:lnTo>
                  <a:lnTo>
                    <a:pt x="88821" y="19805"/>
                  </a:lnTo>
                  <a:lnTo>
                    <a:pt x="96626" y="22654"/>
                  </a:lnTo>
                  <a:lnTo>
                    <a:pt x="109266" y="32113"/>
                  </a:lnTo>
                  <a:lnTo>
                    <a:pt x="113061" y="35646"/>
                  </a:lnTo>
                  <a:lnTo>
                    <a:pt x="117277" y="45216"/>
                  </a:lnTo>
                  <a:lnTo>
                    <a:pt x="124569" y="74792"/>
                  </a:lnTo>
                  <a:lnTo>
                    <a:pt x="126679" y="106256"/>
                  </a:lnTo>
                  <a:lnTo>
                    <a:pt x="121504" y="135478"/>
                  </a:lnTo>
                  <a:lnTo>
                    <a:pt x="117531" y="148437"/>
                  </a:lnTo>
                  <a:lnTo>
                    <a:pt x="115749" y="151295"/>
                  </a:lnTo>
                  <a:lnTo>
                    <a:pt x="108052" y="156946"/>
                  </a:lnTo>
                  <a:lnTo>
                    <a:pt x="108661" y="135346"/>
                  </a:lnTo>
                  <a:lnTo>
                    <a:pt x="119487" y="104627"/>
                  </a:lnTo>
                  <a:lnTo>
                    <a:pt x="133956" y="75613"/>
                  </a:lnTo>
                  <a:lnTo>
                    <a:pt x="150403" y="49290"/>
                  </a:lnTo>
                  <a:lnTo>
                    <a:pt x="167945" y="24413"/>
                  </a:lnTo>
                  <a:lnTo>
                    <a:pt x="193854" y="4128"/>
                  </a:lnTo>
                  <a:lnTo>
                    <a:pt x="210543" y="0"/>
                  </a:lnTo>
                  <a:lnTo>
                    <a:pt x="220809" y="916"/>
                  </a:lnTo>
                  <a:lnTo>
                    <a:pt x="238898" y="7253"/>
                  </a:lnTo>
                  <a:lnTo>
                    <a:pt x="251799" y="19976"/>
                  </a:lnTo>
                  <a:lnTo>
                    <a:pt x="263730" y="43944"/>
                  </a:lnTo>
                  <a:lnTo>
                    <a:pt x="272881" y="75124"/>
                  </a:lnTo>
                  <a:lnTo>
                    <a:pt x="279350" y="100059"/>
                  </a:lnTo>
                  <a:lnTo>
                    <a:pt x="283853" y="127202"/>
                  </a:lnTo>
                  <a:lnTo>
                    <a:pt x="285188" y="157587"/>
                  </a:lnTo>
                  <a:lnTo>
                    <a:pt x="285750" y="188763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SMARTInkShape-3286"/>
            <p:cNvSpPr/>
            <p:nvPr/>
          </p:nvSpPr>
          <p:spPr>
            <a:xfrm>
              <a:off x="7118350" y="1905000"/>
              <a:ext cx="444501" cy="218424"/>
            </a:xfrm>
            <a:custGeom>
              <a:avLst/>
              <a:gdLst/>
              <a:ahLst/>
              <a:cxnLst/>
              <a:rect l="0" t="0" r="0" b="0"/>
              <a:pathLst>
                <a:path w="444501" h="218424">
                  <a:moveTo>
                    <a:pt x="0" y="107950"/>
                  </a:moveTo>
                  <a:lnTo>
                    <a:pt x="9459" y="107950"/>
                  </a:lnTo>
                  <a:lnTo>
                    <a:pt x="18481" y="111320"/>
                  </a:lnTo>
                  <a:lnTo>
                    <a:pt x="48985" y="129149"/>
                  </a:lnTo>
                  <a:lnTo>
                    <a:pt x="70040" y="132520"/>
                  </a:lnTo>
                  <a:lnTo>
                    <a:pt x="96249" y="133240"/>
                  </a:lnTo>
                  <a:lnTo>
                    <a:pt x="120141" y="132622"/>
                  </a:lnTo>
                  <a:lnTo>
                    <a:pt x="146958" y="124508"/>
                  </a:lnTo>
                  <a:lnTo>
                    <a:pt x="165854" y="111978"/>
                  </a:lnTo>
                  <a:lnTo>
                    <a:pt x="188972" y="93480"/>
                  </a:lnTo>
                  <a:lnTo>
                    <a:pt x="193349" y="86702"/>
                  </a:lnTo>
                  <a:lnTo>
                    <a:pt x="195293" y="81338"/>
                  </a:lnTo>
                  <a:lnTo>
                    <a:pt x="196388" y="70980"/>
                  </a:lnTo>
                  <a:lnTo>
                    <a:pt x="194763" y="64943"/>
                  </a:lnTo>
                  <a:lnTo>
                    <a:pt x="193342" y="62345"/>
                  </a:lnTo>
                  <a:lnTo>
                    <a:pt x="184600" y="55318"/>
                  </a:lnTo>
                  <a:lnTo>
                    <a:pt x="176444" y="52138"/>
                  </a:lnTo>
                  <a:lnTo>
                    <a:pt x="166188" y="51196"/>
                  </a:lnTo>
                  <a:lnTo>
                    <a:pt x="150841" y="54288"/>
                  </a:lnTo>
                  <a:lnTo>
                    <a:pt x="136259" y="63044"/>
                  </a:lnTo>
                  <a:lnTo>
                    <a:pt x="110135" y="86929"/>
                  </a:lnTo>
                  <a:lnTo>
                    <a:pt x="98216" y="108815"/>
                  </a:lnTo>
                  <a:lnTo>
                    <a:pt x="86895" y="139813"/>
                  </a:lnTo>
                  <a:lnTo>
                    <a:pt x="83837" y="158783"/>
                  </a:lnTo>
                  <a:lnTo>
                    <a:pt x="86302" y="177809"/>
                  </a:lnTo>
                  <a:lnTo>
                    <a:pt x="91501" y="193481"/>
                  </a:lnTo>
                  <a:lnTo>
                    <a:pt x="97346" y="200762"/>
                  </a:lnTo>
                  <a:lnTo>
                    <a:pt x="125006" y="217874"/>
                  </a:lnTo>
                  <a:lnTo>
                    <a:pt x="135286" y="218423"/>
                  </a:lnTo>
                  <a:lnTo>
                    <a:pt x="162503" y="216398"/>
                  </a:lnTo>
                  <a:lnTo>
                    <a:pt x="193645" y="206564"/>
                  </a:lnTo>
                  <a:lnTo>
                    <a:pt x="222803" y="191526"/>
                  </a:lnTo>
                  <a:lnTo>
                    <a:pt x="251560" y="167121"/>
                  </a:lnTo>
                  <a:lnTo>
                    <a:pt x="273884" y="136340"/>
                  </a:lnTo>
                  <a:lnTo>
                    <a:pt x="289202" y="106590"/>
                  </a:lnTo>
                  <a:lnTo>
                    <a:pt x="292065" y="95393"/>
                  </a:lnTo>
                  <a:lnTo>
                    <a:pt x="292089" y="98663"/>
                  </a:lnTo>
                  <a:lnTo>
                    <a:pt x="297566" y="119018"/>
                  </a:lnTo>
                  <a:lnTo>
                    <a:pt x="300215" y="144789"/>
                  </a:lnTo>
                  <a:lnTo>
                    <a:pt x="303441" y="160258"/>
                  </a:lnTo>
                  <a:lnTo>
                    <a:pt x="304720" y="191078"/>
                  </a:lnTo>
                  <a:lnTo>
                    <a:pt x="304798" y="202788"/>
                  </a:lnTo>
                  <a:lnTo>
                    <a:pt x="304800" y="175307"/>
                  </a:lnTo>
                  <a:lnTo>
                    <a:pt x="304800" y="149380"/>
                  </a:lnTo>
                  <a:lnTo>
                    <a:pt x="306211" y="128300"/>
                  </a:lnTo>
                  <a:lnTo>
                    <a:pt x="319105" y="98792"/>
                  </a:lnTo>
                  <a:lnTo>
                    <a:pt x="332014" y="69480"/>
                  </a:lnTo>
                  <a:lnTo>
                    <a:pt x="347491" y="47747"/>
                  </a:lnTo>
                  <a:lnTo>
                    <a:pt x="369206" y="30572"/>
                  </a:lnTo>
                  <a:lnTo>
                    <a:pt x="400169" y="17335"/>
                  </a:lnTo>
                  <a:lnTo>
                    <a:pt x="425877" y="7331"/>
                  </a:lnTo>
                  <a:lnTo>
                    <a:pt x="44450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SMARTInkShape-3287"/>
            <p:cNvSpPr/>
            <p:nvPr/>
          </p:nvSpPr>
          <p:spPr>
            <a:xfrm>
              <a:off x="6934200" y="1956703"/>
              <a:ext cx="201559" cy="176898"/>
            </a:xfrm>
            <a:custGeom>
              <a:avLst/>
              <a:gdLst/>
              <a:ahLst/>
              <a:cxnLst/>
              <a:rect l="0" t="0" r="0" b="0"/>
              <a:pathLst>
                <a:path w="201559" h="176898">
                  <a:moveTo>
                    <a:pt x="0" y="56247"/>
                  </a:moveTo>
                  <a:lnTo>
                    <a:pt x="3371" y="52875"/>
                  </a:lnTo>
                  <a:lnTo>
                    <a:pt x="5026" y="49339"/>
                  </a:lnTo>
                  <a:lnTo>
                    <a:pt x="5467" y="47408"/>
                  </a:lnTo>
                  <a:lnTo>
                    <a:pt x="21062" y="23924"/>
                  </a:lnTo>
                  <a:lnTo>
                    <a:pt x="29116" y="16481"/>
                  </a:lnTo>
                  <a:lnTo>
                    <a:pt x="57639" y="3668"/>
                  </a:lnTo>
                  <a:lnTo>
                    <a:pt x="83352" y="0"/>
                  </a:lnTo>
                  <a:lnTo>
                    <a:pt x="112994" y="1156"/>
                  </a:lnTo>
                  <a:lnTo>
                    <a:pt x="142812" y="7970"/>
                  </a:lnTo>
                  <a:lnTo>
                    <a:pt x="170105" y="21180"/>
                  </a:lnTo>
                  <a:lnTo>
                    <a:pt x="184536" y="33235"/>
                  </a:lnTo>
                  <a:lnTo>
                    <a:pt x="193593" y="46449"/>
                  </a:lnTo>
                  <a:lnTo>
                    <a:pt x="200040" y="63457"/>
                  </a:lnTo>
                  <a:lnTo>
                    <a:pt x="201558" y="81196"/>
                  </a:lnTo>
                  <a:lnTo>
                    <a:pt x="199413" y="91089"/>
                  </a:lnTo>
                  <a:lnTo>
                    <a:pt x="187217" y="113302"/>
                  </a:lnTo>
                  <a:lnTo>
                    <a:pt x="163692" y="139760"/>
                  </a:lnTo>
                  <a:lnTo>
                    <a:pt x="145632" y="154761"/>
                  </a:lnTo>
                  <a:lnTo>
                    <a:pt x="116203" y="167402"/>
                  </a:lnTo>
                  <a:lnTo>
                    <a:pt x="89275" y="174812"/>
                  </a:lnTo>
                  <a:lnTo>
                    <a:pt x="57150" y="176897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SMARTInkShape-3288"/>
            <p:cNvSpPr/>
            <p:nvPr/>
          </p:nvSpPr>
          <p:spPr>
            <a:xfrm>
              <a:off x="6927850" y="2025650"/>
              <a:ext cx="44425" cy="228601"/>
            </a:xfrm>
            <a:custGeom>
              <a:avLst/>
              <a:gdLst/>
              <a:ahLst/>
              <a:cxnLst/>
              <a:rect l="0" t="0" r="0" b="0"/>
              <a:pathLst>
                <a:path w="44425" h="228601">
                  <a:moveTo>
                    <a:pt x="0" y="0"/>
                  </a:moveTo>
                  <a:lnTo>
                    <a:pt x="0" y="3371"/>
                  </a:lnTo>
                  <a:lnTo>
                    <a:pt x="1882" y="6907"/>
                  </a:lnTo>
                  <a:lnTo>
                    <a:pt x="5774" y="10831"/>
                  </a:lnTo>
                  <a:lnTo>
                    <a:pt x="15195" y="17712"/>
                  </a:lnTo>
                  <a:lnTo>
                    <a:pt x="22768" y="29080"/>
                  </a:lnTo>
                  <a:lnTo>
                    <a:pt x="33798" y="57634"/>
                  </a:lnTo>
                  <a:lnTo>
                    <a:pt x="37955" y="87715"/>
                  </a:lnTo>
                  <a:lnTo>
                    <a:pt x="42212" y="112459"/>
                  </a:lnTo>
                  <a:lnTo>
                    <a:pt x="43787" y="137665"/>
                  </a:lnTo>
                  <a:lnTo>
                    <a:pt x="44253" y="162302"/>
                  </a:lnTo>
                  <a:lnTo>
                    <a:pt x="44424" y="193110"/>
                  </a:lnTo>
                  <a:lnTo>
                    <a:pt x="38980" y="216619"/>
                  </a:lnTo>
                  <a:lnTo>
                    <a:pt x="36610" y="221629"/>
                  </a:lnTo>
                  <a:lnTo>
                    <a:pt x="32709" y="227222"/>
                  </a:lnTo>
                  <a:lnTo>
                    <a:pt x="30295" y="227988"/>
                  </a:lnTo>
                  <a:lnTo>
                    <a:pt x="25400" y="2286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SMARTInkShape-3289"/>
            <p:cNvSpPr/>
            <p:nvPr/>
          </p:nvSpPr>
          <p:spPr>
            <a:xfrm>
              <a:off x="6696518" y="1905000"/>
              <a:ext cx="173668" cy="272671"/>
            </a:xfrm>
            <a:custGeom>
              <a:avLst/>
              <a:gdLst/>
              <a:ahLst/>
              <a:cxnLst/>
              <a:rect l="0" t="0" r="0" b="0"/>
              <a:pathLst>
                <a:path w="173668" h="272671">
                  <a:moveTo>
                    <a:pt x="142432" y="0"/>
                  </a:moveTo>
                  <a:lnTo>
                    <a:pt x="130189" y="705"/>
                  </a:lnTo>
                  <a:lnTo>
                    <a:pt x="106926" y="8838"/>
                  </a:lnTo>
                  <a:lnTo>
                    <a:pt x="78437" y="26006"/>
                  </a:lnTo>
                  <a:lnTo>
                    <a:pt x="51480" y="46646"/>
                  </a:lnTo>
                  <a:lnTo>
                    <a:pt x="21027" y="71973"/>
                  </a:lnTo>
                  <a:lnTo>
                    <a:pt x="750" y="100366"/>
                  </a:lnTo>
                  <a:lnTo>
                    <a:pt x="0" y="103599"/>
                  </a:lnTo>
                  <a:lnTo>
                    <a:pt x="205" y="106461"/>
                  </a:lnTo>
                  <a:lnTo>
                    <a:pt x="2314" y="111521"/>
                  </a:lnTo>
                  <a:lnTo>
                    <a:pt x="5603" y="116122"/>
                  </a:lnTo>
                  <a:lnTo>
                    <a:pt x="11298" y="118637"/>
                  </a:lnTo>
                  <a:lnTo>
                    <a:pt x="42216" y="129370"/>
                  </a:lnTo>
                  <a:lnTo>
                    <a:pt x="67211" y="133269"/>
                  </a:lnTo>
                  <a:lnTo>
                    <a:pt x="89726" y="138892"/>
                  </a:lnTo>
                  <a:lnTo>
                    <a:pt x="116655" y="151195"/>
                  </a:lnTo>
                  <a:lnTo>
                    <a:pt x="142357" y="163999"/>
                  </a:lnTo>
                  <a:lnTo>
                    <a:pt x="162041" y="180117"/>
                  </a:lnTo>
                  <a:lnTo>
                    <a:pt x="168315" y="188472"/>
                  </a:lnTo>
                  <a:lnTo>
                    <a:pt x="171575" y="196889"/>
                  </a:lnTo>
                  <a:lnTo>
                    <a:pt x="173667" y="213791"/>
                  </a:lnTo>
                  <a:lnTo>
                    <a:pt x="170658" y="226485"/>
                  </a:lnTo>
                  <a:lnTo>
                    <a:pt x="165325" y="233069"/>
                  </a:lnTo>
                  <a:lnTo>
                    <a:pt x="137185" y="252510"/>
                  </a:lnTo>
                  <a:lnTo>
                    <a:pt x="109990" y="264387"/>
                  </a:lnTo>
                  <a:lnTo>
                    <a:pt x="85145" y="271129"/>
                  </a:lnTo>
                  <a:lnTo>
                    <a:pt x="63225" y="272670"/>
                  </a:lnTo>
                  <a:lnTo>
                    <a:pt x="49662" y="269566"/>
                  </a:lnTo>
                  <a:lnTo>
                    <a:pt x="34482" y="2603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3" name="SMARTInkShape-Group496"/>
          <p:cNvGrpSpPr/>
          <p:nvPr/>
        </p:nvGrpSpPr>
        <p:grpSpPr>
          <a:xfrm>
            <a:off x="5238750" y="2787650"/>
            <a:ext cx="1295401" cy="768351"/>
            <a:chOff x="5238750" y="2787650"/>
            <a:chExt cx="1295401" cy="768351"/>
          </a:xfrm>
        </p:grpSpPr>
        <p:sp>
          <p:nvSpPr>
            <p:cNvPr id="84" name="SMARTInkShape-3290"/>
            <p:cNvSpPr/>
            <p:nvPr/>
          </p:nvSpPr>
          <p:spPr>
            <a:xfrm>
              <a:off x="5505450" y="3378200"/>
              <a:ext cx="107951" cy="63501"/>
            </a:xfrm>
            <a:custGeom>
              <a:avLst/>
              <a:gdLst/>
              <a:ahLst/>
              <a:cxnLst/>
              <a:rect l="0" t="0" r="0" b="0"/>
              <a:pathLst>
                <a:path w="107951" h="63501">
                  <a:moveTo>
                    <a:pt x="107950" y="0"/>
                  </a:moveTo>
                  <a:lnTo>
                    <a:pt x="104578" y="0"/>
                  </a:lnTo>
                  <a:lnTo>
                    <a:pt x="101042" y="1881"/>
                  </a:lnTo>
                  <a:lnTo>
                    <a:pt x="89532" y="10831"/>
                  </a:lnTo>
                  <a:lnTo>
                    <a:pt x="70601" y="20980"/>
                  </a:lnTo>
                  <a:lnTo>
                    <a:pt x="43712" y="40471"/>
                  </a:lnTo>
                  <a:lnTo>
                    <a:pt x="12602" y="58045"/>
                  </a:lnTo>
                  <a:lnTo>
                    <a:pt x="0" y="635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SMARTInkShape-3291"/>
            <p:cNvSpPr/>
            <p:nvPr/>
          </p:nvSpPr>
          <p:spPr>
            <a:xfrm>
              <a:off x="5715000" y="3416300"/>
              <a:ext cx="57151" cy="50801"/>
            </a:xfrm>
            <a:custGeom>
              <a:avLst/>
              <a:gdLst/>
              <a:ahLst/>
              <a:cxnLst/>
              <a:rect l="0" t="0" r="0" b="0"/>
              <a:pathLst>
                <a:path w="57151" h="50801">
                  <a:moveTo>
                    <a:pt x="57150" y="0"/>
                  </a:moveTo>
                  <a:lnTo>
                    <a:pt x="57150" y="3371"/>
                  </a:lnTo>
                  <a:lnTo>
                    <a:pt x="56444" y="4364"/>
                  </a:lnTo>
                  <a:lnTo>
                    <a:pt x="55268" y="5026"/>
                  </a:lnTo>
                  <a:lnTo>
                    <a:pt x="53779" y="5467"/>
                  </a:lnTo>
                  <a:lnTo>
                    <a:pt x="45613" y="11950"/>
                  </a:lnTo>
                  <a:lnTo>
                    <a:pt x="14696" y="39098"/>
                  </a:lnTo>
                  <a:lnTo>
                    <a:pt x="0" y="508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SMARTInkShape-3292"/>
            <p:cNvSpPr/>
            <p:nvPr/>
          </p:nvSpPr>
          <p:spPr>
            <a:xfrm>
              <a:off x="5848350" y="3454400"/>
              <a:ext cx="101601" cy="101601"/>
            </a:xfrm>
            <a:custGeom>
              <a:avLst/>
              <a:gdLst/>
              <a:ahLst/>
              <a:cxnLst/>
              <a:rect l="0" t="0" r="0" b="0"/>
              <a:pathLst>
                <a:path w="101601" h="101601">
                  <a:moveTo>
                    <a:pt x="101600" y="0"/>
                  </a:moveTo>
                  <a:lnTo>
                    <a:pt x="101600" y="3371"/>
                  </a:lnTo>
                  <a:lnTo>
                    <a:pt x="98228" y="12209"/>
                  </a:lnTo>
                  <a:lnTo>
                    <a:pt x="77834" y="39497"/>
                  </a:lnTo>
                  <a:lnTo>
                    <a:pt x="50179" y="68152"/>
                  </a:lnTo>
                  <a:lnTo>
                    <a:pt x="19553" y="93219"/>
                  </a:lnTo>
                  <a:lnTo>
                    <a:pt x="8380" y="99116"/>
                  </a:lnTo>
                  <a:lnTo>
                    <a:pt x="0" y="1016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SMARTInkShape-3293"/>
            <p:cNvSpPr/>
            <p:nvPr/>
          </p:nvSpPr>
          <p:spPr>
            <a:xfrm>
              <a:off x="6096000" y="3448050"/>
              <a:ext cx="38101" cy="107951"/>
            </a:xfrm>
            <a:custGeom>
              <a:avLst/>
              <a:gdLst/>
              <a:ahLst/>
              <a:cxnLst/>
              <a:rect l="0" t="0" r="0" b="0"/>
              <a:pathLst>
                <a:path w="38101" h="107951">
                  <a:moveTo>
                    <a:pt x="38100" y="0"/>
                  </a:moveTo>
                  <a:lnTo>
                    <a:pt x="38100" y="8838"/>
                  </a:lnTo>
                  <a:lnTo>
                    <a:pt x="29261" y="30037"/>
                  </a:lnTo>
                  <a:lnTo>
                    <a:pt x="13975" y="59642"/>
                  </a:lnTo>
                  <a:lnTo>
                    <a:pt x="2989" y="89672"/>
                  </a:lnTo>
                  <a:lnTo>
                    <a:pt x="0" y="1079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SMARTInkShape-3294"/>
            <p:cNvSpPr/>
            <p:nvPr/>
          </p:nvSpPr>
          <p:spPr>
            <a:xfrm>
              <a:off x="6280150" y="3397250"/>
              <a:ext cx="12701" cy="88901"/>
            </a:xfrm>
            <a:custGeom>
              <a:avLst/>
              <a:gdLst/>
              <a:ahLst/>
              <a:cxnLst/>
              <a:rect l="0" t="0" r="0" b="0"/>
              <a:pathLst>
                <a:path w="12701" h="88901">
                  <a:moveTo>
                    <a:pt x="0" y="0"/>
                  </a:moveTo>
                  <a:lnTo>
                    <a:pt x="0" y="28543"/>
                  </a:lnTo>
                  <a:lnTo>
                    <a:pt x="1881" y="51420"/>
                  </a:lnTo>
                  <a:lnTo>
                    <a:pt x="11555" y="83077"/>
                  </a:lnTo>
                  <a:lnTo>
                    <a:pt x="12700" y="889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SMARTInkShape-3295"/>
            <p:cNvSpPr/>
            <p:nvPr/>
          </p:nvSpPr>
          <p:spPr>
            <a:xfrm>
              <a:off x="6413500" y="3289300"/>
              <a:ext cx="50801" cy="57151"/>
            </a:xfrm>
            <a:custGeom>
              <a:avLst/>
              <a:gdLst/>
              <a:ahLst/>
              <a:cxnLst/>
              <a:rect l="0" t="0" r="0" b="0"/>
              <a:pathLst>
                <a:path w="50801" h="57151">
                  <a:moveTo>
                    <a:pt x="0" y="0"/>
                  </a:moveTo>
                  <a:lnTo>
                    <a:pt x="0" y="3370"/>
                  </a:lnTo>
                  <a:lnTo>
                    <a:pt x="3762" y="6907"/>
                  </a:lnTo>
                  <a:lnTo>
                    <a:pt x="9433" y="11536"/>
                  </a:lnTo>
                  <a:lnTo>
                    <a:pt x="36755" y="43014"/>
                  </a:lnTo>
                  <a:lnTo>
                    <a:pt x="50800" y="571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SMARTInkShape-3296"/>
            <p:cNvSpPr/>
            <p:nvPr/>
          </p:nvSpPr>
          <p:spPr>
            <a:xfrm>
              <a:off x="6470650" y="3124200"/>
              <a:ext cx="63501" cy="69851"/>
            </a:xfrm>
            <a:custGeom>
              <a:avLst/>
              <a:gdLst/>
              <a:ahLst/>
              <a:cxnLst/>
              <a:rect l="0" t="0" r="0" b="0"/>
              <a:pathLst>
                <a:path w="63501" h="69851">
                  <a:moveTo>
                    <a:pt x="0" y="0"/>
                  </a:moveTo>
                  <a:lnTo>
                    <a:pt x="0" y="3371"/>
                  </a:lnTo>
                  <a:lnTo>
                    <a:pt x="1881" y="6907"/>
                  </a:lnTo>
                  <a:lnTo>
                    <a:pt x="26006" y="38279"/>
                  </a:lnTo>
                  <a:lnTo>
                    <a:pt x="45827" y="56608"/>
                  </a:lnTo>
                  <a:lnTo>
                    <a:pt x="63500" y="698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SMARTInkShape-3297"/>
            <p:cNvSpPr/>
            <p:nvPr/>
          </p:nvSpPr>
          <p:spPr>
            <a:xfrm>
              <a:off x="6445250" y="3009900"/>
              <a:ext cx="88901" cy="44451"/>
            </a:xfrm>
            <a:custGeom>
              <a:avLst/>
              <a:gdLst/>
              <a:ahLst/>
              <a:cxnLst/>
              <a:rect l="0" t="0" r="0" b="0"/>
              <a:pathLst>
                <a:path w="88901" h="44451">
                  <a:moveTo>
                    <a:pt x="88900" y="0"/>
                  </a:moveTo>
                  <a:lnTo>
                    <a:pt x="85528" y="3371"/>
                  </a:lnTo>
                  <a:lnTo>
                    <a:pt x="80111" y="5026"/>
                  </a:lnTo>
                  <a:lnTo>
                    <a:pt x="76690" y="5467"/>
                  </a:lnTo>
                  <a:lnTo>
                    <a:pt x="69127" y="9720"/>
                  </a:lnTo>
                  <a:lnTo>
                    <a:pt x="47882" y="22891"/>
                  </a:lnTo>
                  <a:lnTo>
                    <a:pt x="17512" y="35948"/>
                  </a:lnTo>
                  <a:lnTo>
                    <a:pt x="0" y="444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SMARTInkShape-3298"/>
            <p:cNvSpPr/>
            <p:nvPr/>
          </p:nvSpPr>
          <p:spPr>
            <a:xfrm>
              <a:off x="6438900" y="2882900"/>
              <a:ext cx="44451" cy="57151"/>
            </a:xfrm>
            <a:custGeom>
              <a:avLst/>
              <a:gdLst/>
              <a:ahLst/>
              <a:cxnLst/>
              <a:rect l="0" t="0" r="0" b="0"/>
              <a:pathLst>
                <a:path w="44451" h="57151">
                  <a:moveTo>
                    <a:pt x="44450" y="0"/>
                  </a:moveTo>
                  <a:lnTo>
                    <a:pt x="44450" y="5467"/>
                  </a:lnTo>
                  <a:lnTo>
                    <a:pt x="40085" y="11245"/>
                  </a:lnTo>
                  <a:lnTo>
                    <a:pt x="37277" y="17835"/>
                  </a:lnTo>
                  <a:lnTo>
                    <a:pt x="10365" y="46704"/>
                  </a:lnTo>
                  <a:lnTo>
                    <a:pt x="0" y="571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SMARTInkShape-3299"/>
            <p:cNvSpPr/>
            <p:nvPr/>
          </p:nvSpPr>
          <p:spPr>
            <a:xfrm>
              <a:off x="6172200" y="2819400"/>
              <a:ext cx="50801" cy="88901"/>
            </a:xfrm>
            <a:custGeom>
              <a:avLst/>
              <a:gdLst/>
              <a:ahLst/>
              <a:cxnLst/>
              <a:rect l="0" t="0" r="0" b="0"/>
              <a:pathLst>
                <a:path w="50801" h="88901">
                  <a:moveTo>
                    <a:pt x="50800" y="0"/>
                  </a:moveTo>
                  <a:lnTo>
                    <a:pt x="47428" y="3371"/>
                  </a:lnTo>
                  <a:lnTo>
                    <a:pt x="45773" y="6907"/>
                  </a:lnTo>
                  <a:lnTo>
                    <a:pt x="41340" y="18297"/>
                  </a:lnTo>
                  <a:lnTo>
                    <a:pt x="21697" y="46646"/>
                  </a:lnTo>
                  <a:lnTo>
                    <a:pt x="6381" y="76205"/>
                  </a:lnTo>
                  <a:lnTo>
                    <a:pt x="0" y="889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SMARTInkShape-3300"/>
            <p:cNvSpPr/>
            <p:nvPr/>
          </p:nvSpPr>
          <p:spPr>
            <a:xfrm>
              <a:off x="5937250" y="2800350"/>
              <a:ext cx="38101" cy="76201"/>
            </a:xfrm>
            <a:custGeom>
              <a:avLst/>
              <a:gdLst/>
              <a:ahLst/>
              <a:cxnLst/>
              <a:rect l="0" t="0" r="0" b="0"/>
              <a:pathLst>
                <a:path w="38101" h="76201">
                  <a:moveTo>
                    <a:pt x="38100" y="0"/>
                  </a:moveTo>
                  <a:lnTo>
                    <a:pt x="38100" y="6742"/>
                  </a:lnTo>
                  <a:lnTo>
                    <a:pt x="36218" y="11933"/>
                  </a:lnTo>
                  <a:lnTo>
                    <a:pt x="20387" y="40434"/>
                  </a:lnTo>
                  <a:lnTo>
                    <a:pt x="3404" y="64930"/>
                  </a:lnTo>
                  <a:lnTo>
                    <a:pt x="0" y="762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SMARTInkShape-3301"/>
            <p:cNvSpPr/>
            <p:nvPr/>
          </p:nvSpPr>
          <p:spPr>
            <a:xfrm>
              <a:off x="5746750" y="2787650"/>
              <a:ext cx="31751" cy="88901"/>
            </a:xfrm>
            <a:custGeom>
              <a:avLst/>
              <a:gdLst/>
              <a:ahLst/>
              <a:cxnLst/>
              <a:rect l="0" t="0" r="0" b="0"/>
              <a:pathLst>
                <a:path w="31751" h="88901">
                  <a:moveTo>
                    <a:pt x="31750" y="0"/>
                  </a:moveTo>
                  <a:lnTo>
                    <a:pt x="28378" y="3370"/>
                  </a:lnTo>
                  <a:lnTo>
                    <a:pt x="26723" y="6907"/>
                  </a:lnTo>
                  <a:lnTo>
                    <a:pt x="23634" y="24124"/>
                  </a:lnTo>
                  <a:lnTo>
                    <a:pt x="22106" y="26666"/>
                  </a:lnTo>
                  <a:lnTo>
                    <a:pt x="14864" y="56773"/>
                  </a:lnTo>
                  <a:lnTo>
                    <a:pt x="9614" y="74730"/>
                  </a:lnTo>
                  <a:lnTo>
                    <a:pt x="7820" y="77337"/>
                  </a:lnTo>
                  <a:lnTo>
                    <a:pt x="2630" y="81710"/>
                  </a:lnTo>
                  <a:lnTo>
                    <a:pt x="0" y="889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SMARTInkShape-3302"/>
            <p:cNvSpPr/>
            <p:nvPr/>
          </p:nvSpPr>
          <p:spPr>
            <a:xfrm>
              <a:off x="5518150" y="2832100"/>
              <a:ext cx="50801" cy="95251"/>
            </a:xfrm>
            <a:custGeom>
              <a:avLst/>
              <a:gdLst/>
              <a:ahLst/>
              <a:cxnLst/>
              <a:rect l="0" t="0" r="0" b="0"/>
              <a:pathLst>
                <a:path w="50801" h="95251">
                  <a:moveTo>
                    <a:pt x="0" y="0"/>
                  </a:moveTo>
                  <a:lnTo>
                    <a:pt x="0" y="3370"/>
                  </a:lnTo>
                  <a:lnTo>
                    <a:pt x="1881" y="6907"/>
                  </a:lnTo>
                  <a:lnTo>
                    <a:pt x="8838" y="18297"/>
                  </a:lnTo>
                  <a:lnTo>
                    <a:pt x="21199" y="47920"/>
                  </a:lnTo>
                  <a:lnTo>
                    <a:pt x="41746" y="77566"/>
                  </a:lnTo>
                  <a:lnTo>
                    <a:pt x="47804" y="85933"/>
                  </a:lnTo>
                  <a:lnTo>
                    <a:pt x="50800" y="952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SMARTInkShape-3303"/>
            <p:cNvSpPr/>
            <p:nvPr/>
          </p:nvSpPr>
          <p:spPr>
            <a:xfrm>
              <a:off x="5334323" y="2857654"/>
              <a:ext cx="1129521" cy="584008"/>
            </a:xfrm>
            <a:custGeom>
              <a:avLst/>
              <a:gdLst/>
              <a:ahLst/>
              <a:cxnLst/>
              <a:rect l="0" t="0" r="0" b="0"/>
              <a:pathLst>
                <a:path w="1129521" h="584008">
                  <a:moveTo>
                    <a:pt x="806127" y="56996"/>
                  </a:moveTo>
                  <a:lnTo>
                    <a:pt x="802755" y="56996"/>
                  </a:lnTo>
                  <a:lnTo>
                    <a:pt x="799219" y="55114"/>
                  </a:lnTo>
                  <a:lnTo>
                    <a:pt x="793885" y="51926"/>
                  </a:lnTo>
                  <a:lnTo>
                    <a:pt x="767251" y="38698"/>
                  </a:lnTo>
                  <a:lnTo>
                    <a:pt x="741768" y="27929"/>
                  </a:lnTo>
                  <a:lnTo>
                    <a:pt x="710289" y="20889"/>
                  </a:lnTo>
                  <a:lnTo>
                    <a:pt x="683422" y="17604"/>
                  </a:lnTo>
                  <a:lnTo>
                    <a:pt x="654999" y="14044"/>
                  </a:lnTo>
                  <a:lnTo>
                    <a:pt x="626823" y="11108"/>
                  </a:lnTo>
                  <a:lnTo>
                    <a:pt x="596131" y="5770"/>
                  </a:lnTo>
                  <a:lnTo>
                    <a:pt x="564694" y="1601"/>
                  </a:lnTo>
                  <a:lnTo>
                    <a:pt x="542896" y="626"/>
                  </a:lnTo>
                  <a:lnTo>
                    <a:pt x="519096" y="192"/>
                  </a:lnTo>
                  <a:lnTo>
                    <a:pt x="496289" y="0"/>
                  </a:lnTo>
                  <a:lnTo>
                    <a:pt x="473688" y="619"/>
                  </a:lnTo>
                  <a:lnTo>
                    <a:pt x="449532" y="3247"/>
                  </a:lnTo>
                  <a:lnTo>
                    <a:pt x="424684" y="6766"/>
                  </a:lnTo>
                  <a:lnTo>
                    <a:pt x="400235" y="9977"/>
                  </a:lnTo>
                  <a:lnTo>
                    <a:pt x="377610" y="11404"/>
                  </a:lnTo>
                  <a:lnTo>
                    <a:pt x="353914" y="15801"/>
                  </a:lnTo>
                  <a:lnTo>
                    <a:pt x="329271" y="21753"/>
                  </a:lnTo>
                  <a:lnTo>
                    <a:pt x="304208" y="26751"/>
                  </a:lnTo>
                  <a:lnTo>
                    <a:pt x="280838" y="33205"/>
                  </a:lnTo>
                  <a:lnTo>
                    <a:pt x="258692" y="40777"/>
                  </a:lnTo>
                  <a:lnTo>
                    <a:pt x="237091" y="48847"/>
                  </a:lnTo>
                  <a:lnTo>
                    <a:pt x="215732" y="59018"/>
                  </a:lnTo>
                  <a:lnTo>
                    <a:pt x="185754" y="74764"/>
                  </a:lnTo>
                  <a:lnTo>
                    <a:pt x="157116" y="88365"/>
                  </a:lnTo>
                  <a:lnTo>
                    <a:pt x="130051" y="103214"/>
                  </a:lnTo>
                  <a:lnTo>
                    <a:pt x="98572" y="127195"/>
                  </a:lnTo>
                  <a:lnTo>
                    <a:pt x="70247" y="152315"/>
                  </a:lnTo>
                  <a:lnTo>
                    <a:pt x="41242" y="184005"/>
                  </a:lnTo>
                  <a:lnTo>
                    <a:pt x="18904" y="215747"/>
                  </a:lnTo>
                  <a:lnTo>
                    <a:pt x="7960" y="236678"/>
                  </a:lnTo>
                  <a:lnTo>
                    <a:pt x="1313" y="265663"/>
                  </a:lnTo>
                  <a:lnTo>
                    <a:pt x="0" y="291771"/>
                  </a:lnTo>
                  <a:lnTo>
                    <a:pt x="1622" y="319192"/>
                  </a:lnTo>
                  <a:lnTo>
                    <a:pt x="8527" y="348206"/>
                  </a:lnTo>
                  <a:lnTo>
                    <a:pt x="21755" y="378684"/>
                  </a:lnTo>
                  <a:lnTo>
                    <a:pt x="37957" y="405819"/>
                  </a:lnTo>
                  <a:lnTo>
                    <a:pt x="58116" y="431561"/>
                  </a:lnTo>
                  <a:lnTo>
                    <a:pt x="86845" y="456323"/>
                  </a:lnTo>
                  <a:lnTo>
                    <a:pt x="117397" y="477416"/>
                  </a:lnTo>
                  <a:lnTo>
                    <a:pt x="146740" y="493655"/>
                  </a:lnTo>
                  <a:lnTo>
                    <a:pt x="177776" y="507404"/>
                  </a:lnTo>
                  <a:lnTo>
                    <a:pt x="199482" y="516116"/>
                  </a:lnTo>
                  <a:lnTo>
                    <a:pt x="223240" y="524692"/>
                  </a:lnTo>
                  <a:lnTo>
                    <a:pt x="246029" y="533207"/>
                  </a:lnTo>
                  <a:lnTo>
                    <a:pt x="268622" y="540989"/>
                  </a:lnTo>
                  <a:lnTo>
                    <a:pt x="292774" y="546800"/>
                  </a:lnTo>
                  <a:lnTo>
                    <a:pt x="317620" y="553616"/>
                  </a:lnTo>
                  <a:lnTo>
                    <a:pt x="342773" y="560643"/>
                  </a:lnTo>
                  <a:lnTo>
                    <a:pt x="368064" y="566119"/>
                  </a:lnTo>
                  <a:lnTo>
                    <a:pt x="393415" y="570904"/>
                  </a:lnTo>
                  <a:lnTo>
                    <a:pt x="418794" y="574677"/>
                  </a:lnTo>
                  <a:lnTo>
                    <a:pt x="444184" y="576354"/>
                  </a:lnTo>
                  <a:lnTo>
                    <a:pt x="469580" y="578981"/>
                  </a:lnTo>
                  <a:lnTo>
                    <a:pt x="495683" y="581794"/>
                  </a:lnTo>
                  <a:lnTo>
                    <a:pt x="523748" y="583045"/>
                  </a:lnTo>
                  <a:lnTo>
                    <a:pt x="550803" y="583601"/>
                  </a:lnTo>
                  <a:lnTo>
                    <a:pt x="577644" y="583848"/>
                  </a:lnTo>
                  <a:lnTo>
                    <a:pt x="606036" y="583958"/>
                  </a:lnTo>
                  <a:lnTo>
                    <a:pt x="633237" y="584007"/>
                  </a:lnTo>
                  <a:lnTo>
                    <a:pt x="659436" y="583323"/>
                  </a:lnTo>
                  <a:lnTo>
                    <a:pt x="685192" y="580667"/>
                  </a:lnTo>
                  <a:lnTo>
                    <a:pt x="710751" y="579016"/>
                  </a:lnTo>
                  <a:lnTo>
                    <a:pt x="736221" y="577577"/>
                  </a:lnTo>
                  <a:lnTo>
                    <a:pt x="761652" y="574585"/>
                  </a:lnTo>
                  <a:lnTo>
                    <a:pt x="787066" y="570904"/>
                  </a:lnTo>
                  <a:lnTo>
                    <a:pt x="811766" y="566916"/>
                  </a:lnTo>
                  <a:lnTo>
                    <a:pt x="834503" y="562792"/>
                  </a:lnTo>
                  <a:lnTo>
                    <a:pt x="856368" y="556725"/>
                  </a:lnTo>
                  <a:lnTo>
                    <a:pt x="877845" y="550031"/>
                  </a:lnTo>
                  <a:lnTo>
                    <a:pt x="899150" y="544704"/>
                  </a:lnTo>
                  <a:lnTo>
                    <a:pt x="920378" y="538103"/>
                  </a:lnTo>
                  <a:lnTo>
                    <a:pt x="948399" y="526453"/>
                  </a:lnTo>
                  <a:lnTo>
                    <a:pt x="971988" y="514065"/>
                  </a:lnTo>
                  <a:lnTo>
                    <a:pt x="1001873" y="493865"/>
                  </a:lnTo>
                  <a:lnTo>
                    <a:pt x="1032523" y="473857"/>
                  </a:lnTo>
                  <a:lnTo>
                    <a:pt x="1059691" y="450253"/>
                  </a:lnTo>
                  <a:lnTo>
                    <a:pt x="1082070" y="425208"/>
                  </a:lnTo>
                  <a:lnTo>
                    <a:pt x="1100078" y="395514"/>
                  </a:lnTo>
                  <a:lnTo>
                    <a:pt x="1115343" y="366653"/>
                  </a:lnTo>
                  <a:lnTo>
                    <a:pt x="1121991" y="337355"/>
                  </a:lnTo>
                  <a:lnTo>
                    <a:pt x="1127667" y="306821"/>
                  </a:lnTo>
                  <a:lnTo>
                    <a:pt x="1129520" y="279675"/>
                  </a:lnTo>
                  <a:lnTo>
                    <a:pt x="1126515" y="250559"/>
                  </a:lnTo>
                  <a:lnTo>
                    <a:pt x="1123492" y="222701"/>
                  </a:lnTo>
                  <a:lnTo>
                    <a:pt x="1118021" y="203225"/>
                  </a:lnTo>
                  <a:lnTo>
                    <a:pt x="1103887" y="177681"/>
                  </a:lnTo>
                  <a:lnTo>
                    <a:pt x="1087507" y="152252"/>
                  </a:lnTo>
                  <a:lnTo>
                    <a:pt x="1064577" y="122378"/>
                  </a:lnTo>
                  <a:lnTo>
                    <a:pt x="1033771" y="95213"/>
                  </a:lnTo>
                  <a:lnTo>
                    <a:pt x="1004251" y="76487"/>
                  </a:lnTo>
                  <a:lnTo>
                    <a:pt x="977828" y="59199"/>
                  </a:lnTo>
                  <a:lnTo>
                    <a:pt x="951859" y="49809"/>
                  </a:lnTo>
                  <a:lnTo>
                    <a:pt x="920207" y="35951"/>
                  </a:lnTo>
                  <a:lnTo>
                    <a:pt x="892296" y="28026"/>
                  </a:lnTo>
                  <a:lnTo>
                    <a:pt x="865838" y="21914"/>
                  </a:lnTo>
                  <a:lnTo>
                    <a:pt x="840125" y="19084"/>
                  </a:lnTo>
                  <a:lnTo>
                    <a:pt x="814633" y="14797"/>
                  </a:lnTo>
                  <a:lnTo>
                    <a:pt x="789205" y="13213"/>
                  </a:lnTo>
                  <a:lnTo>
                    <a:pt x="763797" y="12743"/>
                  </a:lnTo>
                  <a:lnTo>
                    <a:pt x="738394" y="12604"/>
                  </a:lnTo>
                  <a:lnTo>
                    <a:pt x="713699" y="12563"/>
                  </a:lnTo>
                  <a:lnTo>
                    <a:pt x="682869" y="12548"/>
                  </a:lnTo>
                  <a:lnTo>
                    <a:pt x="672777" y="12546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SMARTInkShape-3304"/>
            <p:cNvSpPr/>
            <p:nvPr/>
          </p:nvSpPr>
          <p:spPr>
            <a:xfrm>
              <a:off x="5359400" y="3314700"/>
              <a:ext cx="107951" cy="50801"/>
            </a:xfrm>
            <a:custGeom>
              <a:avLst/>
              <a:gdLst/>
              <a:ahLst/>
              <a:cxnLst/>
              <a:rect l="0" t="0" r="0" b="0"/>
              <a:pathLst>
                <a:path w="107951" h="50801">
                  <a:moveTo>
                    <a:pt x="107950" y="0"/>
                  </a:moveTo>
                  <a:lnTo>
                    <a:pt x="104579" y="0"/>
                  </a:lnTo>
                  <a:lnTo>
                    <a:pt x="95740" y="3371"/>
                  </a:lnTo>
                  <a:lnTo>
                    <a:pt x="68330" y="21370"/>
                  </a:lnTo>
                  <a:lnTo>
                    <a:pt x="41271" y="33615"/>
                  </a:lnTo>
                  <a:lnTo>
                    <a:pt x="14162" y="44417"/>
                  </a:lnTo>
                  <a:lnTo>
                    <a:pt x="0" y="508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SMARTInkShape-3305"/>
            <p:cNvSpPr/>
            <p:nvPr/>
          </p:nvSpPr>
          <p:spPr>
            <a:xfrm>
              <a:off x="5238750" y="3206750"/>
              <a:ext cx="139701" cy="6351"/>
            </a:xfrm>
            <a:custGeom>
              <a:avLst/>
              <a:gdLst/>
              <a:ahLst/>
              <a:cxnLst/>
              <a:rect l="0" t="0" r="0" b="0"/>
              <a:pathLst>
                <a:path w="139701" h="6351">
                  <a:moveTo>
                    <a:pt x="139700" y="6350"/>
                  </a:moveTo>
                  <a:lnTo>
                    <a:pt x="136328" y="6350"/>
                  </a:lnTo>
                  <a:lnTo>
                    <a:pt x="132792" y="4468"/>
                  </a:lnTo>
                  <a:lnTo>
                    <a:pt x="130861" y="2979"/>
                  </a:lnTo>
                  <a:lnTo>
                    <a:pt x="124953" y="1323"/>
                  </a:lnTo>
                  <a:lnTo>
                    <a:pt x="96394" y="116"/>
                  </a:lnTo>
                  <a:lnTo>
                    <a:pt x="68069" y="10"/>
                  </a:lnTo>
                  <a:lnTo>
                    <a:pt x="38570" y="1"/>
                  </a:lnTo>
                  <a:lnTo>
                    <a:pt x="8383" y="0"/>
                  </a:lnTo>
                  <a:lnTo>
                    <a:pt x="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SMARTInkShape-3306"/>
            <p:cNvSpPr/>
            <p:nvPr/>
          </p:nvSpPr>
          <p:spPr>
            <a:xfrm>
              <a:off x="5251450" y="3060700"/>
              <a:ext cx="63501" cy="31751"/>
            </a:xfrm>
            <a:custGeom>
              <a:avLst/>
              <a:gdLst/>
              <a:ahLst/>
              <a:cxnLst/>
              <a:rect l="0" t="0" r="0" b="0"/>
              <a:pathLst>
                <a:path w="63501" h="31751">
                  <a:moveTo>
                    <a:pt x="63500" y="31750"/>
                  </a:moveTo>
                  <a:lnTo>
                    <a:pt x="48753" y="18884"/>
                  </a:lnTo>
                  <a:lnTo>
                    <a:pt x="33728" y="9150"/>
                  </a:lnTo>
                  <a:lnTo>
                    <a:pt x="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SMARTInkShape-3307"/>
            <p:cNvSpPr/>
            <p:nvPr/>
          </p:nvSpPr>
          <p:spPr>
            <a:xfrm>
              <a:off x="5353050" y="2908300"/>
              <a:ext cx="50801" cy="63501"/>
            </a:xfrm>
            <a:custGeom>
              <a:avLst/>
              <a:gdLst/>
              <a:ahLst/>
              <a:cxnLst/>
              <a:rect l="0" t="0" r="0" b="0"/>
              <a:pathLst>
                <a:path w="50801" h="63501">
                  <a:moveTo>
                    <a:pt x="50800" y="63500"/>
                  </a:moveTo>
                  <a:lnTo>
                    <a:pt x="50800" y="60128"/>
                  </a:lnTo>
                  <a:lnTo>
                    <a:pt x="47428" y="51290"/>
                  </a:lnTo>
                  <a:lnTo>
                    <a:pt x="37934" y="38443"/>
                  </a:lnTo>
                  <a:lnTo>
                    <a:pt x="9053" y="8644"/>
                  </a:lnTo>
                  <a:lnTo>
                    <a:pt x="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SMARTInkShape-3308"/>
            <p:cNvSpPr/>
            <p:nvPr/>
          </p:nvSpPr>
          <p:spPr>
            <a:xfrm>
              <a:off x="5441950" y="2851150"/>
              <a:ext cx="6351" cy="19051"/>
            </a:xfrm>
            <a:custGeom>
              <a:avLst/>
              <a:gdLst/>
              <a:ahLst/>
              <a:cxnLst/>
              <a:rect l="0" t="0" r="0" b="0"/>
              <a:pathLst>
                <a:path w="6351" h="19051">
                  <a:moveTo>
                    <a:pt x="6350" y="19050"/>
                  </a:moveTo>
                  <a:lnTo>
                    <a:pt x="6350" y="13582"/>
                  </a:lnTo>
                  <a:lnTo>
                    <a:pt x="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29000" y="1"/>
            <a:ext cx="5715000" cy="26610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4995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2400300"/>
            <a:ext cx="3624263" cy="280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398860"/>
            <a:ext cx="8458200" cy="44017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4333875" cy="240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7043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62400" y="2099073"/>
            <a:ext cx="5181600" cy="30444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MARTInkShape-3309"/>
          <p:cNvSpPr/>
          <p:nvPr/>
        </p:nvSpPr>
        <p:spPr>
          <a:xfrm>
            <a:off x="6826250" y="3473450"/>
            <a:ext cx="146051" cy="107951"/>
          </a:xfrm>
          <a:custGeom>
            <a:avLst/>
            <a:gdLst/>
            <a:ahLst/>
            <a:cxnLst/>
            <a:rect l="0" t="0" r="0" b="0"/>
            <a:pathLst>
              <a:path w="146051" h="107951">
                <a:moveTo>
                  <a:pt x="107950" y="0"/>
                </a:moveTo>
                <a:lnTo>
                  <a:pt x="111608" y="0"/>
                </a:lnTo>
                <a:lnTo>
                  <a:pt x="108570" y="0"/>
                </a:lnTo>
                <a:lnTo>
                  <a:pt x="103003" y="4364"/>
                </a:lnTo>
                <a:lnTo>
                  <a:pt x="99166" y="5467"/>
                </a:lnTo>
                <a:lnTo>
                  <a:pt x="97860" y="6467"/>
                </a:lnTo>
                <a:lnTo>
                  <a:pt x="96410" y="9459"/>
                </a:lnTo>
                <a:lnTo>
                  <a:pt x="94773" y="17129"/>
                </a:lnTo>
                <a:lnTo>
                  <a:pt x="78036" y="44061"/>
                </a:lnTo>
                <a:lnTo>
                  <a:pt x="77423" y="46307"/>
                </a:lnTo>
                <a:lnTo>
                  <a:pt x="75604" y="47804"/>
                </a:lnTo>
                <a:lnTo>
                  <a:pt x="67713" y="50617"/>
                </a:lnTo>
                <a:lnTo>
                  <a:pt x="66309" y="52089"/>
                </a:lnTo>
                <a:lnTo>
                  <a:pt x="60683" y="59521"/>
                </a:lnTo>
                <a:lnTo>
                  <a:pt x="56839" y="61731"/>
                </a:lnTo>
                <a:lnTo>
                  <a:pt x="45686" y="63396"/>
                </a:lnTo>
                <a:lnTo>
                  <a:pt x="31774" y="63500"/>
                </a:lnTo>
                <a:lnTo>
                  <a:pt x="37839" y="63500"/>
                </a:lnTo>
                <a:lnTo>
                  <a:pt x="49341" y="52960"/>
                </a:lnTo>
                <a:lnTo>
                  <a:pt x="55228" y="50734"/>
                </a:lnTo>
                <a:lnTo>
                  <a:pt x="69861" y="39853"/>
                </a:lnTo>
                <a:lnTo>
                  <a:pt x="71973" y="39269"/>
                </a:lnTo>
                <a:lnTo>
                  <a:pt x="73383" y="38174"/>
                </a:lnTo>
                <a:lnTo>
                  <a:pt x="76070" y="33966"/>
                </a:lnTo>
                <a:lnTo>
                  <a:pt x="79199" y="32735"/>
                </a:lnTo>
                <a:lnTo>
                  <a:pt x="80316" y="31701"/>
                </a:lnTo>
                <a:lnTo>
                  <a:pt x="81557" y="28671"/>
                </a:lnTo>
                <a:lnTo>
                  <a:pt x="82594" y="27580"/>
                </a:lnTo>
                <a:lnTo>
                  <a:pt x="87930" y="25686"/>
                </a:lnTo>
                <a:lnTo>
                  <a:pt x="88469" y="23646"/>
                </a:lnTo>
                <a:lnTo>
                  <a:pt x="88897" y="19073"/>
                </a:lnTo>
                <a:lnTo>
                  <a:pt x="94367" y="19051"/>
                </a:lnTo>
                <a:lnTo>
                  <a:pt x="94660" y="19756"/>
                </a:lnTo>
                <a:lnTo>
                  <a:pt x="95250" y="25400"/>
                </a:lnTo>
                <a:lnTo>
                  <a:pt x="95250" y="19127"/>
                </a:lnTo>
                <a:lnTo>
                  <a:pt x="101593" y="19050"/>
                </a:lnTo>
                <a:lnTo>
                  <a:pt x="101600" y="49872"/>
                </a:lnTo>
                <a:lnTo>
                  <a:pt x="101600" y="52298"/>
                </a:lnTo>
                <a:lnTo>
                  <a:pt x="103482" y="56875"/>
                </a:lnTo>
                <a:lnTo>
                  <a:pt x="105964" y="61261"/>
                </a:lnTo>
                <a:lnTo>
                  <a:pt x="108067" y="67697"/>
                </a:lnTo>
                <a:lnTo>
                  <a:pt x="112138" y="74072"/>
                </a:lnTo>
                <a:lnTo>
                  <a:pt x="114365" y="80429"/>
                </a:lnTo>
                <a:lnTo>
                  <a:pt x="123053" y="91016"/>
                </a:lnTo>
                <a:lnTo>
                  <a:pt x="127127" y="93368"/>
                </a:lnTo>
                <a:lnTo>
                  <a:pt x="129201" y="93995"/>
                </a:lnTo>
                <a:lnTo>
                  <a:pt x="130584" y="95119"/>
                </a:lnTo>
                <a:lnTo>
                  <a:pt x="133236" y="99366"/>
                </a:lnTo>
                <a:lnTo>
                  <a:pt x="136356" y="100607"/>
                </a:lnTo>
                <a:lnTo>
                  <a:pt x="137471" y="101643"/>
                </a:lnTo>
                <a:lnTo>
                  <a:pt x="138709" y="104676"/>
                </a:lnTo>
                <a:lnTo>
                  <a:pt x="139744" y="105767"/>
                </a:lnTo>
                <a:lnTo>
                  <a:pt x="146048" y="107949"/>
                </a:lnTo>
                <a:lnTo>
                  <a:pt x="146050" y="107950"/>
                </a:lnTo>
                <a:lnTo>
                  <a:pt x="136406" y="98306"/>
                </a:lnTo>
                <a:lnTo>
                  <a:pt x="132826" y="96608"/>
                </a:lnTo>
                <a:lnTo>
                  <a:pt x="128151" y="95518"/>
                </a:lnTo>
                <a:lnTo>
                  <a:pt x="117570" y="85797"/>
                </a:lnTo>
                <a:lnTo>
                  <a:pt x="115753" y="82111"/>
                </a:lnTo>
                <a:lnTo>
                  <a:pt x="115268" y="80141"/>
                </a:lnTo>
                <a:lnTo>
                  <a:pt x="111216" y="73997"/>
                </a:lnTo>
                <a:lnTo>
                  <a:pt x="98015" y="59261"/>
                </a:lnTo>
                <a:lnTo>
                  <a:pt x="93915" y="50798"/>
                </a:lnTo>
                <a:lnTo>
                  <a:pt x="82557" y="38107"/>
                </a:lnTo>
                <a:lnTo>
                  <a:pt x="82551" y="34442"/>
                </a:lnTo>
                <a:lnTo>
                  <a:pt x="82550" y="43567"/>
                </a:lnTo>
                <a:lnTo>
                  <a:pt x="81844" y="43861"/>
                </a:lnTo>
                <a:lnTo>
                  <a:pt x="79178" y="44188"/>
                </a:lnTo>
                <a:lnTo>
                  <a:pt x="78185" y="44980"/>
                </a:lnTo>
                <a:lnTo>
                  <a:pt x="77082" y="47743"/>
                </a:lnTo>
                <a:lnTo>
                  <a:pt x="76082" y="48762"/>
                </a:lnTo>
                <a:lnTo>
                  <a:pt x="73090" y="49894"/>
                </a:lnTo>
                <a:lnTo>
                  <a:pt x="65420" y="51326"/>
                </a:lnTo>
                <a:lnTo>
                  <a:pt x="59208" y="55110"/>
                </a:lnTo>
                <a:lnTo>
                  <a:pt x="50788" y="56747"/>
                </a:lnTo>
                <a:lnTo>
                  <a:pt x="19050" y="57149"/>
                </a:lnTo>
                <a:lnTo>
                  <a:pt x="2" y="57150"/>
                </a:lnTo>
                <a:lnTo>
                  <a:pt x="0" y="60521"/>
                </a:lnTo>
                <a:lnTo>
                  <a:pt x="706" y="61514"/>
                </a:lnTo>
                <a:lnTo>
                  <a:pt x="1881" y="62176"/>
                </a:lnTo>
                <a:lnTo>
                  <a:pt x="6467" y="63325"/>
                </a:lnTo>
                <a:lnTo>
                  <a:pt x="44450" y="63500"/>
                </a:lnTo>
              </a:path>
            </a:pathLst>
          </a:custGeom>
          <a:ln w="1905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5" descr="http://remf.dartmouth.edu/Microbiology_miscellaneous/images/02_T4Phage&amp;e-coli2145_80K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67201" y="0"/>
            <a:ext cx="4600575" cy="49422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4" descr="http://www.ahmedabdelhamid.com/main/wp-content/uploads/2011/06/swine_fl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4600" y="1714500"/>
            <a:ext cx="6381750" cy="3243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5" name="Picture 2" descr="http://1.bp.blogspot.com/_XU9x8G7khv0/SgmxEkUr8CI/AAAAAAAADHU/5__uF3IQ-xk/s400/virus.bmp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" y="171451"/>
            <a:ext cx="3810000" cy="25360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71450"/>
            <a:ext cx="9144000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8067" name="Picture 4"/>
          <p:cNvPicPr>
            <a:picLocks noChangeAspect="1" noChangeArrowheads="1"/>
          </p:cNvPicPr>
          <p:nvPr/>
        </p:nvPicPr>
        <p:blipFill>
          <a:blip r:embed="rId3" cstate="print"/>
          <a:srcRect l="57600" b="11899"/>
          <a:stretch>
            <a:fillRect/>
          </a:stretch>
        </p:blipFill>
        <p:spPr bwMode="auto">
          <a:xfrm>
            <a:off x="5867400" y="971550"/>
            <a:ext cx="3051175" cy="24200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73" name="SMARTInkShape-Group143"/>
          <p:cNvGrpSpPr/>
          <p:nvPr/>
        </p:nvGrpSpPr>
        <p:grpSpPr>
          <a:xfrm>
            <a:off x="349250" y="1860550"/>
            <a:ext cx="146051" cy="273051"/>
            <a:chOff x="349250" y="1860550"/>
            <a:chExt cx="146051" cy="273051"/>
          </a:xfrm>
        </p:grpSpPr>
        <p:sp>
          <p:nvSpPr>
            <p:cNvPr id="70" name="SMARTInkShape-729"/>
            <p:cNvSpPr/>
            <p:nvPr/>
          </p:nvSpPr>
          <p:spPr>
            <a:xfrm>
              <a:off x="400050" y="1860550"/>
              <a:ext cx="95251" cy="82551"/>
            </a:xfrm>
            <a:custGeom>
              <a:avLst/>
              <a:gdLst/>
              <a:ahLst/>
              <a:cxnLst/>
              <a:rect l="0" t="0" r="0" b="0"/>
              <a:pathLst>
                <a:path w="95251" h="82551">
                  <a:moveTo>
                    <a:pt x="95250" y="82550"/>
                  </a:moveTo>
                  <a:lnTo>
                    <a:pt x="91878" y="82550"/>
                  </a:lnTo>
                  <a:lnTo>
                    <a:pt x="88341" y="80667"/>
                  </a:lnTo>
                  <a:lnTo>
                    <a:pt x="67722" y="61349"/>
                  </a:lnTo>
                  <a:lnTo>
                    <a:pt x="65377" y="55253"/>
                  </a:lnTo>
                  <a:lnTo>
                    <a:pt x="63627" y="48546"/>
                  </a:lnTo>
                  <a:lnTo>
                    <a:pt x="57971" y="40096"/>
                  </a:lnTo>
                  <a:lnTo>
                    <a:pt x="43776" y="26839"/>
                  </a:lnTo>
                  <a:lnTo>
                    <a:pt x="14920" y="9227"/>
                  </a:lnTo>
                  <a:lnTo>
                    <a:pt x="5047" y="6497"/>
                  </a:lnTo>
                  <a:lnTo>
                    <a:pt x="3365" y="5037"/>
                  </a:lnTo>
                  <a:lnTo>
                    <a:pt x="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SMARTInkShape-730"/>
            <p:cNvSpPr/>
            <p:nvPr/>
          </p:nvSpPr>
          <p:spPr>
            <a:xfrm>
              <a:off x="349250" y="1987550"/>
              <a:ext cx="76201" cy="25401"/>
            </a:xfrm>
            <a:custGeom>
              <a:avLst/>
              <a:gdLst/>
              <a:ahLst/>
              <a:cxnLst/>
              <a:rect l="0" t="0" r="0" b="0"/>
              <a:pathLst>
                <a:path w="76201" h="25401">
                  <a:moveTo>
                    <a:pt x="76200" y="0"/>
                  </a:moveTo>
                  <a:lnTo>
                    <a:pt x="57280" y="0"/>
                  </a:lnTo>
                  <a:lnTo>
                    <a:pt x="51798" y="1881"/>
                  </a:lnTo>
                  <a:lnTo>
                    <a:pt x="47010" y="4364"/>
                  </a:lnTo>
                  <a:lnTo>
                    <a:pt x="40347" y="6467"/>
                  </a:lnTo>
                  <a:lnTo>
                    <a:pt x="26279" y="15109"/>
                  </a:lnTo>
                  <a:lnTo>
                    <a:pt x="0" y="254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SMARTInkShape-731"/>
            <p:cNvSpPr/>
            <p:nvPr/>
          </p:nvSpPr>
          <p:spPr>
            <a:xfrm>
              <a:off x="349250" y="2082800"/>
              <a:ext cx="50801" cy="50801"/>
            </a:xfrm>
            <a:custGeom>
              <a:avLst/>
              <a:gdLst/>
              <a:ahLst/>
              <a:cxnLst/>
              <a:rect l="0" t="0" r="0" b="0"/>
              <a:pathLst>
                <a:path w="50801" h="50801">
                  <a:moveTo>
                    <a:pt x="50800" y="0"/>
                  </a:moveTo>
                  <a:lnTo>
                    <a:pt x="36985" y="8788"/>
                  </a:lnTo>
                  <a:lnTo>
                    <a:pt x="5599" y="39605"/>
                  </a:lnTo>
                  <a:lnTo>
                    <a:pt x="0" y="508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7" name="SMARTInkShape-Group144"/>
          <p:cNvGrpSpPr/>
          <p:nvPr/>
        </p:nvGrpSpPr>
        <p:grpSpPr>
          <a:xfrm>
            <a:off x="1435100" y="1847850"/>
            <a:ext cx="88901" cy="298451"/>
            <a:chOff x="1435100" y="1847850"/>
            <a:chExt cx="88901" cy="298451"/>
          </a:xfrm>
        </p:grpSpPr>
        <p:sp>
          <p:nvSpPr>
            <p:cNvPr id="74" name="SMARTInkShape-732"/>
            <p:cNvSpPr/>
            <p:nvPr/>
          </p:nvSpPr>
          <p:spPr>
            <a:xfrm>
              <a:off x="1435981" y="1847850"/>
              <a:ext cx="88020" cy="44451"/>
            </a:xfrm>
            <a:custGeom>
              <a:avLst/>
              <a:gdLst/>
              <a:ahLst/>
              <a:cxnLst/>
              <a:rect l="0" t="0" r="0" b="0"/>
              <a:pathLst>
                <a:path w="88020" h="44451">
                  <a:moveTo>
                    <a:pt x="5469" y="44450"/>
                  </a:moveTo>
                  <a:lnTo>
                    <a:pt x="0" y="44450"/>
                  </a:lnTo>
                  <a:lnTo>
                    <a:pt x="2751" y="41079"/>
                  </a:lnTo>
                  <a:lnTo>
                    <a:pt x="14067" y="29523"/>
                  </a:lnTo>
                  <a:lnTo>
                    <a:pt x="40951" y="13552"/>
                  </a:lnTo>
                  <a:lnTo>
                    <a:pt x="51578" y="9550"/>
                  </a:lnTo>
                  <a:lnTo>
                    <a:pt x="82255" y="1070"/>
                  </a:lnTo>
                  <a:lnTo>
                    <a:pt x="88019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SMARTInkShape-733"/>
            <p:cNvSpPr/>
            <p:nvPr/>
          </p:nvSpPr>
          <p:spPr>
            <a:xfrm>
              <a:off x="1447800" y="1968500"/>
              <a:ext cx="50801" cy="19051"/>
            </a:xfrm>
            <a:custGeom>
              <a:avLst/>
              <a:gdLst/>
              <a:ahLst/>
              <a:cxnLst/>
              <a:rect l="0" t="0" r="0" b="0"/>
              <a:pathLst>
                <a:path w="50801" h="19051">
                  <a:moveTo>
                    <a:pt x="0" y="0"/>
                  </a:moveTo>
                  <a:lnTo>
                    <a:pt x="3371" y="0"/>
                  </a:lnTo>
                  <a:lnTo>
                    <a:pt x="6906" y="1881"/>
                  </a:lnTo>
                  <a:lnTo>
                    <a:pt x="8838" y="3370"/>
                  </a:lnTo>
                  <a:lnTo>
                    <a:pt x="14745" y="5026"/>
                  </a:lnTo>
                  <a:lnTo>
                    <a:pt x="21370" y="6467"/>
                  </a:lnTo>
                  <a:lnTo>
                    <a:pt x="43014" y="17298"/>
                  </a:lnTo>
                  <a:lnTo>
                    <a:pt x="50800" y="190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SMARTInkShape-734"/>
            <p:cNvSpPr/>
            <p:nvPr/>
          </p:nvSpPr>
          <p:spPr>
            <a:xfrm>
              <a:off x="1435100" y="2089150"/>
              <a:ext cx="19051" cy="57151"/>
            </a:xfrm>
            <a:custGeom>
              <a:avLst/>
              <a:gdLst/>
              <a:ahLst/>
              <a:cxnLst/>
              <a:rect l="0" t="0" r="0" b="0"/>
              <a:pathLst>
                <a:path w="19051" h="57151">
                  <a:moveTo>
                    <a:pt x="0" y="0"/>
                  </a:moveTo>
                  <a:lnTo>
                    <a:pt x="0" y="8838"/>
                  </a:lnTo>
                  <a:lnTo>
                    <a:pt x="10982" y="38279"/>
                  </a:lnTo>
                  <a:lnTo>
                    <a:pt x="12642" y="45940"/>
                  </a:lnTo>
                  <a:lnTo>
                    <a:pt x="19050" y="571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4" name="SMARTInkShape-Group145"/>
          <p:cNvGrpSpPr/>
          <p:nvPr/>
        </p:nvGrpSpPr>
        <p:grpSpPr>
          <a:xfrm>
            <a:off x="501650" y="1742643"/>
            <a:ext cx="812801" cy="511608"/>
            <a:chOff x="501650" y="1742643"/>
            <a:chExt cx="812801" cy="511608"/>
          </a:xfrm>
        </p:grpSpPr>
        <p:sp>
          <p:nvSpPr>
            <p:cNvPr id="78" name="SMARTInkShape-735"/>
            <p:cNvSpPr/>
            <p:nvPr/>
          </p:nvSpPr>
          <p:spPr>
            <a:xfrm>
              <a:off x="955191" y="1742643"/>
              <a:ext cx="327510" cy="200458"/>
            </a:xfrm>
            <a:custGeom>
              <a:avLst/>
              <a:gdLst/>
              <a:ahLst/>
              <a:cxnLst/>
              <a:rect l="0" t="0" r="0" b="0"/>
              <a:pathLst>
                <a:path w="327510" h="200458">
                  <a:moveTo>
                    <a:pt x="3659" y="9957"/>
                  </a:moveTo>
                  <a:lnTo>
                    <a:pt x="287" y="6584"/>
                  </a:lnTo>
                  <a:lnTo>
                    <a:pt x="0" y="5591"/>
                  </a:lnTo>
                  <a:lnTo>
                    <a:pt x="514" y="4929"/>
                  </a:lnTo>
                  <a:lnTo>
                    <a:pt x="3037" y="3868"/>
                  </a:lnTo>
                  <a:lnTo>
                    <a:pt x="6845" y="313"/>
                  </a:lnTo>
                  <a:lnTo>
                    <a:pt x="9310" y="0"/>
                  </a:lnTo>
                  <a:lnTo>
                    <a:pt x="37499" y="4191"/>
                  </a:lnTo>
                  <a:lnTo>
                    <a:pt x="49566" y="8609"/>
                  </a:lnTo>
                  <a:lnTo>
                    <a:pt x="61241" y="11439"/>
                  </a:lnTo>
                  <a:lnTo>
                    <a:pt x="89636" y="21185"/>
                  </a:lnTo>
                  <a:lnTo>
                    <a:pt x="119540" y="33297"/>
                  </a:lnTo>
                  <a:lnTo>
                    <a:pt x="136902" y="43598"/>
                  </a:lnTo>
                  <a:lnTo>
                    <a:pt x="166635" y="62611"/>
                  </a:lnTo>
                  <a:lnTo>
                    <a:pt x="197671" y="77674"/>
                  </a:lnTo>
                  <a:lnTo>
                    <a:pt x="226825" y="94622"/>
                  </a:lnTo>
                  <a:lnTo>
                    <a:pt x="256502" y="123133"/>
                  </a:lnTo>
                  <a:lnTo>
                    <a:pt x="276581" y="145061"/>
                  </a:lnTo>
                  <a:lnTo>
                    <a:pt x="291517" y="164203"/>
                  </a:lnTo>
                  <a:lnTo>
                    <a:pt x="322481" y="195429"/>
                  </a:lnTo>
                  <a:lnTo>
                    <a:pt x="327509" y="200457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SMARTInkShape-736"/>
            <p:cNvSpPr/>
            <p:nvPr/>
          </p:nvSpPr>
          <p:spPr>
            <a:xfrm>
              <a:off x="927100" y="1930400"/>
              <a:ext cx="355601" cy="82551"/>
            </a:xfrm>
            <a:custGeom>
              <a:avLst/>
              <a:gdLst/>
              <a:ahLst/>
              <a:cxnLst/>
              <a:rect l="0" t="0" r="0" b="0"/>
              <a:pathLst>
                <a:path w="355601" h="82551">
                  <a:moveTo>
                    <a:pt x="0" y="82550"/>
                  </a:moveTo>
                  <a:lnTo>
                    <a:pt x="12209" y="82550"/>
                  </a:lnTo>
                  <a:lnTo>
                    <a:pt x="17890" y="80667"/>
                  </a:lnTo>
                  <a:lnTo>
                    <a:pt x="20394" y="79177"/>
                  </a:lnTo>
                  <a:lnTo>
                    <a:pt x="33843" y="76787"/>
                  </a:lnTo>
                  <a:lnTo>
                    <a:pt x="62608" y="76233"/>
                  </a:lnTo>
                  <a:lnTo>
                    <a:pt x="71569" y="75508"/>
                  </a:lnTo>
                  <a:lnTo>
                    <a:pt x="101694" y="69733"/>
                  </a:lnTo>
                  <a:lnTo>
                    <a:pt x="127988" y="64460"/>
                  </a:lnTo>
                  <a:lnTo>
                    <a:pt x="158880" y="61745"/>
                  </a:lnTo>
                  <a:lnTo>
                    <a:pt x="190516" y="57049"/>
                  </a:lnTo>
                  <a:lnTo>
                    <a:pt x="222252" y="48391"/>
                  </a:lnTo>
                  <a:lnTo>
                    <a:pt x="248974" y="39942"/>
                  </a:lnTo>
                  <a:lnTo>
                    <a:pt x="278867" y="33272"/>
                  </a:lnTo>
                  <a:lnTo>
                    <a:pt x="306683" y="21819"/>
                  </a:lnTo>
                  <a:lnTo>
                    <a:pt x="328052" y="16043"/>
                  </a:lnTo>
                  <a:lnTo>
                    <a:pt x="342338" y="8114"/>
                  </a:lnTo>
                  <a:lnTo>
                    <a:pt x="346882" y="6428"/>
                  </a:lnTo>
                  <a:lnTo>
                    <a:pt x="35560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SMARTInkShape-737"/>
            <p:cNvSpPr/>
            <p:nvPr/>
          </p:nvSpPr>
          <p:spPr>
            <a:xfrm>
              <a:off x="927100" y="2012950"/>
              <a:ext cx="387351" cy="228601"/>
            </a:xfrm>
            <a:custGeom>
              <a:avLst/>
              <a:gdLst/>
              <a:ahLst/>
              <a:cxnLst/>
              <a:rect l="0" t="0" r="0" b="0"/>
              <a:pathLst>
                <a:path w="387351" h="228601">
                  <a:moveTo>
                    <a:pt x="0" y="228600"/>
                  </a:moveTo>
                  <a:lnTo>
                    <a:pt x="0" y="225227"/>
                  </a:lnTo>
                  <a:lnTo>
                    <a:pt x="704" y="224234"/>
                  </a:lnTo>
                  <a:lnTo>
                    <a:pt x="1880" y="223572"/>
                  </a:lnTo>
                  <a:lnTo>
                    <a:pt x="10831" y="221718"/>
                  </a:lnTo>
                  <a:lnTo>
                    <a:pt x="34709" y="205952"/>
                  </a:lnTo>
                  <a:lnTo>
                    <a:pt x="63549" y="196452"/>
                  </a:lnTo>
                  <a:lnTo>
                    <a:pt x="93930" y="182233"/>
                  </a:lnTo>
                  <a:lnTo>
                    <a:pt x="122415" y="163607"/>
                  </a:lnTo>
                  <a:lnTo>
                    <a:pt x="151925" y="144441"/>
                  </a:lnTo>
                  <a:lnTo>
                    <a:pt x="178713" y="128208"/>
                  </a:lnTo>
                  <a:lnTo>
                    <a:pt x="204644" y="107830"/>
                  </a:lnTo>
                  <a:lnTo>
                    <a:pt x="230776" y="87472"/>
                  </a:lnTo>
                  <a:lnTo>
                    <a:pt x="260636" y="71080"/>
                  </a:lnTo>
                  <a:lnTo>
                    <a:pt x="290256" y="55709"/>
                  </a:lnTo>
                  <a:lnTo>
                    <a:pt x="306134" y="45903"/>
                  </a:lnTo>
                  <a:lnTo>
                    <a:pt x="336019" y="29693"/>
                  </a:lnTo>
                  <a:lnTo>
                    <a:pt x="366962" y="10667"/>
                  </a:lnTo>
                  <a:lnTo>
                    <a:pt x="38735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SMARTInkShape-738"/>
            <p:cNvSpPr/>
            <p:nvPr/>
          </p:nvSpPr>
          <p:spPr>
            <a:xfrm>
              <a:off x="533400" y="1765376"/>
              <a:ext cx="308232" cy="215825"/>
            </a:xfrm>
            <a:custGeom>
              <a:avLst/>
              <a:gdLst/>
              <a:ahLst/>
              <a:cxnLst/>
              <a:rect l="0" t="0" r="0" b="0"/>
              <a:pathLst>
                <a:path w="308232" h="215825">
                  <a:moveTo>
                    <a:pt x="292100" y="6274"/>
                  </a:moveTo>
                  <a:lnTo>
                    <a:pt x="295471" y="2901"/>
                  </a:lnTo>
                  <a:lnTo>
                    <a:pt x="299007" y="1246"/>
                  </a:lnTo>
                  <a:lnTo>
                    <a:pt x="307831" y="0"/>
                  </a:lnTo>
                  <a:lnTo>
                    <a:pt x="308231" y="680"/>
                  </a:lnTo>
                  <a:lnTo>
                    <a:pt x="307793" y="1838"/>
                  </a:lnTo>
                  <a:lnTo>
                    <a:pt x="306795" y="3317"/>
                  </a:lnTo>
                  <a:lnTo>
                    <a:pt x="305424" y="4302"/>
                  </a:lnTo>
                  <a:lnTo>
                    <a:pt x="298154" y="7765"/>
                  </a:lnTo>
                  <a:lnTo>
                    <a:pt x="286554" y="15035"/>
                  </a:lnTo>
                  <a:lnTo>
                    <a:pt x="261500" y="27244"/>
                  </a:lnTo>
                  <a:lnTo>
                    <a:pt x="238628" y="41673"/>
                  </a:lnTo>
                  <a:lnTo>
                    <a:pt x="208034" y="55610"/>
                  </a:lnTo>
                  <a:lnTo>
                    <a:pt x="177834" y="77609"/>
                  </a:lnTo>
                  <a:lnTo>
                    <a:pt x="150520" y="99772"/>
                  </a:lnTo>
                  <a:lnTo>
                    <a:pt x="134673" y="109235"/>
                  </a:lnTo>
                  <a:lnTo>
                    <a:pt x="103040" y="131512"/>
                  </a:lnTo>
                  <a:lnTo>
                    <a:pt x="72050" y="153453"/>
                  </a:lnTo>
                  <a:lnTo>
                    <a:pt x="42338" y="174960"/>
                  </a:lnTo>
                  <a:lnTo>
                    <a:pt x="22003" y="188249"/>
                  </a:lnTo>
                  <a:lnTo>
                    <a:pt x="10693" y="198882"/>
                  </a:lnTo>
                  <a:lnTo>
                    <a:pt x="8280" y="203119"/>
                  </a:lnTo>
                  <a:lnTo>
                    <a:pt x="6501" y="207354"/>
                  </a:lnTo>
                  <a:lnTo>
                    <a:pt x="0" y="215824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SMARTInkShape-739"/>
            <p:cNvSpPr/>
            <p:nvPr/>
          </p:nvSpPr>
          <p:spPr>
            <a:xfrm>
              <a:off x="501650" y="1987550"/>
              <a:ext cx="260351" cy="19051"/>
            </a:xfrm>
            <a:custGeom>
              <a:avLst/>
              <a:gdLst/>
              <a:ahLst/>
              <a:cxnLst/>
              <a:rect l="0" t="0" r="0" b="0"/>
              <a:pathLst>
                <a:path w="260351" h="19051">
                  <a:moveTo>
                    <a:pt x="260350" y="12700"/>
                  </a:moveTo>
                  <a:lnTo>
                    <a:pt x="248139" y="12700"/>
                  </a:lnTo>
                  <a:lnTo>
                    <a:pt x="242457" y="14581"/>
                  </a:lnTo>
                  <a:lnTo>
                    <a:pt x="239955" y="16070"/>
                  </a:lnTo>
                  <a:lnTo>
                    <a:pt x="229691" y="18166"/>
                  </a:lnTo>
                  <a:lnTo>
                    <a:pt x="201023" y="18998"/>
                  </a:lnTo>
                  <a:lnTo>
                    <a:pt x="169564" y="19047"/>
                  </a:lnTo>
                  <a:lnTo>
                    <a:pt x="143109" y="19049"/>
                  </a:lnTo>
                  <a:lnTo>
                    <a:pt x="115182" y="19050"/>
                  </a:lnTo>
                  <a:lnTo>
                    <a:pt x="87030" y="19050"/>
                  </a:lnTo>
                  <a:lnTo>
                    <a:pt x="59362" y="19050"/>
                  </a:lnTo>
                  <a:lnTo>
                    <a:pt x="44635" y="18344"/>
                  </a:lnTo>
                  <a:lnTo>
                    <a:pt x="15519" y="6406"/>
                  </a:lnTo>
                  <a:lnTo>
                    <a:pt x="6487" y="1473"/>
                  </a:lnTo>
                  <a:lnTo>
                    <a:pt x="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SMARTInkShape-740"/>
            <p:cNvSpPr/>
            <p:nvPr/>
          </p:nvSpPr>
          <p:spPr>
            <a:xfrm>
              <a:off x="508000" y="2038350"/>
              <a:ext cx="228601" cy="215901"/>
            </a:xfrm>
            <a:custGeom>
              <a:avLst/>
              <a:gdLst/>
              <a:ahLst/>
              <a:cxnLst/>
              <a:rect l="0" t="0" r="0" b="0"/>
              <a:pathLst>
                <a:path w="228601" h="215901">
                  <a:moveTo>
                    <a:pt x="228600" y="215900"/>
                  </a:moveTo>
                  <a:lnTo>
                    <a:pt x="219761" y="215900"/>
                  </a:lnTo>
                  <a:lnTo>
                    <a:pt x="215734" y="214017"/>
                  </a:lnTo>
                  <a:lnTo>
                    <a:pt x="193027" y="199476"/>
                  </a:lnTo>
                  <a:lnTo>
                    <a:pt x="178716" y="193824"/>
                  </a:lnTo>
                  <a:lnTo>
                    <a:pt x="176293" y="192009"/>
                  </a:lnTo>
                  <a:lnTo>
                    <a:pt x="171474" y="186087"/>
                  </a:lnTo>
                  <a:lnTo>
                    <a:pt x="148947" y="171438"/>
                  </a:lnTo>
                  <a:lnTo>
                    <a:pt x="139575" y="166505"/>
                  </a:lnTo>
                  <a:lnTo>
                    <a:pt x="118056" y="148753"/>
                  </a:lnTo>
                  <a:lnTo>
                    <a:pt x="97303" y="134289"/>
                  </a:lnTo>
                  <a:lnTo>
                    <a:pt x="71336" y="103434"/>
                  </a:lnTo>
                  <a:lnTo>
                    <a:pt x="49652" y="78052"/>
                  </a:lnTo>
                  <a:lnTo>
                    <a:pt x="39701" y="62035"/>
                  </a:lnTo>
                  <a:lnTo>
                    <a:pt x="26761" y="49465"/>
                  </a:lnTo>
                  <a:lnTo>
                    <a:pt x="9225" y="23347"/>
                  </a:lnTo>
                  <a:lnTo>
                    <a:pt x="6496" y="15463"/>
                  </a:lnTo>
                  <a:lnTo>
                    <a:pt x="2237" y="8657"/>
                  </a:lnTo>
                  <a:lnTo>
                    <a:pt x="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3" name="SMARTInkShape-Group146"/>
          <p:cNvGrpSpPr/>
          <p:nvPr/>
        </p:nvGrpSpPr>
        <p:grpSpPr>
          <a:xfrm>
            <a:off x="774700" y="1504950"/>
            <a:ext cx="1136651" cy="857251"/>
            <a:chOff x="774700" y="1504950"/>
            <a:chExt cx="1136651" cy="857251"/>
          </a:xfrm>
        </p:grpSpPr>
        <p:sp>
          <p:nvSpPr>
            <p:cNvPr id="85" name="SMARTInkShape-741"/>
            <p:cNvSpPr/>
            <p:nvPr/>
          </p:nvSpPr>
          <p:spPr>
            <a:xfrm>
              <a:off x="1118463" y="1784350"/>
              <a:ext cx="480580" cy="393522"/>
            </a:xfrm>
            <a:custGeom>
              <a:avLst/>
              <a:gdLst/>
              <a:ahLst/>
              <a:cxnLst/>
              <a:rect l="0" t="0" r="0" b="0"/>
              <a:pathLst>
                <a:path w="480580" h="393522">
                  <a:moveTo>
                    <a:pt x="373787" y="31750"/>
                  </a:moveTo>
                  <a:lnTo>
                    <a:pt x="364948" y="22911"/>
                  </a:lnTo>
                  <a:lnTo>
                    <a:pt x="333889" y="8444"/>
                  </a:lnTo>
                  <a:lnTo>
                    <a:pt x="320258" y="2814"/>
                  </a:lnTo>
                  <a:lnTo>
                    <a:pt x="295166" y="555"/>
                  </a:lnTo>
                  <a:lnTo>
                    <a:pt x="266613" y="108"/>
                  </a:lnTo>
                  <a:lnTo>
                    <a:pt x="235519" y="5090"/>
                  </a:lnTo>
                  <a:lnTo>
                    <a:pt x="204083" y="14750"/>
                  </a:lnTo>
                  <a:lnTo>
                    <a:pt x="173911" y="30038"/>
                  </a:lnTo>
                  <a:lnTo>
                    <a:pt x="149150" y="42453"/>
                  </a:lnTo>
                  <a:lnTo>
                    <a:pt x="119864" y="64359"/>
                  </a:lnTo>
                  <a:lnTo>
                    <a:pt x="89515" y="90951"/>
                  </a:lnTo>
                  <a:lnTo>
                    <a:pt x="62929" y="119800"/>
                  </a:lnTo>
                  <a:lnTo>
                    <a:pt x="38000" y="146586"/>
                  </a:lnTo>
                  <a:lnTo>
                    <a:pt x="20637" y="176441"/>
                  </a:lnTo>
                  <a:lnTo>
                    <a:pt x="10203" y="206301"/>
                  </a:lnTo>
                  <a:lnTo>
                    <a:pt x="3512" y="231007"/>
                  </a:lnTo>
                  <a:lnTo>
                    <a:pt x="0" y="260276"/>
                  </a:lnTo>
                  <a:lnTo>
                    <a:pt x="1189" y="290621"/>
                  </a:lnTo>
                  <a:lnTo>
                    <a:pt x="8009" y="317207"/>
                  </a:lnTo>
                  <a:lnTo>
                    <a:pt x="17444" y="333092"/>
                  </a:lnTo>
                  <a:lnTo>
                    <a:pt x="38344" y="354759"/>
                  </a:lnTo>
                  <a:lnTo>
                    <a:pt x="69131" y="373119"/>
                  </a:lnTo>
                  <a:lnTo>
                    <a:pt x="98778" y="384511"/>
                  </a:lnTo>
                  <a:lnTo>
                    <a:pt x="127630" y="391676"/>
                  </a:lnTo>
                  <a:lnTo>
                    <a:pt x="151979" y="393100"/>
                  </a:lnTo>
                  <a:lnTo>
                    <a:pt x="178948" y="393521"/>
                  </a:lnTo>
                  <a:lnTo>
                    <a:pt x="198291" y="392209"/>
                  </a:lnTo>
                  <a:lnTo>
                    <a:pt x="225753" y="384243"/>
                  </a:lnTo>
                  <a:lnTo>
                    <a:pt x="255214" y="377100"/>
                  </a:lnTo>
                  <a:lnTo>
                    <a:pt x="282837" y="369809"/>
                  </a:lnTo>
                  <a:lnTo>
                    <a:pt x="312345" y="359025"/>
                  </a:lnTo>
                  <a:lnTo>
                    <a:pt x="339274" y="346893"/>
                  </a:lnTo>
                  <a:lnTo>
                    <a:pt x="364423" y="334361"/>
                  </a:lnTo>
                  <a:lnTo>
                    <a:pt x="392241" y="315603"/>
                  </a:lnTo>
                  <a:lnTo>
                    <a:pt x="419438" y="285500"/>
                  </a:lnTo>
                  <a:lnTo>
                    <a:pt x="437106" y="258418"/>
                  </a:lnTo>
                  <a:lnTo>
                    <a:pt x="450813" y="229472"/>
                  </a:lnTo>
                  <a:lnTo>
                    <a:pt x="468338" y="202665"/>
                  </a:lnTo>
                  <a:lnTo>
                    <a:pt x="475876" y="172808"/>
                  </a:lnTo>
                  <a:lnTo>
                    <a:pt x="480579" y="142947"/>
                  </a:lnTo>
                  <a:lnTo>
                    <a:pt x="478021" y="118241"/>
                  </a:lnTo>
                  <a:lnTo>
                    <a:pt x="466473" y="88973"/>
                  </a:lnTo>
                  <a:lnTo>
                    <a:pt x="454784" y="60508"/>
                  </a:lnTo>
                  <a:lnTo>
                    <a:pt x="429895" y="32061"/>
                  </a:lnTo>
                  <a:lnTo>
                    <a:pt x="405331" y="15061"/>
                  </a:lnTo>
                  <a:lnTo>
                    <a:pt x="378122" y="3132"/>
                  </a:lnTo>
                  <a:lnTo>
                    <a:pt x="354737" y="0"/>
                  </a:lnTo>
                </a:path>
              </a:pathLst>
            </a:custGeom>
            <a:ln w="19050">
              <a:solidFill>
                <a:srgbClr val="0093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SMARTInkShape-742"/>
            <p:cNvSpPr/>
            <p:nvPr/>
          </p:nvSpPr>
          <p:spPr>
            <a:xfrm>
              <a:off x="1625600" y="1504950"/>
              <a:ext cx="285751" cy="419101"/>
            </a:xfrm>
            <a:custGeom>
              <a:avLst/>
              <a:gdLst/>
              <a:ahLst/>
              <a:cxnLst/>
              <a:rect l="0" t="0" r="0" b="0"/>
              <a:pathLst>
                <a:path w="285751" h="419101">
                  <a:moveTo>
                    <a:pt x="0" y="419100"/>
                  </a:moveTo>
                  <a:lnTo>
                    <a:pt x="0" y="413631"/>
                  </a:lnTo>
                  <a:lnTo>
                    <a:pt x="22075" y="384927"/>
                  </a:lnTo>
                  <a:lnTo>
                    <a:pt x="34841" y="373147"/>
                  </a:lnTo>
                  <a:lnTo>
                    <a:pt x="63905" y="353450"/>
                  </a:lnTo>
                  <a:lnTo>
                    <a:pt x="93422" y="328592"/>
                  </a:lnTo>
                  <a:lnTo>
                    <a:pt x="121244" y="298237"/>
                  </a:lnTo>
                  <a:lnTo>
                    <a:pt x="146167" y="271126"/>
                  </a:lnTo>
                  <a:lnTo>
                    <a:pt x="171473" y="242173"/>
                  </a:lnTo>
                  <a:lnTo>
                    <a:pt x="196854" y="211003"/>
                  </a:lnTo>
                  <a:lnTo>
                    <a:pt x="220368" y="179550"/>
                  </a:lnTo>
                  <a:lnTo>
                    <a:pt x="238811" y="149374"/>
                  </a:lnTo>
                  <a:lnTo>
                    <a:pt x="255336" y="121305"/>
                  </a:lnTo>
                  <a:lnTo>
                    <a:pt x="266126" y="95378"/>
                  </a:lnTo>
                  <a:lnTo>
                    <a:pt x="276501" y="64221"/>
                  </a:lnTo>
                  <a:lnTo>
                    <a:pt x="283509" y="36231"/>
                  </a:lnTo>
                  <a:lnTo>
                    <a:pt x="285711" y="6518"/>
                  </a:lnTo>
                  <a:lnTo>
                    <a:pt x="285750" y="0"/>
                  </a:lnTo>
                </a:path>
              </a:pathLst>
            </a:custGeom>
            <a:ln w="19050">
              <a:solidFill>
                <a:srgbClr val="0093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SMARTInkShape-743"/>
            <p:cNvSpPr/>
            <p:nvPr/>
          </p:nvSpPr>
          <p:spPr>
            <a:xfrm>
              <a:off x="812800" y="1670050"/>
              <a:ext cx="98625" cy="203201"/>
            </a:xfrm>
            <a:custGeom>
              <a:avLst/>
              <a:gdLst/>
              <a:ahLst/>
              <a:cxnLst/>
              <a:rect l="0" t="0" r="0" b="0"/>
              <a:pathLst>
                <a:path w="98625" h="203201">
                  <a:moveTo>
                    <a:pt x="63500" y="0"/>
                  </a:moveTo>
                  <a:lnTo>
                    <a:pt x="74482" y="20703"/>
                  </a:lnTo>
                  <a:lnTo>
                    <a:pt x="76848" y="28956"/>
                  </a:lnTo>
                  <a:lnTo>
                    <a:pt x="90405" y="57617"/>
                  </a:lnTo>
                  <a:lnTo>
                    <a:pt x="96493" y="83934"/>
                  </a:lnTo>
                  <a:lnTo>
                    <a:pt x="98624" y="96571"/>
                  </a:lnTo>
                  <a:lnTo>
                    <a:pt x="94243" y="125796"/>
                  </a:lnTo>
                  <a:lnTo>
                    <a:pt x="92461" y="132547"/>
                  </a:lnTo>
                  <a:lnTo>
                    <a:pt x="84839" y="143811"/>
                  </a:lnTo>
                  <a:lnTo>
                    <a:pt x="57349" y="171252"/>
                  </a:lnTo>
                  <a:lnTo>
                    <a:pt x="27654" y="194477"/>
                  </a:lnTo>
                  <a:lnTo>
                    <a:pt x="17051" y="200301"/>
                  </a:lnTo>
                  <a:lnTo>
                    <a:pt x="0" y="203200"/>
                  </a:lnTo>
                </a:path>
              </a:pathLst>
            </a:custGeom>
            <a:ln w="19050">
              <a:solidFill>
                <a:srgbClr val="0093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SMARTInkShape-744"/>
            <p:cNvSpPr/>
            <p:nvPr/>
          </p:nvSpPr>
          <p:spPr>
            <a:xfrm>
              <a:off x="934821" y="1619250"/>
              <a:ext cx="138330" cy="254001"/>
            </a:xfrm>
            <a:custGeom>
              <a:avLst/>
              <a:gdLst/>
              <a:ahLst/>
              <a:cxnLst/>
              <a:rect l="0" t="0" r="0" b="0"/>
              <a:pathLst>
                <a:path w="138330" h="254001">
                  <a:moveTo>
                    <a:pt x="138329" y="0"/>
                  </a:moveTo>
                  <a:lnTo>
                    <a:pt x="134957" y="3371"/>
                  </a:lnTo>
                  <a:lnTo>
                    <a:pt x="131420" y="5026"/>
                  </a:lnTo>
                  <a:lnTo>
                    <a:pt x="120030" y="9458"/>
                  </a:lnTo>
                  <a:lnTo>
                    <a:pt x="90975" y="29808"/>
                  </a:lnTo>
                  <a:lnTo>
                    <a:pt x="59887" y="53823"/>
                  </a:lnTo>
                  <a:lnTo>
                    <a:pt x="33454" y="82948"/>
                  </a:lnTo>
                  <a:lnTo>
                    <a:pt x="13336" y="114351"/>
                  </a:lnTo>
                  <a:lnTo>
                    <a:pt x="3257" y="139710"/>
                  </a:lnTo>
                  <a:lnTo>
                    <a:pt x="0" y="162124"/>
                  </a:lnTo>
                  <a:lnTo>
                    <a:pt x="3968" y="189206"/>
                  </a:lnTo>
                  <a:lnTo>
                    <a:pt x="10244" y="204305"/>
                  </a:lnTo>
                  <a:lnTo>
                    <a:pt x="29112" y="229922"/>
                  </a:lnTo>
                  <a:lnTo>
                    <a:pt x="60721" y="249652"/>
                  </a:lnTo>
                  <a:lnTo>
                    <a:pt x="68479" y="254000"/>
                  </a:lnTo>
                </a:path>
              </a:pathLst>
            </a:custGeom>
            <a:ln w="19050">
              <a:solidFill>
                <a:srgbClr val="0093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SMARTInkShape-745"/>
            <p:cNvSpPr/>
            <p:nvPr/>
          </p:nvSpPr>
          <p:spPr>
            <a:xfrm>
              <a:off x="781050" y="1911350"/>
              <a:ext cx="75838" cy="196851"/>
            </a:xfrm>
            <a:custGeom>
              <a:avLst/>
              <a:gdLst/>
              <a:ahLst/>
              <a:cxnLst/>
              <a:rect l="0" t="0" r="0" b="0"/>
              <a:pathLst>
                <a:path w="75838" h="196851">
                  <a:moveTo>
                    <a:pt x="50800" y="0"/>
                  </a:moveTo>
                  <a:lnTo>
                    <a:pt x="55824" y="11932"/>
                  </a:lnTo>
                  <a:lnTo>
                    <a:pt x="60443" y="39680"/>
                  </a:lnTo>
                  <a:lnTo>
                    <a:pt x="72068" y="70871"/>
                  </a:lnTo>
                  <a:lnTo>
                    <a:pt x="75837" y="102572"/>
                  </a:lnTo>
                  <a:lnTo>
                    <a:pt x="67329" y="134316"/>
                  </a:lnTo>
                  <a:lnTo>
                    <a:pt x="49530" y="162696"/>
                  </a:lnTo>
                  <a:lnTo>
                    <a:pt x="39213" y="172227"/>
                  </a:lnTo>
                  <a:lnTo>
                    <a:pt x="8192" y="190447"/>
                  </a:lnTo>
                  <a:lnTo>
                    <a:pt x="0" y="196850"/>
                  </a:lnTo>
                </a:path>
              </a:pathLst>
            </a:custGeom>
            <a:ln w="19050">
              <a:solidFill>
                <a:srgbClr val="0093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SMARTInkShape-746"/>
            <p:cNvSpPr/>
            <p:nvPr/>
          </p:nvSpPr>
          <p:spPr>
            <a:xfrm>
              <a:off x="870938" y="1873250"/>
              <a:ext cx="100613" cy="254001"/>
            </a:xfrm>
            <a:custGeom>
              <a:avLst/>
              <a:gdLst/>
              <a:ahLst/>
              <a:cxnLst/>
              <a:rect l="0" t="0" r="0" b="0"/>
              <a:pathLst>
                <a:path w="100613" h="254001">
                  <a:moveTo>
                    <a:pt x="100612" y="0"/>
                  </a:moveTo>
                  <a:lnTo>
                    <a:pt x="100612" y="3370"/>
                  </a:lnTo>
                  <a:lnTo>
                    <a:pt x="99906" y="4364"/>
                  </a:lnTo>
                  <a:lnTo>
                    <a:pt x="98730" y="5026"/>
                  </a:lnTo>
                  <a:lnTo>
                    <a:pt x="97240" y="5466"/>
                  </a:lnTo>
                  <a:lnTo>
                    <a:pt x="89075" y="11950"/>
                  </a:lnTo>
                  <a:lnTo>
                    <a:pt x="58158" y="42468"/>
                  </a:lnTo>
                  <a:lnTo>
                    <a:pt x="42027" y="64361"/>
                  </a:lnTo>
                  <a:lnTo>
                    <a:pt x="25641" y="95362"/>
                  </a:lnTo>
                  <a:lnTo>
                    <a:pt x="13783" y="125035"/>
                  </a:lnTo>
                  <a:lnTo>
                    <a:pt x="4015" y="146173"/>
                  </a:lnTo>
                  <a:lnTo>
                    <a:pt x="0" y="174479"/>
                  </a:lnTo>
                  <a:lnTo>
                    <a:pt x="156" y="185496"/>
                  </a:lnTo>
                  <a:lnTo>
                    <a:pt x="2577" y="197448"/>
                  </a:lnTo>
                  <a:lnTo>
                    <a:pt x="11278" y="212706"/>
                  </a:lnTo>
                  <a:lnTo>
                    <a:pt x="26860" y="229797"/>
                  </a:lnTo>
                  <a:lnTo>
                    <a:pt x="52662" y="245266"/>
                  </a:lnTo>
                  <a:lnTo>
                    <a:pt x="73892" y="252066"/>
                  </a:lnTo>
                  <a:lnTo>
                    <a:pt x="94262" y="254000"/>
                  </a:lnTo>
                </a:path>
              </a:pathLst>
            </a:custGeom>
            <a:ln w="19050">
              <a:solidFill>
                <a:srgbClr val="0093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SMARTInkShape-747"/>
            <p:cNvSpPr/>
            <p:nvPr/>
          </p:nvSpPr>
          <p:spPr>
            <a:xfrm>
              <a:off x="774700" y="2152650"/>
              <a:ext cx="82433" cy="209551"/>
            </a:xfrm>
            <a:custGeom>
              <a:avLst/>
              <a:gdLst/>
              <a:ahLst/>
              <a:cxnLst/>
              <a:rect l="0" t="0" r="0" b="0"/>
              <a:pathLst>
                <a:path w="82433" h="209551">
                  <a:moveTo>
                    <a:pt x="31750" y="0"/>
                  </a:moveTo>
                  <a:lnTo>
                    <a:pt x="50847" y="20979"/>
                  </a:lnTo>
                  <a:lnTo>
                    <a:pt x="71085" y="48796"/>
                  </a:lnTo>
                  <a:lnTo>
                    <a:pt x="79552" y="70708"/>
                  </a:lnTo>
                  <a:lnTo>
                    <a:pt x="82154" y="101712"/>
                  </a:lnTo>
                  <a:lnTo>
                    <a:pt x="82432" y="117312"/>
                  </a:lnTo>
                  <a:lnTo>
                    <a:pt x="75772" y="134241"/>
                  </a:lnTo>
                  <a:lnTo>
                    <a:pt x="56815" y="163335"/>
                  </a:lnTo>
                  <a:lnTo>
                    <a:pt x="36779" y="181685"/>
                  </a:lnTo>
                  <a:lnTo>
                    <a:pt x="18214" y="194533"/>
                  </a:lnTo>
                  <a:lnTo>
                    <a:pt x="9472" y="204472"/>
                  </a:lnTo>
                  <a:lnTo>
                    <a:pt x="0" y="209550"/>
                  </a:lnTo>
                </a:path>
              </a:pathLst>
            </a:custGeom>
            <a:ln w="19050">
              <a:solidFill>
                <a:srgbClr val="0093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SMARTInkShape-748"/>
            <p:cNvSpPr/>
            <p:nvPr/>
          </p:nvSpPr>
          <p:spPr>
            <a:xfrm>
              <a:off x="876704" y="2139950"/>
              <a:ext cx="120247" cy="222251"/>
            </a:xfrm>
            <a:custGeom>
              <a:avLst/>
              <a:gdLst/>
              <a:ahLst/>
              <a:cxnLst/>
              <a:rect l="0" t="0" r="0" b="0"/>
              <a:pathLst>
                <a:path w="120247" h="222251">
                  <a:moveTo>
                    <a:pt x="120246" y="0"/>
                  </a:moveTo>
                  <a:lnTo>
                    <a:pt x="114778" y="0"/>
                  </a:lnTo>
                  <a:lnTo>
                    <a:pt x="84064" y="14926"/>
                  </a:lnTo>
                  <a:lnTo>
                    <a:pt x="58844" y="36364"/>
                  </a:lnTo>
                  <a:lnTo>
                    <a:pt x="37692" y="64106"/>
                  </a:lnTo>
                  <a:lnTo>
                    <a:pt x="17233" y="95330"/>
                  </a:lnTo>
                  <a:lnTo>
                    <a:pt x="4199" y="127010"/>
                  </a:lnTo>
                  <a:lnTo>
                    <a:pt x="201" y="158750"/>
                  </a:lnTo>
                  <a:lnTo>
                    <a:pt x="0" y="165100"/>
                  </a:lnTo>
                  <a:lnTo>
                    <a:pt x="3538" y="175917"/>
                  </a:lnTo>
                  <a:lnTo>
                    <a:pt x="9813" y="184724"/>
                  </a:lnTo>
                  <a:lnTo>
                    <a:pt x="35026" y="205126"/>
                  </a:lnTo>
                  <a:lnTo>
                    <a:pt x="60478" y="213561"/>
                  </a:lnTo>
                  <a:lnTo>
                    <a:pt x="91234" y="219955"/>
                  </a:lnTo>
                  <a:lnTo>
                    <a:pt x="101196" y="222250"/>
                  </a:lnTo>
                </a:path>
              </a:pathLst>
            </a:custGeom>
            <a:ln w="19050">
              <a:solidFill>
                <a:srgbClr val="0093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6" name="SMARTInkShape-Group147"/>
          <p:cNvGrpSpPr/>
          <p:nvPr/>
        </p:nvGrpSpPr>
        <p:grpSpPr>
          <a:xfrm>
            <a:off x="431910" y="1930400"/>
            <a:ext cx="133241" cy="209551"/>
            <a:chOff x="431910" y="1930400"/>
            <a:chExt cx="133241" cy="209551"/>
          </a:xfrm>
        </p:grpSpPr>
        <p:sp>
          <p:nvSpPr>
            <p:cNvPr id="94" name="SMARTInkShape-749"/>
            <p:cNvSpPr/>
            <p:nvPr/>
          </p:nvSpPr>
          <p:spPr>
            <a:xfrm>
              <a:off x="431910" y="1930400"/>
              <a:ext cx="133241" cy="95250"/>
            </a:xfrm>
            <a:custGeom>
              <a:avLst/>
              <a:gdLst/>
              <a:ahLst/>
              <a:cxnLst/>
              <a:rect l="0" t="0" r="0" b="0"/>
              <a:pathLst>
                <a:path w="133241" h="95250">
                  <a:moveTo>
                    <a:pt x="44340" y="88900"/>
                  </a:moveTo>
                  <a:lnTo>
                    <a:pt x="38011" y="88900"/>
                  </a:lnTo>
                  <a:lnTo>
                    <a:pt x="37996" y="85527"/>
                  </a:lnTo>
                  <a:lnTo>
                    <a:pt x="39873" y="81992"/>
                  </a:lnTo>
                  <a:lnTo>
                    <a:pt x="52915" y="67699"/>
                  </a:lnTo>
                  <a:lnTo>
                    <a:pt x="68430" y="55264"/>
                  </a:lnTo>
                  <a:lnTo>
                    <a:pt x="74095" y="48549"/>
                  </a:lnTo>
                  <a:lnTo>
                    <a:pt x="102439" y="29710"/>
                  </a:lnTo>
                  <a:lnTo>
                    <a:pt x="109201" y="27314"/>
                  </a:lnTo>
                  <a:lnTo>
                    <a:pt x="116206" y="25544"/>
                  </a:lnTo>
                  <a:lnTo>
                    <a:pt x="126564" y="19712"/>
                  </a:lnTo>
                  <a:lnTo>
                    <a:pt x="133149" y="19056"/>
                  </a:lnTo>
                  <a:lnTo>
                    <a:pt x="127763" y="24518"/>
                  </a:lnTo>
                  <a:lnTo>
                    <a:pt x="109642" y="36883"/>
                  </a:lnTo>
                  <a:lnTo>
                    <a:pt x="90586" y="52059"/>
                  </a:lnTo>
                  <a:lnTo>
                    <a:pt x="61253" y="72046"/>
                  </a:lnTo>
                  <a:lnTo>
                    <a:pt x="29639" y="92374"/>
                  </a:lnTo>
                  <a:lnTo>
                    <a:pt x="19381" y="94682"/>
                  </a:lnTo>
                  <a:lnTo>
                    <a:pt x="0" y="95249"/>
                  </a:lnTo>
                  <a:lnTo>
                    <a:pt x="3292" y="95249"/>
                  </a:lnTo>
                  <a:lnTo>
                    <a:pt x="6812" y="91486"/>
                  </a:lnTo>
                  <a:lnTo>
                    <a:pt x="11432" y="85816"/>
                  </a:lnTo>
                  <a:lnTo>
                    <a:pt x="42342" y="58939"/>
                  </a:lnTo>
                  <a:lnTo>
                    <a:pt x="71004" y="33837"/>
                  </a:lnTo>
                  <a:lnTo>
                    <a:pt x="99111" y="17302"/>
                  </a:lnTo>
                  <a:lnTo>
                    <a:pt x="126506" y="842"/>
                  </a:lnTo>
                  <a:lnTo>
                    <a:pt x="13324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SMARTInkShape-750"/>
            <p:cNvSpPr/>
            <p:nvPr/>
          </p:nvSpPr>
          <p:spPr>
            <a:xfrm>
              <a:off x="533400" y="2025650"/>
              <a:ext cx="19051" cy="114301"/>
            </a:xfrm>
            <a:custGeom>
              <a:avLst/>
              <a:gdLst/>
              <a:ahLst/>
              <a:cxnLst/>
              <a:rect l="0" t="0" r="0" b="0"/>
              <a:pathLst>
                <a:path w="19051" h="114301">
                  <a:moveTo>
                    <a:pt x="0" y="0"/>
                  </a:moveTo>
                  <a:lnTo>
                    <a:pt x="0" y="9458"/>
                  </a:lnTo>
                  <a:lnTo>
                    <a:pt x="7839" y="40184"/>
                  </a:lnTo>
                  <a:lnTo>
                    <a:pt x="11739" y="63911"/>
                  </a:lnTo>
                  <a:lnTo>
                    <a:pt x="14454" y="95304"/>
                  </a:lnTo>
                  <a:lnTo>
                    <a:pt x="19050" y="1143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0" name="SMARTInkShape-Group148"/>
          <p:cNvGrpSpPr/>
          <p:nvPr/>
        </p:nvGrpSpPr>
        <p:grpSpPr>
          <a:xfrm>
            <a:off x="337471" y="1565469"/>
            <a:ext cx="1184958" cy="828108"/>
            <a:chOff x="337471" y="1565469"/>
            <a:chExt cx="1184958" cy="828108"/>
          </a:xfrm>
        </p:grpSpPr>
        <p:sp>
          <p:nvSpPr>
            <p:cNvPr id="97" name="SMARTInkShape-751"/>
            <p:cNvSpPr/>
            <p:nvPr/>
          </p:nvSpPr>
          <p:spPr>
            <a:xfrm>
              <a:off x="337471" y="1565469"/>
              <a:ext cx="1184958" cy="828108"/>
            </a:xfrm>
            <a:custGeom>
              <a:avLst/>
              <a:gdLst/>
              <a:ahLst/>
              <a:cxnLst/>
              <a:rect l="0" t="0" r="0" b="0"/>
              <a:pathLst>
                <a:path w="1184958" h="828108">
                  <a:moveTo>
                    <a:pt x="856329" y="34731"/>
                  </a:moveTo>
                  <a:lnTo>
                    <a:pt x="841582" y="21865"/>
                  </a:lnTo>
                  <a:lnTo>
                    <a:pt x="816416" y="11425"/>
                  </a:lnTo>
                  <a:lnTo>
                    <a:pt x="785702" y="4858"/>
                  </a:lnTo>
                  <a:lnTo>
                    <a:pt x="758967" y="1654"/>
                  </a:lnTo>
                  <a:lnTo>
                    <a:pt x="728702" y="0"/>
                  </a:lnTo>
                  <a:lnTo>
                    <a:pt x="707178" y="1655"/>
                  </a:lnTo>
                  <a:lnTo>
                    <a:pt x="683500" y="2391"/>
                  </a:lnTo>
                  <a:lnTo>
                    <a:pt x="660748" y="4599"/>
                  </a:lnTo>
                  <a:lnTo>
                    <a:pt x="638170" y="7933"/>
                  </a:lnTo>
                  <a:lnTo>
                    <a:pt x="614024" y="11766"/>
                  </a:lnTo>
                  <a:lnTo>
                    <a:pt x="587301" y="15823"/>
                  </a:lnTo>
                  <a:lnTo>
                    <a:pt x="559666" y="20683"/>
                  </a:lnTo>
                  <a:lnTo>
                    <a:pt x="533273" y="27545"/>
                  </a:lnTo>
                  <a:lnTo>
                    <a:pt x="505550" y="35301"/>
                  </a:lnTo>
                  <a:lnTo>
                    <a:pt x="477471" y="43451"/>
                  </a:lnTo>
                  <a:lnTo>
                    <a:pt x="450880" y="51776"/>
                  </a:lnTo>
                  <a:lnTo>
                    <a:pt x="423069" y="62062"/>
                  </a:lnTo>
                  <a:lnTo>
                    <a:pt x="394952" y="73689"/>
                  </a:lnTo>
                  <a:lnTo>
                    <a:pt x="368345" y="85911"/>
                  </a:lnTo>
                  <a:lnTo>
                    <a:pt x="340527" y="100282"/>
                  </a:lnTo>
                  <a:lnTo>
                    <a:pt x="312404" y="115370"/>
                  </a:lnTo>
                  <a:lnTo>
                    <a:pt x="285795" y="129131"/>
                  </a:lnTo>
                  <a:lnTo>
                    <a:pt x="259859" y="144184"/>
                  </a:lnTo>
                  <a:lnTo>
                    <a:pt x="234925" y="160282"/>
                  </a:lnTo>
                  <a:lnTo>
                    <a:pt x="212084" y="176844"/>
                  </a:lnTo>
                  <a:lnTo>
                    <a:pt x="182762" y="205406"/>
                  </a:lnTo>
                  <a:lnTo>
                    <a:pt x="152829" y="232841"/>
                  </a:lnTo>
                  <a:lnTo>
                    <a:pt x="124988" y="262214"/>
                  </a:lnTo>
                  <a:lnTo>
                    <a:pt x="98865" y="293259"/>
                  </a:lnTo>
                  <a:lnTo>
                    <a:pt x="76623" y="324802"/>
                  </a:lnTo>
                  <a:lnTo>
                    <a:pt x="61294" y="347801"/>
                  </a:lnTo>
                  <a:lnTo>
                    <a:pt x="46485" y="371429"/>
                  </a:lnTo>
                  <a:lnTo>
                    <a:pt x="35200" y="393688"/>
                  </a:lnTo>
                  <a:lnTo>
                    <a:pt x="25481" y="415342"/>
                  </a:lnTo>
                  <a:lnTo>
                    <a:pt x="17162" y="436723"/>
                  </a:lnTo>
                  <a:lnTo>
                    <a:pt x="8513" y="467890"/>
                  </a:lnTo>
                  <a:lnTo>
                    <a:pt x="2187" y="496017"/>
                  </a:lnTo>
                  <a:lnTo>
                    <a:pt x="0" y="526381"/>
                  </a:lnTo>
                  <a:lnTo>
                    <a:pt x="56" y="557015"/>
                  </a:lnTo>
                  <a:lnTo>
                    <a:pt x="4229" y="584985"/>
                  </a:lnTo>
                  <a:lnTo>
                    <a:pt x="10639" y="614595"/>
                  </a:lnTo>
                  <a:lnTo>
                    <a:pt x="21162" y="641556"/>
                  </a:lnTo>
                  <a:lnTo>
                    <a:pt x="33217" y="667418"/>
                  </a:lnTo>
                  <a:lnTo>
                    <a:pt x="47136" y="692249"/>
                  </a:lnTo>
                  <a:lnTo>
                    <a:pt x="74527" y="719962"/>
                  </a:lnTo>
                  <a:lnTo>
                    <a:pt x="103900" y="745818"/>
                  </a:lnTo>
                  <a:lnTo>
                    <a:pt x="131894" y="761575"/>
                  </a:lnTo>
                  <a:lnTo>
                    <a:pt x="162530" y="775181"/>
                  </a:lnTo>
                  <a:lnTo>
                    <a:pt x="185318" y="783861"/>
                  </a:lnTo>
                  <a:lnTo>
                    <a:pt x="209556" y="791715"/>
                  </a:lnTo>
                  <a:lnTo>
                    <a:pt x="234440" y="797559"/>
                  </a:lnTo>
                  <a:lnTo>
                    <a:pt x="259611" y="802507"/>
                  </a:lnTo>
                  <a:lnTo>
                    <a:pt x="284910" y="807059"/>
                  </a:lnTo>
                  <a:lnTo>
                    <a:pt x="310264" y="811433"/>
                  </a:lnTo>
                  <a:lnTo>
                    <a:pt x="337525" y="815730"/>
                  </a:lnTo>
                  <a:lnTo>
                    <a:pt x="366105" y="819991"/>
                  </a:lnTo>
                  <a:lnTo>
                    <a:pt x="395269" y="824237"/>
                  </a:lnTo>
                  <a:lnTo>
                    <a:pt x="424694" y="826595"/>
                  </a:lnTo>
                  <a:lnTo>
                    <a:pt x="454941" y="827641"/>
                  </a:lnTo>
                  <a:lnTo>
                    <a:pt x="470909" y="827921"/>
                  </a:lnTo>
                  <a:lnTo>
                    <a:pt x="487199" y="828107"/>
                  </a:lnTo>
                  <a:lnTo>
                    <a:pt x="503703" y="827526"/>
                  </a:lnTo>
                  <a:lnTo>
                    <a:pt x="520350" y="826434"/>
                  </a:lnTo>
                  <a:lnTo>
                    <a:pt x="537092" y="824999"/>
                  </a:lnTo>
                  <a:lnTo>
                    <a:pt x="553194" y="823336"/>
                  </a:lnTo>
                  <a:lnTo>
                    <a:pt x="584254" y="819610"/>
                  </a:lnTo>
                  <a:lnTo>
                    <a:pt x="614520" y="815600"/>
                  </a:lnTo>
                  <a:lnTo>
                    <a:pt x="644436" y="811466"/>
                  </a:lnTo>
                  <a:lnTo>
                    <a:pt x="674194" y="807278"/>
                  </a:lnTo>
                  <a:lnTo>
                    <a:pt x="705765" y="801183"/>
                  </a:lnTo>
                  <a:lnTo>
                    <a:pt x="722086" y="797581"/>
                  </a:lnTo>
                  <a:lnTo>
                    <a:pt x="753391" y="789819"/>
                  </a:lnTo>
                  <a:lnTo>
                    <a:pt x="783768" y="781664"/>
                  </a:lnTo>
                  <a:lnTo>
                    <a:pt x="813731" y="773335"/>
                  </a:lnTo>
                  <a:lnTo>
                    <a:pt x="843510" y="763049"/>
                  </a:lnTo>
                  <a:lnTo>
                    <a:pt x="873210" y="752127"/>
                  </a:lnTo>
                  <a:lnTo>
                    <a:pt x="902872" y="742569"/>
                  </a:lnTo>
                  <a:lnTo>
                    <a:pt x="930636" y="731736"/>
                  </a:lnTo>
                  <a:lnTo>
                    <a:pt x="956382" y="719867"/>
                  </a:lnTo>
                  <a:lnTo>
                    <a:pt x="979583" y="707536"/>
                  </a:lnTo>
                  <a:lnTo>
                    <a:pt x="1001655" y="694999"/>
                  </a:lnTo>
                  <a:lnTo>
                    <a:pt x="1023224" y="681667"/>
                  </a:lnTo>
                  <a:lnTo>
                    <a:pt x="1054494" y="658998"/>
                  </a:lnTo>
                  <a:lnTo>
                    <a:pt x="1081947" y="637857"/>
                  </a:lnTo>
                  <a:lnTo>
                    <a:pt x="1107249" y="613328"/>
                  </a:lnTo>
                  <a:lnTo>
                    <a:pt x="1128465" y="584736"/>
                  </a:lnTo>
                  <a:lnTo>
                    <a:pt x="1147453" y="557371"/>
                  </a:lnTo>
                  <a:lnTo>
                    <a:pt x="1161622" y="527940"/>
                  </a:lnTo>
                  <a:lnTo>
                    <a:pt x="1170604" y="500326"/>
                  </a:lnTo>
                  <a:lnTo>
                    <a:pt x="1177733" y="470116"/>
                  </a:lnTo>
                  <a:lnTo>
                    <a:pt x="1183609" y="438822"/>
                  </a:lnTo>
                  <a:lnTo>
                    <a:pt x="1184957" y="407206"/>
                  </a:lnTo>
                  <a:lnTo>
                    <a:pt x="1182773" y="386071"/>
                  </a:lnTo>
                  <a:lnTo>
                    <a:pt x="1181332" y="363038"/>
                  </a:lnTo>
                  <a:lnTo>
                    <a:pt x="1179985" y="339394"/>
                  </a:lnTo>
                  <a:lnTo>
                    <a:pt x="1177035" y="317127"/>
                  </a:lnTo>
                  <a:lnTo>
                    <a:pt x="1171490" y="295472"/>
                  </a:lnTo>
                  <a:lnTo>
                    <a:pt x="1164322" y="274088"/>
                  </a:lnTo>
                  <a:lnTo>
                    <a:pt x="1156432" y="252825"/>
                  </a:lnTo>
                  <a:lnTo>
                    <a:pt x="1148223" y="231614"/>
                  </a:lnTo>
                  <a:lnTo>
                    <a:pt x="1133785" y="201721"/>
                  </a:lnTo>
                  <a:lnTo>
                    <a:pt x="1116102" y="173108"/>
                  </a:lnTo>
                  <a:lnTo>
                    <a:pt x="1097457" y="146051"/>
                  </a:lnTo>
                  <a:lnTo>
                    <a:pt x="1072194" y="114574"/>
                  </a:lnTo>
                  <a:lnTo>
                    <a:pt x="1042457" y="86249"/>
                  </a:lnTo>
                  <a:lnTo>
                    <a:pt x="1011706" y="62153"/>
                  </a:lnTo>
                  <a:lnTo>
                    <a:pt x="984210" y="48029"/>
                  </a:lnTo>
                  <a:lnTo>
                    <a:pt x="958190" y="34908"/>
                  </a:lnTo>
                  <a:lnTo>
                    <a:pt x="932605" y="23964"/>
                  </a:lnTo>
                  <a:lnTo>
                    <a:pt x="907152" y="16254"/>
                  </a:lnTo>
                  <a:lnTo>
                    <a:pt x="881735" y="11382"/>
                  </a:lnTo>
                  <a:lnTo>
                    <a:pt x="854448" y="9938"/>
                  </a:lnTo>
                  <a:lnTo>
                    <a:pt x="827785" y="11392"/>
                  </a:lnTo>
                  <a:lnTo>
                    <a:pt x="799812" y="18203"/>
                  </a:lnTo>
                  <a:lnTo>
                    <a:pt x="769393" y="28434"/>
                  </a:lnTo>
                  <a:lnTo>
                    <a:pt x="742029" y="41081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SMARTInkShape-752"/>
            <p:cNvSpPr/>
            <p:nvPr/>
          </p:nvSpPr>
          <p:spPr>
            <a:xfrm>
              <a:off x="1346200" y="1886037"/>
              <a:ext cx="28769" cy="120564"/>
            </a:xfrm>
            <a:custGeom>
              <a:avLst/>
              <a:gdLst/>
              <a:ahLst/>
              <a:cxnLst/>
              <a:rect l="0" t="0" r="0" b="0"/>
              <a:pathLst>
                <a:path w="28769" h="120564">
                  <a:moveTo>
                    <a:pt x="0" y="6263"/>
                  </a:moveTo>
                  <a:lnTo>
                    <a:pt x="704" y="28462"/>
                  </a:lnTo>
                  <a:lnTo>
                    <a:pt x="6467" y="57283"/>
                  </a:lnTo>
                  <a:lnTo>
                    <a:pt x="12058" y="84413"/>
                  </a:lnTo>
                  <a:lnTo>
                    <a:pt x="13214" y="96523"/>
                  </a:lnTo>
                  <a:lnTo>
                    <a:pt x="20528" y="114044"/>
                  </a:lnTo>
                  <a:lnTo>
                    <a:pt x="25314" y="120450"/>
                  </a:lnTo>
                  <a:lnTo>
                    <a:pt x="26099" y="109018"/>
                  </a:lnTo>
                  <a:lnTo>
                    <a:pt x="28768" y="102261"/>
                  </a:lnTo>
                  <a:lnTo>
                    <a:pt x="28543" y="94555"/>
                  </a:lnTo>
                  <a:lnTo>
                    <a:pt x="25674" y="69708"/>
                  </a:lnTo>
                  <a:lnTo>
                    <a:pt x="24817" y="61272"/>
                  </a:lnTo>
                  <a:lnTo>
                    <a:pt x="17568" y="33542"/>
                  </a:lnTo>
                  <a:lnTo>
                    <a:pt x="14863" y="28264"/>
                  </a:lnTo>
                  <a:lnTo>
                    <a:pt x="12634" y="21327"/>
                  </a:lnTo>
                  <a:lnTo>
                    <a:pt x="8526" y="14802"/>
                  </a:lnTo>
                  <a:lnTo>
                    <a:pt x="7316" y="10529"/>
                  </a:lnTo>
                  <a:lnTo>
                    <a:pt x="6288" y="9107"/>
                  </a:lnTo>
                  <a:lnTo>
                    <a:pt x="4897" y="8159"/>
                  </a:lnTo>
                  <a:lnTo>
                    <a:pt x="3265" y="7527"/>
                  </a:lnTo>
                  <a:lnTo>
                    <a:pt x="2176" y="6400"/>
                  </a:lnTo>
                  <a:lnTo>
                    <a:pt x="24" y="0"/>
                  </a:lnTo>
                  <a:lnTo>
                    <a:pt x="0" y="21113"/>
                  </a:lnTo>
                  <a:lnTo>
                    <a:pt x="1880" y="25326"/>
                  </a:lnTo>
                  <a:lnTo>
                    <a:pt x="3370" y="27439"/>
                  </a:lnTo>
                  <a:lnTo>
                    <a:pt x="5467" y="37152"/>
                  </a:lnTo>
                  <a:lnTo>
                    <a:pt x="8115" y="57227"/>
                  </a:lnTo>
                  <a:lnTo>
                    <a:pt x="11340" y="69812"/>
                  </a:lnTo>
                  <a:lnTo>
                    <a:pt x="13226" y="86572"/>
                  </a:lnTo>
                  <a:lnTo>
                    <a:pt x="18444" y="105085"/>
                  </a:lnTo>
                  <a:lnTo>
                    <a:pt x="18781" y="109684"/>
                  </a:lnTo>
                  <a:lnTo>
                    <a:pt x="19576" y="111193"/>
                  </a:lnTo>
                  <a:lnTo>
                    <a:pt x="20812" y="112199"/>
                  </a:lnTo>
                  <a:lnTo>
                    <a:pt x="22341" y="112871"/>
                  </a:lnTo>
                  <a:lnTo>
                    <a:pt x="23360" y="114024"/>
                  </a:lnTo>
                  <a:lnTo>
                    <a:pt x="25400" y="120563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SMARTInkShape-753"/>
            <p:cNvSpPr/>
            <p:nvPr/>
          </p:nvSpPr>
          <p:spPr>
            <a:xfrm>
              <a:off x="1308211" y="2025658"/>
              <a:ext cx="120165" cy="57118"/>
            </a:xfrm>
            <a:custGeom>
              <a:avLst/>
              <a:gdLst/>
              <a:ahLst/>
              <a:cxnLst/>
              <a:rect l="0" t="0" r="0" b="0"/>
              <a:pathLst>
                <a:path w="120165" h="57118">
                  <a:moveTo>
                    <a:pt x="25289" y="50792"/>
                  </a:moveTo>
                  <a:lnTo>
                    <a:pt x="25289" y="45323"/>
                  </a:lnTo>
                  <a:lnTo>
                    <a:pt x="25993" y="45029"/>
                  </a:lnTo>
                  <a:lnTo>
                    <a:pt x="28660" y="44703"/>
                  </a:lnTo>
                  <a:lnTo>
                    <a:pt x="32195" y="42676"/>
                  </a:lnTo>
                  <a:lnTo>
                    <a:pt x="61686" y="25346"/>
                  </a:lnTo>
                  <a:lnTo>
                    <a:pt x="93378" y="6340"/>
                  </a:lnTo>
                  <a:lnTo>
                    <a:pt x="98588" y="2812"/>
                  </a:lnTo>
                  <a:lnTo>
                    <a:pt x="105490" y="827"/>
                  </a:lnTo>
                  <a:lnTo>
                    <a:pt x="120164" y="0"/>
                  </a:lnTo>
                  <a:lnTo>
                    <a:pt x="117057" y="3365"/>
                  </a:lnTo>
                  <a:lnTo>
                    <a:pt x="113582" y="5019"/>
                  </a:lnTo>
                  <a:lnTo>
                    <a:pt x="111667" y="5460"/>
                  </a:lnTo>
                  <a:lnTo>
                    <a:pt x="80066" y="23333"/>
                  </a:lnTo>
                  <a:lnTo>
                    <a:pt x="50673" y="38094"/>
                  </a:lnTo>
                  <a:lnTo>
                    <a:pt x="27168" y="48909"/>
                  </a:lnTo>
                  <a:lnTo>
                    <a:pt x="14953" y="51248"/>
                  </a:lnTo>
                  <a:lnTo>
                    <a:pt x="6288" y="55769"/>
                  </a:lnTo>
                  <a:lnTo>
                    <a:pt x="0" y="57117"/>
                  </a:lnTo>
                  <a:lnTo>
                    <a:pt x="5365" y="51671"/>
                  </a:lnTo>
                  <a:lnTo>
                    <a:pt x="23486" y="40718"/>
                  </a:lnTo>
                  <a:lnTo>
                    <a:pt x="51032" y="33957"/>
                  </a:lnTo>
                  <a:lnTo>
                    <a:pt x="64274" y="31692"/>
                  </a:lnTo>
                  <a:lnTo>
                    <a:pt x="77763" y="26360"/>
                  </a:lnTo>
                  <a:lnTo>
                    <a:pt x="84425" y="25678"/>
                  </a:lnTo>
                  <a:lnTo>
                    <a:pt x="85879" y="24876"/>
                  </a:lnTo>
                  <a:lnTo>
                    <a:pt x="86849" y="23638"/>
                  </a:lnTo>
                  <a:lnTo>
                    <a:pt x="87494" y="22105"/>
                  </a:lnTo>
                  <a:lnTo>
                    <a:pt x="87927" y="21790"/>
                  </a:lnTo>
                  <a:lnTo>
                    <a:pt x="88214" y="22285"/>
                  </a:lnTo>
                  <a:lnTo>
                    <a:pt x="88789" y="25392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0" name="SMARTInkShape-Group149"/>
          <p:cNvGrpSpPr/>
          <p:nvPr/>
        </p:nvGrpSpPr>
        <p:grpSpPr>
          <a:xfrm>
            <a:off x="4603750" y="1549400"/>
            <a:ext cx="1524001" cy="563749"/>
            <a:chOff x="4603750" y="1549400"/>
            <a:chExt cx="1524001" cy="563749"/>
          </a:xfrm>
        </p:grpSpPr>
        <p:sp>
          <p:nvSpPr>
            <p:cNvPr id="101" name="SMARTInkShape-754"/>
            <p:cNvSpPr/>
            <p:nvPr/>
          </p:nvSpPr>
          <p:spPr>
            <a:xfrm>
              <a:off x="4603750" y="1817584"/>
              <a:ext cx="203201" cy="207468"/>
            </a:xfrm>
            <a:custGeom>
              <a:avLst/>
              <a:gdLst/>
              <a:ahLst/>
              <a:cxnLst/>
              <a:rect l="0" t="0" r="0" b="0"/>
              <a:pathLst>
                <a:path w="203201" h="207468">
                  <a:moveTo>
                    <a:pt x="203200" y="23916"/>
                  </a:moveTo>
                  <a:lnTo>
                    <a:pt x="203200" y="20543"/>
                  </a:lnTo>
                  <a:lnTo>
                    <a:pt x="201317" y="17008"/>
                  </a:lnTo>
                  <a:lnTo>
                    <a:pt x="194361" y="8989"/>
                  </a:lnTo>
                  <a:lnTo>
                    <a:pt x="188452" y="6698"/>
                  </a:lnTo>
                  <a:lnTo>
                    <a:pt x="161156" y="0"/>
                  </a:lnTo>
                  <a:lnTo>
                    <a:pt x="138531" y="836"/>
                  </a:lnTo>
                  <a:lnTo>
                    <a:pt x="113953" y="3672"/>
                  </a:lnTo>
                  <a:lnTo>
                    <a:pt x="88796" y="6393"/>
                  </a:lnTo>
                  <a:lnTo>
                    <a:pt x="63468" y="13549"/>
                  </a:lnTo>
                  <a:lnTo>
                    <a:pt x="32997" y="25238"/>
                  </a:lnTo>
                  <a:lnTo>
                    <a:pt x="16440" y="32147"/>
                  </a:lnTo>
                  <a:lnTo>
                    <a:pt x="8952" y="38393"/>
                  </a:lnTo>
                  <a:lnTo>
                    <a:pt x="3978" y="45166"/>
                  </a:lnTo>
                  <a:lnTo>
                    <a:pt x="1768" y="50528"/>
                  </a:lnTo>
                  <a:lnTo>
                    <a:pt x="2666" y="57145"/>
                  </a:lnTo>
                  <a:lnTo>
                    <a:pt x="3895" y="60886"/>
                  </a:lnTo>
                  <a:lnTo>
                    <a:pt x="9021" y="66923"/>
                  </a:lnTo>
                  <a:lnTo>
                    <a:pt x="39509" y="86468"/>
                  </a:lnTo>
                  <a:lnTo>
                    <a:pt x="68848" y="102462"/>
                  </a:lnTo>
                  <a:lnTo>
                    <a:pt x="99938" y="119210"/>
                  </a:lnTo>
                  <a:lnTo>
                    <a:pt x="123301" y="136107"/>
                  </a:lnTo>
                  <a:lnTo>
                    <a:pt x="137114" y="152171"/>
                  </a:lnTo>
                  <a:lnTo>
                    <a:pt x="142078" y="162293"/>
                  </a:lnTo>
                  <a:lnTo>
                    <a:pt x="143402" y="166966"/>
                  </a:lnTo>
                  <a:lnTo>
                    <a:pt x="143578" y="170789"/>
                  </a:lnTo>
                  <a:lnTo>
                    <a:pt x="141894" y="176916"/>
                  </a:lnTo>
                  <a:lnTo>
                    <a:pt x="133608" y="187704"/>
                  </a:lnTo>
                  <a:lnTo>
                    <a:pt x="122215" y="196465"/>
                  </a:lnTo>
                  <a:lnTo>
                    <a:pt x="106531" y="203531"/>
                  </a:lnTo>
                  <a:lnTo>
                    <a:pt x="76013" y="207467"/>
                  </a:lnTo>
                  <a:lnTo>
                    <a:pt x="44424" y="207280"/>
                  </a:lnTo>
                  <a:lnTo>
                    <a:pt x="16066" y="199216"/>
                  </a:lnTo>
                  <a:lnTo>
                    <a:pt x="0" y="189016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SMARTInkShape-755"/>
            <p:cNvSpPr/>
            <p:nvPr/>
          </p:nvSpPr>
          <p:spPr>
            <a:xfrm>
              <a:off x="4813300" y="1847850"/>
              <a:ext cx="88901" cy="265299"/>
            </a:xfrm>
            <a:custGeom>
              <a:avLst/>
              <a:gdLst/>
              <a:ahLst/>
              <a:cxnLst/>
              <a:rect l="0" t="0" r="0" b="0"/>
              <a:pathLst>
                <a:path w="88901" h="265299">
                  <a:moveTo>
                    <a:pt x="88900" y="0"/>
                  </a:moveTo>
                  <a:lnTo>
                    <a:pt x="88193" y="15899"/>
                  </a:lnTo>
                  <a:lnTo>
                    <a:pt x="83873" y="35727"/>
                  </a:lnTo>
                  <a:lnTo>
                    <a:pt x="79440" y="66401"/>
                  </a:lnTo>
                  <a:lnTo>
                    <a:pt x="73788" y="94619"/>
                  </a:lnTo>
                  <a:lnTo>
                    <a:pt x="67645" y="125322"/>
                  </a:lnTo>
                  <a:lnTo>
                    <a:pt x="57985" y="156762"/>
                  </a:lnTo>
                  <a:lnTo>
                    <a:pt x="49557" y="185050"/>
                  </a:lnTo>
                  <a:lnTo>
                    <a:pt x="35319" y="214822"/>
                  </a:lnTo>
                  <a:lnTo>
                    <a:pt x="18100" y="244137"/>
                  </a:lnTo>
                  <a:lnTo>
                    <a:pt x="1284" y="265298"/>
                  </a:lnTo>
                  <a:lnTo>
                    <a:pt x="856" y="265059"/>
                  </a:lnTo>
                  <a:lnTo>
                    <a:pt x="0" y="2603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SMARTInkShape-756"/>
            <p:cNvSpPr/>
            <p:nvPr/>
          </p:nvSpPr>
          <p:spPr>
            <a:xfrm>
              <a:off x="4833232" y="1779566"/>
              <a:ext cx="214133" cy="201635"/>
            </a:xfrm>
            <a:custGeom>
              <a:avLst/>
              <a:gdLst/>
              <a:ahLst/>
              <a:cxnLst/>
              <a:rect l="0" t="0" r="0" b="0"/>
              <a:pathLst>
                <a:path w="214133" h="201635">
                  <a:moveTo>
                    <a:pt x="5468" y="80984"/>
                  </a:moveTo>
                  <a:lnTo>
                    <a:pt x="2096" y="80984"/>
                  </a:lnTo>
                  <a:lnTo>
                    <a:pt x="1103" y="80278"/>
                  </a:lnTo>
                  <a:lnTo>
                    <a:pt x="441" y="79101"/>
                  </a:lnTo>
                  <a:lnTo>
                    <a:pt x="0" y="77611"/>
                  </a:lnTo>
                  <a:lnTo>
                    <a:pt x="2749" y="68774"/>
                  </a:lnTo>
                  <a:lnTo>
                    <a:pt x="17437" y="41486"/>
                  </a:lnTo>
                  <a:lnTo>
                    <a:pt x="29161" y="26790"/>
                  </a:lnTo>
                  <a:lnTo>
                    <a:pt x="44943" y="16870"/>
                  </a:lnTo>
                  <a:lnTo>
                    <a:pt x="74309" y="7197"/>
                  </a:lnTo>
                  <a:lnTo>
                    <a:pt x="98928" y="1344"/>
                  </a:lnTo>
                  <a:lnTo>
                    <a:pt x="124097" y="0"/>
                  </a:lnTo>
                  <a:lnTo>
                    <a:pt x="149430" y="3759"/>
                  </a:lnTo>
                  <a:lnTo>
                    <a:pt x="174103" y="10751"/>
                  </a:lnTo>
                  <a:lnTo>
                    <a:pt x="204926" y="33947"/>
                  </a:lnTo>
                  <a:lnTo>
                    <a:pt x="210533" y="46438"/>
                  </a:lnTo>
                  <a:lnTo>
                    <a:pt x="214132" y="74080"/>
                  </a:lnTo>
                  <a:lnTo>
                    <a:pt x="211384" y="96890"/>
                  </a:lnTo>
                  <a:lnTo>
                    <a:pt x="204231" y="111336"/>
                  </a:lnTo>
                  <a:lnTo>
                    <a:pt x="182390" y="137858"/>
                  </a:lnTo>
                  <a:lnTo>
                    <a:pt x="151402" y="167966"/>
                  </a:lnTo>
                  <a:lnTo>
                    <a:pt x="126094" y="186438"/>
                  </a:lnTo>
                  <a:lnTo>
                    <a:pt x="97053" y="197899"/>
                  </a:lnTo>
                  <a:lnTo>
                    <a:pt x="68346" y="201141"/>
                  </a:lnTo>
                  <a:lnTo>
                    <a:pt x="43568" y="201634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SMARTInkShape-757"/>
            <p:cNvSpPr/>
            <p:nvPr/>
          </p:nvSpPr>
          <p:spPr>
            <a:xfrm>
              <a:off x="5099050" y="1797050"/>
              <a:ext cx="63501" cy="190501"/>
            </a:xfrm>
            <a:custGeom>
              <a:avLst/>
              <a:gdLst/>
              <a:ahLst/>
              <a:cxnLst/>
              <a:rect l="0" t="0" r="0" b="0"/>
              <a:pathLst>
                <a:path w="63501" h="190501">
                  <a:moveTo>
                    <a:pt x="63500" y="0"/>
                  </a:moveTo>
                  <a:lnTo>
                    <a:pt x="63500" y="27610"/>
                  </a:lnTo>
                  <a:lnTo>
                    <a:pt x="61617" y="45104"/>
                  </a:lnTo>
                  <a:lnTo>
                    <a:pt x="54661" y="76721"/>
                  </a:lnTo>
                  <a:lnTo>
                    <a:pt x="48573" y="106615"/>
                  </a:lnTo>
                  <a:lnTo>
                    <a:pt x="38930" y="134442"/>
                  </a:lnTo>
                  <a:lnTo>
                    <a:pt x="23733" y="163355"/>
                  </a:lnTo>
                  <a:lnTo>
                    <a:pt x="7704" y="188722"/>
                  </a:lnTo>
                  <a:lnTo>
                    <a:pt x="5069" y="189709"/>
                  </a:lnTo>
                  <a:lnTo>
                    <a:pt x="0" y="1905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SMARTInkShape-758"/>
            <p:cNvSpPr/>
            <p:nvPr/>
          </p:nvSpPr>
          <p:spPr>
            <a:xfrm>
              <a:off x="5168900" y="1695450"/>
              <a:ext cx="25401" cy="6351"/>
            </a:xfrm>
            <a:custGeom>
              <a:avLst/>
              <a:gdLst/>
              <a:ahLst/>
              <a:cxnLst/>
              <a:rect l="0" t="0" r="0" b="0"/>
              <a:pathLst>
                <a:path w="25401" h="6351">
                  <a:moveTo>
                    <a:pt x="0" y="6350"/>
                  </a:moveTo>
                  <a:lnTo>
                    <a:pt x="3371" y="6350"/>
                  </a:lnTo>
                  <a:lnTo>
                    <a:pt x="4364" y="5644"/>
                  </a:lnTo>
                  <a:lnTo>
                    <a:pt x="5026" y="4467"/>
                  </a:lnTo>
                  <a:lnTo>
                    <a:pt x="5467" y="2979"/>
                  </a:lnTo>
                  <a:lnTo>
                    <a:pt x="6467" y="1984"/>
                  </a:lnTo>
                  <a:lnTo>
                    <a:pt x="9459" y="881"/>
                  </a:lnTo>
                  <a:lnTo>
                    <a:pt x="2540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SMARTInkShape-759"/>
            <p:cNvSpPr/>
            <p:nvPr/>
          </p:nvSpPr>
          <p:spPr>
            <a:xfrm>
              <a:off x="5241497" y="1763609"/>
              <a:ext cx="213154" cy="203407"/>
            </a:xfrm>
            <a:custGeom>
              <a:avLst/>
              <a:gdLst/>
              <a:ahLst/>
              <a:cxnLst/>
              <a:rect l="0" t="0" r="0" b="0"/>
              <a:pathLst>
                <a:path w="213154" h="203407">
                  <a:moveTo>
                    <a:pt x="22653" y="27091"/>
                  </a:moveTo>
                  <a:lnTo>
                    <a:pt x="21946" y="54236"/>
                  </a:lnTo>
                  <a:lnTo>
                    <a:pt x="17626" y="80117"/>
                  </a:lnTo>
                  <a:lnTo>
                    <a:pt x="14813" y="103950"/>
                  </a:lnTo>
                  <a:lnTo>
                    <a:pt x="11392" y="128885"/>
                  </a:lnTo>
                  <a:lnTo>
                    <a:pt x="6865" y="159224"/>
                  </a:lnTo>
                  <a:lnTo>
                    <a:pt x="4032" y="188267"/>
                  </a:lnTo>
                  <a:lnTo>
                    <a:pt x="3088" y="194679"/>
                  </a:lnTo>
                  <a:lnTo>
                    <a:pt x="316" y="199882"/>
                  </a:lnTo>
                  <a:lnTo>
                    <a:pt x="0" y="201552"/>
                  </a:lnTo>
                  <a:lnTo>
                    <a:pt x="495" y="202664"/>
                  </a:lnTo>
                  <a:lnTo>
                    <a:pt x="1531" y="203406"/>
                  </a:lnTo>
                  <a:lnTo>
                    <a:pt x="2221" y="203195"/>
                  </a:lnTo>
                  <a:lnTo>
                    <a:pt x="2682" y="202350"/>
                  </a:lnTo>
                  <a:lnTo>
                    <a:pt x="3481" y="188903"/>
                  </a:lnTo>
                  <a:lnTo>
                    <a:pt x="6957" y="162011"/>
                  </a:lnTo>
                  <a:lnTo>
                    <a:pt x="15136" y="130281"/>
                  </a:lnTo>
                  <a:lnTo>
                    <a:pt x="24973" y="104545"/>
                  </a:lnTo>
                  <a:lnTo>
                    <a:pt x="33374" y="75596"/>
                  </a:lnTo>
                  <a:lnTo>
                    <a:pt x="44488" y="48831"/>
                  </a:lnTo>
                  <a:lnTo>
                    <a:pt x="60885" y="18266"/>
                  </a:lnTo>
                  <a:lnTo>
                    <a:pt x="69984" y="8352"/>
                  </a:lnTo>
                  <a:lnTo>
                    <a:pt x="81083" y="1593"/>
                  </a:lnTo>
                  <a:lnTo>
                    <a:pt x="93071" y="0"/>
                  </a:lnTo>
                  <a:lnTo>
                    <a:pt x="109839" y="3070"/>
                  </a:lnTo>
                  <a:lnTo>
                    <a:pt x="128148" y="10430"/>
                  </a:lnTo>
                  <a:lnTo>
                    <a:pt x="141086" y="19959"/>
                  </a:lnTo>
                  <a:lnTo>
                    <a:pt x="157393" y="40889"/>
                  </a:lnTo>
                  <a:lnTo>
                    <a:pt x="168141" y="67288"/>
                  </a:lnTo>
                  <a:lnTo>
                    <a:pt x="173005" y="93093"/>
                  </a:lnTo>
                  <a:lnTo>
                    <a:pt x="174446" y="119319"/>
                  </a:lnTo>
                  <a:lnTo>
                    <a:pt x="176194" y="133698"/>
                  </a:lnTo>
                  <a:lnTo>
                    <a:pt x="186932" y="160174"/>
                  </a:lnTo>
                  <a:lnTo>
                    <a:pt x="196057" y="179046"/>
                  </a:lnTo>
                  <a:lnTo>
                    <a:pt x="200380" y="182821"/>
                  </a:lnTo>
                  <a:lnTo>
                    <a:pt x="206780" y="186826"/>
                  </a:lnTo>
                  <a:lnTo>
                    <a:pt x="213153" y="192191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" name="SMARTInkShape-760"/>
            <p:cNvSpPr/>
            <p:nvPr/>
          </p:nvSpPr>
          <p:spPr>
            <a:xfrm>
              <a:off x="5481308" y="1550918"/>
              <a:ext cx="194917" cy="400888"/>
            </a:xfrm>
            <a:custGeom>
              <a:avLst/>
              <a:gdLst/>
              <a:ahLst/>
              <a:cxnLst/>
              <a:rect l="0" t="0" r="0" b="0"/>
              <a:pathLst>
                <a:path w="194917" h="400888">
                  <a:moveTo>
                    <a:pt x="157492" y="220732"/>
                  </a:moveTo>
                  <a:lnTo>
                    <a:pt x="154120" y="220732"/>
                  </a:lnTo>
                  <a:lnTo>
                    <a:pt x="153127" y="220026"/>
                  </a:lnTo>
                  <a:lnTo>
                    <a:pt x="152465" y="218849"/>
                  </a:lnTo>
                  <a:lnTo>
                    <a:pt x="152024" y="217359"/>
                  </a:lnTo>
                  <a:lnTo>
                    <a:pt x="148032" y="211893"/>
                  </a:lnTo>
                  <a:lnTo>
                    <a:pt x="139010" y="205805"/>
                  </a:lnTo>
                  <a:lnTo>
                    <a:pt x="127399" y="202903"/>
                  </a:lnTo>
                  <a:lnTo>
                    <a:pt x="99724" y="208749"/>
                  </a:lnTo>
                  <a:lnTo>
                    <a:pt x="74819" y="220010"/>
                  </a:lnTo>
                  <a:lnTo>
                    <a:pt x="55855" y="235099"/>
                  </a:lnTo>
                  <a:lnTo>
                    <a:pt x="40202" y="259717"/>
                  </a:lnTo>
                  <a:lnTo>
                    <a:pt x="23256" y="285984"/>
                  </a:lnTo>
                  <a:lnTo>
                    <a:pt x="8199" y="315010"/>
                  </a:lnTo>
                  <a:lnTo>
                    <a:pt x="1544" y="342584"/>
                  </a:lnTo>
                  <a:lnTo>
                    <a:pt x="0" y="371409"/>
                  </a:lnTo>
                  <a:lnTo>
                    <a:pt x="2358" y="382008"/>
                  </a:lnTo>
                  <a:lnTo>
                    <a:pt x="7639" y="389542"/>
                  </a:lnTo>
                  <a:lnTo>
                    <a:pt x="15396" y="395242"/>
                  </a:lnTo>
                  <a:lnTo>
                    <a:pt x="25898" y="400127"/>
                  </a:lnTo>
                  <a:lnTo>
                    <a:pt x="37623" y="400887"/>
                  </a:lnTo>
                  <a:lnTo>
                    <a:pt x="58005" y="395465"/>
                  </a:lnTo>
                  <a:lnTo>
                    <a:pt x="73058" y="387996"/>
                  </a:lnTo>
                  <a:lnTo>
                    <a:pt x="101850" y="364074"/>
                  </a:lnTo>
                  <a:lnTo>
                    <a:pt x="131136" y="332380"/>
                  </a:lnTo>
                  <a:lnTo>
                    <a:pt x="144366" y="311981"/>
                  </a:lnTo>
                  <a:lnTo>
                    <a:pt x="156597" y="288804"/>
                  </a:lnTo>
                  <a:lnTo>
                    <a:pt x="166736" y="264390"/>
                  </a:lnTo>
                  <a:lnTo>
                    <a:pt x="174064" y="239430"/>
                  </a:lnTo>
                  <a:lnTo>
                    <a:pt x="180380" y="214225"/>
                  </a:lnTo>
                  <a:lnTo>
                    <a:pt x="187890" y="188912"/>
                  </a:lnTo>
                  <a:lnTo>
                    <a:pt x="192168" y="163550"/>
                  </a:lnTo>
                  <a:lnTo>
                    <a:pt x="194069" y="138168"/>
                  </a:lnTo>
                  <a:lnTo>
                    <a:pt x="194916" y="112775"/>
                  </a:lnTo>
                  <a:lnTo>
                    <a:pt x="193409" y="89259"/>
                  </a:lnTo>
                  <a:lnTo>
                    <a:pt x="188595" y="58070"/>
                  </a:lnTo>
                  <a:lnTo>
                    <a:pt x="184581" y="32835"/>
                  </a:lnTo>
                  <a:lnTo>
                    <a:pt x="182409" y="8963"/>
                  </a:lnTo>
                  <a:lnTo>
                    <a:pt x="177454" y="0"/>
                  </a:lnTo>
                  <a:lnTo>
                    <a:pt x="177150" y="199"/>
                  </a:lnTo>
                  <a:lnTo>
                    <a:pt x="176662" y="9352"/>
                  </a:lnTo>
                  <a:lnTo>
                    <a:pt x="176557" y="38588"/>
                  </a:lnTo>
                  <a:lnTo>
                    <a:pt x="176545" y="67358"/>
                  </a:lnTo>
                  <a:lnTo>
                    <a:pt x="176543" y="92827"/>
                  </a:lnTo>
                  <a:lnTo>
                    <a:pt x="176543" y="118730"/>
                  </a:lnTo>
                  <a:lnTo>
                    <a:pt x="176542" y="145764"/>
                  </a:lnTo>
                  <a:lnTo>
                    <a:pt x="176542" y="176593"/>
                  </a:lnTo>
                  <a:lnTo>
                    <a:pt x="176542" y="207229"/>
                  </a:lnTo>
                  <a:lnTo>
                    <a:pt x="175835" y="236602"/>
                  </a:lnTo>
                  <a:lnTo>
                    <a:pt x="173170" y="263768"/>
                  </a:lnTo>
                  <a:lnTo>
                    <a:pt x="171515" y="288072"/>
                  </a:lnTo>
                  <a:lnTo>
                    <a:pt x="170583" y="317824"/>
                  </a:lnTo>
                  <a:lnTo>
                    <a:pt x="170269" y="346840"/>
                  </a:lnTo>
                  <a:lnTo>
                    <a:pt x="172108" y="354391"/>
                  </a:lnTo>
                  <a:lnTo>
                    <a:pt x="175666" y="359238"/>
                  </a:lnTo>
                  <a:lnTo>
                    <a:pt x="178034" y="359901"/>
                  </a:lnTo>
                  <a:lnTo>
                    <a:pt x="179652" y="360077"/>
                  </a:lnTo>
                  <a:lnTo>
                    <a:pt x="183333" y="358392"/>
                  </a:lnTo>
                  <a:lnTo>
                    <a:pt x="189242" y="354082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SMARTInkShape-761"/>
            <p:cNvSpPr/>
            <p:nvPr/>
          </p:nvSpPr>
          <p:spPr>
            <a:xfrm>
              <a:off x="5753503" y="1549400"/>
              <a:ext cx="94848" cy="357477"/>
            </a:xfrm>
            <a:custGeom>
              <a:avLst/>
              <a:gdLst/>
              <a:ahLst/>
              <a:cxnLst/>
              <a:rect l="0" t="0" r="0" b="0"/>
              <a:pathLst>
                <a:path w="94848" h="357477">
                  <a:moveTo>
                    <a:pt x="94847" y="0"/>
                  </a:moveTo>
                  <a:lnTo>
                    <a:pt x="94140" y="12242"/>
                  </a:lnTo>
                  <a:lnTo>
                    <a:pt x="86008" y="42246"/>
                  </a:lnTo>
                  <a:lnTo>
                    <a:pt x="76548" y="72959"/>
                  </a:lnTo>
                  <a:lnTo>
                    <a:pt x="70722" y="96632"/>
                  </a:lnTo>
                  <a:lnTo>
                    <a:pt x="65075" y="121968"/>
                  </a:lnTo>
                  <a:lnTo>
                    <a:pt x="57860" y="149692"/>
                  </a:lnTo>
                  <a:lnTo>
                    <a:pt x="49950" y="180359"/>
                  </a:lnTo>
                  <a:lnTo>
                    <a:pt x="41732" y="211392"/>
                  </a:lnTo>
                  <a:lnTo>
                    <a:pt x="33375" y="239297"/>
                  </a:lnTo>
                  <a:lnTo>
                    <a:pt x="24957" y="263928"/>
                  </a:lnTo>
                  <a:lnTo>
                    <a:pt x="17218" y="286634"/>
                  </a:lnTo>
                  <a:lnTo>
                    <a:pt x="8894" y="317134"/>
                  </a:lnTo>
                  <a:lnTo>
                    <a:pt x="960" y="345969"/>
                  </a:lnTo>
                  <a:lnTo>
                    <a:pt x="0" y="356117"/>
                  </a:lnTo>
                  <a:lnTo>
                    <a:pt x="572" y="357356"/>
                  </a:lnTo>
                  <a:lnTo>
                    <a:pt x="1658" y="357476"/>
                  </a:lnTo>
                  <a:lnTo>
                    <a:pt x="18647" y="3492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" name="SMARTInkShape-762"/>
            <p:cNvSpPr/>
            <p:nvPr/>
          </p:nvSpPr>
          <p:spPr>
            <a:xfrm>
              <a:off x="5861050" y="1680373"/>
              <a:ext cx="266701" cy="223446"/>
            </a:xfrm>
            <a:custGeom>
              <a:avLst/>
              <a:gdLst/>
              <a:ahLst/>
              <a:cxnLst/>
              <a:rect l="0" t="0" r="0" b="0"/>
              <a:pathLst>
                <a:path w="266701" h="223446">
                  <a:moveTo>
                    <a:pt x="0" y="84927"/>
                  </a:moveTo>
                  <a:lnTo>
                    <a:pt x="0" y="88296"/>
                  </a:lnTo>
                  <a:lnTo>
                    <a:pt x="1881" y="91833"/>
                  </a:lnTo>
                  <a:lnTo>
                    <a:pt x="8837" y="99853"/>
                  </a:lnTo>
                  <a:lnTo>
                    <a:pt x="22780" y="108231"/>
                  </a:lnTo>
                  <a:lnTo>
                    <a:pt x="39204" y="113861"/>
                  </a:lnTo>
                  <a:lnTo>
                    <a:pt x="57477" y="115136"/>
                  </a:lnTo>
                  <a:lnTo>
                    <a:pt x="84495" y="109603"/>
                  </a:lnTo>
                  <a:lnTo>
                    <a:pt x="108525" y="103763"/>
                  </a:lnTo>
                  <a:lnTo>
                    <a:pt x="133520" y="97563"/>
                  </a:lnTo>
                  <a:lnTo>
                    <a:pt x="150359" y="91954"/>
                  </a:lnTo>
                  <a:lnTo>
                    <a:pt x="175000" y="77601"/>
                  </a:lnTo>
                  <a:lnTo>
                    <a:pt x="195314" y="63393"/>
                  </a:lnTo>
                  <a:lnTo>
                    <a:pt x="219652" y="33798"/>
                  </a:lnTo>
                  <a:lnTo>
                    <a:pt x="224621" y="23162"/>
                  </a:lnTo>
                  <a:lnTo>
                    <a:pt x="226126" y="14436"/>
                  </a:lnTo>
                  <a:lnTo>
                    <a:pt x="224442" y="8207"/>
                  </a:lnTo>
                  <a:lnTo>
                    <a:pt x="217580" y="3086"/>
                  </a:lnTo>
                  <a:lnTo>
                    <a:pt x="212787" y="732"/>
                  </a:lnTo>
                  <a:lnTo>
                    <a:pt x="201815" y="0"/>
                  </a:lnTo>
                  <a:lnTo>
                    <a:pt x="170562" y="7839"/>
                  </a:lnTo>
                  <a:lnTo>
                    <a:pt x="146570" y="18889"/>
                  </a:lnTo>
                  <a:lnTo>
                    <a:pt x="118139" y="35961"/>
                  </a:lnTo>
                  <a:lnTo>
                    <a:pt x="91525" y="59285"/>
                  </a:lnTo>
                  <a:lnTo>
                    <a:pt x="66473" y="87521"/>
                  </a:lnTo>
                  <a:lnTo>
                    <a:pt x="46742" y="114780"/>
                  </a:lnTo>
                  <a:lnTo>
                    <a:pt x="35800" y="144179"/>
                  </a:lnTo>
                  <a:lnTo>
                    <a:pt x="29500" y="170372"/>
                  </a:lnTo>
                  <a:lnTo>
                    <a:pt x="30279" y="184992"/>
                  </a:lnTo>
                  <a:lnTo>
                    <a:pt x="34859" y="196663"/>
                  </a:lnTo>
                  <a:lnTo>
                    <a:pt x="42304" y="206554"/>
                  </a:lnTo>
                  <a:lnTo>
                    <a:pt x="52668" y="215652"/>
                  </a:lnTo>
                  <a:lnTo>
                    <a:pt x="66212" y="220639"/>
                  </a:lnTo>
                  <a:lnTo>
                    <a:pt x="93466" y="223445"/>
                  </a:lnTo>
                  <a:lnTo>
                    <a:pt x="115623" y="223396"/>
                  </a:lnTo>
                  <a:lnTo>
                    <a:pt x="137231" y="221021"/>
                  </a:lnTo>
                  <a:lnTo>
                    <a:pt x="158593" y="217615"/>
                  </a:lnTo>
                  <a:lnTo>
                    <a:pt x="179847" y="213043"/>
                  </a:lnTo>
                  <a:lnTo>
                    <a:pt x="210234" y="201830"/>
                  </a:lnTo>
                  <a:lnTo>
                    <a:pt x="240181" y="181318"/>
                  </a:lnTo>
                  <a:lnTo>
                    <a:pt x="256254" y="167814"/>
                  </a:lnTo>
                  <a:lnTo>
                    <a:pt x="266700" y="154777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4" name="SMARTInkShape-Group150"/>
          <p:cNvGrpSpPr/>
          <p:nvPr/>
        </p:nvGrpSpPr>
        <p:grpSpPr>
          <a:xfrm>
            <a:off x="3429000" y="1819188"/>
            <a:ext cx="751664" cy="193442"/>
            <a:chOff x="3429000" y="1819188"/>
            <a:chExt cx="751664" cy="193442"/>
          </a:xfrm>
        </p:grpSpPr>
        <p:sp>
          <p:nvSpPr>
            <p:cNvPr id="111" name="SMARTInkShape-763"/>
            <p:cNvSpPr/>
            <p:nvPr/>
          </p:nvSpPr>
          <p:spPr>
            <a:xfrm>
              <a:off x="3429000" y="1861899"/>
              <a:ext cx="120651" cy="150731"/>
            </a:xfrm>
            <a:custGeom>
              <a:avLst/>
              <a:gdLst/>
              <a:ahLst/>
              <a:cxnLst/>
              <a:rect l="0" t="0" r="0" b="0"/>
              <a:pathLst>
                <a:path w="120651" h="150731">
                  <a:moveTo>
                    <a:pt x="0" y="24051"/>
                  </a:moveTo>
                  <a:lnTo>
                    <a:pt x="0" y="18582"/>
                  </a:lnTo>
                  <a:lnTo>
                    <a:pt x="3371" y="14590"/>
                  </a:lnTo>
                  <a:lnTo>
                    <a:pt x="6906" y="12791"/>
                  </a:lnTo>
                  <a:lnTo>
                    <a:pt x="33408" y="5967"/>
                  </a:lnTo>
                  <a:lnTo>
                    <a:pt x="63717" y="102"/>
                  </a:lnTo>
                  <a:lnTo>
                    <a:pt x="75591" y="0"/>
                  </a:lnTo>
                  <a:lnTo>
                    <a:pt x="99124" y="4202"/>
                  </a:lnTo>
                  <a:lnTo>
                    <a:pt x="102772" y="5880"/>
                  </a:lnTo>
                  <a:lnTo>
                    <a:pt x="108706" y="11506"/>
                  </a:lnTo>
                  <a:lnTo>
                    <a:pt x="116013" y="22607"/>
                  </a:lnTo>
                  <a:lnTo>
                    <a:pt x="116852" y="26615"/>
                  </a:lnTo>
                  <a:lnTo>
                    <a:pt x="114663" y="39706"/>
                  </a:lnTo>
                  <a:lnTo>
                    <a:pt x="105721" y="62733"/>
                  </a:lnTo>
                  <a:lnTo>
                    <a:pt x="87205" y="87665"/>
                  </a:lnTo>
                  <a:lnTo>
                    <a:pt x="56925" y="112408"/>
                  </a:lnTo>
                  <a:lnTo>
                    <a:pt x="25937" y="133277"/>
                  </a:lnTo>
                  <a:lnTo>
                    <a:pt x="14740" y="141315"/>
                  </a:lnTo>
                  <a:lnTo>
                    <a:pt x="11943" y="142443"/>
                  </a:lnTo>
                  <a:lnTo>
                    <a:pt x="10078" y="143902"/>
                  </a:lnTo>
                  <a:lnTo>
                    <a:pt x="6841" y="149970"/>
                  </a:lnTo>
                  <a:lnTo>
                    <a:pt x="10331" y="150570"/>
                  </a:lnTo>
                  <a:lnTo>
                    <a:pt x="13237" y="150730"/>
                  </a:lnTo>
                  <a:lnTo>
                    <a:pt x="18348" y="149027"/>
                  </a:lnTo>
                  <a:lnTo>
                    <a:pt x="20697" y="147584"/>
                  </a:lnTo>
                  <a:lnTo>
                    <a:pt x="47383" y="143198"/>
                  </a:lnTo>
                  <a:lnTo>
                    <a:pt x="75524" y="135937"/>
                  </a:lnTo>
                  <a:lnTo>
                    <a:pt x="105979" y="127492"/>
                  </a:lnTo>
                  <a:lnTo>
                    <a:pt x="120650" y="125651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" name="SMARTInkShape-764"/>
            <p:cNvSpPr/>
            <p:nvPr/>
          </p:nvSpPr>
          <p:spPr>
            <a:xfrm>
              <a:off x="3677167" y="1819188"/>
              <a:ext cx="170711" cy="174442"/>
            </a:xfrm>
            <a:custGeom>
              <a:avLst/>
              <a:gdLst/>
              <a:ahLst/>
              <a:cxnLst/>
              <a:rect l="0" t="0" r="0" b="0"/>
              <a:pathLst>
                <a:path w="170711" h="174442">
                  <a:moveTo>
                    <a:pt x="18533" y="60412"/>
                  </a:moveTo>
                  <a:lnTo>
                    <a:pt x="24000" y="60412"/>
                  </a:lnTo>
                  <a:lnTo>
                    <a:pt x="38581" y="55384"/>
                  </a:lnTo>
                  <a:lnTo>
                    <a:pt x="64951" y="54178"/>
                  </a:lnTo>
                  <a:lnTo>
                    <a:pt x="82615" y="52214"/>
                  </a:lnTo>
                  <a:lnTo>
                    <a:pt x="113153" y="43234"/>
                  </a:lnTo>
                  <a:lnTo>
                    <a:pt x="141058" y="30757"/>
                  </a:lnTo>
                  <a:lnTo>
                    <a:pt x="165267" y="18076"/>
                  </a:lnTo>
                  <a:lnTo>
                    <a:pt x="168414" y="13843"/>
                  </a:lnTo>
                  <a:lnTo>
                    <a:pt x="170710" y="4515"/>
                  </a:lnTo>
                  <a:lnTo>
                    <a:pt x="167070" y="3818"/>
                  </a:lnTo>
                  <a:lnTo>
                    <a:pt x="160749" y="2804"/>
                  </a:lnTo>
                  <a:lnTo>
                    <a:pt x="153237" y="0"/>
                  </a:lnTo>
                  <a:lnTo>
                    <a:pt x="143311" y="166"/>
                  </a:lnTo>
                  <a:lnTo>
                    <a:pt x="112783" y="4265"/>
                  </a:lnTo>
                  <a:lnTo>
                    <a:pt x="81417" y="16996"/>
                  </a:lnTo>
                  <a:lnTo>
                    <a:pt x="58332" y="30849"/>
                  </a:lnTo>
                  <a:lnTo>
                    <a:pt x="31567" y="54493"/>
                  </a:lnTo>
                  <a:lnTo>
                    <a:pt x="11674" y="79547"/>
                  </a:lnTo>
                  <a:lnTo>
                    <a:pt x="3409" y="98536"/>
                  </a:lnTo>
                  <a:lnTo>
                    <a:pt x="0" y="126893"/>
                  </a:lnTo>
                  <a:lnTo>
                    <a:pt x="3006" y="140473"/>
                  </a:lnTo>
                  <a:lnTo>
                    <a:pt x="11736" y="153435"/>
                  </a:lnTo>
                  <a:lnTo>
                    <a:pt x="23261" y="162841"/>
                  </a:lnTo>
                  <a:lnTo>
                    <a:pt x="38984" y="170096"/>
                  </a:lnTo>
                  <a:lnTo>
                    <a:pt x="68329" y="173800"/>
                  </a:lnTo>
                  <a:lnTo>
                    <a:pt x="92945" y="174441"/>
                  </a:lnTo>
                  <a:lnTo>
                    <a:pt x="122785" y="172777"/>
                  </a:lnTo>
                  <a:lnTo>
                    <a:pt x="151883" y="168362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" name="SMARTInkShape-765"/>
            <p:cNvSpPr/>
            <p:nvPr/>
          </p:nvSpPr>
          <p:spPr>
            <a:xfrm>
              <a:off x="4025900" y="1841500"/>
              <a:ext cx="154764" cy="170546"/>
            </a:xfrm>
            <a:custGeom>
              <a:avLst/>
              <a:gdLst/>
              <a:ahLst/>
              <a:cxnLst/>
              <a:rect l="0" t="0" r="0" b="0"/>
              <a:pathLst>
                <a:path w="154764" h="170546">
                  <a:moveTo>
                    <a:pt x="146050" y="0"/>
                  </a:moveTo>
                  <a:lnTo>
                    <a:pt x="142678" y="0"/>
                  </a:lnTo>
                  <a:lnTo>
                    <a:pt x="139141" y="1881"/>
                  </a:lnTo>
                  <a:lnTo>
                    <a:pt x="137211" y="3369"/>
                  </a:lnTo>
                  <a:lnTo>
                    <a:pt x="131302" y="5026"/>
                  </a:lnTo>
                  <a:lnTo>
                    <a:pt x="120043" y="7839"/>
                  </a:lnTo>
                  <a:lnTo>
                    <a:pt x="89970" y="16423"/>
                  </a:lnTo>
                  <a:lnTo>
                    <a:pt x="70167" y="19681"/>
                  </a:lnTo>
                  <a:lnTo>
                    <a:pt x="41511" y="33253"/>
                  </a:lnTo>
                  <a:lnTo>
                    <a:pt x="31270" y="40033"/>
                  </a:lnTo>
                  <a:lnTo>
                    <a:pt x="28009" y="46250"/>
                  </a:lnTo>
                  <a:lnTo>
                    <a:pt x="25915" y="58367"/>
                  </a:lnTo>
                  <a:lnTo>
                    <a:pt x="27154" y="60784"/>
                  </a:lnTo>
                  <a:lnTo>
                    <a:pt x="35640" y="67554"/>
                  </a:lnTo>
                  <a:lnTo>
                    <a:pt x="64491" y="80416"/>
                  </a:lnTo>
                  <a:lnTo>
                    <a:pt x="90977" y="88895"/>
                  </a:lnTo>
                  <a:lnTo>
                    <a:pt x="105345" y="93836"/>
                  </a:lnTo>
                  <a:lnTo>
                    <a:pt x="133982" y="112553"/>
                  </a:lnTo>
                  <a:lnTo>
                    <a:pt x="153827" y="134243"/>
                  </a:lnTo>
                  <a:lnTo>
                    <a:pt x="154763" y="137473"/>
                  </a:lnTo>
                  <a:lnTo>
                    <a:pt x="153920" y="144825"/>
                  </a:lnTo>
                  <a:lnTo>
                    <a:pt x="149478" y="153526"/>
                  </a:lnTo>
                  <a:lnTo>
                    <a:pt x="140322" y="160572"/>
                  </a:lnTo>
                  <a:lnTo>
                    <a:pt x="113545" y="166384"/>
                  </a:lnTo>
                  <a:lnTo>
                    <a:pt x="85380" y="170449"/>
                  </a:lnTo>
                  <a:lnTo>
                    <a:pt x="57708" y="170545"/>
                  </a:lnTo>
                  <a:lnTo>
                    <a:pt x="28843" y="162585"/>
                  </a:lnTo>
                  <a:lnTo>
                    <a:pt x="0" y="1524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2" name="SMARTInkShape-Group151"/>
          <p:cNvGrpSpPr/>
          <p:nvPr/>
        </p:nvGrpSpPr>
        <p:grpSpPr>
          <a:xfrm>
            <a:off x="1917700" y="1798648"/>
            <a:ext cx="1930176" cy="401645"/>
            <a:chOff x="1917700" y="1798648"/>
            <a:chExt cx="1930176" cy="401645"/>
          </a:xfrm>
        </p:grpSpPr>
        <p:sp>
          <p:nvSpPr>
            <p:cNvPr id="115" name="SMARTInkShape-766"/>
            <p:cNvSpPr/>
            <p:nvPr/>
          </p:nvSpPr>
          <p:spPr>
            <a:xfrm>
              <a:off x="1917700" y="1987550"/>
              <a:ext cx="101601" cy="1"/>
            </a:xfrm>
            <a:custGeom>
              <a:avLst/>
              <a:gdLst/>
              <a:ahLst/>
              <a:cxnLst/>
              <a:rect l="0" t="0" r="0" b="0"/>
              <a:pathLst>
                <a:path w="101601" h="1">
                  <a:moveTo>
                    <a:pt x="0" y="0"/>
                  </a:moveTo>
                  <a:lnTo>
                    <a:pt x="28374" y="0"/>
                  </a:lnTo>
                  <a:lnTo>
                    <a:pt x="58060" y="0"/>
                  </a:lnTo>
                  <a:lnTo>
                    <a:pt x="89018" y="0"/>
                  </a:lnTo>
                  <a:lnTo>
                    <a:pt x="10160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SMARTInkShape-767"/>
            <p:cNvSpPr/>
            <p:nvPr/>
          </p:nvSpPr>
          <p:spPr>
            <a:xfrm>
              <a:off x="2141584" y="1892692"/>
              <a:ext cx="157117" cy="176034"/>
            </a:xfrm>
            <a:custGeom>
              <a:avLst/>
              <a:gdLst/>
              <a:ahLst/>
              <a:cxnLst/>
              <a:rect l="0" t="0" r="0" b="0"/>
              <a:pathLst>
                <a:path w="157117" h="176034">
                  <a:moveTo>
                    <a:pt x="157116" y="5958"/>
                  </a:moveTo>
                  <a:lnTo>
                    <a:pt x="157116" y="2585"/>
                  </a:lnTo>
                  <a:lnTo>
                    <a:pt x="156410" y="1592"/>
                  </a:lnTo>
                  <a:lnTo>
                    <a:pt x="155233" y="930"/>
                  </a:lnTo>
                  <a:lnTo>
                    <a:pt x="148327" y="0"/>
                  </a:lnTo>
                  <a:lnTo>
                    <a:pt x="141215" y="487"/>
                  </a:lnTo>
                  <a:lnTo>
                    <a:pt x="110720" y="9338"/>
                  </a:lnTo>
                  <a:lnTo>
                    <a:pt x="79420" y="31653"/>
                  </a:lnTo>
                  <a:lnTo>
                    <a:pt x="49673" y="53269"/>
                  </a:lnTo>
                  <a:lnTo>
                    <a:pt x="30633" y="78253"/>
                  </a:lnTo>
                  <a:lnTo>
                    <a:pt x="13285" y="106785"/>
                  </a:lnTo>
                  <a:lnTo>
                    <a:pt x="2044" y="132099"/>
                  </a:lnTo>
                  <a:lnTo>
                    <a:pt x="0" y="142219"/>
                  </a:lnTo>
                  <a:lnTo>
                    <a:pt x="973" y="151420"/>
                  </a:lnTo>
                  <a:lnTo>
                    <a:pt x="2220" y="155849"/>
                  </a:lnTo>
                  <a:lnTo>
                    <a:pt x="7369" y="162651"/>
                  </a:lnTo>
                  <a:lnTo>
                    <a:pt x="22173" y="172767"/>
                  </a:lnTo>
                  <a:lnTo>
                    <a:pt x="37875" y="176033"/>
                  </a:lnTo>
                  <a:lnTo>
                    <a:pt x="62144" y="172067"/>
                  </a:lnTo>
                  <a:lnTo>
                    <a:pt x="87321" y="162606"/>
                  </a:lnTo>
                  <a:lnTo>
                    <a:pt x="118317" y="142558"/>
                  </a:lnTo>
                  <a:lnTo>
                    <a:pt x="145580" y="111649"/>
                  </a:lnTo>
                  <a:lnTo>
                    <a:pt x="153384" y="94188"/>
                  </a:lnTo>
                  <a:lnTo>
                    <a:pt x="156623" y="66389"/>
                  </a:lnTo>
                  <a:lnTo>
                    <a:pt x="153598" y="52870"/>
                  </a:lnTo>
                  <a:lnTo>
                    <a:pt x="143037" y="25577"/>
                  </a:lnTo>
                  <a:lnTo>
                    <a:pt x="138066" y="18658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" name="SMARTInkShape-768"/>
            <p:cNvSpPr/>
            <p:nvPr/>
          </p:nvSpPr>
          <p:spPr>
            <a:xfrm>
              <a:off x="2419350" y="1866900"/>
              <a:ext cx="76201" cy="162087"/>
            </a:xfrm>
            <a:custGeom>
              <a:avLst/>
              <a:gdLst/>
              <a:ahLst/>
              <a:cxnLst/>
              <a:rect l="0" t="0" r="0" b="0"/>
              <a:pathLst>
                <a:path w="76201" h="162087">
                  <a:moveTo>
                    <a:pt x="0" y="63500"/>
                  </a:moveTo>
                  <a:lnTo>
                    <a:pt x="0" y="66870"/>
                  </a:lnTo>
                  <a:lnTo>
                    <a:pt x="5761" y="92043"/>
                  </a:lnTo>
                  <a:lnTo>
                    <a:pt x="8115" y="113039"/>
                  </a:lnTo>
                  <a:lnTo>
                    <a:pt x="11794" y="130984"/>
                  </a:lnTo>
                  <a:lnTo>
                    <a:pt x="12693" y="161637"/>
                  </a:lnTo>
                  <a:lnTo>
                    <a:pt x="11988" y="162086"/>
                  </a:lnTo>
                  <a:lnTo>
                    <a:pt x="10815" y="161679"/>
                  </a:lnTo>
                  <a:lnTo>
                    <a:pt x="7231" y="159328"/>
                  </a:lnTo>
                  <a:lnTo>
                    <a:pt x="6383" y="131160"/>
                  </a:lnTo>
                  <a:lnTo>
                    <a:pt x="9726" y="104145"/>
                  </a:lnTo>
                  <a:lnTo>
                    <a:pt x="17182" y="76703"/>
                  </a:lnTo>
                  <a:lnTo>
                    <a:pt x="27549" y="47886"/>
                  </a:lnTo>
                  <a:lnTo>
                    <a:pt x="45687" y="24652"/>
                  </a:lnTo>
                  <a:lnTo>
                    <a:pt x="72568" y="6402"/>
                  </a:lnTo>
                  <a:lnTo>
                    <a:pt x="7620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" name="SMARTInkShape-769"/>
            <p:cNvSpPr/>
            <p:nvPr/>
          </p:nvSpPr>
          <p:spPr>
            <a:xfrm>
              <a:off x="2546755" y="1873250"/>
              <a:ext cx="215084" cy="327043"/>
            </a:xfrm>
            <a:custGeom>
              <a:avLst/>
              <a:gdLst/>
              <a:ahLst/>
              <a:cxnLst/>
              <a:rect l="0" t="0" r="0" b="0"/>
              <a:pathLst>
                <a:path w="215084" h="327043">
                  <a:moveTo>
                    <a:pt x="113895" y="0"/>
                  </a:moveTo>
                  <a:lnTo>
                    <a:pt x="91818" y="704"/>
                  </a:lnTo>
                  <a:lnTo>
                    <a:pt x="62178" y="10830"/>
                  </a:lnTo>
                  <a:lnTo>
                    <a:pt x="44479" y="17711"/>
                  </a:lnTo>
                  <a:lnTo>
                    <a:pt x="29983" y="29080"/>
                  </a:lnTo>
                  <a:lnTo>
                    <a:pt x="17457" y="45540"/>
                  </a:lnTo>
                  <a:lnTo>
                    <a:pt x="4229" y="76343"/>
                  </a:lnTo>
                  <a:lnTo>
                    <a:pt x="0" y="105473"/>
                  </a:lnTo>
                  <a:lnTo>
                    <a:pt x="1657" y="112258"/>
                  </a:lnTo>
                  <a:lnTo>
                    <a:pt x="3086" y="115054"/>
                  </a:lnTo>
                  <a:lnTo>
                    <a:pt x="8437" y="120044"/>
                  </a:lnTo>
                  <a:lnTo>
                    <a:pt x="15519" y="123908"/>
                  </a:lnTo>
                  <a:lnTo>
                    <a:pt x="23369" y="125626"/>
                  </a:lnTo>
                  <a:lnTo>
                    <a:pt x="31562" y="124506"/>
                  </a:lnTo>
                  <a:lnTo>
                    <a:pt x="56903" y="115381"/>
                  </a:lnTo>
                  <a:lnTo>
                    <a:pt x="88453" y="89198"/>
                  </a:lnTo>
                  <a:lnTo>
                    <a:pt x="101966" y="78247"/>
                  </a:lnTo>
                  <a:lnTo>
                    <a:pt x="117119" y="49846"/>
                  </a:lnTo>
                  <a:lnTo>
                    <a:pt x="119317" y="40482"/>
                  </a:lnTo>
                  <a:lnTo>
                    <a:pt x="120208" y="26071"/>
                  </a:lnTo>
                  <a:lnTo>
                    <a:pt x="120240" y="34296"/>
                  </a:lnTo>
                  <a:lnTo>
                    <a:pt x="131076" y="63903"/>
                  </a:lnTo>
                  <a:lnTo>
                    <a:pt x="144815" y="93298"/>
                  </a:lnTo>
                  <a:lnTo>
                    <a:pt x="156350" y="120969"/>
                  </a:lnTo>
                  <a:lnTo>
                    <a:pt x="168181" y="144654"/>
                  </a:lnTo>
                  <a:lnTo>
                    <a:pt x="188902" y="176060"/>
                  </a:lnTo>
                  <a:lnTo>
                    <a:pt x="200559" y="198216"/>
                  </a:lnTo>
                  <a:lnTo>
                    <a:pt x="208483" y="222654"/>
                  </a:lnTo>
                  <a:lnTo>
                    <a:pt x="214109" y="252825"/>
                  </a:lnTo>
                  <a:lnTo>
                    <a:pt x="215083" y="272700"/>
                  </a:lnTo>
                  <a:lnTo>
                    <a:pt x="211549" y="285594"/>
                  </a:lnTo>
                  <a:lnTo>
                    <a:pt x="205275" y="296970"/>
                  </a:lnTo>
                  <a:lnTo>
                    <a:pt x="197781" y="304376"/>
                  </a:lnTo>
                  <a:lnTo>
                    <a:pt x="178887" y="315884"/>
                  </a:lnTo>
                  <a:lnTo>
                    <a:pt x="147926" y="322982"/>
                  </a:lnTo>
                  <a:lnTo>
                    <a:pt x="126564" y="327042"/>
                  </a:lnTo>
                  <a:lnTo>
                    <a:pt x="96301" y="324689"/>
                  </a:lnTo>
                  <a:lnTo>
                    <a:pt x="69732" y="320643"/>
                  </a:lnTo>
                  <a:lnTo>
                    <a:pt x="60635" y="315134"/>
                  </a:lnTo>
                  <a:lnTo>
                    <a:pt x="49665" y="305979"/>
                  </a:lnTo>
                  <a:lnTo>
                    <a:pt x="37695" y="2984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SMARTInkShape-770"/>
            <p:cNvSpPr/>
            <p:nvPr/>
          </p:nvSpPr>
          <p:spPr>
            <a:xfrm>
              <a:off x="2762479" y="1832013"/>
              <a:ext cx="476022" cy="168238"/>
            </a:xfrm>
            <a:custGeom>
              <a:avLst/>
              <a:gdLst/>
              <a:ahLst/>
              <a:cxnLst/>
              <a:rect l="0" t="0" r="0" b="0"/>
              <a:pathLst>
                <a:path w="476022" h="168238">
                  <a:moveTo>
                    <a:pt x="107721" y="47587"/>
                  </a:moveTo>
                  <a:lnTo>
                    <a:pt x="79345" y="48291"/>
                  </a:lnTo>
                  <a:lnTo>
                    <a:pt x="49659" y="59122"/>
                  </a:lnTo>
                  <a:lnTo>
                    <a:pt x="31955" y="70367"/>
                  </a:lnTo>
                  <a:lnTo>
                    <a:pt x="8573" y="98878"/>
                  </a:lnTo>
                  <a:lnTo>
                    <a:pt x="3682" y="111305"/>
                  </a:lnTo>
                  <a:lnTo>
                    <a:pt x="114" y="142298"/>
                  </a:lnTo>
                  <a:lnTo>
                    <a:pt x="0" y="146710"/>
                  </a:lnTo>
                  <a:lnTo>
                    <a:pt x="3635" y="155376"/>
                  </a:lnTo>
                  <a:lnTo>
                    <a:pt x="6580" y="159662"/>
                  </a:lnTo>
                  <a:lnTo>
                    <a:pt x="13616" y="164425"/>
                  </a:lnTo>
                  <a:lnTo>
                    <a:pt x="25509" y="167107"/>
                  </a:lnTo>
                  <a:lnTo>
                    <a:pt x="34494" y="167028"/>
                  </a:lnTo>
                  <a:lnTo>
                    <a:pt x="63662" y="159331"/>
                  </a:lnTo>
                  <a:lnTo>
                    <a:pt x="83678" y="150510"/>
                  </a:lnTo>
                  <a:lnTo>
                    <a:pt x="105504" y="131870"/>
                  </a:lnTo>
                  <a:lnTo>
                    <a:pt x="122156" y="106820"/>
                  </a:lnTo>
                  <a:lnTo>
                    <a:pt x="125404" y="94143"/>
                  </a:lnTo>
                  <a:lnTo>
                    <a:pt x="126365" y="81450"/>
                  </a:lnTo>
                  <a:lnTo>
                    <a:pt x="124709" y="74866"/>
                  </a:lnTo>
                  <a:lnTo>
                    <a:pt x="121691" y="67192"/>
                  </a:lnTo>
                  <a:lnTo>
                    <a:pt x="120672" y="61651"/>
                  </a:lnTo>
                  <a:lnTo>
                    <a:pt x="120588" y="61902"/>
                  </a:lnTo>
                  <a:lnTo>
                    <a:pt x="120427" y="84086"/>
                  </a:lnTo>
                  <a:lnTo>
                    <a:pt x="123794" y="96422"/>
                  </a:lnTo>
                  <a:lnTo>
                    <a:pt x="143895" y="125912"/>
                  </a:lnTo>
                  <a:lnTo>
                    <a:pt x="154971" y="137900"/>
                  </a:lnTo>
                  <a:lnTo>
                    <a:pt x="163057" y="143699"/>
                  </a:lnTo>
                  <a:lnTo>
                    <a:pt x="178915" y="147560"/>
                  </a:lnTo>
                  <a:lnTo>
                    <a:pt x="198167" y="148159"/>
                  </a:lnTo>
                  <a:lnTo>
                    <a:pt x="219829" y="140305"/>
                  </a:lnTo>
                  <a:lnTo>
                    <a:pt x="245297" y="119145"/>
                  </a:lnTo>
                  <a:lnTo>
                    <a:pt x="261530" y="97470"/>
                  </a:lnTo>
                  <a:lnTo>
                    <a:pt x="274565" y="69886"/>
                  </a:lnTo>
                  <a:lnTo>
                    <a:pt x="283264" y="39891"/>
                  </a:lnTo>
                  <a:lnTo>
                    <a:pt x="284517" y="34053"/>
                  </a:lnTo>
                  <a:lnTo>
                    <a:pt x="285557" y="32215"/>
                  </a:lnTo>
                  <a:lnTo>
                    <a:pt x="286956" y="30988"/>
                  </a:lnTo>
                  <a:lnTo>
                    <a:pt x="288594" y="30171"/>
                  </a:lnTo>
                  <a:lnTo>
                    <a:pt x="289687" y="30332"/>
                  </a:lnTo>
                  <a:lnTo>
                    <a:pt x="290415" y="31144"/>
                  </a:lnTo>
                  <a:lnTo>
                    <a:pt x="291222" y="33928"/>
                  </a:lnTo>
                  <a:lnTo>
                    <a:pt x="292383" y="40169"/>
                  </a:lnTo>
                  <a:lnTo>
                    <a:pt x="296859" y="54561"/>
                  </a:lnTo>
                  <a:lnTo>
                    <a:pt x="303127" y="86298"/>
                  </a:lnTo>
                  <a:lnTo>
                    <a:pt x="304379" y="116812"/>
                  </a:lnTo>
                  <a:lnTo>
                    <a:pt x="304558" y="147145"/>
                  </a:lnTo>
                  <a:lnTo>
                    <a:pt x="304563" y="149941"/>
                  </a:lnTo>
                  <a:lnTo>
                    <a:pt x="302685" y="154931"/>
                  </a:lnTo>
                  <a:lnTo>
                    <a:pt x="299103" y="160513"/>
                  </a:lnTo>
                  <a:lnTo>
                    <a:pt x="298807" y="160265"/>
                  </a:lnTo>
                  <a:lnTo>
                    <a:pt x="298244" y="143553"/>
                  </a:lnTo>
                  <a:lnTo>
                    <a:pt x="303249" y="116694"/>
                  </a:lnTo>
                  <a:lnTo>
                    <a:pt x="307679" y="88518"/>
                  </a:lnTo>
                  <a:lnTo>
                    <a:pt x="316703" y="64104"/>
                  </a:lnTo>
                  <a:lnTo>
                    <a:pt x="332392" y="36346"/>
                  </a:lnTo>
                  <a:lnTo>
                    <a:pt x="353293" y="12074"/>
                  </a:lnTo>
                  <a:lnTo>
                    <a:pt x="363620" y="7109"/>
                  </a:lnTo>
                  <a:lnTo>
                    <a:pt x="393015" y="0"/>
                  </a:lnTo>
                  <a:lnTo>
                    <a:pt x="407524" y="2600"/>
                  </a:lnTo>
                  <a:lnTo>
                    <a:pt x="420761" y="8543"/>
                  </a:lnTo>
                  <a:lnTo>
                    <a:pt x="429354" y="15182"/>
                  </a:lnTo>
                  <a:lnTo>
                    <a:pt x="445580" y="41985"/>
                  </a:lnTo>
                  <a:lnTo>
                    <a:pt x="458092" y="66785"/>
                  </a:lnTo>
                  <a:lnTo>
                    <a:pt x="462993" y="96429"/>
                  </a:lnTo>
                  <a:lnTo>
                    <a:pt x="468652" y="126507"/>
                  </a:lnTo>
                  <a:lnTo>
                    <a:pt x="470317" y="152494"/>
                  </a:lnTo>
                  <a:lnTo>
                    <a:pt x="474685" y="161704"/>
                  </a:lnTo>
                  <a:lnTo>
                    <a:pt x="476021" y="168237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" name="SMARTInkShape-771"/>
            <p:cNvSpPr/>
            <p:nvPr/>
          </p:nvSpPr>
          <p:spPr>
            <a:xfrm>
              <a:off x="3333750" y="1847850"/>
              <a:ext cx="6351" cy="139701"/>
            </a:xfrm>
            <a:custGeom>
              <a:avLst/>
              <a:gdLst/>
              <a:ahLst/>
              <a:cxnLst/>
              <a:rect l="0" t="0" r="0" b="0"/>
              <a:pathLst>
                <a:path w="6351" h="139701">
                  <a:moveTo>
                    <a:pt x="0" y="0"/>
                  </a:moveTo>
                  <a:lnTo>
                    <a:pt x="0" y="27610"/>
                  </a:lnTo>
                  <a:lnTo>
                    <a:pt x="0" y="58146"/>
                  </a:lnTo>
                  <a:lnTo>
                    <a:pt x="0" y="87633"/>
                  </a:lnTo>
                  <a:lnTo>
                    <a:pt x="0" y="119071"/>
                  </a:lnTo>
                  <a:lnTo>
                    <a:pt x="0" y="139261"/>
                  </a:lnTo>
                  <a:lnTo>
                    <a:pt x="6350" y="1397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SMARTInkShape-772"/>
            <p:cNvSpPr/>
            <p:nvPr/>
          </p:nvSpPr>
          <p:spPr>
            <a:xfrm>
              <a:off x="3756671" y="1798648"/>
              <a:ext cx="91205" cy="33059"/>
            </a:xfrm>
            <a:custGeom>
              <a:avLst/>
              <a:gdLst/>
              <a:ahLst/>
              <a:cxnLst/>
              <a:rect l="0" t="0" r="0" b="0"/>
              <a:pathLst>
                <a:path w="91205" h="33059">
                  <a:moveTo>
                    <a:pt x="89915" y="33058"/>
                  </a:moveTo>
                  <a:lnTo>
                    <a:pt x="91204" y="18682"/>
                  </a:lnTo>
                  <a:lnTo>
                    <a:pt x="89448" y="12590"/>
                  </a:lnTo>
                  <a:lnTo>
                    <a:pt x="87992" y="9977"/>
                  </a:lnTo>
                  <a:lnTo>
                    <a:pt x="80728" y="5192"/>
                  </a:lnTo>
                  <a:lnTo>
                    <a:pt x="66620" y="414"/>
                  </a:lnTo>
                  <a:lnTo>
                    <a:pt x="57119" y="0"/>
                  </a:lnTo>
                  <a:lnTo>
                    <a:pt x="39870" y="4441"/>
                  </a:lnTo>
                  <a:lnTo>
                    <a:pt x="8779" y="22201"/>
                  </a:lnTo>
                  <a:lnTo>
                    <a:pt x="0" y="30152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3" name="SMARTInkShape-773"/>
          <p:cNvSpPr/>
          <p:nvPr/>
        </p:nvSpPr>
        <p:spPr>
          <a:xfrm>
            <a:off x="3506199" y="1193800"/>
            <a:ext cx="75202" cy="368301"/>
          </a:xfrm>
          <a:custGeom>
            <a:avLst/>
            <a:gdLst/>
            <a:ahLst/>
            <a:cxnLst/>
            <a:rect l="0" t="0" r="0" b="0"/>
            <a:pathLst>
              <a:path w="75202" h="368301">
                <a:moveTo>
                  <a:pt x="75201" y="0"/>
                </a:moveTo>
                <a:lnTo>
                  <a:pt x="74494" y="29248"/>
                </a:lnTo>
                <a:lnTo>
                  <a:pt x="68292" y="60209"/>
                </a:lnTo>
                <a:lnTo>
                  <a:pt x="62335" y="89805"/>
                </a:lnTo>
                <a:lnTo>
                  <a:pt x="58193" y="111174"/>
                </a:lnTo>
                <a:lnTo>
                  <a:pt x="54001" y="134783"/>
                </a:lnTo>
                <a:lnTo>
                  <a:pt x="47904" y="159386"/>
                </a:lnTo>
                <a:lnTo>
                  <a:pt x="41196" y="183726"/>
                </a:lnTo>
                <a:lnTo>
                  <a:pt x="35863" y="206303"/>
                </a:lnTo>
                <a:lnTo>
                  <a:pt x="29260" y="229978"/>
                </a:lnTo>
                <a:lnTo>
                  <a:pt x="22327" y="253201"/>
                </a:lnTo>
                <a:lnTo>
                  <a:pt x="14457" y="282142"/>
                </a:lnTo>
                <a:lnTo>
                  <a:pt x="8362" y="307885"/>
                </a:lnTo>
                <a:lnTo>
                  <a:pt x="2375" y="339099"/>
                </a:lnTo>
                <a:lnTo>
                  <a:pt x="0" y="352983"/>
                </a:lnTo>
                <a:lnTo>
                  <a:pt x="373" y="355971"/>
                </a:lnTo>
                <a:lnTo>
                  <a:pt x="1326" y="357964"/>
                </a:lnTo>
                <a:lnTo>
                  <a:pt x="2667" y="359292"/>
                </a:lnTo>
                <a:lnTo>
                  <a:pt x="4158" y="362649"/>
                </a:lnTo>
                <a:lnTo>
                  <a:pt x="5351" y="368300"/>
                </a:lnTo>
              </a:path>
            </a:pathLst>
          </a:custGeom>
          <a:ln w="1905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5" name="SMARTInkShape-Group153"/>
          <p:cNvGrpSpPr/>
          <p:nvPr/>
        </p:nvGrpSpPr>
        <p:grpSpPr>
          <a:xfrm>
            <a:off x="2948840" y="1130300"/>
            <a:ext cx="2264511" cy="595491"/>
            <a:chOff x="2948840" y="1130300"/>
            <a:chExt cx="2264511" cy="595491"/>
          </a:xfrm>
        </p:grpSpPr>
        <p:sp>
          <p:nvSpPr>
            <p:cNvPr id="124" name="SMARTInkShape-774"/>
            <p:cNvSpPr/>
            <p:nvPr/>
          </p:nvSpPr>
          <p:spPr>
            <a:xfrm>
              <a:off x="4006850" y="1460500"/>
              <a:ext cx="25139" cy="265291"/>
            </a:xfrm>
            <a:custGeom>
              <a:avLst/>
              <a:gdLst/>
              <a:ahLst/>
              <a:cxnLst/>
              <a:rect l="0" t="0" r="0" b="0"/>
              <a:pathLst>
                <a:path w="25139" h="265291">
                  <a:moveTo>
                    <a:pt x="19050" y="0"/>
                  </a:moveTo>
                  <a:lnTo>
                    <a:pt x="20930" y="26679"/>
                  </a:lnTo>
                  <a:lnTo>
                    <a:pt x="24517" y="54424"/>
                  </a:lnTo>
                  <a:lnTo>
                    <a:pt x="25138" y="85504"/>
                  </a:lnTo>
                  <a:lnTo>
                    <a:pt x="21950" y="114783"/>
                  </a:lnTo>
                  <a:lnTo>
                    <a:pt x="19908" y="144702"/>
                  </a:lnTo>
                  <a:lnTo>
                    <a:pt x="19305" y="175910"/>
                  </a:lnTo>
                  <a:lnTo>
                    <a:pt x="15754" y="204129"/>
                  </a:lnTo>
                  <a:lnTo>
                    <a:pt x="9645" y="233172"/>
                  </a:lnTo>
                  <a:lnTo>
                    <a:pt x="10774" y="247906"/>
                  </a:lnTo>
                  <a:lnTo>
                    <a:pt x="6563" y="265290"/>
                  </a:lnTo>
                  <a:lnTo>
                    <a:pt x="0" y="2540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" name="SMARTInkShape-775"/>
            <p:cNvSpPr/>
            <p:nvPr/>
          </p:nvSpPr>
          <p:spPr>
            <a:xfrm>
              <a:off x="4032250" y="1334164"/>
              <a:ext cx="200744" cy="195348"/>
            </a:xfrm>
            <a:custGeom>
              <a:avLst/>
              <a:gdLst/>
              <a:ahLst/>
              <a:cxnLst/>
              <a:rect l="0" t="0" r="0" b="0"/>
              <a:pathLst>
                <a:path w="200744" h="195348">
                  <a:moveTo>
                    <a:pt x="0" y="69186"/>
                  </a:moveTo>
                  <a:lnTo>
                    <a:pt x="0" y="60347"/>
                  </a:lnTo>
                  <a:lnTo>
                    <a:pt x="8837" y="39147"/>
                  </a:lnTo>
                  <a:lnTo>
                    <a:pt x="18296" y="26732"/>
                  </a:lnTo>
                  <a:lnTo>
                    <a:pt x="45823" y="6908"/>
                  </a:lnTo>
                  <a:lnTo>
                    <a:pt x="57760" y="2701"/>
                  </a:lnTo>
                  <a:lnTo>
                    <a:pt x="82670" y="0"/>
                  </a:lnTo>
                  <a:lnTo>
                    <a:pt x="108679" y="4535"/>
                  </a:lnTo>
                  <a:lnTo>
                    <a:pt x="138379" y="14107"/>
                  </a:lnTo>
                  <a:lnTo>
                    <a:pt x="158358" y="27231"/>
                  </a:lnTo>
                  <a:lnTo>
                    <a:pt x="185377" y="56814"/>
                  </a:lnTo>
                  <a:lnTo>
                    <a:pt x="194338" y="69332"/>
                  </a:lnTo>
                  <a:lnTo>
                    <a:pt x="199261" y="83832"/>
                  </a:lnTo>
                  <a:lnTo>
                    <a:pt x="200743" y="98977"/>
                  </a:lnTo>
                  <a:lnTo>
                    <a:pt x="195946" y="125949"/>
                  </a:lnTo>
                  <a:lnTo>
                    <a:pt x="188350" y="145270"/>
                  </a:lnTo>
                  <a:lnTo>
                    <a:pt x="184832" y="151658"/>
                  </a:lnTo>
                  <a:lnTo>
                    <a:pt x="166399" y="167392"/>
                  </a:lnTo>
                  <a:lnTo>
                    <a:pt x="139251" y="180985"/>
                  </a:lnTo>
                  <a:lnTo>
                    <a:pt x="115656" y="191054"/>
                  </a:lnTo>
                  <a:lnTo>
                    <a:pt x="84280" y="195172"/>
                  </a:lnTo>
                  <a:lnTo>
                    <a:pt x="56096" y="195347"/>
                  </a:lnTo>
                  <a:lnTo>
                    <a:pt x="31750" y="189836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SMARTInkShape-776"/>
            <p:cNvSpPr/>
            <p:nvPr/>
          </p:nvSpPr>
          <p:spPr>
            <a:xfrm>
              <a:off x="4375150" y="1174750"/>
              <a:ext cx="57151" cy="323851"/>
            </a:xfrm>
            <a:custGeom>
              <a:avLst/>
              <a:gdLst/>
              <a:ahLst/>
              <a:cxnLst/>
              <a:rect l="0" t="0" r="0" b="0"/>
              <a:pathLst>
                <a:path w="57151" h="323851">
                  <a:moveTo>
                    <a:pt x="57150" y="0"/>
                  </a:moveTo>
                  <a:lnTo>
                    <a:pt x="56443" y="22780"/>
                  </a:lnTo>
                  <a:lnTo>
                    <a:pt x="50241" y="47068"/>
                  </a:lnTo>
                  <a:lnTo>
                    <a:pt x="44284" y="70624"/>
                  </a:lnTo>
                  <a:lnTo>
                    <a:pt x="38051" y="97361"/>
                  </a:lnTo>
                  <a:lnTo>
                    <a:pt x="31734" y="127624"/>
                  </a:lnTo>
                  <a:lnTo>
                    <a:pt x="27509" y="149150"/>
                  </a:lnTo>
                  <a:lnTo>
                    <a:pt x="23279" y="172827"/>
                  </a:lnTo>
                  <a:lnTo>
                    <a:pt x="16931" y="203216"/>
                  </a:lnTo>
                  <a:lnTo>
                    <a:pt x="10583" y="230094"/>
                  </a:lnTo>
                  <a:lnTo>
                    <a:pt x="7604" y="255932"/>
                  </a:lnTo>
                  <a:lnTo>
                    <a:pt x="2232" y="284876"/>
                  </a:lnTo>
                  <a:lnTo>
                    <a:pt x="129" y="316333"/>
                  </a:lnTo>
                  <a:lnTo>
                    <a:pt x="0" y="3238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7" name="SMARTInkShape-777"/>
            <p:cNvSpPr/>
            <p:nvPr/>
          </p:nvSpPr>
          <p:spPr>
            <a:xfrm>
              <a:off x="4458111" y="1276485"/>
              <a:ext cx="169664" cy="224415"/>
            </a:xfrm>
            <a:custGeom>
              <a:avLst/>
              <a:gdLst/>
              <a:ahLst/>
              <a:cxnLst/>
              <a:rect l="0" t="0" r="0" b="0"/>
              <a:pathLst>
                <a:path w="169664" h="224415">
                  <a:moveTo>
                    <a:pt x="5939" y="95115"/>
                  </a:moveTo>
                  <a:lnTo>
                    <a:pt x="33826" y="95115"/>
                  </a:lnTo>
                  <a:lnTo>
                    <a:pt x="51126" y="93232"/>
                  </a:lnTo>
                  <a:lnTo>
                    <a:pt x="79305" y="86276"/>
                  </a:lnTo>
                  <a:lnTo>
                    <a:pt x="106978" y="82471"/>
                  </a:lnTo>
                  <a:lnTo>
                    <a:pt x="125716" y="76865"/>
                  </a:lnTo>
                  <a:lnTo>
                    <a:pt x="149479" y="58679"/>
                  </a:lnTo>
                  <a:lnTo>
                    <a:pt x="164078" y="37904"/>
                  </a:lnTo>
                  <a:lnTo>
                    <a:pt x="168977" y="27128"/>
                  </a:lnTo>
                  <a:lnTo>
                    <a:pt x="169663" y="24389"/>
                  </a:lnTo>
                  <a:lnTo>
                    <a:pt x="168546" y="17585"/>
                  </a:lnTo>
                  <a:lnTo>
                    <a:pt x="167260" y="13794"/>
                  </a:lnTo>
                  <a:lnTo>
                    <a:pt x="162069" y="7702"/>
                  </a:lnTo>
                  <a:lnTo>
                    <a:pt x="155057" y="3348"/>
                  </a:lnTo>
                  <a:lnTo>
                    <a:pt x="142470" y="897"/>
                  </a:lnTo>
                  <a:lnTo>
                    <a:pt x="113470" y="0"/>
                  </a:lnTo>
                  <a:lnTo>
                    <a:pt x="94714" y="6646"/>
                  </a:lnTo>
                  <a:lnTo>
                    <a:pt x="65755" y="22239"/>
                  </a:lnTo>
                  <a:lnTo>
                    <a:pt x="43101" y="46853"/>
                  </a:lnTo>
                  <a:lnTo>
                    <a:pt x="26593" y="70466"/>
                  </a:lnTo>
                  <a:lnTo>
                    <a:pt x="14645" y="95336"/>
                  </a:lnTo>
                  <a:lnTo>
                    <a:pt x="6637" y="122461"/>
                  </a:lnTo>
                  <a:lnTo>
                    <a:pt x="1676" y="150960"/>
                  </a:lnTo>
                  <a:lnTo>
                    <a:pt x="0" y="182501"/>
                  </a:lnTo>
                  <a:lnTo>
                    <a:pt x="3534" y="196041"/>
                  </a:lnTo>
                  <a:lnTo>
                    <a:pt x="6452" y="202615"/>
                  </a:lnTo>
                  <a:lnTo>
                    <a:pt x="15338" y="211801"/>
                  </a:lnTo>
                  <a:lnTo>
                    <a:pt x="34124" y="220941"/>
                  </a:lnTo>
                  <a:lnTo>
                    <a:pt x="49509" y="224414"/>
                  </a:lnTo>
                  <a:lnTo>
                    <a:pt x="74744" y="223109"/>
                  </a:lnTo>
                  <a:lnTo>
                    <a:pt x="103543" y="221703"/>
                  </a:lnTo>
                  <a:lnTo>
                    <a:pt x="129560" y="217131"/>
                  </a:lnTo>
                  <a:lnTo>
                    <a:pt x="158339" y="209415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8" name="SMARTInkShape-778"/>
            <p:cNvSpPr/>
            <p:nvPr/>
          </p:nvSpPr>
          <p:spPr>
            <a:xfrm>
              <a:off x="4851400" y="1130300"/>
              <a:ext cx="6351" cy="336551"/>
            </a:xfrm>
            <a:custGeom>
              <a:avLst/>
              <a:gdLst/>
              <a:ahLst/>
              <a:cxnLst/>
              <a:rect l="0" t="0" r="0" b="0"/>
              <a:pathLst>
                <a:path w="6351" h="336551">
                  <a:moveTo>
                    <a:pt x="6350" y="0"/>
                  </a:moveTo>
                  <a:lnTo>
                    <a:pt x="5643" y="12241"/>
                  </a:lnTo>
                  <a:lnTo>
                    <a:pt x="882" y="42245"/>
                  </a:lnTo>
                  <a:lnTo>
                    <a:pt x="260" y="66217"/>
                  </a:lnTo>
                  <a:lnTo>
                    <a:pt x="77" y="94564"/>
                  </a:lnTo>
                  <a:lnTo>
                    <a:pt x="34" y="116817"/>
                  </a:lnTo>
                  <a:lnTo>
                    <a:pt x="15" y="140112"/>
                  </a:lnTo>
                  <a:lnTo>
                    <a:pt x="5" y="162226"/>
                  </a:lnTo>
                  <a:lnTo>
                    <a:pt x="3" y="183813"/>
                  </a:lnTo>
                  <a:lnTo>
                    <a:pt x="1" y="205167"/>
                  </a:lnTo>
                  <a:lnTo>
                    <a:pt x="0" y="236316"/>
                  </a:lnTo>
                  <a:lnTo>
                    <a:pt x="0" y="263733"/>
                  </a:lnTo>
                  <a:lnTo>
                    <a:pt x="0" y="294519"/>
                  </a:lnTo>
                  <a:lnTo>
                    <a:pt x="0" y="323505"/>
                  </a:lnTo>
                  <a:lnTo>
                    <a:pt x="0" y="3365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SMARTInkShape-779"/>
            <p:cNvSpPr/>
            <p:nvPr/>
          </p:nvSpPr>
          <p:spPr>
            <a:xfrm>
              <a:off x="4743450" y="1301750"/>
              <a:ext cx="209551" cy="44451"/>
            </a:xfrm>
            <a:custGeom>
              <a:avLst/>
              <a:gdLst/>
              <a:ahLst/>
              <a:cxnLst/>
              <a:rect l="0" t="0" r="0" b="0"/>
              <a:pathLst>
                <a:path w="209551" h="44451">
                  <a:moveTo>
                    <a:pt x="0" y="44450"/>
                  </a:moveTo>
                  <a:lnTo>
                    <a:pt x="3371" y="44450"/>
                  </a:lnTo>
                  <a:lnTo>
                    <a:pt x="30507" y="35611"/>
                  </a:lnTo>
                  <a:lnTo>
                    <a:pt x="58315" y="26737"/>
                  </a:lnTo>
                  <a:lnTo>
                    <a:pt x="86971" y="17486"/>
                  </a:lnTo>
                  <a:lnTo>
                    <a:pt x="109914" y="14827"/>
                  </a:lnTo>
                  <a:lnTo>
                    <a:pt x="132341" y="11764"/>
                  </a:lnTo>
                  <a:lnTo>
                    <a:pt x="155480" y="8049"/>
                  </a:lnTo>
                  <a:lnTo>
                    <a:pt x="182226" y="4048"/>
                  </a:lnTo>
                  <a:lnTo>
                    <a:pt x="20955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" name="SMARTInkShape-780"/>
            <p:cNvSpPr/>
            <p:nvPr/>
          </p:nvSpPr>
          <p:spPr>
            <a:xfrm>
              <a:off x="5029200" y="1270000"/>
              <a:ext cx="184151" cy="234951"/>
            </a:xfrm>
            <a:custGeom>
              <a:avLst/>
              <a:gdLst/>
              <a:ahLst/>
              <a:cxnLst/>
              <a:rect l="0" t="0" r="0" b="0"/>
              <a:pathLst>
                <a:path w="184151" h="234951">
                  <a:moveTo>
                    <a:pt x="184150" y="0"/>
                  </a:moveTo>
                  <a:lnTo>
                    <a:pt x="168249" y="704"/>
                  </a:lnTo>
                  <a:lnTo>
                    <a:pt x="138769" y="6467"/>
                  </a:lnTo>
                  <a:lnTo>
                    <a:pt x="112233" y="13141"/>
                  </a:lnTo>
                  <a:lnTo>
                    <a:pt x="83396" y="21252"/>
                  </a:lnTo>
                  <a:lnTo>
                    <a:pt x="53361" y="33874"/>
                  </a:lnTo>
                  <a:lnTo>
                    <a:pt x="48409" y="38103"/>
                  </a:lnTo>
                  <a:lnTo>
                    <a:pt x="47090" y="40219"/>
                  </a:lnTo>
                  <a:lnTo>
                    <a:pt x="45232" y="49938"/>
                  </a:lnTo>
                  <a:lnTo>
                    <a:pt x="46679" y="55825"/>
                  </a:lnTo>
                  <a:lnTo>
                    <a:pt x="53342" y="64989"/>
                  </a:lnTo>
                  <a:lnTo>
                    <a:pt x="61102" y="71923"/>
                  </a:lnTo>
                  <a:lnTo>
                    <a:pt x="89420" y="91124"/>
                  </a:lnTo>
                  <a:lnTo>
                    <a:pt x="120717" y="115915"/>
                  </a:lnTo>
                  <a:lnTo>
                    <a:pt x="150996" y="141897"/>
                  </a:lnTo>
                  <a:lnTo>
                    <a:pt x="163986" y="165534"/>
                  </a:lnTo>
                  <a:lnTo>
                    <a:pt x="169237" y="182397"/>
                  </a:lnTo>
                  <a:lnTo>
                    <a:pt x="169974" y="187213"/>
                  </a:lnTo>
                  <a:lnTo>
                    <a:pt x="169055" y="191837"/>
                  </a:lnTo>
                  <a:lnTo>
                    <a:pt x="164270" y="200736"/>
                  </a:lnTo>
                  <a:lnTo>
                    <a:pt x="153644" y="210308"/>
                  </a:lnTo>
                  <a:lnTo>
                    <a:pt x="124445" y="222070"/>
                  </a:lnTo>
                  <a:lnTo>
                    <a:pt x="98962" y="228547"/>
                  </a:lnTo>
                  <a:lnTo>
                    <a:pt x="69067" y="233052"/>
                  </a:lnTo>
                  <a:lnTo>
                    <a:pt x="41631" y="234388"/>
                  </a:lnTo>
                  <a:lnTo>
                    <a:pt x="13396" y="234837"/>
                  </a:lnTo>
                  <a:lnTo>
                    <a:pt x="0" y="2349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SMARTInkShape-781"/>
            <p:cNvSpPr/>
            <p:nvPr/>
          </p:nvSpPr>
          <p:spPr>
            <a:xfrm>
              <a:off x="3917950" y="1276350"/>
              <a:ext cx="6351" cy="12701"/>
            </a:xfrm>
            <a:custGeom>
              <a:avLst/>
              <a:gdLst/>
              <a:ahLst/>
              <a:cxnLst/>
              <a:rect l="0" t="0" r="0" b="0"/>
              <a:pathLst>
                <a:path w="6351" h="12701">
                  <a:moveTo>
                    <a:pt x="6350" y="0"/>
                  </a:moveTo>
                  <a:lnTo>
                    <a:pt x="6350" y="5466"/>
                  </a:lnTo>
                  <a:lnTo>
                    <a:pt x="0" y="127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" name="SMARTInkShape-782"/>
            <p:cNvSpPr/>
            <p:nvPr/>
          </p:nvSpPr>
          <p:spPr>
            <a:xfrm>
              <a:off x="3886467" y="1365250"/>
              <a:ext cx="25134" cy="165101"/>
            </a:xfrm>
            <a:custGeom>
              <a:avLst/>
              <a:gdLst/>
              <a:ahLst/>
              <a:cxnLst/>
              <a:rect l="0" t="0" r="0" b="0"/>
              <a:pathLst>
                <a:path w="25134" h="165101">
                  <a:moveTo>
                    <a:pt x="25133" y="0"/>
                  </a:moveTo>
                  <a:lnTo>
                    <a:pt x="25133" y="9458"/>
                  </a:lnTo>
                  <a:lnTo>
                    <a:pt x="18665" y="39241"/>
                  </a:lnTo>
                  <a:lnTo>
                    <a:pt x="13393" y="69999"/>
                  </a:lnTo>
                  <a:lnTo>
                    <a:pt x="11917" y="99642"/>
                  </a:lnTo>
                  <a:lnTo>
                    <a:pt x="7444" y="126613"/>
                  </a:lnTo>
                  <a:lnTo>
                    <a:pt x="5555" y="149264"/>
                  </a:lnTo>
                  <a:lnTo>
                    <a:pt x="0" y="164398"/>
                  </a:lnTo>
                  <a:lnTo>
                    <a:pt x="1734" y="164788"/>
                  </a:lnTo>
                  <a:lnTo>
                    <a:pt x="6083" y="1651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" name="SMARTInkShape-783"/>
            <p:cNvSpPr/>
            <p:nvPr/>
          </p:nvSpPr>
          <p:spPr>
            <a:xfrm>
              <a:off x="3441700" y="1327150"/>
              <a:ext cx="368301" cy="202786"/>
            </a:xfrm>
            <a:custGeom>
              <a:avLst/>
              <a:gdLst/>
              <a:ahLst/>
              <a:cxnLst/>
              <a:rect l="0" t="0" r="0" b="0"/>
              <a:pathLst>
                <a:path w="368301" h="202786">
                  <a:moveTo>
                    <a:pt x="0" y="133350"/>
                  </a:moveTo>
                  <a:lnTo>
                    <a:pt x="0" y="129978"/>
                  </a:lnTo>
                  <a:lnTo>
                    <a:pt x="704" y="128984"/>
                  </a:lnTo>
                  <a:lnTo>
                    <a:pt x="1880" y="128322"/>
                  </a:lnTo>
                  <a:lnTo>
                    <a:pt x="3369" y="127881"/>
                  </a:lnTo>
                  <a:lnTo>
                    <a:pt x="31031" y="114169"/>
                  </a:lnTo>
                  <a:lnTo>
                    <a:pt x="55283" y="102435"/>
                  </a:lnTo>
                  <a:lnTo>
                    <a:pt x="79018" y="94008"/>
                  </a:lnTo>
                  <a:lnTo>
                    <a:pt x="103923" y="83671"/>
                  </a:lnTo>
                  <a:lnTo>
                    <a:pt x="129178" y="75042"/>
                  </a:lnTo>
                  <a:lnTo>
                    <a:pt x="154533" y="68016"/>
                  </a:lnTo>
                  <a:lnTo>
                    <a:pt x="179921" y="58095"/>
                  </a:lnTo>
                  <a:lnTo>
                    <a:pt x="204349" y="47876"/>
                  </a:lnTo>
                  <a:lnTo>
                    <a:pt x="225064" y="43245"/>
                  </a:lnTo>
                  <a:lnTo>
                    <a:pt x="228358" y="41530"/>
                  </a:lnTo>
                  <a:lnTo>
                    <a:pt x="231261" y="41091"/>
                  </a:lnTo>
                  <a:lnTo>
                    <a:pt x="243209" y="43867"/>
                  </a:lnTo>
                  <a:lnTo>
                    <a:pt x="244688" y="44767"/>
                  </a:lnTo>
                  <a:lnTo>
                    <a:pt x="245676" y="46071"/>
                  </a:lnTo>
                  <a:lnTo>
                    <a:pt x="247477" y="49403"/>
                  </a:lnTo>
                  <a:lnTo>
                    <a:pt x="250630" y="53236"/>
                  </a:lnTo>
                  <a:lnTo>
                    <a:pt x="252502" y="59173"/>
                  </a:lnTo>
                  <a:lnTo>
                    <a:pt x="253000" y="62732"/>
                  </a:lnTo>
                  <a:lnTo>
                    <a:pt x="248444" y="90272"/>
                  </a:lnTo>
                  <a:lnTo>
                    <a:pt x="247753" y="120830"/>
                  </a:lnTo>
                  <a:lnTo>
                    <a:pt x="245798" y="139753"/>
                  </a:lnTo>
                  <a:lnTo>
                    <a:pt x="241891" y="170751"/>
                  </a:lnTo>
                  <a:lnTo>
                    <a:pt x="241303" y="202267"/>
                  </a:lnTo>
                  <a:lnTo>
                    <a:pt x="241301" y="202785"/>
                  </a:lnTo>
                  <a:lnTo>
                    <a:pt x="241300" y="176047"/>
                  </a:lnTo>
                  <a:lnTo>
                    <a:pt x="243180" y="150172"/>
                  </a:lnTo>
                  <a:lnTo>
                    <a:pt x="248206" y="126338"/>
                  </a:lnTo>
                  <a:lnTo>
                    <a:pt x="256225" y="96372"/>
                  </a:lnTo>
                  <a:lnTo>
                    <a:pt x="265310" y="70777"/>
                  </a:lnTo>
                  <a:lnTo>
                    <a:pt x="284007" y="43595"/>
                  </a:lnTo>
                  <a:lnTo>
                    <a:pt x="296443" y="28518"/>
                  </a:lnTo>
                  <a:lnTo>
                    <a:pt x="327209" y="11041"/>
                  </a:lnTo>
                  <a:lnTo>
                    <a:pt x="355503" y="1294"/>
                  </a:lnTo>
                  <a:lnTo>
                    <a:pt x="36830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" name="SMARTInkShape-784"/>
            <p:cNvSpPr/>
            <p:nvPr/>
          </p:nvSpPr>
          <p:spPr>
            <a:xfrm>
              <a:off x="2948840" y="1187592"/>
              <a:ext cx="181711" cy="425309"/>
            </a:xfrm>
            <a:custGeom>
              <a:avLst/>
              <a:gdLst/>
              <a:ahLst/>
              <a:cxnLst/>
              <a:rect l="0" t="0" r="0" b="0"/>
              <a:pathLst>
                <a:path w="181711" h="425309">
                  <a:moveTo>
                    <a:pt x="181710" y="82408"/>
                  </a:moveTo>
                  <a:lnTo>
                    <a:pt x="181710" y="52369"/>
                  </a:lnTo>
                  <a:lnTo>
                    <a:pt x="176639" y="35761"/>
                  </a:lnTo>
                  <a:lnTo>
                    <a:pt x="166783" y="14663"/>
                  </a:lnTo>
                  <a:lnTo>
                    <a:pt x="160728" y="8084"/>
                  </a:lnTo>
                  <a:lnTo>
                    <a:pt x="153334" y="3513"/>
                  </a:lnTo>
                  <a:lnTo>
                    <a:pt x="140533" y="940"/>
                  </a:lnTo>
                  <a:lnTo>
                    <a:pt x="111454" y="0"/>
                  </a:lnTo>
                  <a:lnTo>
                    <a:pt x="92689" y="6641"/>
                  </a:lnTo>
                  <a:lnTo>
                    <a:pt x="63726" y="26598"/>
                  </a:lnTo>
                  <a:lnTo>
                    <a:pt x="41073" y="52803"/>
                  </a:lnTo>
                  <a:lnTo>
                    <a:pt x="24563" y="76693"/>
                  </a:lnTo>
                  <a:lnTo>
                    <a:pt x="10734" y="101645"/>
                  </a:lnTo>
                  <a:lnTo>
                    <a:pt x="1464" y="125032"/>
                  </a:lnTo>
                  <a:lnTo>
                    <a:pt x="0" y="138746"/>
                  </a:lnTo>
                  <a:lnTo>
                    <a:pt x="4809" y="162915"/>
                  </a:lnTo>
                  <a:lnTo>
                    <a:pt x="6625" y="167830"/>
                  </a:lnTo>
                  <a:lnTo>
                    <a:pt x="12407" y="175171"/>
                  </a:lnTo>
                  <a:lnTo>
                    <a:pt x="20387" y="180785"/>
                  </a:lnTo>
                  <a:lnTo>
                    <a:pt x="36072" y="187207"/>
                  </a:lnTo>
                  <a:lnTo>
                    <a:pt x="45485" y="188957"/>
                  </a:lnTo>
                  <a:lnTo>
                    <a:pt x="65460" y="186571"/>
                  </a:lnTo>
                  <a:lnTo>
                    <a:pt x="92423" y="174375"/>
                  </a:lnTo>
                  <a:lnTo>
                    <a:pt x="118132" y="156496"/>
                  </a:lnTo>
                  <a:lnTo>
                    <a:pt x="144880" y="126579"/>
                  </a:lnTo>
                  <a:lnTo>
                    <a:pt x="163409" y="95070"/>
                  </a:lnTo>
                  <a:lnTo>
                    <a:pt x="173986" y="69214"/>
                  </a:lnTo>
                  <a:lnTo>
                    <a:pt x="175323" y="51954"/>
                  </a:lnTo>
                  <a:lnTo>
                    <a:pt x="175348" y="54413"/>
                  </a:lnTo>
                  <a:lnTo>
                    <a:pt x="169890" y="74455"/>
                  </a:lnTo>
                  <a:lnTo>
                    <a:pt x="169126" y="103963"/>
                  </a:lnTo>
                  <a:lnTo>
                    <a:pt x="170924" y="129481"/>
                  </a:lnTo>
                  <a:lnTo>
                    <a:pt x="172164" y="159384"/>
                  </a:lnTo>
                  <a:lnTo>
                    <a:pt x="171116" y="180824"/>
                  </a:lnTo>
                  <a:lnTo>
                    <a:pt x="173003" y="204465"/>
                  </a:lnTo>
                  <a:lnTo>
                    <a:pt x="174312" y="227202"/>
                  </a:lnTo>
                  <a:lnTo>
                    <a:pt x="174894" y="249066"/>
                  </a:lnTo>
                  <a:lnTo>
                    <a:pt x="175153" y="270543"/>
                  </a:lnTo>
                  <a:lnTo>
                    <a:pt x="175267" y="291846"/>
                  </a:lnTo>
                  <a:lnTo>
                    <a:pt x="175317" y="313074"/>
                  </a:lnTo>
                  <a:lnTo>
                    <a:pt x="175346" y="343449"/>
                  </a:lnTo>
                  <a:lnTo>
                    <a:pt x="175357" y="373390"/>
                  </a:lnTo>
                  <a:lnTo>
                    <a:pt x="175359" y="401040"/>
                  </a:lnTo>
                  <a:lnTo>
                    <a:pt x="175360" y="425308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1" name="SMARTInkShape-Group154"/>
          <p:cNvGrpSpPr/>
          <p:nvPr/>
        </p:nvGrpSpPr>
        <p:grpSpPr>
          <a:xfrm>
            <a:off x="3073410" y="2320767"/>
            <a:ext cx="1047741" cy="274318"/>
            <a:chOff x="3073410" y="2320767"/>
            <a:chExt cx="1047741" cy="274318"/>
          </a:xfrm>
        </p:grpSpPr>
        <p:sp>
          <p:nvSpPr>
            <p:cNvPr id="136" name="SMARTInkShape-785"/>
            <p:cNvSpPr/>
            <p:nvPr/>
          </p:nvSpPr>
          <p:spPr>
            <a:xfrm>
              <a:off x="3073410" y="2320767"/>
              <a:ext cx="247641" cy="238136"/>
            </a:xfrm>
            <a:custGeom>
              <a:avLst/>
              <a:gdLst/>
              <a:ahLst/>
              <a:cxnLst/>
              <a:rect l="0" t="0" r="0" b="0"/>
              <a:pathLst>
                <a:path w="247641" h="238136">
                  <a:moveTo>
                    <a:pt x="31740" y="60483"/>
                  </a:moveTo>
                  <a:lnTo>
                    <a:pt x="24832" y="91257"/>
                  </a:lnTo>
                  <a:lnTo>
                    <a:pt x="20184" y="120811"/>
                  </a:lnTo>
                  <a:lnTo>
                    <a:pt x="19379" y="145464"/>
                  </a:lnTo>
                  <a:lnTo>
                    <a:pt x="14742" y="174714"/>
                  </a:lnTo>
                  <a:lnTo>
                    <a:pt x="11214" y="203174"/>
                  </a:lnTo>
                  <a:lnTo>
                    <a:pt x="6981" y="226551"/>
                  </a:lnTo>
                  <a:lnTo>
                    <a:pt x="6625" y="232598"/>
                  </a:lnTo>
                  <a:lnTo>
                    <a:pt x="5824" y="234493"/>
                  </a:lnTo>
                  <a:lnTo>
                    <a:pt x="4585" y="235756"/>
                  </a:lnTo>
                  <a:lnTo>
                    <a:pt x="258" y="238135"/>
                  </a:lnTo>
                  <a:lnTo>
                    <a:pt x="0" y="211597"/>
                  </a:lnTo>
                  <a:lnTo>
                    <a:pt x="3363" y="183858"/>
                  </a:lnTo>
                  <a:lnTo>
                    <a:pt x="5458" y="159519"/>
                  </a:lnTo>
                  <a:lnTo>
                    <a:pt x="6078" y="131062"/>
                  </a:lnTo>
                  <a:lnTo>
                    <a:pt x="9633" y="103659"/>
                  </a:lnTo>
                  <a:lnTo>
                    <a:pt x="11784" y="77666"/>
                  </a:lnTo>
                  <a:lnTo>
                    <a:pt x="12511" y="48668"/>
                  </a:lnTo>
                  <a:lnTo>
                    <a:pt x="12666" y="19520"/>
                  </a:lnTo>
                  <a:lnTo>
                    <a:pt x="12683" y="9226"/>
                  </a:lnTo>
                  <a:lnTo>
                    <a:pt x="11979" y="7262"/>
                  </a:lnTo>
                  <a:lnTo>
                    <a:pt x="10805" y="5952"/>
                  </a:lnTo>
                  <a:lnTo>
                    <a:pt x="9316" y="5079"/>
                  </a:lnTo>
                  <a:lnTo>
                    <a:pt x="8324" y="3791"/>
                  </a:lnTo>
                  <a:lnTo>
                    <a:pt x="6927" y="19"/>
                  </a:lnTo>
                  <a:lnTo>
                    <a:pt x="6731" y="418"/>
                  </a:lnTo>
                  <a:lnTo>
                    <a:pt x="6417" y="6128"/>
                  </a:lnTo>
                  <a:lnTo>
                    <a:pt x="17326" y="35274"/>
                  </a:lnTo>
                  <a:lnTo>
                    <a:pt x="17897" y="39444"/>
                  </a:lnTo>
                  <a:lnTo>
                    <a:pt x="22295" y="47839"/>
                  </a:lnTo>
                  <a:lnTo>
                    <a:pt x="30823" y="62381"/>
                  </a:lnTo>
                  <a:lnTo>
                    <a:pt x="39699" y="78214"/>
                  </a:lnTo>
                  <a:lnTo>
                    <a:pt x="51970" y="92834"/>
                  </a:lnTo>
                  <a:lnTo>
                    <a:pt x="79830" y="106916"/>
                  </a:lnTo>
                  <a:lnTo>
                    <a:pt x="92947" y="109989"/>
                  </a:lnTo>
                  <a:lnTo>
                    <a:pt x="115091" y="110322"/>
                  </a:lnTo>
                  <a:lnTo>
                    <a:pt x="127346" y="107798"/>
                  </a:lnTo>
                  <a:lnTo>
                    <a:pt x="153760" y="91495"/>
                  </a:lnTo>
                  <a:lnTo>
                    <a:pt x="183702" y="66768"/>
                  </a:lnTo>
                  <a:lnTo>
                    <a:pt x="191706" y="57632"/>
                  </a:lnTo>
                  <a:lnTo>
                    <a:pt x="210816" y="27202"/>
                  </a:lnTo>
                  <a:lnTo>
                    <a:pt x="221759" y="2184"/>
                  </a:lnTo>
                  <a:lnTo>
                    <a:pt x="222026" y="0"/>
                  </a:lnTo>
                  <a:lnTo>
                    <a:pt x="222238" y="30922"/>
                  </a:lnTo>
                  <a:lnTo>
                    <a:pt x="221534" y="60771"/>
                  </a:lnTo>
                  <a:lnTo>
                    <a:pt x="217213" y="87821"/>
                  </a:lnTo>
                  <a:lnTo>
                    <a:pt x="216282" y="111857"/>
                  </a:lnTo>
                  <a:lnTo>
                    <a:pt x="215967" y="141891"/>
                  </a:lnTo>
                  <a:lnTo>
                    <a:pt x="220926" y="169606"/>
                  </a:lnTo>
                  <a:lnTo>
                    <a:pt x="222772" y="194562"/>
                  </a:lnTo>
                  <a:lnTo>
                    <a:pt x="227258" y="203378"/>
                  </a:lnTo>
                  <a:lnTo>
                    <a:pt x="240066" y="217938"/>
                  </a:lnTo>
                  <a:lnTo>
                    <a:pt x="242627" y="218657"/>
                  </a:lnTo>
                  <a:lnTo>
                    <a:pt x="247640" y="219233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7" name="SMARTInkShape-786"/>
            <p:cNvSpPr/>
            <p:nvPr/>
          </p:nvSpPr>
          <p:spPr>
            <a:xfrm>
              <a:off x="3461036" y="2355850"/>
              <a:ext cx="31465" cy="177801"/>
            </a:xfrm>
            <a:custGeom>
              <a:avLst/>
              <a:gdLst/>
              <a:ahLst/>
              <a:cxnLst/>
              <a:rect l="0" t="0" r="0" b="0"/>
              <a:pathLst>
                <a:path w="31465" h="177801">
                  <a:moveTo>
                    <a:pt x="31464" y="0"/>
                  </a:moveTo>
                  <a:lnTo>
                    <a:pt x="28093" y="3370"/>
                  </a:lnTo>
                  <a:lnTo>
                    <a:pt x="26437" y="6907"/>
                  </a:lnTo>
                  <a:lnTo>
                    <a:pt x="23266" y="34203"/>
                  </a:lnTo>
                  <a:lnTo>
                    <a:pt x="19653" y="61005"/>
                  </a:lnTo>
                  <a:lnTo>
                    <a:pt x="14575" y="88407"/>
                  </a:lnTo>
                  <a:lnTo>
                    <a:pt x="10959" y="114202"/>
                  </a:lnTo>
                  <a:lnTo>
                    <a:pt x="4612" y="145483"/>
                  </a:lnTo>
                  <a:lnTo>
                    <a:pt x="681" y="159500"/>
                  </a:lnTo>
                  <a:lnTo>
                    <a:pt x="0" y="166811"/>
                  </a:lnTo>
                  <a:lnTo>
                    <a:pt x="1722" y="171270"/>
                  </a:lnTo>
                  <a:lnTo>
                    <a:pt x="6064" y="1778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8" name="SMARTInkShape-787"/>
            <p:cNvSpPr/>
            <p:nvPr/>
          </p:nvSpPr>
          <p:spPr>
            <a:xfrm>
              <a:off x="3397250" y="2330450"/>
              <a:ext cx="209551" cy="25401"/>
            </a:xfrm>
            <a:custGeom>
              <a:avLst/>
              <a:gdLst/>
              <a:ahLst/>
              <a:cxnLst/>
              <a:rect l="0" t="0" r="0" b="0"/>
              <a:pathLst>
                <a:path w="209551" h="25401">
                  <a:moveTo>
                    <a:pt x="0" y="25400"/>
                  </a:moveTo>
                  <a:lnTo>
                    <a:pt x="3371" y="25400"/>
                  </a:lnTo>
                  <a:lnTo>
                    <a:pt x="6907" y="23518"/>
                  </a:lnTo>
                  <a:lnTo>
                    <a:pt x="10831" y="21035"/>
                  </a:lnTo>
                  <a:lnTo>
                    <a:pt x="14926" y="19932"/>
                  </a:lnTo>
                  <a:lnTo>
                    <a:pt x="45203" y="15756"/>
                  </a:lnTo>
                  <a:lnTo>
                    <a:pt x="75068" y="8939"/>
                  </a:lnTo>
                  <a:lnTo>
                    <a:pt x="99775" y="7117"/>
                  </a:lnTo>
                  <a:lnTo>
                    <a:pt x="124264" y="5871"/>
                  </a:lnTo>
                  <a:lnTo>
                    <a:pt x="151859" y="1368"/>
                  </a:lnTo>
                  <a:lnTo>
                    <a:pt x="183544" y="120"/>
                  </a:lnTo>
                  <a:lnTo>
                    <a:pt x="20955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9" name="SMARTInkShape-788"/>
            <p:cNvSpPr/>
            <p:nvPr/>
          </p:nvSpPr>
          <p:spPr>
            <a:xfrm>
              <a:off x="3620843" y="2355850"/>
              <a:ext cx="225699" cy="215293"/>
            </a:xfrm>
            <a:custGeom>
              <a:avLst/>
              <a:gdLst/>
              <a:ahLst/>
              <a:cxnLst/>
              <a:rect l="0" t="0" r="0" b="0"/>
              <a:pathLst>
                <a:path w="225699" h="215293">
                  <a:moveTo>
                    <a:pt x="176457" y="25400"/>
                  </a:moveTo>
                  <a:lnTo>
                    <a:pt x="170989" y="25400"/>
                  </a:lnTo>
                  <a:lnTo>
                    <a:pt x="165211" y="21035"/>
                  </a:lnTo>
                  <a:lnTo>
                    <a:pt x="159327" y="19638"/>
                  </a:lnTo>
                  <a:lnTo>
                    <a:pt x="145543" y="19127"/>
                  </a:lnTo>
                  <a:lnTo>
                    <a:pt x="116409" y="26227"/>
                  </a:lnTo>
                  <a:lnTo>
                    <a:pt x="87175" y="39628"/>
                  </a:lnTo>
                  <a:lnTo>
                    <a:pt x="60782" y="57630"/>
                  </a:lnTo>
                  <a:lnTo>
                    <a:pt x="36000" y="78379"/>
                  </a:lnTo>
                  <a:lnTo>
                    <a:pt x="15764" y="108791"/>
                  </a:lnTo>
                  <a:lnTo>
                    <a:pt x="3192" y="136440"/>
                  </a:lnTo>
                  <a:lnTo>
                    <a:pt x="0" y="153315"/>
                  </a:lnTo>
                  <a:lnTo>
                    <a:pt x="2426" y="168350"/>
                  </a:lnTo>
                  <a:lnTo>
                    <a:pt x="19085" y="194647"/>
                  </a:lnTo>
                  <a:lnTo>
                    <a:pt x="27492" y="201280"/>
                  </a:lnTo>
                  <a:lnTo>
                    <a:pt x="51895" y="212824"/>
                  </a:lnTo>
                  <a:lnTo>
                    <a:pt x="77220" y="215292"/>
                  </a:lnTo>
                  <a:lnTo>
                    <a:pt x="100957" y="213838"/>
                  </a:lnTo>
                  <a:lnTo>
                    <a:pt x="125864" y="208939"/>
                  </a:lnTo>
                  <a:lnTo>
                    <a:pt x="149236" y="201137"/>
                  </a:lnTo>
                  <a:lnTo>
                    <a:pt x="176097" y="185859"/>
                  </a:lnTo>
                  <a:lnTo>
                    <a:pt x="192029" y="173446"/>
                  </a:lnTo>
                  <a:lnTo>
                    <a:pt x="209351" y="145476"/>
                  </a:lnTo>
                  <a:lnTo>
                    <a:pt x="221995" y="120536"/>
                  </a:lnTo>
                  <a:lnTo>
                    <a:pt x="225698" y="101566"/>
                  </a:lnTo>
                  <a:lnTo>
                    <a:pt x="222025" y="71727"/>
                  </a:lnTo>
                  <a:lnTo>
                    <a:pt x="219993" y="61512"/>
                  </a:lnTo>
                  <a:lnTo>
                    <a:pt x="210915" y="44566"/>
                  </a:lnTo>
                  <a:lnTo>
                    <a:pt x="199288" y="31000"/>
                  </a:lnTo>
                  <a:lnTo>
                    <a:pt x="184599" y="17856"/>
                  </a:lnTo>
                  <a:lnTo>
                    <a:pt x="181884" y="14021"/>
                  </a:lnTo>
                  <a:lnTo>
                    <a:pt x="173225" y="7878"/>
                  </a:lnTo>
                  <a:lnTo>
                    <a:pt x="157160" y="1556"/>
                  </a:lnTo>
                  <a:lnTo>
                    <a:pt x="125657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0" name="SMARTInkShape-789"/>
            <p:cNvSpPr/>
            <p:nvPr/>
          </p:nvSpPr>
          <p:spPr>
            <a:xfrm>
              <a:off x="3900902" y="2369778"/>
              <a:ext cx="220249" cy="225307"/>
            </a:xfrm>
            <a:custGeom>
              <a:avLst/>
              <a:gdLst/>
              <a:ahLst/>
              <a:cxnLst/>
              <a:rect l="0" t="0" r="0" b="0"/>
              <a:pathLst>
                <a:path w="220249" h="225307">
                  <a:moveTo>
                    <a:pt x="213898" y="24172"/>
                  </a:moveTo>
                  <a:lnTo>
                    <a:pt x="213898" y="20800"/>
                  </a:lnTo>
                  <a:lnTo>
                    <a:pt x="213192" y="19807"/>
                  </a:lnTo>
                  <a:lnTo>
                    <a:pt x="212016" y="19145"/>
                  </a:lnTo>
                  <a:lnTo>
                    <a:pt x="210526" y="18704"/>
                  </a:lnTo>
                  <a:lnTo>
                    <a:pt x="201032" y="11030"/>
                  </a:lnTo>
                  <a:lnTo>
                    <a:pt x="192917" y="4991"/>
                  </a:lnTo>
                  <a:lnTo>
                    <a:pt x="185523" y="1536"/>
                  </a:lnTo>
                  <a:lnTo>
                    <a:pt x="177533" y="0"/>
                  </a:lnTo>
                  <a:lnTo>
                    <a:pt x="147909" y="3959"/>
                  </a:lnTo>
                  <a:lnTo>
                    <a:pt x="133064" y="6016"/>
                  </a:lnTo>
                  <a:lnTo>
                    <a:pt x="104405" y="18834"/>
                  </a:lnTo>
                  <a:lnTo>
                    <a:pt x="81972" y="32703"/>
                  </a:lnTo>
                  <a:lnTo>
                    <a:pt x="52058" y="59723"/>
                  </a:lnTo>
                  <a:lnTo>
                    <a:pt x="28406" y="87874"/>
                  </a:lnTo>
                  <a:lnTo>
                    <a:pt x="11711" y="111642"/>
                  </a:lnTo>
                  <a:lnTo>
                    <a:pt x="2374" y="136558"/>
                  </a:lnTo>
                  <a:lnTo>
                    <a:pt x="0" y="161110"/>
                  </a:lnTo>
                  <a:lnTo>
                    <a:pt x="5161" y="186845"/>
                  </a:lnTo>
                  <a:lnTo>
                    <a:pt x="7007" y="191887"/>
                  </a:lnTo>
                  <a:lnTo>
                    <a:pt x="14702" y="201252"/>
                  </a:lnTo>
                  <a:lnTo>
                    <a:pt x="25883" y="209413"/>
                  </a:lnTo>
                  <a:lnTo>
                    <a:pt x="56057" y="220401"/>
                  </a:lnTo>
                  <a:lnTo>
                    <a:pt x="80817" y="225306"/>
                  </a:lnTo>
                  <a:lnTo>
                    <a:pt x="106027" y="224878"/>
                  </a:lnTo>
                  <a:lnTo>
                    <a:pt x="131371" y="220283"/>
                  </a:lnTo>
                  <a:lnTo>
                    <a:pt x="156754" y="214453"/>
                  </a:lnTo>
                  <a:lnTo>
                    <a:pt x="183873" y="206162"/>
                  </a:lnTo>
                  <a:lnTo>
                    <a:pt x="213657" y="191405"/>
                  </a:lnTo>
                  <a:lnTo>
                    <a:pt x="220248" y="189272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73" name="SMARTInkShape-Group155"/>
          <p:cNvGrpSpPr/>
          <p:nvPr/>
        </p:nvGrpSpPr>
        <p:grpSpPr>
          <a:xfrm>
            <a:off x="1289050" y="2667000"/>
            <a:ext cx="1854201" cy="1123951"/>
            <a:chOff x="1289050" y="2667000"/>
            <a:chExt cx="1854201" cy="1123951"/>
          </a:xfrm>
        </p:grpSpPr>
        <p:sp>
          <p:nvSpPr>
            <p:cNvPr id="142" name="SMARTInkShape-790"/>
            <p:cNvSpPr/>
            <p:nvPr/>
          </p:nvSpPr>
          <p:spPr>
            <a:xfrm>
              <a:off x="1333500" y="2668391"/>
              <a:ext cx="228601" cy="244492"/>
            </a:xfrm>
            <a:custGeom>
              <a:avLst/>
              <a:gdLst/>
              <a:ahLst/>
              <a:cxnLst/>
              <a:rect l="0" t="0" r="0" b="0"/>
              <a:pathLst>
                <a:path w="228601" h="244492">
                  <a:moveTo>
                    <a:pt x="25400" y="68459"/>
                  </a:moveTo>
                  <a:lnTo>
                    <a:pt x="22029" y="68459"/>
                  </a:lnTo>
                  <a:lnTo>
                    <a:pt x="21036" y="69164"/>
                  </a:lnTo>
                  <a:lnTo>
                    <a:pt x="20374" y="70340"/>
                  </a:lnTo>
                  <a:lnTo>
                    <a:pt x="19311" y="77297"/>
                  </a:lnTo>
                  <a:lnTo>
                    <a:pt x="19065" y="107664"/>
                  </a:lnTo>
                  <a:lnTo>
                    <a:pt x="19053" y="134058"/>
                  </a:lnTo>
                  <a:lnTo>
                    <a:pt x="17169" y="157981"/>
                  </a:lnTo>
                  <a:lnTo>
                    <a:pt x="12142" y="182943"/>
                  </a:lnTo>
                  <a:lnTo>
                    <a:pt x="7494" y="213290"/>
                  </a:lnTo>
                  <a:lnTo>
                    <a:pt x="291" y="244491"/>
                  </a:lnTo>
                  <a:lnTo>
                    <a:pt x="194" y="244374"/>
                  </a:lnTo>
                  <a:lnTo>
                    <a:pt x="2" y="218925"/>
                  </a:lnTo>
                  <a:lnTo>
                    <a:pt x="0" y="190007"/>
                  </a:lnTo>
                  <a:lnTo>
                    <a:pt x="0" y="164759"/>
                  </a:lnTo>
                  <a:lnTo>
                    <a:pt x="705" y="135249"/>
                  </a:lnTo>
                  <a:lnTo>
                    <a:pt x="4363" y="104868"/>
                  </a:lnTo>
                  <a:lnTo>
                    <a:pt x="6467" y="76973"/>
                  </a:lnTo>
                  <a:lnTo>
                    <a:pt x="11245" y="48796"/>
                  </a:lnTo>
                  <a:lnTo>
                    <a:pt x="17882" y="20809"/>
                  </a:lnTo>
                  <a:lnTo>
                    <a:pt x="20412" y="13650"/>
                  </a:lnTo>
                  <a:lnTo>
                    <a:pt x="23183" y="8116"/>
                  </a:lnTo>
                  <a:lnTo>
                    <a:pt x="25108" y="0"/>
                  </a:lnTo>
                  <a:lnTo>
                    <a:pt x="25205" y="242"/>
                  </a:lnTo>
                  <a:lnTo>
                    <a:pt x="25394" y="27882"/>
                  </a:lnTo>
                  <a:lnTo>
                    <a:pt x="27280" y="56942"/>
                  </a:lnTo>
                  <a:lnTo>
                    <a:pt x="34238" y="86488"/>
                  </a:lnTo>
                  <a:lnTo>
                    <a:pt x="44498" y="115361"/>
                  </a:lnTo>
                  <a:lnTo>
                    <a:pt x="49410" y="121760"/>
                  </a:lnTo>
                  <a:lnTo>
                    <a:pt x="56297" y="126955"/>
                  </a:lnTo>
                  <a:lnTo>
                    <a:pt x="64061" y="129735"/>
                  </a:lnTo>
                  <a:lnTo>
                    <a:pt x="83915" y="131519"/>
                  </a:lnTo>
                  <a:lnTo>
                    <a:pt x="98633" y="128457"/>
                  </a:lnTo>
                  <a:lnTo>
                    <a:pt x="120612" y="116032"/>
                  </a:lnTo>
                  <a:lnTo>
                    <a:pt x="143649" y="95829"/>
                  </a:lnTo>
                  <a:lnTo>
                    <a:pt x="160810" y="69579"/>
                  </a:lnTo>
                  <a:lnTo>
                    <a:pt x="177788" y="43280"/>
                  </a:lnTo>
                  <a:lnTo>
                    <a:pt x="196291" y="13767"/>
                  </a:lnTo>
                  <a:lnTo>
                    <a:pt x="200129" y="8168"/>
                  </a:lnTo>
                  <a:lnTo>
                    <a:pt x="202290" y="2460"/>
                  </a:lnTo>
                  <a:lnTo>
                    <a:pt x="202593" y="2587"/>
                  </a:lnTo>
                  <a:lnTo>
                    <a:pt x="202795" y="3378"/>
                  </a:lnTo>
                  <a:lnTo>
                    <a:pt x="203636" y="3905"/>
                  </a:lnTo>
                  <a:lnTo>
                    <a:pt x="206451" y="4490"/>
                  </a:lnTo>
                  <a:lnTo>
                    <a:pt x="206778" y="6057"/>
                  </a:lnTo>
                  <a:lnTo>
                    <a:pt x="203471" y="32552"/>
                  </a:lnTo>
                  <a:lnTo>
                    <a:pt x="203235" y="63809"/>
                  </a:lnTo>
                  <a:lnTo>
                    <a:pt x="203210" y="90678"/>
                  </a:lnTo>
                  <a:lnTo>
                    <a:pt x="203203" y="116826"/>
                  </a:lnTo>
                  <a:lnTo>
                    <a:pt x="203200" y="142449"/>
                  </a:lnTo>
                  <a:lnTo>
                    <a:pt x="203905" y="167914"/>
                  </a:lnTo>
                  <a:lnTo>
                    <a:pt x="208226" y="198040"/>
                  </a:lnTo>
                  <a:lnTo>
                    <a:pt x="211039" y="213392"/>
                  </a:lnTo>
                  <a:lnTo>
                    <a:pt x="216341" y="224996"/>
                  </a:lnTo>
                  <a:lnTo>
                    <a:pt x="228600" y="239909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3" name="SMARTInkShape-791"/>
            <p:cNvSpPr/>
            <p:nvPr/>
          </p:nvSpPr>
          <p:spPr>
            <a:xfrm>
              <a:off x="1625600" y="2806700"/>
              <a:ext cx="6351" cy="101601"/>
            </a:xfrm>
            <a:custGeom>
              <a:avLst/>
              <a:gdLst/>
              <a:ahLst/>
              <a:cxnLst/>
              <a:rect l="0" t="0" r="0" b="0"/>
              <a:pathLst>
                <a:path w="6351" h="101601">
                  <a:moveTo>
                    <a:pt x="6350" y="0"/>
                  </a:moveTo>
                  <a:lnTo>
                    <a:pt x="1985" y="10139"/>
                  </a:lnTo>
                  <a:lnTo>
                    <a:pt x="174" y="35424"/>
                  </a:lnTo>
                  <a:lnTo>
                    <a:pt x="23" y="65987"/>
                  </a:lnTo>
                  <a:lnTo>
                    <a:pt x="0" y="96949"/>
                  </a:lnTo>
                  <a:lnTo>
                    <a:pt x="0" y="1016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4" name="SMARTInkShape-792"/>
            <p:cNvSpPr/>
            <p:nvPr/>
          </p:nvSpPr>
          <p:spPr>
            <a:xfrm>
              <a:off x="1626482" y="2724150"/>
              <a:ext cx="5469" cy="12701"/>
            </a:xfrm>
            <a:custGeom>
              <a:avLst/>
              <a:gdLst/>
              <a:ahLst/>
              <a:cxnLst/>
              <a:rect l="0" t="0" r="0" b="0"/>
              <a:pathLst>
                <a:path w="5469" h="12701">
                  <a:moveTo>
                    <a:pt x="5468" y="0"/>
                  </a:moveTo>
                  <a:lnTo>
                    <a:pt x="2096" y="0"/>
                  </a:lnTo>
                  <a:lnTo>
                    <a:pt x="1103" y="705"/>
                  </a:lnTo>
                  <a:lnTo>
                    <a:pt x="441" y="1881"/>
                  </a:lnTo>
                  <a:lnTo>
                    <a:pt x="0" y="3371"/>
                  </a:lnTo>
                  <a:lnTo>
                    <a:pt x="412" y="5069"/>
                  </a:lnTo>
                  <a:lnTo>
                    <a:pt x="5468" y="127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5" name="SMARTInkShape-793"/>
            <p:cNvSpPr/>
            <p:nvPr/>
          </p:nvSpPr>
          <p:spPr>
            <a:xfrm>
              <a:off x="1695647" y="2768677"/>
              <a:ext cx="107754" cy="120454"/>
            </a:xfrm>
            <a:custGeom>
              <a:avLst/>
              <a:gdLst/>
              <a:ahLst/>
              <a:cxnLst/>
              <a:rect l="0" t="0" r="0" b="0"/>
              <a:pathLst>
                <a:path w="107754" h="120454">
                  <a:moveTo>
                    <a:pt x="101403" y="6273"/>
                  </a:moveTo>
                  <a:lnTo>
                    <a:pt x="101403" y="2902"/>
                  </a:lnTo>
                  <a:lnTo>
                    <a:pt x="100697" y="1909"/>
                  </a:lnTo>
                  <a:lnTo>
                    <a:pt x="99521" y="1246"/>
                  </a:lnTo>
                  <a:lnTo>
                    <a:pt x="92564" y="184"/>
                  </a:lnTo>
                  <a:lnTo>
                    <a:pt x="86476" y="0"/>
                  </a:lnTo>
                  <a:lnTo>
                    <a:pt x="82304" y="1838"/>
                  </a:lnTo>
                  <a:lnTo>
                    <a:pt x="80203" y="3316"/>
                  </a:lnTo>
                  <a:lnTo>
                    <a:pt x="50222" y="11169"/>
                  </a:lnTo>
                  <a:lnTo>
                    <a:pt x="36300" y="17758"/>
                  </a:lnTo>
                  <a:lnTo>
                    <a:pt x="23944" y="28334"/>
                  </a:lnTo>
                  <a:lnTo>
                    <a:pt x="4872" y="52918"/>
                  </a:lnTo>
                  <a:lnTo>
                    <a:pt x="1305" y="65563"/>
                  </a:lnTo>
                  <a:lnTo>
                    <a:pt x="0" y="86709"/>
                  </a:lnTo>
                  <a:lnTo>
                    <a:pt x="3653" y="95174"/>
                  </a:lnTo>
                  <a:lnTo>
                    <a:pt x="9981" y="102934"/>
                  </a:lnTo>
                  <a:lnTo>
                    <a:pt x="29661" y="115968"/>
                  </a:lnTo>
                  <a:lnTo>
                    <a:pt x="42203" y="119208"/>
                  </a:lnTo>
                  <a:lnTo>
                    <a:pt x="73009" y="120453"/>
                  </a:lnTo>
                  <a:lnTo>
                    <a:pt x="103454" y="114804"/>
                  </a:lnTo>
                  <a:lnTo>
                    <a:pt x="107753" y="114223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6" name="SMARTInkShape-794"/>
            <p:cNvSpPr/>
            <p:nvPr/>
          </p:nvSpPr>
          <p:spPr>
            <a:xfrm>
              <a:off x="1892300" y="2774950"/>
              <a:ext cx="38101" cy="126518"/>
            </a:xfrm>
            <a:custGeom>
              <a:avLst/>
              <a:gdLst/>
              <a:ahLst/>
              <a:cxnLst/>
              <a:rect l="0" t="0" r="0" b="0"/>
              <a:pathLst>
                <a:path w="38101" h="126518">
                  <a:moveTo>
                    <a:pt x="0" y="25400"/>
                  </a:moveTo>
                  <a:lnTo>
                    <a:pt x="0" y="53288"/>
                  </a:lnTo>
                  <a:lnTo>
                    <a:pt x="705" y="77808"/>
                  </a:lnTo>
                  <a:lnTo>
                    <a:pt x="5467" y="99416"/>
                  </a:lnTo>
                  <a:lnTo>
                    <a:pt x="70" y="126517"/>
                  </a:lnTo>
                  <a:lnTo>
                    <a:pt x="0" y="96958"/>
                  </a:lnTo>
                  <a:lnTo>
                    <a:pt x="0" y="66463"/>
                  </a:lnTo>
                  <a:lnTo>
                    <a:pt x="6467" y="36033"/>
                  </a:lnTo>
                  <a:lnTo>
                    <a:pt x="11245" y="24003"/>
                  </a:lnTo>
                  <a:lnTo>
                    <a:pt x="15110" y="18194"/>
                  </a:lnTo>
                  <a:lnTo>
                    <a:pt x="3810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7" name="SMARTInkShape-795"/>
            <p:cNvSpPr/>
            <p:nvPr/>
          </p:nvSpPr>
          <p:spPr>
            <a:xfrm>
              <a:off x="1968881" y="2762250"/>
              <a:ext cx="129164" cy="125634"/>
            </a:xfrm>
            <a:custGeom>
              <a:avLst/>
              <a:gdLst/>
              <a:ahLst/>
              <a:cxnLst/>
              <a:rect l="0" t="0" r="0" b="0"/>
              <a:pathLst>
                <a:path w="129164" h="125634">
                  <a:moveTo>
                    <a:pt x="101219" y="31750"/>
                  </a:moveTo>
                  <a:lnTo>
                    <a:pt x="97847" y="28379"/>
                  </a:lnTo>
                  <a:lnTo>
                    <a:pt x="94311" y="26723"/>
                  </a:lnTo>
                  <a:lnTo>
                    <a:pt x="62758" y="25422"/>
                  </a:lnTo>
                  <a:lnTo>
                    <a:pt x="35457" y="26106"/>
                  </a:lnTo>
                  <a:lnTo>
                    <a:pt x="27071" y="28771"/>
                  </a:lnTo>
                  <a:lnTo>
                    <a:pt x="20521" y="34189"/>
                  </a:lnTo>
                  <a:lnTo>
                    <a:pt x="10568" y="49165"/>
                  </a:lnTo>
                  <a:lnTo>
                    <a:pt x="2513" y="70075"/>
                  </a:lnTo>
                  <a:lnTo>
                    <a:pt x="0" y="92884"/>
                  </a:lnTo>
                  <a:lnTo>
                    <a:pt x="3551" y="101489"/>
                  </a:lnTo>
                  <a:lnTo>
                    <a:pt x="13958" y="115140"/>
                  </a:lnTo>
                  <a:lnTo>
                    <a:pt x="24015" y="122388"/>
                  </a:lnTo>
                  <a:lnTo>
                    <a:pt x="46045" y="125633"/>
                  </a:lnTo>
                  <a:lnTo>
                    <a:pt x="64802" y="123224"/>
                  </a:lnTo>
                  <a:lnTo>
                    <a:pt x="91327" y="114081"/>
                  </a:lnTo>
                  <a:lnTo>
                    <a:pt x="106007" y="102419"/>
                  </a:lnTo>
                  <a:lnTo>
                    <a:pt x="122062" y="78202"/>
                  </a:lnTo>
                  <a:lnTo>
                    <a:pt x="128640" y="65582"/>
                  </a:lnTo>
                  <a:lnTo>
                    <a:pt x="129163" y="57134"/>
                  </a:lnTo>
                  <a:lnTo>
                    <a:pt x="124960" y="33629"/>
                  </a:lnTo>
                  <a:lnTo>
                    <a:pt x="115111" y="17050"/>
                  </a:lnTo>
                  <a:lnTo>
                    <a:pt x="105962" y="9128"/>
                  </a:lnTo>
                  <a:lnTo>
                    <a:pt x="101219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8" name="SMARTInkShape-796"/>
            <p:cNvSpPr/>
            <p:nvPr/>
          </p:nvSpPr>
          <p:spPr>
            <a:xfrm>
              <a:off x="2172129" y="2673350"/>
              <a:ext cx="24972" cy="234951"/>
            </a:xfrm>
            <a:custGeom>
              <a:avLst/>
              <a:gdLst/>
              <a:ahLst/>
              <a:cxnLst/>
              <a:rect l="0" t="0" r="0" b="0"/>
              <a:pathLst>
                <a:path w="24972" h="234951">
                  <a:moveTo>
                    <a:pt x="24971" y="0"/>
                  </a:moveTo>
                  <a:lnTo>
                    <a:pt x="21600" y="3370"/>
                  </a:lnTo>
                  <a:lnTo>
                    <a:pt x="19944" y="6907"/>
                  </a:lnTo>
                  <a:lnTo>
                    <a:pt x="18655" y="34203"/>
                  </a:lnTo>
                  <a:lnTo>
                    <a:pt x="17920" y="64528"/>
                  </a:lnTo>
                  <a:lnTo>
                    <a:pt x="13596" y="95871"/>
                  </a:lnTo>
                  <a:lnTo>
                    <a:pt x="10782" y="120834"/>
                  </a:lnTo>
                  <a:lnTo>
                    <a:pt x="7361" y="146104"/>
                  </a:lnTo>
                  <a:lnTo>
                    <a:pt x="2834" y="176556"/>
                  </a:lnTo>
                  <a:lnTo>
                    <a:pt x="0" y="207504"/>
                  </a:lnTo>
                  <a:lnTo>
                    <a:pt x="467" y="216402"/>
                  </a:lnTo>
                  <a:lnTo>
                    <a:pt x="5921" y="2349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9" name="SMARTInkShape-797"/>
            <p:cNvSpPr/>
            <p:nvPr/>
          </p:nvSpPr>
          <p:spPr>
            <a:xfrm>
              <a:off x="2115432" y="2813050"/>
              <a:ext cx="132469" cy="6351"/>
            </a:xfrm>
            <a:custGeom>
              <a:avLst/>
              <a:gdLst/>
              <a:ahLst/>
              <a:cxnLst/>
              <a:rect l="0" t="0" r="0" b="0"/>
              <a:pathLst>
                <a:path w="132469" h="6351">
                  <a:moveTo>
                    <a:pt x="5468" y="6350"/>
                  </a:moveTo>
                  <a:lnTo>
                    <a:pt x="0" y="6350"/>
                  </a:lnTo>
                  <a:lnTo>
                    <a:pt x="28645" y="6350"/>
                  </a:lnTo>
                  <a:lnTo>
                    <a:pt x="55828" y="6350"/>
                  </a:lnTo>
                  <a:lnTo>
                    <a:pt x="81581" y="5644"/>
                  </a:lnTo>
                  <a:lnTo>
                    <a:pt x="108932" y="1323"/>
                  </a:lnTo>
                  <a:lnTo>
                    <a:pt x="132468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0" name="SMARTInkShape-798"/>
            <p:cNvSpPr/>
            <p:nvPr/>
          </p:nvSpPr>
          <p:spPr>
            <a:xfrm>
              <a:off x="2286000" y="2794000"/>
              <a:ext cx="101226" cy="107894"/>
            </a:xfrm>
            <a:custGeom>
              <a:avLst/>
              <a:gdLst/>
              <a:ahLst/>
              <a:cxnLst/>
              <a:rect l="0" t="0" r="0" b="0"/>
              <a:pathLst>
                <a:path w="101226" h="107894">
                  <a:moveTo>
                    <a:pt x="6350" y="12700"/>
                  </a:moveTo>
                  <a:lnTo>
                    <a:pt x="882" y="18167"/>
                  </a:lnTo>
                  <a:lnTo>
                    <a:pt x="261" y="22159"/>
                  </a:lnTo>
                  <a:lnTo>
                    <a:pt x="4" y="53595"/>
                  </a:lnTo>
                  <a:lnTo>
                    <a:pt x="0" y="83438"/>
                  </a:lnTo>
                  <a:lnTo>
                    <a:pt x="1881" y="88354"/>
                  </a:lnTo>
                  <a:lnTo>
                    <a:pt x="10831" y="103070"/>
                  </a:lnTo>
                  <a:lnTo>
                    <a:pt x="14926" y="105780"/>
                  </a:lnTo>
                  <a:lnTo>
                    <a:pt x="32322" y="107664"/>
                  </a:lnTo>
                  <a:lnTo>
                    <a:pt x="45425" y="107893"/>
                  </a:lnTo>
                  <a:lnTo>
                    <a:pt x="52174" y="104161"/>
                  </a:lnTo>
                  <a:lnTo>
                    <a:pt x="79650" y="84060"/>
                  </a:lnTo>
                  <a:lnTo>
                    <a:pt x="98757" y="55079"/>
                  </a:lnTo>
                  <a:lnTo>
                    <a:pt x="100757" y="46501"/>
                  </a:lnTo>
                  <a:lnTo>
                    <a:pt x="101225" y="39247"/>
                  </a:lnTo>
                  <a:lnTo>
                    <a:pt x="99552" y="33200"/>
                  </a:lnTo>
                  <a:lnTo>
                    <a:pt x="97162" y="28161"/>
                  </a:lnTo>
                  <a:lnTo>
                    <a:pt x="95110" y="21357"/>
                  </a:lnTo>
                  <a:lnTo>
                    <a:pt x="84299" y="6361"/>
                  </a:lnTo>
                  <a:lnTo>
                    <a:pt x="8255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1" name="SMARTInkShape-799"/>
            <p:cNvSpPr/>
            <p:nvPr/>
          </p:nvSpPr>
          <p:spPr>
            <a:xfrm>
              <a:off x="2444827" y="2679700"/>
              <a:ext cx="132867" cy="212939"/>
            </a:xfrm>
            <a:custGeom>
              <a:avLst/>
              <a:gdLst/>
              <a:ahLst/>
              <a:cxnLst/>
              <a:rect l="0" t="0" r="0" b="0"/>
              <a:pathLst>
                <a:path w="132867" h="212939">
                  <a:moveTo>
                    <a:pt x="6273" y="0"/>
                  </a:moveTo>
                  <a:lnTo>
                    <a:pt x="6273" y="3370"/>
                  </a:lnTo>
                  <a:lnTo>
                    <a:pt x="5567" y="4364"/>
                  </a:lnTo>
                  <a:lnTo>
                    <a:pt x="4391" y="5026"/>
                  </a:lnTo>
                  <a:lnTo>
                    <a:pt x="2902" y="5467"/>
                  </a:lnTo>
                  <a:lnTo>
                    <a:pt x="1909" y="6467"/>
                  </a:lnTo>
                  <a:lnTo>
                    <a:pt x="805" y="9459"/>
                  </a:lnTo>
                  <a:lnTo>
                    <a:pt x="0" y="30092"/>
                  </a:lnTo>
                  <a:lnTo>
                    <a:pt x="6840" y="57767"/>
                  </a:lnTo>
                  <a:lnTo>
                    <a:pt x="10909" y="78264"/>
                  </a:lnTo>
                  <a:lnTo>
                    <a:pt x="12115" y="102211"/>
                  </a:lnTo>
                  <a:lnTo>
                    <a:pt x="12522" y="132216"/>
                  </a:lnTo>
                  <a:lnTo>
                    <a:pt x="12609" y="163069"/>
                  </a:lnTo>
                  <a:lnTo>
                    <a:pt x="12622" y="194358"/>
                  </a:lnTo>
                  <a:lnTo>
                    <a:pt x="12623" y="196806"/>
                  </a:lnTo>
                  <a:lnTo>
                    <a:pt x="12623" y="169011"/>
                  </a:lnTo>
                  <a:lnTo>
                    <a:pt x="13328" y="156537"/>
                  </a:lnTo>
                  <a:lnTo>
                    <a:pt x="21461" y="135454"/>
                  </a:lnTo>
                  <a:lnTo>
                    <a:pt x="31721" y="121205"/>
                  </a:lnTo>
                  <a:lnTo>
                    <a:pt x="36633" y="116663"/>
                  </a:lnTo>
                  <a:lnTo>
                    <a:pt x="43520" y="112293"/>
                  </a:lnTo>
                  <a:lnTo>
                    <a:pt x="55330" y="109236"/>
                  </a:lnTo>
                  <a:lnTo>
                    <a:pt x="67767" y="108331"/>
                  </a:lnTo>
                  <a:lnTo>
                    <a:pt x="98533" y="122289"/>
                  </a:lnTo>
                  <a:lnTo>
                    <a:pt x="115461" y="131844"/>
                  </a:lnTo>
                  <a:lnTo>
                    <a:pt x="126331" y="146588"/>
                  </a:lnTo>
                  <a:lnTo>
                    <a:pt x="130187" y="154756"/>
                  </a:lnTo>
                  <a:lnTo>
                    <a:pt x="132866" y="175714"/>
                  </a:lnTo>
                  <a:lnTo>
                    <a:pt x="129781" y="188392"/>
                  </a:lnTo>
                  <a:lnTo>
                    <a:pt x="122418" y="200249"/>
                  </a:lnTo>
                  <a:lnTo>
                    <a:pt x="118335" y="204945"/>
                  </a:lnTo>
                  <a:lnTo>
                    <a:pt x="112287" y="207503"/>
                  </a:lnTo>
                  <a:lnTo>
                    <a:pt x="92801" y="212938"/>
                  </a:lnTo>
                  <a:lnTo>
                    <a:pt x="68339" y="209234"/>
                  </a:lnTo>
                  <a:lnTo>
                    <a:pt x="45860" y="196707"/>
                  </a:lnTo>
                  <a:lnTo>
                    <a:pt x="31673" y="1841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2" name="SMARTInkShape-800"/>
            <p:cNvSpPr/>
            <p:nvPr/>
          </p:nvSpPr>
          <p:spPr>
            <a:xfrm>
              <a:off x="2660936" y="2749550"/>
              <a:ext cx="107656" cy="113283"/>
            </a:xfrm>
            <a:custGeom>
              <a:avLst/>
              <a:gdLst/>
              <a:ahLst/>
              <a:cxnLst/>
              <a:rect l="0" t="0" r="0" b="0"/>
              <a:pathLst>
                <a:path w="107656" h="113283">
                  <a:moveTo>
                    <a:pt x="18764" y="12700"/>
                  </a:moveTo>
                  <a:lnTo>
                    <a:pt x="18764" y="21538"/>
                  </a:lnTo>
                  <a:lnTo>
                    <a:pt x="16882" y="25564"/>
                  </a:lnTo>
                  <a:lnTo>
                    <a:pt x="14400" y="29706"/>
                  </a:lnTo>
                  <a:lnTo>
                    <a:pt x="5998" y="58810"/>
                  </a:lnTo>
                  <a:lnTo>
                    <a:pt x="1889" y="67676"/>
                  </a:lnTo>
                  <a:lnTo>
                    <a:pt x="0" y="83683"/>
                  </a:lnTo>
                  <a:lnTo>
                    <a:pt x="3169" y="94096"/>
                  </a:lnTo>
                  <a:lnTo>
                    <a:pt x="8540" y="100146"/>
                  </a:lnTo>
                  <a:lnTo>
                    <a:pt x="14925" y="104481"/>
                  </a:lnTo>
                  <a:lnTo>
                    <a:pt x="38270" y="112773"/>
                  </a:lnTo>
                  <a:lnTo>
                    <a:pt x="42351" y="113282"/>
                  </a:lnTo>
                  <a:lnTo>
                    <a:pt x="48767" y="111966"/>
                  </a:lnTo>
                  <a:lnTo>
                    <a:pt x="78138" y="99513"/>
                  </a:lnTo>
                  <a:lnTo>
                    <a:pt x="89273" y="90163"/>
                  </a:lnTo>
                  <a:lnTo>
                    <a:pt x="93286" y="87625"/>
                  </a:lnTo>
                  <a:lnTo>
                    <a:pt x="95962" y="84522"/>
                  </a:lnTo>
                  <a:lnTo>
                    <a:pt x="105208" y="61184"/>
                  </a:lnTo>
                  <a:lnTo>
                    <a:pt x="107568" y="30879"/>
                  </a:lnTo>
                  <a:lnTo>
                    <a:pt x="107655" y="17042"/>
                  </a:lnTo>
                  <a:lnTo>
                    <a:pt x="105778" y="12748"/>
                  </a:lnTo>
                  <a:lnTo>
                    <a:pt x="103298" y="8488"/>
                  </a:lnTo>
                  <a:lnTo>
                    <a:pt x="102195" y="4242"/>
                  </a:lnTo>
                  <a:lnTo>
                    <a:pt x="101196" y="2828"/>
                  </a:lnTo>
                  <a:lnTo>
                    <a:pt x="99824" y="1885"/>
                  </a:lnTo>
                  <a:lnTo>
                    <a:pt x="94964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3" name="SMARTInkShape-801"/>
            <p:cNvSpPr/>
            <p:nvPr/>
          </p:nvSpPr>
          <p:spPr>
            <a:xfrm>
              <a:off x="2857500" y="2667000"/>
              <a:ext cx="25401" cy="184151"/>
            </a:xfrm>
            <a:custGeom>
              <a:avLst/>
              <a:gdLst/>
              <a:ahLst/>
              <a:cxnLst/>
              <a:rect l="0" t="0" r="0" b="0"/>
              <a:pathLst>
                <a:path w="25401" h="184151">
                  <a:moveTo>
                    <a:pt x="25400" y="0"/>
                  </a:moveTo>
                  <a:lnTo>
                    <a:pt x="24694" y="24179"/>
                  </a:lnTo>
                  <a:lnTo>
                    <a:pt x="19932" y="51475"/>
                  </a:lnTo>
                  <a:lnTo>
                    <a:pt x="18518" y="80697"/>
                  </a:lnTo>
                  <a:lnTo>
                    <a:pt x="12177" y="107584"/>
                  </a:lnTo>
                  <a:lnTo>
                    <a:pt x="6411" y="138946"/>
                  </a:lnTo>
                  <a:lnTo>
                    <a:pt x="437" y="169400"/>
                  </a:lnTo>
                  <a:lnTo>
                    <a:pt x="0" y="1841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" name="SMARTInkShape-802"/>
            <p:cNvSpPr/>
            <p:nvPr/>
          </p:nvSpPr>
          <p:spPr>
            <a:xfrm>
              <a:off x="2952750" y="2686431"/>
              <a:ext cx="190501" cy="190044"/>
            </a:xfrm>
            <a:custGeom>
              <a:avLst/>
              <a:gdLst/>
              <a:ahLst/>
              <a:cxnLst/>
              <a:rect l="0" t="0" r="0" b="0"/>
              <a:pathLst>
                <a:path w="190501" h="190044">
                  <a:moveTo>
                    <a:pt x="0" y="94869"/>
                  </a:moveTo>
                  <a:lnTo>
                    <a:pt x="0" y="98240"/>
                  </a:lnTo>
                  <a:lnTo>
                    <a:pt x="705" y="99233"/>
                  </a:lnTo>
                  <a:lnTo>
                    <a:pt x="1881" y="99895"/>
                  </a:lnTo>
                  <a:lnTo>
                    <a:pt x="8838" y="100957"/>
                  </a:lnTo>
                  <a:lnTo>
                    <a:pt x="29080" y="100498"/>
                  </a:lnTo>
                  <a:lnTo>
                    <a:pt x="57634" y="92378"/>
                  </a:lnTo>
                  <a:lnTo>
                    <a:pt x="77576" y="87870"/>
                  </a:lnTo>
                  <a:lnTo>
                    <a:pt x="107310" y="71287"/>
                  </a:lnTo>
                  <a:lnTo>
                    <a:pt x="131740" y="43927"/>
                  </a:lnTo>
                  <a:lnTo>
                    <a:pt x="136162" y="35539"/>
                  </a:lnTo>
                  <a:lnTo>
                    <a:pt x="139389" y="15266"/>
                  </a:lnTo>
                  <a:lnTo>
                    <a:pt x="139561" y="10571"/>
                  </a:lnTo>
                  <a:lnTo>
                    <a:pt x="137757" y="6132"/>
                  </a:lnTo>
                  <a:lnTo>
                    <a:pt x="136288" y="3961"/>
                  </a:lnTo>
                  <a:lnTo>
                    <a:pt x="134603" y="2514"/>
                  </a:lnTo>
                  <a:lnTo>
                    <a:pt x="130849" y="905"/>
                  </a:lnTo>
                  <a:lnTo>
                    <a:pt x="118027" y="0"/>
                  </a:lnTo>
                  <a:lnTo>
                    <a:pt x="104194" y="3102"/>
                  </a:lnTo>
                  <a:lnTo>
                    <a:pt x="82513" y="15541"/>
                  </a:lnTo>
                  <a:lnTo>
                    <a:pt x="50851" y="41343"/>
                  </a:lnTo>
                  <a:lnTo>
                    <a:pt x="32178" y="68721"/>
                  </a:lnTo>
                  <a:lnTo>
                    <a:pt x="21058" y="90179"/>
                  </a:lnTo>
                  <a:lnTo>
                    <a:pt x="10142" y="121637"/>
                  </a:lnTo>
                  <a:lnTo>
                    <a:pt x="11092" y="133577"/>
                  </a:lnTo>
                  <a:lnTo>
                    <a:pt x="15748" y="144057"/>
                  </a:lnTo>
                  <a:lnTo>
                    <a:pt x="30235" y="162284"/>
                  </a:lnTo>
                  <a:lnTo>
                    <a:pt x="42511" y="171836"/>
                  </a:lnTo>
                  <a:lnTo>
                    <a:pt x="68735" y="181385"/>
                  </a:lnTo>
                  <a:lnTo>
                    <a:pt x="95029" y="188184"/>
                  </a:lnTo>
                  <a:lnTo>
                    <a:pt x="120606" y="189737"/>
                  </a:lnTo>
                  <a:lnTo>
                    <a:pt x="146041" y="190043"/>
                  </a:lnTo>
                  <a:lnTo>
                    <a:pt x="163686" y="189391"/>
                  </a:lnTo>
                  <a:lnTo>
                    <a:pt x="190500" y="183769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5" name="SMARTInkShape-803"/>
            <p:cNvSpPr/>
            <p:nvPr/>
          </p:nvSpPr>
          <p:spPr>
            <a:xfrm>
              <a:off x="1324581" y="3016595"/>
              <a:ext cx="173804" cy="211726"/>
            </a:xfrm>
            <a:custGeom>
              <a:avLst/>
              <a:gdLst/>
              <a:ahLst/>
              <a:cxnLst/>
              <a:rect l="0" t="0" r="0" b="0"/>
              <a:pathLst>
                <a:path w="173804" h="211726">
                  <a:moveTo>
                    <a:pt x="148619" y="18705"/>
                  </a:moveTo>
                  <a:lnTo>
                    <a:pt x="148619" y="13237"/>
                  </a:lnTo>
                  <a:lnTo>
                    <a:pt x="139780" y="3594"/>
                  </a:lnTo>
                  <a:lnTo>
                    <a:pt x="133872" y="1405"/>
                  </a:lnTo>
                  <a:lnTo>
                    <a:pt x="118581" y="0"/>
                  </a:lnTo>
                  <a:lnTo>
                    <a:pt x="106165" y="3128"/>
                  </a:lnTo>
                  <a:lnTo>
                    <a:pt x="77504" y="17961"/>
                  </a:lnTo>
                  <a:lnTo>
                    <a:pt x="53824" y="34498"/>
                  </a:lnTo>
                  <a:lnTo>
                    <a:pt x="30424" y="63562"/>
                  </a:lnTo>
                  <a:lnTo>
                    <a:pt x="13924" y="89340"/>
                  </a:lnTo>
                  <a:lnTo>
                    <a:pt x="3139" y="118996"/>
                  </a:lnTo>
                  <a:lnTo>
                    <a:pt x="0" y="133129"/>
                  </a:lnTo>
                  <a:lnTo>
                    <a:pt x="3734" y="163315"/>
                  </a:lnTo>
                  <a:lnTo>
                    <a:pt x="5462" y="170145"/>
                  </a:lnTo>
                  <a:lnTo>
                    <a:pt x="13027" y="181497"/>
                  </a:lnTo>
                  <a:lnTo>
                    <a:pt x="31759" y="196911"/>
                  </a:lnTo>
                  <a:lnTo>
                    <a:pt x="60934" y="211171"/>
                  </a:lnTo>
                  <a:lnTo>
                    <a:pt x="72959" y="211725"/>
                  </a:lnTo>
                  <a:lnTo>
                    <a:pt x="104240" y="204467"/>
                  </a:lnTo>
                  <a:lnTo>
                    <a:pt x="116900" y="200514"/>
                  </a:lnTo>
                  <a:lnTo>
                    <a:pt x="127701" y="192642"/>
                  </a:lnTo>
                  <a:lnTo>
                    <a:pt x="154805" y="163091"/>
                  </a:lnTo>
                  <a:lnTo>
                    <a:pt x="168498" y="142397"/>
                  </a:lnTo>
                  <a:lnTo>
                    <a:pt x="172383" y="125675"/>
                  </a:lnTo>
                  <a:lnTo>
                    <a:pt x="173803" y="94775"/>
                  </a:lnTo>
                  <a:lnTo>
                    <a:pt x="173217" y="82853"/>
                  </a:lnTo>
                  <a:lnTo>
                    <a:pt x="165167" y="59285"/>
                  </a:lnTo>
                  <a:lnTo>
                    <a:pt x="154918" y="44710"/>
                  </a:lnTo>
                  <a:lnTo>
                    <a:pt x="151418" y="40140"/>
                  </a:lnTo>
                  <a:lnTo>
                    <a:pt x="149863" y="35757"/>
                  </a:lnTo>
                  <a:lnTo>
                    <a:pt x="148743" y="34306"/>
                  </a:lnTo>
                  <a:lnTo>
                    <a:pt x="142269" y="31405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6" name="SMARTInkShape-804"/>
            <p:cNvSpPr/>
            <p:nvPr/>
          </p:nvSpPr>
          <p:spPr>
            <a:xfrm>
              <a:off x="1600200" y="3098800"/>
              <a:ext cx="69851" cy="155794"/>
            </a:xfrm>
            <a:custGeom>
              <a:avLst/>
              <a:gdLst/>
              <a:ahLst/>
              <a:cxnLst/>
              <a:rect l="0" t="0" r="0" b="0"/>
              <a:pathLst>
                <a:path w="69851" h="155794">
                  <a:moveTo>
                    <a:pt x="0" y="69850"/>
                  </a:moveTo>
                  <a:lnTo>
                    <a:pt x="0" y="99887"/>
                  </a:lnTo>
                  <a:lnTo>
                    <a:pt x="0" y="128339"/>
                  </a:lnTo>
                  <a:lnTo>
                    <a:pt x="0" y="140827"/>
                  </a:lnTo>
                  <a:lnTo>
                    <a:pt x="1881" y="145610"/>
                  </a:lnTo>
                  <a:lnTo>
                    <a:pt x="5467" y="151058"/>
                  </a:lnTo>
                  <a:lnTo>
                    <a:pt x="6175" y="155793"/>
                  </a:lnTo>
                  <a:lnTo>
                    <a:pt x="6349" y="128650"/>
                  </a:lnTo>
                  <a:lnTo>
                    <a:pt x="6350" y="98208"/>
                  </a:lnTo>
                  <a:lnTo>
                    <a:pt x="8231" y="69403"/>
                  </a:lnTo>
                  <a:lnTo>
                    <a:pt x="14189" y="38618"/>
                  </a:lnTo>
                  <a:lnTo>
                    <a:pt x="19491" y="27435"/>
                  </a:lnTo>
                  <a:lnTo>
                    <a:pt x="27603" y="17335"/>
                  </a:lnTo>
                  <a:lnTo>
                    <a:pt x="48099" y="2845"/>
                  </a:lnTo>
                  <a:lnTo>
                    <a:pt x="54860" y="842"/>
                  </a:lnTo>
                  <a:lnTo>
                    <a:pt x="6985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7" name="SMARTInkShape-805"/>
            <p:cNvSpPr/>
            <p:nvPr/>
          </p:nvSpPr>
          <p:spPr>
            <a:xfrm>
              <a:off x="1663700" y="3124200"/>
              <a:ext cx="183770" cy="259969"/>
            </a:xfrm>
            <a:custGeom>
              <a:avLst/>
              <a:gdLst/>
              <a:ahLst/>
              <a:cxnLst/>
              <a:rect l="0" t="0" r="0" b="0"/>
              <a:pathLst>
                <a:path w="183770" h="259969">
                  <a:moveTo>
                    <a:pt x="146050" y="0"/>
                  </a:moveTo>
                  <a:lnTo>
                    <a:pt x="116969" y="705"/>
                  </a:lnTo>
                  <a:lnTo>
                    <a:pt x="91786" y="8838"/>
                  </a:lnTo>
                  <a:lnTo>
                    <a:pt x="65684" y="30037"/>
                  </a:lnTo>
                  <a:lnTo>
                    <a:pt x="37398" y="59290"/>
                  </a:lnTo>
                  <a:lnTo>
                    <a:pt x="33423" y="71973"/>
                  </a:lnTo>
                  <a:lnTo>
                    <a:pt x="31970" y="93134"/>
                  </a:lnTo>
                  <a:lnTo>
                    <a:pt x="32602" y="95956"/>
                  </a:lnTo>
                  <a:lnTo>
                    <a:pt x="33729" y="97837"/>
                  </a:lnTo>
                  <a:lnTo>
                    <a:pt x="35186" y="99091"/>
                  </a:lnTo>
                  <a:lnTo>
                    <a:pt x="40567" y="100485"/>
                  </a:lnTo>
                  <a:lnTo>
                    <a:pt x="62410" y="101534"/>
                  </a:lnTo>
                  <a:lnTo>
                    <a:pt x="70306" y="97807"/>
                  </a:lnTo>
                  <a:lnTo>
                    <a:pt x="99510" y="77212"/>
                  </a:lnTo>
                  <a:lnTo>
                    <a:pt x="111352" y="65529"/>
                  </a:lnTo>
                  <a:lnTo>
                    <a:pt x="122657" y="46276"/>
                  </a:lnTo>
                  <a:lnTo>
                    <a:pt x="126142" y="30281"/>
                  </a:lnTo>
                  <a:lnTo>
                    <a:pt x="126887" y="17297"/>
                  </a:lnTo>
                  <a:lnTo>
                    <a:pt x="126219" y="15764"/>
                  </a:lnTo>
                  <a:lnTo>
                    <a:pt x="125068" y="14743"/>
                  </a:lnTo>
                  <a:lnTo>
                    <a:pt x="121522" y="13103"/>
                  </a:lnTo>
                  <a:lnTo>
                    <a:pt x="117537" y="12819"/>
                  </a:lnTo>
                  <a:lnTo>
                    <a:pt x="116458" y="13485"/>
                  </a:lnTo>
                  <a:lnTo>
                    <a:pt x="115738" y="14634"/>
                  </a:lnTo>
                  <a:lnTo>
                    <a:pt x="114939" y="18498"/>
                  </a:lnTo>
                  <a:lnTo>
                    <a:pt x="115061" y="41245"/>
                  </a:lnTo>
                  <a:lnTo>
                    <a:pt x="123145" y="70264"/>
                  </a:lnTo>
                  <a:lnTo>
                    <a:pt x="133399" y="101654"/>
                  </a:lnTo>
                  <a:lnTo>
                    <a:pt x="149009" y="133357"/>
                  </a:lnTo>
                  <a:lnTo>
                    <a:pt x="163384" y="160632"/>
                  </a:lnTo>
                  <a:lnTo>
                    <a:pt x="173227" y="189617"/>
                  </a:lnTo>
                  <a:lnTo>
                    <a:pt x="182865" y="219683"/>
                  </a:lnTo>
                  <a:lnTo>
                    <a:pt x="183769" y="232700"/>
                  </a:lnTo>
                  <a:lnTo>
                    <a:pt x="182485" y="236272"/>
                  </a:lnTo>
                  <a:lnTo>
                    <a:pt x="177295" y="242123"/>
                  </a:lnTo>
                  <a:lnTo>
                    <a:pt x="161759" y="251627"/>
                  </a:lnTo>
                  <a:lnTo>
                    <a:pt x="145060" y="257452"/>
                  </a:lnTo>
                  <a:lnTo>
                    <a:pt x="114169" y="259968"/>
                  </a:lnTo>
                  <a:lnTo>
                    <a:pt x="84510" y="259569"/>
                  </a:lnTo>
                  <a:lnTo>
                    <a:pt x="57537" y="253427"/>
                  </a:lnTo>
                  <a:lnTo>
                    <a:pt x="35197" y="245420"/>
                  </a:lnTo>
                  <a:lnTo>
                    <a:pt x="9380" y="224948"/>
                  </a:lnTo>
                  <a:lnTo>
                    <a:pt x="0" y="2159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8" name="SMARTInkShape-806"/>
            <p:cNvSpPr/>
            <p:nvPr/>
          </p:nvSpPr>
          <p:spPr>
            <a:xfrm>
              <a:off x="1848455" y="3106255"/>
              <a:ext cx="380396" cy="138451"/>
            </a:xfrm>
            <a:custGeom>
              <a:avLst/>
              <a:gdLst/>
              <a:ahLst/>
              <a:cxnLst/>
              <a:rect l="0" t="0" r="0" b="0"/>
              <a:pathLst>
                <a:path w="380396" h="138451">
                  <a:moveTo>
                    <a:pt x="81945" y="17945"/>
                  </a:moveTo>
                  <a:lnTo>
                    <a:pt x="76477" y="17945"/>
                  </a:lnTo>
                  <a:lnTo>
                    <a:pt x="69114" y="14573"/>
                  </a:lnTo>
                  <a:lnTo>
                    <a:pt x="66335" y="14286"/>
                  </a:lnTo>
                  <a:lnTo>
                    <a:pt x="44758" y="21132"/>
                  </a:lnTo>
                  <a:lnTo>
                    <a:pt x="32905" y="30099"/>
                  </a:lnTo>
                  <a:lnTo>
                    <a:pt x="16963" y="50841"/>
                  </a:lnTo>
                  <a:lnTo>
                    <a:pt x="3990" y="78225"/>
                  </a:lnTo>
                  <a:lnTo>
                    <a:pt x="0" y="105375"/>
                  </a:lnTo>
                  <a:lnTo>
                    <a:pt x="369" y="114658"/>
                  </a:lnTo>
                  <a:lnTo>
                    <a:pt x="4544" y="127112"/>
                  </a:lnTo>
                  <a:lnTo>
                    <a:pt x="8268" y="133021"/>
                  </a:lnTo>
                  <a:lnTo>
                    <a:pt x="10955" y="134879"/>
                  </a:lnTo>
                  <a:lnTo>
                    <a:pt x="17703" y="136943"/>
                  </a:lnTo>
                  <a:lnTo>
                    <a:pt x="41848" y="138450"/>
                  </a:lnTo>
                  <a:lnTo>
                    <a:pt x="48367" y="136648"/>
                  </a:lnTo>
                  <a:lnTo>
                    <a:pt x="69265" y="127049"/>
                  </a:lnTo>
                  <a:lnTo>
                    <a:pt x="78580" y="116516"/>
                  </a:lnTo>
                  <a:lnTo>
                    <a:pt x="94571" y="87741"/>
                  </a:lnTo>
                  <a:lnTo>
                    <a:pt x="104513" y="66621"/>
                  </a:lnTo>
                  <a:lnTo>
                    <a:pt x="106972" y="52202"/>
                  </a:lnTo>
                  <a:lnTo>
                    <a:pt x="105297" y="48927"/>
                  </a:lnTo>
                  <a:lnTo>
                    <a:pt x="103863" y="47067"/>
                  </a:lnTo>
                  <a:lnTo>
                    <a:pt x="102907" y="46532"/>
                  </a:lnTo>
                  <a:lnTo>
                    <a:pt x="102269" y="46880"/>
                  </a:lnTo>
                  <a:lnTo>
                    <a:pt x="101246" y="49139"/>
                  </a:lnTo>
                  <a:lnTo>
                    <a:pt x="101001" y="73445"/>
                  </a:lnTo>
                  <a:lnTo>
                    <a:pt x="104368" y="85816"/>
                  </a:lnTo>
                  <a:lnTo>
                    <a:pt x="124468" y="114614"/>
                  </a:lnTo>
                  <a:lnTo>
                    <a:pt x="143632" y="127641"/>
                  </a:lnTo>
                  <a:lnTo>
                    <a:pt x="164685" y="131335"/>
                  </a:lnTo>
                  <a:lnTo>
                    <a:pt x="191842" y="131459"/>
                  </a:lnTo>
                  <a:lnTo>
                    <a:pt x="213155" y="123396"/>
                  </a:lnTo>
                  <a:lnTo>
                    <a:pt x="225871" y="113944"/>
                  </a:lnTo>
                  <a:lnTo>
                    <a:pt x="237740" y="98108"/>
                  </a:lnTo>
                  <a:lnTo>
                    <a:pt x="250499" y="72954"/>
                  </a:lnTo>
                  <a:lnTo>
                    <a:pt x="254704" y="57922"/>
                  </a:lnTo>
                  <a:lnTo>
                    <a:pt x="257504" y="52645"/>
                  </a:lnTo>
                  <a:lnTo>
                    <a:pt x="259302" y="43509"/>
                  </a:lnTo>
                  <a:lnTo>
                    <a:pt x="259548" y="40595"/>
                  </a:lnTo>
                  <a:lnTo>
                    <a:pt x="259613" y="40806"/>
                  </a:lnTo>
                  <a:lnTo>
                    <a:pt x="259744" y="71174"/>
                  </a:lnTo>
                  <a:lnTo>
                    <a:pt x="259745" y="100513"/>
                  </a:lnTo>
                  <a:lnTo>
                    <a:pt x="259745" y="130958"/>
                  </a:lnTo>
                  <a:lnTo>
                    <a:pt x="259039" y="131387"/>
                  </a:lnTo>
                  <a:lnTo>
                    <a:pt x="254277" y="132131"/>
                  </a:lnTo>
                  <a:lnTo>
                    <a:pt x="253983" y="131464"/>
                  </a:lnTo>
                  <a:lnTo>
                    <a:pt x="253410" y="103699"/>
                  </a:lnTo>
                  <a:lnTo>
                    <a:pt x="255279" y="80823"/>
                  </a:lnTo>
                  <a:lnTo>
                    <a:pt x="264226" y="50318"/>
                  </a:lnTo>
                  <a:lnTo>
                    <a:pt x="271107" y="35690"/>
                  </a:lnTo>
                  <a:lnTo>
                    <a:pt x="289501" y="10960"/>
                  </a:lnTo>
                  <a:lnTo>
                    <a:pt x="312858" y="1382"/>
                  </a:lnTo>
                  <a:lnTo>
                    <a:pt x="321215" y="0"/>
                  </a:lnTo>
                  <a:lnTo>
                    <a:pt x="329633" y="1268"/>
                  </a:lnTo>
                  <a:lnTo>
                    <a:pt x="340424" y="5948"/>
                  </a:lnTo>
                  <a:lnTo>
                    <a:pt x="356996" y="17331"/>
                  </a:lnTo>
                  <a:lnTo>
                    <a:pt x="371732" y="45128"/>
                  </a:lnTo>
                  <a:lnTo>
                    <a:pt x="377514" y="58768"/>
                  </a:lnTo>
                  <a:lnTo>
                    <a:pt x="380015" y="88153"/>
                  </a:lnTo>
                  <a:lnTo>
                    <a:pt x="380361" y="117088"/>
                  </a:lnTo>
                  <a:lnTo>
                    <a:pt x="380392" y="130589"/>
                  </a:lnTo>
                  <a:lnTo>
                    <a:pt x="379687" y="131141"/>
                  </a:lnTo>
                  <a:lnTo>
                    <a:pt x="376736" y="131917"/>
                  </a:lnTo>
                  <a:lnTo>
                    <a:pt x="380395" y="132245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9" name="SMARTInkShape-807"/>
            <p:cNvSpPr/>
            <p:nvPr/>
          </p:nvSpPr>
          <p:spPr>
            <a:xfrm>
              <a:off x="2299288" y="3092450"/>
              <a:ext cx="5763" cy="126589"/>
            </a:xfrm>
            <a:custGeom>
              <a:avLst/>
              <a:gdLst/>
              <a:ahLst/>
              <a:cxnLst/>
              <a:rect l="0" t="0" r="0" b="0"/>
              <a:pathLst>
                <a:path w="5763" h="126589">
                  <a:moveTo>
                    <a:pt x="5762" y="0"/>
                  </a:moveTo>
                  <a:lnTo>
                    <a:pt x="5762" y="8838"/>
                  </a:lnTo>
                  <a:lnTo>
                    <a:pt x="3880" y="12865"/>
                  </a:lnTo>
                  <a:lnTo>
                    <a:pt x="2390" y="14926"/>
                  </a:lnTo>
                  <a:lnTo>
                    <a:pt x="0" y="32738"/>
                  </a:lnTo>
                  <a:lnTo>
                    <a:pt x="291" y="46938"/>
                  </a:lnTo>
                  <a:lnTo>
                    <a:pt x="3122" y="63531"/>
                  </a:lnTo>
                  <a:lnTo>
                    <a:pt x="1530" y="78404"/>
                  </a:lnTo>
                  <a:lnTo>
                    <a:pt x="5297" y="108718"/>
                  </a:lnTo>
                  <a:lnTo>
                    <a:pt x="5756" y="126588"/>
                  </a:lnTo>
                  <a:lnTo>
                    <a:pt x="5762" y="1206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0" name="SMARTInkShape-808"/>
            <p:cNvSpPr/>
            <p:nvPr/>
          </p:nvSpPr>
          <p:spPr>
            <a:xfrm>
              <a:off x="2317750" y="3016250"/>
              <a:ext cx="6351" cy="12701"/>
            </a:xfrm>
            <a:custGeom>
              <a:avLst/>
              <a:gdLst/>
              <a:ahLst/>
              <a:cxnLst/>
              <a:rect l="0" t="0" r="0" b="0"/>
              <a:pathLst>
                <a:path w="6351" h="12701">
                  <a:moveTo>
                    <a:pt x="6350" y="0"/>
                  </a:moveTo>
                  <a:lnTo>
                    <a:pt x="882" y="0"/>
                  </a:lnTo>
                  <a:lnTo>
                    <a:pt x="588" y="705"/>
                  </a:lnTo>
                  <a:lnTo>
                    <a:pt x="0" y="127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1" name="SMARTInkShape-809"/>
            <p:cNvSpPr/>
            <p:nvPr/>
          </p:nvSpPr>
          <p:spPr>
            <a:xfrm>
              <a:off x="2438400" y="3105174"/>
              <a:ext cx="133351" cy="126683"/>
            </a:xfrm>
            <a:custGeom>
              <a:avLst/>
              <a:gdLst/>
              <a:ahLst/>
              <a:cxnLst/>
              <a:rect l="0" t="0" r="0" b="0"/>
              <a:pathLst>
                <a:path w="133351" h="126683">
                  <a:moveTo>
                    <a:pt x="0" y="12676"/>
                  </a:moveTo>
                  <a:lnTo>
                    <a:pt x="16314" y="11970"/>
                  </a:lnTo>
                  <a:lnTo>
                    <a:pt x="46419" y="4836"/>
                  </a:lnTo>
                  <a:lnTo>
                    <a:pt x="70239" y="936"/>
                  </a:lnTo>
                  <a:lnTo>
                    <a:pt x="99769" y="102"/>
                  </a:lnTo>
                  <a:lnTo>
                    <a:pt x="114800" y="0"/>
                  </a:lnTo>
                  <a:lnTo>
                    <a:pt x="116750" y="698"/>
                  </a:lnTo>
                  <a:lnTo>
                    <a:pt x="118050" y="1868"/>
                  </a:lnTo>
                  <a:lnTo>
                    <a:pt x="119494" y="5050"/>
                  </a:lnTo>
                  <a:lnTo>
                    <a:pt x="120136" y="8816"/>
                  </a:lnTo>
                  <a:lnTo>
                    <a:pt x="118540" y="12842"/>
                  </a:lnTo>
                  <a:lnTo>
                    <a:pt x="111766" y="21175"/>
                  </a:lnTo>
                  <a:lnTo>
                    <a:pt x="81770" y="46054"/>
                  </a:lnTo>
                  <a:lnTo>
                    <a:pt x="53841" y="69482"/>
                  </a:lnTo>
                  <a:lnTo>
                    <a:pt x="24520" y="90947"/>
                  </a:lnTo>
                  <a:lnTo>
                    <a:pt x="8475" y="104154"/>
                  </a:lnTo>
                  <a:lnTo>
                    <a:pt x="5650" y="105411"/>
                  </a:lnTo>
                  <a:lnTo>
                    <a:pt x="3766" y="106955"/>
                  </a:lnTo>
                  <a:lnTo>
                    <a:pt x="1674" y="110551"/>
                  </a:lnTo>
                  <a:lnTo>
                    <a:pt x="496" y="116543"/>
                  </a:lnTo>
                  <a:lnTo>
                    <a:pt x="1741" y="117904"/>
                  </a:lnTo>
                  <a:lnTo>
                    <a:pt x="25749" y="125492"/>
                  </a:lnTo>
                  <a:lnTo>
                    <a:pt x="45773" y="126682"/>
                  </a:lnTo>
                  <a:lnTo>
                    <a:pt x="77198" y="121482"/>
                  </a:lnTo>
                  <a:lnTo>
                    <a:pt x="106200" y="120738"/>
                  </a:lnTo>
                  <a:lnTo>
                    <a:pt x="133350" y="120626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2" name="SMARTInkShape-810"/>
            <p:cNvSpPr/>
            <p:nvPr/>
          </p:nvSpPr>
          <p:spPr>
            <a:xfrm>
              <a:off x="2654300" y="3155950"/>
              <a:ext cx="25401" cy="101601"/>
            </a:xfrm>
            <a:custGeom>
              <a:avLst/>
              <a:gdLst/>
              <a:ahLst/>
              <a:cxnLst/>
              <a:rect l="0" t="0" r="0" b="0"/>
              <a:pathLst>
                <a:path w="25401" h="101601">
                  <a:moveTo>
                    <a:pt x="25400" y="0"/>
                  </a:moveTo>
                  <a:lnTo>
                    <a:pt x="25400" y="6742"/>
                  </a:lnTo>
                  <a:lnTo>
                    <a:pt x="23518" y="11933"/>
                  </a:lnTo>
                  <a:lnTo>
                    <a:pt x="22029" y="14305"/>
                  </a:lnTo>
                  <a:lnTo>
                    <a:pt x="15940" y="45148"/>
                  </a:lnTo>
                  <a:lnTo>
                    <a:pt x="7517" y="73773"/>
                  </a:lnTo>
                  <a:lnTo>
                    <a:pt x="5875" y="90249"/>
                  </a:lnTo>
                  <a:lnTo>
                    <a:pt x="0" y="1016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3" name="SMARTInkShape-811"/>
            <p:cNvSpPr/>
            <p:nvPr/>
          </p:nvSpPr>
          <p:spPr>
            <a:xfrm>
              <a:off x="2743468" y="3111991"/>
              <a:ext cx="139321" cy="151910"/>
            </a:xfrm>
            <a:custGeom>
              <a:avLst/>
              <a:gdLst/>
              <a:ahLst/>
              <a:cxnLst/>
              <a:rect l="0" t="0" r="0" b="0"/>
              <a:pathLst>
                <a:path w="139321" h="151910">
                  <a:moveTo>
                    <a:pt x="12432" y="5859"/>
                  </a:moveTo>
                  <a:lnTo>
                    <a:pt x="12432" y="35951"/>
                  </a:lnTo>
                  <a:lnTo>
                    <a:pt x="12432" y="63626"/>
                  </a:lnTo>
                  <a:lnTo>
                    <a:pt x="11726" y="90476"/>
                  </a:lnTo>
                  <a:lnTo>
                    <a:pt x="6670" y="120209"/>
                  </a:lnTo>
                  <a:lnTo>
                    <a:pt x="6343" y="123709"/>
                  </a:lnTo>
                  <a:lnTo>
                    <a:pt x="4316" y="127145"/>
                  </a:lnTo>
                  <a:lnTo>
                    <a:pt x="637" y="131730"/>
                  </a:lnTo>
                  <a:lnTo>
                    <a:pt x="335" y="131401"/>
                  </a:lnTo>
                  <a:lnTo>
                    <a:pt x="0" y="129153"/>
                  </a:lnTo>
                  <a:lnTo>
                    <a:pt x="616" y="128272"/>
                  </a:lnTo>
                  <a:lnTo>
                    <a:pt x="3182" y="127292"/>
                  </a:lnTo>
                  <a:lnTo>
                    <a:pt x="4148" y="125620"/>
                  </a:lnTo>
                  <a:lnTo>
                    <a:pt x="9377" y="96675"/>
                  </a:lnTo>
                  <a:lnTo>
                    <a:pt x="20818" y="68774"/>
                  </a:lnTo>
                  <a:lnTo>
                    <a:pt x="40216" y="38237"/>
                  </a:lnTo>
                  <a:lnTo>
                    <a:pt x="61150" y="14687"/>
                  </a:lnTo>
                  <a:lnTo>
                    <a:pt x="77196" y="5104"/>
                  </a:lnTo>
                  <a:lnTo>
                    <a:pt x="96512" y="613"/>
                  </a:lnTo>
                  <a:lnTo>
                    <a:pt x="105304" y="0"/>
                  </a:lnTo>
                  <a:lnTo>
                    <a:pt x="112034" y="1608"/>
                  </a:lnTo>
                  <a:lnTo>
                    <a:pt x="122104" y="8390"/>
                  </a:lnTo>
                  <a:lnTo>
                    <a:pt x="135163" y="29550"/>
                  </a:lnTo>
                  <a:lnTo>
                    <a:pt x="138589" y="51225"/>
                  </a:lnTo>
                  <a:lnTo>
                    <a:pt x="139320" y="82179"/>
                  </a:lnTo>
                  <a:lnTo>
                    <a:pt x="134391" y="111943"/>
                  </a:lnTo>
                  <a:lnTo>
                    <a:pt x="131588" y="125956"/>
                  </a:lnTo>
                  <a:lnTo>
                    <a:pt x="129969" y="130373"/>
                  </a:lnTo>
                  <a:lnTo>
                    <a:pt x="129595" y="134024"/>
                  </a:lnTo>
                  <a:lnTo>
                    <a:pt x="133082" y="151909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4" name="SMARTInkShape-812"/>
            <p:cNvSpPr/>
            <p:nvPr/>
          </p:nvSpPr>
          <p:spPr>
            <a:xfrm>
              <a:off x="2889250" y="3120767"/>
              <a:ext cx="220479" cy="326370"/>
            </a:xfrm>
            <a:custGeom>
              <a:avLst/>
              <a:gdLst/>
              <a:ahLst/>
              <a:cxnLst/>
              <a:rect l="0" t="0" r="0" b="0"/>
              <a:pathLst>
                <a:path w="220479" h="326370">
                  <a:moveTo>
                    <a:pt x="158750" y="16133"/>
                  </a:moveTo>
                  <a:lnTo>
                    <a:pt x="155378" y="12762"/>
                  </a:lnTo>
                  <a:lnTo>
                    <a:pt x="153723" y="9225"/>
                  </a:lnTo>
                  <a:lnTo>
                    <a:pt x="153282" y="7294"/>
                  </a:lnTo>
                  <a:lnTo>
                    <a:pt x="152282" y="6007"/>
                  </a:lnTo>
                  <a:lnTo>
                    <a:pt x="143638" y="401"/>
                  </a:lnTo>
                  <a:lnTo>
                    <a:pt x="141620" y="0"/>
                  </a:lnTo>
                  <a:lnTo>
                    <a:pt x="139569" y="439"/>
                  </a:lnTo>
                  <a:lnTo>
                    <a:pt x="134703" y="2102"/>
                  </a:lnTo>
                  <a:lnTo>
                    <a:pt x="120080" y="5051"/>
                  </a:lnTo>
                  <a:lnTo>
                    <a:pt x="111930" y="9091"/>
                  </a:lnTo>
                  <a:lnTo>
                    <a:pt x="82397" y="31966"/>
                  </a:lnTo>
                  <a:lnTo>
                    <a:pt x="69020" y="48811"/>
                  </a:lnTo>
                  <a:lnTo>
                    <a:pt x="55481" y="76384"/>
                  </a:lnTo>
                  <a:lnTo>
                    <a:pt x="48816" y="89880"/>
                  </a:lnTo>
                  <a:lnTo>
                    <a:pt x="48066" y="93520"/>
                  </a:lnTo>
                  <a:lnTo>
                    <a:pt x="48271" y="96652"/>
                  </a:lnTo>
                  <a:lnTo>
                    <a:pt x="50300" y="106748"/>
                  </a:lnTo>
                  <a:lnTo>
                    <a:pt x="51878" y="108999"/>
                  </a:lnTo>
                  <a:lnTo>
                    <a:pt x="57394" y="113380"/>
                  </a:lnTo>
                  <a:lnTo>
                    <a:pt x="65061" y="116443"/>
                  </a:lnTo>
                  <a:lnTo>
                    <a:pt x="75173" y="117350"/>
                  </a:lnTo>
                  <a:lnTo>
                    <a:pt x="95596" y="112587"/>
                  </a:lnTo>
                  <a:lnTo>
                    <a:pt x="105046" y="108861"/>
                  </a:lnTo>
                  <a:lnTo>
                    <a:pt x="112068" y="102971"/>
                  </a:lnTo>
                  <a:lnTo>
                    <a:pt x="137824" y="75279"/>
                  </a:lnTo>
                  <a:lnTo>
                    <a:pt x="148788" y="59147"/>
                  </a:lnTo>
                  <a:lnTo>
                    <a:pt x="151330" y="50123"/>
                  </a:lnTo>
                  <a:lnTo>
                    <a:pt x="152387" y="35380"/>
                  </a:lnTo>
                  <a:lnTo>
                    <a:pt x="153105" y="57262"/>
                  </a:lnTo>
                  <a:lnTo>
                    <a:pt x="158867" y="86899"/>
                  </a:lnTo>
                  <a:lnTo>
                    <a:pt x="167510" y="117853"/>
                  </a:lnTo>
                  <a:lnTo>
                    <a:pt x="180105" y="148226"/>
                  </a:lnTo>
                  <a:lnTo>
                    <a:pt x="188517" y="173021"/>
                  </a:lnTo>
                  <a:lnTo>
                    <a:pt x="199633" y="198241"/>
                  </a:lnTo>
                  <a:lnTo>
                    <a:pt x="211158" y="222883"/>
                  </a:lnTo>
                  <a:lnTo>
                    <a:pt x="218650" y="244608"/>
                  </a:lnTo>
                  <a:lnTo>
                    <a:pt x="220478" y="267195"/>
                  </a:lnTo>
                  <a:lnTo>
                    <a:pt x="215131" y="288184"/>
                  </a:lnTo>
                  <a:lnTo>
                    <a:pt x="210619" y="297206"/>
                  </a:lnTo>
                  <a:lnTo>
                    <a:pt x="203910" y="305919"/>
                  </a:lnTo>
                  <a:lnTo>
                    <a:pt x="188829" y="315386"/>
                  </a:lnTo>
                  <a:lnTo>
                    <a:pt x="163358" y="324201"/>
                  </a:lnTo>
                  <a:lnTo>
                    <a:pt x="136518" y="326369"/>
                  </a:lnTo>
                  <a:lnTo>
                    <a:pt x="110378" y="326307"/>
                  </a:lnTo>
                  <a:lnTo>
                    <a:pt x="84758" y="322838"/>
                  </a:lnTo>
                  <a:lnTo>
                    <a:pt x="59294" y="320791"/>
                  </a:lnTo>
                  <a:lnTo>
                    <a:pt x="29168" y="316018"/>
                  </a:lnTo>
                  <a:lnTo>
                    <a:pt x="13816" y="313126"/>
                  </a:lnTo>
                  <a:lnTo>
                    <a:pt x="0" y="308233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5" name="SMARTInkShape-813"/>
            <p:cNvSpPr/>
            <p:nvPr/>
          </p:nvSpPr>
          <p:spPr>
            <a:xfrm>
              <a:off x="1296402" y="3422650"/>
              <a:ext cx="157749" cy="215901"/>
            </a:xfrm>
            <a:custGeom>
              <a:avLst/>
              <a:gdLst/>
              <a:ahLst/>
              <a:cxnLst/>
              <a:rect l="0" t="0" r="0" b="0"/>
              <a:pathLst>
                <a:path w="157749" h="215901">
                  <a:moveTo>
                    <a:pt x="157748" y="0"/>
                  </a:moveTo>
                  <a:lnTo>
                    <a:pt x="127655" y="0"/>
                  </a:lnTo>
                  <a:lnTo>
                    <a:pt x="111090" y="705"/>
                  </a:lnTo>
                  <a:lnTo>
                    <a:pt x="90002" y="8838"/>
                  </a:lnTo>
                  <a:lnTo>
                    <a:pt x="61938" y="26006"/>
                  </a:lnTo>
                  <a:lnTo>
                    <a:pt x="50255" y="34841"/>
                  </a:lnTo>
                  <a:lnTo>
                    <a:pt x="23212" y="66462"/>
                  </a:lnTo>
                  <a:lnTo>
                    <a:pt x="10418" y="94371"/>
                  </a:lnTo>
                  <a:lnTo>
                    <a:pt x="4073" y="108265"/>
                  </a:lnTo>
                  <a:lnTo>
                    <a:pt x="0" y="138298"/>
                  </a:lnTo>
                  <a:lnTo>
                    <a:pt x="1176" y="158334"/>
                  </a:lnTo>
                  <a:lnTo>
                    <a:pt x="4905" y="170560"/>
                  </a:lnTo>
                  <a:lnTo>
                    <a:pt x="11266" y="180697"/>
                  </a:lnTo>
                  <a:lnTo>
                    <a:pt x="22780" y="190966"/>
                  </a:lnTo>
                  <a:lnTo>
                    <a:pt x="51096" y="205171"/>
                  </a:lnTo>
                  <a:lnTo>
                    <a:pt x="74811" y="213999"/>
                  </a:lnTo>
                  <a:lnTo>
                    <a:pt x="100598" y="2159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6" name="SMARTInkShape-814"/>
            <p:cNvSpPr/>
            <p:nvPr/>
          </p:nvSpPr>
          <p:spPr>
            <a:xfrm>
              <a:off x="1466850" y="3524644"/>
              <a:ext cx="361951" cy="189692"/>
            </a:xfrm>
            <a:custGeom>
              <a:avLst/>
              <a:gdLst/>
              <a:ahLst/>
              <a:cxnLst/>
              <a:rect l="0" t="0" r="0" b="0"/>
              <a:pathLst>
                <a:path w="361951" h="189692">
                  <a:moveTo>
                    <a:pt x="0" y="50406"/>
                  </a:moveTo>
                  <a:lnTo>
                    <a:pt x="0" y="55873"/>
                  </a:lnTo>
                  <a:lnTo>
                    <a:pt x="3371" y="59865"/>
                  </a:lnTo>
                  <a:lnTo>
                    <a:pt x="6907" y="61665"/>
                  </a:lnTo>
                  <a:lnTo>
                    <a:pt x="22076" y="62916"/>
                  </a:lnTo>
                  <a:lnTo>
                    <a:pt x="34136" y="62344"/>
                  </a:lnTo>
                  <a:lnTo>
                    <a:pt x="45940" y="58019"/>
                  </a:lnTo>
                  <a:lnTo>
                    <a:pt x="74348" y="41906"/>
                  </a:lnTo>
                  <a:lnTo>
                    <a:pt x="90668" y="29236"/>
                  </a:lnTo>
                  <a:lnTo>
                    <a:pt x="93213" y="23123"/>
                  </a:lnTo>
                  <a:lnTo>
                    <a:pt x="94847" y="11071"/>
                  </a:lnTo>
                  <a:lnTo>
                    <a:pt x="93189" y="6348"/>
                  </a:lnTo>
                  <a:lnTo>
                    <a:pt x="91759" y="4100"/>
                  </a:lnTo>
                  <a:lnTo>
                    <a:pt x="89395" y="2602"/>
                  </a:lnTo>
                  <a:lnTo>
                    <a:pt x="77343" y="197"/>
                  </a:lnTo>
                  <a:lnTo>
                    <a:pt x="74845" y="0"/>
                  </a:lnTo>
                  <a:lnTo>
                    <a:pt x="60697" y="4753"/>
                  </a:lnTo>
                  <a:lnTo>
                    <a:pt x="48480" y="11165"/>
                  </a:lnTo>
                  <a:lnTo>
                    <a:pt x="36628" y="21689"/>
                  </a:lnTo>
                  <a:lnTo>
                    <a:pt x="17750" y="46958"/>
                  </a:lnTo>
                  <a:lnTo>
                    <a:pt x="9994" y="76188"/>
                  </a:lnTo>
                  <a:lnTo>
                    <a:pt x="7429" y="94969"/>
                  </a:lnTo>
                  <a:lnTo>
                    <a:pt x="11632" y="119572"/>
                  </a:lnTo>
                  <a:lnTo>
                    <a:pt x="17949" y="134243"/>
                  </a:lnTo>
                  <a:lnTo>
                    <a:pt x="36395" y="156129"/>
                  </a:lnTo>
                  <a:lnTo>
                    <a:pt x="44633" y="160894"/>
                  </a:lnTo>
                  <a:lnTo>
                    <a:pt x="70710" y="167862"/>
                  </a:lnTo>
                  <a:lnTo>
                    <a:pt x="101713" y="161889"/>
                  </a:lnTo>
                  <a:lnTo>
                    <a:pt x="126316" y="153278"/>
                  </a:lnTo>
                  <a:lnTo>
                    <a:pt x="149914" y="134683"/>
                  </a:lnTo>
                  <a:lnTo>
                    <a:pt x="175650" y="104170"/>
                  </a:lnTo>
                  <a:lnTo>
                    <a:pt x="192242" y="72529"/>
                  </a:lnTo>
                  <a:lnTo>
                    <a:pt x="195484" y="62526"/>
                  </a:lnTo>
                  <a:lnTo>
                    <a:pt x="196839" y="44255"/>
                  </a:lnTo>
                  <a:lnTo>
                    <a:pt x="196850" y="74095"/>
                  </a:lnTo>
                  <a:lnTo>
                    <a:pt x="191382" y="104592"/>
                  </a:lnTo>
                  <a:lnTo>
                    <a:pt x="190577" y="136232"/>
                  </a:lnTo>
                  <a:lnTo>
                    <a:pt x="190500" y="163411"/>
                  </a:lnTo>
                  <a:lnTo>
                    <a:pt x="191205" y="136500"/>
                  </a:lnTo>
                  <a:lnTo>
                    <a:pt x="195967" y="107186"/>
                  </a:lnTo>
                  <a:lnTo>
                    <a:pt x="206109" y="81377"/>
                  </a:lnTo>
                  <a:lnTo>
                    <a:pt x="217519" y="53597"/>
                  </a:lnTo>
                  <a:lnTo>
                    <a:pt x="241442" y="22141"/>
                  </a:lnTo>
                  <a:lnTo>
                    <a:pt x="254890" y="10878"/>
                  </a:lnTo>
                  <a:lnTo>
                    <a:pt x="258121" y="9942"/>
                  </a:lnTo>
                  <a:lnTo>
                    <a:pt x="285351" y="12711"/>
                  </a:lnTo>
                  <a:lnTo>
                    <a:pt x="301297" y="21035"/>
                  </a:lnTo>
                  <a:lnTo>
                    <a:pt x="321041" y="36059"/>
                  </a:lnTo>
                  <a:lnTo>
                    <a:pt x="334166" y="54026"/>
                  </a:lnTo>
                  <a:lnTo>
                    <a:pt x="344153" y="74683"/>
                  </a:lnTo>
                  <a:lnTo>
                    <a:pt x="350124" y="102865"/>
                  </a:lnTo>
                  <a:lnTo>
                    <a:pt x="354518" y="132029"/>
                  </a:lnTo>
                  <a:lnTo>
                    <a:pt x="355457" y="162702"/>
                  </a:lnTo>
                  <a:lnTo>
                    <a:pt x="355591" y="185383"/>
                  </a:lnTo>
                  <a:lnTo>
                    <a:pt x="356299" y="186958"/>
                  </a:lnTo>
                  <a:lnTo>
                    <a:pt x="357477" y="188007"/>
                  </a:lnTo>
                  <a:lnTo>
                    <a:pt x="361066" y="189691"/>
                  </a:lnTo>
                  <a:lnTo>
                    <a:pt x="361361" y="189123"/>
                  </a:lnTo>
                  <a:lnTo>
                    <a:pt x="361950" y="183756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7" name="SMARTInkShape-815"/>
            <p:cNvSpPr/>
            <p:nvPr/>
          </p:nvSpPr>
          <p:spPr>
            <a:xfrm>
              <a:off x="1949450" y="3435350"/>
              <a:ext cx="19051" cy="310630"/>
            </a:xfrm>
            <a:custGeom>
              <a:avLst/>
              <a:gdLst/>
              <a:ahLst/>
              <a:cxnLst/>
              <a:rect l="0" t="0" r="0" b="0"/>
              <a:pathLst>
                <a:path w="19051" h="310630">
                  <a:moveTo>
                    <a:pt x="19050" y="0"/>
                  </a:moveTo>
                  <a:lnTo>
                    <a:pt x="18344" y="12242"/>
                  </a:lnTo>
                  <a:lnTo>
                    <a:pt x="13582" y="38875"/>
                  </a:lnTo>
                  <a:lnTo>
                    <a:pt x="12874" y="70134"/>
                  </a:lnTo>
                  <a:lnTo>
                    <a:pt x="12777" y="91848"/>
                  </a:lnTo>
                  <a:lnTo>
                    <a:pt x="12734" y="113728"/>
                  </a:lnTo>
                  <a:lnTo>
                    <a:pt x="12715" y="135918"/>
                  </a:lnTo>
                  <a:lnTo>
                    <a:pt x="12706" y="159891"/>
                  </a:lnTo>
                  <a:lnTo>
                    <a:pt x="12702" y="184657"/>
                  </a:lnTo>
                  <a:lnTo>
                    <a:pt x="12701" y="209070"/>
                  </a:lnTo>
                  <a:lnTo>
                    <a:pt x="12700" y="231679"/>
                  </a:lnTo>
                  <a:lnTo>
                    <a:pt x="12700" y="257499"/>
                  </a:lnTo>
                  <a:lnTo>
                    <a:pt x="12700" y="284481"/>
                  </a:lnTo>
                  <a:lnTo>
                    <a:pt x="12700" y="310629"/>
                  </a:lnTo>
                  <a:lnTo>
                    <a:pt x="0" y="3048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8" name="SMARTInkShape-816"/>
            <p:cNvSpPr/>
            <p:nvPr/>
          </p:nvSpPr>
          <p:spPr>
            <a:xfrm>
              <a:off x="1886832" y="3544586"/>
              <a:ext cx="621419" cy="200807"/>
            </a:xfrm>
            <a:custGeom>
              <a:avLst/>
              <a:gdLst/>
              <a:ahLst/>
              <a:cxnLst/>
              <a:rect l="0" t="0" r="0" b="0"/>
              <a:pathLst>
                <a:path w="621419" h="200807">
                  <a:moveTo>
                    <a:pt x="5468" y="43164"/>
                  </a:moveTo>
                  <a:lnTo>
                    <a:pt x="0" y="43164"/>
                  </a:lnTo>
                  <a:lnTo>
                    <a:pt x="2750" y="46535"/>
                  </a:lnTo>
                  <a:lnTo>
                    <a:pt x="6141" y="48190"/>
                  </a:lnTo>
                  <a:lnTo>
                    <a:pt x="32533" y="58274"/>
                  </a:lnTo>
                  <a:lnTo>
                    <a:pt x="57302" y="61435"/>
                  </a:lnTo>
                  <a:lnTo>
                    <a:pt x="86758" y="62060"/>
                  </a:lnTo>
                  <a:lnTo>
                    <a:pt x="106694" y="60287"/>
                  </a:lnTo>
                  <a:lnTo>
                    <a:pt x="132394" y="56737"/>
                  </a:lnTo>
                  <a:lnTo>
                    <a:pt x="162326" y="49071"/>
                  </a:lnTo>
                  <a:lnTo>
                    <a:pt x="176357" y="44914"/>
                  </a:lnTo>
                  <a:lnTo>
                    <a:pt x="184430" y="43236"/>
                  </a:lnTo>
                  <a:lnTo>
                    <a:pt x="192941" y="38324"/>
                  </a:lnTo>
                  <a:lnTo>
                    <a:pt x="201910" y="30812"/>
                  </a:lnTo>
                  <a:lnTo>
                    <a:pt x="203016" y="47476"/>
                  </a:lnTo>
                  <a:lnTo>
                    <a:pt x="209224" y="55879"/>
                  </a:lnTo>
                  <a:lnTo>
                    <a:pt x="220030" y="66449"/>
                  </a:lnTo>
                  <a:lnTo>
                    <a:pt x="230692" y="72092"/>
                  </a:lnTo>
                  <a:lnTo>
                    <a:pt x="261399" y="79774"/>
                  </a:lnTo>
                  <a:lnTo>
                    <a:pt x="272320" y="79896"/>
                  </a:lnTo>
                  <a:lnTo>
                    <a:pt x="295192" y="75709"/>
                  </a:lnTo>
                  <a:lnTo>
                    <a:pt x="298806" y="74033"/>
                  </a:lnTo>
                  <a:lnTo>
                    <a:pt x="311990" y="60678"/>
                  </a:lnTo>
                  <a:lnTo>
                    <a:pt x="318617" y="50548"/>
                  </a:lnTo>
                  <a:lnTo>
                    <a:pt x="319362" y="46675"/>
                  </a:lnTo>
                  <a:lnTo>
                    <a:pt x="316246" y="22639"/>
                  </a:lnTo>
                  <a:lnTo>
                    <a:pt x="311647" y="14348"/>
                  </a:lnTo>
                  <a:lnTo>
                    <a:pt x="305110" y="7422"/>
                  </a:lnTo>
                  <a:lnTo>
                    <a:pt x="298333" y="3054"/>
                  </a:lnTo>
                  <a:lnTo>
                    <a:pt x="283213" y="0"/>
                  </a:lnTo>
                  <a:lnTo>
                    <a:pt x="265327" y="2466"/>
                  </a:lnTo>
                  <a:lnTo>
                    <a:pt x="244685" y="10326"/>
                  </a:lnTo>
                  <a:lnTo>
                    <a:pt x="227806" y="21518"/>
                  </a:lnTo>
                  <a:lnTo>
                    <a:pt x="204725" y="50008"/>
                  </a:lnTo>
                  <a:lnTo>
                    <a:pt x="195191" y="68710"/>
                  </a:lnTo>
                  <a:lnTo>
                    <a:pt x="190718" y="99062"/>
                  </a:lnTo>
                  <a:lnTo>
                    <a:pt x="191716" y="130353"/>
                  </a:lnTo>
                  <a:lnTo>
                    <a:pt x="198499" y="157126"/>
                  </a:lnTo>
                  <a:lnTo>
                    <a:pt x="207928" y="173042"/>
                  </a:lnTo>
                  <a:lnTo>
                    <a:pt x="219659" y="186696"/>
                  </a:lnTo>
                  <a:lnTo>
                    <a:pt x="235443" y="196307"/>
                  </a:lnTo>
                  <a:lnTo>
                    <a:pt x="264103" y="200806"/>
                  </a:lnTo>
                  <a:lnTo>
                    <a:pt x="290879" y="199814"/>
                  </a:lnTo>
                  <a:lnTo>
                    <a:pt x="310167" y="193059"/>
                  </a:lnTo>
                  <a:lnTo>
                    <a:pt x="335648" y="178136"/>
                  </a:lnTo>
                  <a:lnTo>
                    <a:pt x="364722" y="160894"/>
                  </a:lnTo>
                  <a:lnTo>
                    <a:pt x="390067" y="131679"/>
                  </a:lnTo>
                  <a:lnTo>
                    <a:pt x="409903" y="102144"/>
                  </a:lnTo>
                  <a:lnTo>
                    <a:pt x="421486" y="79388"/>
                  </a:lnTo>
                  <a:lnTo>
                    <a:pt x="424532" y="62437"/>
                  </a:lnTo>
                  <a:lnTo>
                    <a:pt x="424567" y="92073"/>
                  </a:lnTo>
                  <a:lnTo>
                    <a:pt x="419541" y="121832"/>
                  </a:lnTo>
                  <a:lnTo>
                    <a:pt x="417686" y="152589"/>
                  </a:lnTo>
                  <a:lnTo>
                    <a:pt x="412136" y="184294"/>
                  </a:lnTo>
                  <a:lnTo>
                    <a:pt x="410105" y="188908"/>
                  </a:lnTo>
                  <a:lnTo>
                    <a:pt x="406424" y="194249"/>
                  </a:lnTo>
                  <a:lnTo>
                    <a:pt x="406122" y="193981"/>
                  </a:lnTo>
                  <a:lnTo>
                    <a:pt x="405597" y="189981"/>
                  </a:lnTo>
                  <a:lnTo>
                    <a:pt x="408912" y="186070"/>
                  </a:lnTo>
                  <a:lnTo>
                    <a:pt x="410992" y="173701"/>
                  </a:lnTo>
                  <a:lnTo>
                    <a:pt x="413634" y="147538"/>
                  </a:lnTo>
                  <a:lnTo>
                    <a:pt x="420622" y="126536"/>
                  </a:lnTo>
                  <a:lnTo>
                    <a:pt x="435626" y="100476"/>
                  </a:lnTo>
                  <a:lnTo>
                    <a:pt x="457247" y="80015"/>
                  </a:lnTo>
                  <a:lnTo>
                    <a:pt x="475643" y="68115"/>
                  </a:lnTo>
                  <a:lnTo>
                    <a:pt x="502703" y="61498"/>
                  </a:lnTo>
                  <a:lnTo>
                    <a:pt x="517856" y="59073"/>
                  </a:lnTo>
                  <a:lnTo>
                    <a:pt x="546711" y="61384"/>
                  </a:lnTo>
                  <a:lnTo>
                    <a:pt x="576008" y="65421"/>
                  </a:lnTo>
                  <a:lnTo>
                    <a:pt x="606710" y="70031"/>
                  </a:lnTo>
                  <a:lnTo>
                    <a:pt x="621418" y="74914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9" name="SMARTInkShape-817"/>
            <p:cNvSpPr/>
            <p:nvPr/>
          </p:nvSpPr>
          <p:spPr>
            <a:xfrm>
              <a:off x="1314450" y="2940050"/>
              <a:ext cx="273051" cy="6328"/>
            </a:xfrm>
            <a:custGeom>
              <a:avLst/>
              <a:gdLst/>
              <a:ahLst/>
              <a:cxnLst/>
              <a:rect l="0" t="0" r="0" b="0"/>
              <a:pathLst>
                <a:path w="273051" h="6328">
                  <a:moveTo>
                    <a:pt x="0" y="0"/>
                  </a:moveTo>
                  <a:lnTo>
                    <a:pt x="3371" y="0"/>
                  </a:lnTo>
                  <a:lnTo>
                    <a:pt x="4363" y="705"/>
                  </a:lnTo>
                  <a:lnTo>
                    <a:pt x="5026" y="1881"/>
                  </a:lnTo>
                  <a:lnTo>
                    <a:pt x="5467" y="3370"/>
                  </a:lnTo>
                  <a:lnTo>
                    <a:pt x="7172" y="4363"/>
                  </a:lnTo>
                  <a:lnTo>
                    <a:pt x="20578" y="6088"/>
                  </a:lnTo>
                  <a:lnTo>
                    <a:pt x="51491" y="6327"/>
                  </a:lnTo>
                  <a:lnTo>
                    <a:pt x="81406" y="5639"/>
                  </a:lnTo>
                  <a:lnTo>
                    <a:pt x="106827" y="1984"/>
                  </a:lnTo>
                  <a:lnTo>
                    <a:pt x="135682" y="588"/>
                  </a:lnTo>
                  <a:lnTo>
                    <a:pt x="162420" y="174"/>
                  </a:lnTo>
                  <a:lnTo>
                    <a:pt x="188216" y="51"/>
                  </a:lnTo>
                  <a:lnTo>
                    <a:pt x="213733" y="15"/>
                  </a:lnTo>
                  <a:lnTo>
                    <a:pt x="238463" y="4"/>
                  </a:lnTo>
                  <a:lnTo>
                    <a:pt x="27305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0" name="SMARTInkShape-818"/>
            <p:cNvSpPr/>
            <p:nvPr/>
          </p:nvSpPr>
          <p:spPr>
            <a:xfrm>
              <a:off x="2070982" y="2921000"/>
              <a:ext cx="189619" cy="12701"/>
            </a:xfrm>
            <a:custGeom>
              <a:avLst/>
              <a:gdLst/>
              <a:ahLst/>
              <a:cxnLst/>
              <a:rect l="0" t="0" r="0" b="0"/>
              <a:pathLst>
                <a:path w="189619" h="12701">
                  <a:moveTo>
                    <a:pt x="5468" y="0"/>
                  </a:moveTo>
                  <a:lnTo>
                    <a:pt x="0" y="0"/>
                  </a:lnTo>
                  <a:lnTo>
                    <a:pt x="30160" y="0"/>
                  </a:lnTo>
                  <a:lnTo>
                    <a:pt x="45239" y="1881"/>
                  </a:lnTo>
                  <a:lnTo>
                    <a:pt x="76788" y="5957"/>
                  </a:lnTo>
                  <a:lnTo>
                    <a:pt x="107261" y="6298"/>
                  </a:lnTo>
                  <a:lnTo>
                    <a:pt x="135472" y="6343"/>
                  </a:lnTo>
                  <a:lnTo>
                    <a:pt x="165364" y="11816"/>
                  </a:lnTo>
                  <a:lnTo>
                    <a:pt x="189618" y="127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1" name="SMARTInkShape-819"/>
            <p:cNvSpPr/>
            <p:nvPr/>
          </p:nvSpPr>
          <p:spPr>
            <a:xfrm>
              <a:off x="1301750" y="3282950"/>
              <a:ext cx="177801" cy="6351"/>
            </a:xfrm>
            <a:custGeom>
              <a:avLst/>
              <a:gdLst/>
              <a:ahLst/>
              <a:cxnLst/>
              <a:rect l="0" t="0" r="0" b="0"/>
              <a:pathLst>
                <a:path w="177801" h="6351">
                  <a:moveTo>
                    <a:pt x="0" y="0"/>
                  </a:moveTo>
                  <a:lnTo>
                    <a:pt x="30276" y="0"/>
                  </a:lnTo>
                  <a:lnTo>
                    <a:pt x="58460" y="0"/>
                  </a:lnTo>
                  <a:lnTo>
                    <a:pt x="89072" y="0"/>
                  </a:lnTo>
                  <a:lnTo>
                    <a:pt x="119967" y="705"/>
                  </a:lnTo>
                  <a:lnTo>
                    <a:pt x="148626" y="5761"/>
                  </a:lnTo>
                  <a:lnTo>
                    <a:pt x="177800" y="63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2" name="SMARTInkShape-820"/>
            <p:cNvSpPr/>
            <p:nvPr/>
          </p:nvSpPr>
          <p:spPr>
            <a:xfrm>
              <a:off x="1289050" y="3765550"/>
              <a:ext cx="209551" cy="25401"/>
            </a:xfrm>
            <a:custGeom>
              <a:avLst/>
              <a:gdLst/>
              <a:ahLst/>
              <a:cxnLst/>
              <a:rect l="0" t="0" r="0" b="0"/>
              <a:pathLst>
                <a:path w="209551" h="25401">
                  <a:moveTo>
                    <a:pt x="0" y="0"/>
                  </a:moveTo>
                  <a:lnTo>
                    <a:pt x="3370" y="0"/>
                  </a:lnTo>
                  <a:lnTo>
                    <a:pt x="6907" y="1881"/>
                  </a:lnTo>
                  <a:lnTo>
                    <a:pt x="10831" y="4364"/>
                  </a:lnTo>
                  <a:lnTo>
                    <a:pt x="17712" y="5761"/>
                  </a:lnTo>
                  <a:lnTo>
                    <a:pt x="46500" y="6315"/>
                  </a:lnTo>
                  <a:lnTo>
                    <a:pt x="77175" y="6345"/>
                  </a:lnTo>
                  <a:lnTo>
                    <a:pt x="106679" y="6348"/>
                  </a:lnTo>
                  <a:lnTo>
                    <a:pt x="126623" y="8230"/>
                  </a:lnTo>
                  <a:lnTo>
                    <a:pt x="152325" y="11817"/>
                  </a:lnTo>
                  <a:lnTo>
                    <a:pt x="182258" y="17609"/>
                  </a:lnTo>
                  <a:lnTo>
                    <a:pt x="196289" y="20504"/>
                  </a:lnTo>
                  <a:lnTo>
                    <a:pt x="209550" y="254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4" name="SMARTInkShape-Group156"/>
          <p:cNvGrpSpPr/>
          <p:nvPr/>
        </p:nvGrpSpPr>
        <p:grpSpPr>
          <a:xfrm>
            <a:off x="3695777" y="2940050"/>
            <a:ext cx="2920924" cy="487257"/>
            <a:chOff x="3695777" y="2940050"/>
            <a:chExt cx="2920924" cy="487257"/>
          </a:xfrm>
        </p:grpSpPr>
        <p:sp>
          <p:nvSpPr>
            <p:cNvPr id="174" name="SMARTInkShape-821"/>
            <p:cNvSpPr/>
            <p:nvPr/>
          </p:nvSpPr>
          <p:spPr>
            <a:xfrm>
              <a:off x="3695777" y="3086362"/>
              <a:ext cx="203124" cy="12439"/>
            </a:xfrm>
            <a:custGeom>
              <a:avLst/>
              <a:gdLst/>
              <a:ahLst/>
              <a:cxnLst/>
              <a:rect l="0" t="0" r="0" b="0"/>
              <a:pathLst>
                <a:path w="203124" h="12439">
                  <a:moveTo>
                    <a:pt x="6273" y="12438"/>
                  </a:moveTo>
                  <a:lnTo>
                    <a:pt x="805" y="12438"/>
                  </a:lnTo>
                  <a:lnTo>
                    <a:pt x="511" y="11732"/>
                  </a:lnTo>
                  <a:lnTo>
                    <a:pt x="0" y="6970"/>
                  </a:lnTo>
                  <a:lnTo>
                    <a:pt x="680" y="6676"/>
                  </a:lnTo>
                  <a:lnTo>
                    <a:pt x="20904" y="4216"/>
                  </a:lnTo>
                  <a:lnTo>
                    <a:pt x="29003" y="1728"/>
                  </a:lnTo>
                  <a:lnTo>
                    <a:pt x="57557" y="0"/>
                  </a:lnTo>
                  <a:lnTo>
                    <a:pt x="87638" y="495"/>
                  </a:lnTo>
                  <a:lnTo>
                    <a:pt x="118875" y="4774"/>
                  </a:lnTo>
                  <a:lnTo>
                    <a:pt x="145637" y="5828"/>
                  </a:lnTo>
                  <a:lnTo>
                    <a:pt x="175205" y="6065"/>
                  </a:lnTo>
                  <a:lnTo>
                    <a:pt x="203123" y="6088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5" name="SMARTInkShape-822"/>
            <p:cNvSpPr/>
            <p:nvPr/>
          </p:nvSpPr>
          <p:spPr>
            <a:xfrm>
              <a:off x="4060299" y="2959100"/>
              <a:ext cx="206902" cy="292101"/>
            </a:xfrm>
            <a:custGeom>
              <a:avLst/>
              <a:gdLst/>
              <a:ahLst/>
              <a:cxnLst/>
              <a:rect l="0" t="0" r="0" b="0"/>
              <a:pathLst>
                <a:path w="206902" h="292101">
                  <a:moveTo>
                    <a:pt x="206901" y="0"/>
                  </a:moveTo>
                  <a:lnTo>
                    <a:pt x="194658" y="705"/>
                  </a:lnTo>
                  <a:lnTo>
                    <a:pt x="168025" y="8838"/>
                  </a:lnTo>
                  <a:lnTo>
                    <a:pt x="142542" y="17712"/>
                  </a:lnTo>
                  <a:lnTo>
                    <a:pt x="112944" y="34203"/>
                  </a:lnTo>
                  <a:lnTo>
                    <a:pt x="83135" y="57634"/>
                  </a:lnTo>
                  <a:lnTo>
                    <a:pt x="58438" y="79714"/>
                  </a:lnTo>
                  <a:lnTo>
                    <a:pt x="36617" y="104131"/>
                  </a:lnTo>
                  <a:lnTo>
                    <a:pt x="20117" y="129239"/>
                  </a:lnTo>
                  <a:lnTo>
                    <a:pt x="6291" y="154553"/>
                  </a:lnTo>
                  <a:lnTo>
                    <a:pt x="0" y="176556"/>
                  </a:lnTo>
                  <a:lnTo>
                    <a:pt x="1506" y="196481"/>
                  </a:lnTo>
                  <a:lnTo>
                    <a:pt x="13406" y="222177"/>
                  </a:lnTo>
                  <a:lnTo>
                    <a:pt x="26646" y="241278"/>
                  </a:lnTo>
                  <a:lnTo>
                    <a:pt x="47109" y="258932"/>
                  </a:lnTo>
                  <a:lnTo>
                    <a:pt x="75226" y="273815"/>
                  </a:lnTo>
                  <a:lnTo>
                    <a:pt x="99447" y="284095"/>
                  </a:lnTo>
                  <a:lnTo>
                    <a:pt x="126379" y="289728"/>
                  </a:lnTo>
                  <a:lnTo>
                    <a:pt x="152939" y="291397"/>
                  </a:lnTo>
                  <a:lnTo>
                    <a:pt x="187851" y="2921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6" name="SMARTInkShape-823"/>
            <p:cNvSpPr/>
            <p:nvPr/>
          </p:nvSpPr>
          <p:spPr>
            <a:xfrm>
              <a:off x="4343684" y="3130550"/>
              <a:ext cx="12417" cy="119184"/>
            </a:xfrm>
            <a:custGeom>
              <a:avLst/>
              <a:gdLst/>
              <a:ahLst/>
              <a:cxnLst/>
              <a:rect l="0" t="0" r="0" b="0"/>
              <a:pathLst>
                <a:path w="12417" h="119184">
                  <a:moveTo>
                    <a:pt x="12416" y="0"/>
                  </a:moveTo>
                  <a:lnTo>
                    <a:pt x="12416" y="30092"/>
                  </a:lnTo>
                  <a:lnTo>
                    <a:pt x="12416" y="60540"/>
                  </a:lnTo>
                  <a:lnTo>
                    <a:pt x="7389" y="89346"/>
                  </a:lnTo>
                  <a:lnTo>
                    <a:pt x="5948" y="100387"/>
                  </a:lnTo>
                  <a:lnTo>
                    <a:pt x="0" y="119183"/>
                  </a:lnTo>
                  <a:lnTo>
                    <a:pt x="611" y="118966"/>
                  </a:lnTo>
                  <a:lnTo>
                    <a:pt x="6066" y="1143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7" name="SMARTInkShape-824"/>
            <p:cNvSpPr/>
            <p:nvPr/>
          </p:nvSpPr>
          <p:spPr>
            <a:xfrm>
              <a:off x="4394200" y="3048000"/>
              <a:ext cx="1" cy="12701"/>
            </a:xfrm>
            <a:custGeom>
              <a:avLst/>
              <a:gdLst/>
              <a:ahLst/>
              <a:cxnLst/>
              <a:rect l="0" t="0" r="0" b="0"/>
              <a:pathLst>
                <a:path w="1" h="12701">
                  <a:moveTo>
                    <a:pt x="0" y="12700"/>
                  </a:moveTo>
                  <a:lnTo>
                    <a:pt x="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8" name="SMARTInkShape-825"/>
            <p:cNvSpPr/>
            <p:nvPr/>
          </p:nvSpPr>
          <p:spPr>
            <a:xfrm>
              <a:off x="4486452" y="2940050"/>
              <a:ext cx="47449" cy="304801"/>
            </a:xfrm>
            <a:custGeom>
              <a:avLst/>
              <a:gdLst/>
              <a:ahLst/>
              <a:cxnLst/>
              <a:rect l="0" t="0" r="0" b="0"/>
              <a:pathLst>
                <a:path w="47449" h="304801">
                  <a:moveTo>
                    <a:pt x="47448" y="0"/>
                  </a:moveTo>
                  <a:lnTo>
                    <a:pt x="44076" y="3370"/>
                  </a:lnTo>
                  <a:lnTo>
                    <a:pt x="42421" y="6907"/>
                  </a:lnTo>
                  <a:lnTo>
                    <a:pt x="40444" y="33444"/>
                  </a:lnTo>
                  <a:lnTo>
                    <a:pt x="36082" y="59366"/>
                  </a:lnTo>
                  <a:lnTo>
                    <a:pt x="33261" y="85088"/>
                  </a:lnTo>
                  <a:lnTo>
                    <a:pt x="27957" y="115052"/>
                  </a:lnTo>
                  <a:lnTo>
                    <a:pt x="23968" y="136506"/>
                  </a:lnTo>
                  <a:lnTo>
                    <a:pt x="19844" y="160153"/>
                  </a:lnTo>
                  <a:lnTo>
                    <a:pt x="13555" y="190523"/>
                  </a:lnTo>
                  <a:lnTo>
                    <a:pt x="10594" y="220767"/>
                  </a:lnTo>
                  <a:lnTo>
                    <a:pt x="4524" y="252452"/>
                  </a:lnTo>
                  <a:lnTo>
                    <a:pt x="0" y="271885"/>
                  </a:lnTo>
                  <a:lnTo>
                    <a:pt x="2463" y="292530"/>
                  </a:lnTo>
                  <a:lnTo>
                    <a:pt x="4642" y="297700"/>
                  </a:lnTo>
                  <a:lnTo>
                    <a:pt x="6210" y="300066"/>
                  </a:lnTo>
                  <a:lnTo>
                    <a:pt x="9835" y="302696"/>
                  </a:lnTo>
                  <a:lnTo>
                    <a:pt x="15698" y="3048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9" name="SMARTInkShape-826"/>
            <p:cNvSpPr/>
            <p:nvPr/>
          </p:nvSpPr>
          <p:spPr>
            <a:xfrm>
              <a:off x="4616450" y="3111500"/>
              <a:ext cx="18964" cy="171451"/>
            </a:xfrm>
            <a:custGeom>
              <a:avLst/>
              <a:gdLst/>
              <a:ahLst/>
              <a:cxnLst/>
              <a:rect l="0" t="0" r="0" b="0"/>
              <a:pathLst>
                <a:path w="18964" h="171451">
                  <a:moveTo>
                    <a:pt x="0" y="0"/>
                  </a:moveTo>
                  <a:lnTo>
                    <a:pt x="0" y="3370"/>
                  </a:lnTo>
                  <a:lnTo>
                    <a:pt x="1881" y="6907"/>
                  </a:lnTo>
                  <a:lnTo>
                    <a:pt x="8838" y="14926"/>
                  </a:lnTo>
                  <a:lnTo>
                    <a:pt x="10983" y="22861"/>
                  </a:lnTo>
                  <a:lnTo>
                    <a:pt x="16837" y="51301"/>
                  </a:lnTo>
                  <a:lnTo>
                    <a:pt x="18613" y="78180"/>
                  </a:lnTo>
                  <a:lnTo>
                    <a:pt x="18963" y="107086"/>
                  </a:lnTo>
                  <a:lnTo>
                    <a:pt x="14012" y="137704"/>
                  </a:lnTo>
                  <a:lnTo>
                    <a:pt x="12715" y="168531"/>
                  </a:lnTo>
                  <a:lnTo>
                    <a:pt x="12700" y="1714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0" name="SMARTInkShape-827"/>
            <p:cNvSpPr/>
            <p:nvPr/>
          </p:nvSpPr>
          <p:spPr>
            <a:xfrm>
              <a:off x="4673600" y="3016250"/>
              <a:ext cx="1" cy="6351"/>
            </a:xfrm>
            <a:custGeom>
              <a:avLst/>
              <a:gdLst/>
              <a:ahLst/>
              <a:cxnLst/>
              <a:rect l="0" t="0" r="0" b="0"/>
              <a:pathLst>
                <a:path w="1" h="6351">
                  <a:moveTo>
                    <a:pt x="0" y="0"/>
                  </a:moveTo>
                  <a:lnTo>
                    <a:pt x="0" y="63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1" name="SMARTInkShape-828"/>
            <p:cNvSpPr/>
            <p:nvPr/>
          </p:nvSpPr>
          <p:spPr>
            <a:xfrm>
              <a:off x="4713316" y="3118143"/>
              <a:ext cx="169835" cy="145758"/>
            </a:xfrm>
            <a:custGeom>
              <a:avLst/>
              <a:gdLst/>
              <a:ahLst/>
              <a:cxnLst/>
              <a:rect l="0" t="0" r="0" b="0"/>
              <a:pathLst>
                <a:path w="169835" h="145758">
                  <a:moveTo>
                    <a:pt x="119034" y="25107"/>
                  </a:moveTo>
                  <a:lnTo>
                    <a:pt x="119034" y="10180"/>
                  </a:lnTo>
                  <a:lnTo>
                    <a:pt x="117622" y="8806"/>
                  </a:lnTo>
                  <a:lnTo>
                    <a:pt x="107100" y="4718"/>
                  </a:lnTo>
                  <a:lnTo>
                    <a:pt x="104728" y="3048"/>
                  </a:lnTo>
                  <a:lnTo>
                    <a:pt x="94647" y="696"/>
                  </a:lnTo>
                  <a:lnTo>
                    <a:pt x="86094" y="0"/>
                  </a:lnTo>
                  <a:lnTo>
                    <a:pt x="60339" y="8571"/>
                  </a:lnTo>
                  <a:lnTo>
                    <a:pt x="50378" y="16346"/>
                  </a:lnTo>
                  <a:lnTo>
                    <a:pt x="28174" y="44675"/>
                  </a:lnTo>
                  <a:lnTo>
                    <a:pt x="10242" y="75975"/>
                  </a:lnTo>
                  <a:lnTo>
                    <a:pt x="433" y="100758"/>
                  </a:lnTo>
                  <a:lnTo>
                    <a:pt x="0" y="108824"/>
                  </a:lnTo>
                  <a:lnTo>
                    <a:pt x="2159" y="114761"/>
                  </a:lnTo>
                  <a:lnTo>
                    <a:pt x="7352" y="119751"/>
                  </a:lnTo>
                  <a:lnTo>
                    <a:pt x="14364" y="123615"/>
                  </a:lnTo>
                  <a:lnTo>
                    <a:pt x="22184" y="125333"/>
                  </a:lnTo>
                  <a:lnTo>
                    <a:pt x="30363" y="124214"/>
                  </a:lnTo>
                  <a:lnTo>
                    <a:pt x="59781" y="111744"/>
                  </a:lnTo>
                  <a:lnTo>
                    <a:pt x="72471" y="102126"/>
                  </a:lnTo>
                  <a:lnTo>
                    <a:pt x="92400" y="74538"/>
                  </a:lnTo>
                  <a:lnTo>
                    <a:pt x="110671" y="50783"/>
                  </a:lnTo>
                  <a:lnTo>
                    <a:pt x="112286" y="45466"/>
                  </a:lnTo>
                  <a:lnTo>
                    <a:pt x="113124" y="45735"/>
                  </a:lnTo>
                  <a:lnTo>
                    <a:pt x="115937" y="47915"/>
                  </a:lnTo>
                  <a:lnTo>
                    <a:pt x="117657" y="51237"/>
                  </a:lnTo>
                  <a:lnTo>
                    <a:pt x="118852" y="66256"/>
                  </a:lnTo>
                  <a:lnTo>
                    <a:pt x="119685" y="78299"/>
                  </a:lnTo>
                  <a:lnTo>
                    <a:pt x="131896" y="107673"/>
                  </a:lnTo>
                  <a:lnTo>
                    <a:pt x="140013" y="120362"/>
                  </a:lnTo>
                  <a:lnTo>
                    <a:pt x="151356" y="131176"/>
                  </a:lnTo>
                  <a:lnTo>
                    <a:pt x="169834" y="145757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2" name="SMARTInkShape-829"/>
            <p:cNvSpPr/>
            <p:nvPr/>
          </p:nvSpPr>
          <p:spPr>
            <a:xfrm>
              <a:off x="5029200" y="3124200"/>
              <a:ext cx="6351" cy="101601"/>
            </a:xfrm>
            <a:custGeom>
              <a:avLst/>
              <a:gdLst/>
              <a:ahLst/>
              <a:cxnLst/>
              <a:rect l="0" t="0" r="0" b="0"/>
              <a:pathLst>
                <a:path w="6351" h="101601">
                  <a:moveTo>
                    <a:pt x="0" y="0"/>
                  </a:moveTo>
                  <a:lnTo>
                    <a:pt x="705" y="22076"/>
                  </a:lnTo>
                  <a:lnTo>
                    <a:pt x="5467" y="45824"/>
                  </a:lnTo>
                  <a:lnTo>
                    <a:pt x="6272" y="73832"/>
                  </a:lnTo>
                  <a:lnTo>
                    <a:pt x="6350" y="1016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3" name="SMARTInkShape-830"/>
            <p:cNvSpPr/>
            <p:nvPr/>
          </p:nvSpPr>
          <p:spPr>
            <a:xfrm>
              <a:off x="4972050" y="3162300"/>
              <a:ext cx="165101" cy="19051"/>
            </a:xfrm>
            <a:custGeom>
              <a:avLst/>
              <a:gdLst/>
              <a:ahLst/>
              <a:cxnLst/>
              <a:rect l="0" t="0" r="0" b="0"/>
              <a:pathLst>
                <a:path w="165101" h="19051">
                  <a:moveTo>
                    <a:pt x="0" y="19050"/>
                  </a:moveTo>
                  <a:lnTo>
                    <a:pt x="29954" y="19050"/>
                  </a:lnTo>
                  <a:lnTo>
                    <a:pt x="61472" y="19050"/>
                  </a:lnTo>
                  <a:lnTo>
                    <a:pt x="91870" y="15678"/>
                  </a:lnTo>
                  <a:lnTo>
                    <a:pt x="116669" y="10211"/>
                  </a:lnTo>
                  <a:lnTo>
                    <a:pt x="144557" y="6407"/>
                  </a:lnTo>
                  <a:lnTo>
                    <a:pt x="16510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4" name="SMARTInkShape-831"/>
            <p:cNvSpPr/>
            <p:nvPr/>
          </p:nvSpPr>
          <p:spPr>
            <a:xfrm>
              <a:off x="5232486" y="3067050"/>
              <a:ext cx="50715" cy="215399"/>
            </a:xfrm>
            <a:custGeom>
              <a:avLst/>
              <a:gdLst/>
              <a:ahLst/>
              <a:cxnLst/>
              <a:rect l="0" t="0" r="0" b="0"/>
              <a:pathLst>
                <a:path w="50715" h="215399">
                  <a:moveTo>
                    <a:pt x="50714" y="0"/>
                  </a:moveTo>
                  <a:lnTo>
                    <a:pt x="50714" y="3371"/>
                  </a:lnTo>
                  <a:lnTo>
                    <a:pt x="48832" y="6907"/>
                  </a:lnTo>
                  <a:lnTo>
                    <a:pt x="47342" y="8838"/>
                  </a:lnTo>
                  <a:lnTo>
                    <a:pt x="42874" y="34795"/>
                  </a:lnTo>
                  <a:lnTo>
                    <a:pt x="35602" y="62847"/>
                  </a:lnTo>
                  <a:lnTo>
                    <a:pt x="29460" y="89098"/>
                  </a:lnTo>
                  <a:lnTo>
                    <a:pt x="23171" y="115848"/>
                  </a:lnTo>
                  <a:lnTo>
                    <a:pt x="16839" y="141648"/>
                  </a:lnTo>
                  <a:lnTo>
                    <a:pt x="10495" y="167166"/>
                  </a:lnTo>
                  <a:lnTo>
                    <a:pt x="4939" y="195728"/>
                  </a:lnTo>
                  <a:lnTo>
                    <a:pt x="0" y="215398"/>
                  </a:lnTo>
                  <a:lnTo>
                    <a:pt x="3310" y="212380"/>
                  </a:lnTo>
                  <a:lnTo>
                    <a:pt x="4951" y="208926"/>
                  </a:lnTo>
                  <a:lnTo>
                    <a:pt x="9557" y="179116"/>
                  </a:lnTo>
                  <a:lnTo>
                    <a:pt x="15079" y="149026"/>
                  </a:lnTo>
                  <a:lnTo>
                    <a:pt x="18964" y="1270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5" name="SMARTInkShape-832"/>
            <p:cNvSpPr/>
            <p:nvPr/>
          </p:nvSpPr>
          <p:spPr>
            <a:xfrm>
              <a:off x="5283277" y="3009900"/>
              <a:ext cx="241224" cy="63501"/>
            </a:xfrm>
            <a:custGeom>
              <a:avLst/>
              <a:gdLst/>
              <a:ahLst/>
              <a:cxnLst/>
              <a:rect l="0" t="0" r="0" b="0"/>
              <a:pathLst>
                <a:path w="241224" h="63501">
                  <a:moveTo>
                    <a:pt x="6273" y="63500"/>
                  </a:moveTo>
                  <a:lnTo>
                    <a:pt x="6273" y="60129"/>
                  </a:lnTo>
                  <a:lnTo>
                    <a:pt x="4391" y="56592"/>
                  </a:lnTo>
                  <a:lnTo>
                    <a:pt x="1908" y="52668"/>
                  </a:lnTo>
                  <a:lnTo>
                    <a:pt x="184" y="45671"/>
                  </a:lnTo>
                  <a:lnTo>
                    <a:pt x="0" y="41441"/>
                  </a:lnTo>
                  <a:lnTo>
                    <a:pt x="680" y="40327"/>
                  </a:lnTo>
                  <a:lnTo>
                    <a:pt x="1838" y="39584"/>
                  </a:lnTo>
                  <a:lnTo>
                    <a:pt x="3316" y="39089"/>
                  </a:lnTo>
                  <a:lnTo>
                    <a:pt x="11464" y="33931"/>
                  </a:lnTo>
                  <a:lnTo>
                    <a:pt x="39129" y="31235"/>
                  </a:lnTo>
                  <a:lnTo>
                    <a:pt x="65522" y="26761"/>
                  </a:lnTo>
                  <a:lnTo>
                    <a:pt x="91326" y="23922"/>
                  </a:lnTo>
                  <a:lnTo>
                    <a:pt x="121314" y="20493"/>
                  </a:lnTo>
                  <a:lnTo>
                    <a:pt x="150661" y="17596"/>
                  </a:lnTo>
                  <a:lnTo>
                    <a:pt x="177230" y="12269"/>
                  </a:lnTo>
                  <a:lnTo>
                    <a:pt x="204750" y="7519"/>
                  </a:lnTo>
                  <a:lnTo>
                    <a:pt x="235426" y="656"/>
                  </a:lnTo>
                  <a:lnTo>
                    <a:pt x="241223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6" name="SMARTInkShape-833"/>
            <p:cNvSpPr/>
            <p:nvPr/>
          </p:nvSpPr>
          <p:spPr>
            <a:xfrm>
              <a:off x="5283200" y="3117850"/>
              <a:ext cx="127001" cy="12677"/>
            </a:xfrm>
            <a:custGeom>
              <a:avLst/>
              <a:gdLst/>
              <a:ahLst/>
              <a:cxnLst/>
              <a:rect l="0" t="0" r="0" b="0"/>
              <a:pathLst>
                <a:path w="127001" h="12677">
                  <a:moveTo>
                    <a:pt x="0" y="6350"/>
                  </a:moveTo>
                  <a:lnTo>
                    <a:pt x="0" y="11817"/>
                  </a:lnTo>
                  <a:lnTo>
                    <a:pt x="705" y="12111"/>
                  </a:lnTo>
                  <a:lnTo>
                    <a:pt x="27136" y="12676"/>
                  </a:lnTo>
                  <a:lnTo>
                    <a:pt x="56212" y="11989"/>
                  </a:lnTo>
                  <a:lnTo>
                    <a:pt x="80782" y="8334"/>
                  </a:lnTo>
                  <a:lnTo>
                    <a:pt x="110606" y="4860"/>
                  </a:lnTo>
                  <a:lnTo>
                    <a:pt x="12700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7" name="SMARTInkShape-834"/>
            <p:cNvSpPr/>
            <p:nvPr/>
          </p:nvSpPr>
          <p:spPr>
            <a:xfrm>
              <a:off x="5524500" y="2997200"/>
              <a:ext cx="82551" cy="285751"/>
            </a:xfrm>
            <a:custGeom>
              <a:avLst/>
              <a:gdLst/>
              <a:ahLst/>
              <a:cxnLst/>
              <a:rect l="0" t="0" r="0" b="0"/>
              <a:pathLst>
                <a:path w="82551" h="285751">
                  <a:moveTo>
                    <a:pt x="82550" y="0"/>
                  </a:moveTo>
                  <a:lnTo>
                    <a:pt x="78185" y="10139"/>
                  </a:lnTo>
                  <a:lnTo>
                    <a:pt x="73090" y="36595"/>
                  </a:lnTo>
                  <a:lnTo>
                    <a:pt x="61056" y="68272"/>
                  </a:lnTo>
                  <a:lnTo>
                    <a:pt x="52741" y="94703"/>
                  </a:lnTo>
                  <a:lnTo>
                    <a:pt x="45547" y="116879"/>
                  </a:lnTo>
                  <a:lnTo>
                    <a:pt x="39528" y="138965"/>
                  </a:lnTo>
                  <a:lnTo>
                    <a:pt x="33796" y="160540"/>
                  </a:lnTo>
                  <a:lnTo>
                    <a:pt x="23341" y="191814"/>
                  </a:lnTo>
                  <a:lnTo>
                    <a:pt x="15460" y="219268"/>
                  </a:lnTo>
                  <a:lnTo>
                    <a:pt x="6477" y="250066"/>
                  </a:lnTo>
                  <a:lnTo>
                    <a:pt x="1919" y="265534"/>
                  </a:lnTo>
                  <a:lnTo>
                    <a:pt x="0" y="2857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8" name="SMARTInkShape-835"/>
            <p:cNvSpPr/>
            <p:nvPr/>
          </p:nvSpPr>
          <p:spPr>
            <a:xfrm>
              <a:off x="5607531" y="3157094"/>
              <a:ext cx="132870" cy="113157"/>
            </a:xfrm>
            <a:custGeom>
              <a:avLst/>
              <a:gdLst/>
              <a:ahLst/>
              <a:cxnLst/>
              <a:rect l="0" t="0" r="0" b="0"/>
              <a:pathLst>
                <a:path w="132870" h="113157">
                  <a:moveTo>
                    <a:pt x="88419" y="11556"/>
                  </a:moveTo>
                  <a:lnTo>
                    <a:pt x="85048" y="8185"/>
                  </a:lnTo>
                  <a:lnTo>
                    <a:pt x="83392" y="4648"/>
                  </a:lnTo>
                  <a:lnTo>
                    <a:pt x="82951" y="2717"/>
                  </a:lnTo>
                  <a:lnTo>
                    <a:pt x="81951" y="1430"/>
                  </a:lnTo>
                  <a:lnTo>
                    <a:pt x="78959" y="0"/>
                  </a:lnTo>
                  <a:lnTo>
                    <a:pt x="77173" y="324"/>
                  </a:lnTo>
                  <a:lnTo>
                    <a:pt x="60007" y="10459"/>
                  </a:lnTo>
                  <a:lnTo>
                    <a:pt x="31216" y="37139"/>
                  </a:lnTo>
                  <a:lnTo>
                    <a:pt x="10801" y="62511"/>
                  </a:lnTo>
                  <a:lnTo>
                    <a:pt x="1956" y="79136"/>
                  </a:lnTo>
                  <a:lnTo>
                    <a:pt x="0" y="89424"/>
                  </a:lnTo>
                  <a:lnTo>
                    <a:pt x="1614" y="93906"/>
                  </a:lnTo>
                  <a:lnTo>
                    <a:pt x="3032" y="96089"/>
                  </a:lnTo>
                  <a:lnTo>
                    <a:pt x="4683" y="97545"/>
                  </a:lnTo>
                  <a:lnTo>
                    <a:pt x="8399" y="99162"/>
                  </a:lnTo>
                  <a:lnTo>
                    <a:pt x="14458" y="100072"/>
                  </a:lnTo>
                  <a:lnTo>
                    <a:pt x="24093" y="96971"/>
                  </a:lnTo>
                  <a:lnTo>
                    <a:pt x="42848" y="85519"/>
                  </a:lnTo>
                  <a:lnTo>
                    <a:pt x="48880" y="79471"/>
                  </a:lnTo>
                  <a:lnTo>
                    <a:pt x="67918" y="50810"/>
                  </a:lnTo>
                  <a:lnTo>
                    <a:pt x="81941" y="31264"/>
                  </a:lnTo>
                  <a:lnTo>
                    <a:pt x="88039" y="24666"/>
                  </a:lnTo>
                  <a:lnTo>
                    <a:pt x="91787" y="54296"/>
                  </a:lnTo>
                  <a:lnTo>
                    <a:pt x="95591" y="70903"/>
                  </a:lnTo>
                  <a:lnTo>
                    <a:pt x="115439" y="100461"/>
                  </a:lnTo>
                  <a:lnTo>
                    <a:pt x="122299" y="107513"/>
                  </a:lnTo>
                  <a:lnTo>
                    <a:pt x="132869" y="113156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9" name="SMARTInkShape-836"/>
            <p:cNvSpPr/>
            <p:nvPr/>
          </p:nvSpPr>
          <p:spPr>
            <a:xfrm>
              <a:off x="5794802" y="3143511"/>
              <a:ext cx="148421" cy="283796"/>
            </a:xfrm>
            <a:custGeom>
              <a:avLst/>
              <a:gdLst/>
              <a:ahLst/>
              <a:cxnLst/>
              <a:rect l="0" t="0" r="0" b="0"/>
              <a:pathLst>
                <a:path w="148421" h="283796">
                  <a:moveTo>
                    <a:pt x="91648" y="6089"/>
                  </a:moveTo>
                  <a:lnTo>
                    <a:pt x="88276" y="2718"/>
                  </a:lnTo>
                  <a:lnTo>
                    <a:pt x="82859" y="1062"/>
                  </a:lnTo>
                  <a:lnTo>
                    <a:pt x="64511" y="0"/>
                  </a:lnTo>
                  <a:lnTo>
                    <a:pt x="50054" y="3187"/>
                  </a:lnTo>
                  <a:lnTo>
                    <a:pt x="23979" y="20140"/>
                  </a:lnTo>
                  <a:lnTo>
                    <a:pt x="17357" y="28561"/>
                  </a:lnTo>
                  <a:lnTo>
                    <a:pt x="2915" y="58513"/>
                  </a:lnTo>
                  <a:lnTo>
                    <a:pt x="0" y="69605"/>
                  </a:lnTo>
                  <a:lnTo>
                    <a:pt x="1056" y="79238"/>
                  </a:lnTo>
                  <a:lnTo>
                    <a:pt x="5617" y="89224"/>
                  </a:lnTo>
                  <a:lnTo>
                    <a:pt x="17843" y="102578"/>
                  </a:lnTo>
                  <a:lnTo>
                    <a:pt x="23097" y="105417"/>
                  </a:lnTo>
                  <a:lnTo>
                    <a:pt x="36764" y="107016"/>
                  </a:lnTo>
                  <a:lnTo>
                    <a:pt x="50848" y="104118"/>
                  </a:lnTo>
                  <a:lnTo>
                    <a:pt x="71312" y="92744"/>
                  </a:lnTo>
                  <a:lnTo>
                    <a:pt x="83427" y="79742"/>
                  </a:lnTo>
                  <a:lnTo>
                    <a:pt x="92583" y="65855"/>
                  </a:lnTo>
                  <a:lnTo>
                    <a:pt x="102045" y="36457"/>
                  </a:lnTo>
                  <a:lnTo>
                    <a:pt x="104321" y="19193"/>
                  </a:lnTo>
                  <a:lnTo>
                    <a:pt x="104348" y="45935"/>
                  </a:lnTo>
                  <a:lnTo>
                    <a:pt x="111255" y="73024"/>
                  </a:lnTo>
                  <a:lnTo>
                    <a:pt x="119094" y="94125"/>
                  </a:lnTo>
                  <a:lnTo>
                    <a:pt x="131014" y="123589"/>
                  </a:lnTo>
                  <a:lnTo>
                    <a:pt x="137963" y="151597"/>
                  </a:lnTo>
                  <a:lnTo>
                    <a:pt x="144490" y="182239"/>
                  </a:lnTo>
                  <a:lnTo>
                    <a:pt x="147521" y="210289"/>
                  </a:lnTo>
                  <a:lnTo>
                    <a:pt x="148420" y="236474"/>
                  </a:lnTo>
                  <a:lnTo>
                    <a:pt x="148017" y="260468"/>
                  </a:lnTo>
                  <a:lnTo>
                    <a:pt x="143706" y="273685"/>
                  </a:lnTo>
                  <a:lnTo>
                    <a:pt x="139949" y="279772"/>
                  </a:lnTo>
                  <a:lnTo>
                    <a:pt x="137254" y="281677"/>
                  </a:lnTo>
                  <a:lnTo>
                    <a:pt x="130497" y="283795"/>
                  </a:lnTo>
                  <a:lnTo>
                    <a:pt x="122790" y="282854"/>
                  </a:lnTo>
                  <a:lnTo>
                    <a:pt x="96063" y="272558"/>
                  </a:lnTo>
                  <a:lnTo>
                    <a:pt x="65992" y="257105"/>
                  </a:lnTo>
                  <a:lnTo>
                    <a:pt x="47828" y="244310"/>
                  </a:lnTo>
                  <a:lnTo>
                    <a:pt x="27647" y="218604"/>
                  </a:lnTo>
                  <a:lnTo>
                    <a:pt x="21798" y="202939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0" name="SMARTInkShape-837"/>
            <p:cNvSpPr/>
            <p:nvPr/>
          </p:nvSpPr>
          <p:spPr>
            <a:xfrm>
              <a:off x="5981700" y="3093814"/>
              <a:ext cx="133351" cy="161877"/>
            </a:xfrm>
            <a:custGeom>
              <a:avLst/>
              <a:gdLst/>
              <a:ahLst/>
              <a:cxnLst/>
              <a:rect l="0" t="0" r="0" b="0"/>
              <a:pathLst>
                <a:path w="133351" h="161877">
                  <a:moveTo>
                    <a:pt x="0" y="87536"/>
                  </a:moveTo>
                  <a:lnTo>
                    <a:pt x="0" y="97179"/>
                  </a:lnTo>
                  <a:lnTo>
                    <a:pt x="1882" y="100759"/>
                  </a:lnTo>
                  <a:lnTo>
                    <a:pt x="3371" y="102701"/>
                  </a:lnTo>
                  <a:lnTo>
                    <a:pt x="6907" y="104859"/>
                  </a:lnTo>
                  <a:lnTo>
                    <a:pt x="14746" y="106074"/>
                  </a:lnTo>
                  <a:lnTo>
                    <a:pt x="30037" y="106484"/>
                  </a:lnTo>
                  <a:lnTo>
                    <a:pt x="38279" y="102778"/>
                  </a:lnTo>
                  <a:lnTo>
                    <a:pt x="52734" y="94639"/>
                  </a:lnTo>
                  <a:lnTo>
                    <a:pt x="68541" y="85877"/>
                  </a:lnTo>
                  <a:lnTo>
                    <a:pt x="90138" y="66150"/>
                  </a:lnTo>
                  <a:lnTo>
                    <a:pt x="103322" y="45174"/>
                  </a:lnTo>
                  <a:lnTo>
                    <a:pt x="106578" y="32494"/>
                  </a:lnTo>
                  <a:lnTo>
                    <a:pt x="105459" y="24032"/>
                  </a:lnTo>
                  <a:lnTo>
                    <a:pt x="102362" y="10472"/>
                  </a:lnTo>
                  <a:lnTo>
                    <a:pt x="100697" y="7938"/>
                  </a:lnTo>
                  <a:lnTo>
                    <a:pt x="95084" y="3240"/>
                  </a:lnTo>
                  <a:lnTo>
                    <a:pt x="89766" y="682"/>
                  </a:lnTo>
                  <a:lnTo>
                    <a:pt x="87360" y="0"/>
                  </a:lnTo>
                  <a:lnTo>
                    <a:pt x="80925" y="1123"/>
                  </a:lnTo>
                  <a:lnTo>
                    <a:pt x="65533" y="5888"/>
                  </a:lnTo>
                  <a:lnTo>
                    <a:pt x="46277" y="22595"/>
                  </a:lnTo>
                  <a:lnTo>
                    <a:pt x="37151" y="38190"/>
                  </a:lnTo>
                  <a:lnTo>
                    <a:pt x="32817" y="63128"/>
                  </a:lnTo>
                  <a:lnTo>
                    <a:pt x="31960" y="90737"/>
                  </a:lnTo>
                  <a:lnTo>
                    <a:pt x="33694" y="107534"/>
                  </a:lnTo>
                  <a:lnTo>
                    <a:pt x="40557" y="125916"/>
                  </a:lnTo>
                  <a:lnTo>
                    <a:pt x="55518" y="147720"/>
                  </a:lnTo>
                  <a:lnTo>
                    <a:pt x="67877" y="157892"/>
                  </a:lnTo>
                  <a:lnTo>
                    <a:pt x="78145" y="161139"/>
                  </a:lnTo>
                  <a:lnTo>
                    <a:pt x="89764" y="161876"/>
                  </a:lnTo>
                  <a:lnTo>
                    <a:pt x="121300" y="157167"/>
                  </a:lnTo>
                  <a:lnTo>
                    <a:pt x="133350" y="151036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1" name="SMARTInkShape-838"/>
            <p:cNvSpPr/>
            <p:nvPr/>
          </p:nvSpPr>
          <p:spPr>
            <a:xfrm>
              <a:off x="6210300" y="2990850"/>
              <a:ext cx="31751" cy="234715"/>
            </a:xfrm>
            <a:custGeom>
              <a:avLst/>
              <a:gdLst/>
              <a:ahLst/>
              <a:cxnLst/>
              <a:rect l="0" t="0" r="0" b="0"/>
              <a:pathLst>
                <a:path w="31751" h="234715">
                  <a:moveTo>
                    <a:pt x="31750" y="0"/>
                  </a:moveTo>
                  <a:lnTo>
                    <a:pt x="26282" y="0"/>
                  </a:lnTo>
                  <a:lnTo>
                    <a:pt x="25988" y="705"/>
                  </a:lnTo>
                  <a:lnTo>
                    <a:pt x="23634" y="8788"/>
                  </a:lnTo>
                  <a:lnTo>
                    <a:pt x="21087" y="16606"/>
                  </a:lnTo>
                  <a:lnTo>
                    <a:pt x="19318" y="48335"/>
                  </a:lnTo>
                  <a:lnTo>
                    <a:pt x="15758" y="75861"/>
                  </a:lnTo>
                  <a:lnTo>
                    <a:pt x="13606" y="106360"/>
                  </a:lnTo>
                  <a:lnTo>
                    <a:pt x="9597" y="137739"/>
                  </a:lnTo>
                  <a:lnTo>
                    <a:pt x="7312" y="169379"/>
                  </a:lnTo>
                  <a:lnTo>
                    <a:pt x="2175" y="200831"/>
                  </a:lnTo>
                  <a:lnTo>
                    <a:pt x="84" y="232266"/>
                  </a:lnTo>
                  <a:lnTo>
                    <a:pt x="7" y="234714"/>
                  </a:lnTo>
                  <a:lnTo>
                    <a:pt x="0" y="2222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2" name="SMARTInkShape-839"/>
            <p:cNvSpPr/>
            <p:nvPr/>
          </p:nvSpPr>
          <p:spPr>
            <a:xfrm>
              <a:off x="6280545" y="2968141"/>
              <a:ext cx="44056" cy="257660"/>
            </a:xfrm>
            <a:custGeom>
              <a:avLst/>
              <a:gdLst/>
              <a:ahLst/>
              <a:cxnLst/>
              <a:rect l="0" t="0" r="0" b="0"/>
              <a:pathLst>
                <a:path w="44056" h="257660">
                  <a:moveTo>
                    <a:pt x="18655" y="3659"/>
                  </a:moveTo>
                  <a:lnTo>
                    <a:pt x="18655" y="0"/>
                  </a:lnTo>
                  <a:lnTo>
                    <a:pt x="18655" y="1563"/>
                  </a:lnTo>
                  <a:lnTo>
                    <a:pt x="17949" y="2261"/>
                  </a:lnTo>
                  <a:lnTo>
                    <a:pt x="15283" y="3038"/>
                  </a:lnTo>
                  <a:lnTo>
                    <a:pt x="14290" y="4656"/>
                  </a:lnTo>
                  <a:lnTo>
                    <a:pt x="12697" y="19273"/>
                  </a:lnTo>
                  <a:lnTo>
                    <a:pt x="7992" y="49198"/>
                  </a:lnTo>
                  <a:lnTo>
                    <a:pt x="6357" y="80492"/>
                  </a:lnTo>
                  <a:lnTo>
                    <a:pt x="6074" y="107328"/>
                  </a:lnTo>
                  <a:lnTo>
                    <a:pt x="4109" y="137622"/>
                  </a:lnTo>
                  <a:lnTo>
                    <a:pt x="939" y="167059"/>
                  </a:lnTo>
                  <a:lnTo>
                    <a:pt x="0" y="191773"/>
                  </a:lnTo>
                  <a:lnTo>
                    <a:pt x="1604" y="212502"/>
                  </a:lnTo>
                  <a:lnTo>
                    <a:pt x="8466" y="235098"/>
                  </a:lnTo>
                  <a:lnTo>
                    <a:pt x="14361" y="242457"/>
                  </a:lnTo>
                  <a:lnTo>
                    <a:pt x="21685" y="247375"/>
                  </a:lnTo>
                  <a:lnTo>
                    <a:pt x="36003" y="252413"/>
                  </a:lnTo>
                  <a:lnTo>
                    <a:pt x="44055" y="257659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3" name="SMARTInkShape-840"/>
            <p:cNvSpPr/>
            <p:nvPr/>
          </p:nvSpPr>
          <p:spPr>
            <a:xfrm>
              <a:off x="6351632" y="3118196"/>
              <a:ext cx="265069" cy="171105"/>
            </a:xfrm>
            <a:custGeom>
              <a:avLst/>
              <a:gdLst/>
              <a:ahLst/>
              <a:cxnLst/>
              <a:rect l="0" t="0" r="0" b="0"/>
              <a:pathLst>
                <a:path w="265069" h="171105">
                  <a:moveTo>
                    <a:pt x="125368" y="18704"/>
                  </a:moveTo>
                  <a:lnTo>
                    <a:pt x="119900" y="13236"/>
                  </a:lnTo>
                  <a:lnTo>
                    <a:pt x="101770" y="2280"/>
                  </a:lnTo>
                  <a:lnTo>
                    <a:pt x="82714" y="0"/>
                  </a:lnTo>
                  <a:lnTo>
                    <a:pt x="74425" y="3570"/>
                  </a:lnTo>
                  <a:lnTo>
                    <a:pt x="44129" y="25397"/>
                  </a:lnTo>
                  <a:lnTo>
                    <a:pt x="21824" y="51335"/>
                  </a:lnTo>
                  <a:lnTo>
                    <a:pt x="3878" y="78948"/>
                  </a:lnTo>
                  <a:lnTo>
                    <a:pt x="0" y="92450"/>
                  </a:lnTo>
                  <a:lnTo>
                    <a:pt x="974" y="101104"/>
                  </a:lnTo>
                  <a:lnTo>
                    <a:pt x="2222" y="105387"/>
                  </a:lnTo>
                  <a:lnTo>
                    <a:pt x="7372" y="112028"/>
                  </a:lnTo>
                  <a:lnTo>
                    <a:pt x="14364" y="116625"/>
                  </a:lnTo>
                  <a:lnTo>
                    <a:pt x="30351" y="119577"/>
                  </a:lnTo>
                  <a:lnTo>
                    <a:pt x="38688" y="119275"/>
                  </a:lnTo>
                  <a:lnTo>
                    <a:pt x="59765" y="111423"/>
                  </a:lnTo>
                  <a:lnTo>
                    <a:pt x="81051" y="97513"/>
                  </a:lnTo>
                  <a:lnTo>
                    <a:pt x="108260" y="67895"/>
                  </a:lnTo>
                  <a:lnTo>
                    <a:pt x="119671" y="54837"/>
                  </a:lnTo>
                  <a:lnTo>
                    <a:pt x="131621" y="25458"/>
                  </a:lnTo>
                  <a:lnTo>
                    <a:pt x="131689" y="28544"/>
                  </a:lnTo>
                  <a:lnTo>
                    <a:pt x="129824" y="32014"/>
                  </a:lnTo>
                  <a:lnTo>
                    <a:pt x="128338" y="33927"/>
                  </a:lnTo>
                  <a:lnTo>
                    <a:pt x="126688" y="39816"/>
                  </a:lnTo>
                  <a:lnTo>
                    <a:pt x="126248" y="43362"/>
                  </a:lnTo>
                  <a:lnTo>
                    <a:pt x="128999" y="55094"/>
                  </a:lnTo>
                  <a:lnTo>
                    <a:pt x="145175" y="80933"/>
                  </a:lnTo>
                  <a:lnTo>
                    <a:pt x="171459" y="108272"/>
                  </a:lnTo>
                  <a:lnTo>
                    <a:pt x="194920" y="126146"/>
                  </a:lnTo>
                  <a:lnTo>
                    <a:pt x="222489" y="141398"/>
                  </a:lnTo>
                  <a:lnTo>
                    <a:pt x="249601" y="161395"/>
                  </a:lnTo>
                  <a:lnTo>
                    <a:pt x="265068" y="171104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7" name="SMARTInkShape-Group157"/>
          <p:cNvGrpSpPr/>
          <p:nvPr/>
        </p:nvGrpSpPr>
        <p:grpSpPr>
          <a:xfrm>
            <a:off x="3663950" y="3386164"/>
            <a:ext cx="4787901" cy="496984"/>
            <a:chOff x="3663950" y="3386164"/>
            <a:chExt cx="4787901" cy="496984"/>
          </a:xfrm>
        </p:grpSpPr>
        <p:sp>
          <p:nvSpPr>
            <p:cNvPr id="195" name="SMARTInkShape-841"/>
            <p:cNvSpPr/>
            <p:nvPr/>
          </p:nvSpPr>
          <p:spPr>
            <a:xfrm>
              <a:off x="3663950" y="3683284"/>
              <a:ext cx="228601" cy="25117"/>
            </a:xfrm>
            <a:custGeom>
              <a:avLst/>
              <a:gdLst/>
              <a:ahLst/>
              <a:cxnLst/>
              <a:rect l="0" t="0" r="0" b="0"/>
              <a:pathLst>
                <a:path w="228601" h="25117">
                  <a:moveTo>
                    <a:pt x="0" y="12416"/>
                  </a:moveTo>
                  <a:lnTo>
                    <a:pt x="0" y="6948"/>
                  </a:lnTo>
                  <a:lnTo>
                    <a:pt x="3371" y="2956"/>
                  </a:lnTo>
                  <a:lnTo>
                    <a:pt x="8788" y="1155"/>
                  </a:lnTo>
                  <a:lnTo>
                    <a:pt x="27135" y="0"/>
                  </a:lnTo>
                  <a:lnTo>
                    <a:pt x="51848" y="4136"/>
                  </a:lnTo>
                  <a:lnTo>
                    <a:pt x="75726" y="6199"/>
                  </a:lnTo>
                  <a:lnTo>
                    <a:pt x="104830" y="10966"/>
                  </a:lnTo>
                  <a:lnTo>
                    <a:pt x="135091" y="16846"/>
                  </a:lnTo>
                  <a:lnTo>
                    <a:pt x="162245" y="22352"/>
                  </a:lnTo>
                  <a:lnTo>
                    <a:pt x="187459" y="24297"/>
                  </a:lnTo>
                  <a:lnTo>
                    <a:pt x="218478" y="25007"/>
                  </a:lnTo>
                  <a:lnTo>
                    <a:pt x="228600" y="25116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6" name="SMARTInkShape-842"/>
            <p:cNvSpPr/>
            <p:nvPr/>
          </p:nvSpPr>
          <p:spPr>
            <a:xfrm>
              <a:off x="4211082" y="3386164"/>
              <a:ext cx="183119" cy="468287"/>
            </a:xfrm>
            <a:custGeom>
              <a:avLst/>
              <a:gdLst/>
              <a:ahLst/>
              <a:cxnLst/>
              <a:rect l="0" t="0" r="0" b="0"/>
              <a:pathLst>
                <a:path w="183119" h="468287">
                  <a:moveTo>
                    <a:pt x="183118" y="74586"/>
                  </a:moveTo>
                  <a:lnTo>
                    <a:pt x="178753" y="64447"/>
                  </a:lnTo>
                  <a:lnTo>
                    <a:pt x="173658" y="44732"/>
                  </a:lnTo>
                  <a:lnTo>
                    <a:pt x="153025" y="19533"/>
                  </a:lnTo>
                  <a:lnTo>
                    <a:pt x="137277" y="10217"/>
                  </a:lnTo>
                  <a:lnTo>
                    <a:pt x="112993" y="1454"/>
                  </a:lnTo>
                  <a:lnTo>
                    <a:pt x="93431" y="0"/>
                  </a:lnTo>
                  <a:lnTo>
                    <a:pt x="71485" y="4430"/>
                  </a:lnTo>
                  <a:lnTo>
                    <a:pt x="42794" y="22186"/>
                  </a:lnTo>
                  <a:lnTo>
                    <a:pt x="18493" y="49811"/>
                  </a:lnTo>
                  <a:lnTo>
                    <a:pt x="10468" y="63575"/>
                  </a:lnTo>
                  <a:lnTo>
                    <a:pt x="2689" y="91157"/>
                  </a:lnTo>
                  <a:lnTo>
                    <a:pt x="70" y="121672"/>
                  </a:lnTo>
                  <a:lnTo>
                    <a:pt x="0" y="153056"/>
                  </a:lnTo>
                  <a:lnTo>
                    <a:pt x="2484" y="174138"/>
                  </a:lnTo>
                  <a:lnTo>
                    <a:pt x="5940" y="197148"/>
                  </a:lnTo>
                  <a:lnTo>
                    <a:pt x="9827" y="221485"/>
                  </a:lnTo>
                  <a:lnTo>
                    <a:pt x="13907" y="246413"/>
                  </a:lnTo>
                  <a:lnTo>
                    <a:pt x="19954" y="271603"/>
                  </a:lnTo>
                  <a:lnTo>
                    <a:pt x="26639" y="296910"/>
                  </a:lnTo>
                  <a:lnTo>
                    <a:pt x="31962" y="322268"/>
                  </a:lnTo>
                  <a:lnTo>
                    <a:pt x="36680" y="345769"/>
                  </a:lnTo>
                  <a:lnTo>
                    <a:pt x="43303" y="376951"/>
                  </a:lnTo>
                  <a:lnTo>
                    <a:pt x="47852" y="404064"/>
                  </a:lnTo>
                  <a:lnTo>
                    <a:pt x="49389" y="431768"/>
                  </a:lnTo>
                  <a:lnTo>
                    <a:pt x="48987" y="450123"/>
                  </a:lnTo>
                  <a:lnTo>
                    <a:pt x="46363" y="456215"/>
                  </a:lnTo>
                  <a:lnTo>
                    <a:pt x="37068" y="468286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7" name="SMARTInkShape-843"/>
            <p:cNvSpPr/>
            <p:nvPr/>
          </p:nvSpPr>
          <p:spPr>
            <a:xfrm>
              <a:off x="4197350" y="3695700"/>
              <a:ext cx="203201" cy="19051"/>
            </a:xfrm>
            <a:custGeom>
              <a:avLst/>
              <a:gdLst/>
              <a:ahLst/>
              <a:cxnLst/>
              <a:rect l="0" t="0" r="0" b="0"/>
              <a:pathLst>
                <a:path w="203201" h="19051">
                  <a:moveTo>
                    <a:pt x="0" y="0"/>
                  </a:moveTo>
                  <a:lnTo>
                    <a:pt x="29769" y="0"/>
                  </a:lnTo>
                  <a:lnTo>
                    <a:pt x="53975" y="0"/>
                  </a:lnTo>
                  <a:lnTo>
                    <a:pt x="81609" y="0"/>
                  </a:lnTo>
                  <a:lnTo>
                    <a:pt x="109552" y="1881"/>
                  </a:lnTo>
                  <a:lnTo>
                    <a:pt x="140174" y="6907"/>
                  </a:lnTo>
                  <a:lnTo>
                    <a:pt x="167827" y="12865"/>
                  </a:lnTo>
                  <a:lnTo>
                    <a:pt x="203200" y="190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8" name="SMARTInkShape-844"/>
            <p:cNvSpPr/>
            <p:nvPr/>
          </p:nvSpPr>
          <p:spPr>
            <a:xfrm>
              <a:off x="4466004" y="3676650"/>
              <a:ext cx="146503" cy="195182"/>
            </a:xfrm>
            <a:custGeom>
              <a:avLst/>
              <a:gdLst/>
              <a:ahLst/>
              <a:cxnLst/>
              <a:rect l="0" t="0" r="0" b="0"/>
              <a:pathLst>
                <a:path w="146503" h="195182">
                  <a:moveTo>
                    <a:pt x="86946" y="0"/>
                  </a:moveTo>
                  <a:lnTo>
                    <a:pt x="72019" y="0"/>
                  </a:lnTo>
                  <a:lnTo>
                    <a:pt x="50581" y="8838"/>
                  </a:lnTo>
                  <a:lnTo>
                    <a:pt x="44207" y="16628"/>
                  </a:lnTo>
                  <a:lnTo>
                    <a:pt x="37612" y="26440"/>
                  </a:lnTo>
                  <a:lnTo>
                    <a:pt x="23409" y="41308"/>
                  </a:lnTo>
                  <a:lnTo>
                    <a:pt x="11575" y="70901"/>
                  </a:lnTo>
                  <a:lnTo>
                    <a:pt x="4641" y="95561"/>
                  </a:lnTo>
                  <a:lnTo>
                    <a:pt x="0" y="120742"/>
                  </a:lnTo>
                  <a:lnTo>
                    <a:pt x="506" y="144195"/>
                  </a:lnTo>
                  <a:lnTo>
                    <a:pt x="6998" y="167712"/>
                  </a:lnTo>
                  <a:lnTo>
                    <a:pt x="14725" y="177079"/>
                  </a:lnTo>
                  <a:lnTo>
                    <a:pt x="25214" y="185241"/>
                  </a:lnTo>
                  <a:lnTo>
                    <a:pt x="36931" y="191220"/>
                  </a:lnTo>
                  <a:lnTo>
                    <a:pt x="58799" y="195181"/>
                  </a:lnTo>
                  <a:lnTo>
                    <a:pt x="79782" y="192984"/>
                  </a:lnTo>
                  <a:lnTo>
                    <a:pt x="99404" y="184494"/>
                  </a:lnTo>
                  <a:lnTo>
                    <a:pt x="115253" y="173041"/>
                  </a:lnTo>
                  <a:lnTo>
                    <a:pt x="132545" y="151459"/>
                  </a:lnTo>
                  <a:lnTo>
                    <a:pt x="145806" y="120525"/>
                  </a:lnTo>
                  <a:lnTo>
                    <a:pt x="146502" y="107894"/>
                  </a:lnTo>
                  <a:lnTo>
                    <a:pt x="139343" y="76192"/>
                  </a:lnTo>
                  <a:lnTo>
                    <a:pt x="129210" y="47819"/>
                  </a:lnTo>
                  <a:lnTo>
                    <a:pt x="114458" y="17712"/>
                  </a:lnTo>
                  <a:lnTo>
                    <a:pt x="105996" y="63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9" name="SMARTInkShape-845"/>
            <p:cNvSpPr/>
            <p:nvPr/>
          </p:nvSpPr>
          <p:spPr>
            <a:xfrm>
              <a:off x="4724661" y="3676650"/>
              <a:ext cx="107690" cy="206498"/>
            </a:xfrm>
            <a:custGeom>
              <a:avLst/>
              <a:gdLst/>
              <a:ahLst/>
              <a:cxnLst/>
              <a:rect l="0" t="0" r="0" b="0"/>
              <a:pathLst>
                <a:path w="107690" h="206498">
                  <a:moveTo>
                    <a:pt x="12439" y="44450"/>
                  </a:moveTo>
                  <a:lnTo>
                    <a:pt x="12439" y="71130"/>
                  </a:lnTo>
                  <a:lnTo>
                    <a:pt x="12439" y="95502"/>
                  </a:lnTo>
                  <a:lnTo>
                    <a:pt x="12439" y="121117"/>
                  </a:lnTo>
                  <a:lnTo>
                    <a:pt x="12439" y="151943"/>
                  </a:lnTo>
                  <a:lnTo>
                    <a:pt x="10557" y="180714"/>
                  </a:lnTo>
                  <a:lnTo>
                    <a:pt x="6263" y="202687"/>
                  </a:lnTo>
                  <a:lnTo>
                    <a:pt x="6140" y="206497"/>
                  </a:lnTo>
                  <a:lnTo>
                    <a:pt x="6111" y="205135"/>
                  </a:lnTo>
                  <a:lnTo>
                    <a:pt x="1729" y="197807"/>
                  </a:lnTo>
                  <a:lnTo>
                    <a:pt x="0" y="176114"/>
                  </a:lnTo>
                  <a:lnTo>
                    <a:pt x="4860" y="146997"/>
                  </a:lnTo>
                  <a:lnTo>
                    <a:pt x="10585" y="122420"/>
                  </a:lnTo>
                  <a:lnTo>
                    <a:pt x="18840" y="90713"/>
                  </a:lnTo>
                  <a:lnTo>
                    <a:pt x="27266" y="63858"/>
                  </a:lnTo>
                  <a:lnTo>
                    <a:pt x="40793" y="38876"/>
                  </a:lnTo>
                  <a:lnTo>
                    <a:pt x="52903" y="24846"/>
                  </a:lnTo>
                  <a:lnTo>
                    <a:pt x="81064" y="4376"/>
                  </a:lnTo>
                  <a:lnTo>
                    <a:pt x="107689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0" name="SMARTInkShape-846"/>
            <p:cNvSpPr/>
            <p:nvPr/>
          </p:nvSpPr>
          <p:spPr>
            <a:xfrm>
              <a:off x="4892263" y="3689976"/>
              <a:ext cx="251238" cy="188375"/>
            </a:xfrm>
            <a:custGeom>
              <a:avLst/>
              <a:gdLst/>
              <a:ahLst/>
              <a:cxnLst/>
              <a:rect l="0" t="0" r="0" b="0"/>
              <a:pathLst>
                <a:path w="251238" h="188375">
                  <a:moveTo>
                    <a:pt x="28987" y="12074"/>
                  </a:moveTo>
                  <a:lnTo>
                    <a:pt x="28987" y="40740"/>
                  </a:lnTo>
                  <a:lnTo>
                    <a:pt x="28987" y="65400"/>
                  </a:lnTo>
                  <a:lnTo>
                    <a:pt x="27105" y="89022"/>
                  </a:lnTo>
                  <a:lnTo>
                    <a:pt x="23519" y="118917"/>
                  </a:lnTo>
                  <a:lnTo>
                    <a:pt x="17741" y="149569"/>
                  </a:lnTo>
                  <a:lnTo>
                    <a:pt x="9806" y="172975"/>
                  </a:lnTo>
                  <a:lnTo>
                    <a:pt x="5429" y="182279"/>
                  </a:lnTo>
                  <a:lnTo>
                    <a:pt x="3950" y="188374"/>
                  </a:lnTo>
                  <a:lnTo>
                    <a:pt x="3124" y="188168"/>
                  </a:lnTo>
                  <a:lnTo>
                    <a:pt x="323" y="186058"/>
                  </a:lnTo>
                  <a:lnTo>
                    <a:pt x="0" y="184508"/>
                  </a:lnTo>
                  <a:lnTo>
                    <a:pt x="490" y="182769"/>
                  </a:lnTo>
                  <a:lnTo>
                    <a:pt x="1522" y="180904"/>
                  </a:lnTo>
                  <a:lnTo>
                    <a:pt x="6776" y="150986"/>
                  </a:lnTo>
                  <a:lnTo>
                    <a:pt x="14382" y="121148"/>
                  </a:lnTo>
                  <a:lnTo>
                    <a:pt x="20582" y="96447"/>
                  </a:lnTo>
                  <a:lnTo>
                    <a:pt x="28300" y="71253"/>
                  </a:lnTo>
                  <a:lnTo>
                    <a:pt x="42659" y="46620"/>
                  </a:lnTo>
                  <a:lnTo>
                    <a:pt x="64819" y="15813"/>
                  </a:lnTo>
                  <a:lnTo>
                    <a:pt x="77625" y="5342"/>
                  </a:lnTo>
                  <a:lnTo>
                    <a:pt x="86117" y="2026"/>
                  </a:lnTo>
                  <a:lnTo>
                    <a:pt x="90357" y="1142"/>
                  </a:lnTo>
                  <a:lnTo>
                    <a:pt x="96949" y="2041"/>
                  </a:lnTo>
                  <a:lnTo>
                    <a:pt x="99695" y="3269"/>
                  </a:lnTo>
                  <a:lnTo>
                    <a:pt x="104628" y="8395"/>
                  </a:lnTo>
                  <a:lnTo>
                    <a:pt x="113543" y="23184"/>
                  </a:lnTo>
                  <a:lnTo>
                    <a:pt x="121392" y="49128"/>
                  </a:lnTo>
                  <a:lnTo>
                    <a:pt x="123675" y="77249"/>
                  </a:lnTo>
                  <a:lnTo>
                    <a:pt x="122189" y="101470"/>
                  </a:lnTo>
                  <a:lnTo>
                    <a:pt x="118736" y="131567"/>
                  </a:lnTo>
                  <a:lnTo>
                    <a:pt x="111469" y="161205"/>
                  </a:lnTo>
                  <a:lnTo>
                    <a:pt x="106153" y="169417"/>
                  </a:lnTo>
                  <a:lnTo>
                    <a:pt x="105831" y="169181"/>
                  </a:lnTo>
                  <a:lnTo>
                    <a:pt x="105473" y="167036"/>
                  </a:lnTo>
                  <a:lnTo>
                    <a:pt x="111671" y="137186"/>
                  </a:lnTo>
                  <a:lnTo>
                    <a:pt x="117848" y="113898"/>
                  </a:lnTo>
                  <a:lnTo>
                    <a:pt x="131751" y="85675"/>
                  </a:lnTo>
                  <a:lnTo>
                    <a:pt x="145827" y="59125"/>
                  </a:lnTo>
                  <a:lnTo>
                    <a:pt x="162384" y="34089"/>
                  </a:lnTo>
                  <a:lnTo>
                    <a:pt x="177246" y="14363"/>
                  </a:lnTo>
                  <a:lnTo>
                    <a:pt x="188718" y="6506"/>
                  </a:lnTo>
                  <a:lnTo>
                    <a:pt x="203706" y="1487"/>
                  </a:lnTo>
                  <a:lnTo>
                    <a:pt x="213713" y="0"/>
                  </a:lnTo>
                  <a:lnTo>
                    <a:pt x="220684" y="3415"/>
                  </a:lnTo>
                  <a:lnTo>
                    <a:pt x="227780" y="9636"/>
                  </a:lnTo>
                  <a:lnTo>
                    <a:pt x="233285" y="17105"/>
                  </a:lnTo>
                  <a:lnTo>
                    <a:pt x="239726" y="44486"/>
                  </a:lnTo>
                  <a:lnTo>
                    <a:pt x="243867" y="72725"/>
                  </a:lnTo>
                  <a:lnTo>
                    <a:pt x="244585" y="97150"/>
                  </a:lnTo>
                  <a:lnTo>
                    <a:pt x="240463" y="125618"/>
                  </a:lnTo>
                  <a:lnTo>
                    <a:pt x="238790" y="154653"/>
                  </a:lnTo>
                  <a:lnTo>
                    <a:pt x="240531" y="161990"/>
                  </a:lnTo>
                  <a:lnTo>
                    <a:pt x="241983" y="164935"/>
                  </a:lnTo>
                  <a:lnTo>
                    <a:pt x="243656" y="166898"/>
                  </a:lnTo>
                  <a:lnTo>
                    <a:pt x="251237" y="170824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1" name="SMARTInkShape-847"/>
            <p:cNvSpPr/>
            <p:nvPr/>
          </p:nvSpPr>
          <p:spPr>
            <a:xfrm>
              <a:off x="5217129" y="3661447"/>
              <a:ext cx="110032" cy="205704"/>
            </a:xfrm>
            <a:custGeom>
              <a:avLst/>
              <a:gdLst/>
              <a:ahLst/>
              <a:cxnLst/>
              <a:rect l="0" t="0" r="0" b="0"/>
              <a:pathLst>
                <a:path w="110032" h="205704">
                  <a:moveTo>
                    <a:pt x="8921" y="91403"/>
                  </a:moveTo>
                  <a:lnTo>
                    <a:pt x="5549" y="94774"/>
                  </a:lnTo>
                  <a:lnTo>
                    <a:pt x="3894" y="98310"/>
                  </a:lnTo>
                  <a:lnTo>
                    <a:pt x="3453" y="100241"/>
                  </a:lnTo>
                  <a:lnTo>
                    <a:pt x="3865" y="102234"/>
                  </a:lnTo>
                  <a:lnTo>
                    <a:pt x="6203" y="106329"/>
                  </a:lnTo>
                  <a:lnTo>
                    <a:pt x="14857" y="112602"/>
                  </a:lnTo>
                  <a:lnTo>
                    <a:pt x="22987" y="115558"/>
                  </a:lnTo>
                  <a:lnTo>
                    <a:pt x="36607" y="113063"/>
                  </a:lnTo>
                  <a:lnTo>
                    <a:pt x="61345" y="102007"/>
                  </a:lnTo>
                  <a:lnTo>
                    <a:pt x="82070" y="86755"/>
                  </a:lnTo>
                  <a:lnTo>
                    <a:pt x="99047" y="65085"/>
                  </a:lnTo>
                  <a:lnTo>
                    <a:pt x="106808" y="46680"/>
                  </a:lnTo>
                  <a:lnTo>
                    <a:pt x="110031" y="18538"/>
                  </a:lnTo>
                  <a:lnTo>
                    <a:pt x="108421" y="11276"/>
                  </a:lnTo>
                  <a:lnTo>
                    <a:pt x="107005" y="8351"/>
                  </a:lnTo>
                  <a:lnTo>
                    <a:pt x="101668" y="3220"/>
                  </a:lnTo>
                  <a:lnTo>
                    <a:pt x="98268" y="865"/>
                  </a:lnTo>
                  <a:lnTo>
                    <a:pt x="94591" y="0"/>
                  </a:lnTo>
                  <a:lnTo>
                    <a:pt x="86743" y="920"/>
                  </a:lnTo>
                  <a:lnTo>
                    <a:pt x="69501" y="7965"/>
                  </a:lnTo>
                  <a:lnTo>
                    <a:pt x="53211" y="19016"/>
                  </a:lnTo>
                  <a:lnTo>
                    <a:pt x="30345" y="47455"/>
                  </a:lnTo>
                  <a:lnTo>
                    <a:pt x="13911" y="77521"/>
                  </a:lnTo>
                  <a:lnTo>
                    <a:pt x="5539" y="102263"/>
                  </a:lnTo>
                  <a:lnTo>
                    <a:pt x="0" y="126762"/>
                  </a:lnTo>
                  <a:lnTo>
                    <a:pt x="3736" y="154361"/>
                  </a:lnTo>
                  <a:lnTo>
                    <a:pt x="8027" y="166656"/>
                  </a:lnTo>
                  <a:lnTo>
                    <a:pt x="19082" y="181512"/>
                  </a:lnTo>
                  <a:lnTo>
                    <a:pt x="35450" y="194145"/>
                  </a:lnTo>
                  <a:lnTo>
                    <a:pt x="56180" y="203210"/>
                  </a:lnTo>
                  <a:lnTo>
                    <a:pt x="66071" y="205703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2" name="SMARTInkShape-848"/>
            <p:cNvSpPr/>
            <p:nvPr/>
          </p:nvSpPr>
          <p:spPr>
            <a:xfrm>
              <a:off x="5387676" y="3526572"/>
              <a:ext cx="219375" cy="334229"/>
            </a:xfrm>
            <a:custGeom>
              <a:avLst/>
              <a:gdLst/>
              <a:ahLst/>
              <a:cxnLst/>
              <a:rect l="0" t="0" r="0" b="0"/>
              <a:pathLst>
                <a:path w="219375" h="334229">
                  <a:moveTo>
                    <a:pt x="130474" y="194528"/>
                  </a:moveTo>
                  <a:lnTo>
                    <a:pt x="130474" y="189060"/>
                  </a:lnTo>
                  <a:lnTo>
                    <a:pt x="127102" y="185068"/>
                  </a:lnTo>
                  <a:lnTo>
                    <a:pt x="125447" y="179505"/>
                  </a:lnTo>
                  <a:lnTo>
                    <a:pt x="125006" y="176046"/>
                  </a:lnTo>
                  <a:lnTo>
                    <a:pt x="123301" y="173034"/>
                  </a:lnTo>
                  <a:lnTo>
                    <a:pt x="117643" y="167806"/>
                  </a:lnTo>
                  <a:lnTo>
                    <a:pt x="112306" y="165013"/>
                  </a:lnTo>
                  <a:lnTo>
                    <a:pt x="103131" y="163219"/>
                  </a:lnTo>
                  <a:lnTo>
                    <a:pt x="93288" y="166280"/>
                  </a:lnTo>
                  <a:lnTo>
                    <a:pt x="66257" y="189475"/>
                  </a:lnTo>
                  <a:lnTo>
                    <a:pt x="41432" y="217205"/>
                  </a:lnTo>
                  <a:lnTo>
                    <a:pt x="22482" y="244913"/>
                  </a:lnTo>
                  <a:lnTo>
                    <a:pt x="3596" y="275741"/>
                  </a:lnTo>
                  <a:lnTo>
                    <a:pt x="0" y="289184"/>
                  </a:lnTo>
                  <a:lnTo>
                    <a:pt x="284" y="300332"/>
                  </a:lnTo>
                  <a:lnTo>
                    <a:pt x="6214" y="318987"/>
                  </a:lnTo>
                  <a:lnTo>
                    <a:pt x="11982" y="325808"/>
                  </a:lnTo>
                  <a:lnTo>
                    <a:pt x="15496" y="328614"/>
                  </a:lnTo>
                  <a:lnTo>
                    <a:pt x="25045" y="331733"/>
                  </a:lnTo>
                  <a:lnTo>
                    <a:pt x="30554" y="332564"/>
                  </a:lnTo>
                  <a:lnTo>
                    <a:pt x="35638" y="331707"/>
                  </a:lnTo>
                  <a:lnTo>
                    <a:pt x="61654" y="316405"/>
                  </a:lnTo>
                  <a:lnTo>
                    <a:pt x="86227" y="293704"/>
                  </a:lnTo>
                  <a:lnTo>
                    <a:pt x="105134" y="266639"/>
                  </a:lnTo>
                  <a:lnTo>
                    <a:pt x="117800" y="246568"/>
                  </a:lnTo>
                  <a:lnTo>
                    <a:pt x="130486" y="222125"/>
                  </a:lnTo>
                  <a:lnTo>
                    <a:pt x="142473" y="194799"/>
                  </a:lnTo>
                  <a:lnTo>
                    <a:pt x="152505" y="166190"/>
                  </a:lnTo>
                  <a:lnTo>
                    <a:pt x="161667" y="138894"/>
                  </a:lnTo>
                  <a:lnTo>
                    <a:pt x="170443" y="113357"/>
                  </a:lnTo>
                  <a:lnTo>
                    <a:pt x="179047" y="90248"/>
                  </a:lnTo>
                  <a:lnTo>
                    <a:pt x="185693" y="68218"/>
                  </a:lnTo>
                  <a:lnTo>
                    <a:pt x="191520" y="39745"/>
                  </a:lnTo>
                  <a:lnTo>
                    <a:pt x="193758" y="9959"/>
                  </a:lnTo>
                  <a:lnTo>
                    <a:pt x="193945" y="0"/>
                  </a:lnTo>
                  <a:lnTo>
                    <a:pt x="193961" y="1767"/>
                  </a:lnTo>
                  <a:lnTo>
                    <a:pt x="192086" y="4904"/>
                  </a:lnTo>
                  <a:lnTo>
                    <a:pt x="190599" y="6729"/>
                  </a:lnTo>
                  <a:lnTo>
                    <a:pt x="186134" y="32501"/>
                  </a:lnTo>
                  <a:lnTo>
                    <a:pt x="182714" y="57620"/>
                  </a:lnTo>
                  <a:lnTo>
                    <a:pt x="179819" y="89287"/>
                  </a:lnTo>
                  <a:lnTo>
                    <a:pt x="177099" y="113887"/>
                  </a:lnTo>
                  <a:lnTo>
                    <a:pt x="175890" y="141283"/>
                  </a:lnTo>
                  <a:lnTo>
                    <a:pt x="173472" y="169922"/>
                  </a:lnTo>
                  <a:lnTo>
                    <a:pt x="170750" y="198409"/>
                  </a:lnTo>
                  <a:lnTo>
                    <a:pt x="169541" y="225181"/>
                  </a:lnTo>
                  <a:lnTo>
                    <a:pt x="169004" y="247427"/>
                  </a:lnTo>
                  <a:lnTo>
                    <a:pt x="170583" y="275818"/>
                  </a:lnTo>
                  <a:lnTo>
                    <a:pt x="177437" y="307324"/>
                  </a:lnTo>
                  <a:lnTo>
                    <a:pt x="186879" y="324061"/>
                  </a:lnTo>
                  <a:lnTo>
                    <a:pt x="194584" y="329709"/>
                  </a:lnTo>
                  <a:lnTo>
                    <a:pt x="206854" y="332889"/>
                  </a:lnTo>
                  <a:lnTo>
                    <a:pt x="219374" y="334228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3" name="SMARTInkShape-849"/>
            <p:cNvSpPr/>
            <p:nvPr/>
          </p:nvSpPr>
          <p:spPr>
            <a:xfrm>
              <a:off x="5899150" y="3531961"/>
              <a:ext cx="184151" cy="335190"/>
            </a:xfrm>
            <a:custGeom>
              <a:avLst/>
              <a:gdLst/>
              <a:ahLst/>
              <a:cxnLst/>
              <a:rect l="0" t="0" r="0" b="0"/>
              <a:pathLst>
                <a:path w="184151" h="335190">
                  <a:moveTo>
                    <a:pt x="184150" y="62139"/>
                  </a:moveTo>
                  <a:lnTo>
                    <a:pt x="184150" y="53300"/>
                  </a:lnTo>
                  <a:lnTo>
                    <a:pt x="180778" y="43840"/>
                  </a:lnTo>
                  <a:lnTo>
                    <a:pt x="160384" y="19685"/>
                  </a:lnTo>
                  <a:lnTo>
                    <a:pt x="129957" y="3233"/>
                  </a:lnTo>
                  <a:lnTo>
                    <a:pt x="113295" y="0"/>
                  </a:lnTo>
                  <a:lnTo>
                    <a:pt x="94952" y="2413"/>
                  </a:lnTo>
                  <a:lnTo>
                    <a:pt x="76112" y="10967"/>
                  </a:lnTo>
                  <a:lnTo>
                    <a:pt x="55852" y="27206"/>
                  </a:lnTo>
                  <a:lnTo>
                    <a:pt x="43281" y="44733"/>
                  </a:lnTo>
                  <a:lnTo>
                    <a:pt x="32355" y="75581"/>
                  </a:lnTo>
                  <a:lnTo>
                    <a:pt x="27461" y="102340"/>
                  </a:lnTo>
                  <a:lnTo>
                    <a:pt x="26010" y="132611"/>
                  </a:lnTo>
                  <a:lnTo>
                    <a:pt x="27461" y="162042"/>
                  </a:lnTo>
                  <a:lnTo>
                    <a:pt x="30479" y="190517"/>
                  </a:lnTo>
                  <a:lnTo>
                    <a:pt x="33254" y="221297"/>
                  </a:lnTo>
                  <a:lnTo>
                    <a:pt x="36663" y="250878"/>
                  </a:lnTo>
                  <a:lnTo>
                    <a:pt x="37674" y="277517"/>
                  </a:lnTo>
                  <a:lnTo>
                    <a:pt x="38016" y="305060"/>
                  </a:lnTo>
                  <a:lnTo>
                    <a:pt x="34704" y="319598"/>
                  </a:lnTo>
                  <a:lnTo>
                    <a:pt x="29254" y="329471"/>
                  </a:lnTo>
                  <a:lnTo>
                    <a:pt x="26558" y="331377"/>
                  </a:lnTo>
                  <a:lnTo>
                    <a:pt x="16727" y="334059"/>
                  </a:lnTo>
                  <a:lnTo>
                    <a:pt x="0" y="335189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4" name="SMARTInkShape-850"/>
            <p:cNvSpPr/>
            <p:nvPr/>
          </p:nvSpPr>
          <p:spPr>
            <a:xfrm>
              <a:off x="5848350" y="3714750"/>
              <a:ext cx="184151" cy="25401"/>
            </a:xfrm>
            <a:custGeom>
              <a:avLst/>
              <a:gdLst/>
              <a:ahLst/>
              <a:cxnLst/>
              <a:rect l="0" t="0" r="0" b="0"/>
              <a:pathLst>
                <a:path w="184151" h="25401">
                  <a:moveTo>
                    <a:pt x="0" y="25400"/>
                  </a:moveTo>
                  <a:lnTo>
                    <a:pt x="3371" y="22029"/>
                  </a:lnTo>
                  <a:lnTo>
                    <a:pt x="6907" y="20373"/>
                  </a:lnTo>
                  <a:lnTo>
                    <a:pt x="33408" y="19127"/>
                  </a:lnTo>
                  <a:lnTo>
                    <a:pt x="58183" y="18359"/>
                  </a:lnTo>
                  <a:lnTo>
                    <a:pt x="89522" y="14027"/>
                  </a:lnTo>
                  <a:lnTo>
                    <a:pt x="119519" y="12961"/>
                  </a:lnTo>
                  <a:lnTo>
                    <a:pt x="150190" y="7682"/>
                  </a:lnTo>
                  <a:lnTo>
                    <a:pt x="18415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5" name="SMARTInkShape-851"/>
            <p:cNvSpPr/>
            <p:nvPr/>
          </p:nvSpPr>
          <p:spPr>
            <a:xfrm>
              <a:off x="6089650" y="3663950"/>
              <a:ext cx="171451" cy="214494"/>
            </a:xfrm>
            <a:custGeom>
              <a:avLst/>
              <a:gdLst/>
              <a:ahLst/>
              <a:cxnLst/>
              <a:rect l="0" t="0" r="0" b="0"/>
              <a:pathLst>
                <a:path w="171451" h="214494">
                  <a:moveTo>
                    <a:pt x="0" y="25400"/>
                  </a:moveTo>
                  <a:lnTo>
                    <a:pt x="0" y="53287"/>
                  </a:lnTo>
                  <a:lnTo>
                    <a:pt x="0" y="80062"/>
                  </a:lnTo>
                  <a:lnTo>
                    <a:pt x="0" y="104233"/>
                  </a:lnTo>
                  <a:lnTo>
                    <a:pt x="0" y="129270"/>
                  </a:lnTo>
                  <a:lnTo>
                    <a:pt x="0" y="154562"/>
                  </a:lnTo>
                  <a:lnTo>
                    <a:pt x="705" y="182617"/>
                  </a:lnTo>
                  <a:lnTo>
                    <a:pt x="6233" y="213790"/>
                  </a:lnTo>
                  <a:lnTo>
                    <a:pt x="6272" y="214493"/>
                  </a:lnTo>
                  <a:lnTo>
                    <a:pt x="6326" y="212112"/>
                  </a:lnTo>
                  <a:lnTo>
                    <a:pt x="2972" y="203567"/>
                  </a:lnTo>
                  <a:lnTo>
                    <a:pt x="3202" y="194190"/>
                  </a:lnTo>
                  <a:lnTo>
                    <a:pt x="5728" y="167554"/>
                  </a:lnTo>
                  <a:lnTo>
                    <a:pt x="9537" y="143405"/>
                  </a:lnTo>
                  <a:lnTo>
                    <a:pt x="15133" y="115006"/>
                  </a:lnTo>
                  <a:lnTo>
                    <a:pt x="21259" y="87619"/>
                  </a:lnTo>
                  <a:lnTo>
                    <a:pt x="30915" y="61631"/>
                  </a:lnTo>
                  <a:lnTo>
                    <a:pt x="42455" y="33340"/>
                  </a:lnTo>
                  <a:lnTo>
                    <a:pt x="49678" y="22814"/>
                  </a:lnTo>
                  <a:lnTo>
                    <a:pt x="59473" y="15313"/>
                  </a:lnTo>
                  <a:lnTo>
                    <a:pt x="84136" y="3166"/>
                  </a:lnTo>
                  <a:lnTo>
                    <a:pt x="114384" y="277"/>
                  </a:lnTo>
                  <a:lnTo>
                    <a:pt x="146001" y="24"/>
                  </a:lnTo>
                  <a:lnTo>
                    <a:pt x="17145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6" name="SMARTInkShape-852"/>
            <p:cNvSpPr/>
            <p:nvPr/>
          </p:nvSpPr>
          <p:spPr>
            <a:xfrm>
              <a:off x="6249794" y="3676650"/>
              <a:ext cx="119257" cy="176003"/>
            </a:xfrm>
            <a:custGeom>
              <a:avLst/>
              <a:gdLst/>
              <a:ahLst/>
              <a:cxnLst/>
              <a:rect l="0" t="0" r="0" b="0"/>
              <a:pathLst>
                <a:path w="119257" h="176003">
                  <a:moveTo>
                    <a:pt x="119256" y="19050"/>
                  </a:moveTo>
                  <a:lnTo>
                    <a:pt x="119256" y="13582"/>
                  </a:lnTo>
                  <a:lnTo>
                    <a:pt x="115884" y="9590"/>
                  </a:lnTo>
                  <a:lnTo>
                    <a:pt x="112348" y="7789"/>
                  </a:lnTo>
                  <a:lnTo>
                    <a:pt x="103524" y="6434"/>
                  </a:lnTo>
                  <a:lnTo>
                    <a:pt x="94447" y="6374"/>
                  </a:lnTo>
                  <a:lnTo>
                    <a:pt x="86827" y="10124"/>
                  </a:lnTo>
                  <a:lnTo>
                    <a:pt x="60165" y="33962"/>
                  </a:lnTo>
                  <a:lnTo>
                    <a:pt x="30805" y="63791"/>
                  </a:lnTo>
                  <a:lnTo>
                    <a:pt x="17005" y="83342"/>
                  </a:lnTo>
                  <a:lnTo>
                    <a:pt x="5663" y="112992"/>
                  </a:lnTo>
                  <a:lnTo>
                    <a:pt x="0" y="136071"/>
                  </a:lnTo>
                  <a:lnTo>
                    <a:pt x="1107" y="145377"/>
                  </a:lnTo>
                  <a:lnTo>
                    <a:pt x="7567" y="162850"/>
                  </a:lnTo>
                  <a:lnTo>
                    <a:pt x="13406" y="169509"/>
                  </a:lnTo>
                  <a:lnTo>
                    <a:pt x="16939" y="172272"/>
                  </a:lnTo>
                  <a:lnTo>
                    <a:pt x="26510" y="175343"/>
                  </a:lnTo>
                  <a:lnTo>
                    <a:pt x="37818" y="176002"/>
                  </a:lnTo>
                  <a:lnTo>
                    <a:pt x="49900" y="173943"/>
                  </a:lnTo>
                  <a:lnTo>
                    <a:pt x="65231" y="165447"/>
                  </a:lnTo>
                  <a:lnTo>
                    <a:pt x="90504" y="140791"/>
                  </a:lnTo>
                  <a:lnTo>
                    <a:pt x="105031" y="116240"/>
                  </a:lnTo>
                  <a:lnTo>
                    <a:pt x="110572" y="95825"/>
                  </a:lnTo>
                  <a:lnTo>
                    <a:pt x="112444" y="69963"/>
                  </a:lnTo>
                  <a:lnTo>
                    <a:pt x="112063" y="51539"/>
                  </a:lnTo>
                  <a:lnTo>
                    <a:pt x="104049" y="27892"/>
                  </a:lnTo>
                  <a:lnTo>
                    <a:pt x="97973" y="18299"/>
                  </a:lnTo>
                  <a:lnTo>
                    <a:pt x="77504" y="2902"/>
                  </a:lnTo>
                  <a:lnTo>
                    <a:pt x="70745" y="859"/>
                  </a:lnTo>
                  <a:lnTo>
                    <a:pt x="62106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7" name="SMARTInkShape-853"/>
            <p:cNvSpPr/>
            <p:nvPr/>
          </p:nvSpPr>
          <p:spPr>
            <a:xfrm>
              <a:off x="6394720" y="3664466"/>
              <a:ext cx="241031" cy="215385"/>
            </a:xfrm>
            <a:custGeom>
              <a:avLst/>
              <a:gdLst/>
              <a:ahLst/>
              <a:cxnLst/>
              <a:rect l="0" t="0" r="0" b="0"/>
              <a:pathLst>
                <a:path w="241031" h="215385">
                  <a:moveTo>
                    <a:pt x="6080" y="12184"/>
                  </a:moveTo>
                  <a:lnTo>
                    <a:pt x="17635" y="12184"/>
                  </a:lnTo>
                  <a:lnTo>
                    <a:pt x="20510" y="24117"/>
                  </a:lnTo>
                  <a:lnTo>
                    <a:pt x="22050" y="26489"/>
                  </a:lnTo>
                  <a:lnTo>
                    <a:pt x="24521" y="45505"/>
                  </a:lnTo>
                  <a:lnTo>
                    <a:pt x="23128" y="71525"/>
                  </a:lnTo>
                  <a:lnTo>
                    <a:pt x="19638" y="100262"/>
                  </a:lnTo>
                  <a:lnTo>
                    <a:pt x="13880" y="124910"/>
                  </a:lnTo>
                  <a:lnTo>
                    <a:pt x="7829" y="139918"/>
                  </a:lnTo>
                  <a:lnTo>
                    <a:pt x="6425" y="149520"/>
                  </a:lnTo>
                  <a:lnTo>
                    <a:pt x="643" y="157143"/>
                  </a:lnTo>
                  <a:lnTo>
                    <a:pt x="339" y="156801"/>
                  </a:lnTo>
                  <a:lnTo>
                    <a:pt x="0" y="154539"/>
                  </a:lnTo>
                  <a:lnTo>
                    <a:pt x="6918" y="128966"/>
                  </a:lnTo>
                  <a:lnTo>
                    <a:pt x="17900" y="101783"/>
                  </a:lnTo>
                  <a:lnTo>
                    <a:pt x="27072" y="72451"/>
                  </a:lnTo>
                  <a:lnTo>
                    <a:pt x="36916" y="51207"/>
                  </a:lnTo>
                  <a:lnTo>
                    <a:pt x="62064" y="20536"/>
                  </a:lnTo>
                  <a:lnTo>
                    <a:pt x="76562" y="5367"/>
                  </a:lnTo>
                  <a:lnTo>
                    <a:pt x="83501" y="2098"/>
                  </a:lnTo>
                  <a:lnTo>
                    <a:pt x="96083" y="0"/>
                  </a:lnTo>
                  <a:lnTo>
                    <a:pt x="106517" y="3008"/>
                  </a:lnTo>
                  <a:lnTo>
                    <a:pt x="112572" y="8340"/>
                  </a:lnTo>
                  <a:lnTo>
                    <a:pt x="116909" y="15414"/>
                  </a:lnTo>
                  <a:lnTo>
                    <a:pt x="124439" y="41209"/>
                  </a:lnTo>
                  <a:lnTo>
                    <a:pt x="126277" y="68586"/>
                  </a:lnTo>
                  <a:lnTo>
                    <a:pt x="125823" y="80996"/>
                  </a:lnTo>
                  <a:lnTo>
                    <a:pt x="120245" y="109273"/>
                  </a:lnTo>
                  <a:lnTo>
                    <a:pt x="114456" y="127234"/>
                  </a:lnTo>
                  <a:lnTo>
                    <a:pt x="114219" y="129639"/>
                  </a:lnTo>
                  <a:lnTo>
                    <a:pt x="114054" y="123667"/>
                  </a:lnTo>
                  <a:lnTo>
                    <a:pt x="115922" y="119823"/>
                  </a:lnTo>
                  <a:lnTo>
                    <a:pt x="119104" y="114351"/>
                  </a:lnTo>
                  <a:lnTo>
                    <a:pt x="126274" y="99370"/>
                  </a:lnTo>
                  <a:lnTo>
                    <a:pt x="146163" y="69108"/>
                  </a:lnTo>
                  <a:lnTo>
                    <a:pt x="161796" y="44595"/>
                  </a:lnTo>
                  <a:lnTo>
                    <a:pt x="187295" y="24387"/>
                  </a:lnTo>
                  <a:lnTo>
                    <a:pt x="200571" y="20268"/>
                  </a:lnTo>
                  <a:lnTo>
                    <a:pt x="210070" y="19047"/>
                  </a:lnTo>
                  <a:lnTo>
                    <a:pt x="215040" y="20643"/>
                  </a:lnTo>
                  <a:lnTo>
                    <a:pt x="217353" y="22057"/>
                  </a:lnTo>
                  <a:lnTo>
                    <a:pt x="218896" y="24410"/>
                  </a:lnTo>
                  <a:lnTo>
                    <a:pt x="221066" y="34464"/>
                  </a:lnTo>
                  <a:lnTo>
                    <a:pt x="221900" y="64623"/>
                  </a:lnTo>
                  <a:lnTo>
                    <a:pt x="220082" y="93594"/>
                  </a:lnTo>
                  <a:lnTo>
                    <a:pt x="213138" y="123279"/>
                  </a:lnTo>
                  <a:lnTo>
                    <a:pt x="210423" y="147955"/>
                  </a:lnTo>
                  <a:lnTo>
                    <a:pt x="209506" y="176508"/>
                  </a:lnTo>
                  <a:lnTo>
                    <a:pt x="209310" y="202189"/>
                  </a:lnTo>
                  <a:lnTo>
                    <a:pt x="210710" y="205176"/>
                  </a:lnTo>
                  <a:lnTo>
                    <a:pt x="216031" y="210377"/>
                  </a:lnTo>
                  <a:lnTo>
                    <a:pt x="223098" y="213158"/>
                  </a:lnTo>
                  <a:lnTo>
                    <a:pt x="241030" y="215384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8" name="SMARTInkShape-854"/>
            <p:cNvSpPr/>
            <p:nvPr/>
          </p:nvSpPr>
          <p:spPr>
            <a:xfrm>
              <a:off x="6840760" y="3695961"/>
              <a:ext cx="137891" cy="177540"/>
            </a:xfrm>
            <a:custGeom>
              <a:avLst/>
              <a:gdLst/>
              <a:ahLst/>
              <a:cxnLst/>
              <a:rect l="0" t="0" r="0" b="0"/>
              <a:pathLst>
                <a:path w="137891" h="177540">
                  <a:moveTo>
                    <a:pt x="137890" y="6089"/>
                  </a:moveTo>
                  <a:lnTo>
                    <a:pt x="134518" y="2718"/>
                  </a:lnTo>
                  <a:lnTo>
                    <a:pt x="130982" y="1062"/>
                  </a:lnTo>
                  <a:lnTo>
                    <a:pt x="119592" y="0"/>
                  </a:lnTo>
                  <a:lnTo>
                    <a:pt x="107852" y="3187"/>
                  </a:lnTo>
                  <a:lnTo>
                    <a:pt x="79450" y="18043"/>
                  </a:lnTo>
                  <a:lnTo>
                    <a:pt x="48820" y="46808"/>
                  </a:lnTo>
                  <a:lnTo>
                    <a:pt x="26927" y="75202"/>
                  </a:lnTo>
                  <a:lnTo>
                    <a:pt x="9720" y="101193"/>
                  </a:lnTo>
                  <a:lnTo>
                    <a:pt x="1920" y="120345"/>
                  </a:lnTo>
                  <a:lnTo>
                    <a:pt x="0" y="138720"/>
                  </a:lnTo>
                  <a:lnTo>
                    <a:pt x="2051" y="148762"/>
                  </a:lnTo>
                  <a:lnTo>
                    <a:pt x="10545" y="162349"/>
                  </a:lnTo>
                  <a:lnTo>
                    <a:pt x="21998" y="171940"/>
                  </a:lnTo>
                  <a:lnTo>
                    <a:pt x="32054" y="175050"/>
                  </a:lnTo>
                  <a:lnTo>
                    <a:pt x="61262" y="177211"/>
                  </a:lnTo>
                  <a:lnTo>
                    <a:pt x="80740" y="177539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9" name="SMARTInkShape-855"/>
            <p:cNvSpPr/>
            <p:nvPr/>
          </p:nvSpPr>
          <p:spPr>
            <a:xfrm>
              <a:off x="7030332" y="3659377"/>
              <a:ext cx="322969" cy="198952"/>
            </a:xfrm>
            <a:custGeom>
              <a:avLst/>
              <a:gdLst/>
              <a:ahLst/>
              <a:cxnLst/>
              <a:rect l="0" t="0" r="0" b="0"/>
              <a:pathLst>
                <a:path w="322969" h="198952">
                  <a:moveTo>
                    <a:pt x="5468" y="74423"/>
                  </a:moveTo>
                  <a:lnTo>
                    <a:pt x="0" y="79890"/>
                  </a:lnTo>
                  <a:lnTo>
                    <a:pt x="412" y="80890"/>
                  </a:lnTo>
                  <a:lnTo>
                    <a:pt x="8033" y="89534"/>
                  </a:lnTo>
                  <a:lnTo>
                    <a:pt x="13899" y="91722"/>
                  </a:lnTo>
                  <a:lnTo>
                    <a:pt x="44944" y="93370"/>
                  </a:lnTo>
                  <a:lnTo>
                    <a:pt x="68533" y="88383"/>
                  </a:lnTo>
                  <a:lnTo>
                    <a:pt x="83029" y="81930"/>
                  </a:lnTo>
                  <a:lnTo>
                    <a:pt x="104851" y="63434"/>
                  </a:lnTo>
                  <a:lnTo>
                    <a:pt x="114250" y="51019"/>
                  </a:lnTo>
                  <a:lnTo>
                    <a:pt x="118133" y="38403"/>
                  </a:lnTo>
                  <a:lnTo>
                    <a:pt x="119283" y="25729"/>
                  </a:lnTo>
                  <a:lnTo>
                    <a:pt x="117671" y="19150"/>
                  </a:lnTo>
                  <a:lnTo>
                    <a:pt x="116253" y="16407"/>
                  </a:lnTo>
                  <a:lnTo>
                    <a:pt x="113897" y="14579"/>
                  </a:lnTo>
                  <a:lnTo>
                    <a:pt x="107516" y="12548"/>
                  </a:lnTo>
                  <a:lnTo>
                    <a:pt x="95990" y="11404"/>
                  </a:lnTo>
                  <a:lnTo>
                    <a:pt x="83638" y="14436"/>
                  </a:lnTo>
                  <a:lnTo>
                    <a:pt x="57573" y="30714"/>
                  </a:lnTo>
                  <a:lnTo>
                    <a:pt x="39592" y="50423"/>
                  </a:lnTo>
                  <a:lnTo>
                    <a:pt x="23157" y="79063"/>
                  </a:lnTo>
                  <a:lnTo>
                    <a:pt x="15491" y="100022"/>
                  </a:lnTo>
                  <a:lnTo>
                    <a:pt x="12543" y="130148"/>
                  </a:lnTo>
                  <a:lnTo>
                    <a:pt x="13914" y="150200"/>
                  </a:lnTo>
                  <a:lnTo>
                    <a:pt x="20699" y="172568"/>
                  </a:lnTo>
                  <a:lnTo>
                    <a:pt x="33499" y="186209"/>
                  </a:lnTo>
                  <a:lnTo>
                    <a:pt x="44736" y="191133"/>
                  </a:lnTo>
                  <a:lnTo>
                    <a:pt x="69198" y="194294"/>
                  </a:lnTo>
                  <a:lnTo>
                    <a:pt x="84715" y="191471"/>
                  </a:lnTo>
                  <a:lnTo>
                    <a:pt x="111328" y="179126"/>
                  </a:lnTo>
                  <a:lnTo>
                    <a:pt x="142889" y="158940"/>
                  </a:lnTo>
                  <a:lnTo>
                    <a:pt x="169412" y="132693"/>
                  </a:lnTo>
                  <a:lnTo>
                    <a:pt x="193420" y="103341"/>
                  </a:lnTo>
                  <a:lnTo>
                    <a:pt x="217684" y="77458"/>
                  </a:lnTo>
                  <a:lnTo>
                    <a:pt x="220882" y="69448"/>
                  </a:lnTo>
                  <a:lnTo>
                    <a:pt x="221044" y="69695"/>
                  </a:lnTo>
                  <a:lnTo>
                    <a:pt x="221325" y="77032"/>
                  </a:lnTo>
                  <a:lnTo>
                    <a:pt x="210534" y="103627"/>
                  </a:lnTo>
                  <a:lnTo>
                    <a:pt x="202268" y="130861"/>
                  </a:lnTo>
                  <a:lnTo>
                    <a:pt x="187363" y="162523"/>
                  </a:lnTo>
                  <a:lnTo>
                    <a:pt x="170962" y="193675"/>
                  </a:lnTo>
                  <a:lnTo>
                    <a:pt x="170830" y="193435"/>
                  </a:lnTo>
                  <a:lnTo>
                    <a:pt x="170578" y="176738"/>
                  </a:lnTo>
                  <a:lnTo>
                    <a:pt x="177476" y="147999"/>
                  </a:lnTo>
                  <a:lnTo>
                    <a:pt x="185315" y="122563"/>
                  </a:lnTo>
                  <a:lnTo>
                    <a:pt x="198456" y="92685"/>
                  </a:lnTo>
                  <a:lnTo>
                    <a:pt x="213873" y="63370"/>
                  </a:lnTo>
                  <a:lnTo>
                    <a:pt x="229260" y="38693"/>
                  </a:lnTo>
                  <a:lnTo>
                    <a:pt x="254601" y="10660"/>
                  </a:lnTo>
                  <a:lnTo>
                    <a:pt x="263420" y="4221"/>
                  </a:lnTo>
                  <a:lnTo>
                    <a:pt x="272043" y="888"/>
                  </a:lnTo>
                  <a:lnTo>
                    <a:pt x="276318" y="0"/>
                  </a:lnTo>
                  <a:lnTo>
                    <a:pt x="284830" y="894"/>
                  </a:lnTo>
                  <a:lnTo>
                    <a:pt x="292612" y="3643"/>
                  </a:lnTo>
                  <a:lnTo>
                    <a:pt x="298422" y="7217"/>
                  </a:lnTo>
                  <a:lnTo>
                    <a:pt x="305660" y="16566"/>
                  </a:lnTo>
                  <a:lnTo>
                    <a:pt x="316569" y="40271"/>
                  </a:lnTo>
                  <a:lnTo>
                    <a:pt x="321704" y="70969"/>
                  </a:lnTo>
                  <a:lnTo>
                    <a:pt x="322013" y="99846"/>
                  </a:lnTo>
                  <a:lnTo>
                    <a:pt x="317824" y="123740"/>
                  </a:lnTo>
                  <a:lnTo>
                    <a:pt x="311970" y="155216"/>
                  </a:lnTo>
                  <a:lnTo>
                    <a:pt x="308890" y="173620"/>
                  </a:lnTo>
                  <a:lnTo>
                    <a:pt x="304208" y="198773"/>
                  </a:lnTo>
                  <a:lnTo>
                    <a:pt x="304817" y="198951"/>
                  </a:lnTo>
                  <a:lnTo>
                    <a:pt x="307375" y="197267"/>
                  </a:lnTo>
                  <a:lnTo>
                    <a:pt x="318851" y="177588"/>
                  </a:lnTo>
                  <a:lnTo>
                    <a:pt x="322968" y="163323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0" name="SMARTInkShape-856"/>
            <p:cNvSpPr/>
            <p:nvPr/>
          </p:nvSpPr>
          <p:spPr>
            <a:xfrm>
              <a:off x="7467640" y="3524250"/>
              <a:ext cx="95211" cy="335752"/>
            </a:xfrm>
            <a:custGeom>
              <a:avLst/>
              <a:gdLst/>
              <a:ahLst/>
              <a:cxnLst/>
              <a:rect l="0" t="0" r="0" b="0"/>
              <a:pathLst>
                <a:path w="95211" h="335752">
                  <a:moveTo>
                    <a:pt x="95210" y="0"/>
                  </a:moveTo>
                  <a:lnTo>
                    <a:pt x="91838" y="0"/>
                  </a:lnTo>
                  <a:lnTo>
                    <a:pt x="90845" y="1411"/>
                  </a:lnTo>
                  <a:lnTo>
                    <a:pt x="83259" y="31801"/>
                  </a:lnTo>
                  <a:lnTo>
                    <a:pt x="73716" y="56381"/>
                  </a:lnTo>
                  <a:lnTo>
                    <a:pt x="65400" y="86398"/>
                  </a:lnTo>
                  <a:lnTo>
                    <a:pt x="58208" y="109660"/>
                  </a:lnTo>
                  <a:lnTo>
                    <a:pt x="52188" y="135991"/>
                  </a:lnTo>
                  <a:lnTo>
                    <a:pt x="45751" y="164157"/>
                  </a:lnTo>
                  <a:lnTo>
                    <a:pt x="35833" y="193138"/>
                  </a:lnTo>
                  <a:lnTo>
                    <a:pt x="28133" y="220600"/>
                  </a:lnTo>
                  <a:lnTo>
                    <a:pt x="21653" y="246211"/>
                  </a:lnTo>
                  <a:lnTo>
                    <a:pt x="14069" y="269353"/>
                  </a:lnTo>
                  <a:lnTo>
                    <a:pt x="5237" y="295473"/>
                  </a:lnTo>
                  <a:lnTo>
                    <a:pt x="655" y="322900"/>
                  </a:lnTo>
                  <a:lnTo>
                    <a:pt x="0" y="335751"/>
                  </a:lnTo>
                  <a:lnTo>
                    <a:pt x="673" y="326252"/>
                  </a:lnTo>
                  <a:lnTo>
                    <a:pt x="6310" y="3048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1" name="SMARTInkShape-857"/>
            <p:cNvSpPr/>
            <p:nvPr/>
          </p:nvSpPr>
          <p:spPr>
            <a:xfrm>
              <a:off x="7442200" y="3638593"/>
              <a:ext cx="317501" cy="209282"/>
            </a:xfrm>
            <a:custGeom>
              <a:avLst/>
              <a:gdLst/>
              <a:ahLst/>
              <a:cxnLst/>
              <a:rect l="0" t="0" r="0" b="0"/>
              <a:pathLst>
                <a:path w="317501" h="209282">
                  <a:moveTo>
                    <a:pt x="0" y="50757"/>
                  </a:moveTo>
                  <a:lnTo>
                    <a:pt x="27437" y="50757"/>
                  </a:lnTo>
                  <a:lnTo>
                    <a:pt x="57970" y="50757"/>
                  </a:lnTo>
                  <a:lnTo>
                    <a:pt x="82793" y="50757"/>
                  </a:lnTo>
                  <a:lnTo>
                    <a:pt x="108022" y="50757"/>
                  </a:lnTo>
                  <a:lnTo>
                    <a:pt x="133371" y="50757"/>
                  </a:lnTo>
                  <a:lnTo>
                    <a:pt x="163850" y="47385"/>
                  </a:lnTo>
                  <a:lnTo>
                    <a:pt x="192922" y="42917"/>
                  </a:lnTo>
                  <a:lnTo>
                    <a:pt x="202036" y="39497"/>
                  </a:lnTo>
                  <a:lnTo>
                    <a:pt x="208065" y="38341"/>
                  </a:lnTo>
                  <a:lnTo>
                    <a:pt x="210771" y="40064"/>
                  </a:lnTo>
                  <a:lnTo>
                    <a:pt x="212480" y="41512"/>
                  </a:lnTo>
                  <a:lnTo>
                    <a:pt x="214380" y="45001"/>
                  </a:lnTo>
                  <a:lnTo>
                    <a:pt x="215600" y="56362"/>
                  </a:lnTo>
                  <a:lnTo>
                    <a:pt x="207035" y="87252"/>
                  </a:lnTo>
                  <a:lnTo>
                    <a:pt x="198888" y="114645"/>
                  </a:lnTo>
                  <a:lnTo>
                    <a:pt x="192592" y="138282"/>
                  </a:lnTo>
                  <a:lnTo>
                    <a:pt x="184145" y="167790"/>
                  </a:lnTo>
                  <a:lnTo>
                    <a:pt x="173331" y="196489"/>
                  </a:lnTo>
                  <a:lnTo>
                    <a:pt x="172704" y="200828"/>
                  </a:lnTo>
                  <a:lnTo>
                    <a:pt x="171580" y="203721"/>
                  </a:lnTo>
                  <a:lnTo>
                    <a:pt x="170125" y="205649"/>
                  </a:lnTo>
                  <a:lnTo>
                    <a:pt x="165393" y="209281"/>
                  </a:lnTo>
                  <a:lnTo>
                    <a:pt x="165187" y="202698"/>
                  </a:lnTo>
                  <a:lnTo>
                    <a:pt x="173945" y="172905"/>
                  </a:lnTo>
                  <a:lnTo>
                    <a:pt x="180029" y="149430"/>
                  </a:lnTo>
                  <a:lnTo>
                    <a:pt x="189670" y="121229"/>
                  </a:lnTo>
                  <a:lnTo>
                    <a:pt x="201465" y="93901"/>
                  </a:lnTo>
                  <a:lnTo>
                    <a:pt x="213896" y="67930"/>
                  </a:lnTo>
                  <a:lnTo>
                    <a:pt x="230739" y="39646"/>
                  </a:lnTo>
                  <a:lnTo>
                    <a:pt x="256119" y="11571"/>
                  </a:lnTo>
                  <a:lnTo>
                    <a:pt x="268112" y="3711"/>
                  </a:lnTo>
                  <a:lnTo>
                    <a:pt x="277152" y="1069"/>
                  </a:lnTo>
                  <a:lnTo>
                    <a:pt x="305739" y="0"/>
                  </a:lnTo>
                  <a:lnTo>
                    <a:pt x="310626" y="1857"/>
                  </a:lnTo>
                  <a:lnTo>
                    <a:pt x="317500" y="6307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2" name="SMARTInkShape-858"/>
            <p:cNvSpPr/>
            <p:nvPr/>
          </p:nvSpPr>
          <p:spPr>
            <a:xfrm>
              <a:off x="7785100" y="3689350"/>
              <a:ext cx="57151" cy="177283"/>
            </a:xfrm>
            <a:custGeom>
              <a:avLst/>
              <a:gdLst/>
              <a:ahLst/>
              <a:cxnLst/>
              <a:rect l="0" t="0" r="0" b="0"/>
              <a:pathLst>
                <a:path w="57151" h="177283">
                  <a:moveTo>
                    <a:pt x="57150" y="0"/>
                  </a:moveTo>
                  <a:lnTo>
                    <a:pt x="56444" y="12241"/>
                  </a:lnTo>
                  <a:lnTo>
                    <a:pt x="46318" y="41309"/>
                  </a:lnTo>
                  <a:lnTo>
                    <a:pt x="38051" y="70901"/>
                  </a:lnTo>
                  <a:lnTo>
                    <a:pt x="31736" y="95561"/>
                  </a:lnTo>
                  <a:lnTo>
                    <a:pt x="23514" y="118860"/>
                  </a:lnTo>
                  <a:lnTo>
                    <a:pt x="11465" y="145696"/>
                  </a:lnTo>
                  <a:lnTo>
                    <a:pt x="117" y="177282"/>
                  </a:lnTo>
                  <a:lnTo>
                    <a:pt x="0" y="1714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3" name="SMARTInkShape-859"/>
            <p:cNvSpPr/>
            <p:nvPr/>
          </p:nvSpPr>
          <p:spPr>
            <a:xfrm>
              <a:off x="7899400" y="3600450"/>
              <a:ext cx="6351" cy="44451"/>
            </a:xfrm>
            <a:custGeom>
              <a:avLst/>
              <a:gdLst/>
              <a:ahLst/>
              <a:cxnLst/>
              <a:rect l="0" t="0" r="0" b="0"/>
              <a:pathLst>
                <a:path w="6351" h="44451">
                  <a:moveTo>
                    <a:pt x="0" y="0"/>
                  </a:moveTo>
                  <a:lnTo>
                    <a:pt x="0" y="30658"/>
                  </a:lnTo>
                  <a:lnTo>
                    <a:pt x="1882" y="36674"/>
                  </a:lnTo>
                  <a:lnTo>
                    <a:pt x="6350" y="444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4" name="SMARTInkShape-860"/>
            <p:cNvSpPr/>
            <p:nvPr/>
          </p:nvSpPr>
          <p:spPr>
            <a:xfrm>
              <a:off x="7900771" y="3632200"/>
              <a:ext cx="153583" cy="220489"/>
            </a:xfrm>
            <a:custGeom>
              <a:avLst/>
              <a:gdLst/>
              <a:ahLst/>
              <a:cxnLst/>
              <a:rect l="0" t="0" r="0" b="0"/>
              <a:pathLst>
                <a:path w="153583" h="220489">
                  <a:moveTo>
                    <a:pt x="106579" y="69850"/>
                  </a:moveTo>
                  <a:lnTo>
                    <a:pt x="106579" y="66479"/>
                  </a:lnTo>
                  <a:lnTo>
                    <a:pt x="105873" y="65485"/>
                  </a:lnTo>
                  <a:lnTo>
                    <a:pt x="104696" y="64823"/>
                  </a:lnTo>
                  <a:lnTo>
                    <a:pt x="103207" y="64382"/>
                  </a:lnTo>
                  <a:lnTo>
                    <a:pt x="84502" y="53426"/>
                  </a:lnTo>
                  <a:lnTo>
                    <a:pt x="64125" y="51145"/>
                  </a:lnTo>
                  <a:lnTo>
                    <a:pt x="48139" y="57644"/>
                  </a:lnTo>
                  <a:lnTo>
                    <a:pt x="33367" y="68507"/>
                  </a:lnTo>
                  <a:lnTo>
                    <a:pt x="16440" y="89889"/>
                  </a:lnTo>
                  <a:lnTo>
                    <a:pt x="5570" y="116376"/>
                  </a:lnTo>
                  <a:lnTo>
                    <a:pt x="0" y="145205"/>
                  </a:lnTo>
                  <a:lnTo>
                    <a:pt x="3968" y="175647"/>
                  </a:lnTo>
                  <a:lnTo>
                    <a:pt x="7587" y="189543"/>
                  </a:lnTo>
                  <a:lnTo>
                    <a:pt x="15310" y="200893"/>
                  </a:lnTo>
                  <a:lnTo>
                    <a:pt x="25798" y="209936"/>
                  </a:lnTo>
                  <a:lnTo>
                    <a:pt x="43602" y="218287"/>
                  </a:lnTo>
                  <a:lnTo>
                    <a:pt x="56011" y="220488"/>
                  </a:lnTo>
                  <a:lnTo>
                    <a:pt x="66701" y="219585"/>
                  </a:lnTo>
                  <a:lnTo>
                    <a:pt x="88432" y="213257"/>
                  </a:lnTo>
                  <a:lnTo>
                    <a:pt x="106846" y="200535"/>
                  </a:lnTo>
                  <a:lnTo>
                    <a:pt x="131456" y="171099"/>
                  </a:lnTo>
                  <a:lnTo>
                    <a:pt x="142642" y="150414"/>
                  </a:lnTo>
                  <a:lnTo>
                    <a:pt x="150425" y="126411"/>
                  </a:lnTo>
                  <a:lnTo>
                    <a:pt x="153582" y="110510"/>
                  </a:lnTo>
                  <a:lnTo>
                    <a:pt x="149860" y="83055"/>
                  </a:lnTo>
                  <a:lnTo>
                    <a:pt x="142451" y="63649"/>
                  </a:lnTo>
                  <a:lnTo>
                    <a:pt x="128288" y="36133"/>
                  </a:lnTo>
                  <a:lnTo>
                    <a:pt x="120604" y="12832"/>
                  </a:lnTo>
                  <a:lnTo>
                    <a:pt x="119279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5" name="SMARTInkShape-861"/>
            <p:cNvSpPr/>
            <p:nvPr/>
          </p:nvSpPr>
          <p:spPr>
            <a:xfrm>
              <a:off x="8128030" y="3511550"/>
              <a:ext cx="25371" cy="307464"/>
            </a:xfrm>
            <a:custGeom>
              <a:avLst/>
              <a:gdLst/>
              <a:ahLst/>
              <a:cxnLst/>
              <a:rect l="0" t="0" r="0" b="0"/>
              <a:pathLst>
                <a:path w="25371" h="307464">
                  <a:moveTo>
                    <a:pt x="25370" y="0"/>
                  </a:moveTo>
                  <a:lnTo>
                    <a:pt x="25370" y="27611"/>
                  </a:lnTo>
                  <a:lnTo>
                    <a:pt x="25370" y="54607"/>
                  </a:lnTo>
                  <a:lnTo>
                    <a:pt x="25370" y="78817"/>
                  </a:lnTo>
                  <a:lnTo>
                    <a:pt x="21998" y="107236"/>
                  </a:lnTo>
                  <a:lnTo>
                    <a:pt x="16531" y="137998"/>
                  </a:lnTo>
                  <a:lnTo>
                    <a:pt x="14386" y="160816"/>
                  </a:lnTo>
                  <a:lnTo>
                    <a:pt x="12727" y="183657"/>
                  </a:lnTo>
                  <a:lnTo>
                    <a:pt x="7826" y="213088"/>
                  </a:lnTo>
                  <a:lnTo>
                    <a:pt x="2611" y="242427"/>
                  </a:lnTo>
                  <a:lnTo>
                    <a:pt x="491" y="272018"/>
                  </a:lnTo>
                  <a:lnTo>
                    <a:pt x="0" y="299763"/>
                  </a:lnTo>
                  <a:lnTo>
                    <a:pt x="1865" y="304442"/>
                  </a:lnTo>
                  <a:lnTo>
                    <a:pt x="3349" y="306678"/>
                  </a:lnTo>
                  <a:lnTo>
                    <a:pt x="5045" y="307463"/>
                  </a:lnTo>
                  <a:lnTo>
                    <a:pt x="6881" y="307281"/>
                  </a:lnTo>
                  <a:lnTo>
                    <a:pt x="12670" y="3048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6" name="SMARTInkShape-862"/>
            <p:cNvSpPr/>
            <p:nvPr/>
          </p:nvSpPr>
          <p:spPr>
            <a:xfrm>
              <a:off x="8213241" y="3655188"/>
              <a:ext cx="238610" cy="223017"/>
            </a:xfrm>
            <a:custGeom>
              <a:avLst/>
              <a:gdLst/>
              <a:ahLst/>
              <a:cxnLst/>
              <a:rect l="0" t="0" r="0" b="0"/>
              <a:pathLst>
                <a:path w="238610" h="223017">
                  <a:moveTo>
                    <a:pt x="3659" y="84962"/>
                  </a:moveTo>
                  <a:lnTo>
                    <a:pt x="0" y="84962"/>
                  </a:lnTo>
                  <a:lnTo>
                    <a:pt x="3037" y="84962"/>
                  </a:lnTo>
                  <a:lnTo>
                    <a:pt x="4241" y="90031"/>
                  </a:lnTo>
                  <a:lnTo>
                    <a:pt x="6975" y="93800"/>
                  </a:lnTo>
                  <a:lnTo>
                    <a:pt x="12423" y="95945"/>
                  </a:lnTo>
                  <a:lnTo>
                    <a:pt x="23425" y="99034"/>
                  </a:lnTo>
                  <a:lnTo>
                    <a:pt x="49039" y="107720"/>
                  </a:lnTo>
                  <a:lnTo>
                    <a:pt x="67434" y="108873"/>
                  </a:lnTo>
                  <a:lnTo>
                    <a:pt x="98945" y="101420"/>
                  </a:lnTo>
                  <a:lnTo>
                    <a:pt x="123610" y="92629"/>
                  </a:lnTo>
                  <a:lnTo>
                    <a:pt x="147221" y="73994"/>
                  </a:lnTo>
                  <a:lnTo>
                    <a:pt x="156811" y="61564"/>
                  </a:lnTo>
                  <a:lnTo>
                    <a:pt x="165667" y="40358"/>
                  </a:lnTo>
                  <a:lnTo>
                    <a:pt x="167385" y="30801"/>
                  </a:lnTo>
                  <a:lnTo>
                    <a:pt x="166266" y="21849"/>
                  </a:lnTo>
                  <a:lnTo>
                    <a:pt x="163418" y="13873"/>
                  </a:lnTo>
                  <a:lnTo>
                    <a:pt x="159799" y="7976"/>
                  </a:lnTo>
                  <a:lnTo>
                    <a:pt x="147054" y="689"/>
                  </a:lnTo>
                  <a:lnTo>
                    <a:pt x="135829" y="0"/>
                  </a:lnTo>
                  <a:lnTo>
                    <a:pt x="111375" y="5306"/>
                  </a:lnTo>
                  <a:lnTo>
                    <a:pt x="92490" y="14480"/>
                  </a:lnTo>
                  <a:lnTo>
                    <a:pt x="62780" y="40361"/>
                  </a:lnTo>
                  <a:lnTo>
                    <a:pt x="42343" y="65083"/>
                  </a:lnTo>
                  <a:lnTo>
                    <a:pt x="23588" y="93731"/>
                  </a:lnTo>
                  <a:lnTo>
                    <a:pt x="9485" y="120407"/>
                  </a:lnTo>
                  <a:lnTo>
                    <a:pt x="3190" y="137639"/>
                  </a:lnTo>
                  <a:lnTo>
                    <a:pt x="2422" y="163207"/>
                  </a:lnTo>
                  <a:lnTo>
                    <a:pt x="6872" y="176417"/>
                  </a:lnTo>
                  <a:lnTo>
                    <a:pt x="21226" y="196395"/>
                  </a:lnTo>
                  <a:lnTo>
                    <a:pt x="40222" y="209623"/>
                  </a:lnTo>
                  <a:lnTo>
                    <a:pt x="67095" y="219108"/>
                  </a:lnTo>
                  <a:lnTo>
                    <a:pt x="94030" y="223016"/>
                  </a:lnTo>
                  <a:lnTo>
                    <a:pt x="123255" y="220803"/>
                  </a:lnTo>
                  <a:lnTo>
                    <a:pt x="154257" y="212308"/>
                  </a:lnTo>
                  <a:lnTo>
                    <a:pt x="182415" y="204224"/>
                  </a:lnTo>
                  <a:lnTo>
                    <a:pt x="212143" y="195172"/>
                  </a:lnTo>
                  <a:lnTo>
                    <a:pt x="238609" y="186562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40" name="SMARTInkShape-Group158"/>
          <p:cNvGrpSpPr/>
          <p:nvPr/>
        </p:nvGrpSpPr>
        <p:grpSpPr>
          <a:xfrm>
            <a:off x="6764487" y="3086100"/>
            <a:ext cx="2306482" cy="704851"/>
            <a:chOff x="6764487" y="3086100"/>
            <a:chExt cx="2306482" cy="704851"/>
          </a:xfrm>
        </p:grpSpPr>
        <p:sp>
          <p:nvSpPr>
            <p:cNvPr id="218" name="SMARTInkShape-863"/>
            <p:cNvSpPr/>
            <p:nvPr/>
          </p:nvSpPr>
          <p:spPr>
            <a:xfrm>
              <a:off x="6764487" y="3169545"/>
              <a:ext cx="163364" cy="163904"/>
            </a:xfrm>
            <a:custGeom>
              <a:avLst/>
              <a:gdLst/>
              <a:ahLst/>
              <a:cxnLst/>
              <a:rect l="0" t="0" r="0" b="0"/>
              <a:pathLst>
                <a:path w="163364" h="163904">
                  <a:moveTo>
                    <a:pt x="163363" y="11805"/>
                  </a:moveTo>
                  <a:lnTo>
                    <a:pt x="159991" y="11805"/>
                  </a:lnTo>
                  <a:lnTo>
                    <a:pt x="129517" y="3965"/>
                  </a:lnTo>
                  <a:lnTo>
                    <a:pt x="109170" y="65"/>
                  </a:lnTo>
                  <a:lnTo>
                    <a:pt x="82129" y="0"/>
                  </a:lnTo>
                  <a:lnTo>
                    <a:pt x="55672" y="4168"/>
                  </a:lnTo>
                  <a:lnTo>
                    <a:pt x="30064" y="8571"/>
                  </a:lnTo>
                  <a:lnTo>
                    <a:pt x="2172" y="18082"/>
                  </a:lnTo>
                  <a:lnTo>
                    <a:pt x="869" y="19517"/>
                  </a:lnTo>
                  <a:lnTo>
                    <a:pt x="0" y="21180"/>
                  </a:lnTo>
                  <a:lnTo>
                    <a:pt x="126" y="22994"/>
                  </a:lnTo>
                  <a:lnTo>
                    <a:pt x="7253" y="36422"/>
                  </a:lnTo>
                  <a:lnTo>
                    <a:pt x="14958" y="42266"/>
                  </a:lnTo>
                  <a:lnTo>
                    <a:pt x="29315" y="51404"/>
                  </a:lnTo>
                  <a:lnTo>
                    <a:pt x="53550" y="67134"/>
                  </a:lnTo>
                  <a:lnTo>
                    <a:pt x="81150" y="79466"/>
                  </a:lnTo>
                  <a:lnTo>
                    <a:pt x="111166" y="94758"/>
                  </a:lnTo>
                  <a:lnTo>
                    <a:pt x="142717" y="115574"/>
                  </a:lnTo>
                  <a:lnTo>
                    <a:pt x="152464" y="127532"/>
                  </a:lnTo>
                  <a:lnTo>
                    <a:pt x="154991" y="133324"/>
                  </a:lnTo>
                  <a:lnTo>
                    <a:pt x="156413" y="143923"/>
                  </a:lnTo>
                  <a:lnTo>
                    <a:pt x="154865" y="150016"/>
                  </a:lnTo>
                  <a:lnTo>
                    <a:pt x="153464" y="152629"/>
                  </a:lnTo>
                  <a:lnTo>
                    <a:pt x="151119" y="154371"/>
                  </a:lnTo>
                  <a:lnTo>
                    <a:pt x="128458" y="161913"/>
                  </a:lnTo>
                  <a:lnTo>
                    <a:pt x="102817" y="163903"/>
                  </a:lnTo>
                  <a:lnTo>
                    <a:pt x="71185" y="158711"/>
                  </a:lnTo>
                  <a:lnTo>
                    <a:pt x="62187" y="154472"/>
                  </a:lnTo>
                  <a:lnTo>
                    <a:pt x="35525" y="136861"/>
                  </a:lnTo>
                  <a:lnTo>
                    <a:pt x="32463" y="132532"/>
                  </a:lnTo>
                  <a:lnTo>
                    <a:pt x="30013" y="126105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9" name="SMARTInkShape-864"/>
            <p:cNvSpPr/>
            <p:nvPr/>
          </p:nvSpPr>
          <p:spPr>
            <a:xfrm>
              <a:off x="7029484" y="3086100"/>
              <a:ext cx="19017" cy="279401"/>
            </a:xfrm>
            <a:custGeom>
              <a:avLst/>
              <a:gdLst/>
              <a:ahLst/>
              <a:cxnLst/>
              <a:rect l="0" t="0" r="0" b="0"/>
              <a:pathLst>
                <a:path w="19017" h="279401">
                  <a:moveTo>
                    <a:pt x="12666" y="0"/>
                  </a:moveTo>
                  <a:lnTo>
                    <a:pt x="12666" y="8838"/>
                  </a:lnTo>
                  <a:lnTo>
                    <a:pt x="6904" y="39205"/>
                  </a:lnTo>
                  <a:lnTo>
                    <a:pt x="4550" y="67481"/>
                  </a:lnTo>
                  <a:lnTo>
                    <a:pt x="1324" y="98311"/>
                  </a:lnTo>
                  <a:lnTo>
                    <a:pt x="569" y="121304"/>
                  </a:lnTo>
                  <a:lnTo>
                    <a:pt x="234" y="143283"/>
                  </a:lnTo>
                  <a:lnTo>
                    <a:pt x="85" y="164811"/>
                  </a:lnTo>
                  <a:lnTo>
                    <a:pt x="0" y="194882"/>
                  </a:lnTo>
                  <a:lnTo>
                    <a:pt x="1858" y="221667"/>
                  </a:lnTo>
                  <a:lnTo>
                    <a:pt x="5435" y="249259"/>
                  </a:lnTo>
                  <a:lnTo>
                    <a:pt x="7805" y="257302"/>
                  </a:lnTo>
                  <a:lnTo>
                    <a:pt x="10506" y="263934"/>
                  </a:lnTo>
                  <a:lnTo>
                    <a:pt x="12731" y="274190"/>
                  </a:lnTo>
                  <a:lnTo>
                    <a:pt x="14120" y="275926"/>
                  </a:lnTo>
                  <a:lnTo>
                    <a:pt x="19016" y="2794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0" name="SMARTInkShape-865"/>
            <p:cNvSpPr/>
            <p:nvPr/>
          </p:nvSpPr>
          <p:spPr>
            <a:xfrm>
              <a:off x="6997700" y="3219450"/>
              <a:ext cx="266701" cy="139318"/>
            </a:xfrm>
            <a:custGeom>
              <a:avLst/>
              <a:gdLst/>
              <a:ahLst/>
              <a:cxnLst/>
              <a:rect l="0" t="0" r="0" b="0"/>
              <a:pathLst>
                <a:path w="266701" h="139318">
                  <a:moveTo>
                    <a:pt x="0" y="38100"/>
                  </a:moveTo>
                  <a:lnTo>
                    <a:pt x="31032" y="38100"/>
                  </a:lnTo>
                  <a:lnTo>
                    <a:pt x="57891" y="38100"/>
                  </a:lnTo>
                  <a:lnTo>
                    <a:pt x="82697" y="36218"/>
                  </a:lnTo>
                  <a:lnTo>
                    <a:pt x="113613" y="32338"/>
                  </a:lnTo>
                  <a:lnTo>
                    <a:pt x="144004" y="31784"/>
                  </a:lnTo>
                  <a:lnTo>
                    <a:pt x="146802" y="31773"/>
                  </a:lnTo>
                  <a:lnTo>
                    <a:pt x="151793" y="33641"/>
                  </a:lnTo>
                  <a:lnTo>
                    <a:pt x="160746" y="40590"/>
                  </a:lnTo>
                  <a:lnTo>
                    <a:pt x="167181" y="50048"/>
                  </a:lnTo>
                  <a:lnTo>
                    <a:pt x="170184" y="58416"/>
                  </a:lnTo>
                  <a:lnTo>
                    <a:pt x="171375" y="89228"/>
                  </a:lnTo>
                  <a:lnTo>
                    <a:pt x="171446" y="118664"/>
                  </a:lnTo>
                  <a:lnTo>
                    <a:pt x="171450" y="139317"/>
                  </a:lnTo>
                  <a:lnTo>
                    <a:pt x="172155" y="113253"/>
                  </a:lnTo>
                  <a:lnTo>
                    <a:pt x="182281" y="81807"/>
                  </a:lnTo>
                  <a:lnTo>
                    <a:pt x="192649" y="50702"/>
                  </a:lnTo>
                  <a:lnTo>
                    <a:pt x="210787" y="21529"/>
                  </a:lnTo>
                  <a:lnTo>
                    <a:pt x="221126" y="11945"/>
                  </a:lnTo>
                  <a:lnTo>
                    <a:pt x="239699" y="2313"/>
                  </a:lnTo>
                  <a:lnTo>
                    <a:pt x="26670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1" name="SMARTInkShape-866"/>
            <p:cNvSpPr/>
            <p:nvPr/>
          </p:nvSpPr>
          <p:spPr>
            <a:xfrm>
              <a:off x="7290068" y="3244850"/>
              <a:ext cx="119357" cy="126594"/>
            </a:xfrm>
            <a:custGeom>
              <a:avLst/>
              <a:gdLst/>
              <a:ahLst/>
              <a:cxnLst/>
              <a:rect l="0" t="0" r="0" b="0"/>
              <a:pathLst>
                <a:path w="119357" h="126594">
                  <a:moveTo>
                    <a:pt x="18782" y="6350"/>
                  </a:moveTo>
                  <a:lnTo>
                    <a:pt x="18782" y="9720"/>
                  </a:lnTo>
                  <a:lnTo>
                    <a:pt x="18076" y="10714"/>
                  </a:lnTo>
                  <a:lnTo>
                    <a:pt x="16900" y="11376"/>
                  </a:lnTo>
                  <a:lnTo>
                    <a:pt x="15410" y="11817"/>
                  </a:lnTo>
                  <a:lnTo>
                    <a:pt x="14417" y="12817"/>
                  </a:lnTo>
                  <a:lnTo>
                    <a:pt x="10942" y="19491"/>
                  </a:lnTo>
                  <a:lnTo>
                    <a:pt x="9322" y="21460"/>
                  </a:lnTo>
                  <a:lnTo>
                    <a:pt x="7522" y="27412"/>
                  </a:lnTo>
                  <a:lnTo>
                    <a:pt x="5565" y="46126"/>
                  </a:lnTo>
                  <a:lnTo>
                    <a:pt x="1093" y="58526"/>
                  </a:lnTo>
                  <a:lnTo>
                    <a:pt x="0" y="77726"/>
                  </a:lnTo>
                  <a:lnTo>
                    <a:pt x="3182" y="92331"/>
                  </a:lnTo>
                  <a:lnTo>
                    <a:pt x="12607" y="112312"/>
                  </a:lnTo>
                  <a:lnTo>
                    <a:pt x="17448" y="117650"/>
                  </a:lnTo>
                  <a:lnTo>
                    <a:pt x="24304" y="122373"/>
                  </a:lnTo>
                  <a:lnTo>
                    <a:pt x="36097" y="125629"/>
                  </a:lnTo>
                  <a:lnTo>
                    <a:pt x="48528" y="126593"/>
                  </a:lnTo>
                  <a:lnTo>
                    <a:pt x="61149" y="123508"/>
                  </a:lnTo>
                  <a:lnTo>
                    <a:pt x="90750" y="109280"/>
                  </a:lnTo>
                  <a:lnTo>
                    <a:pt x="99216" y="102426"/>
                  </a:lnTo>
                  <a:lnTo>
                    <a:pt x="108544" y="87263"/>
                  </a:lnTo>
                  <a:lnTo>
                    <a:pt x="116920" y="56123"/>
                  </a:lnTo>
                  <a:lnTo>
                    <a:pt x="119356" y="41166"/>
                  </a:lnTo>
                  <a:lnTo>
                    <a:pt x="113855" y="11344"/>
                  </a:lnTo>
                  <a:lnTo>
                    <a:pt x="110895" y="5512"/>
                  </a:lnTo>
                  <a:lnTo>
                    <a:pt x="109119" y="3674"/>
                  </a:lnTo>
                  <a:lnTo>
                    <a:pt x="102497" y="483"/>
                  </a:lnTo>
                  <a:lnTo>
                    <a:pt x="94982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2" name="SMARTInkShape-867"/>
            <p:cNvSpPr/>
            <p:nvPr/>
          </p:nvSpPr>
          <p:spPr>
            <a:xfrm>
              <a:off x="7442679" y="3257556"/>
              <a:ext cx="120172" cy="125628"/>
            </a:xfrm>
            <a:custGeom>
              <a:avLst/>
              <a:gdLst/>
              <a:ahLst/>
              <a:cxnLst/>
              <a:rect l="0" t="0" r="0" b="0"/>
              <a:pathLst>
                <a:path w="120172" h="125628">
                  <a:moveTo>
                    <a:pt x="82071" y="6344"/>
                  </a:moveTo>
                  <a:lnTo>
                    <a:pt x="82071" y="71"/>
                  </a:lnTo>
                  <a:lnTo>
                    <a:pt x="73232" y="0"/>
                  </a:lnTo>
                  <a:lnTo>
                    <a:pt x="60402" y="3367"/>
                  </a:lnTo>
                  <a:lnTo>
                    <a:pt x="52920" y="8783"/>
                  </a:lnTo>
                  <a:lnTo>
                    <a:pt x="42859" y="17885"/>
                  </a:lnTo>
                  <a:lnTo>
                    <a:pt x="26817" y="30652"/>
                  </a:lnTo>
                  <a:lnTo>
                    <a:pt x="10766" y="51832"/>
                  </a:lnTo>
                  <a:lnTo>
                    <a:pt x="3166" y="69446"/>
                  </a:lnTo>
                  <a:lnTo>
                    <a:pt x="0" y="92796"/>
                  </a:lnTo>
                  <a:lnTo>
                    <a:pt x="3497" y="101446"/>
                  </a:lnTo>
                  <a:lnTo>
                    <a:pt x="6405" y="105729"/>
                  </a:lnTo>
                  <a:lnTo>
                    <a:pt x="15281" y="112368"/>
                  </a:lnTo>
                  <a:lnTo>
                    <a:pt x="40010" y="123918"/>
                  </a:lnTo>
                  <a:lnTo>
                    <a:pt x="51382" y="125627"/>
                  </a:lnTo>
                  <a:lnTo>
                    <a:pt x="69685" y="123217"/>
                  </a:lnTo>
                  <a:lnTo>
                    <a:pt x="98017" y="114075"/>
                  </a:lnTo>
                  <a:lnTo>
                    <a:pt x="120171" y="107944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3" name="SMARTInkShape-868"/>
            <p:cNvSpPr/>
            <p:nvPr/>
          </p:nvSpPr>
          <p:spPr>
            <a:xfrm>
              <a:off x="7639758" y="3136900"/>
              <a:ext cx="31043" cy="247149"/>
            </a:xfrm>
            <a:custGeom>
              <a:avLst/>
              <a:gdLst/>
              <a:ahLst/>
              <a:cxnLst/>
              <a:rect l="0" t="0" r="0" b="0"/>
              <a:pathLst>
                <a:path w="31043" h="247149">
                  <a:moveTo>
                    <a:pt x="31042" y="0"/>
                  </a:moveTo>
                  <a:lnTo>
                    <a:pt x="30336" y="27145"/>
                  </a:lnTo>
                  <a:lnTo>
                    <a:pt x="24134" y="53026"/>
                  </a:lnTo>
                  <a:lnTo>
                    <a:pt x="18176" y="78741"/>
                  </a:lnTo>
                  <a:lnTo>
                    <a:pt x="11943" y="106821"/>
                  </a:lnTo>
                  <a:lnTo>
                    <a:pt x="7509" y="134897"/>
                  </a:lnTo>
                  <a:lnTo>
                    <a:pt x="4313" y="163676"/>
                  </a:lnTo>
                  <a:lnTo>
                    <a:pt x="2229" y="181400"/>
                  </a:lnTo>
                  <a:lnTo>
                    <a:pt x="2877" y="212012"/>
                  </a:lnTo>
                  <a:lnTo>
                    <a:pt x="0" y="232065"/>
                  </a:lnTo>
                  <a:lnTo>
                    <a:pt x="1488" y="239077"/>
                  </a:lnTo>
                  <a:lnTo>
                    <a:pt x="5399" y="247148"/>
                  </a:lnTo>
                  <a:lnTo>
                    <a:pt x="11992" y="2413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4" name="SMARTInkShape-869"/>
            <p:cNvSpPr/>
            <p:nvPr/>
          </p:nvSpPr>
          <p:spPr>
            <a:xfrm>
              <a:off x="7600950" y="3238500"/>
              <a:ext cx="320296" cy="136312"/>
            </a:xfrm>
            <a:custGeom>
              <a:avLst/>
              <a:gdLst/>
              <a:ahLst/>
              <a:cxnLst/>
              <a:rect l="0" t="0" r="0" b="0"/>
              <a:pathLst>
                <a:path w="320296" h="136312">
                  <a:moveTo>
                    <a:pt x="0" y="19050"/>
                  </a:moveTo>
                  <a:lnTo>
                    <a:pt x="0" y="22421"/>
                  </a:lnTo>
                  <a:lnTo>
                    <a:pt x="705" y="23414"/>
                  </a:lnTo>
                  <a:lnTo>
                    <a:pt x="1882" y="24076"/>
                  </a:lnTo>
                  <a:lnTo>
                    <a:pt x="33408" y="30844"/>
                  </a:lnTo>
                  <a:lnTo>
                    <a:pt x="58183" y="32276"/>
                  </a:lnTo>
                  <a:lnTo>
                    <a:pt x="87640" y="36740"/>
                  </a:lnTo>
                  <a:lnTo>
                    <a:pt x="107576" y="35815"/>
                  </a:lnTo>
                  <a:lnTo>
                    <a:pt x="139109" y="32106"/>
                  </a:lnTo>
                  <a:lnTo>
                    <a:pt x="147198" y="31203"/>
                  </a:lnTo>
                  <a:lnTo>
                    <a:pt x="155719" y="26727"/>
                  </a:lnTo>
                  <a:lnTo>
                    <a:pt x="170160" y="13923"/>
                  </a:lnTo>
                  <a:lnTo>
                    <a:pt x="170876" y="11362"/>
                  </a:lnTo>
                  <a:lnTo>
                    <a:pt x="171336" y="7340"/>
                  </a:lnTo>
                  <a:lnTo>
                    <a:pt x="171449" y="36444"/>
                  </a:lnTo>
                  <a:lnTo>
                    <a:pt x="171450" y="64794"/>
                  </a:lnTo>
                  <a:lnTo>
                    <a:pt x="171450" y="96246"/>
                  </a:lnTo>
                  <a:lnTo>
                    <a:pt x="174821" y="111224"/>
                  </a:lnTo>
                  <a:lnTo>
                    <a:pt x="180288" y="121228"/>
                  </a:lnTo>
                  <a:lnTo>
                    <a:pt x="189748" y="128660"/>
                  </a:lnTo>
                  <a:lnTo>
                    <a:pt x="213903" y="136309"/>
                  </a:lnTo>
                  <a:lnTo>
                    <a:pt x="222303" y="136311"/>
                  </a:lnTo>
                  <a:lnTo>
                    <a:pt x="252680" y="126702"/>
                  </a:lnTo>
                  <a:lnTo>
                    <a:pt x="274043" y="115103"/>
                  </a:lnTo>
                  <a:lnTo>
                    <a:pt x="289022" y="99956"/>
                  </a:lnTo>
                  <a:lnTo>
                    <a:pt x="304115" y="69633"/>
                  </a:lnTo>
                  <a:lnTo>
                    <a:pt x="317439" y="38638"/>
                  </a:lnTo>
                  <a:lnTo>
                    <a:pt x="319576" y="34225"/>
                  </a:lnTo>
                  <a:lnTo>
                    <a:pt x="320295" y="30577"/>
                  </a:lnTo>
                  <a:lnTo>
                    <a:pt x="320069" y="27440"/>
                  </a:lnTo>
                  <a:lnTo>
                    <a:pt x="317132" y="15085"/>
                  </a:lnTo>
                  <a:lnTo>
                    <a:pt x="30480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5" name="SMARTInkShape-870"/>
            <p:cNvSpPr/>
            <p:nvPr/>
          </p:nvSpPr>
          <p:spPr>
            <a:xfrm>
              <a:off x="7962900" y="3238500"/>
              <a:ext cx="88901" cy="126596"/>
            </a:xfrm>
            <a:custGeom>
              <a:avLst/>
              <a:gdLst/>
              <a:ahLst/>
              <a:cxnLst/>
              <a:rect l="0" t="0" r="0" b="0"/>
              <a:pathLst>
                <a:path w="88901" h="126596">
                  <a:moveTo>
                    <a:pt x="0" y="19050"/>
                  </a:moveTo>
                  <a:lnTo>
                    <a:pt x="3371" y="19050"/>
                  </a:lnTo>
                  <a:lnTo>
                    <a:pt x="4364" y="19755"/>
                  </a:lnTo>
                  <a:lnTo>
                    <a:pt x="5026" y="20931"/>
                  </a:lnTo>
                  <a:lnTo>
                    <a:pt x="5467" y="22421"/>
                  </a:lnTo>
                  <a:lnTo>
                    <a:pt x="11259" y="31915"/>
                  </a:lnTo>
                  <a:lnTo>
                    <a:pt x="18405" y="59520"/>
                  </a:lnTo>
                  <a:lnTo>
                    <a:pt x="19012" y="88914"/>
                  </a:lnTo>
                  <a:lnTo>
                    <a:pt x="18327" y="97373"/>
                  </a:lnTo>
                  <a:lnTo>
                    <a:pt x="12723" y="126595"/>
                  </a:lnTo>
                  <a:lnTo>
                    <a:pt x="13405" y="98035"/>
                  </a:lnTo>
                  <a:lnTo>
                    <a:pt x="21538" y="69380"/>
                  </a:lnTo>
                  <a:lnTo>
                    <a:pt x="30412" y="49426"/>
                  </a:lnTo>
                  <a:lnTo>
                    <a:pt x="52293" y="20975"/>
                  </a:lnTo>
                  <a:lnTo>
                    <a:pt x="74599" y="2897"/>
                  </a:lnTo>
                  <a:lnTo>
                    <a:pt x="8890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6" name="SMARTInkShape-871"/>
            <p:cNvSpPr/>
            <p:nvPr/>
          </p:nvSpPr>
          <p:spPr>
            <a:xfrm>
              <a:off x="8065060" y="3220704"/>
              <a:ext cx="120091" cy="125713"/>
            </a:xfrm>
            <a:custGeom>
              <a:avLst/>
              <a:gdLst/>
              <a:ahLst/>
              <a:cxnLst/>
              <a:rect l="0" t="0" r="0" b="0"/>
              <a:pathLst>
                <a:path w="120091" h="125713">
                  <a:moveTo>
                    <a:pt x="12140" y="43196"/>
                  </a:moveTo>
                  <a:lnTo>
                    <a:pt x="15511" y="46567"/>
                  </a:lnTo>
                  <a:lnTo>
                    <a:pt x="19047" y="48222"/>
                  </a:lnTo>
                  <a:lnTo>
                    <a:pt x="33339" y="49468"/>
                  </a:lnTo>
                  <a:lnTo>
                    <a:pt x="63105" y="36677"/>
                  </a:lnTo>
                  <a:lnTo>
                    <a:pt x="76535" y="28345"/>
                  </a:lnTo>
                  <a:lnTo>
                    <a:pt x="96775" y="9328"/>
                  </a:lnTo>
                  <a:lnTo>
                    <a:pt x="97491" y="7212"/>
                  </a:lnTo>
                  <a:lnTo>
                    <a:pt x="97262" y="5095"/>
                  </a:lnTo>
                  <a:lnTo>
                    <a:pt x="96405" y="2979"/>
                  </a:lnTo>
                  <a:lnTo>
                    <a:pt x="95127" y="1568"/>
                  </a:lnTo>
                  <a:lnTo>
                    <a:pt x="91827" y="0"/>
                  </a:lnTo>
                  <a:lnTo>
                    <a:pt x="89959" y="287"/>
                  </a:lnTo>
                  <a:lnTo>
                    <a:pt x="83253" y="3357"/>
                  </a:lnTo>
                  <a:lnTo>
                    <a:pt x="71937" y="5992"/>
                  </a:lnTo>
                  <a:lnTo>
                    <a:pt x="42284" y="22348"/>
                  </a:lnTo>
                  <a:lnTo>
                    <a:pt x="12760" y="49890"/>
                  </a:lnTo>
                  <a:lnTo>
                    <a:pt x="3700" y="63837"/>
                  </a:lnTo>
                  <a:lnTo>
                    <a:pt x="281" y="81192"/>
                  </a:lnTo>
                  <a:lnTo>
                    <a:pt x="0" y="85460"/>
                  </a:lnTo>
                  <a:lnTo>
                    <a:pt x="3452" y="93965"/>
                  </a:lnTo>
                  <a:lnTo>
                    <a:pt x="9689" y="101743"/>
                  </a:lnTo>
                  <a:lnTo>
                    <a:pt x="29307" y="114789"/>
                  </a:lnTo>
                  <a:lnTo>
                    <a:pt x="51122" y="122850"/>
                  </a:lnTo>
                  <a:lnTo>
                    <a:pt x="78735" y="125364"/>
                  </a:lnTo>
                  <a:lnTo>
                    <a:pt x="107269" y="125712"/>
                  </a:lnTo>
                  <a:lnTo>
                    <a:pt x="112745" y="123849"/>
                  </a:lnTo>
                  <a:lnTo>
                    <a:pt x="120090" y="119396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7" name="SMARTInkShape-872"/>
            <p:cNvSpPr/>
            <p:nvPr/>
          </p:nvSpPr>
          <p:spPr>
            <a:xfrm>
              <a:off x="8375650" y="3213100"/>
              <a:ext cx="12701" cy="107951"/>
            </a:xfrm>
            <a:custGeom>
              <a:avLst/>
              <a:gdLst/>
              <a:ahLst/>
              <a:cxnLst/>
              <a:rect l="0" t="0" r="0" b="0"/>
              <a:pathLst>
                <a:path w="12701" h="107951">
                  <a:moveTo>
                    <a:pt x="12700" y="0"/>
                  </a:moveTo>
                  <a:lnTo>
                    <a:pt x="12700" y="31032"/>
                  </a:lnTo>
                  <a:lnTo>
                    <a:pt x="10817" y="46118"/>
                  </a:lnTo>
                  <a:lnTo>
                    <a:pt x="6232" y="75713"/>
                  </a:lnTo>
                  <a:lnTo>
                    <a:pt x="37" y="107330"/>
                  </a:lnTo>
                  <a:lnTo>
                    <a:pt x="0" y="1079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8" name="SMARTInkShape-873"/>
            <p:cNvSpPr/>
            <p:nvPr/>
          </p:nvSpPr>
          <p:spPr>
            <a:xfrm>
              <a:off x="8351209" y="3270256"/>
              <a:ext cx="132392" cy="25395"/>
            </a:xfrm>
            <a:custGeom>
              <a:avLst/>
              <a:gdLst/>
              <a:ahLst/>
              <a:cxnLst/>
              <a:rect l="0" t="0" r="0" b="0"/>
              <a:pathLst>
                <a:path w="132392" h="25395">
                  <a:moveTo>
                    <a:pt x="11741" y="6344"/>
                  </a:moveTo>
                  <a:lnTo>
                    <a:pt x="11741" y="2972"/>
                  </a:lnTo>
                  <a:lnTo>
                    <a:pt x="11035" y="1979"/>
                  </a:lnTo>
                  <a:lnTo>
                    <a:pt x="9858" y="1317"/>
                  </a:lnTo>
                  <a:lnTo>
                    <a:pt x="5273" y="168"/>
                  </a:lnTo>
                  <a:lnTo>
                    <a:pt x="0" y="17"/>
                  </a:lnTo>
                  <a:lnTo>
                    <a:pt x="2696" y="0"/>
                  </a:lnTo>
                  <a:lnTo>
                    <a:pt x="32670" y="10119"/>
                  </a:lnTo>
                  <a:lnTo>
                    <a:pt x="61448" y="14066"/>
                  </a:lnTo>
                  <a:lnTo>
                    <a:pt x="91095" y="18060"/>
                  </a:lnTo>
                  <a:lnTo>
                    <a:pt x="121857" y="23940"/>
                  </a:lnTo>
                  <a:lnTo>
                    <a:pt x="132391" y="25394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9" name="SMARTInkShape-874"/>
            <p:cNvSpPr/>
            <p:nvPr/>
          </p:nvSpPr>
          <p:spPr>
            <a:xfrm>
              <a:off x="8356600" y="3388097"/>
              <a:ext cx="152401" cy="193304"/>
            </a:xfrm>
            <a:custGeom>
              <a:avLst/>
              <a:gdLst/>
              <a:ahLst/>
              <a:cxnLst/>
              <a:rect l="0" t="0" r="0" b="0"/>
              <a:pathLst>
                <a:path w="152401" h="193304">
                  <a:moveTo>
                    <a:pt x="152400" y="66303"/>
                  </a:moveTo>
                  <a:lnTo>
                    <a:pt x="152400" y="51376"/>
                  </a:lnTo>
                  <a:lnTo>
                    <a:pt x="143561" y="29938"/>
                  </a:lnTo>
                  <a:lnTo>
                    <a:pt x="131200" y="13724"/>
                  </a:lnTo>
                  <a:lnTo>
                    <a:pt x="118530" y="715"/>
                  </a:lnTo>
                  <a:lnTo>
                    <a:pt x="115709" y="0"/>
                  </a:lnTo>
                  <a:lnTo>
                    <a:pt x="93623" y="2294"/>
                  </a:lnTo>
                  <a:lnTo>
                    <a:pt x="89227" y="3875"/>
                  </a:lnTo>
                  <a:lnTo>
                    <a:pt x="82460" y="9394"/>
                  </a:lnTo>
                  <a:lnTo>
                    <a:pt x="61371" y="37513"/>
                  </a:lnTo>
                  <a:lnTo>
                    <a:pt x="45589" y="66692"/>
                  </a:lnTo>
                  <a:lnTo>
                    <a:pt x="35214" y="91780"/>
                  </a:lnTo>
                  <a:lnTo>
                    <a:pt x="28835" y="123463"/>
                  </a:lnTo>
                  <a:lnTo>
                    <a:pt x="20826" y="153322"/>
                  </a:lnTo>
                  <a:lnTo>
                    <a:pt x="19133" y="162128"/>
                  </a:lnTo>
                  <a:lnTo>
                    <a:pt x="14213" y="171052"/>
                  </a:lnTo>
                  <a:lnTo>
                    <a:pt x="2769" y="184741"/>
                  </a:lnTo>
                  <a:lnTo>
                    <a:pt x="0" y="193303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0" name="SMARTInkShape-875"/>
            <p:cNvSpPr/>
            <p:nvPr/>
          </p:nvSpPr>
          <p:spPr>
            <a:xfrm>
              <a:off x="8305800" y="3498850"/>
              <a:ext cx="101601" cy="25401"/>
            </a:xfrm>
            <a:custGeom>
              <a:avLst/>
              <a:gdLst/>
              <a:ahLst/>
              <a:cxnLst/>
              <a:rect l="0" t="0" r="0" b="0"/>
              <a:pathLst>
                <a:path w="101601" h="25401">
                  <a:moveTo>
                    <a:pt x="0" y="0"/>
                  </a:moveTo>
                  <a:lnTo>
                    <a:pt x="3371" y="3370"/>
                  </a:lnTo>
                  <a:lnTo>
                    <a:pt x="6907" y="5026"/>
                  </a:lnTo>
                  <a:lnTo>
                    <a:pt x="32913" y="11259"/>
                  </a:lnTo>
                  <a:lnTo>
                    <a:pt x="60751" y="15786"/>
                  </a:lnTo>
                  <a:lnTo>
                    <a:pt x="87979" y="20501"/>
                  </a:lnTo>
                  <a:lnTo>
                    <a:pt x="101600" y="254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1" name="SMARTInkShape-876"/>
            <p:cNvSpPr/>
            <p:nvPr/>
          </p:nvSpPr>
          <p:spPr>
            <a:xfrm>
              <a:off x="8467432" y="3505200"/>
              <a:ext cx="95778" cy="106664"/>
            </a:xfrm>
            <a:custGeom>
              <a:avLst/>
              <a:gdLst/>
              <a:ahLst/>
              <a:cxnLst/>
              <a:rect l="0" t="0" r="0" b="0"/>
              <a:pathLst>
                <a:path w="95778" h="106664">
                  <a:moveTo>
                    <a:pt x="28868" y="0"/>
                  </a:moveTo>
                  <a:lnTo>
                    <a:pt x="25496" y="3371"/>
                  </a:lnTo>
                  <a:lnTo>
                    <a:pt x="21960" y="5026"/>
                  </a:lnTo>
                  <a:lnTo>
                    <a:pt x="20029" y="5467"/>
                  </a:lnTo>
                  <a:lnTo>
                    <a:pt x="18742" y="6467"/>
                  </a:lnTo>
                  <a:lnTo>
                    <a:pt x="13135" y="18481"/>
                  </a:lnTo>
                  <a:lnTo>
                    <a:pt x="5647" y="46657"/>
                  </a:lnTo>
                  <a:lnTo>
                    <a:pt x="0" y="71974"/>
                  </a:lnTo>
                  <a:lnTo>
                    <a:pt x="2872" y="89763"/>
                  </a:lnTo>
                  <a:lnTo>
                    <a:pt x="5084" y="94693"/>
                  </a:lnTo>
                  <a:lnTo>
                    <a:pt x="12253" y="103606"/>
                  </a:lnTo>
                  <a:lnTo>
                    <a:pt x="18191" y="106019"/>
                  </a:lnTo>
                  <a:lnTo>
                    <a:pt x="21750" y="106663"/>
                  </a:lnTo>
                  <a:lnTo>
                    <a:pt x="29467" y="105496"/>
                  </a:lnTo>
                  <a:lnTo>
                    <a:pt x="58535" y="92989"/>
                  </a:lnTo>
                  <a:lnTo>
                    <a:pt x="67840" y="86740"/>
                  </a:lnTo>
                  <a:lnTo>
                    <a:pt x="77305" y="73238"/>
                  </a:lnTo>
                  <a:lnTo>
                    <a:pt x="89523" y="48609"/>
                  </a:lnTo>
                  <a:lnTo>
                    <a:pt x="93687" y="33616"/>
                  </a:lnTo>
                  <a:lnTo>
                    <a:pt x="95364" y="30877"/>
                  </a:lnTo>
                  <a:lnTo>
                    <a:pt x="95777" y="28346"/>
                  </a:lnTo>
                  <a:lnTo>
                    <a:pt x="95346" y="25953"/>
                  </a:lnTo>
                  <a:lnTo>
                    <a:pt x="93250" y="19213"/>
                  </a:lnTo>
                  <a:lnTo>
                    <a:pt x="92368" y="63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2" name="SMARTInkShape-877"/>
            <p:cNvSpPr/>
            <p:nvPr/>
          </p:nvSpPr>
          <p:spPr>
            <a:xfrm>
              <a:off x="8572794" y="3517900"/>
              <a:ext cx="88309" cy="114301"/>
            </a:xfrm>
            <a:custGeom>
              <a:avLst/>
              <a:gdLst/>
              <a:ahLst/>
              <a:cxnLst/>
              <a:rect l="0" t="0" r="0" b="0"/>
              <a:pathLst>
                <a:path w="88309" h="114301">
                  <a:moveTo>
                    <a:pt x="56856" y="0"/>
                  </a:moveTo>
                  <a:lnTo>
                    <a:pt x="51388" y="5467"/>
                  </a:lnTo>
                  <a:lnTo>
                    <a:pt x="49974" y="11245"/>
                  </a:lnTo>
                  <a:lnTo>
                    <a:pt x="33503" y="40481"/>
                  </a:lnTo>
                  <a:lnTo>
                    <a:pt x="16636" y="70722"/>
                  </a:lnTo>
                  <a:lnTo>
                    <a:pt x="8877" y="80187"/>
                  </a:lnTo>
                  <a:lnTo>
                    <a:pt x="7310" y="84557"/>
                  </a:lnTo>
                  <a:lnTo>
                    <a:pt x="6186" y="86004"/>
                  </a:lnTo>
                  <a:lnTo>
                    <a:pt x="3056" y="87613"/>
                  </a:lnTo>
                  <a:lnTo>
                    <a:pt x="1939" y="87336"/>
                  </a:lnTo>
                  <a:lnTo>
                    <a:pt x="1195" y="86446"/>
                  </a:lnTo>
                  <a:lnTo>
                    <a:pt x="367" y="83576"/>
                  </a:lnTo>
                  <a:lnTo>
                    <a:pt x="0" y="79948"/>
                  </a:lnTo>
                  <a:lnTo>
                    <a:pt x="607" y="78699"/>
                  </a:lnTo>
                  <a:lnTo>
                    <a:pt x="1718" y="77865"/>
                  </a:lnTo>
                  <a:lnTo>
                    <a:pt x="3163" y="77310"/>
                  </a:lnTo>
                  <a:lnTo>
                    <a:pt x="28082" y="47967"/>
                  </a:lnTo>
                  <a:lnTo>
                    <a:pt x="56906" y="20889"/>
                  </a:lnTo>
                  <a:lnTo>
                    <a:pt x="67689" y="15126"/>
                  </a:lnTo>
                  <a:lnTo>
                    <a:pt x="77653" y="13179"/>
                  </a:lnTo>
                  <a:lnTo>
                    <a:pt x="79187" y="13725"/>
                  </a:lnTo>
                  <a:lnTo>
                    <a:pt x="80210" y="14794"/>
                  </a:lnTo>
                  <a:lnTo>
                    <a:pt x="80892" y="16212"/>
                  </a:lnTo>
                  <a:lnTo>
                    <a:pt x="82052" y="17158"/>
                  </a:lnTo>
                  <a:lnTo>
                    <a:pt x="85223" y="18209"/>
                  </a:lnTo>
                  <a:lnTo>
                    <a:pt x="86350" y="19900"/>
                  </a:lnTo>
                  <a:lnTo>
                    <a:pt x="88160" y="30872"/>
                  </a:lnTo>
                  <a:lnTo>
                    <a:pt x="88308" y="33281"/>
                  </a:lnTo>
                  <a:lnTo>
                    <a:pt x="83477" y="47287"/>
                  </a:lnTo>
                  <a:lnTo>
                    <a:pt x="78462" y="59480"/>
                  </a:lnTo>
                  <a:lnTo>
                    <a:pt x="69148" y="88912"/>
                  </a:lnTo>
                  <a:lnTo>
                    <a:pt x="64966" y="99722"/>
                  </a:lnTo>
                  <a:lnTo>
                    <a:pt x="63206" y="1143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3" name="SMARTInkShape-878"/>
            <p:cNvSpPr/>
            <p:nvPr/>
          </p:nvSpPr>
          <p:spPr>
            <a:xfrm>
              <a:off x="8681001" y="3562372"/>
              <a:ext cx="75650" cy="95229"/>
            </a:xfrm>
            <a:custGeom>
              <a:avLst/>
              <a:gdLst/>
              <a:ahLst/>
              <a:cxnLst/>
              <a:rect l="0" t="0" r="0" b="0"/>
              <a:pathLst>
                <a:path w="75650" h="95229">
                  <a:moveTo>
                    <a:pt x="75649" y="6328"/>
                  </a:moveTo>
                  <a:lnTo>
                    <a:pt x="75649" y="860"/>
                  </a:lnTo>
                  <a:lnTo>
                    <a:pt x="74943" y="566"/>
                  </a:lnTo>
                  <a:lnTo>
                    <a:pt x="60722" y="0"/>
                  </a:lnTo>
                  <a:lnTo>
                    <a:pt x="51078" y="3355"/>
                  </a:lnTo>
                  <a:lnTo>
                    <a:pt x="45208" y="8769"/>
                  </a:lnTo>
                  <a:lnTo>
                    <a:pt x="27712" y="27816"/>
                  </a:lnTo>
                  <a:lnTo>
                    <a:pt x="5732" y="45332"/>
                  </a:lnTo>
                  <a:lnTo>
                    <a:pt x="2241" y="52120"/>
                  </a:lnTo>
                  <a:lnTo>
                    <a:pt x="0" y="67976"/>
                  </a:lnTo>
                  <a:lnTo>
                    <a:pt x="1576" y="74414"/>
                  </a:lnTo>
                  <a:lnTo>
                    <a:pt x="8336" y="84296"/>
                  </a:lnTo>
                  <a:lnTo>
                    <a:pt x="14217" y="86841"/>
                  </a:lnTo>
                  <a:lnTo>
                    <a:pt x="41493" y="93724"/>
                  </a:lnTo>
                  <a:lnTo>
                    <a:pt x="62949" y="95228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4" name="SMARTInkShape-879"/>
            <p:cNvSpPr/>
            <p:nvPr/>
          </p:nvSpPr>
          <p:spPr>
            <a:xfrm>
              <a:off x="8788400" y="3498850"/>
              <a:ext cx="76201" cy="177801"/>
            </a:xfrm>
            <a:custGeom>
              <a:avLst/>
              <a:gdLst/>
              <a:ahLst/>
              <a:cxnLst/>
              <a:rect l="0" t="0" r="0" b="0"/>
              <a:pathLst>
                <a:path w="76201" h="177801">
                  <a:moveTo>
                    <a:pt x="76200" y="0"/>
                  </a:moveTo>
                  <a:lnTo>
                    <a:pt x="76200" y="8838"/>
                  </a:lnTo>
                  <a:lnTo>
                    <a:pt x="65368" y="39205"/>
                  </a:lnTo>
                  <a:lnTo>
                    <a:pt x="55219" y="65599"/>
                  </a:lnTo>
                  <a:lnTo>
                    <a:pt x="43206" y="94410"/>
                  </a:lnTo>
                  <a:lnTo>
                    <a:pt x="28969" y="124848"/>
                  </a:lnTo>
                  <a:lnTo>
                    <a:pt x="11749" y="155095"/>
                  </a:lnTo>
                  <a:lnTo>
                    <a:pt x="0" y="1778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5" name="SMARTInkShape-880"/>
            <p:cNvSpPr/>
            <p:nvPr/>
          </p:nvSpPr>
          <p:spPr>
            <a:xfrm>
              <a:off x="8788400" y="3594100"/>
              <a:ext cx="57151" cy="19051"/>
            </a:xfrm>
            <a:custGeom>
              <a:avLst/>
              <a:gdLst/>
              <a:ahLst/>
              <a:cxnLst/>
              <a:rect l="0" t="0" r="0" b="0"/>
              <a:pathLst>
                <a:path w="57151" h="19051">
                  <a:moveTo>
                    <a:pt x="0" y="0"/>
                  </a:moveTo>
                  <a:lnTo>
                    <a:pt x="3371" y="0"/>
                  </a:lnTo>
                  <a:lnTo>
                    <a:pt x="6907" y="1881"/>
                  </a:lnTo>
                  <a:lnTo>
                    <a:pt x="18297" y="8838"/>
                  </a:lnTo>
                  <a:lnTo>
                    <a:pt x="48972" y="17575"/>
                  </a:lnTo>
                  <a:lnTo>
                    <a:pt x="57150" y="190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6" name="SMARTInkShape-881"/>
            <p:cNvSpPr/>
            <p:nvPr/>
          </p:nvSpPr>
          <p:spPr>
            <a:xfrm>
              <a:off x="8858250" y="3600450"/>
              <a:ext cx="57151" cy="95251"/>
            </a:xfrm>
            <a:custGeom>
              <a:avLst/>
              <a:gdLst/>
              <a:ahLst/>
              <a:cxnLst/>
              <a:rect l="0" t="0" r="0" b="0"/>
              <a:pathLst>
                <a:path w="57151" h="95251">
                  <a:moveTo>
                    <a:pt x="57150" y="0"/>
                  </a:moveTo>
                  <a:lnTo>
                    <a:pt x="53778" y="3371"/>
                  </a:lnTo>
                  <a:lnTo>
                    <a:pt x="52123" y="6907"/>
                  </a:lnTo>
                  <a:lnTo>
                    <a:pt x="47690" y="18297"/>
                  </a:lnTo>
                  <a:lnTo>
                    <a:pt x="25753" y="47708"/>
                  </a:lnTo>
                  <a:lnTo>
                    <a:pt x="12731" y="74047"/>
                  </a:lnTo>
                  <a:lnTo>
                    <a:pt x="9186" y="79476"/>
                  </a:lnTo>
                  <a:lnTo>
                    <a:pt x="6723" y="87519"/>
                  </a:lnTo>
                  <a:lnTo>
                    <a:pt x="0" y="952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7" name="SMARTInkShape-882"/>
            <p:cNvSpPr/>
            <p:nvPr/>
          </p:nvSpPr>
          <p:spPr>
            <a:xfrm>
              <a:off x="8953500" y="3549650"/>
              <a:ext cx="6351" cy="19051"/>
            </a:xfrm>
            <a:custGeom>
              <a:avLst/>
              <a:gdLst/>
              <a:ahLst/>
              <a:cxnLst/>
              <a:rect l="0" t="0" r="0" b="0"/>
              <a:pathLst>
                <a:path w="6351" h="19051">
                  <a:moveTo>
                    <a:pt x="6350" y="0"/>
                  </a:moveTo>
                  <a:lnTo>
                    <a:pt x="882" y="5467"/>
                  </a:lnTo>
                  <a:lnTo>
                    <a:pt x="261" y="9459"/>
                  </a:lnTo>
                  <a:lnTo>
                    <a:pt x="0" y="190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8" name="SMARTInkShape-883"/>
            <p:cNvSpPr/>
            <p:nvPr/>
          </p:nvSpPr>
          <p:spPr>
            <a:xfrm>
              <a:off x="8928217" y="3626134"/>
              <a:ext cx="82434" cy="88212"/>
            </a:xfrm>
            <a:custGeom>
              <a:avLst/>
              <a:gdLst/>
              <a:ahLst/>
              <a:cxnLst/>
              <a:rect l="0" t="0" r="0" b="0"/>
              <a:pathLst>
                <a:path w="82434" h="88212">
                  <a:moveTo>
                    <a:pt x="76083" y="12416"/>
                  </a:moveTo>
                  <a:lnTo>
                    <a:pt x="70615" y="6948"/>
                  </a:lnTo>
                  <a:lnTo>
                    <a:pt x="60473" y="1876"/>
                  </a:lnTo>
                  <a:lnTo>
                    <a:pt x="49062" y="143"/>
                  </a:lnTo>
                  <a:lnTo>
                    <a:pt x="45369" y="0"/>
                  </a:lnTo>
                  <a:lnTo>
                    <a:pt x="39384" y="1724"/>
                  </a:lnTo>
                  <a:lnTo>
                    <a:pt x="29792" y="8579"/>
                  </a:lnTo>
                  <a:lnTo>
                    <a:pt x="13943" y="25725"/>
                  </a:lnTo>
                  <a:lnTo>
                    <a:pt x="2884" y="46362"/>
                  </a:lnTo>
                  <a:lnTo>
                    <a:pt x="0" y="76781"/>
                  </a:lnTo>
                  <a:lnTo>
                    <a:pt x="1372" y="79315"/>
                  </a:lnTo>
                  <a:lnTo>
                    <a:pt x="6659" y="84012"/>
                  </a:lnTo>
                  <a:lnTo>
                    <a:pt x="11831" y="86569"/>
                  </a:lnTo>
                  <a:lnTo>
                    <a:pt x="20901" y="88211"/>
                  </a:lnTo>
                  <a:lnTo>
                    <a:pt x="34097" y="85125"/>
                  </a:lnTo>
                  <a:lnTo>
                    <a:pt x="55643" y="73678"/>
                  </a:lnTo>
                  <a:lnTo>
                    <a:pt x="61824" y="67630"/>
                  </a:lnTo>
                  <a:lnTo>
                    <a:pt x="71542" y="52250"/>
                  </a:lnTo>
                  <a:lnTo>
                    <a:pt x="81988" y="20808"/>
                  </a:lnTo>
                  <a:lnTo>
                    <a:pt x="82433" y="12416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9" name="SMARTInkShape-884"/>
            <p:cNvSpPr/>
            <p:nvPr/>
          </p:nvSpPr>
          <p:spPr>
            <a:xfrm>
              <a:off x="9000719" y="3657600"/>
              <a:ext cx="70250" cy="133351"/>
            </a:xfrm>
            <a:custGeom>
              <a:avLst/>
              <a:gdLst/>
              <a:ahLst/>
              <a:cxnLst/>
              <a:rect l="0" t="0" r="0" b="0"/>
              <a:pathLst>
                <a:path w="70250" h="133351">
                  <a:moveTo>
                    <a:pt x="60731" y="0"/>
                  </a:moveTo>
                  <a:lnTo>
                    <a:pt x="60731" y="3371"/>
                  </a:lnTo>
                  <a:lnTo>
                    <a:pt x="60025" y="4364"/>
                  </a:lnTo>
                  <a:lnTo>
                    <a:pt x="58849" y="5026"/>
                  </a:lnTo>
                  <a:lnTo>
                    <a:pt x="57359" y="5467"/>
                  </a:lnTo>
                  <a:lnTo>
                    <a:pt x="56366" y="7172"/>
                  </a:lnTo>
                  <a:lnTo>
                    <a:pt x="54263" y="15609"/>
                  </a:lnTo>
                  <a:lnTo>
                    <a:pt x="37389" y="46780"/>
                  </a:lnTo>
                  <a:lnTo>
                    <a:pt x="27088" y="63541"/>
                  </a:lnTo>
                  <a:lnTo>
                    <a:pt x="12634" y="78897"/>
                  </a:lnTo>
                  <a:lnTo>
                    <a:pt x="6576" y="82173"/>
                  </a:lnTo>
                  <a:lnTo>
                    <a:pt x="3975" y="87874"/>
                  </a:lnTo>
                  <a:lnTo>
                    <a:pt x="3138" y="87510"/>
                  </a:lnTo>
                  <a:lnTo>
                    <a:pt x="326" y="85225"/>
                  </a:lnTo>
                  <a:lnTo>
                    <a:pt x="0" y="84333"/>
                  </a:lnTo>
                  <a:lnTo>
                    <a:pt x="488" y="83738"/>
                  </a:lnTo>
                  <a:lnTo>
                    <a:pt x="1519" y="83342"/>
                  </a:lnTo>
                  <a:lnTo>
                    <a:pt x="2206" y="82372"/>
                  </a:lnTo>
                  <a:lnTo>
                    <a:pt x="6771" y="70410"/>
                  </a:lnTo>
                  <a:lnTo>
                    <a:pt x="27044" y="42947"/>
                  </a:lnTo>
                  <a:lnTo>
                    <a:pt x="34234" y="37196"/>
                  </a:lnTo>
                  <a:lnTo>
                    <a:pt x="42134" y="34170"/>
                  </a:lnTo>
                  <a:lnTo>
                    <a:pt x="61496" y="28410"/>
                  </a:lnTo>
                  <a:lnTo>
                    <a:pt x="63357" y="28818"/>
                  </a:lnTo>
                  <a:lnTo>
                    <a:pt x="64598" y="29795"/>
                  </a:lnTo>
                  <a:lnTo>
                    <a:pt x="67859" y="30881"/>
                  </a:lnTo>
                  <a:lnTo>
                    <a:pt x="69716" y="31170"/>
                  </a:lnTo>
                  <a:lnTo>
                    <a:pt x="70249" y="32069"/>
                  </a:lnTo>
                  <a:lnTo>
                    <a:pt x="69897" y="33373"/>
                  </a:lnTo>
                  <a:lnTo>
                    <a:pt x="68959" y="34949"/>
                  </a:lnTo>
                  <a:lnTo>
                    <a:pt x="67451" y="48322"/>
                  </a:lnTo>
                  <a:lnTo>
                    <a:pt x="67246" y="58870"/>
                  </a:lnTo>
                  <a:lnTo>
                    <a:pt x="60387" y="76710"/>
                  </a:lnTo>
                  <a:lnTo>
                    <a:pt x="43238" y="106135"/>
                  </a:lnTo>
                  <a:lnTo>
                    <a:pt x="28981" y="1333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41" name="SMARTInkShape-885"/>
          <p:cNvSpPr/>
          <p:nvPr/>
        </p:nvSpPr>
        <p:spPr>
          <a:xfrm>
            <a:off x="7467600" y="3422650"/>
            <a:ext cx="1447801" cy="558801"/>
          </a:xfrm>
          <a:custGeom>
            <a:avLst/>
            <a:gdLst/>
            <a:ahLst/>
            <a:cxnLst/>
            <a:rect l="0" t="0" r="0" b="0"/>
            <a:pathLst>
              <a:path w="1447801" h="558801">
                <a:moveTo>
                  <a:pt x="0" y="38100"/>
                </a:moveTo>
                <a:lnTo>
                  <a:pt x="0" y="34728"/>
                </a:lnTo>
                <a:lnTo>
                  <a:pt x="705" y="33735"/>
                </a:lnTo>
                <a:lnTo>
                  <a:pt x="1882" y="33073"/>
                </a:lnTo>
                <a:lnTo>
                  <a:pt x="3371" y="32632"/>
                </a:lnTo>
                <a:lnTo>
                  <a:pt x="22076" y="21676"/>
                </a:lnTo>
                <a:lnTo>
                  <a:pt x="50853" y="14177"/>
                </a:lnTo>
                <a:lnTo>
                  <a:pt x="63515" y="11255"/>
                </a:lnTo>
                <a:lnTo>
                  <a:pt x="72679" y="8530"/>
                </a:lnTo>
                <a:lnTo>
                  <a:pt x="101972" y="3266"/>
                </a:lnTo>
                <a:lnTo>
                  <a:pt x="127502" y="967"/>
                </a:lnTo>
                <a:lnTo>
                  <a:pt x="154038" y="286"/>
                </a:lnTo>
                <a:lnTo>
                  <a:pt x="179775" y="84"/>
                </a:lnTo>
                <a:lnTo>
                  <a:pt x="205274" y="25"/>
                </a:lnTo>
                <a:lnTo>
                  <a:pt x="234075" y="7"/>
                </a:lnTo>
                <a:lnTo>
                  <a:pt x="261580" y="2"/>
                </a:lnTo>
                <a:lnTo>
                  <a:pt x="287604" y="0"/>
                </a:lnTo>
                <a:lnTo>
                  <a:pt x="316559" y="0"/>
                </a:lnTo>
                <a:lnTo>
                  <a:pt x="344110" y="0"/>
                </a:lnTo>
                <a:lnTo>
                  <a:pt x="370147" y="0"/>
                </a:lnTo>
                <a:lnTo>
                  <a:pt x="399108" y="3370"/>
                </a:lnTo>
                <a:lnTo>
                  <a:pt x="426660" y="5467"/>
                </a:lnTo>
                <a:lnTo>
                  <a:pt x="452697" y="6088"/>
                </a:lnTo>
                <a:lnTo>
                  <a:pt x="478287" y="9643"/>
                </a:lnTo>
                <a:lnTo>
                  <a:pt x="503742" y="11794"/>
                </a:lnTo>
                <a:lnTo>
                  <a:pt x="532531" y="15802"/>
                </a:lnTo>
                <a:lnTo>
                  <a:pt x="560032" y="21458"/>
                </a:lnTo>
                <a:lnTo>
                  <a:pt x="590244" y="29691"/>
                </a:lnTo>
                <a:lnTo>
                  <a:pt x="620776" y="38111"/>
                </a:lnTo>
                <a:lnTo>
                  <a:pt x="650770" y="46569"/>
                </a:lnTo>
                <a:lnTo>
                  <a:pt x="678801" y="55739"/>
                </a:lnTo>
                <a:lnTo>
                  <a:pt x="704722" y="68526"/>
                </a:lnTo>
                <a:lnTo>
                  <a:pt x="730224" y="81426"/>
                </a:lnTo>
                <a:lnTo>
                  <a:pt x="755645" y="96857"/>
                </a:lnTo>
                <a:lnTo>
                  <a:pt x="781049" y="109312"/>
                </a:lnTo>
                <a:lnTo>
                  <a:pt x="806450" y="125152"/>
                </a:lnTo>
                <a:lnTo>
                  <a:pt x="836317" y="146085"/>
                </a:lnTo>
                <a:lnTo>
                  <a:pt x="863482" y="167221"/>
                </a:lnTo>
                <a:lnTo>
                  <a:pt x="889960" y="188383"/>
                </a:lnTo>
                <a:lnTo>
                  <a:pt x="918995" y="214576"/>
                </a:lnTo>
                <a:lnTo>
                  <a:pt x="947460" y="237597"/>
                </a:lnTo>
                <a:lnTo>
                  <a:pt x="976695" y="258991"/>
                </a:lnTo>
                <a:lnTo>
                  <a:pt x="994711" y="274528"/>
                </a:lnTo>
                <a:lnTo>
                  <a:pt x="1022185" y="300630"/>
                </a:lnTo>
                <a:lnTo>
                  <a:pt x="1048704" y="327116"/>
                </a:lnTo>
                <a:lnTo>
                  <a:pt x="1079625" y="351004"/>
                </a:lnTo>
                <a:lnTo>
                  <a:pt x="1111266" y="376161"/>
                </a:lnTo>
                <a:lnTo>
                  <a:pt x="1138534" y="395461"/>
                </a:lnTo>
                <a:lnTo>
                  <a:pt x="1167517" y="416076"/>
                </a:lnTo>
                <a:lnTo>
                  <a:pt x="1194330" y="433737"/>
                </a:lnTo>
                <a:lnTo>
                  <a:pt x="1224191" y="452696"/>
                </a:lnTo>
                <a:lnTo>
                  <a:pt x="1254052" y="473243"/>
                </a:lnTo>
                <a:lnTo>
                  <a:pt x="1283468" y="490890"/>
                </a:lnTo>
                <a:lnTo>
                  <a:pt x="1311699" y="504420"/>
                </a:lnTo>
                <a:lnTo>
                  <a:pt x="1341700" y="520815"/>
                </a:lnTo>
                <a:lnTo>
                  <a:pt x="1369482" y="534218"/>
                </a:lnTo>
                <a:lnTo>
                  <a:pt x="1400448" y="543676"/>
                </a:lnTo>
                <a:lnTo>
                  <a:pt x="1431888" y="553691"/>
                </a:lnTo>
                <a:lnTo>
                  <a:pt x="1447800" y="558800"/>
                </a:lnTo>
              </a:path>
            </a:pathLst>
          </a:custGeom>
          <a:ln w="1905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8" name="SMARTInkShape-Group160"/>
          <p:cNvGrpSpPr/>
          <p:nvPr/>
        </p:nvGrpSpPr>
        <p:grpSpPr>
          <a:xfrm>
            <a:off x="4721163" y="2654301"/>
            <a:ext cx="840686" cy="298450"/>
            <a:chOff x="4721163" y="2654301"/>
            <a:chExt cx="840686" cy="298450"/>
          </a:xfrm>
        </p:grpSpPr>
        <p:sp>
          <p:nvSpPr>
            <p:cNvPr id="242" name="SMARTInkShape-886"/>
            <p:cNvSpPr/>
            <p:nvPr/>
          </p:nvSpPr>
          <p:spPr>
            <a:xfrm>
              <a:off x="4721163" y="2705100"/>
              <a:ext cx="60388" cy="247651"/>
            </a:xfrm>
            <a:custGeom>
              <a:avLst/>
              <a:gdLst/>
              <a:ahLst/>
              <a:cxnLst/>
              <a:rect l="0" t="0" r="0" b="0"/>
              <a:pathLst>
                <a:path w="60388" h="247651">
                  <a:moveTo>
                    <a:pt x="41337" y="0"/>
                  </a:moveTo>
                  <a:lnTo>
                    <a:pt x="41337" y="8838"/>
                  </a:lnTo>
                  <a:lnTo>
                    <a:pt x="30505" y="39205"/>
                  </a:lnTo>
                  <a:lnTo>
                    <a:pt x="22238" y="65599"/>
                  </a:lnTo>
                  <a:lnTo>
                    <a:pt x="14041" y="87640"/>
                  </a:lnTo>
                  <a:lnTo>
                    <a:pt x="8038" y="102451"/>
                  </a:lnTo>
                  <a:lnTo>
                    <a:pt x="3954" y="129212"/>
                  </a:lnTo>
                  <a:lnTo>
                    <a:pt x="0" y="151879"/>
                  </a:lnTo>
                  <a:lnTo>
                    <a:pt x="2388" y="182583"/>
                  </a:lnTo>
                  <a:lnTo>
                    <a:pt x="4271" y="195448"/>
                  </a:lnTo>
                  <a:lnTo>
                    <a:pt x="17493" y="219669"/>
                  </a:lnTo>
                  <a:lnTo>
                    <a:pt x="23919" y="226512"/>
                  </a:lnTo>
                  <a:lnTo>
                    <a:pt x="44686" y="241116"/>
                  </a:lnTo>
                  <a:lnTo>
                    <a:pt x="60387" y="2476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3" name="SMARTInkShape-887"/>
            <p:cNvSpPr/>
            <p:nvPr/>
          </p:nvSpPr>
          <p:spPr>
            <a:xfrm>
              <a:off x="4858142" y="2730500"/>
              <a:ext cx="144080" cy="177503"/>
            </a:xfrm>
            <a:custGeom>
              <a:avLst/>
              <a:gdLst/>
              <a:ahLst/>
              <a:cxnLst/>
              <a:rect l="0" t="0" r="0" b="0"/>
              <a:pathLst>
                <a:path w="144080" h="177503">
                  <a:moveTo>
                    <a:pt x="5958" y="0"/>
                  </a:moveTo>
                  <a:lnTo>
                    <a:pt x="5958" y="8838"/>
                  </a:lnTo>
                  <a:lnTo>
                    <a:pt x="0" y="40161"/>
                  </a:lnTo>
                  <a:lnTo>
                    <a:pt x="3056" y="67278"/>
                  </a:lnTo>
                  <a:lnTo>
                    <a:pt x="6090" y="94742"/>
                  </a:lnTo>
                  <a:lnTo>
                    <a:pt x="10870" y="120549"/>
                  </a:lnTo>
                  <a:lnTo>
                    <a:pt x="12374" y="131894"/>
                  </a:lnTo>
                  <a:lnTo>
                    <a:pt x="18633" y="158542"/>
                  </a:lnTo>
                  <a:lnTo>
                    <a:pt x="22021" y="158688"/>
                  </a:lnTo>
                  <a:lnTo>
                    <a:pt x="23017" y="158003"/>
                  </a:lnTo>
                  <a:lnTo>
                    <a:pt x="23680" y="156841"/>
                  </a:lnTo>
                  <a:lnTo>
                    <a:pt x="24418" y="152962"/>
                  </a:lnTo>
                  <a:lnTo>
                    <a:pt x="24984" y="122623"/>
                  </a:lnTo>
                  <a:lnTo>
                    <a:pt x="30072" y="102146"/>
                  </a:lnTo>
                  <a:lnTo>
                    <a:pt x="33844" y="95257"/>
                  </a:lnTo>
                  <a:lnTo>
                    <a:pt x="54780" y="78440"/>
                  </a:lnTo>
                  <a:lnTo>
                    <a:pt x="65893" y="72709"/>
                  </a:lnTo>
                  <a:lnTo>
                    <a:pt x="86479" y="70226"/>
                  </a:lnTo>
                  <a:lnTo>
                    <a:pt x="115169" y="78721"/>
                  </a:lnTo>
                  <a:lnTo>
                    <a:pt x="123405" y="86492"/>
                  </a:lnTo>
                  <a:lnTo>
                    <a:pt x="139026" y="115970"/>
                  </a:lnTo>
                  <a:lnTo>
                    <a:pt x="143693" y="131963"/>
                  </a:lnTo>
                  <a:lnTo>
                    <a:pt x="144079" y="141200"/>
                  </a:lnTo>
                  <a:lnTo>
                    <a:pt x="140329" y="153628"/>
                  </a:lnTo>
                  <a:lnTo>
                    <a:pt x="136705" y="159531"/>
                  </a:lnTo>
                  <a:lnTo>
                    <a:pt x="127326" y="166820"/>
                  </a:lnTo>
                  <a:lnTo>
                    <a:pt x="104770" y="175542"/>
                  </a:lnTo>
                  <a:lnTo>
                    <a:pt x="84186" y="177502"/>
                  </a:lnTo>
                  <a:lnTo>
                    <a:pt x="55430" y="169949"/>
                  </a:lnTo>
                  <a:lnTo>
                    <a:pt x="44058" y="1651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4" name="SMARTInkShape-888"/>
            <p:cNvSpPr/>
            <p:nvPr/>
          </p:nvSpPr>
          <p:spPr>
            <a:xfrm>
              <a:off x="5032800" y="2781561"/>
              <a:ext cx="148801" cy="107690"/>
            </a:xfrm>
            <a:custGeom>
              <a:avLst/>
              <a:gdLst/>
              <a:ahLst/>
              <a:cxnLst/>
              <a:rect l="0" t="0" r="0" b="0"/>
              <a:pathLst>
                <a:path w="148801" h="107690">
                  <a:moveTo>
                    <a:pt x="78950" y="6089"/>
                  </a:moveTo>
                  <a:lnTo>
                    <a:pt x="78950" y="621"/>
                  </a:lnTo>
                  <a:lnTo>
                    <a:pt x="78244" y="327"/>
                  </a:lnTo>
                  <a:lnTo>
                    <a:pt x="75578" y="0"/>
                  </a:lnTo>
                  <a:lnTo>
                    <a:pt x="72042" y="1736"/>
                  </a:lnTo>
                  <a:lnTo>
                    <a:pt x="70111" y="3187"/>
                  </a:lnTo>
                  <a:lnTo>
                    <a:pt x="56873" y="6926"/>
                  </a:lnTo>
                  <a:lnTo>
                    <a:pt x="28096" y="31785"/>
                  </a:lnTo>
                  <a:lnTo>
                    <a:pt x="20365" y="40793"/>
                  </a:lnTo>
                  <a:lnTo>
                    <a:pt x="5112" y="71128"/>
                  </a:lnTo>
                  <a:lnTo>
                    <a:pt x="742" y="79916"/>
                  </a:lnTo>
                  <a:lnTo>
                    <a:pt x="0" y="83529"/>
                  </a:lnTo>
                  <a:lnTo>
                    <a:pt x="211" y="86643"/>
                  </a:lnTo>
                  <a:lnTo>
                    <a:pt x="2248" y="93340"/>
                  </a:lnTo>
                  <a:lnTo>
                    <a:pt x="5972" y="97871"/>
                  </a:lnTo>
                  <a:lnTo>
                    <a:pt x="7721" y="98321"/>
                  </a:lnTo>
                  <a:lnTo>
                    <a:pt x="9591" y="97916"/>
                  </a:lnTo>
                  <a:lnTo>
                    <a:pt x="11544" y="96940"/>
                  </a:lnTo>
                  <a:lnTo>
                    <a:pt x="32783" y="91789"/>
                  </a:lnTo>
                  <a:lnTo>
                    <a:pt x="61189" y="74610"/>
                  </a:lnTo>
                  <a:lnTo>
                    <a:pt x="69410" y="68057"/>
                  </a:lnTo>
                  <a:lnTo>
                    <a:pt x="79886" y="58316"/>
                  </a:lnTo>
                  <a:lnTo>
                    <a:pt x="92697" y="48704"/>
                  </a:lnTo>
                  <a:lnTo>
                    <a:pt x="95643" y="44314"/>
                  </a:lnTo>
                  <a:lnTo>
                    <a:pt x="97862" y="38218"/>
                  </a:lnTo>
                  <a:lnTo>
                    <a:pt x="98704" y="66215"/>
                  </a:lnTo>
                  <a:lnTo>
                    <a:pt x="106838" y="86635"/>
                  </a:lnTo>
                  <a:lnTo>
                    <a:pt x="119199" y="103093"/>
                  </a:lnTo>
                  <a:lnTo>
                    <a:pt x="125295" y="105646"/>
                  </a:lnTo>
                  <a:lnTo>
                    <a:pt x="148800" y="107689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5" name="SMARTInkShape-889"/>
            <p:cNvSpPr/>
            <p:nvPr/>
          </p:nvSpPr>
          <p:spPr>
            <a:xfrm>
              <a:off x="5203660" y="2774950"/>
              <a:ext cx="111068" cy="111345"/>
            </a:xfrm>
            <a:custGeom>
              <a:avLst/>
              <a:gdLst/>
              <a:ahLst/>
              <a:cxnLst/>
              <a:rect l="0" t="0" r="0" b="0"/>
              <a:pathLst>
                <a:path w="111068" h="111345">
                  <a:moveTo>
                    <a:pt x="54140" y="0"/>
                  </a:moveTo>
                  <a:lnTo>
                    <a:pt x="26302" y="0"/>
                  </a:lnTo>
                  <a:lnTo>
                    <a:pt x="14533" y="705"/>
                  </a:lnTo>
                  <a:lnTo>
                    <a:pt x="4953" y="5467"/>
                  </a:lnTo>
                  <a:lnTo>
                    <a:pt x="446" y="9459"/>
                  </a:lnTo>
                  <a:lnTo>
                    <a:pt x="0" y="10539"/>
                  </a:lnTo>
                  <a:lnTo>
                    <a:pt x="407" y="11259"/>
                  </a:lnTo>
                  <a:lnTo>
                    <a:pt x="2742" y="12765"/>
                  </a:lnTo>
                  <a:lnTo>
                    <a:pt x="19126" y="23474"/>
                  </a:lnTo>
                  <a:lnTo>
                    <a:pt x="48711" y="36000"/>
                  </a:lnTo>
                  <a:lnTo>
                    <a:pt x="66407" y="43043"/>
                  </a:lnTo>
                  <a:lnTo>
                    <a:pt x="94132" y="65159"/>
                  </a:lnTo>
                  <a:lnTo>
                    <a:pt x="105579" y="73320"/>
                  </a:lnTo>
                  <a:lnTo>
                    <a:pt x="108751" y="77977"/>
                  </a:lnTo>
                  <a:lnTo>
                    <a:pt x="110955" y="93881"/>
                  </a:lnTo>
                  <a:lnTo>
                    <a:pt x="111067" y="96454"/>
                  </a:lnTo>
                  <a:lnTo>
                    <a:pt x="109730" y="98874"/>
                  </a:lnTo>
                  <a:lnTo>
                    <a:pt x="104482" y="103446"/>
                  </a:lnTo>
                  <a:lnTo>
                    <a:pt x="97445" y="105948"/>
                  </a:lnTo>
                  <a:lnTo>
                    <a:pt x="76567" y="111344"/>
                  </a:lnTo>
                  <a:lnTo>
                    <a:pt x="46954" y="107635"/>
                  </a:lnTo>
                  <a:lnTo>
                    <a:pt x="33421" y="102534"/>
                  </a:lnTo>
                  <a:lnTo>
                    <a:pt x="22390" y="1016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6" name="SMARTInkShape-890"/>
            <p:cNvSpPr/>
            <p:nvPr/>
          </p:nvSpPr>
          <p:spPr>
            <a:xfrm>
              <a:off x="5341691" y="2762439"/>
              <a:ext cx="93910" cy="120462"/>
            </a:xfrm>
            <a:custGeom>
              <a:avLst/>
              <a:gdLst/>
              <a:ahLst/>
              <a:cxnLst/>
              <a:rect l="0" t="0" r="0" b="0"/>
              <a:pathLst>
                <a:path w="93910" h="120462">
                  <a:moveTo>
                    <a:pt x="11359" y="50611"/>
                  </a:moveTo>
                  <a:lnTo>
                    <a:pt x="14729" y="53981"/>
                  </a:lnTo>
                  <a:lnTo>
                    <a:pt x="16428" y="54269"/>
                  </a:lnTo>
                  <a:lnTo>
                    <a:pt x="18266" y="53755"/>
                  </a:lnTo>
                  <a:lnTo>
                    <a:pt x="20197" y="52707"/>
                  </a:lnTo>
                  <a:lnTo>
                    <a:pt x="37365" y="50886"/>
                  </a:lnTo>
                  <a:lnTo>
                    <a:pt x="44789" y="50028"/>
                  </a:lnTo>
                  <a:lnTo>
                    <a:pt x="52936" y="45577"/>
                  </a:lnTo>
                  <a:lnTo>
                    <a:pt x="59818" y="39084"/>
                  </a:lnTo>
                  <a:lnTo>
                    <a:pt x="72963" y="19239"/>
                  </a:lnTo>
                  <a:lnTo>
                    <a:pt x="74748" y="1970"/>
                  </a:lnTo>
                  <a:lnTo>
                    <a:pt x="74079" y="1250"/>
                  </a:lnTo>
                  <a:lnTo>
                    <a:pt x="71455" y="450"/>
                  </a:lnTo>
                  <a:lnTo>
                    <a:pt x="62640" y="0"/>
                  </a:lnTo>
                  <a:lnTo>
                    <a:pt x="47018" y="4918"/>
                  </a:lnTo>
                  <a:lnTo>
                    <a:pt x="38732" y="8665"/>
                  </a:lnTo>
                  <a:lnTo>
                    <a:pt x="32226" y="14565"/>
                  </a:lnTo>
                  <a:lnTo>
                    <a:pt x="26277" y="21184"/>
                  </a:lnTo>
                  <a:lnTo>
                    <a:pt x="15701" y="30289"/>
                  </a:lnTo>
                  <a:lnTo>
                    <a:pt x="3185" y="54258"/>
                  </a:lnTo>
                  <a:lnTo>
                    <a:pt x="0" y="70741"/>
                  </a:lnTo>
                  <a:lnTo>
                    <a:pt x="2426" y="85660"/>
                  </a:lnTo>
                  <a:lnTo>
                    <a:pt x="7615" y="99017"/>
                  </a:lnTo>
                  <a:lnTo>
                    <a:pt x="13458" y="105756"/>
                  </a:lnTo>
                  <a:lnTo>
                    <a:pt x="20758" y="110397"/>
                  </a:lnTo>
                  <a:lnTo>
                    <a:pt x="36943" y="113377"/>
                  </a:lnTo>
                  <a:lnTo>
                    <a:pt x="66403" y="114067"/>
                  </a:lnTo>
                  <a:lnTo>
                    <a:pt x="82622" y="114808"/>
                  </a:lnTo>
                  <a:lnTo>
                    <a:pt x="93909" y="120461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7" name="SMARTInkShape-891"/>
            <p:cNvSpPr/>
            <p:nvPr/>
          </p:nvSpPr>
          <p:spPr>
            <a:xfrm>
              <a:off x="5448645" y="2654301"/>
              <a:ext cx="113204" cy="247650"/>
            </a:xfrm>
            <a:custGeom>
              <a:avLst/>
              <a:gdLst/>
              <a:ahLst/>
              <a:cxnLst/>
              <a:rect l="0" t="0" r="0" b="0"/>
              <a:pathLst>
                <a:path w="113204" h="247650">
                  <a:moveTo>
                    <a:pt x="18705" y="6349"/>
                  </a:moveTo>
                  <a:lnTo>
                    <a:pt x="13237" y="881"/>
                  </a:lnTo>
                  <a:lnTo>
                    <a:pt x="9245" y="260"/>
                  </a:lnTo>
                  <a:lnTo>
                    <a:pt x="0" y="5"/>
                  </a:lnTo>
                  <a:lnTo>
                    <a:pt x="3128" y="0"/>
                  </a:lnTo>
                  <a:lnTo>
                    <a:pt x="6608" y="1881"/>
                  </a:lnTo>
                  <a:lnTo>
                    <a:pt x="21737" y="16605"/>
                  </a:lnTo>
                  <a:lnTo>
                    <a:pt x="39816" y="36988"/>
                  </a:lnTo>
                  <a:lnTo>
                    <a:pt x="69070" y="68553"/>
                  </a:lnTo>
                  <a:lnTo>
                    <a:pt x="88050" y="96874"/>
                  </a:lnTo>
                  <a:lnTo>
                    <a:pt x="101105" y="121130"/>
                  </a:lnTo>
                  <a:lnTo>
                    <a:pt x="110147" y="144310"/>
                  </a:lnTo>
                  <a:lnTo>
                    <a:pt x="113203" y="174476"/>
                  </a:lnTo>
                  <a:lnTo>
                    <a:pt x="110361" y="192493"/>
                  </a:lnTo>
                  <a:lnTo>
                    <a:pt x="97304" y="216998"/>
                  </a:lnTo>
                  <a:lnTo>
                    <a:pt x="75855" y="247649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1" name="Picture 4" descr="life-inside-cell">
            <a:hlinkClick r:id="rId2" action="ppaction://hlinkfil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9307"/>
            <a:ext cx="9144000" cy="51141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562600" cy="3533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0115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1" y="914400"/>
            <a:ext cx="1101725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51" name="SMARTInkShape-Group173"/>
          <p:cNvGrpSpPr/>
          <p:nvPr/>
        </p:nvGrpSpPr>
        <p:grpSpPr>
          <a:xfrm>
            <a:off x="685800" y="4210050"/>
            <a:ext cx="2406651" cy="330199"/>
            <a:chOff x="685800" y="4210050"/>
            <a:chExt cx="2406651" cy="330199"/>
          </a:xfrm>
        </p:grpSpPr>
        <p:sp>
          <p:nvSpPr>
            <p:cNvPr id="146" name="SMARTInkShape-1025"/>
            <p:cNvSpPr/>
            <p:nvPr/>
          </p:nvSpPr>
          <p:spPr>
            <a:xfrm>
              <a:off x="685800" y="4210050"/>
              <a:ext cx="2406651" cy="158749"/>
            </a:xfrm>
            <a:custGeom>
              <a:avLst/>
              <a:gdLst/>
              <a:ahLst/>
              <a:cxnLst/>
              <a:rect l="0" t="0" r="0" b="0"/>
              <a:pathLst>
                <a:path w="2406651" h="158749">
                  <a:moveTo>
                    <a:pt x="0" y="95250"/>
                  </a:moveTo>
                  <a:lnTo>
                    <a:pt x="0" y="82419"/>
                  </a:lnTo>
                  <a:lnTo>
                    <a:pt x="1880" y="77082"/>
                  </a:lnTo>
                  <a:lnTo>
                    <a:pt x="21370" y="54936"/>
                  </a:lnTo>
                  <a:lnTo>
                    <a:pt x="33253" y="44848"/>
                  </a:lnTo>
                  <a:lnTo>
                    <a:pt x="61471" y="24188"/>
                  </a:lnTo>
                  <a:lnTo>
                    <a:pt x="87766" y="14994"/>
                  </a:lnTo>
                  <a:lnTo>
                    <a:pt x="114075" y="8266"/>
                  </a:lnTo>
                  <a:lnTo>
                    <a:pt x="141655" y="6601"/>
                  </a:lnTo>
                  <a:lnTo>
                    <a:pt x="168336" y="6382"/>
                  </a:lnTo>
                  <a:lnTo>
                    <a:pt x="197276" y="13260"/>
                  </a:lnTo>
                  <a:lnTo>
                    <a:pt x="227950" y="19698"/>
                  </a:lnTo>
                  <a:lnTo>
                    <a:pt x="254889" y="33254"/>
                  </a:lnTo>
                  <a:lnTo>
                    <a:pt x="285867" y="46251"/>
                  </a:lnTo>
                  <a:lnTo>
                    <a:pt x="313151" y="61490"/>
                  </a:lnTo>
                  <a:lnTo>
                    <a:pt x="343162" y="80726"/>
                  </a:lnTo>
                  <a:lnTo>
                    <a:pt x="374684" y="94731"/>
                  </a:lnTo>
                  <a:lnTo>
                    <a:pt x="403427" y="103613"/>
                  </a:lnTo>
                  <a:lnTo>
                    <a:pt x="431211" y="116525"/>
                  </a:lnTo>
                  <a:lnTo>
                    <a:pt x="458965" y="126603"/>
                  </a:lnTo>
                  <a:lnTo>
                    <a:pt x="483123" y="133232"/>
                  </a:lnTo>
                  <a:lnTo>
                    <a:pt x="508155" y="137783"/>
                  </a:lnTo>
                  <a:lnTo>
                    <a:pt x="533444" y="141013"/>
                  </a:lnTo>
                  <a:lnTo>
                    <a:pt x="558812" y="146439"/>
                  </a:lnTo>
                  <a:lnTo>
                    <a:pt x="589298" y="151222"/>
                  </a:lnTo>
                  <a:lnTo>
                    <a:pt x="620771" y="156531"/>
                  </a:lnTo>
                  <a:lnTo>
                    <a:pt x="645756" y="158091"/>
                  </a:lnTo>
                  <a:lnTo>
                    <a:pt x="671035" y="158555"/>
                  </a:lnTo>
                  <a:lnTo>
                    <a:pt x="695693" y="158691"/>
                  </a:lnTo>
                  <a:lnTo>
                    <a:pt x="725226" y="158737"/>
                  </a:lnTo>
                  <a:lnTo>
                    <a:pt x="749692" y="158746"/>
                  </a:lnTo>
                  <a:lnTo>
                    <a:pt x="776696" y="158748"/>
                  </a:lnTo>
                  <a:lnTo>
                    <a:pt x="805159" y="156867"/>
                  </a:lnTo>
                  <a:lnTo>
                    <a:pt x="831468" y="151841"/>
                  </a:lnTo>
                  <a:lnTo>
                    <a:pt x="859018" y="145884"/>
                  </a:lnTo>
                  <a:lnTo>
                    <a:pt x="889523" y="139651"/>
                  </a:lnTo>
                  <a:lnTo>
                    <a:pt x="919022" y="131452"/>
                  </a:lnTo>
                  <a:lnTo>
                    <a:pt x="947518" y="121970"/>
                  </a:lnTo>
                  <a:lnTo>
                    <a:pt x="976423" y="112809"/>
                  </a:lnTo>
                  <a:lnTo>
                    <a:pt x="1004743" y="103039"/>
                  </a:lnTo>
                  <a:lnTo>
                    <a:pt x="1031713" y="93795"/>
                  </a:lnTo>
                  <a:lnTo>
                    <a:pt x="1056874" y="82119"/>
                  </a:lnTo>
                  <a:lnTo>
                    <a:pt x="1084789" y="69722"/>
                  </a:lnTo>
                  <a:lnTo>
                    <a:pt x="1110936" y="58992"/>
                  </a:lnTo>
                  <a:lnTo>
                    <a:pt x="1136556" y="49464"/>
                  </a:lnTo>
                  <a:lnTo>
                    <a:pt x="1163902" y="39585"/>
                  </a:lnTo>
                  <a:lnTo>
                    <a:pt x="1192466" y="32189"/>
                  </a:lnTo>
                  <a:lnTo>
                    <a:pt x="1218805" y="25529"/>
                  </a:lnTo>
                  <a:lnTo>
                    <a:pt x="1244481" y="19087"/>
                  </a:lnTo>
                  <a:lnTo>
                    <a:pt x="1269964" y="12710"/>
                  </a:lnTo>
                  <a:lnTo>
                    <a:pt x="1295388" y="8233"/>
                  </a:lnTo>
                  <a:lnTo>
                    <a:pt x="1320795" y="5026"/>
                  </a:lnTo>
                  <a:lnTo>
                    <a:pt x="1348079" y="1489"/>
                  </a:lnTo>
                  <a:lnTo>
                    <a:pt x="1376625" y="2323"/>
                  </a:lnTo>
                  <a:lnTo>
                    <a:pt x="1402957" y="5157"/>
                  </a:lnTo>
                  <a:lnTo>
                    <a:pt x="1428632" y="7877"/>
                  </a:lnTo>
                  <a:lnTo>
                    <a:pt x="1454114" y="11271"/>
                  </a:lnTo>
                  <a:lnTo>
                    <a:pt x="1479538" y="14158"/>
                  </a:lnTo>
                  <a:lnTo>
                    <a:pt x="1504947" y="19480"/>
                  </a:lnTo>
                  <a:lnTo>
                    <a:pt x="1535445" y="27602"/>
                  </a:lnTo>
                  <a:lnTo>
                    <a:pt x="1558749" y="33890"/>
                  </a:lnTo>
                  <a:lnTo>
                    <a:pt x="1586899" y="43595"/>
                  </a:lnTo>
                  <a:lnTo>
                    <a:pt x="1614210" y="52035"/>
                  </a:lnTo>
                  <a:lnTo>
                    <a:pt x="1643548" y="59004"/>
                  </a:lnTo>
                  <a:lnTo>
                    <a:pt x="1671212" y="65539"/>
                  </a:lnTo>
                  <a:lnTo>
                    <a:pt x="1697283" y="71942"/>
                  </a:lnTo>
                  <a:lnTo>
                    <a:pt x="1726252" y="74938"/>
                  </a:lnTo>
                  <a:lnTo>
                    <a:pt x="1753808" y="79197"/>
                  </a:lnTo>
                  <a:lnTo>
                    <a:pt x="1783218" y="84926"/>
                  </a:lnTo>
                  <a:lnTo>
                    <a:pt x="1810903" y="87722"/>
                  </a:lnTo>
                  <a:lnTo>
                    <a:pt x="1832135" y="88376"/>
                  </a:lnTo>
                  <a:lnTo>
                    <a:pt x="1854975" y="89372"/>
                  </a:lnTo>
                  <a:lnTo>
                    <a:pt x="1876886" y="92166"/>
                  </a:lnTo>
                  <a:lnTo>
                    <a:pt x="1898384" y="91997"/>
                  </a:lnTo>
                  <a:lnTo>
                    <a:pt x="1928440" y="89818"/>
                  </a:lnTo>
                  <a:lnTo>
                    <a:pt x="1957099" y="89172"/>
                  </a:lnTo>
                  <a:lnTo>
                    <a:pt x="1978249" y="88315"/>
                  </a:lnTo>
                  <a:lnTo>
                    <a:pt x="2001760" y="85581"/>
                  </a:lnTo>
                  <a:lnTo>
                    <a:pt x="2024439" y="82015"/>
                  </a:lnTo>
                  <a:lnTo>
                    <a:pt x="2055160" y="76041"/>
                  </a:lnTo>
                  <a:lnTo>
                    <a:pt x="2084016" y="69803"/>
                  </a:lnTo>
                  <a:lnTo>
                    <a:pt x="2114910" y="61603"/>
                  </a:lnTo>
                  <a:lnTo>
                    <a:pt x="2146405" y="52118"/>
                  </a:lnTo>
                  <a:lnTo>
                    <a:pt x="2176200" y="44841"/>
                  </a:lnTo>
                  <a:lnTo>
                    <a:pt x="2204783" y="38215"/>
                  </a:lnTo>
                  <a:lnTo>
                    <a:pt x="2233713" y="31784"/>
                  </a:lnTo>
                  <a:lnTo>
                    <a:pt x="2260158" y="25410"/>
                  </a:lnTo>
                  <a:lnTo>
                    <a:pt x="2287750" y="19053"/>
                  </a:lnTo>
                  <a:lnTo>
                    <a:pt x="2314504" y="12700"/>
                  </a:lnTo>
                  <a:lnTo>
                    <a:pt x="2345880" y="7604"/>
                  </a:lnTo>
                  <a:lnTo>
                    <a:pt x="2373478" y="2232"/>
                  </a:lnTo>
                  <a:lnTo>
                    <a:pt x="240665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7" name="SMARTInkShape-1026"/>
            <p:cNvSpPr/>
            <p:nvPr/>
          </p:nvSpPr>
          <p:spPr>
            <a:xfrm>
              <a:off x="1358984" y="4419600"/>
              <a:ext cx="50713" cy="120649"/>
            </a:xfrm>
            <a:custGeom>
              <a:avLst/>
              <a:gdLst/>
              <a:ahLst/>
              <a:cxnLst/>
              <a:rect l="0" t="0" r="0" b="0"/>
              <a:pathLst>
                <a:path w="50713" h="120649">
                  <a:moveTo>
                    <a:pt x="12616" y="0"/>
                  </a:moveTo>
                  <a:lnTo>
                    <a:pt x="7148" y="0"/>
                  </a:lnTo>
                  <a:lnTo>
                    <a:pt x="6853" y="704"/>
                  </a:lnTo>
                  <a:lnTo>
                    <a:pt x="6272" y="21199"/>
                  </a:lnTo>
                  <a:lnTo>
                    <a:pt x="12441" y="52873"/>
                  </a:lnTo>
                  <a:lnTo>
                    <a:pt x="12537" y="58306"/>
                  </a:lnTo>
                  <a:lnTo>
                    <a:pt x="14462" y="63072"/>
                  </a:lnTo>
                  <a:lnTo>
                    <a:pt x="15963" y="65332"/>
                  </a:lnTo>
                  <a:lnTo>
                    <a:pt x="18075" y="75253"/>
                  </a:lnTo>
                  <a:lnTo>
                    <a:pt x="19495" y="86178"/>
                  </a:lnTo>
                  <a:lnTo>
                    <a:pt x="25838" y="95129"/>
                  </a:lnTo>
                  <a:lnTo>
                    <a:pt x="29076" y="99429"/>
                  </a:lnTo>
                  <a:lnTo>
                    <a:pt x="33034" y="107939"/>
                  </a:lnTo>
                  <a:lnTo>
                    <a:pt x="35801" y="112178"/>
                  </a:lnTo>
                  <a:lnTo>
                    <a:pt x="37032" y="116413"/>
                  </a:lnTo>
                  <a:lnTo>
                    <a:pt x="38065" y="117826"/>
                  </a:lnTo>
                  <a:lnTo>
                    <a:pt x="39460" y="118767"/>
                  </a:lnTo>
                  <a:lnTo>
                    <a:pt x="44792" y="120091"/>
                  </a:lnTo>
                  <a:lnTo>
                    <a:pt x="50705" y="120648"/>
                  </a:lnTo>
                  <a:lnTo>
                    <a:pt x="50712" y="117278"/>
                  </a:lnTo>
                  <a:lnTo>
                    <a:pt x="48832" y="113741"/>
                  </a:lnTo>
                  <a:lnTo>
                    <a:pt x="40590" y="103642"/>
                  </a:lnTo>
                  <a:lnTo>
                    <a:pt x="30221" y="74709"/>
                  </a:lnTo>
                  <a:lnTo>
                    <a:pt x="24888" y="64939"/>
                  </a:lnTo>
                  <a:lnTo>
                    <a:pt x="15381" y="52399"/>
                  </a:lnTo>
                  <a:lnTo>
                    <a:pt x="11280" y="39461"/>
                  </a:lnTo>
                  <a:lnTo>
                    <a:pt x="8493" y="34471"/>
                  </a:lnTo>
                  <a:lnTo>
                    <a:pt x="6220" y="27694"/>
                  </a:lnTo>
                  <a:lnTo>
                    <a:pt x="885" y="20327"/>
                  </a:lnTo>
                  <a:lnTo>
                    <a:pt x="202" y="16057"/>
                  </a:lnTo>
                  <a:lnTo>
                    <a:pt x="0" y="10323"/>
                  </a:lnTo>
                  <a:lnTo>
                    <a:pt x="677" y="8999"/>
                  </a:lnTo>
                  <a:lnTo>
                    <a:pt x="1834" y="8116"/>
                  </a:lnTo>
                  <a:lnTo>
                    <a:pt x="6259" y="6351"/>
                  </a:lnTo>
                  <a:lnTo>
                    <a:pt x="6266" y="33692"/>
                  </a:lnTo>
                  <a:lnTo>
                    <a:pt x="8146" y="38022"/>
                  </a:lnTo>
                  <a:lnTo>
                    <a:pt x="10629" y="42298"/>
                  </a:lnTo>
                  <a:lnTo>
                    <a:pt x="12616" y="508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8" name="SMARTInkShape-1027"/>
            <p:cNvSpPr/>
            <p:nvPr/>
          </p:nvSpPr>
          <p:spPr>
            <a:xfrm>
              <a:off x="1251211" y="4375150"/>
              <a:ext cx="69586" cy="107951"/>
            </a:xfrm>
            <a:custGeom>
              <a:avLst/>
              <a:gdLst/>
              <a:ahLst/>
              <a:cxnLst/>
              <a:rect l="0" t="0" r="0" b="0"/>
              <a:pathLst>
                <a:path w="69586" h="107951">
                  <a:moveTo>
                    <a:pt x="6089" y="0"/>
                  </a:moveTo>
                  <a:lnTo>
                    <a:pt x="6089" y="5467"/>
                  </a:lnTo>
                  <a:lnTo>
                    <a:pt x="1725" y="11245"/>
                  </a:lnTo>
                  <a:lnTo>
                    <a:pt x="326" y="17129"/>
                  </a:lnTo>
                  <a:lnTo>
                    <a:pt x="0" y="21254"/>
                  </a:lnTo>
                  <a:lnTo>
                    <a:pt x="6624" y="52873"/>
                  </a:lnTo>
                  <a:lnTo>
                    <a:pt x="11108" y="60743"/>
                  </a:lnTo>
                  <a:lnTo>
                    <a:pt x="33613" y="90747"/>
                  </a:lnTo>
                  <a:lnTo>
                    <a:pt x="42074" y="98723"/>
                  </a:lnTo>
                  <a:lnTo>
                    <a:pt x="50539" y="102913"/>
                  </a:lnTo>
                  <a:lnTo>
                    <a:pt x="54771" y="105710"/>
                  </a:lnTo>
                  <a:lnTo>
                    <a:pt x="62867" y="107862"/>
                  </a:lnTo>
                  <a:lnTo>
                    <a:pt x="69585" y="107950"/>
                  </a:lnTo>
                  <a:lnTo>
                    <a:pt x="46818" y="84475"/>
                  </a:lnTo>
                  <a:lnTo>
                    <a:pt x="42827" y="76162"/>
                  </a:lnTo>
                  <a:lnTo>
                    <a:pt x="35453" y="67724"/>
                  </a:lnTo>
                  <a:lnTo>
                    <a:pt x="33249" y="61614"/>
                  </a:lnTo>
                  <a:lnTo>
                    <a:pt x="31566" y="54900"/>
                  </a:lnTo>
                  <a:lnTo>
                    <a:pt x="26617" y="44841"/>
                  </a:lnTo>
                  <a:lnTo>
                    <a:pt x="22059" y="32689"/>
                  </a:lnTo>
                  <a:lnTo>
                    <a:pt x="14192" y="19451"/>
                  </a:lnTo>
                  <a:lnTo>
                    <a:pt x="12513" y="14994"/>
                  </a:lnTo>
                  <a:lnTo>
                    <a:pt x="6381" y="6727"/>
                  </a:lnTo>
                  <a:lnTo>
                    <a:pt x="6091" y="79"/>
                  </a:lnTo>
                  <a:lnTo>
                    <a:pt x="6089" y="11739"/>
                  </a:lnTo>
                  <a:lnTo>
                    <a:pt x="16213" y="24179"/>
                  </a:lnTo>
                  <a:lnTo>
                    <a:pt x="20161" y="36814"/>
                  </a:lnTo>
                  <a:lnTo>
                    <a:pt x="22925" y="41761"/>
                  </a:lnTo>
                  <a:lnTo>
                    <a:pt x="24702" y="50686"/>
                  </a:lnTo>
                  <a:lnTo>
                    <a:pt x="25650" y="55688"/>
                  </a:lnTo>
                  <a:lnTo>
                    <a:pt x="30883" y="69126"/>
                  </a:lnTo>
                  <a:lnTo>
                    <a:pt x="31489" y="762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9" name="SMARTInkShape-1028"/>
            <p:cNvSpPr/>
            <p:nvPr/>
          </p:nvSpPr>
          <p:spPr>
            <a:xfrm>
              <a:off x="1123952" y="4368808"/>
              <a:ext cx="95224" cy="88886"/>
            </a:xfrm>
            <a:custGeom>
              <a:avLst/>
              <a:gdLst/>
              <a:ahLst/>
              <a:cxnLst/>
              <a:rect l="0" t="0" r="0" b="0"/>
              <a:pathLst>
                <a:path w="95224" h="88886">
                  <a:moveTo>
                    <a:pt x="25398" y="12692"/>
                  </a:moveTo>
                  <a:lnTo>
                    <a:pt x="25398" y="16063"/>
                  </a:lnTo>
                  <a:lnTo>
                    <a:pt x="24692" y="17056"/>
                  </a:lnTo>
                  <a:lnTo>
                    <a:pt x="23516" y="17718"/>
                  </a:lnTo>
                  <a:lnTo>
                    <a:pt x="22026" y="18159"/>
                  </a:lnTo>
                  <a:lnTo>
                    <a:pt x="21034" y="19159"/>
                  </a:lnTo>
                  <a:lnTo>
                    <a:pt x="19930" y="22151"/>
                  </a:lnTo>
                  <a:lnTo>
                    <a:pt x="19069" y="40234"/>
                  </a:lnTo>
                  <a:lnTo>
                    <a:pt x="20938" y="44452"/>
                  </a:lnTo>
                  <a:lnTo>
                    <a:pt x="23416" y="48680"/>
                  </a:lnTo>
                  <a:lnTo>
                    <a:pt x="25516" y="55027"/>
                  </a:lnTo>
                  <a:lnTo>
                    <a:pt x="28507" y="59258"/>
                  </a:lnTo>
                  <a:lnTo>
                    <a:pt x="32188" y="61611"/>
                  </a:lnTo>
                  <a:lnTo>
                    <a:pt x="36176" y="63361"/>
                  </a:lnTo>
                  <a:lnTo>
                    <a:pt x="50809" y="74425"/>
                  </a:lnTo>
                  <a:lnTo>
                    <a:pt x="62637" y="79213"/>
                  </a:lnTo>
                  <a:lnTo>
                    <a:pt x="75805" y="87130"/>
                  </a:lnTo>
                  <a:lnTo>
                    <a:pt x="87619" y="88788"/>
                  </a:lnTo>
                  <a:lnTo>
                    <a:pt x="88046" y="88116"/>
                  </a:lnTo>
                  <a:lnTo>
                    <a:pt x="88518" y="85489"/>
                  </a:lnTo>
                  <a:lnTo>
                    <a:pt x="89350" y="84506"/>
                  </a:lnTo>
                  <a:lnTo>
                    <a:pt x="95223" y="82547"/>
                  </a:lnTo>
                  <a:lnTo>
                    <a:pt x="89157" y="82542"/>
                  </a:lnTo>
                  <a:lnTo>
                    <a:pt x="83452" y="88009"/>
                  </a:lnTo>
                  <a:lnTo>
                    <a:pt x="79444" y="88630"/>
                  </a:lnTo>
                  <a:lnTo>
                    <a:pt x="66822" y="88885"/>
                  </a:lnTo>
                  <a:lnTo>
                    <a:pt x="63093" y="87006"/>
                  </a:lnTo>
                  <a:lnTo>
                    <a:pt x="36551" y="64881"/>
                  </a:lnTo>
                  <a:lnTo>
                    <a:pt x="20847" y="33181"/>
                  </a:lnTo>
                  <a:lnTo>
                    <a:pt x="19141" y="28148"/>
                  </a:lnTo>
                  <a:lnTo>
                    <a:pt x="8110" y="12728"/>
                  </a:lnTo>
                  <a:lnTo>
                    <a:pt x="6425" y="8474"/>
                  </a:lnTo>
                  <a:lnTo>
                    <a:pt x="4" y="0"/>
                  </a:lnTo>
                  <a:lnTo>
                    <a:pt x="0" y="3365"/>
                  </a:lnTo>
                  <a:lnTo>
                    <a:pt x="705" y="4358"/>
                  </a:lnTo>
                  <a:lnTo>
                    <a:pt x="1879" y="5018"/>
                  </a:lnTo>
                  <a:lnTo>
                    <a:pt x="3369" y="5459"/>
                  </a:lnTo>
                  <a:lnTo>
                    <a:pt x="4361" y="6459"/>
                  </a:lnTo>
                  <a:lnTo>
                    <a:pt x="5465" y="9451"/>
                  </a:lnTo>
                  <a:lnTo>
                    <a:pt x="6878" y="17121"/>
                  </a:lnTo>
                  <a:lnTo>
                    <a:pt x="17163" y="29642"/>
                  </a:lnTo>
                  <a:lnTo>
                    <a:pt x="22644" y="35980"/>
                  </a:lnTo>
                  <a:lnTo>
                    <a:pt x="26735" y="44442"/>
                  </a:lnTo>
                  <a:lnTo>
                    <a:pt x="52921" y="71958"/>
                  </a:lnTo>
                  <a:lnTo>
                    <a:pt x="57151" y="74309"/>
                  </a:lnTo>
                  <a:lnTo>
                    <a:pt x="63498" y="76192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0" name="SMARTInkShape-1029"/>
            <p:cNvSpPr/>
            <p:nvPr/>
          </p:nvSpPr>
          <p:spPr>
            <a:xfrm>
              <a:off x="1009656" y="4337051"/>
              <a:ext cx="107863" cy="146050"/>
            </a:xfrm>
            <a:custGeom>
              <a:avLst/>
              <a:gdLst/>
              <a:ahLst/>
              <a:cxnLst/>
              <a:rect l="0" t="0" r="0" b="0"/>
              <a:pathLst>
                <a:path w="107863" h="146050">
                  <a:moveTo>
                    <a:pt x="25394" y="50799"/>
                  </a:moveTo>
                  <a:lnTo>
                    <a:pt x="22022" y="50799"/>
                  </a:lnTo>
                  <a:lnTo>
                    <a:pt x="21030" y="51503"/>
                  </a:lnTo>
                  <a:lnTo>
                    <a:pt x="20368" y="52679"/>
                  </a:lnTo>
                  <a:lnTo>
                    <a:pt x="19926" y="54170"/>
                  </a:lnTo>
                  <a:lnTo>
                    <a:pt x="18925" y="55163"/>
                  </a:lnTo>
                  <a:lnTo>
                    <a:pt x="15934" y="56266"/>
                  </a:lnTo>
                  <a:lnTo>
                    <a:pt x="14854" y="57266"/>
                  </a:lnTo>
                  <a:lnTo>
                    <a:pt x="13654" y="60258"/>
                  </a:lnTo>
                  <a:lnTo>
                    <a:pt x="14038" y="61337"/>
                  </a:lnTo>
                  <a:lnTo>
                    <a:pt x="15001" y="62058"/>
                  </a:lnTo>
                  <a:lnTo>
                    <a:pt x="16349" y="62537"/>
                  </a:lnTo>
                  <a:lnTo>
                    <a:pt x="16542" y="63564"/>
                  </a:lnTo>
                  <a:lnTo>
                    <a:pt x="13663" y="70278"/>
                  </a:lnTo>
                  <a:lnTo>
                    <a:pt x="12750" y="84691"/>
                  </a:lnTo>
                  <a:lnTo>
                    <a:pt x="14599" y="88909"/>
                  </a:lnTo>
                  <a:lnTo>
                    <a:pt x="43039" y="119237"/>
                  </a:lnTo>
                  <a:lnTo>
                    <a:pt x="53042" y="128539"/>
                  </a:lnTo>
                  <a:lnTo>
                    <a:pt x="69726" y="139974"/>
                  </a:lnTo>
                  <a:lnTo>
                    <a:pt x="74025" y="143349"/>
                  </a:lnTo>
                  <a:lnTo>
                    <a:pt x="80411" y="145249"/>
                  </a:lnTo>
                  <a:lnTo>
                    <a:pt x="107862" y="146049"/>
                  </a:lnTo>
                  <a:lnTo>
                    <a:pt x="97002" y="146049"/>
                  </a:lnTo>
                  <a:lnTo>
                    <a:pt x="88567" y="141022"/>
                  </a:lnTo>
                  <a:lnTo>
                    <a:pt x="86560" y="140581"/>
                  </a:lnTo>
                  <a:lnTo>
                    <a:pt x="85220" y="139581"/>
                  </a:lnTo>
                  <a:lnTo>
                    <a:pt x="84327" y="138209"/>
                  </a:lnTo>
                  <a:lnTo>
                    <a:pt x="82896" y="134309"/>
                  </a:lnTo>
                  <a:lnTo>
                    <a:pt x="55017" y="105823"/>
                  </a:lnTo>
                  <a:lnTo>
                    <a:pt x="23354" y="80432"/>
                  </a:lnTo>
                  <a:lnTo>
                    <a:pt x="20958" y="76199"/>
                  </a:lnTo>
                  <a:lnTo>
                    <a:pt x="19188" y="71965"/>
                  </a:lnTo>
                  <a:lnTo>
                    <a:pt x="14932" y="65615"/>
                  </a:lnTo>
                  <a:lnTo>
                    <a:pt x="12987" y="58403"/>
                  </a:lnTo>
                  <a:lnTo>
                    <a:pt x="8387" y="52326"/>
                  </a:lnTo>
                  <a:lnTo>
                    <a:pt x="6949" y="46391"/>
                  </a:lnTo>
                  <a:lnTo>
                    <a:pt x="6344" y="14815"/>
                  </a:lnTo>
                  <a:lnTo>
                    <a:pt x="6344" y="0"/>
                  </a:lnTo>
                  <a:lnTo>
                    <a:pt x="2972" y="3370"/>
                  </a:lnTo>
                  <a:lnTo>
                    <a:pt x="1318" y="6905"/>
                  </a:lnTo>
                  <a:lnTo>
                    <a:pt x="0" y="33867"/>
                  </a:lnTo>
                  <a:lnTo>
                    <a:pt x="1877" y="38100"/>
                  </a:lnTo>
                  <a:lnTo>
                    <a:pt x="4359" y="42332"/>
                  </a:lnTo>
                  <a:lnTo>
                    <a:pt x="15104" y="68104"/>
                  </a:lnTo>
                  <a:lnTo>
                    <a:pt x="35982" y="99532"/>
                  </a:lnTo>
                  <a:lnTo>
                    <a:pt x="55026" y="124691"/>
                  </a:lnTo>
                  <a:lnTo>
                    <a:pt x="61376" y="130470"/>
                  </a:lnTo>
                  <a:lnTo>
                    <a:pt x="68589" y="132969"/>
                  </a:lnTo>
                  <a:lnTo>
                    <a:pt x="76194" y="133349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2" name="SMARTInkShape-1030"/>
          <p:cNvSpPr/>
          <p:nvPr/>
        </p:nvSpPr>
        <p:spPr>
          <a:xfrm>
            <a:off x="673199" y="4451350"/>
            <a:ext cx="2533552" cy="234542"/>
          </a:xfrm>
          <a:custGeom>
            <a:avLst/>
            <a:gdLst/>
            <a:ahLst/>
            <a:cxnLst/>
            <a:rect l="0" t="0" r="0" b="0"/>
            <a:pathLst>
              <a:path w="2533552" h="234542">
                <a:moveTo>
                  <a:pt x="12601" y="139700"/>
                </a:moveTo>
                <a:lnTo>
                  <a:pt x="9229" y="139700"/>
                </a:lnTo>
                <a:lnTo>
                  <a:pt x="5692" y="137817"/>
                </a:lnTo>
                <a:lnTo>
                  <a:pt x="239" y="133610"/>
                </a:lnTo>
                <a:lnTo>
                  <a:pt x="0" y="130056"/>
                </a:lnTo>
                <a:lnTo>
                  <a:pt x="5589" y="126476"/>
                </a:lnTo>
                <a:lnTo>
                  <a:pt x="29711" y="114253"/>
                </a:lnTo>
                <a:lnTo>
                  <a:pt x="36433" y="110045"/>
                </a:lnTo>
                <a:lnTo>
                  <a:pt x="56113" y="99714"/>
                </a:lnTo>
                <a:lnTo>
                  <a:pt x="71354" y="90222"/>
                </a:lnTo>
                <a:lnTo>
                  <a:pt x="101711" y="77785"/>
                </a:lnTo>
                <a:lnTo>
                  <a:pt x="128823" y="64858"/>
                </a:lnTo>
                <a:lnTo>
                  <a:pt x="157775" y="51930"/>
                </a:lnTo>
                <a:lnTo>
                  <a:pt x="180811" y="43295"/>
                </a:lnTo>
                <a:lnTo>
                  <a:pt x="208883" y="36267"/>
                </a:lnTo>
                <a:lnTo>
                  <a:pt x="239542" y="29717"/>
                </a:lnTo>
                <a:lnTo>
                  <a:pt x="270970" y="23307"/>
                </a:lnTo>
                <a:lnTo>
                  <a:pt x="302623" y="20311"/>
                </a:lnTo>
                <a:lnTo>
                  <a:pt x="325650" y="17729"/>
                </a:lnTo>
                <a:lnTo>
                  <a:pt x="349288" y="14228"/>
                </a:lnTo>
                <a:lnTo>
                  <a:pt x="371554" y="10321"/>
                </a:lnTo>
                <a:lnTo>
                  <a:pt x="395091" y="8115"/>
                </a:lnTo>
                <a:lnTo>
                  <a:pt x="418252" y="7134"/>
                </a:lnTo>
                <a:lnTo>
                  <a:pt x="447862" y="7287"/>
                </a:lnTo>
                <a:lnTo>
                  <a:pt x="478665" y="10783"/>
                </a:lnTo>
                <a:lnTo>
                  <a:pt x="509429" y="12836"/>
                </a:lnTo>
                <a:lnTo>
                  <a:pt x="536732" y="17600"/>
                </a:lnTo>
                <a:lnTo>
                  <a:pt x="562696" y="24186"/>
                </a:lnTo>
                <a:lnTo>
                  <a:pt x="588262" y="34056"/>
                </a:lnTo>
                <a:lnTo>
                  <a:pt x="613712" y="42467"/>
                </a:lnTo>
                <a:lnTo>
                  <a:pt x="639128" y="53583"/>
                </a:lnTo>
                <a:lnTo>
                  <a:pt x="664531" y="65813"/>
                </a:lnTo>
                <a:lnTo>
                  <a:pt x="689933" y="78375"/>
                </a:lnTo>
                <a:lnTo>
                  <a:pt x="714628" y="91738"/>
                </a:lnTo>
                <a:lnTo>
                  <a:pt x="746056" y="112979"/>
                </a:lnTo>
                <a:lnTo>
                  <a:pt x="773668" y="128489"/>
                </a:lnTo>
                <a:lnTo>
                  <a:pt x="799724" y="144609"/>
                </a:lnTo>
                <a:lnTo>
                  <a:pt x="827199" y="158322"/>
                </a:lnTo>
                <a:lnTo>
                  <a:pt x="857684" y="171322"/>
                </a:lnTo>
                <a:lnTo>
                  <a:pt x="879260" y="179859"/>
                </a:lnTo>
                <a:lnTo>
                  <a:pt x="902960" y="188357"/>
                </a:lnTo>
                <a:lnTo>
                  <a:pt x="925722" y="194957"/>
                </a:lnTo>
                <a:lnTo>
                  <a:pt x="947600" y="200947"/>
                </a:lnTo>
                <a:lnTo>
                  <a:pt x="969080" y="208312"/>
                </a:lnTo>
                <a:lnTo>
                  <a:pt x="992270" y="214409"/>
                </a:lnTo>
                <a:lnTo>
                  <a:pt x="1015982" y="219471"/>
                </a:lnTo>
                <a:lnTo>
                  <a:pt x="1038279" y="224071"/>
                </a:lnTo>
                <a:lnTo>
                  <a:pt x="1059947" y="226586"/>
                </a:lnTo>
                <a:lnTo>
                  <a:pt x="1082044" y="227705"/>
                </a:lnTo>
                <a:lnTo>
                  <a:pt x="1105974" y="228201"/>
                </a:lnTo>
                <a:lnTo>
                  <a:pt x="1128841" y="230304"/>
                </a:lnTo>
                <a:lnTo>
                  <a:pt x="1151469" y="232885"/>
                </a:lnTo>
                <a:lnTo>
                  <a:pt x="1175636" y="234031"/>
                </a:lnTo>
                <a:lnTo>
                  <a:pt x="1198607" y="234541"/>
                </a:lnTo>
                <a:lnTo>
                  <a:pt x="1221280" y="234062"/>
                </a:lnTo>
                <a:lnTo>
                  <a:pt x="1245469" y="231497"/>
                </a:lnTo>
                <a:lnTo>
                  <a:pt x="1268449" y="228007"/>
                </a:lnTo>
                <a:lnTo>
                  <a:pt x="1291127" y="224101"/>
                </a:lnTo>
                <a:lnTo>
                  <a:pt x="1315317" y="220016"/>
                </a:lnTo>
                <a:lnTo>
                  <a:pt x="1340181" y="215848"/>
                </a:lnTo>
                <a:lnTo>
                  <a:pt x="1364635" y="211642"/>
                </a:lnTo>
                <a:lnTo>
                  <a:pt x="1387263" y="207421"/>
                </a:lnTo>
                <a:lnTo>
                  <a:pt x="1410961" y="201312"/>
                </a:lnTo>
                <a:lnTo>
                  <a:pt x="1434900" y="194600"/>
                </a:lnTo>
                <a:lnTo>
                  <a:pt x="1457299" y="189265"/>
                </a:lnTo>
                <a:lnTo>
                  <a:pt x="1480893" y="182660"/>
                </a:lnTo>
                <a:lnTo>
                  <a:pt x="1505492" y="175726"/>
                </a:lnTo>
                <a:lnTo>
                  <a:pt x="1530536" y="170293"/>
                </a:lnTo>
                <a:lnTo>
                  <a:pt x="1555776" y="165527"/>
                </a:lnTo>
                <a:lnTo>
                  <a:pt x="1581107" y="160349"/>
                </a:lnTo>
                <a:lnTo>
                  <a:pt x="1606475" y="153346"/>
                </a:lnTo>
                <a:lnTo>
                  <a:pt x="1631862" y="147411"/>
                </a:lnTo>
                <a:lnTo>
                  <a:pt x="1657256" y="142421"/>
                </a:lnTo>
                <a:lnTo>
                  <a:pt x="1682652" y="137852"/>
                </a:lnTo>
                <a:lnTo>
                  <a:pt x="1708051" y="133468"/>
                </a:lnTo>
                <a:lnTo>
                  <a:pt x="1733451" y="129168"/>
                </a:lnTo>
                <a:lnTo>
                  <a:pt x="1758851" y="124907"/>
                </a:lnTo>
                <a:lnTo>
                  <a:pt x="1784251" y="120660"/>
                </a:lnTo>
                <a:lnTo>
                  <a:pt x="1809651" y="115716"/>
                </a:lnTo>
                <a:lnTo>
                  <a:pt x="1835051" y="108813"/>
                </a:lnTo>
                <a:lnTo>
                  <a:pt x="1862331" y="104806"/>
                </a:lnTo>
                <a:lnTo>
                  <a:pt x="1890213" y="101613"/>
                </a:lnTo>
                <a:lnTo>
                  <a:pt x="1916717" y="95491"/>
                </a:lnTo>
                <a:lnTo>
                  <a:pt x="1940726" y="89946"/>
                </a:lnTo>
                <a:lnTo>
                  <a:pt x="1963861" y="85837"/>
                </a:lnTo>
                <a:lnTo>
                  <a:pt x="1988255" y="84011"/>
                </a:lnTo>
                <a:lnTo>
                  <a:pt x="2011327" y="81317"/>
                </a:lnTo>
                <a:lnTo>
                  <a:pt x="2034045" y="77768"/>
                </a:lnTo>
                <a:lnTo>
                  <a:pt x="2058254" y="73838"/>
                </a:lnTo>
                <a:lnTo>
                  <a:pt x="2081242" y="69741"/>
                </a:lnTo>
                <a:lnTo>
                  <a:pt x="2103219" y="66273"/>
                </a:lnTo>
                <a:lnTo>
                  <a:pt x="2124745" y="64732"/>
                </a:lnTo>
                <a:lnTo>
                  <a:pt x="2146072" y="64048"/>
                </a:lnTo>
                <a:lnTo>
                  <a:pt x="2167309" y="63743"/>
                </a:lnTo>
                <a:lnTo>
                  <a:pt x="2188509" y="63608"/>
                </a:lnTo>
                <a:lnTo>
                  <a:pt x="2209688" y="63548"/>
                </a:lnTo>
                <a:lnTo>
                  <a:pt x="2230861" y="63520"/>
                </a:lnTo>
                <a:lnTo>
                  <a:pt x="2261909" y="63505"/>
                </a:lnTo>
                <a:lnTo>
                  <a:pt x="2290003" y="62796"/>
                </a:lnTo>
                <a:lnTo>
                  <a:pt x="2319650" y="59135"/>
                </a:lnTo>
                <a:lnTo>
                  <a:pt x="2346621" y="57737"/>
                </a:lnTo>
                <a:lnTo>
                  <a:pt x="2372486" y="56617"/>
                </a:lnTo>
                <a:lnTo>
                  <a:pt x="2397319" y="52132"/>
                </a:lnTo>
                <a:lnTo>
                  <a:pt x="2425032" y="46175"/>
                </a:lnTo>
                <a:lnTo>
                  <a:pt x="2454258" y="41419"/>
                </a:lnTo>
                <a:lnTo>
                  <a:pt x="2481785" y="31629"/>
                </a:lnTo>
                <a:lnTo>
                  <a:pt x="2511209" y="19039"/>
                </a:lnTo>
                <a:lnTo>
                  <a:pt x="2533551" y="0"/>
                </a:lnTo>
              </a:path>
            </a:pathLst>
          </a:custGeom>
          <a:ln w="1905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9" name="SMARTInkShape-Group175"/>
          <p:cNvGrpSpPr/>
          <p:nvPr/>
        </p:nvGrpSpPr>
        <p:grpSpPr>
          <a:xfrm>
            <a:off x="5008297" y="3289300"/>
            <a:ext cx="2795161" cy="520701"/>
            <a:chOff x="5008297" y="3289300"/>
            <a:chExt cx="2795161" cy="520701"/>
          </a:xfrm>
        </p:grpSpPr>
        <p:sp>
          <p:nvSpPr>
            <p:cNvPr id="153" name="SMARTInkShape-1031"/>
            <p:cNvSpPr/>
            <p:nvPr/>
          </p:nvSpPr>
          <p:spPr>
            <a:xfrm>
              <a:off x="7645400" y="3289300"/>
              <a:ext cx="158058" cy="520701"/>
            </a:xfrm>
            <a:custGeom>
              <a:avLst/>
              <a:gdLst/>
              <a:ahLst/>
              <a:cxnLst/>
              <a:rect l="0" t="0" r="0" b="0"/>
              <a:pathLst>
                <a:path w="158058" h="520701">
                  <a:moveTo>
                    <a:pt x="0" y="0"/>
                  </a:moveTo>
                  <a:lnTo>
                    <a:pt x="12865" y="14745"/>
                  </a:lnTo>
                  <a:lnTo>
                    <a:pt x="28375" y="34135"/>
                  </a:lnTo>
                  <a:lnTo>
                    <a:pt x="52992" y="65065"/>
                  </a:lnTo>
                  <a:lnTo>
                    <a:pt x="71746" y="95977"/>
                  </a:lnTo>
                  <a:lnTo>
                    <a:pt x="87579" y="120865"/>
                  </a:lnTo>
                  <a:lnTo>
                    <a:pt x="103089" y="147994"/>
                  </a:lnTo>
                  <a:lnTo>
                    <a:pt x="114255" y="168785"/>
                  </a:lnTo>
                  <a:lnTo>
                    <a:pt x="123922" y="192137"/>
                  </a:lnTo>
                  <a:lnTo>
                    <a:pt x="131040" y="218509"/>
                  </a:lnTo>
                  <a:lnTo>
                    <a:pt x="137262" y="245986"/>
                  </a:lnTo>
                  <a:lnTo>
                    <a:pt x="144730" y="272310"/>
                  </a:lnTo>
                  <a:lnTo>
                    <a:pt x="150872" y="300003"/>
                  </a:lnTo>
                  <a:lnTo>
                    <a:pt x="155248" y="328067"/>
                  </a:lnTo>
                  <a:lnTo>
                    <a:pt x="157194" y="354651"/>
                  </a:lnTo>
                  <a:lnTo>
                    <a:pt x="158057" y="380577"/>
                  </a:lnTo>
                  <a:lnTo>
                    <a:pt x="157030" y="406212"/>
                  </a:lnTo>
                  <a:lnTo>
                    <a:pt x="151871" y="431715"/>
                  </a:lnTo>
                  <a:lnTo>
                    <a:pt x="141033" y="463132"/>
                  </a:lnTo>
                  <a:lnTo>
                    <a:pt x="125513" y="486945"/>
                  </a:lnTo>
                  <a:lnTo>
                    <a:pt x="104137" y="504035"/>
                  </a:lnTo>
                  <a:lnTo>
                    <a:pt x="79930" y="514663"/>
                  </a:lnTo>
                  <a:lnTo>
                    <a:pt x="54885" y="518910"/>
                  </a:lnTo>
                  <a:lnTo>
                    <a:pt x="19050" y="5207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" name="SMARTInkShape-1032"/>
            <p:cNvSpPr/>
            <p:nvPr/>
          </p:nvSpPr>
          <p:spPr>
            <a:xfrm>
              <a:off x="7360532" y="3442158"/>
              <a:ext cx="208669" cy="194029"/>
            </a:xfrm>
            <a:custGeom>
              <a:avLst/>
              <a:gdLst/>
              <a:ahLst/>
              <a:cxnLst/>
              <a:rect l="0" t="0" r="0" b="0"/>
              <a:pathLst>
                <a:path w="208669" h="194029">
                  <a:moveTo>
                    <a:pt x="5468" y="75742"/>
                  </a:moveTo>
                  <a:lnTo>
                    <a:pt x="0" y="75742"/>
                  </a:lnTo>
                  <a:lnTo>
                    <a:pt x="2750" y="75742"/>
                  </a:lnTo>
                  <a:lnTo>
                    <a:pt x="6140" y="77622"/>
                  </a:lnTo>
                  <a:lnTo>
                    <a:pt x="10001" y="80106"/>
                  </a:lnTo>
                  <a:lnTo>
                    <a:pt x="14066" y="81209"/>
                  </a:lnTo>
                  <a:lnTo>
                    <a:pt x="45352" y="82040"/>
                  </a:lnTo>
                  <a:lnTo>
                    <a:pt x="64432" y="80199"/>
                  </a:lnTo>
                  <a:lnTo>
                    <a:pt x="85005" y="73251"/>
                  </a:lnTo>
                  <a:lnTo>
                    <a:pt x="98294" y="64379"/>
                  </a:lnTo>
                  <a:lnTo>
                    <a:pt x="111894" y="49769"/>
                  </a:lnTo>
                  <a:lnTo>
                    <a:pt x="123094" y="29804"/>
                  </a:lnTo>
                  <a:lnTo>
                    <a:pt x="125221" y="20817"/>
                  </a:lnTo>
                  <a:lnTo>
                    <a:pt x="125718" y="13465"/>
                  </a:lnTo>
                  <a:lnTo>
                    <a:pt x="124059" y="7376"/>
                  </a:lnTo>
                  <a:lnTo>
                    <a:pt x="122628" y="4764"/>
                  </a:lnTo>
                  <a:lnTo>
                    <a:pt x="120968" y="3023"/>
                  </a:lnTo>
                  <a:lnTo>
                    <a:pt x="117244" y="1089"/>
                  </a:lnTo>
                  <a:lnTo>
                    <a:pt x="107809" y="0"/>
                  </a:lnTo>
                  <a:lnTo>
                    <a:pt x="80929" y="11535"/>
                  </a:lnTo>
                  <a:lnTo>
                    <a:pt x="56120" y="23940"/>
                  </a:lnTo>
                  <a:lnTo>
                    <a:pt x="37173" y="39226"/>
                  </a:lnTo>
                  <a:lnTo>
                    <a:pt x="17584" y="67718"/>
                  </a:lnTo>
                  <a:lnTo>
                    <a:pt x="9370" y="88652"/>
                  </a:lnTo>
                  <a:lnTo>
                    <a:pt x="7329" y="111709"/>
                  </a:lnTo>
                  <a:lnTo>
                    <a:pt x="9353" y="125592"/>
                  </a:lnTo>
                  <a:lnTo>
                    <a:pt x="16367" y="136939"/>
                  </a:lnTo>
                  <a:lnTo>
                    <a:pt x="44871" y="163762"/>
                  </a:lnTo>
                  <a:lnTo>
                    <a:pt x="75993" y="178214"/>
                  </a:lnTo>
                  <a:lnTo>
                    <a:pt x="102800" y="188418"/>
                  </a:lnTo>
                  <a:lnTo>
                    <a:pt x="131202" y="194028"/>
                  </a:lnTo>
                  <a:lnTo>
                    <a:pt x="155610" y="193809"/>
                  </a:lnTo>
                  <a:lnTo>
                    <a:pt x="182823" y="187415"/>
                  </a:lnTo>
                  <a:lnTo>
                    <a:pt x="208668" y="183692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5" name="SMARTInkShape-1033"/>
            <p:cNvSpPr/>
            <p:nvPr/>
          </p:nvSpPr>
          <p:spPr>
            <a:xfrm>
              <a:off x="7296150" y="3384550"/>
              <a:ext cx="44451" cy="215901"/>
            </a:xfrm>
            <a:custGeom>
              <a:avLst/>
              <a:gdLst/>
              <a:ahLst/>
              <a:cxnLst/>
              <a:rect l="0" t="0" r="0" b="0"/>
              <a:pathLst>
                <a:path w="44451" h="215901">
                  <a:moveTo>
                    <a:pt x="44450" y="0"/>
                  </a:moveTo>
                  <a:lnTo>
                    <a:pt x="43743" y="15900"/>
                  </a:lnTo>
                  <a:lnTo>
                    <a:pt x="38982" y="39496"/>
                  </a:lnTo>
                  <a:lnTo>
                    <a:pt x="36334" y="66888"/>
                  </a:lnTo>
                  <a:lnTo>
                    <a:pt x="29285" y="94665"/>
                  </a:lnTo>
                  <a:lnTo>
                    <a:pt x="21097" y="124898"/>
                  </a:lnTo>
                  <a:lnTo>
                    <a:pt x="12686" y="153866"/>
                  </a:lnTo>
                  <a:lnTo>
                    <a:pt x="6477" y="184787"/>
                  </a:lnTo>
                  <a:lnTo>
                    <a:pt x="196" y="209131"/>
                  </a:lnTo>
                  <a:lnTo>
                    <a:pt x="0" y="2159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6" name="SMARTInkShape-1034"/>
            <p:cNvSpPr/>
            <p:nvPr/>
          </p:nvSpPr>
          <p:spPr>
            <a:xfrm>
              <a:off x="7138872" y="3511550"/>
              <a:ext cx="112708" cy="113980"/>
            </a:xfrm>
            <a:custGeom>
              <a:avLst/>
              <a:gdLst/>
              <a:ahLst/>
              <a:cxnLst/>
              <a:rect l="0" t="0" r="0" b="0"/>
              <a:pathLst>
                <a:path w="112708" h="113980">
                  <a:moveTo>
                    <a:pt x="17578" y="0"/>
                  </a:moveTo>
                  <a:lnTo>
                    <a:pt x="17578" y="8837"/>
                  </a:lnTo>
                  <a:lnTo>
                    <a:pt x="16871" y="10124"/>
                  </a:lnTo>
                  <a:lnTo>
                    <a:pt x="15695" y="10983"/>
                  </a:lnTo>
                  <a:lnTo>
                    <a:pt x="14206" y="11555"/>
                  </a:lnTo>
                  <a:lnTo>
                    <a:pt x="13213" y="13348"/>
                  </a:lnTo>
                  <a:lnTo>
                    <a:pt x="7933" y="42522"/>
                  </a:lnTo>
                  <a:lnTo>
                    <a:pt x="254" y="63525"/>
                  </a:lnTo>
                  <a:lnTo>
                    <a:pt x="0" y="71977"/>
                  </a:lnTo>
                  <a:lnTo>
                    <a:pt x="8017" y="100365"/>
                  </a:lnTo>
                  <a:lnTo>
                    <a:pt x="10497" y="102894"/>
                  </a:lnTo>
                  <a:lnTo>
                    <a:pt x="29043" y="111869"/>
                  </a:lnTo>
                  <a:lnTo>
                    <a:pt x="52979" y="113979"/>
                  </a:lnTo>
                  <a:lnTo>
                    <a:pt x="66088" y="110833"/>
                  </a:lnTo>
                  <a:lnTo>
                    <a:pt x="83160" y="102744"/>
                  </a:lnTo>
                  <a:lnTo>
                    <a:pt x="95177" y="92218"/>
                  </a:lnTo>
                  <a:lnTo>
                    <a:pt x="108222" y="71846"/>
                  </a:lnTo>
                  <a:lnTo>
                    <a:pt x="111462" y="59230"/>
                  </a:lnTo>
                  <a:lnTo>
                    <a:pt x="112707" y="33863"/>
                  </a:lnTo>
                  <a:lnTo>
                    <a:pt x="110893" y="27278"/>
                  </a:lnTo>
                  <a:lnTo>
                    <a:pt x="108439" y="21295"/>
                  </a:lnTo>
                  <a:lnTo>
                    <a:pt x="106353" y="10700"/>
                  </a:lnTo>
                  <a:lnTo>
                    <a:pt x="100128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7" name="SMARTInkShape-1035"/>
            <p:cNvSpPr/>
            <p:nvPr/>
          </p:nvSpPr>
          <p:spPr>
            <a:xfrm>
              <a:off x="6965976" y="3397250"/>
              <a:ext cx="139009" cy="231815"/>
            </a:xfrm>
            <a:custGeom>
              <a:avLst/>
              <a:gdLst/>
              <a:ahLst/>
              <a:cxnLst/>
              <a:rect l="0" t="0" r="0" b="0"/>
              <a:pathLst>
                <a:path w="139009" h="231815">
                  <a:moveTo>
                    <a:pt x="57124" y="0"/>
                  </a:moveTo>
                  <a:lnTo>
                    <a:pt x="46998" y="18003"/>
                  </a:lnTo>
                  <a:lnTo>
                    <a:pt x="41390" y="45148"/>
                  </a:lnTo>
                  <a:lnTo>
                    <a:pt x="38022" y="75057"/>
                  </a:lnTo>
                  <a:lnTo>
                    <a:pt x="33198" y="99771"/>
                  </a:lnTo>
                  <a:lnTo>
                    <a:pt x="27301" y="124969"/>
                  </a:lnTo>
                  <a:lnTo>
                    <a:pt x="21084" y="150307"/>
                  </a:lnTo>
                  <a:lnTo>
                    <a:pt x="12663" y="180392"/>
                  </a:lnTo>
                  <a:lnTo>
                    <a:pt x="8202" y="195736"/>
                  </a:lnTo>
                  <a:lnTo>
                    <a:pt x="4999" y="209219"/>
                  </a:lnTo>
                  <a:lnTo>
                    <a:pt x="0" y="222182"/>
                  </a:lnTo>
                  <a:lnTo>
                    <a:pt x="8813" y="213405"/>
                  </a:lnTo>
                  <a:lnTo>
                    <a:pt x="23984" y="182350"/>
                  </a:lnTo>
                  <a:lnTo>
                    <a:pt x="36753" y="163281"/>
                  </a:lnTo>
                  <a:lnTo>
                    <a:pt x="45913" y="147392"/>
                  </a:lnTo>
                  <a:lnTo>
                    <a:pt x="57565" y="135628"/>
                  </a:lnTo>
                  <a:lnTo>
                    <a:pt x="74143" y="125333"/>
                  </a:lnTo>
                  <a:lnTo>
                    <a:pt x="86781" y="122037"/>
                  </a:lnTo>
                  <a:lnTo>
                    <a:pt x="95234" y="123147"/>
                  </a:lnTo>
                  <a:lnTo>
                    <a:pt x="115686" y="127903"/>
                  </a:lnTo>
                  <a:lnTo>
                    <a:pt x="134616" y="144252"/>
                  </a:lnTo>
                  <a:lnTo>
                    <a:pt x="137426" y="151365"/>
                  </a:lnTo>
                  <a:lnTo>
                    <a:pt x="139008" y="163302"/>
                  </a:lnTo>
                  <a:lnTo>
                    <a:pt x="136105" y="175778"/>
                  </a:lnTo>
                  <a:lnTo>
                    <a:pt x="128097" y="192635"/>
                  </a:lnTo>
                  <a:lnTo>
                    <a:pt x="117586" y="204616"/>
                  </a:lnTo>
                  <a:lnTo>
                    <a:pt x="93025" y="223544"/>
                  </a:lnTo>
                  <a:lnTo>
                    <a:pt x="71930" y="231304"/>
                  </a:lnTo>
                  <a:lnTo>
                    <a:pt x="68404" y="231814"/>
                  </a:lnTo>
                  <a:lnTo>
                    <a:pt x="52005" y="229161"/>
                  </a:lnTo>
                  <a:lnTo>
                    <a:pt x="49478" y="227564"/>
                  </a:lnTo>
                  <a:lnTo>
                    <a:pt x="47794" y="225087"/>
                  </a:lnTo>
                  <a:lnTo>
                    <a:pt x="44424" y="2159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8" name="SMARTInkShape-1036"/>
            <p:cNvSpPr/>
            <p:nvPr/>
          </p:nvSpPr>
          <p:spPr>
            <a:xfrm>
              <a:off x="6661150" y="3506192"/>
              <a:ext cx="253618" cy="132238"/>
            </a:xfrm>
            <a:custGeom>
              <a:avLst/>
              <a:gdLst/>
              <a:ahLst/>
              <a:cxnLst/>
              <a:rect l="0" t="0" r="0" b="0"/>
              <a:pathLst>
                <a:path w="253618" h="132238">
                  <a:moveTo>
                    <a:pt x="0" y="18058"/>
                  </a:moveTo>
                  <a:lnTo>
                    <a:pt x="0" y="23525"/>
                  </a:lnTo>
                  <a:lnTo>
                    <a:pt x="3371" y="27517"/>
                  </a:lnTo>
                  <a:lnTo>
                    <a:pt x="6907" y="29318"/>
                  </a:lnTo>
                  <a:lnTo>
                    <a:pt x="33408" y="34043"/>
                  </a:lnTo>
                  <a:lnTo>
                    <a:pt x="63717" y="31678"/>
                  </a:lnTo>
                  <a:lnTo>
                    <a:pt x="94573" y="30173"/>
                  </a:lnTo>
                  <a:lnTo>
                    <a:pt x="118164" y="21934"/>
                  </a:lnTo>
                  <a:lnTo>
                    <a:pt x="132743" y="11661"/>
                  </a:lnTo>
                  <a:lnTo>
                    <a:pt x="137314" y="8158"/>
                  </a:lnTo>
                  <a:lnTo>
                    <a:pt x="141696" y="6602"/>
                  </a:lnTo>
                  <a:lnTo>
                    <a:pt x="143147" y="5482"/>
                  </a:lnTo>
                  <a:lnTo>
                    <a:pt x="145667" y="0"/>
                  </a:lnTo>
                  <a:lnTo>
                    <a:pt x="146501" y="373"/>
                  </a:lnTo>
                  <a:lnTo>
                    <a:pt x="149307" y="2672"/>
                  </a:lnTo>
                  <a:lnTo>
                    <a:pt x="149631" y="3567"/>
                  </a:lnTo>
                  <a:lnTo>
                    <a:pt x="149144" y="4163"/>
                  </a:lnTo>
                  <a:lnTo>
                    <a:pt x="148111" y="4561"/>
                  </a:lnTo>
                  <a:lnTo>
                    <a:pt x="146966" y="8767"/>
                  </a:lnTo>
                  <a:lnTo>
                    <a:pt x="145464" y="22608"/>
                  </a:lnTo>
                  <a:lnTo>
                    <a:pt x="131126" y="54136"/>
                  </a:lnTo>
                  <a:lnTo>
                    <a:pt x="122518" y="80246"/>
                  </a:lnTo>
                  <a:lnTo>
                    <a:pt x="121018" y="98232"/>
                  </a:lnTo>
                  <a:lnTo>
                    <a:pt x="124129" y="111113"/>
                  </a:lnTo>
                  <a:lnTo>
                    <a:pt x="129520" y="120497"/>
                  </a:lnTo>
                  <a:lnTo>
                    <a:pt x="135586" y="127745"/>
                  </a:lnTo>
                  <a:lnTo>
                    <a:pt x="141633" y="130308"/>
                  </a:lnTo>
                  <a:lnTo>
                    <a:pt x="169447" y="132237"/>
                  </a:lnTo>
                  <a:lnTo>
                    <a:pt x="195540" y="125434"/>
                  </a:lnTo>
                  <a:lnTo>
                    <a:pt x="204734" y="120814"/>
                  </a:lnTo>
                  <a:lnTo>
                    <a:pt x="217844" y="109574"/>
                  </a:lnTo>
                  <a:lnTo>
                    <a:pt x="238331" y="79949"/>
                  </a:lnTo>
                  <a:lnTo>
                    <a:pt x="252068" y="51719"/>
                  </a:lnTo>
                  <a:lnTo>
                    <a:pt x="253617" y="38347"/>
                  </a:lnTo>
                  <a:lnTo>
                    <a:pt x="251948" y="32248"/>
                  </a:lnTo>
                  <a:lnTo>
                    <a:pt x="241300" y="18058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9" name="SMARTInkShape-1037"/>
            <p:cNvSpPr/>
            <p:nvPr/>
          </p:nvSpPr>
          <p:spPr>
            <a:xfrm>
              <a:off x="6673850" y="3397250"/>
              <a:ext cx="76201" cy="266701"/>
            </a:xfrm>
            <a:custGeom>
              <a:avLst/>
              <a:gdLst/>
              <a:ahLst/>
              <a:cxnLst/>
              <a:rect l="0" t="0" r="0" b="0"/>
              <a:pathLst>
                <a:path w="76201" h="266701">
                  <a:moveTo>
                    <a:pt x="76200" y="0"/>
                  </a:moveTo>
                  <a:lnTo>
                    <a:pt x="72828" y="0"/>
                  </a:lnTo>
                  <a:lnTo>
                    <a:pt x="71835" y="704"/>
                  </a:lnTo>
                  <a:lnTo>
                    <a:pt x="71173" y="1880"/>
                  </a:lnTo>
                  <a:lnTo>
                    <a:pt x="62727" y="29247"/>
                  </a:lnTo>
                  <a:lnTo>
                    <a:pt x="51692" y="58327"/>
                  </a:lnTo>
                  <a:lnTo>
                    <a:pt x="44714" y="82898"/>
                  </a:lnTo>
                  <a:lnTo>
                    <a:pt x="38179" y="109933"/>
                  </a:lnTo>
                  <a:lnTo>
                    <a:pt x="31773" y="140287"/>
                  </a:lnTo>
                  <a:lnTo>
                    <a:pt x="23524" y="171624"/>
                  </a:lnTo>
                  <a:lnTo>
                    <a:pt x="14024" y="201369"/>
                  </a:lnTo>
                  <a:lnTo>
                    <a:pt x="6742" y="226176"/>
                  </a:lnTo>
                  <a:lnTo>
                    <a:pt x="592" y="257697"/>
                  </a:lnTo>
                  <a:lnTo>
                    <a:pt x="0" y="2667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0" name="SMARTInkShape-1038"/>
            <p:cNvSpPr/>
            <p:nvPr/>
          </p:nvSpPr>
          <p:spPr>
            <a:xfrm>
              <a:off x="6503685" y="3505200"/>
              <a:ext cx="99350" cy="145558"/>
            </a:xfrm>
            <a:custGeom>
              <a:avLst/>
              <a:gdLst/>
              <a:ahLst/>
              <a:cxnLst/>
              <a:rect l="0" t="0" r="0" b="0"/>
              <a:pathLst>
                <a:path w="99350" h="145558">
                  <a:moveTo>
                    <a:pt x="87615" y="19050"/>
                  </a:moveTo>
                  <a:lnTo>
                    <a:pt x="87615" y="15678"/>
                  </a:lnTo>
                  <a:lnTo>
                    <a:pt x="86908" y="14685"/>
                  </a:lnTo>
                  <a:lnTo>
                    <a:pt x="85732" y="14023"/>
                  </a:lnTo>
                  <a:lnTo>
                    <a:pt x="76783" y="12167"/>
                  </a:lnTo>
                  <a:lnTo>
                    <a:pt x="72688" y="9406"/>
                  </a:lnTo>
                  <a:lnTo>
                    <a:pt x="70608" y="9092"/>
                  </a:lnTo>
                  <a:lnTo>
                    <a:pt x="68516" y="9588"/>
                  </a:lnTo>
                  <a:lnTo>
                    <a:pt x="64310" y="11317"/>
                  </a:lnTo>
                  <a:lnTo>
                    <a:pt x="60087" y="12084"/>
                  </a:lnTo>
                  <a:lnTo>
                    <a:pt x="34450" y="30667"/>
                  </a:lnTo>
                  <a:lnTo>
                    <a:pt x="26121" y="40440"/>
                  </a:lnTo>
                  <a:lnTo>
                    <a:pt x="14345" y="68326"/>
                  </a:lnTo>
                  <a:lnTo>
                    <a:pt x="5224" y="94948"/>
                  </a:lnTo>
                  <a:lnTo>
                    <a:pt x="0" y="117218"/>
                  </a:lnTo>
                  <a:lnTo>
                    <a:pt x="1166" y="126415"/>
                  </a:lnTo>
                  <a:lnTo>
                    <a:pt x="2465" y="130843"/>
                  </a:lnTo>
                  <a:lnTo>
                    <a:pt x="7671" y="137645"/>
                  </a:lnTo>
                  <a:lnTo>
                    <a:pt x="11035" y="140446"/>
                  </a:lnTo>
                  <a:lnTo>
                    <a:pt x="20419" y="143559"/>
                  </a:lnTo>
                  <a:lnTo>
                    <a:pt x="40317" y="145557"/>
                  </a:lnTo>
                  <a:lnTo>
                    <a:pt x="69754" y="137167"/>
                  </a:lnTo>
                  <a:lnTo>
                    <a:pt x="78031" y="129402"/>
                  </a:lnTo>
                  <a:lnTo>
                    <a:pt x="93681" y="99929"/>
                  </a:lnTo>
                  <a:lnTo>
                    <a:pt x="98349" y="82053"/>
                  </a:lnTo>
                  <a:lnTo>
                    <a:pt x="99349" y="51439"/>
                  </a:lnTo>
                  <a:lnTo>
                    <a:pt x="92459" y="21092"/>
                  </a:lnTo>
                  <a:lnTo>
                    <a:pt x="82041" y="6560"/>
                  </a:lnTo>
                  <a:lnTo>
                    <a:pt x="81265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1" name="SMARTInkShape-1039"/>
            <p:cNvSpPr/>
            <p:nvPr/>
          </p:nvSpPr>
          <p:spPr>
            <a:xfrm>
              <a:off x="6381865" y="3493904"/>
              <a:ext cx="114186" cy="156907"/>
            </a:xfrm>
            <a:custGeom>
              <a:avLst/>
              <a:gdLst/>
              <a:ahLst/>
              <a:cxnLst/>
              <a:rect l="0" t="0" r="0" b="0"/>
              <a:pathLst>
                <a:path w="114186" h="156907">
                  <a:moveTo>
                    <a:pt x="6235" y="4946"/>
                  </a:moveTo>
                  <a:lnTo>
                    <a:pt x="2863" y="8315"/>
                  </a:lnTo>
                  <a:lnTo>
                    <a:pt x="1208" y="11852"/>
                  </a:lnTo>
                  <a:lnTo>
                    <a:pt x="0" y="37859"/>
                  </a:lnTo>
                  <a:lnTo>
                    <a:pt x="3277" y="65696"/>
                  </a:lnTo>
                  <a:lnTo>
                    <a:pt x="5359" y="90052"/>
                  </a:lnTo>
                  <a:lnTo>
                    <a:pt x="6062" y="118496"/>
                  </a:lnTo>
                  <a:lnTo>
                    <a:pt x="6224" y="149837"/>
                  </a:lnTo>
                  <a:lnTo>
                    <a:pt x="6234" y="156906"/>
                  </a:lnTo>
                  <a:lnTo>
                    <a:pt x="6235" y="148469"/>
                  </a:lnTo>
                  <a:lnTo>
                    <a:pt x="11995" y="117432"/>
                  </a:lnTo>
                  <a:lnTo>
                    <a:pt x="14350" y="88600"/>
                  </a:lnTo>
                  <a:lnTo>
                    <a:pt x="21399" y="58943"/>
                  </a:lnTo>
                  <a:lnTo>
                    <a:pt x="33951" y="31683"/>
                  </a:lnTo>
                  <a:lnTo>
                    <a:pt x="42355" y="17258"/>
                  </a:lnTo>
                  <a:lnTo>
                    <a:pt x="57479" y="5704"/>
                  </a:lnTo>
                  <a:lnTo>
                    <a:pt x="65698" y="1755"/>
                  </a:lnTo>
                  <a:lnTo>
                    <a:pt x="74056" y="0"/>
                  </a:lnTo>
                  <a:lnTo>
                    <a:pt x="82474" y="1100"/>
                  </a:lnTo>
                  <a:lnTo>
                    <a:pt x="102901" y="4439"/>
                  </a:lnTo>
                  <a:lnTo>
                    <a:pt x="114185" y="4946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2" name="SMARTInkShape-1040"/>
            <p:cNvSpPr/>
            <p:nvPr/>
          </p:nvSpPr>
          <p:spPr>
            <a:xfrm>
              <a:off x="6212159" y="3460750"/>
              <a:ext cx="131492" cy="182751"/>
            </a:xfrm>
            <a:custGeom>
              <a:avLst/>
              <a:gdLst/>
              <a:ahLst/>
              <a:cxnLst/>
              <a:rect l="0" t="0" r="0" b="0"/>
              <a:pathLst>
                <a:path w="131492" h="182751">
                  <a:moveTo>
                    <a:pt x="87041" y="0"/>
                  </a:moveTo>
                  <a:lnTo>
                    <a:pt x="83669" y="3369"/>
                  </a:lnTo>
                  <a:lnTo>
                    <a:pt x="80132" y="5026"/>
                  </a:lnTo>
                  <a:lnTo>
                    <a:pt x="78202" y="5467"/>
                  </a:lnTo>
                  <a:lnTo>
                    <a:pt x="48165" y="23948"/>
                  </a:lnTo>
                  <a:lnTo>
                    <a:pt x="18969" y="51444"/>
                  </a:lnTo>
                  <a:lnTo>
                    <a:pt x="10220" y="64492"/>
                  </a:lnTo>
                  <a:lnTo>
                    <a:pt x="2033" y="87703"/>
                  </a:lnTo>
                  <a:lnTo>
                    <a:pt x="0" y="111750"/>
                  </a:lnTo>
                  <a:lnTo>
                    <a:pt x="5276" y="139196"/>
                  </a:lnTo>
                  <a:lnTo>
                    <a:pt x="7131" y="145713"/>
                  </a:lnTo>
                  <a:lnTo>
                    <a:pt x="14836" y="156719"/>
                  </a:lnTo>
                  <a:lnTo>
                    <a:pt x="25316" y="165608"/>
                  </a:lnTo>
                  <a:lnTo>
                    <a:pt x="55524" y="179425"/>
                  </a:lnTo>
                  <a:lnTo>
                    <a:pt x="74409" y="182750"/>
                  </a:lnTo>
                  <a:lnTo>
                    <a:pt x="93411" y="180364"/>
                  </a:lnTo>
                  <a:lnTo>
                    <a:pt x="122653" y="169186"/>
                  </a:lnTo>
                  <a:lnTo>
                    <a:pt x="131491" y="1651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3" name="SMARTInkShape-1041"/>
            <p:cNvSpPr/>
            <p:nvPr/>
          </p:nvSpPr>
          <p:spPr>
            <a:xfrm>
              <a:off x="6178550" y="3416300"/>
              <a:ext cx="12701" cy="25401"/>
            </a:xfrm>
            <a:custGeom>
              <a:avLst/>
              <a:gdLst/>
              <a:ahLst/>
              <a:cxnLst/>
              <a:rect l="0" t="0" r="0" b="0"/>
              <a:pathLst>
                <a:path w="12701" h="25401">
                  <a:moveTo>
                    <a:pt x="0" y="0"/>
                  </a:moveTo>
                  <a:lnTo>
                    <a:pt x="0" y="3371"/>
                  </a:lnTo>
                  <a:lnTo>
                    <a:pt x="3371" y="12208"/>
                  </a:lnTo>
                  <a:lnTo>
                    <a:pt x="12700" y="254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4" name="SMARTInkShape-1042"/>
            <p:cNvSpPr/>
            <p:nvPr/>
          </p:nvSpPr>
          <p:spPr>
            <a:xfrm>
              <a:off x="6134105" y="3524250"/>
              <a:ext cx="12696" cy="120651"/>
            </a:xfrm>
            <a:custGeom>
              <a:avLst/>
              <a:gdLst/>
              <a:ahLst/>
              <a:cxnLst/>
              <a:rect l="0" t="0" r="0" b="0"/>
              <a:pathLst>
                <a:path w="12696" h="120651">
                  <a:moveTo>
                    <a:pt x="12695" y="0"/>
                  </a:moveTo>
                  <a:lnTo>
                    <a:pt x="9323" y="3371"/>
                  </a:lnTo>
                  <a:lnTo>
                    <a:pt x="7668" y="8787"/>
                  </a:lnTo>
                  <a:lnTo>
                    <a:pt x="3051" y="39496"/>
                  </a:lnTo>
                  <a:lnTo>
                    <a:pt x="396" y="70034"/>
                  </a:lnTo>
                  <a:lnTo>
                    <a:pt x="46" y="100212"/>
                  </a:lnTo>
                  <a:lnTo>
                    <a:pt x="0" y="115675"/>
                  </a:lnTo>
                  <a:lnTo>
                    <a:pt x="705" y="117333"/>
                  </a:lnTo>
                  <a:lnTo>
                    <a:pt x="1879" y="118438"/>
                  </a:lnTo>
                  <a:lnTo>
                    <a:pt x="6345" y="1206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5" name="SMARTInkShape-1043"/>
            <p:cNvSpPr/>
            <p:nvPr/>
          </p:nvSpPr>
          <p:spPr>
            <a:xfrm>
              <a:off x="5755795" y="3537482"/>
              <a:ext cx="308456" cy="220314"/>
            </a:xfrm>
            <a:custGeom>
              <a:avLst/>
              <a:gdLst/>
              <a:ahLst/>
              <a:cxnLst/>
              <a:rect l="0" t="0" r="0" b="0"/>
              <a:pathLst>
                <a:path w="308456" h="220314">
                  <a:moveTo>
                    <a:pt x="22705" y="69318"/>
                  </a:moveTo>
                  <a:lnTo>
                    <a:pt x="22705" y="97286"/>
                  </a:lnTo>
                  <a:lnTo>
                    <a:pt x="21998" y="126805"/>
                  </a:lnTo>
                  <a:lnTo>
                    <a:pt x="15796" y="153815"/>
                  </a:lnTo>
                  <a:lnTo>
                    <a:pt x="11149" y="182747"/>
                  </a:lnTo>
                  <a:lnTo>
                    <a:pt x="4309" y="212115"/>
                  </a:lnTo>
                  <a:lnTo>
                    <a:pt x="3741" y="220313"/>
                  </a:lnTo>
                  <a:lnTo>
                    <a:pt x="3680" y="217931"/>
                  </a:lnTo>
                  <a:lnTo>
                    <a:pt x="2965" y="217076"/>
                  </a:lnTo>
                  <a:lnTo>
                    <a:pt x="290" y="216126"/>
                  </a:lnTo>
                  <a:lnTo>
                    <a:pt x="0" y="213756"/>
                  </a:lnTo>
                  <a:lnTo>
                    <a:pt x="3947" y="182918"/>
                  </a:lnTo>
                  <a:lnTo>
                    <a:pt x="12361" y="154317"/>
                  </a:lnTo>
                  <a:lnTo>
                    <a:pt x="23402" y="127193"/>
                  </a:lnTo>
                  <a:lnTo>
                    <a:pt x="35611" y="99401"/>
                  </a:lnTo>
                  <a:lnTo>
                    <a:pt x="50047" y="68823"/>
                  </a:lnTo>
                  <a:lnTo>
                    <a:pt x="65848" y="41184"/>
                  </a:lnTo>
                  <a:lnTo>
                    <a:pt x="81349" y="21470"/>
                  </a:lnTo>
                  <a:lnTo>
                    <a:pt x="102178" y="5538"/>
                  </a:lnTo>
                  <a:lnTo>
                    <a:pt x="118923" y="1265"/>
                  </a:lnTo>
                  <a:lnTo>
                    <a:pt x="130549" y="0"/>
                  </a:lnTo>
                  <a:lnTo>
                    <a:pt x="137899" y="3466"/>
                  </a:lnTo>
                  <a:lnTo>
                    <a:pt x="145162" y="9711"/>
                  </a:lnTo>
                  <a:lnTo>
                    <a:pt x="150742" y="17190"/>
                  </a:lnTo>
                  <a:lnTo>
                    <a:pt x="160074" y="43630"/>
                  </a:lnTo>
                  <a:lnTo>
                    <a:pt x="165869" y="67742"/>
                  </a:lnTo>
                  <a:lnTo>
                    <a:pt x="167900" y="92761"/>
                  </a:lnTo>
                  <a:lnTo>
                    <a:pt x="168500" y="117342"/>
                  </a:lnTo>
                  <a:lnTo>
                    <a:pt x="167974" y="136934"/>
                  </a:lnTo>
                  <a:lnTo>
                    <a:pt x="162663" y="156711"/>
                  </a:lnTo>
                  <a:lnTo>
                    <a:pt x="162577" y="156508"/>
                  </a:lnTo>
                  <a:lnTo>
                    <a:pt x="162480" y="154400"/>
                  </a:lnTo>
                  <a:lnTo>
                    <a:pt x="168875" y="128943"/>
                  </a:lnTo>
                  <a:lnTo>
                    <a:pt x="177428" y="99883"/>
                  </a:lnTo>
                  <a:lnTo>
                    <a:pt x="186610" y="75316"/>
                  </a:lnTo>
                  <a:lnTo>
                    <a:pt x="192919" y="59284"/>
                  </a:lnTo>
                  <a:lnTo>
                    <a:pt x="212332" y="31743"/>
                  </a:lnTo>
                  <a:lnTo>
                    <a:pt x="229964" y="9291"/>
                  </a:lnTo>
                  <a:lnTo>
                    <a:pt x="238528" y="3834"/>
                  </a:lnTo>
                  <a:lnTo>
                    <a:pt x="251281" y="760"/>
                  </a:lnTo>
                  <a:lnTo>
                    <a:pt x="259761" y="748"/>
                  </a:lnTo>
                  <a:lnTo>
                    <a:pt x="271763" y="4706"/>
                  </a:lnTo>
                  <a:lnTo>
                    <a:pt x="277565" y="8382"/>
                  </a:lnTo>
                  <a:lnTo>
                    <a:pt x="284799" y="21158"/>
                  </a:lnTo>
                  <a:lnTo>
                    <a:pt x="295706" y="50614"/>
                  </a:lnTo>
                  <a:lnTo>
                    <a:pt x="304211" y="79106"/>
                  </a:lnTo>
                  <a:lnTo>
                    <a:pt x="303825" y="103575"/>
                  </a:lnTo>
                  <a:lnTo>
                    <a:pt x="302445" y="131352"/>
                  </a:lnTo>
                  <a:lnTo>
                    <a:pt x="302118" y="159822"/>
                  </a:lnTo>
                  <a:lnTo>
                    <a:pt x="302818" y="161403"/>
                  </a:lnTo>
                  <a:lnTo>
                    <a:pt x="303992" y="162458"/>
                  </a:lnTo>
                  <a:lnTo>
                    <a:pt x="305478" y="163161"/>
                  </a:lnTo>
                  <a:lnTo>
                    <a:pt x="306471" y="162925"/>
                  </a:lnTo>
                  <a:lnTo>
                    <a:pt x="307131" y="162061"/>
                  </a:lnTo>
                  <a:lnTo>
                    <a:pt x="308455" y="158218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6" name="SMARTInkShape-1044"/>
            <p:cNvSpPr/>
            <p:nvPr/>
          </p:nvSpPr>
          <p:spPr>
            <a:xfrm>
              <a:off x="5245100" y="3670300"/>
              <a:ext cx="152401" cy="12701"/>
            </a:xfrm>
            <a:custGeom>
              <a:avLst/>
              <a:gdLst/>
              <a:ahLst/>
              <a:cxnLst/>
              <a:rect l="0" t="0" r="0" b="0"/>
              <a:pathLst>
                <a:path w="152401" h="12701">
                  <a:moveTo>
                    <a:pt x="0" y="0"/>
                  </a:moveTo>
                  <a:lnTo>
                    <a:pt x="26678" y="1880"/>
                  </a:lnTo>
                  <a:lnTo>
                    <a:pt x="57794" y="5467"/>
                  </a:lnTo>
                  <a:lnTo>
                    <a:pt x="87600" y="6088"/>
                  </a:lnTo>
                  <a:lnTo>
                    <a:pt x="115403" y="9642"/>
                  </a:lnTo>
                  <a:lnTo>
                    <a:pt x="152400" y="127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7" name="SMARTInkShape-1045"/>
            <p:cNvSpPr/>
            <p:nvPr/>
          </p:nvSpPr>
          <p:spPr>
            <a:xfrm>
              <a:off x="5289555" y="3480017"/>
              <a:ext cx="152396" cy="317284"/>
            </a:xfrm>
            <a:custGeom>
              <a:avLst/>
              <a:gdLst/>
              <a:ahLst/>
              <a:cxnLst/>
              <a:rect l="0" t="0" r="0" b="0"/>
              <a:pathLst>
                <a:path w="152396" h="317284">
                  <a:moveTo>
                    <a:pt x="152395" y="50583"/>
                  </a:moveTo>
                  <a:lnTo>
                    <a:pt x="152395" y="47211"/>
                  </a:lnTo>
                  <a:lnTo>
                    <a:pt x="150512" y="43674"/>
                  </a:lnTo>
                  <a:lnTo>
                    <a:pt x="126388" y="12303"/>
                  </a:lnTo>
                  <a:lnTo>
                    <a:pt x="118259" y="5347"/>
                  </a:lnTo>
                  <a:lnTo>
                    <a:pt x="109942" y="2256"/>
                  </a:lnTo>
                  <a:lnTo>
                    <a:pt x="81971" y="108"/>
                  </a:lnTo>
                  <a:lnTo>
                    <a:pt x="75812" y="0"/>
                  </a:lnTo>
                  <a:lnTo>
                    <a:pt x="65205" y="3642"/>
                  </a:lnTo>
                  <a:lnTo>
                    <a:pt x="46899" y="17478"/>
                  </a:lnTo>
                  <a:lnTo>
                    <a:pt x="29695" y="43938"/>
                  </a:lnTo>
                  <a:lnTo>
                    <a:pt x="17652" y="68762"/>
                  </a:lnTo>
                  <a:lnTo>
                    <a:pt x="9302" y="98850"/>
                  </a:lnTo>
                  <a:lnTo>
                    <a:pt x="4602" y="122129"/>
                  </a:lnTo>
                  <a:lnTo>
                    <a:pt x="2042" y="144705"/>
                  </a:lnTo>
                  <a:lnTo>
                    <a:pt x="905" y="166498"/>
                  </a:lnTo>
                  <a:lnTo>
                    <a:pt x="263" y="197894"/>
                  </a:lnTo>
                  <a:lnTo>
                    <a:pt x="74" y="226090"/>
                  </a:lnTo>
                  <a:lnTo>
                    <a:pt x="18" y="255063"/>
                  </a:lnTo>
                  <a:lnTo>
                    <a:pt x="0" y="282649"/>
                  </a:lnTo>
                  <a:lnTo>
                    <a:pt x="701" y="292717"/>
                  </a:lnTo>
                  <a:lnTo>
                    <a:pt x="6345" y="317283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8" name="SMARTInkShape-1046"/>
            <p:cNvSpPr/>
            <p:nvPr/>
          </p:nvSpPr>
          <p:spPr>
            <a:xfrm>
              <a:off x="5008297" y="3651250"/>
              <a:ext cx="186004" cy="100625"/>
            </a:xfrm>
            <a:custGeom>
              <a:avLst/>
              <a:gdLst/>
              <a:ahLst/>
              <a:cxnLst/>
              <a:rect l="0" t="0" r="0" b="0"/>
              <a:pathLst>
                <a:path w="186004" h="100625">
                  <a:moveTo>
                    <a:pt x="186003" y="31750"/>
                  </a:moveTo>
                  <a:lnTo>
                    <a:pt x="180535" y="26282"/>
                  </a:lnTo>
                  <a:lnTo>
                    <a:pt x="149821" y="10495"/>
                  </a:lnTo>
                  <a:lnTo>
                    <a:pt x="127977" y="7168"/>
                  </a:lnTo>
                  <a:lnTo>
                    <a:pt x="99516" y="8392"/>
                  </a:lnTo>
                  <a:lnTo>
                    <a:pt x="74298" y="15187"/>
                  </a:lnTo>
                  <a:lnTo>
                    <a:pt x="43445" y="30124"/>
                  </a:lnTo>
                  <a:lnTo>
                    <a:pt x="15569" y="50863"/>
                  </a:lnTo>
                  <a:lnTo>
                    <a:pt x="4035" y="63518"/>
                  </a:lnTo>
                  <a:lnTo>
                    <a:pt x="1191" y="67745"/>
                  </a:lnTo>
                  <a:lnTo>
                    <a:pt x="0" y="71975"/>
                  </a:lnTo>
                  <a:lnTo>
                    <a:pt x="558" y="80436"/>
                  </a:lnTo>
                  <a:lnTo>
                    <a:pt x="3159" y="87019"/>
                  </a:lnTo>
                  <a:lnTo>
                    <a:pt x="4840" y="89763"/>
                  </a:lnTo>
                  <a:lnTo>
                    <a:pt x="13948" y="96994"/>
                  </a:lnTo>
                  <a:lnTo>
                    <a:pt x="25584" y="100234"/>
                  </a:lnTo>
                  <a:lnTo>
                    <a:pt x="47226" y="100624"/>
                  </a:lnTo>
                  <a:lnTo>
                    <a:pt x="78173" y="92726"/>
                  </a:lnTo>
                  <a:lnTo>
                    <a:pt x="93767" y="83291"/>
                  </a:lnTo>
                  <a:lnTo>
                    <a:pt x="103954" y="71558"/>
                  </a:lnTo>
                  <a:lnTo>
                    <a:pt x="111440" y="59146"/>
                  </a:lnTo>
                  <a:lnTo>
                    <a:pt x="114756" y="43160"/>
                  </a:lnTo>
                  <a:lnTo>
                    <a:pt x="112367" y="28388"/>
                  </a:lnTo>
                  <a:lnTo>
                    <a:pt x="105240" y="11460"/>
                  </a:lnTo>
                  <a:lnTo>
                    <a:pt x="101189" y="5564"/>
                  </a:lnTo>
                  <a:lnTo>
                    <a:pt x="98416" y="3709"/>
                  </a:lnTo>
                  <a:lnTo>
                    <a:pt x="86526" y="487"/>
                  </a:lnTo>
                  <a:lnTo>
                    <a:pt x="78053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0" name="SMARTInkShape-1047"/>
          <p:cNvSpPr/>
          <p:nvPr/>
        </p:nvSpPr>
        <p:spPr>
          <a:xfrm>
            <a:off x="4095750" y="3578423"/>
            <a:ext cx="145047" cy="84535"/>
          </a:xfrm>
          <a:custGeom>
            <a:avLst/>
            <a:gdLst/>
            <a:ahLst/>
            <a:cxnLst/>
            <a:rect l="0" t="0" r="0" b="0"/>
            <a:pathLst>
              <a:path w="145047" h="84535">
                <a:moveTo>
                  <a:pt x="0" y="34727"/>
                </a:moveTo>
                <a:lnTo>
                  <a:pt x="0" y="38096"/>
                </a:lnTo>
                <a:lnTo>
                  <a:pt x="704" y="39091"/>
                </a:lnTo>
                <a:lnTo>
                  <a:pt x="1880" y="39753"/>
                </a:lnTo>
                <a:lnTo>
                  <a:pt x="3371" y="40194"/>
                </a:lnTo>
                <a:lnTo>
                  <a:pt x="12865" y="47868"/>
                </a:lnTo>
                <a:lnTo>
                  <a:pt x="33635" y="66487"/>
                </a:lnTo>
                <a:lnTo>
                  <a:pt x="48800" y="76355"/>
                </a:lnTo>
                <a:lnTo>
                  <a:pt x="80519" y="84534"/>
                </a:lnTo>
                <a:lnTo>
                  <a:pt x="110071" y="79706"/>
                </a:lnTo>
                <a:lnTo>
                  <a:pt x="122061" y="78627"/>
                </a:lnTo>
                <a:lnTo>
                  <a:pt x="130397" y="74154"/>
                </a:lnTo>
                <a:lnTo>
                  <a:pt x="135094" y="70358"/>
                </a:lnTo>
                <a:lnTo>
                  <a:pt x="137652" y="64439"/>
                </a:lnTo>
                <a:lnTo>
                  <a:pt x="139496" y="57810"/>
                </a:lnTo>
                <a:lnTo>
                  <a:pt x="144545" y="47804"/>
                </a:lnTo>
                <a:lnTo>
                  <a:pt x="145046" y="45561"/>
                </a:lnTo>
                <a:lnTo>
                  <a:pt x="144676" y="43362"/>
                </a:lnTo>
                <a:lnTo>
                  <a:pt x="140892" y="34759"/>
                </a:lnTo>
                <a:lnTo>
                  <a:pt x="138171" y="26505"/>
                </a:lnTo>
                <a:lnTo>
                  <a:pt x="136564" y="22895"/>
                </a:lnTo>
                <a:lnTo>
                  <a:pt x="131014" y="17004"/>
                </a:lnTo>
                <a:lnTo>
                  <a:pt x="115954" y="7472"/>
                </a:lnTo>
                <a:lnTo>
                  <a:pt x="90975" y="0"/>
                </a:lnTo>
                <a:lnTo>
                  <a:pt x="82532" y="8"/>
                </a:lnTo>
                <a:lnTo>
                  <a:pt x="61381" y="3997"/>
                </a:lnTo>
                <a:lnTo>
                  <a:pt x="38656" y="21777"/>
                </a:lnTo>
                <a:lnTo>
                  <a:pt x="31750" y="28377"/>
                </a:lnTo>
              </a:path>
            </a:pathLst>
          </a:custGeom>
          <a:ln w="1905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2" name="SMARTInkShape-Group177"/>
          <p:cNvGrpSpPr/>
          <p:nvPr/>
        </p:nvGrpSpPr>
        <p:grpSpPr>
          <a:xfrm>
            <a:off x="2331814" y="3474561"/>
            <a:ext cx="2348137" cy="278290"/>
            <a:chOff x="2331814" y="3474561"/>
            <a:chExt cx="2348137" cy="278290"/>
          </a:xfrm>
        </p:grpSpPr>
        <p:sp>
          <p:nvSpPr>
            <p:cNvPr id="171" name="SMARTInkShape-1048"/>
            <p:cNvSpPr/>
            <p:nvPr/>
          </p:nvSpPr>
          <p:spPr>
            <a:xfrm>
              <a:off x="4095750" y="3474561"/>
              <a:ext cx="584201" cy="278290"/>
            </a:xfrm>
            <a:custGeom>
              <a:avLst/>
              <a:gdLst/>
              <a:ahLst/>
              <a:cxnLst/>
              <a:rect l="0" t="0" r="0" b="0"/>
              <a:pathLst>
                <a:path w="584201" h="278290">
                  <a:moveTo>
                    <a:pt x="0" y="151289"/>
                  </a:moveTo>
                  <a:lnTo>
                    <a:pt x="30091" y="151289"/>
                  </a:lnTo>
                  <a:lnTo>
                    <a:pt x="58444" y="151289"/>
                  </a:lnTo>
                  <a:lnTo>
                    <a:pt x="82100" y="150582"/>
                  </a:lnTo>
                  <a:lnTo>
                    <a:pt x="112267" y="143449"/>
                  </a:lnTo>
                  <a:lnTo>
                    <a:pt x="126820" y="132108"/>
                  </a:lnTo>
                  <a:lnTo>
                    <a:pt x="130447" y="127947"/>
                  </a:lnTo>
                  <a:lnTo>
                    <a:pt x="132060" y="123746"/>
                  </a:lnTo>
                  <a:lnTo>
                    <a:pt x="133236" y="114440"/>
                  </a:lnTo>
                  <a:lnTo>
                    <a:pt x="132569" y="114023"/>
                  </a:lnTo>
                  <a:lnTo>
                    <a:pt x="129945" y="113559"/>
                  </a:lnTo>
                  <a:lnTo>
                    <a:pt x="126427" y="115234"/>
                  </a:lnTo>
                  <a:lnTo>
                    <a:pt x="98507" y="135270"/>
                  </a:lnTo>
                  <a:lnTo>
                    <a:pt x="68298" y="160541"/>
                  </a:lnTo>
                  <a:lnTo>
                    <a:pt x="52792" y="183611"/>
                  </a:lnTo>
                  <a:lnTo>
                    <a:pt x="41183" y="214864"/>
                  </a:lnTo>
                  <a:lnTo>
                    <a:pt x="39718" y="233154"/>
                  </a:lnTo>
                  <a:lnTo>
                    <a:pt x="45187" y="252335"/>
                  </a:lnTo>
                  <a:lnTo>
                    <a:pt x="47057" y="256753"/>
                  </a:lnTo>
                  <a:lnTo>
                    <a:pt x="54781" y="263543"/>
                  </a:lnTo>
                  <a:lnTo>
                    <a:pt x="64563" y="268207"/>
                  </a:lnTo>
                  <a:lnTo>
                    <a:pt x="90015" y="271447"/>
                  </a:lnTo>
                  <a:lnTo>
                    <a:pt x="118178" y="271135"/>
                  </a:lnTo>
                  <a:lnTo>
                    <a:pt x="142556" y="265011"/>
                  </a:lnTo>
                  <a:lnTo>
                    <a:pt x="156490" y="260393"/>
                  </a:lnTo>
                  <a:lnTo>
                    <a:pt x="184827" y="241900"/>
                  </a:lnTo>
                  <a:lnTo>
                    <a:pt x="211340" y="212648"/>
                  </a:lnTo>
                  <a:lnTo>
                    <a:pt x="220114" y="200670"/>
                  </a:lnTo>
                  <a:lnTo>
                    <a:pt x="229927" y="191633"/>
                  </a:lnTo>
                  <a:lnTo>
                    <a:pt x="234167" y="181744"/>
                  </a:lnTo>
                  <a:lnTo>
                    <a:pt x="235839" y="180058"/>
                  </a:lnTo>
                  <a:lnTo>
                    <a:pt x="237659" y="178934"/>
                  </a:lnTo>
                  <a:lnTo>
                    <a:pt x="238873" y="177480"/>
                  </a:lnTo>
                  <a:lnTo>
                    <a:pt x="240220" y="173982"/>
                  </a:lnTo>
                  <a:lnTo>
                    <a:pt x="241286" y="172767"/>
                  </a:lnTo>
                  <a:lnTo>
                    <a:pt x="244350" y="171418"/>
                  </a:lnTo>
                  <a:lnTo>
                    <a:pt x="245450" y="171764"/>
                  </a:lnTo>
                  <a:lnTo>
                    <a:pt x="246183" y="172700"/>
                  </a:lnTo>
                  <a:lnTo>
                    <a:pt x="246998" y="175622"/>
                  </a:lnTo>
                  <a:lnTo>
                    <a:pt x="247563" y="185293"/>
                  </a:lnTo>
                  <a:lnTo>
                    <a:pt x="239807" y="214959"/>
                  </a:lnTo>
                  <a:lnTo>
                    <a:pt x="226395" y="244432"/>
                  </a:lnTo>
                  <a:lnTo>
                    <a:pt x="216008" y="259095"/>
                  </a:lnTo>
                  <a:lnTo>
                    <a:pt x="215908" y="250386"/>
                  </a:lnTo>
                  <a:lnTo>
                    <a:pt x="228765" y="219077"/>
                  </a:lnTo>
                  <a:lnTo>
                    <a:pt x="233612" y="208228"/>
                  </a:lnTo>
                  <a:lnTo>
                    <a:pt x="256371" y="176725"/>
                  </a:lnTo>
                  <a:lnTo>
                    <a:pt x="280687" y="153688"/>
                  </a:lnTo>
                  <a:lnTo>
                    <a:pt x="290790" y="148827"/>
                  </a:lnTo>
                  <a:lnTo>
                    <a:pt x="315502" y="145280"/>
                  </a:lnTo>
                  <a:lnTo>
                    <a:pt x="318284" y="145166"/>
                  </a:lnTo>
                  <a:lnTo>
                    <a:pt x="323258" y="146921"/>
                  </a:lnTo>
                  <a:lnTo>
                    <a:pt x="325571" y="148377"/>
                  </a:lnTo>
                  <a:lnTo>
                    <a:pt x="332199" y="157168"/>
                  </a:lnTo>
                  <a:lnTo>
                    <a:pt x="340054" y="172779"/>
                  </a:lnTo>
                  <a:lnTo>
                    <a:pt x="344615" y="203988"/>
                  </a:lnTo>
                  <a:lnTo>
                    <a:pt x="348843" y="233447"/>
                  </a:lnTo>
                  <a:lnTo>
                    <a:pt x="349901" y="254952"/>
                  </a:lnTo>
                  <a:lnTo>
                    <a:pt x="354710" y="272793"/>
                  </a:lnTo>
                  <a:lnTo>
                    <a:pt x="356418" y="274626"/>
                  </a:lnTo>
                  <a:lnTo>
                    <a:pt x="362077" y="276661"/>
                  </a:lnTo>
                  <a:lnTo>
                    <a:pt x="379962" y="278145"/>
                  </a:lnTo>
                  <a:lnTo>
                    <a:pt x="396030" y="273190"/>
                  </a:lnTo>
                  <a:lnTo>
                    <a:pt x="408580" y="266743"/>
                  </a:lnTo>
                  <a:lnTo>
                    <a:pt x="427342" y="254162"/>
                  </a:lnTo>
                  <a:lnTo>
                    <a:pt x="438286" y="247809"/>
                  </a:lnTo>
                  <a:lnTo>
                    <a:pt x="464787" y="219411"/>
                  </a:lnTo>
                  <a:lnTo>
                    <a:pt x="485568" y="191293"/>
                  </a:lnTo>
                  <a:lnTo>
                    <a:pt x="487948" y="183602"/>
                  </a:lnTo>
                  <a:lnTo>
                    <a:pt x="488751" y="178054"/>
                  </a:lnTo>
                  <a:lnTo>
                    <a:pt x="483465" y="171340"/>
                  </a:lnTo>
                  <a:lnTo>
                    <a:pt x="481103" y="170783"/>
                  </a:lnTo>
                  <a:lnTo>
                    <a:pt x="479485" y="170635"/>
                  </a:lnTo>
                  <a:lnTo>
                    <a:pt x="470465" y="173798"/>
                  </a:lnTo>
                  <a:lnTo>
                    <a:pt x="464742" y="179167"/>
                  </a:lnTo>
                  <a:lnTo>
                    <a:pt x="459140" y="185550"/>
                  </a:lnTo>
                  <a:lnTo>
                    <a:pt x="448759" y="193818"/>
                  </a:lnTo>
                  <a:lnTo>
                    <a:pt x="424298" y="225461"/>
                  </a:lnTo>
                  <a:lnTo>
                    <a:pt x="420639" y="238098"/>
                  </a:lnTo>
                  <a:lnTo>
                    <a:pt x="419234" y="260102"/>
                  </a:lnTo>
                  <a:lnTo>
                    <a:pt x="421040" y="265032"/>
                  </a:lnTo>
                  <a:lnTo>
                    <a:pt x="422511" y="267333"/>
                  </a:lnTo>
                  <a:lnTo>
                    <a:pt x="424900" y="268869"/>
                  </a:lnTo>
                  <a:lnTo>
                    <a:pt x="435007" y="271028"/>
                  </a:lnTo>
                  <a:lnTo>
                    <a:pt x="446940" y="270963"/>
                  </a:lnTo>
                  <a:lnTo>
                    <a:pt x="455226" y="268448"/>
                  </a:lnTo>
                  <a:lnTo>
                    <a:pt x="472044" y="256014"/>
                  </a:lnTo>
                  <a:lnTo>
                    <a:pt x="501651" y="225541"/>
                  </a:lnTo>
                  <a:lnTo>
                    <a:pt x="522111" y="194777"/>
                  </a:lnTo>
                  <a:lnTo>
                    <a:pt x="529740" y="171543"/>
                  </a:lnTo>
                  <a:lnTo>
                    <a:pt x="533020" y="146785"/>
                  </a:lnTo>
                  <a:lnTo>
                    <a:pt x="537442" y="121574"/>
                  </a:lnTo>
                  <a:lnTo>
                    <a:pt x="539065" y="96936"/>
                  </a:lnTo>
                  <a:lnTo>
                    <a:pt x="539615" y="69290"/>
                  </a:lnTo>
                  <a:lnTo>
                    <a:pt x="539732" y="37766"/>
                  </a:lnTo>
                  <a:lnTo>
                    <a:pt x="539039" y="23030"/>
                  </a:lnTo>
                  <a:lnTo>
                    <a:pt x="533660" y="2643"/>
                  </a:lnTo>
                  <a:lnTo>
                    <a:pt x="532867" y="1391"/>
                  </a:lnTo>
                  <a:lnTo>
                    <a:pt x="531633" y="557"/>
                  </a:lnTo>
                  <a:lnTo>
                    <a:pt x="530106" y="0"/>
                  </a:lnTo>
                  <a:lnTo>
                    <a:pt x="529087" y="335"/>
                  </a:lnTo>
                  <a:lnTo>
                    <a:pt x="528408" y="1264"/>
                  </a:lnTo>
                  <a:lnTo>
                    <a:pt x="527653" y="4882"/>
                  </a:lnTo>
                  <a:lnTo>
                    <a:pt x="526522" y="14148"/>
                  </a:lnTo>
                  <a:lnTo>
                    <a:pt x="522739" y="23087"/>
                  </a:lnTo>
                  <a:lnTo>
                    <a:pt x="517597" y="53736"/>
                  </a:lnTo>
                  <a:lnTo>
                    <a:pt x="510626" y="81690"/>
                  </a:lnTo>
                  <a:lnTo>
                    <a:pt x="508777" y="105422"/>
                  </a:lnTo>
                  <a:lnTo>
                    <a:pt x="508934" y="130329"/>
                  </a:lnTo>
                  <a:lnTo>
                    <a:pt x="513136" y="155584"/>
                  </a:lnTo>
                  <a:lnTo>
                    <a:pt x="519557" y="180939"/>
                  </a:lnTo>
                  <a:lnTo>
                    <a:pt x="530081" y="205622"/>
                  </a:lnTo>
                  <a:lnTo>
                    <a:pt x="548161" y="235164"/>
                  </a:lnTo>
                  <a:lnTo>
                    <a:pt x="572346" y="265502"/>
                  </a:lnTo>
                  <a:lnTo>
                    <a:pt x="584200" y="278289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2" name="SMARTInkShape-1049"/>
            <p:cNvSpPr/>
            <p:nvPr/>
          </p:nvSpPr>
          <p:spPr>
            <a:xfrm>
              <a:off x="3778250" y="3600450"/>
              <a:ext cx="87820" cy="113752"/>
            </a:xfrm>
            <a:custGeom>
              <a:avLst/>
              <a:gdLst/>
              <a:ahLst/>
              <a:cxnLst/>
              <a:rect l="0" t="0" r="0" b="0"/>
              <a:pathLst>
                <a:path w="87820" h="113752">
                  <a:moveTo>
                    <a:pt x="69850" y="0"/>
                  </a:moveTo>
                  <a:lnTo>
                    <a:pt x="38453" y="0"/>
                  </a:lnTo>
                  <a:lnTo>
                    <a:pt x="36217" y="0"/>
                  </a:lnTo>
                  <a:lnTo>
                    <a:pt x="31853" y="1880"/>
                  </a:lnTo>
                  <a:lnTo>
                    <a:pt x="16938" y="14925"/>
                  </a:lnTo>
                  <a:lnTo>
                    <a:pt x="14583" y="19098"/>
                  </a:lnTo>
                  <a:lnTo>
                    <a:pt x="13072" y="27525"/>
                  </a:lnTo>
                  <a:lnTo>
                    <a:pt x="16181" y="37239"/>
                  </a:lnTo>
                  <a:lnTo>
                    <a:pt x="21537" y="43126"/>
                  </a:lnTo>
                  <a:lnTo>
                    <a:pt x="27916" y="48800"/>
                  </a:lnTo>
                  <a:lnTo>
                    <a:pt x="36179" y="59223"/>
                  </a:lnTo>
                  <a:lnTo>
                    <a:pt x="67662" y="80376"/>
                  </a:lnTo>
                  <a:lnTo>
                    <a:pt x="77511" y="86766"/>
                  </a:lnTo>
                  <a:lnTo>
                    <a:pt x="81762" y="92423"/>
                  </a:lnTo>
                  <a:lnTo>
                    <a:pt x="85256" y="93993"/>
                  </a:lnTo>
                  <a:lnTo>
                    <a:pt x="86471" y="95117"/>
                  </a:lnTo>
                  <a:lnTo>
                    <a:pt x="87819" y="98247"/>
                  </a:lnTo>
                  <a:lnTo>
                    <a:pt x="87474" y="100071"/>
                  </a:lnTo>
                  <a:lnTo>
                    <a:pt x="83616" y="106007"/>
                  </a:lnTo>
                  <a:lnTo>
                    <a:pt x="79966" y="110144"/>
                  </a:lnTo>
                  <a:lnTo>
                    <a:pt x="75991" y="112452"/>
                  </a:lnTo>
                  <a:lnTo>
                    <a:pt x="67907" y="113751"/>
                  </a:lnTo>
                  <a:lnTo>
                    <a:pt x="48426" y="113522"/>
                  </a:lnTo>
                  <a:lnTo>
                    <a:pt x="18177" y="102741"/>
                  </a:lnTo>
                  <a:lnTo>
                    <a:pt x="10952" y="98566"/>
                  </a:lnTo>
                  <a:lnTo>
                    <a:pt x="0" y="889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3" name="SMARTInkShape-1050"/>
            <p:cNvSpPr/>
            <p:nvPr/>
          </p:nvSpPr>
          <p:spPr>
            <a:xfrm>
              <a:off x="3626489" y="3625850"/>
              <a:ext cx="88262" cy="88780"/>
            </a:xfrm>
            <a:custGeom>
              <a:avLst/>
              <a:gdLst/>
              <a:ahLst/>
              <a:cxnLst/>
              <a:rect l="0" t="0" r="0" b="0"/>
              <a:pathLst>
                <a:path w="88262" h="88780">
                  <a:moveTo>
                    <a:pt x="12061" y="12700"/>
                  </a:moveTo>
                  <a:lnTo>
                    <a:pt x="12061" y="16071"/>
                  </a:lnTo>
                  <a:lnTo>
                    <a:pt x="10178" y="19606"/>
                  </a:lnTo>
                  <a:lnTo>
                    <a:pt x="7696" y="23531"/>
                  </a:lnTo>
                  <a:lnTo>
                    <a:pt x="0" y="48805"/>
                  </a:lnTo>
                  <a:lnTo>
                    <a:pt x="255" y="59930"/>
                  </a:lnTo>
                  <a:lnTo>
                    <a:pt x="4485" y="71456"/>
                  </a:lnTo>
                  <a:lnTo>
                    <a:pt x="14293" y="84320"/>
                  </a:lnTo>
                  <a:lnTo>
                    <a:pt x="18462" y="86864"/>
                  </a:lnTo>
                  <a:lnTo>
                    <a:pt x="26888" y="88498"/>
                  </a:lnTo>
                  <a:lnTo>
                    <a:pt x="36600" y="88779"/>
                  </a:lnTo>
                  <a:lnTo>
                    <a:pt x="42487" y="86964"/>
                  </a:lnTo>
                  <a:lnTo>
                    <a:pt x="64017" y="73969"/>
                  </a:lnTo>
                  <a:lnTo>
                    <a:pt x="75433" y="56577"/>
                  </a:lnTo>
                  <a:lnTo>
                    <a:pt x="85422" y="40271"/>
                  </a:lnTo>
                  <a:lnTo>
                    <a:pt x="87886" y="20894"/>
                  </a:lnTo>
                  <a:lnTo>
                    <a:pt x="88261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4" name="SMARTInkShape-1051"/>
            <p:cNvSpPr/>
            <p:nvPr/>
          </p:nvSpPr>
          <p:spPr>
            <a:xfrm>
              <a:off x="3448074" y="3625915"/>
              <a:ext cx="107927" cy="107886"/>
            </a:xfrm>
            <a:custGeom>
              <a:avLst/>
              <a:gdLst/>
              <a:ahLst/>
              <a:cxnLst/>
              <a:rect l="0" t="0" r="0" b="0"/>
              <a:pathLst>
                <a:path w="107927" h="107886">
                  <a:moveTo>
                    <a:pt x="19026" y="18985"/>
                  </a:moveTo>
                  <a:lnTo>
                    <a:pt x="15654" y="22356"/>
                  </a:lnTo>
                  <a:lnTo>
                    <a:pt x="13999" y="25891"/>
                  </a:lnTo>
                  <a:lnTo>
                    <a:pt x="9068" y="51722"/>
                  </a:lnTo>
                  <a:lnTo>
                    <a:pt x="11560" y="78151"/>
                  </a:lnTo>
                  <a:lnTo>
                    <a:pt x="6172" y="98573"/>
                  </a:lnTo>
                  <a:lnTo>
                    <a:pt x="58" y="107764"/>
                  </a:lnTo>
                  <a:lnTo>
                    <a:pt x="0" y="104477"/>
                  </a:lnTo>
                  <a:lnTo>
                    <a:pt x="1868" y="100961"/>
                  </a:lnTo>
                  <a:lnTo>
                    <a:pt x="3354" y="99035"/>
                  </a:lnTo>
                  <a:lnTo>
                    <a:pt x="5005" y="93133"/>
                  </a:lnTo>
                  <a:lnTo>
                    <a:pt x="5445" y="89584"/>
                  </a:lnTo>
                  <a:lnTo>
                    <a:pt x="9697" y="81876"/>
                  </a:lnTo>
                  <a:lnTo>
                    <a:pt x="18143" y="67723"/>
                  </a:lnTo>
                  <a:lnTo>
                    <a:pt x="30198" y="42833"/>
                  </a:lnTo>
                  <a:lnTo>
                    <a:pt x="52258" y="12667"/>
                  </a:lnTo>
                  <a:lnTo>
                    <a:pt x="59196" y="5593"/>
                  </a:lnTo>
                  <a:lnTo>
                    <a:pt x="64630" y="2449"/>
                  </a:lnTo>
                  <a:lnTo>
                    <a:pt x="74836" y="155"/>
                  </a:lnTo>
                  <a:lnTo>
                    <a:pt x="79149" y="0"/>
                  </a:lnTo>
                  <a:lnTo>
                    <a:pt x="80981" y="1389"/>
                  </a:lnTo>
                  <a:lnTo>
                    <a:pt x="91068" y="17616"/>
                  </a:lnTo>
                  <a:lnTo>
                    <a:pt x="99345" y="45146"/>
                  </a:lnTo>
                  <a:lnTo>
                    <a:pt x="101445" y="76055"/>
                  </a:lnTo>
                  <a:lnTo>
                    <a:pt x="102222" y="84565"/>
                  </a:lnTo>
                  <a:lnTo>
                    <a:pt x="107926" y="107885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5" name="SMARTInkShape-1052"/>
            <p:cNvSpPr/>
            <p:nvPr/>
          </p:nvSpPr>
          <p:spPr>
            <a:xfrm>
              <a:off x="3397250" y="3568700"/>
              <a:ext cx="1" cy="6351"/>
            </a:xfrm>
            <a:custGeom>
              <a:avLst/>
              <a:gdLst/>
              <a:ahLst/>
              <a:cxnLst/>
              <a:rect l="0" t="0" r="0" b="0"/>
              <a:pathLst>
                <a:path w="1" h="6351">
                  <a:moveTo>
                    <a:pt x="0" y="0"/>
                  </a:moveTo>
                  <a:lnTo>
                    <a:pt x="0" y="63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6" name="SMARTInkShape-1053"/>
            <p:cNvSpPr/>
            <p:nvPr/>
          </p:nvSpPr>
          <p:spPr>
            <a:xfrm>
              <a:off x="3365500" y="3638550"/>
              <a:ext cx="19051" cy="82551"/>
            </a:xfrm>
            <a:custGeom>
              <a:avLst/>
              <a:gdLst/>
              <a:ahLst/>
              <a:cxnLst/>
              <a:rect l="0" t="0" r="0" b="0"/>
              <a:pathLst>
                <a:path w="19051" h="82551">
                  <a:moveTo>
                    <a:pt x="19050" y="0"/>
                  </a:moveTo>
                  <a:lnTo>
                    <a:pt x="15678" y="3371"/>
                  </a:lnTo>
                  <a:lnTo>
                    <a:pt x="14023" y="8787"/>
                  </a:lnTo>
                  <a:lnTo>
                    <a:pt x="11210" y="19772"/>
                  </a:lnTo>
                  <a:lnTo>
                    <a:pt x="7789" y="31963"/>
                  </a:lnTo>
                  <a:lnTo>
                    <a:pt x="4595" y="57167"/>
                  </a:lnTo>
                  <a:lnTo>
                    <a:pt x="906" y="70715"/>
                  </a:lnTo>
                  <a:lnTo>
                    <a:pt x="0" y="825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7" name="SMARTInkShape-1054"/>
            <p:cNvSpPr/>
            <p:nvPr/>
          </p:nvSpPr>
          <p:spPr>
            <a:xfrm>
              <a:off x="3105179" y="3614435"/>
              <a:ext cx="190384" cy="132022"/>
            </a:xfrm>
            <a:custGeom>
              <a:avLst/>
              <a:gdLst/>
              <a:ahLst/>
              <a:cxnLst/>
              <a:rect l="0" t="0" r="0" b="0"/>
              <a:pathLst>
                <a:path w="190384" h="132022">
                  <a:moveTo>
                    <a:pt x="19021" y="43165"/>
                  </a:moveTo>
                  <a:lnTo>
                    <a:pt x="19021" y="74077"/>
                  </a:lnTo>
                  <a:lnTo>
                    <a:pt x="13553" y="103777"/>
                  </a:lnTo>
                  <a:lnTo>
                    <a:pt x="9560" y="117020"/>
                  </a:lnTo>
                  <a:lnTo>
                    <a:pt x="0" y="132021"/>
                  </a:lnTo>
                  <a:lnTo>
                    <a:pt x="682" y="121917"/>
                  </a:lnTo>
                  <a:lnTo>
                    <a:pt x="12835" y="93866"/>
                  </a:lnTo>
                  <a:lnTo>
                    <a:pt x="30411" y="63530"/>
                  </a:lnTo>
                  <a:lnTo>
                    <a:pt x="51927" y="32657"/>
                  </a:lnTo>
                  <a:lnTo>
                    <a:pt x="58953" y="23275"/>
                  </a:lnTo>
                  <a:lnTo>
                    <a:pt x="63344" y="20214"/>
                  </a:lnTo>
                  <a:lnTo>
                    <a:pt x="69783" y="18490"/>
                  </a:lnTo>
                  <a:lnTo>
                    <a:pt x="78279" y="17908"/>
                  </a:lnTo>
                  <a:lnTo>
                    <a:pt x="79693" y="18566"/>
                  </a:lnTo>
                  <a:lnTo>
                    <a:pt x="80636" y="19709"/>
                  </a:lnTo>
                  <a:lnTo>
                    <a:pt x="82388" y="22861"/>
                  </a:lnTo>
                  <a:lnTo>
                    <a:pt x="86636" y="28603"/>
                  </a:lnTo>
                  <a:lnTo>
                    <a:pt x="93766" y="50087"/>
                  </a:lnTo>
                  <a:lnTo>
                    <a:pt x="94249" y="54129"/>
                  </a:lnTo>
                  <a:lnTo>
                    <a:pt x="92907" y="60503"/>
                  </a:lnTo>
                  <a:lnTo>
                    <a:pt x="90665" y="66393"/>
                  </a:lnTo>
                  <a:lnTo>
                    <a:pt x="88890" y="86534"/>
                  </a:lnTo>
                  <a:lnTo>
                    <a:pt x="86997" y="85253"/>
                  </a:lnTo>
                  <a:lnTo>
                    <a:pt x="83405" y="82052"/>
                  </a:lnTo>
                  <a:lnTo>
                    <a:pt x="83816" y="81084"/>
                  </a:lnTo>
                  <a:lnTo>
                    <a:pt x="103727" y="51233"/>
                  </a:lnTo>
                  <a:lnTo>
                    <a:pt x="131605" y="19630"/>
                  </a:lnTo>
                  <a:lnTo>
                    <a:pt x="141044" y="11968"/>
                  </a:lnTo>
                  <a:lnTo>
                    <a:pt x="160313" y="1610"/>
                  </a:lnTo>
                  <a:lnTo>
                    <a:pt x="166013" y="0"/>
                  </a:lnTo>
                  <a:lnTo>
                    <a:pt x="168521" y="278"/>
                  </a:lnTo>
                  <a:lnTo>
                    <a:pt x="179784" y="4294"/>
                  </a:lnTo>
                  <a:lnTo>
                    <a:pt x="181230" y="5963"/>
                  </a:lnTo>
                  <a:lnTo>
                    <a:pt x="185430" y="16896"/>
                  </a:lnTo>
                  <a:lnTo>
                    <a:pt x="187111" y="19302"/>
                  </a:lnTo>
                  <a:lnTo>
                    <a:pt x="189474" y="29430"/>
                  </a:lnTo>
                  <a:lnTo>
                    <a:pt x="190383" y="57214"/>
                  </a:lnTo>
                  <a:lnTo>
                    <a:pt x="188550" y="65400"/>
                  </a:lnTo>
                  <a:lnTo>
                    <a:pt x="186089" y="72098"/>
                  </a:lnTo>
                  <a:lnTo>
                    <a:pt x="183588" y="91136"/>
                  </a:lnTo>
                  <a:lnTo>
                    <a:pt x="179129" y="100173"/>
                  </a:lnTo>
                  <a:lnTo>
                    <a:pt x="177771" y="106665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8" name="SMARTInkShape-1055"/>
            <p:cNvSpPr/>
            <p:nvPr/>
          </p:nvSpPr>
          <p:spPr>
            <a:xfrm>
              <a:off x="2701742" y="3607765"/>
              <a:ext cx="104959" cy="94286"/>
            </a:xfrm>
            <a:custGeom>
              <a:avLst/>
              <a:gdLst/>
              <a:ahLst/>
              <a:cxnLst/>
              <a:rect l="0" t="0" r="0" b="0"/>
              <a:pathLst>
                <a:path w="104959" h="94286">
                  <a:moveTo>
                    <a:pt x="73208" y="18085"/>
                  </a:moveTo>
                  <a:lnTo>
                    <a:pt x="73208" y="14713"/>
                  </a:lnTo>
                  <a:lnTo>
                    <a:pt x="72502" y="13720"/>
                  </a:lnTo>
                  <a:lnTo>
                    <a:pt x="71325" y="13058"/>
                  </a:lnTo>
                  <a:lnTo>
                    <a:pt x="69837" y="12617"/>
                  </a:lnTo>
                  <a:lnTo>
                    <a:pt x="68843" y="11617"/>
                  </a:lnTo>
                  <a:lnTo>
                    <a:pt x="67739" y="8625"/>
                  </a:lnTo>
                  <a:lnTo>
                    <a:pt x="66739" y="7544"/>
                  </a:lnTo>
                  <a:lnTo>
                    <a:pt x="54027" y="484"/>
                  </a:lnTo>
                  <a:lnTo>
                    <a:pt x="51954" y="0"/>
                  </a:lnTo>
                  <a:lnTo>
                    <a:pt x="33866" y="4586"/>
                  </a:lnTo>
                  <a:lnTo>
                    <a:pt x="29145" y="8792"/>
                  </a:lnTo>
                  <a:lnTo>
                    <a:pt x="6782" y="38679"/>
                  </a:lnTo>
                  <a:lnTo>
                    <a:pt x="2153" y="49302"/>
                  </a:lnTo>
                  <a:lnTo>
                    <a:pt x="438" y="51596"/>
                  </a:lnTo>
                  <a:lnTo>
                    <a:pt x="0" y="54537"/>
                  </a:lnTo>
                  <a:lnTo>
                    <a:pt x="2776" y="70088"/>
                  </a:lnTo>
                  <a:lnTo>
                    <a:pt x="3676" y="71803"/>
                  </a:lnTo>
                  <a:lnTo>
                    <a:pt x="4979" y="72947"/>
                  </a:lnTo>
                  <a:lnTo>
                    <a:pt x="8311" y="74218"/>
                  </a:lnTo>
                  <a:lnTo>
                    <a:pt x="21640" y="75100"/>
                  </a:lnTo>
                  <a:lnTo>
                    <a:pt x="27475" y="73294"/>
                  </a:lnTo>
                  <a:lnTo>
                    <a:pt x="39172" y="64396"/>
                  </a:lnTo>
                  <a:lnTo>
                    <a:pt x="45641" y="58930"/>
                  </a:lnTo>
                  <a:lnTo>
                    <a:pt x="54147" y="54845"/>
                  </a:lnTo>
                  <a:lnTo>
                    <a:pt x="56267" y="53175"/>
                  </a:lnTo>
                  <a:lnTo>
                    <a:pt x="58622" y="49438"/>
                  </a:lnTo>
                  <a:lnTo>
                    <a:pt x="60376" y="45425"/>
                  </a:lnTo>
                  <a:lnTo>
                    <a:pt x="66770" y="37243"/>
                  </a:lnTo>
                  <a:lnTo>
                    <a:pt x="66832" y="40537"/>
                  </a:lnTo>
                  <a:lnTo>
                    <a:pt x="68728" y="44057"/>
                  </a:lnTo>
                  <a:lnTo>
                    <a:pt x="71217" y="47971"/>
                  </a:lnTo>
                  <a:lnTo>
                    <a:pt x="78101" y="64803"/>
                  </a:lnTo>
                  <a:lnTo>
                    <a:pt x="104958" y="94285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9" name="SMARTInkShape-1056"/>
            <p:cNvSpPr/>
            <p:nvPr/>
          </p:nvSpPr>
          <p:spPr>
            <a:xfrm>
              <a:off x="2584450" y="3625850"/>
              <a:ext cx="88901" cy="44451"/>
            </a:xfrm>
            <a:custGeom>
              <a:avLst/>
              <a:gdLst/>
              <a:ahLst/>
              <a:cxnLst/>
              <a:rect l="0" t="0" r="0" b="0"/>
              <a:pathLst>
                <a:path w="88901" h="44451">
                  <a:moveTo>
                    <a:pt x="0" y="0"/>
                  </a:moveTo>
                  <a:lnTo>
                    <a:pt x="8837" y="0"/>
                  </a:lnTo>
                  <a:lnTo>
                    <a:pt x="12865" y="1880"/>
                  </a:lnTo>
                  <a:lnTo>
                    <a:pt x="43327" y="21199"/>
                  </a:lnTo>
                  <a:lnTo>
                    <a:pt x="49359" y="27296"/>
                  </a:lnTo>
                  <a:lnTo>
                    <a:pt x="51956" y="30896"/>
                  </a:lnTo>
                  <a:lnTo>
                    <a:pt x="55803" y="33297"/>
                  </a:lnTo>
                  <a:lnTo>
                    <a:pt x="88900" y="444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0" name="SMARTInkShape-1057"/>
            <p:cNvSpPr/>
            <p:nvPr/>
          </p:nvSpPr>
          <p:spPr>
            <a:xfrm>
              <a:off x="2546350" y="3568700"/>
              <a:ext cx="114301" cy="120544"/>
            </a:xfrm>
            <a:custGeom>
              <a:avLst/>
              <a:gdLst/>
              <a:ahLst/>
              <a:cxnLst/>
              <a:rect l="0" t="0" r="0" b="0"/>
              <a:pathLst>
                <a:path w="114301" h="120544">
                  <a:moveTo>
                    <a:pt x="12700" y="0"/>
                  </a:moveTo>
                  <a:lnTo>
                    <a:pt x="12700" y="30164"/>
                  </a:lnTo>
                  <a:lnTo>
                    <a:pt x="12700" y="60778"/>
                  </a:lnTo>
                  <a:lnTo>
                    <a:pt x="11994" y="90980"/>
                  </a:lnTo>
                  <a:lnTo>
                    <a:pt x="9328" y="99467"/>
                  </a:lnTo>
                  <a:lnTo>
                    <a:pt x="7629" y="102294"/>
                  </a:lnTo>
                  <a:lnTo>
                    <a:pt x="2574" y="106979"/>
                  </a:lnTo>
                  <a:lnTo>
                    <a:pt x="1143" y="110575"/>
                  </a:lnTo>
                  <a:lnTo>
                    <a:pt x="7" y="120543"/>
                  </a:lnTo>
                  <a:lnTo>
                    <a:pt x="0" y="111802"/>
                  </a:lnTo>
                  <a:lnTo>
                    <a:pt x="8837" y="90611"/>
                  </a:lnTo>
                  <a:lnTo>
                    <a:pt x="30036" y="60112"/>
                  </a:lnTo>
                  <a:lnTo>
                    <a:pt x="58439" y="33940"/>
                  </a:lnTo>
                  <a:lnTo>
                    <a:pt x="88226" y="14749"/>
                  </a:lnTo>
                  <a:lnTo>
                    <a:pt x="96932" y="13306"/>
                  </a:lnTo>
                  <a:lnTo>
                    <a:pt x="103758" y="12263"/>
                  </a:lnTo>
                  <a:lnTo>
                    <a:pt x="114300" y="63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1" name="SMARTInkShape-1058"/>
            <p:cNvSpPr/>
            <p:nvPr/>
          </p:nvSpPr>
          <p:spPr>
            <a:xfrm>
              <a:off x="2331814" y="3581510"/>
              <a:ext cx="163737" cy="101491"/>
            </a:xfrm>
            <a:custGeom>
              <a:avLst/>
              <a:gdLst/>
              <a:ahLst/>
              <a:cxnLst/>
              <a:rect l="0" t="0" r="0" b="0"/>
              <a:pathLst>
                <a:path w="163737" h="101491">
                  <a:moveTo>
                    <a:pt x="100236" y="37990"/>
                  </a:moveTo>
                  <a:lnTo>
                    <a:pt x="100236" y="10447"/>
                  </a:lnTo>
                  <a:lnTo>
                    <a:pt x="98353" y="6227"/>
                  </a:lnTo>
                  <a:lnTo>
                    <a:pt x="96863" y="4114"/>
                  </a:lnTo>
                  <a:lnTo>
                    <a:pt x="93328" y="1768"/>
                  </a:lnTo>
                  <a:lnTo>
                    <a:pt x="88698" y="724"/>
                  </a:lnTo>
                  <a:lnTo>
                    <a:pt x="70197" y="0"/>
                  </a:lnTo>
                  <a:lnTo>
                    <a:pt x="53589" y="4981"/>
                  </a:lnTo>
                  <a:lnTo>
                    <a:pt x="28261" y="17604"/>
                  </a:lnTo>
                  <a:lnTo>
                    <a:pt x="16271" y="28265"/>
                  </a:lnTo>
                  <a:lnTo>
                    <a:pt x="1704" y="48518"/>
                  </a:lnTo>
                  <a:lnTo>
                    <a:pt x="0" y="55838"/>
                  </a:lnTo>
                  <a:lnTo>
                    <a:pt x="1123" y="61914"/>
                  </a:lnTo>
                  <a:lnTo>
                    <a:pt x="9545" y="77436"/>
                  </a:lnTo>
                  <a:lnTo>
                    <a:pt x="23216" y="85151"/>
                  </a:lnTo>
                  <a:lnTo>
                    <a:pt x="35002" y="87712"/>
                  </a:lnTo>
                  <a:lnTo>
                    <a:pt x="43255" y="86428"/>
                  </a:lnTo>
                  <a:lnTo>
                    <a:pt x="72728" y="79301"/>
                  </a:lnTo>
                  <a:lnTo>
                    <a:pt x="84585" y="71653"/>
                  </a:lnTo>
                  <a:lnTo>
                    <a:pt x="98046" y="59844"/>
                  </a:lnTo>
                  <a:lnTo>
                    <a:pt x="102319" y="58286"/>
                  </a:lnTo>
                  <a:lnTo>
                    <a:pt x="103741" y="57165"/>
                  </a:lnTo>
                  <a:lnTo>
                    <a:pt x="106553" y="50776"/>
                  </a:lnTo>
                  <a:lnTo>
                    <a:pt x="106585" y="60151"/>
                  </a:lnTo>
                  <a:lnTo>
                    <a:pt x="109955" y="69171"/>
                  </a:lnTo>
                  <a:lnTo>
                    <a:pt x="119450" y="82086"/>
                  </a:lnTo>
                  <a:lnTo>
                    <a:pt x="127785" y="90835"/>
                  </a:lnTo>
                  <a:lnTo>
                    <a:pt x="133882" y="93226"/>
                  </a:lnTo>
                  <a:lnTo>
                    <a:pt x="140588" y="94995"/>
                  </a:lnTo>
                  <a:lnTo>
                    <a:pt x="149038" y="99252"/>
                  </a:lnTo>
                  <a:lnTo>
                    <a:pt x="163736" y="10149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0" name="SMARTInkShape-Group178"/>
          <p:cNvGrpSpPr/>
          <p:nvPr/>
        </p:nvGrpSpPr>
        <p:grpSpPr>
          <a:xfrm>
            <a:off x="1462548" y="2933700"/>
            <a:ext cx="6163803" cy="603070"/>
            <a:chOff x="1462548" y="2933700"/>
            <a:chExt cx="6163803" cy="603070"/>
          </a:xfrm>
        </p:grpSpPr>
        <p:sp>
          <p:nvSpPr>
            <p:cNvPr id="183" name="SMARTInkShape-1059"/>
            <p:cNvSpPr/>
            <p:nvPr/>
          </p:nvSpPr>
          <p:spPr>
            <a:xfrm>
              <a:off x="7112000" y="3017067"/>
              <a:ext cx="514351" cy="151353"/>
            </a:xfrm>
            <a:custGeom>
              <a:avLst/>
              <a:gdLst/>
              <a:ahLst/>
              <a:cxnLst/>
              <a:rect l="0" t="0" r="0" b="0"/>
              <a:pathLst>
                <a:path w="514351" h="151353">
                  <a:moveTo>
                    <a:pt x="0" y="49983"/>
                  </a:moveTo>
                  <a:lnTo>
                    <a:pt x="16605" y="50687"/>
                  </a:lnTo>
                  <a:lnTo>
                    <a:pt x="44963" y="55449"/>
                  </a:lnTo>
                  <a:lnTo>
                    <a:pt x="74315" y="56157"/>
                  </a:lnTo>
                  <a:lnTo>
                    <a:pt x="101227" y="56298"/>
                  </a:lnTo>
                  <a:lnTo>
                    <a:pt x="118657" y="54441"/>
                  </a:lnTo>
                  <a:lnTo>
                    <a:pt x="145918" y="45499"/>
                  </a:lnTo>
                  <a:lnTo>
                    <a:pt x="162773" y="37233"/>
                  </a:lnTo>
                  <a:lnTo>
                    <a:pt x="167593" y="33027"/>
                  </a:lnTo>
                  <a:lnTo>
                    <a:pt x="171405" y="24693"/>
                  </a:lnTo>
                  <a:lnTo>
                    <a:pt x="168064" y="24615"/>
                  </a:lnTo>
                  <a:lnTo>
                    <a:pt x="167076" y="25310"/>
                  </a:lnTo>
                  <a:lnTo>
                    <a:pt x="166416" y="26479"/>
                  </a:lnTo>
                  <a:lnTo>
                    <a:pt x="165489" y="33376"/>
                  </a:lnTo>
                  <a:lnTo>
                    <a:pt x="165176" y="44978"/>
                  </a:lnTo>
                  <a:lnTo>
                    <a:pt x="168492" y="55241"/>
                  </a:lnTo>
                  <a:lnTo>
                    <a:pt x="176641" y="66988"/>
                  </a:lnTo>
                  <a:lnTo>
                    <a:pt x="191106" y="80283"/>
                  </a:lnTo>
                  <a:lnTo>
                    <a:pt x="207553" y="89912"/>
                  </a:lnTo>
                  <a:lnTo>
                    <a:pt x="229459" y="93540"/>
                  </a:lnTo>
                  <a:lnTo>
                    <a:pt x="247198" y="93462"/>
                  </a:lnTo>
                  <a:lnTo>
                    <a:pt x="274941" y="83578"/>
                  </a:lnTo>
                  <a:lnTo>
                    <a:pt x="292931" y="73230"/>
                  </a:lnTo>
                  <a:lnTo>
                    <a:pt x="300186" y="63533"/>
                  </a:lnTo>
                  <a:lnTo>
                    <a:pt x="306803" y="48354"/>
                  </a:lnTo>
                  <a:lnTo>
                    <a:pt x="307547" y="43958"/>
                  </a:lnTo>
                  <a:lnTo>
                    <a:pt x="305300" y="26044"/>
                  </a:lnTo>
                  <a:lnTo>
                    <a:pt x="303721" y="22735"/>
                  </a:lnTo>
                  <a:lnTo>
                    <a:pt x="290538" y="10080"/>
                  </a:lnTo>
                  <a:lnTo>
                    <a:pt x="282233" y="7553"/>
                  </a:lnTo>
                  <a:lnTo>
                    <a:pt x="263025" y="5931"/>
                  </a:lnTo>
                  <a:lnTo>
                    <a:pt x="249932" y="9021"/>
                  </a:lnTo>
                  <a:lnTo>
                    <a:pt x="228502" y="21457"/>
                  </a:lnTo>
                  <a:lnTo>
                    <a:pt x="215086" y="33377"/>
                  </a:lnTo>
                  <a:lnTo>
                    <a:pt x="194902" y="63546"/>
                  </a:lnTo>
                  <a:lnTo>
                    <a:pt x="187649" y="81988"/>
                  </a:lnTo>
                  <a:lnTo>
                    <a:pt x="184609" y="113515"/>
                  </a:lnTo>
                  <a:lnTo>
                    <a:pt x="185867" y="118443"/>
                  </a:lnTo>
                  <a:lnTo>
                    <a:pt x="191027" y="125801"/>
                  </a:lnTo>
                  <a:lnTo>
                    <a:pt x="209898" y="143580"/>
                  </a:lnTo>
                  <a:lnTo>
                    <a:pt x="214014" y="146247"/>
                  </a:lnTo>
                  <a:lnTo>
                    <a:pt x="229921" y="150002"/>
                  </a:lnTo>
                  <a:lnTo>
                    <a:pt x="254965" y="150564"/>
                  </a:lnTo>
                  <a:lnTo>
                    <a:pt x="277490" y="145714"/>
                  </a:lnTo>
                  <a:lnTo>
                    <a:pt x="304423" y="131791"/>
                  </a:lnTo>
                  <a:lnTo>
                    <a:pt x="332136" y="111268"/>
                  </a:lnTo>
                  <a:lnTo>
                    <a:pt x="363400" y="85956"/>
                  </a:lnTo>
                  <a:lnTo>
                    <a:pt x="393579" y="56451"/>
                  </a:lnTo>
                  <a:lnTo>
                    <a:pt x="393689" y="65180"/>
                  </a:lnTo>
                  <a:lnTo>
                    <a:pt x="384861" y="95208"/>
                  </a:lnTo>
                  <a:lnTo>
                    <a:pt x="381507" y="124404"/>
                  </a:lnTo>
                  <a:lnTo>
                    <a:pt x="380520" y="133857"/>
                  </a:lnTo>
                  <a:lnTo>
                    <a:pt x="375562" y="148969"/>
                  </a:lnTo>
                  <a:lnTo>
                    <a:pt x="375963" y="149841"/>
                  </a:lnTo>
                  <a:lnTo>
                    <a:pt x="376935" y="150421"/>
                  </a:lnTo>
                  <a:lnTo>
                    <a:pt x="380196" y="151352"/>
                  </a:lnTo>
                  <a:lnTo>
                    <a:pt x="384133" y="148144"/>
                  </a:lnTo>
                  <a:lnTo>
                    <a:pt x="391783" y="134963"/>
                  </a:lnTo>
                  <a:lnTo>
                    <a:pt x="405562" y="106617"/>
                  </a:lnTo>
                  <a:lnTo>
                    <a:pt x="421468" y="76561"/>
                  </a:lnTo>
                  <a:lnTo>
                    <a:pt x="434696" y="51820"/>
                  </a:lnTo>
                  <a:lnTo>
                    <a:pt x="455890" y="21939"/>
                  </a:lnTo>
                  <a:lnTo>
                    <a:pt x="469511" y="8513"/>
                  </a:lnTo>
                  <a:lnTo>
                    <a:pt x="478194" y="3329"/>
                  </a:lnTo>
                  <a:lnTo>
                    <a:pt x="495265" y="0"/>
                  </a:lnTo>
                  <a:lnTo>
                    <a:pt x="503046" y="251"/>
                  </a:lnTo>
                  <a:lnTo>
                    <a:pt x="514350" y="5533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4" name="SMARTInkShape-1060"/>
            <p:cNvSpPr/>
            <p:nvPr/>
          </p:nvSpPr>
          <p:spPr>
            <a:xfrm>
              <a:off x="7156450" y="2933700"/>
              <a:ext cx="31751" cy="234951"/>
            </a:xfrm>
            <a:custGeom>
              <a:avLst/>
              <a:gdLst/>
              <a:ahLst/>
              <a:cxnLst/>
              <a:rect l="0" t="0" r="0" b="0"/>
              <a:pathLst>
                <a:path w="31751" h="234951">
                  <a:moveTo>
                    <a:pt x="31750" y="0"/>
                  </a:moveTo>
                  <a:lnTo>
                    <a:pt x="28378" y="3371"/>
                  </a:lnTo>
                  <a:lnTo>
                    <a:pt x="26723" y="6906"/>
                  </a:lnTo>
                  <a:lnTo>
                    <a:pt x="22105" y="33408"/>
                  </a:lnTo>
                  <a:lnTo>
                    <a:pt x="19653" y="63251"/>
                  </a:lnTo>
                  <a:lnTo>
                    <a:pt x="19229" y="92197"/>
                  </a:lnTo>
                  <a:lnTo>
                    <a:pt x="18397" y="122409"/>
                  </a:lnTo>
                  <a:lnTo>
                    <a:pt x="13996" y="149549"/>
                  </a:lnTo>
                  <a:lnTo>
                    <a:pt x="8222" y="174759"/>
                  </a:lnTo>
                  <a:lnTo>
                    <a:pt x="1833" y="202598"/>
                  </a:lnTo>
                  <a:lnTo>
                    <a:pt x="0" y="2349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5" name="SMARTInkShape-1061"/>
            <p:cNvSpPr/>
            <p:nvPr/>
          </p:nvSpPr>
          <p:spPr>
            <a:xfrm>
              <a:off x="6737350" y="3049678"/>
              <a:ext cx="330201" cy="137799"/>
            </a:xfrm>
            <a:custGeom>
              <a:avLst/>
              <a:gdLst/>
              <a:ahLst/>
              <a:cxnLst/>
              <a:rect l="0" t="0" r="0" b="0"/>
              <a:pathLst>
                <a:path w="330201" h="137799">
                  <a:moveTo>
                    <a:pt x="0" y="68172"/>
                  </a:moveTo>
                  <a:lnTo>
                    <a:pt x="0" y="71541"/>
                  </a:lnTo>
                  <a:lnTo>
                    <a:pt x="705" y="72536"/>
                  </a:lnTo>
                  <a:lnTo>
                    <a:pt x="1882" y="73198"/>
                  </a:lnTo>
                  <a:lnTo>
                    <a:pt x="3371" y="73638"/>
                  </a:lnTo>
                  <a:lnTo>
                    <a:pt x="11537" y="78710"/>
                  </a:lnTo>
                  <a:lnTo>
                    <a:pt x="40160" y="80745"/>
                  </a:lnTo>
                  <a:lnTo>
                    <a:pt x="51010" y="80110"/>
                  </a:lnTo>
                  <a:lnTo>
                    <a:pt x="82438" y="68003"/>
                  </a:lnTo>
                  <a:lnTo>
                    <a:pt x="90261" y="63157"/>
                  </a:lnTo>
                  <a:lnTo>
                    <a:pt x="107781" y="41277"/>
                  </a:lnTo>
                  <a:lnTo>
                    <a:pt x="112368" y="31511"/>
                  </a:lnTo>
                  <a:lnTo>
                    <a:pt x="113011" y="28913"/>
                  </a:lnTo>
                  <a:lnTo>
                    <a:pt x="112734" y="26478"/>
                  </a:lnTo>
                  <a:lnTo>
                    <a:pt x="110546" y="21888"/>
                  </a:lnTo>
                  <a:lnTo>
                    <a:pt x="105347" y="15338"/>
                  </a:lnTo>
                  <a:lnTo>
                    <a:pt x="101383" y="12940"/>
                  </a:lnTo>
                  <a:lnTo>
                    <a:pt x="93305" y="11590"/>
                  </a:lnTo>
                  <a:lnTo>
                    <a:pt x="85918" y="11980"/>
                  </a:lnTo>
                  <a:lnTo>
                    <a:pt x="74532" y="16165"/>
                  </a:lnTo>
                  <a:lnTo>
                    <a:pt x="58349" y="29329"/>
                  </a:lnTo>
                  <a:lnTo>
                    <a:pt x="42623" y="58943"/>
                  </a:lnTo>
                  <a:lnTo>
                    <a:pt x="34628" y="77193"/>
                  </a:lnTo>
                  <a:lnTo>
                    <a:pt x="32129" y="103252"/>
                  </a:lnTo>
                  <a:lnTo>
                    <a:pt x="35232" y="116588"/>
                  </a:lnTo>
                  <a:lnTo>
                    <a:pt x="43991" y="129476"/>
                  </a:lnTo>
                  <a:lnTo>
                    <a:pt x="49655" y="134223"/>
                  </a:lnTo>
                  <a:lnTo>
                    <a:pt x="55229" y="136332"/>
                  </a:lnTo>
                  <a:lnTo>
                    <a:pt x="77758" y="137798"/>
                  </a:lnTo>
                  <a:lnTo>
                    <a:pt x="108970" y="129164"/>
                  </a:lnTo>
                  <a:lnTo>
                    <a:pt x="123931" y="119718"/>
                  </a:lnTo>
                  <a:lnTo>
                    <a:pt x="155667" y="90099"/>
                  </a:lnTo>
                  <a:lnTo>
                    <a:pt x="187414" y="58538"/>
                  </a:lnTo>
                  <a:lnTo>
                    <a:pt x="214604" y="31365"/>
                  </a:lnTo>
                  <a:lnTo>
                    <a:pt x="215037" y="31640"/>
                  </a:lnTo>
                  <a:lnTo>
                    <a:pt x="215516" y="33826"/>
                  </a:lnTo>
                  <a:lnTo>
                    <a:pt x="215786" y="39023"/>
                  </a:lnTo>
                  <a:lnTo>
                    <a:pt x="204910" y="68355"/>
                  </a:lnTo>
                  <a:lnTo>
                    <a:pt x="204341" y="72527"/>
                  </a:lnTo>
                  <a:lnTo>
                    <a:pt x="199944" y="80925"/>
                  </a:lnTo>
                  <a:lnTo>
                    <a:pt x="188993" y="97815"/>
                  </a:lnTo>
                  <a:lnTo>
                    <a:pt x="177888" y="125178"/>
                  </a:lnTo>
                  <a:lnTo>
                    <a:pt x="177826" y="121909"/>
                  </a:lnTo>
                  <a:lnTo>
                    <a:pt x="189338" y="93116"/>
                  </a:lnTo>
                  <a:lnTo>
                    <a:pt x="207837" y="67136"/>
                  </a:lnTo>
                  <a:lnTo>
                    <a:pt x="225152" y="38909"/>
                  </a:lnTo>
                  <a:lnTo>
                    <a:pt x="255534" y="10015"/>
                  </a:lnTo>
                  <a:lnTo>
                    <a:pt x="268644" y="2100"/>
                  </a:lnTo>
                  <a:lnTo>
                    <a:pt x="277206" y="0"/>
                  </a:lnTo>
                  <a:lnTo>
                    <a:pt x="285715" y="950"/>
                  </a:lnTo>
                  <a:lnTo>
                    <a:pt x="293496" y="3723"/>
                  </a:lnTo>
                  <a:lnTo>
                    <a:pt x="306543" y="13292"/>
                  </a:lnTo>
                  <a:lnTo>
                    <a:pt x="313156" y="26275"/>
                  </a:lnTo>
                  <a:lnTo>
                    <a:pt x="316927" y="55808"/>
                  </a:lnTo>
                  <a:lnTo>
                    <a:pt x="317424" y="87265"/>
                  </a:lnTo>
                  <a:lnTo>
                    <a:pt x="315603" y="112629"/>
                  </a:lnTo>
                  <a:lnTo>
                    <a:pt x="311226" y="137430"/>
                  </a:lnTo>
                  <a:lnTo>
                    <a:pt x="316234" y="133541"/>
                  </a:lnTo>
                  <a:lnTo>
                    <a:pt x="321984" y="131520"/>
                  </a:lnTo>
                  <a:lnTo>
                    <a:pt x="330200" y="125322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6" name="SMARTInkShape-1062"/>
            <p:cNvSpPr/>
            <p:nvPr/>
          </p:nvSpPr>
          <p:spPr>
            <a:xfrm>
              <a:off x="6553696" y="3067050"/>
              <a:ext cx="101105" cy="144484"/>
            </a:xfrm>
            <a:custGeom>
              <a:avLst/>
              <a:gdLst/>
              <a:ahLst/>
              <a:cxnLst/>
              <a:rect l="0" t="0" r="0" b="0"/>
              <a:pathLst>
                <a:path w="101105" h="144484">
                  <a:moveTo>
                    <a:pt x="101104" y="0"/>
                  </a:moveTo>
                  <a:lnTo>
                    <a:pt x="80524" y="0"/>
                  </a:lnTo>
                  <a:lnTo>
                    <a:pt x="75965" y="1880"/>
                  </a:lnTo>
                  <a:lnTo>
                    <a:pt x="65668" y="6906"/>
                  </a:lnTo>
                  <a:lnTo>
                    <a:pt x="55720" y="11535"/>
                  </a:lnTo>
                  <a:lnTo>
                    <a:pt x="24972" y="38279"/>
                  </a:lnTo>
                  <a:lnTo>
                    <a:pt x="7984" y="58439"/>
                  </a:lnTo>
                  <a:lnTo>
                    <a:pt x="3271" y="68540"/>
                  </a:lnTo>
                  <a:lnTo>
                    <a:pt x="0" y="95207"/>
                  </a:lnTo>
                  <a:lnTo>
                    <a:pt x="355" y="109427"/>
                  </a:lnTo>
                  <a:lnTo>
                    <a:pt x="2940" y="118248"/>
                  </a:lnTo>
                  <a:lnTo>
                    <a:pt x="8322" y="124990"/>
                  </a:lnTo>
                  <a:lnTo>
                    <a:pt x="23273" y="135070"/>
                  </a:lnTo>
                  <a:lnTo>
                    <a:pt x="44885" y="143149"/>
                  </a:lnTo>
                  <a:lnTo>
                    <a:pt x="62573" y="144483"/>
                  </a:lnTo>
                  <a:lnTo>
                    <a:pt x="94754" y="1397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7" name="SMARTInkShape-1063"/>
            <p:cNvSpPr/>
            <p:nvPr/>
          </p:nvSpPr>
          <p:spPr>
            <a:xfrm>
              <a:off x="6311906" y="2946400"/>
              <a:ext cx="38095" cy="234951"/>
            </a:xfrm>
            <a:custGeom>
              <a:avLst/>
              <a:gdLst/>
              <a:ahLst/>
              <a:cxnLst/>
              <a:rect l="0" t="0" r="0" b="0"/>
              <a:pathLst>
                <a:path w="38095" h="234951">
                  <a:moveTo>
                    <a:pt x="12694" y="0"/>
                  </a:moveTo>
                  <a:lnTo>
                    <a:pt x="8329" y="10137"/>
                  </a:lnTo>
                  <a:lnTo>
                    <a:pt x="6518" y="35424"/>
                  </a:lnTo>
                  <a:lnTo>
                    <a:pt x="4496" y="62762"/>
                  </a:lnTo>
                  <a:lnTo>
                    <a:pt x="1328" y="86093"/>
                  </a:lnTo>
                  <a:lnTo>
                    <a:pt x="388" y="113468"/>
                  </a:lnTo>
                  <a:lnTo>
                    <a:pt x="111" y="139452"/>
                  </a:lnTo>
                  <a:lnTo>
                    <a:pt x="28" y="165025"/>
                  </a:lnTo>
                  <a:lnTo>
                    <a:pt x="0" y="195581"/>
                  </a:lnTo>
                  <a:lnTo>
                    <a:pt x="3367" y="212152"/>
                  </a:lnTo>
                  <a:lnTo>
                    <a:pt x="8783" y="219643"/>
                  </a:lnTo>
                  <a:lnTo>
                    <a:pt x="16599" y="225325"/>
                  </a:lnTo>
                  <a:lnTo>
                    <a:pt x="38094" y="2349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8" name="SMARTInkShape-1064"/>
            <p:cNvSpPr/>
            <p:nvPr/>
          </p:nvSpPr>
          <p:spPr>
            <a:xfrm>
              <a:off x="6223000" y="2978494"/>
              <a:ext cx="19051" cy="167895"/>
            </a:xfrm>
            <a:custGeom>
              <a:avLst/>
              <a:gdLst/>
              <a:ahLst/>
              <a:cxnLst/>
              <a:rect l="0" t="0" r="0" b="0"/>
              <a:pathLst>
                <a:path w="19051" h="167895">
                  <a:moveTo>
                    <a:pt x="19050" y="18706"/>
                  </a:moveTo>
                  <a:lnTo>
                    <a:pt x="19050" y="15335"/>
                  </a:lnTo>
                  <a:lnTo>
                    <a:pt x="18343" y="14341"/>
                  </a:lnTo>
                  <a:lnTo>
                    <a:pt x="17167" y="13678"/>
                  </a:lnTo>
                  <a:lnTo>
                    <a:pt x="15678" y="13237"/>
                  </a:lnTo>
                  <a:lnTo>
                    <a:pt x="14685" y="12237"/>
                  </a:lnTo>
                  <a:lnTo>
                    <a:pt x="13582" y="9246"/>
                  </a:lnTo>
                  <a:lnTo>
                    <a:pt x="12960" y="3594"/>
                  </a:lnTo>
                  <a:lnTo>
                    <a:pt x="12169" y="2281"/>
                  </a:lnTo>
                  <a:lnTo>
                    <a:pt x="10934" y="1406"/>
                  </a:lnTo>
                  <a:lnTo>
                    <a:pt x="7255" y="0"/>
                  </a:lnTo>
                  <a:lnTo>
                    <a:pt x="6953" y="591"/>
                  </a:lnTo>
                  <a:lnTo>
                    <a:pt x="6372" y="26801"/>
                  </a:lnTo>
                  <a:lnTo>
                    <a:pt x="4471" y="57035"/>
                  </a:lnTo>
                  <a:lnTo>
                    <a:pt x="882" y="85622"/>
                  </a:lnTo>
                  <a:lnTo>
                    <a:pt x="174" y="113375"/>
                  </a:lnTo>
                  <a:lnTo>
                    <a:pt x="23" y="142257"/>
                  </a:lnTo>
                  <a:lnTo>
                    <a:pt x="0" y="167894"/>
                  </a:lnTo>
                  <a:lnTo>
                    <a:pt x="0" y="158406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9" name="SMARTInkShape-1065"/>
            <p:cNvSpPr/>
            <p:nvPr/>
          </p:nvSpPr>
          <p:spPr>
            <a:xfrm>
              <a:off x="5989270" y="3068120"/>
              <a:ext cx="132131" cy="119191"/>
            </a:xfrm>
            <a:custGeom>
              <a:avLst/>
              <a:gdLst/>
              <a:ahLst/>
              <a:cxnLst/>
              <a:rect l="0" t="0" r="0" b="0"/>
              <a:pathLst>
                <a:path w="132131" h="119191">
                  <a:moveTo>
                    <a:pt x="17830" y="62430"/>
                  </a:moveTo>
                  <a:lnTo>
                    <a:pt x="0" y="62430"/>
                  </a:lnTo>
                  <a:lnTo>
                    <a:pt x="28827" y="62430"/>
                  </a:lnTo>
                  <a:lnTo>
                    <a:pt x="57219" y="56961"/>
                  </a:lnTo>
                  <a:lnTo>
                    <a:pt x="80942" y="49287"/>
                  </a:lnTo>
                  <a:lnTo>
                    <a:pt x="109839" y="36991"/>
                  </a:lnTo>
                  <a:lnTo>
                    <a:pt x="127707" y="22210"/>
                  </a:lnTo>
                  <a:lnTo>
                    <a:pt x="130164" y="16096"/>
                  </a:lnTo>
                  <a:lnTo>
                    <a:pt x="130818" y="12491"/>
                  </a:lnTo>
                  <a:lnTo>
                    <a:pt x="130550" y="10087"/>
                  </a:lnTo>
                  <a:lnTo>
                    <a:pt x="129665" y="8484"/>
                  </a:lnTo>
                  <a:lnTo>
                    <a:pt x="123176" y="2541"/>
                  </a:lnTo>
                  <a:lnTo>
                    <a:pt x="117330" y="534"/>
                  </a:lnTo>
                  <a:lnTo>
                    <a:pt x="113798" y="0"/>
                  </a:lnTo>
                  <a:lnTo>
                    <a:pt x="106107" y="1287"/>
                  </a:lnTo>
                  <a:lnTo>
                    <a:pt x="77060" y="13884"/>
                  </a:lnTo>
                  <a:lnTo>
                    <a:pt x="64386" y="23507"/>
                  </a:lnTo>
                  <a:lnTo>
                    <a:pt x="55064" y="38666"/>
                  </a:lnTo>
                  <a:lnTo>
                    <a:pt x="45276" y="67113"/>
                  </a:lnTo>
                  <a:lnTo>
                    <a:pt x="44843" y="77210"/>
                  </a:lnTo>
                  <a:lnTo>
                    <a:pt x="47004" y="88755"/>
                  </a:lnTo>
                  <a:lnTo>
                    <a:pt x="52199" y="97178"/>
                  </a:lnTo>
                  <a:lnTo>
                    <a:pt x="67030" y="108334"/>
                  </a:lnTo>
                  <a:lnTo>
                    <a:pt x="87911" y="116625"/>
                  </a:lnTo>
                  <a:lnTo>
                    <a:pt x="114086" y="119190"/>
                  </a:lnTo>
                  <a:lnTo>
                    <a:pt x="122463" y="117525"/>
                  </a:lnTo>
                  <a:lnTo>
                    <a:pt x="132130" y="11323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0" name="SMARTInkShape-1066"/>
            <p:cNvSpPr/>
            <p:nvPr/>
          </p:nvSpPr>
          <p:spPr>
            <a:xfrm>
              <a:off x="5818039" y="3061953"/>
              <a:ext cx="80843" cy="151148"/>
            </a:xfrm>
            <a:custGeom>
              <a:avLst/>
              <a:gdLst/>
              <a:ahLst/>
              <a:cxnLst/>
              <a:rect l="0" t="0" r="0" b="0"/>
              <a:pathLst>
                <a:path w="80843" h="151148">
                  <a:moveTo>
                    <a:pt x="68411" y="36847"/>
                  </a:moveTo>
                  <a:lnTo>
                    <a:pt x="71782" y="36847"/>
                  </a:lnTo>
                  <a:lnTo>
                    <a:pt x="72775" y="36141"/>
                  </a:lnTo>
                  <a:lnTo>
                    <a:pt x="73437" y="34964"/>
                  </a:lnTo>
                  <a:lnTo>
                    <a:pt x="75291" y="26014"/>
                  </a:lnTo>
                  <a:lnTo>
                    <a:pt x="79073" y="19839"/>
                  </a:lnTo>
                  <a:lnTo>
                    <a:pt x="80707" y="11432"/>
                  </a:lnTo>
                  <a:lnTo>
                    <a:pt x="80842" y="9319"/>
                  </a:lnTo>
                  <a:lnTo>
                    <a:pt x="79109" y="5091"/>
                  </a:lnTo>
                  <a:lnTo>
                    <a:pt x="75619" y="0"/>
                  </a:lnTo>
                  <a:lnTo>
                    <a:pt x="74628" y="287"/>
                  </a:lnTo>
                  <a:lnTo>
                    <a:pt x="46937" y="17186"/>
                  </a:lnTo>
                  <a:lnTo>
                    <a:pt x="18159" y="45685"/>
                  </a:lnTo>
                  <a:lnTo>
                    <a:pt x="3423" y="71902"/>
                  </a:lnTo>
                  <a:lnTo>
                    <a:pt x="0" y="88626"/>
                  </a:lnTo>
                  <a:lnTo>
                    <a:pt x="2358" y="106986"/>
                  </a:lnTo>
                  <a:lnTo>
                    <a:pt x="7525" y="119090"/>
                  </a:lnTo>
                  <a:lnTo>
                    <a:pt x="25026" y="133865"/>
                  </a:lnTo>
                  <a:lnTo>
                    <a:pt x="34077" y="139468"/>
                  </a:lnTo>
                  <a:lnTo>
                    <a:pt x="65370" y="147699"/>
                  </a:lnTo>
                  <a:lnTo>
                    <a:pt x="74761" y="151147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1" name="SMARTInkShape-1067"/>
            <p:cNvSpPr/>
            <p:nvPr/>
          </p:nvSpPr>
          <p:spPr>
            <a:xfrm>
              <a:off x="5435796" y="3003982"/>
              <a:ext cx="190305" cy="213912"/>
            </a:xfrm>
            <a:custGeom>
              <a:avLst/>
              <a:gdLst/>
              <a:ahLst/>
              <a:cxnLst/>
              <a:rect l="0" t="0" r="0" b="0"/>
              <a:pathLst>
                <a:path w="190305" h="213912">
                  <a:moveTo>
                    <a:pt x="101404" y="107518"/>
                  </a:moveTo>
                  <a:lnTo>
                    <a:pt x="73442" y="108222"/>
                  </a:lnTo>
                  <a:lnTo>
                    <a:pt x="52662" y="116356"/>
                  </a:lnTo>
                  <a:lnTo>
                    <a:pt x="27315" y="137554"/>
                  </a:lnTo>
                  <a:lnTo>
                    <a:pt x="7386" y="165957"/>
                  </a:lnTo>
                  <a:lnTo>
                    <a:pt x="2051" y="180729"/>
                  </a:lnTo>
                  <a:lnTo>
                    <a:pt x="0" y="201456"/>
                  </a:lnTo>
                  <a:lnTo>
                    <a:pt x="1345" y="204715"/>
                  </a:lnTo>
                  <a:lnTo>
                    <a:pt x="6603" y="210219"/>
                  </a:lnTo>
                  <a:lnTo>
                    <a:pt x="13645" y="213135"/>
                  </a:lnTo>
                  <a:lnTo>
                    <a:pt x="17497" y="213911"/>
                  </a:lnTo>
                  <a:lnTo>
                    <a:pt x="25541" y="212895"/>
                  </a:lnTo>
                  <a:lnTo>
                    <a:pt x="42202" y="206492"/>
                  </a:lnTo>
                  <a:lnTo>
                    <a:pt x="70913" y="185418"/>
                  </a:lnTo>
                  <a:lnTo>
                    <a:pt x="79151" y="175301"/>
                  </a:lnTo>
                  <a:lnTo>
                    <a:pt x="93557" y="148187"/>
                  </a:lnTo>
                  <a:lnTo>
                    <a:pt x="105629" y="120018"/>
                  </a:lnTo>
                  <a:lnTo>
                    <a:pt x="118988" y="89891"/>
                  </a:lnTo>
                  <a:lnTo>
                    <a:pt x="128631" y="59978"/>
                  </a:lnTo>
                  <a:lnTo>
                    <a:pt x="137583" y="30423"/>
                  </a:lnTo>
                  <a:lnTo>
                    <a:pt x="139390" y="4491"/>
                  </a:lnTo>
                  <a:lnTo>
                    <a:pt x="140134" y="2849"/>
                  </a:lnTo>
                  <a:lnTo>
                    <a:pt x="141334" y="1756"/>
                  </a:lnTo>
                  <a:lnTo>
                    <a:pt x="144961" y="0"/>
                  </a:lnTo>
                  <a:lnTo>
                    <a:pt x="145259" y="560"/>
                  </a:lnTo>
                  <a:lnTo>
                    <a:pt x="145774" y="11814"/>
                  </a:lnTo>
                  <a:lnTo>
                    <a:pt x="140817" y="40325"/>
                  </a:lnTo>
                  <a:lnTo>
                    <a:pt x="139762" y="72058"/>
                  </a:lnTo>
                  <a:lnTo>
                    <a:pt x="136208" y="97088"/>
                  </a:lnTo>
                  <a:lnTo>
                    <a:pt x="133757" y="126468"/>
                  </a:lnTo>
                  <a:lnTo>
                    <a:pt x="135153" y="156833"/>
                  </a:lnTo>
                  <a:lnTo>
                    <a:pt x="136604" y="163678"/>
                  </a:lnTo>
                  <a:lnTo>
                    <a:pt x="143859" y="175046"/>
                  </a:lnTo>
                  <a:lnTo>
                    <a:pt x="162393" y="190471"/>
                  </a:lnTo>
                  <a:lnTo>
                    <a:pt x="190304" y="202768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2" name="SMARTInkShape-1068"/>
            <p:cNvSpPr/>
            <p:nvPr/>
          </p:nvSpPr>
          <p:spPr>
            <a:xfrm>
              <a:off x="5010630" y="3087204"/>
              <a:ext cx="380521" cy="144566"/>
            </a:xfrm>
            <a:custGeom>
              <a:avLst/>
              <a:gdLst/>
              <a:ahLst/>
              <a:cxnLst/>
              <a:rect l="0" t="0" r="0" b="0"/>
              <a:pathLst>
                <a:path w="380521" h="144566">
                  <a:moveTo>
                    <a:pt x="88420" y="30646"/>
                  </a:moveTo>
                  <a:lnTo>
                    <a:pt x="85048" y="27275"/>
                  </a:lnTo>
                  <a:lnTo>
                    <a:pt x="81511" y="25619"/>
                  </a:lnTo>
                  <a:lnTo>
                    <a:pt x="79581" y="25177"/>
                  </a:lnTo>
                  <a:lnTo>
                    <a:pt x="73493" y="21185"/>
                  </a:lnTo>
                  <a:lnTo>
                    <a:pt x="70707" y="20810"/>
                  </a:lnTo>
                  <a:lnTo>
                    <a:pt x="52055" y="23697"/>
                  </a:lnTo>
                  <a:lnTo>
                    <a:pt x="43799" y="27793"/>
                  </a:lnTo>
                  <a:lnTo>
                    <a:pt x="14326" y="54132"/>
                  </a:lnTo>
                  <a:lnTo>
                    <a:pt x="5004" y="70059"/>
                  </a:lnTo>
                  <a:lnTo>
                    <a:pt x="1143" y="84814"/>
                  </a:lnTo>
                  <a:lnTo>
                    <a:pt x="0" y="101494"/>
                  </a:lnTo>
                  <a:lnTo>
                    <a:pt x="1251" y="106099"/>
                  </a:lnTo>
                  <a:lnTo>
                    <a:pt x="11516" y="118561"/>
                  </a:lnTo>
                  <a:lnTo>
                    <a:pt x="20243" y="125603"/>
                  </a:lnTo>
                  <a:lnTo>
                    <a:pt x="23919" y="127817"/>
                  </a:lnTo>
                  <a:lnTo>
                    <a:pt x="27779" y="128588"/>
                  </a:lnTo>
                  <a:lnTo>
                    <a:pt x="52501" y="125519"/>
                  </a:lnTo>
                  <a:lnTo>
                    <a:pt x="60931" y="122671"/>
                  </a:lnTo>
                  <a:lnTo>
                    <a:pt x="73610" y="113730"/>
                  </a:lnTo>
                  <a:lnTo>
                    <a:pt x="85469" y="98065"/>
                  </a:lnTo>
                  <a:lnTo>
                    <a:pt x="99189" y="75634"/>
                  </a:lnTo>
                  <a:lnTo>
                    <a:pt x="101109" y="56235"/>
                  </a:lnTo>
                  <a:lnTo>
                    <a:pt x="101119" y="70367"/>
                  </a:lnTo>
                  <a:lnTo>
                    <a:pt x="108291" y="96481"/>
                  </a:lnTo>
                  <a:lnTo>
                    <a:pt x="121697" y="114087"/>
                  </a:lnTo>
                  <a:lnTo>
                    <a:pt x="152061" y="132196"/>
                  </a:lnTo>
                  <a:lnTo>
                    <a:pt x="156248" y="134329"/>
                  </a:lnTo>
                  <a:lnTo>
                    <a:pt x="166543" y="134817"/>
                  </a:lnTo>
                  <a:lnTo>
                    <a:pt x="196623" y="131878"/>
                  </a:lnTo>
                  <a:lnTo>
                    <a:pt x="224781" y="123451"/>
                  </a:lnTo>
                  <a:lnTo>
                    <a:pt x="249200" y="107679"/>
                  </a:lnTo>
                  <a:lnTo>
                    <a:pt x="270076" y="83617"/>
                  </a:lnTo>
                  <a:lnTo>
                    <a:pt x="276690" y="73779"/>
                  </a:lnTo>
                  <a:lnTo>
                    <a:pt x="284001" y="69407"/>
                  </a:lnTo>
                  <a:lnTo>
                    <a:pt x="290626" y="68803"/>
                  </a:lnTo>
                  <a:lnTo>
                    <a:pt x="291533" y="83055"/>
                  </a:lnTo>
                  <a:lnTo>
                    <a:pt x="285659" y="113340"/>
                  </a:lnTo>
                  <a:lnTo>
                    <a:pt x="285271" y="143658"/>
                  </a:lnTo>
                  <a:lnTo>
                    <a:pt x="284566" y="144087"/>
                  </a:lnTo>
                  <a:lnTo>
                    <a:pt x="281898" y="144565"/>
                  </a:lnTo>
                  <a:lnTo>
                    <a:pt x="280905" y="143985"/>
                  </a:lnTo>
                  <a:lnTo>
                    <a:pt x="280243" y="142893"/>
                  </a:lnTo>
                  <a:lnTo>
                    <a:pt x="279802" y="141462"/>
                  </a:lnTo>
                  <a:lnTo>
                    <a:pt x="284911" y="112977"/>
                  </a:lnTo>
                  <a:lnTo>
                    <a:pt x="287045" y="98548"/>
                  </a:lnTo>
                  <a:lnTo>
                    <a:pt x="296087" y="68489"/>
                  </a:lnTo>
                  <a:lnTo>
                    <a:pt x="306467" y="40333"/>
                  </a:lnTo>
                  <a:lnTo>
                    <a:pt x="319138" y="13818"/>
                  </a:lnTo>
                  <a:lnTo>
                    <a:pt x="321960" y="10960"/>
                  </a:lnTo>
                  <a:lnTo>
                    <a:pt x="340675" y="2626"/>
                  </a:lnTo>
                  <a:lnTo>
                    <a:pt x="353113" y="0"/>
                  </a:lnTo>
                  <a:lnTo>
                    <a:pt x="380520" y="5246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3" name="SMARTInkShape-1069"/>
            <p:cNvSpPr/>
            <p:nvPr/>
          </p:nvSpPr>
          <p:spPr>
            <a:xfrm>
              <a:off x="4737208" y="3086506"/>
              <a:ext cx="227049" cy="150729"/>
            </a:xfrm>
            <a:custGeom>
              <a:avLst/>
              <a:gdLst/>
              <a:ahLst/>
              <a:cxnLst/>
              <a:rect l="0" t="0" r="0" b="0"/>
              <a:pathLst>
                <a:path w="227049" h="150729">
                  <a:moveTo>
                    <a:pt x="37992" y="44044"/>
                  </a:moveTo>
                  <a:lnTo>
                    <a:pt x="32524" y="44044"/>
                  </a:lnTo>
                  <a:lnTo>
                    <a:pt x="32229" y="44748"/>
                  </a:lnTo>
                  <a:lnTo>
                    <a:pt x="29875" y="52832"/>
                  </a:lnTo>
                  <a:lnTo>
                    <a:pt x="24769" y="61933"/>
                  </a:lnTo>
                  <a:lnTo>
                    <a:pt x="22825" y="64438"/>
                  </a:lnTo>
                  <a:lnTo>
                    <a:pt x="20667" y="70982"/>
                  </a:lnTo>
                  <a:lnTo>
                    <a:pt x="17571" y="82599"/>
                  </a:lnTo>
                  <a:lnTo>
                    <a:pt x="6121" y="112608"/>
                  </a:lnTo>
                  <a:lnTo>
                    <a:pt x="1122" y="127201"/>
                  </a:lnTo>
                  <a:lnTo>
                    <a:pt x="0" y="141277"/>
                  </a:lnTo>
                  <a:lnTo>
                    <a:pt x="1820" y="145585"/>
                  </a:lnTo>
                  <a:lnTo>
                    <a:pt x="3294" y="147721"/>
                  </a:lnTo>
                  <a:lnTo>
                    <a:pt x="5688" y="149144"/>
                  </a:lnTo>
                  <a:lnTo>
                    <a:pt x="12109" y="150728"/>
                  </a:lnTo>
                  <a:lnTo>
                    <a:pt x="15093" y="150444"/>
                  </a:lnTo>
                  <a:lnTo>
                    <a:pt x="42528" y="137034"/>
                  </a:lnTo>
                  <a:lnTo>
                    <a:pt x="55014" y="127412"/>
                  </a:lnTo>
                  <a:lnTo>
                    <a:pt x="77391" y="99707"/>
                  </a:lnTo>
                  <a:lnTo>
                    <a:pt x="88697" y="75991"/>
                  </a:lnTo>
                  <a:lnTo>
                    <a:pt x="89495" y="99804"/>
                  </a:lnTo>
                  <a:lnTo>
                    <a:pt x="92161" y="106690"/>
                  </a:lnTo>
                  <a:lnTo>
                    <a:pt x="97579" y="112573"/>
                  </a:lnTo>
                  <a:lnTo>
                    <a:pt x="112556" y="122098"/>
                  </a:lnTo>
                  <a:lnTo>
                    <a:pt x="124916" y="125261"/>
                  </a:lnTo>
                  <a:lnTo>
                    <a:pt x="153557" y="126476"/>
                  </a:lnTo>
                  <a:lnTo>
                    <a:pt x="177235" y="121501"/>
                  </a:lnTo>
                  <a:lnTo>
                    <a:pt x="191746" y="115050"/>
                  </a:lnTo>
                  <a:lnTo>
                    <a:pt x="213574" y="96554"/>
                  </a:lnTo>
                  <a:lnTo>
                    <a:pt x="218334" y="86432"/>
                  </a:lnTo>
                  <a:lnTo>
                    <a:pt x="226833" y="55237"/>
                  </a:lnTo>
                  <a:lnTo>
                    <a:pt x="227048" y="44080"/>
                  </a:lnTo>
                  <a:lnTo>
                    <a:pt x="219556" y="21044"/>
                  </a:lnTo>
                  <a:lnTo>
                    <a:pt x="213535" y="11514"/>
                  </a:lnTo>
                  <a:lnTo>
                    <a:pt x="203912" y="4223"/>
                  </a:lnTo>
                  <a:lnTo>
                    <a:pt x="195494" y="965"/>
                  </a:lnTo>
                  <a:lnTo>
                    <a:pt x="188532" y="0"/>
                  </a:lnTo>
                  <a:lnTo>
                    <a:pt x="187036" y="569"/>
                  </a:lnTo>
                  <a:lnTo>
                    <a:pt x="186038" y="1656"/>
                  </a:lnTo>
                  <a:lnTo>
                    <a:pt x="184042" y="5944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4" name="SMARTInkShape-1070"/>
            <p:cNvSpPr/>
            <p:nvPr/>
          </p:nvSpPr>
          <p:spPr>
            <a:xfrm>
              <a:off x="4550531" y="3117850"/>
              <a:ext cx="132739" cy="145121"/>
            </a:xfrm>
            <a:custGeom>
              <a:avLst/>
              <a:gdLst/>
              <a:ahLst/>
              <a:cxnLst/>
              <a:rect l="0" t="0" r="0" b="0"/>
              <a:pathLst>
                <a:path w="132739" h="145121">
                  <a:moveTo>
                    <a:pt x="123069" y="31750"/>
                  </a:moveTo>
                  <a:lnTo>
                    <a:pt x="119697" y="31750"/>
                  </a:lnTo>
                  <a:lnTo>
                    <a:pt x="118704" y="31044"/>
                  </a:lnTo>
                  <a:lnTo>
                    <a:pt x="118042" y="29867"/>
                  </a:lnTo>
                  <a:lnTo>
                    <a:pt x="117601" y="28379"/>
                  </a:lnTo>
                  <a:lnTo>
                    <a:pt x="115896" y="27385"/>
                  </a:lnTo>
                  <a:lnTo>
                    <a:pt x="99118" y="25661"/>
                  </a:lnTo>
                  <a:lnTo>
                    <a:pt x="82719" y="26156"/>
                  </a:lnTo>
                  <a:lnTo>
                    <a:pt x="53075" y="36940"/>
                  </a:lnTo>
                  <a:lnTo>
                    <a:pt x="21584" y="63679"/>
                  </a:lnTo>
                  <a:lnTo>
                    <a:pt x="13759" y="72752"/>
                  </a:lnTo>
                  <a:lnTo>
                    <a:pt x="679" y="98611"/>
                  </a:lnTo>
                  <a:lnTo>
                    <a:pt x="0" y="109442"/>
                  </a:lnTo>
                  <a:lnTo>
                    <a:pt x="5311" y="130274"/>
                  </a:lnTo>
                  <a:lnTo>
                    <a:pt x="7874" y="133415"/>
                  </a:lnTo>
                  <a:lnTo>
                    <a:pt x="14486" y="136907"/>
                  </a:lnTo>
                  <a:lnTo>
                    <a:pt x="41270" y="144357"/>
                  </a:lnTo>
                  <a:lnTo>
                    <a:pt x="71662" y="145120"/>
                  </a:lnTo>
                  <a:lnTo>
                    <a:pt x="98563" y="137181"/>
                  </a:lnTo>
                  <a:lnTo>
                    <a:pt x="113612" y="127742"/>
                  </a:lnTo>
                  <a:lnTo>
                    <a:pt x="123637" y="116009"/>
                  </a:lnTo>
                  <a:lnTo>
                    <a:pt x="126850" y="105886"/>
                  </a:lnTo>
                  <a:lnTo>
                    <a:pt x="132738" y="76632"/>
                  </a:lnTo>
                  <a:lnTo>
                    <a:pt x="129994" y="49881"/>
                  </a:lnTo>
                  <a:lnTo>
                    <a:pt x="126218" y="34847"/>
                  </a:lnTo>
                  <a:lnTo>
                    <a:pt x="114507" y="14020"/>
                  </a:lnTo>
                  <a:lnTo>
                    <a:pt x="110325" y="9757"/>
                  </a:lnTo>
                  <a:lnTo>
                    <a:pt x="108224" y="8621"/>
                  </a:lnTo>
                  <a:lnTo>
                    <a:pt x="106821" y="7158"/>
                  </a:lnTo>
                  <a:lnTo>
                    <a:pt x="104019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5" name="SMARTInkShape-1071"/>
            <p:cNvSpPr/>
            <p:nvPr/>
          </p:nvSpPr>
          <p:spPr>
            <a:xfrm>
              <a:off x="4388810" y="3143272"/>
              <a:ext cx="195891" cy="18120"/>
            </a:xfrm>
            <a:custGeom>
              <a:avLst/>
              <a:gdLst/>
              <a:ahLst/>
              <a:cxnLst/>
              <a:rect l="0" t="0" r="0" b="0"/>
              <a:pathLst>
                <a:path w="195891" h="18120">
                  <a:moveTo>
                    <a:pt x="11740" y="6328"/>
                  </a:moveTo>
                  <a:lnTo>
                    <a:pt x="6272" y="859"/>
                  </a:lnTo>
                  <a:lnTo>
                    <a:pt x="0" y="55"/>
                  </a:lnTo>
                  <a:lnTo>
                    <a:pt x="2694" y="0"/>
                  </a:lnTo>
                  <a:lnTo>
                    <a:pt x="6072" y="1868"/>
                  </a:lnTo>
                  <a:lnTo>
                    <a:pt x="7961" y="3354"/>
                  </a:lnTo>
                  <a:lnTo>
                    <a:pt x="37922" y="9437"/>
                  </a:lnTo>
                  <a:lnTo>
                    <a:pt x="63162" y="11717"/>
                  </a:lnTo>
                  <a:lnTo>
                    <a:pt x="89613" y="12392"/>
                  </a:lnTo>
                  <a:lnTo>
                    <a:pt x="115325" y="15963"/>
                  </a:lnTo>
                  <a:lnTo>
                    <a:pt x="144188" y="18119"/>
                  </a:lnTo>
                  <a:lnTo>
                    <a:pt x="175083" y="15387"/>
                  </a:lnTo>
                  <a:lnTo>
                    <a:pt x="195890" y="12678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6" name="SMARTInkShape-1072"/>
            <p:cNvSpPr/>
            <p:nvPr/>
          </p:nvSpPr>
          <p:spPr>
            <a:xfrm>
              <a:off x="4438650" y="3003550"/>
              <a:ext cx="44451" cy="262879"/>
            </a:xfrm>
            <a:custGeom>
              <a:avLst/>
              <a:gdLst/>
              <a:ahLst/>
              <a:cxnLst/>
              <a:rect l="0" t="0" r="0" b="0"/>
              <a:pathLst>
                <a:path w="44451" h="262879">
                  <a:moveTo>
                    <a:pt x="44450" y="0"/>
                  </a:moveTo>
                  <a:lnTo>
                    <a:pt x="44450" y="27851"/>
                  </a:lnTo>
                  <a:lnTo>
                    <a:pt x="42567" y="58052"/>
                  </a:lnTo>
                  <a:lnTo>
                    <a:pt x="37541" y="84697"/>
                  </a:lnTo>
                  <a:lnTo>
                    <a:pt x="31584" y="114936"/>
                  </a:lnTo>
                  <a:lnTo>
                    <a:pt x="25351" y="146237"/>
                  </a:lnTo>
                  <a:lnTo>
                    <a:pt x="19034" y="175973"/>
                  </a:lnTo>
                  <a:lnTo>
                    <a:pt x="12694" y="202658"/>
                  </a:lnTo>
                  <a:lnTo>
                    <a:pt x="4231" y="230216"/>
                  </a:lnTo>
                  <a:lnTo>
                    <a:pt x="246" y="257242"/>
                  </a:lnTo>
                  <a:lnTo>
                    <a:pt x="72" y="262878"/>
                  </a:lnTo>
                  <a:lnTo>
                    <a:pt x="0" y="2603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7" name="SMARTInkShape-1073"/>
            <p:cNvSpPr/>
            <p:nvPr/>
          </p:nvSpPr>
          <p:spPr>
            <a:xfrm>
              <a:off x="4064000" y="3137272"/>
              <a:ext cx="203201" cy="157917"/>
            </a:xfrm>
            <a:custGeom>
              <a:avLst/>
              <a:gdLst/>
              <a:ahLst/>
              <a:cxnLst/>
              <a:rect l="0" t="0" r="0" b="0"/>
              <a:pathLst>
                <a:path w="203201" h="157917">
                  <a:moveTo>
                    <a:pt x="0" y="5978"/>
                  </a:moveTo>
                  <a:lnTo>
                    <a:pt x="3371" y="9349"/>
                  </a:lnTo>
                  <a:lnTo>
                    <a:pt x="5026" y="12884"/>
                  </a:lnTo>
                  <a:lnTo>
                    <a:pt x="5467" y="14816"/>
                  </a:lnTo>
                  <a:lnTo>
                    <a:pt x="9719" y="18841"/>
                  </a:lnTo>
                  <a:lnTo>
                    <a:pt x="20577" y="27177"/>
                  </a:lnTo>
                  <a:lnTo>
                    <a:pt x="30222" y="39275"/>
                  </a:lnTo>
                  <a:lnTo>
                    <a:pt x="53154" y="48020"/>
                  </a:lnTo>
                  <a:lnTo>
                    <a:pt x="83420" y="50334"/>
                  </a:lnTo>
                  <a:lnTo>
                    <a:pt x="106095" y="44951"/>
                  </a:lnTo>
                  <a:lnTo>
                    <a:pt x="109535" y="43248"/>
                  </a:lnTo>
                  <a:lnTo>
                    <a:pt x="115239" y="37595"/>
                  </a:lnTo>
                  <a:lnTo>
                    <a:pt x="118245" y="32258"/>
                  </a:lnTo>
                  <a:lnTo>
                    <a:pt x="120286" y="27535"/>
                  </a:lnTo>
                  <a:lnTo>
                    <a:pt x="123545" y="23085"/>
                  </a:lnTo>
                  <a:lnTo>
                    <a:pt x="123990" y="20910"/>
                  </a:lnTo>
                  <a:lnTo>
                    <a:pt x="123583" y="18754"/>
                  </a:lnTo>
                  <a:lnTo>
                    <a:pt x="121953" y="14479"/>
                  </a:lnTo>
                  <a:lnTo>
                    <a:pt x="120329" y="8105"/>
                  </a:lnTo>
                  <a:lnTo>
                    <a:pt x="117449" y="3864"/>
                  </a:lnTo>
                  <a:lnTo>
                    <a:pt x="113817" y="1511"/>
                  </a:lnTo>
                  <a:lnTo>
                    <a:pt x="109146" y="463"/>
                  </a:lnTo>
                  <a:lnTo>
                    <a:pt x="102367" y="0"/>
                  </a:lnTo>
                  <a:lnTo>
                    <a:pt x="90616" y="3108"/>
                  </a:lnTo>
                  <a:lnTo>
                    <a:pt x="74004" y="11186"/>
                  </a:lnTo>
                  <a:lnTo>
                    <a:pt x="48676" y="34471"/>
                  </a:lnTo>
                  <a:lnTo>
                    <a:pt x="30886" y="60163"/>
                  </a:lnTo>
                  <a:lnTo>
                    <a:pt x="27025" y="76831"/>
                  </a:lnTo>
                  <a:lnTo>
                    <a:pt x="26425" y="97061"/>
                  </a:lnTo>
                  <a:lnTo>
                    <a:pt x="28912" y="108548"/>
                  </a:lnTo>
                  <a:lnTo>
                    <a:pt x="37651" y="123544"/>
                  </a:lnTo>
                  <a:lnTo>
                    <a:pt x="47073" y="130666"/>
                  </a:lnTo>
                  <a:lnTo>
                    <a:pt x="77251" y="147620"/>
                  </a:lnTo>
                  <a:lnTo>
                    <a:pt x="106693" y="156044"/>
                  </a:lnTo>
                  <a:lnTo>
                    <a:pt x="136473" y="157916"/>
                  </a:lnTo>
                  <a:lnTo>
                    <a:pt x="164462" y="153217"/>
                  </a:lnTo>
                  <a:lnTo>
                    <a:pt x="193395" y="146810"/>
                  </a:lnTo>
                  <a:lnTo>
                    <a:pt x="203200" y="145678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8" name="SMARTInkShape-1074"/>
            <p:cNvSpPr/>
            <p:nvPr/>
          </p:nvSpPr>
          <p:spPr>
            <a:xfrm>
              <a:off x="3879850" y="3105150"/>
              <a:ext cx="165101" cy="157468"/>
            </a:xfrm>
            <a:custGeom>
              <a:avLst/>
              <a:gdLst/>
              <a:ahLst/>
              <a:cxnLst/>
              <a:rect l="0" t="0" r="0" b="0"/>
              <a:pathLst>
                <a:path w="165101" h="157468">
                  <a:moveTo>
                    <a:pt x="0" y="25400"/>
                  </a:moveTo>
                  <a:lnTo>
                    <a:pt x="0" y="28769"/>
                  </a:lnTo>
                  <a:lnTo>
                    <a:pt x="704" y="29762"/>
                  </a:lnTo>
                  <a:lnTo>
                    <a:pt x="1880" y="30426"/>
                  </a:lnTo>
                  <a:lnTo>
                    <a:pt x="3369" y="30867"/>
                  </a:lnTo>
                  <a:lnTo>
                    <a:pt x="12865" y="38541"/>
                  </a:lnTo>
                  <a:lnTo>
                    <a:pt x="23305" y="49446"/>
                  </a:lnTo>
                  <a:lnTo>
                    <a:pt x="45684" y="80545"/>
                  </a:lnTo>
                  <a:lnTo>
                    <a:pt x="52654" y="93166"/>
                  </a:lnTo>
                  <a:lnTo>
                    <a:pt x="61955" y="124166"/>
                  </a:lnTo>
                  <a:lnTo>
                    <a:pt x="72042" y="140746"/>
                  </a:lnTo>
                  <a:lnTo>
                    <a:pt x="79742" y="150071"/>
                  </a:lnTo>
                  <a:lnTo>
                    <a:pt x="81302" y="154421"/>
                  </a:lnTo>
                  <a:lnTo>
                    <a:pt x="82422" y="155864"/>
                  </a:lnTo>
                  <a:lnTo>
                    <a:pt x="85550" y="157467"/>
                  </a:lnTo>
                  <a:lnTo>
                    <a:pt x="87372" y="157188"/>
                  </a:lnTo>
                  <a:lnTo>
                    <a:pt x="91278" y="154999"/>
                  </a:lnTo>
                  <a:lnTo>
                    <a:pt x="97444" y="149798"/>
                  </a:lnTo>
                  <a:lnTo>
                    <a:pt x="110073" y="128702"/>
                  </a:lnTo>
                  <a:lnTo>
                    <a:pt x="120651" y="100987"/>
                  </a:lnTo>
                  <a:lnTo>
                    <a:pt x="125588" y="89332"/>
                  </a:lnTo>
                  <a:lnTo>
                    <a:pt x="140934" y="62581"/>
                  </a:lnTo>
                  <a:lnTo>
                    <a:pt x="150402" y="38536"/>
                  </a:lnTo>
                  <a:lnTo>
                    <a:pt x="153689" y="25529"/>
                  </a:lnTo>
                  <a:lnTo>
                    <a:pt x="159132" y="14619"/>
                  </a:lnTo>
                  <a:lnTo>
                    <a:pt x="163921" y="7982"/>
                  </a:lnTo>
                  <a:lnTo>
                    <a:pt x="16510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9" name="SMARTInkShape-1075"/>
            <p:cNvSpPr/>
            <p:nvPr/>
          </p:nvSpPr>
          <p:spPr>
            <a:xfrm>
              <a:off x="3740630" y="3117850"/>
              <a:ext cx="113550" cy="132377"/>
            </a:xfrm>
            <a:custGeom>
              <a:avLst/>
              <a:gdLst/>
              <a:ahLst/>
              <a:cxnLst/>
              <a:rect l="0" t="0" r="0" b="0"/>
              <a:pathLst>
                <a:path w="113550" h="132377">
                  <a:moveTo>
                    <a:pt x="88420" y="82550"/>
                  </a:moveTo>
                  <a:lnTo>
                    <a:pt x="88420" y="67623"/>
                  </a:lnTo>
                  <a:lnTo>
                    <a:pt x="85048" y="57979"/>
                  </a:lnTo>
                  <a:lnTo>
                    <a:pt x="75554" y="44836"/>
                  </a:lnTo>
                  <a:lnTo>
                    <a:pt x="73493" y="42591"/>
                  </a:lnTo>
                  <a:lnTo>
                    <a:pt x="67439" y="40096"/>
                  </a:lnTo>
                  <a:lnTo>
                    <a:pt x="52055" y="38493"/>
                  </a:lnTo>
                  <a:lnTo>
                    <a:pt x="43799" y="42037"/>
                  </a:lnTo>
                  <a:lnTo>
                    <a:pt x="14326" y="62495"/>
                  </a:lnTo>
                  <a:lnTo>
                    <a:pt x="5004" y="74412"/>
                  </a:lnTo>
                  <a:lnTo>
                    <a:pt x="1145" y="90252"/>
                  </a:lnTo>
                  <a:lnTo>
                    <a:pt x="0" y="101607"/>
                  </a:lnTo>
                  <a:lnTo>
                    <a:pt x="3032" y="112811"/>
                  </a:lnTo>
                  <a:lnTo>
                    <a:pt x="8372" y="119048"/>
                  </a:lnTo>
                  <a:lnTo>
                    <a:pt x="23296" y="128800"/>
                  </a:lnTo>
                  <a:lnTo>
                    <a:pt x="35649" y="132002"/>
                  </a:lnTo>
                  <a:lnTo>
                    <a:pt x="56828" y="132376"/>
                  </a:lnTo>
                  <a:lnTo>
                    <a:pt x="88304" y="120469"/>
                  </a:lnTo>
                  <a:lnTo>
                    <a:pt x="96129" y="115629"/>
                  </a:lnTo>
                  <a:lnTo>
                    <a:pt x="101959" y="108775"/>
                  </a:lnTo>
                  <a:lnTo>
                    <a:pt x="110744" y="88513"/>
                  </a:lnTo>
                  <a:lnTo>
                    <a:pt x="113549" y="57170"/>
                  </a:lnTo>
                  <a:lnTo>
                    <a:pt x="113034" y="42965"/>
                  </a:lnTo>
                  <a:lnTo>
                    <a:pt x="104970" y="21249"/>
                  </a:lnTo>
                  <a:lnTo>
                    <a:pt x="98889" y="11862"/>
                  </a:lnTo>
                  <a:lnTo>
                    <a:pt x="94718" y="8799"/>
                  </a:lnTo>
                  <a:lnTo>
                    <a:pt x="90514" y="6732"/>
                  </a:lnTo>
                  <a:lnTo>
                    <a:pt x="8207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0" name="SMARTInkShape-1076"/>
            <p:cNvSpPr/>
            <p:nvPr/>
          </p:nvSpPr>
          <p:spPr>
            <a:xfrm>
              <a:off x="3390986" y="3143767"/>
              <a:ext cx="355515" cy="158003"/>
            </a:xfrm>
            <a:custGeom>
              <a:avLst/>
              <a:gdLst/>
              <a:ahLst/>
              <a:cxnLst/>
              <a:rect l="0" t="0" r="0" b="0"/>
              <a:pathLst>
                <a:path w="355515" h="158003">
                  <a:moveTo>
                    <a:pt x="38014" y="37583"/>
                  </a:moveTo>
                  <a:lnTo>
                    <a:pt x="38014" y="40954"/>
                  </a:lnTo>
                  <a:lnTo>
                    <a:pt x="30841" y="70489"/>
                  </a:lnTo>
                  <a:lnTo>
                    <a:pt x="21728" y="94961"/>
                  </a:lnTo>
                  <a:lnTo>
                    <a:pt x="14258" y="125807"/>
                  </a:lnTo>
                  <a:lnTo>
                    <a:pt x="8051" y="144981"/>
                  </a:lnTo>
                  <a:lnTo>
                    <a:pt x="7456" y="149397"/>
                  </a:lnTo>
                  <a:lnTo>
                    <a:pt x="6353" y="152343"/>
                  </a:lnTo>
                  <a:lnTo>
                    <a:pt x="4912" y="154306"/>
                  </a:lnTo>
                  <a:lnTo>
                    <a:pt x="205" y="158002"/>
                  </a:lnTo>
                  <a:lnTo>
                    <a:pt x="0" y="154792"/>
                  </a:lnTo>
                  <a:lnTo>
                    <a:pt x="1834" y="151295"/>
                  </a:lnTo>
                  <a:lnTo>
                    <a:pt x="5000" y="145977"/>
                  </a:lnTo>
                  <a:lnTo>
                    <a:pt x="14842" y="119355"/>
                  </a:lnTo>
                  <a:lnTo>
                    <a:pt x="28289" y="89509"/>
                  </a:lnTo>
                  <a:lnTo>
                    <a:pt x="46415" y="58318"/>
                  </a:lnTo>
                  <a:lnTo>
                    <a:pt x="70169" y="31565"/>
                  </a:lnTo>
                  <a:lnTo>
                    <a:pt x="95243" y="11672"/>
                  </a:lnTo>
                  <a:lnTo>
                    <a:pt x="113531" y="3407"/>
                  </a:lnTo>
                  <a:lnTo>
                    <a:pt x="137128" y="0"/>
                  </a:lnTo>
                  <a:lnTo>
                    <a:pt x="145800" y="3475"/>
                  </a:lnTo>
                  <a:lnTo>
                    <a:pt x="153651" y="9723"/>
                  </a:lnTo>
                  <a:lnTo>
                    <a:pt x="166749" y="29349"/>
                  </a:lnTo>
                  <a:lnTo>
                    <a:pt x="174816" y="50458"/>
                  </a:lnTo>
                  <a:lnTo>
                    <a:pt x="177331" y="76681"/>
                  </a:lnTo>
                  <a:lnTo>
                    <a:pt x="172213" y="107127"/>
                  </a:lnTo>
                  <a:lnTo>
                    <a:pt x="165970" y="124133"/>
                  </a:lnTo>
                  <a:lnTo>
                    <a:pt x="159629" y="131743"/>
                  </a:lnTo>
                  <a:lnTo>
                    <a:pt x="162321" y="129139"/>
                  </a:lnTo>
                  <a:lnTo>
                    <a:pt x="163817" y="123899"/>
                  </a:lnTo>
                  <a:lnTo>
                    <a:pt x="166539" y="113017"/>
                  </a:lnTo>
                  <a:lnTo>
                    <a:pt x="179728" y="81407"/>
                  </a:lnTo>
                  <a:lnTo>
                    <a:pt x="199851" y="50200"/>
                  </a:lnTo>
                  <a:lnTo>
                    <a:pt x="228920" y="21892"/>
                  </a:lnTo>
                  <a:lnTo>
                    <a:pt x="255291" y="6554"/>
                  </a:lnTo>
                  <a:lnTo>
                    <a:pt x="266519" y="3331"/>
                  </a:lnTo>
                  <a:lnTo>
                    <a:pt x="276214" y="4249"/>
                  </a:lnTo>
                  <a:lnTo>
                    <a:pt x="283345" y="7011"/>
                  </a:lnTo>
                  <a:lnTo>
                    <a:pt x="286234" y="8735"/>
                  </a:lnTo>
                  <a:lnTo>
                    <a:pt x="293672" y="17903"/>
                  </a:lnTo>
                  <a:lnTo>
                    <a:pt x="301800" y="33642"/>
                  </a:lnTo>
                  <a:lnTo>
                    <a:pt x="308821" y="63138"/>
                  </a:lnTo>
                  <a:lnTo>
                    <a:pt x="311572" y="94690"/>
                  </a:lnTo>
                  <a:lnTo>
                    <a:pt x="319875" y="117731"/>
                  </a:lnTo>
                  <a:lnTo>
                    <a:pt x="325982" y="127260"/>
                  </a:lnTo>
                  <a:lnTo>
                    <a:pt x="335631" y="134553"/>
                  </a:lnTo>
                  <a:lnTo>
                    <a:pt x="339437" y="135389"/>
                  </a:lnTo>
                  <a:lnTo>
                    <a:pt x="355514" y="132833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1" name="SMARTInkShape-1077"/>
            <p:cNvSpPr/>
            <p:nvPr/>
          </p:nvSpPr>
          <p:spPr>
            <a:xfrm>
              <a:off x="3073400" y="3139817"/>
              <a:ext cx="76201" cy="270134"/>
            </a:xfrm>
            <a:custGeom>
              <a:avLst/>
              <a:gdLst/>
              <a:ahLst/>
              <a:cxnLst/>
              <a:rect l="0" t="0" r="0" b="0"/>
              <a:pathLst>
                <a:path w="76201" h="270134">
                  <a:moveTo>
                    <a:pt x="76200" y="16133"/>
                  </a:moveTo>
                  <a:lnTo>
                    <a:pt x="76200" y="12762"/>
                  </a:lnTo>
                  <a:lnTo>
                    <a:pt x="74317" y="9225"/>
                  </a:lnTo>
                  <a:lnTo>
                    <a:pt x="66740" y="401"/>
                  </a:lnTo>
                  <a:lnTo>
                    <a:pt x="64954" y="0"/>
                  </a:lnTo>
                  <a:lnTo>
                    <a:pt x="63057" y="438"/>
                  </a:lnTo>
                  <a:lnTo>
                    <a:pt x="61088" y="1436"/>
                  </a:lnTo>
                  <a:lnTo>
                    <a:pt x="59775" y="2808"/>
                  </a:lnTo>
                  <a:lnTo>
                    <a:pt x="48413" y="30517"/>
                  </a:lnTo>
                  <a:lnTo>
                    <a:pt x="40163" y="59633"/>
                  </a:lnTo>
                  <a:lnTo>
                    <a:pt x="33851" y="84917"/>
                  </a:lnTo>
                  <a:lnTo>
                    <a:pt x="27511" y="114437"/>
                  </a:lnTo>
                  <a:lnTo>
                    <a:pt x="21164" y="145527"/>
                  </a:lnTo>
                  <a:lnTo>
                    <a:pt x="14815" y="177082"/>
                  </a:lnTo>
                  <a:lnTo>
                    <a:pt x="8465" y="207363"/>
                  </a:lnTo>
                  <a:lnTo>
                    <a:pt x="1881" y="237271"/>
                  </a:lnTo>
                  <a:lnTo>
                    <a:pt x="31" y="268638"/>
                  </a:lnTo>
                  <a:lnTo>
                    <a:pt x="0" y="270133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2" name="SMARTInkShape-1078"/>
            <p:cNvSpPr/>
            <p:nvPr/>
          </p:nvSpPr>
          <p:spPr>
            <a:xfrm>
              <a:off x="3009900" y="3162300"/>
              <a:ext cx="82551" cy="95251"/>
            </a:xfrm>
            <a:custGeom>
              <a:avLst/>
              <a:gdLst/>
              <a:ahLst/>
              <a:cxnLst/>
              <a:rect l="0" t="0" r="0" b="0"/>
              <a:pathLst>
                <a:path w="82551" h="95251">
                  <a:moveTo>
                    <a:pt x="0" y="0"/>
                  </a:moveTo>
                  <a:lnTo>
                    <a:pt x="0" y="14926"/>
                  </a:lnTo>
                  <a:lnTo>
                    <a:pt x="3371" y="24570"/>
                  </a:lnTo>
                  <a:lnTo>
                    <a:pt x="23472" y="52991"/>
                  </a:lnTo>
                  <a:lnTo>
                    <a:pt x="46768" y="77616"/>
                  </a:lnTo>
                  <a:lnTo>
                    <a:pt x="59326" y="85243"/>
                  </a:lnTo>
                  <a:lnTo>
                    <a:pt x="74329" y="90058"/>
                  </a:lnTo>
                  <a:lnTo>
                    <a:pt x="82550" y="952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3" name="SMARTInkShape-1079"/>
            <p:cNvSpPr/>
            <p:nvPr/>
          </p:nvSpPr>
          <p:spPr>
            <a:xfrm>
              <a:off x="2927634" y="3054350"/>
              <a:ext cx="18767" cy="214415"/>
            </a:xfrm>
            <a:custGeom>
              <a:avLst/>
              <a:gdLst/>
              <a:ahLst/>
              <a:cxnLst/>
              <a:rect l="0" t="0" r="0" b="0"/>
              <a:pathLst>
                <a:path w="18767" h="214415">
                  <a:moveTo>
                    <a:pt x="18766" y="0"/>
                  </a:moveTo>
                  <a:lnTo>
                    <a:pt x="15395" y="0"/>
                  </a:lnTo>
                  <a:lnTo>
                    <a:pt x="14401" y="704"/>
                  </a:lnTo>
                  <a:lnTo>
                    <a:pt x="13739" y="1881"/>
                  </a:lnTo>
                  <a:lnTo>
                    <a:pt x="12808" y="8788"/>
                  </a:lnTo>
                  <a:lnTo>
                    <a:pt x="12449" y="38871"/>
                  </a:lnTo>
                  <a:lnTo>
                    <a:pt x="12422" y="67023"/>
                  </a:lnTo>
                  <a:lnTo>
                    <a:pt x="12417" y="94803"/>
                  </a:lnTo>
                  <a:lnTo>
                    <a:pt x="9045" y="122006"/>
                  </a:lnTo>
                  <a:lnTo>
                    <a:pt x="6947" y="147940"/>
                  </a:lnTo>
                  <a:lnTo>
                    <a:pt x="1875" y="176919"/>
                  </a:lnTo>
                  <a:lnTo>
                    <a:pt x="0" y="202691"/>
                  </a:lnTo>
                  <a:lnTo>
                    <a:pt x="1722" y="208383"/>
                  </a:lnTo>
                  <a:lnTo>
                    <a:pt x="3171" y="210889"/>
                  </a:lnTo>
                  <a:lnTo>
                    <a:pt x="4841" y="212559"/>
                  </a:lnTo>
                  <a:lnTo>
                    <a:pt x="8579" y="214414"/>
                  </a:lnTo>
                  <a:lnTo>
                    <a:pt x="9858" y="214203"/>
                  </a:lnTo>
                  <a:lnTo>
                    <a:pt x="10710" y="213357"/>
                  </a:lnTo>
                  <a:lnTo>
                    <a:pt x="11279" y="212087"/>
                  </a:lnTo>
                  <a:lnTo>
                    <a:pt x="12362" y="211242"/>
                  </a:lnTo>
                  <a:lnTo>
                    <a:pt x="18766" y="2095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4" name="SMARTInkShape-1080"/>
            <p:cNvSpPr/>
            <p:nvPr/>
          </p:nvSpPr>
          <p:spPr>
            <a:xfrm>
              <a:off x="2832100" y="3086100"/>
              <a:ext cx="25401" cy="208073"/>
            </a:xfrm>
            <a:custGeom>
              <a:avLst/>
              <a:gdLst/>
              <a:ahLst/>
              <a:cxnLst/>
              <a:rect l="0" t="0" r="0" b="0"/>
              <a:pathLst>
                <a:path w="25401" h="208073">
                  <a:moveTo>
                    <a:pt x="25400" y="0"/>
                  </a:moveTo>
                  <a:lnTo>
                    <a:pt x="19932" y="0"/>
                  </a:lnTo>
                  <a:lnTo>
                    <a:pt x="15939" y="3371"/>
                  </a:lnTo>
                  <a:lnTo>
                    <a:pt x="14139" y="6906"/>
                  </a:lnTo>
                  <a:lnTo>
                    <a:pt x="12888" y="22780"/>
                  </a:lnTo>
                  <a:lnTo>
                    <a:pt x="12737" y="47068"/>
                  </a:lnTo>
                  <a:lnTo>
                    <a:pt x="12706" y="75462"/>
                  </a:lnTo>
                  <a:lnTo>
                    <a:pt x="12701" y="106524"/>
                  </a:lnTo>
                  <a:lnTo>
                    <a:pt x="10817" y="137953"/>
                  </a:lnTo>
                  <a:lnTo>
                    <a:pt x="7231" y="164755"/>
                  </a:lnTo>
                  <a:lnTo>
                    <a:pt x="960" y="196427"/>
                  </a:lnTo>
                  <a:lnTo>
                    <a:pt x="83" y="208072"/>
                  </a:lnTo>
                  <a:lnTo>
                    <a:pt x="0" y="1968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5" name="SMARTInkShape-1081"/>
            <p:cNvSpPr/>
            <p:nvPr/>
          </p:nvSpPr>
          <p:spPr>
            <a:xfrm>
              <a:off x="2556665" y="3206750"/>
              <a:ext cx="199236" cy="107951"/>
            </a:xfrm>
            <a:custGeom>
              <a:avLst/>
              <a:gdLst/>
              <a:ahLst/>
              <a:cxnLst/>
              <a:rect l="0" t="0" r="0" b="0"/>
              <a:pathLst>
                <a:path w="199236" h="107951">
                  <a:moveTo>
                    <a:pt x="116685" y="0"/>
                  </a:moveTo>
                  <a:lnTo>
                    <a:pt x="88847" y="0"/>
                  </a:lnTo>
                  <a:lnTo>
                    <a:pt x="70290" y="1881"/>
                  </a:lnTo>
                  <a:lnTo>
                    <a:pt x="59376" y="5775"/>
                  </a:lnTo>
                  <a:lnTo>
                    <a:pt x="27826" y="27837"/>
                  </a:lnTo>
                  <a:lnTo>
                    <a:pt x="14312" y="41017"/>
                  </a:lnTo>
                  <a:lnTo>
                    <a:pt x="723" y="66861"/>
                  </a:lnTo>
                  <a:lnTo>
                    <a:pt x="0" y="75812"/>
                  </a:lnTo>
                  <a:lnTo>
                    <a:pt x="5285" y="93055"/>
                  </a:lnTo>
                  <a:lnTo>
                    <a:pt x="10963" y="99683"/>
                  </a:lnTo>
                  <a:lnTo>
                    <a:pt x="18192" y="104276"/>
                  </a:lnTo>
                  <a:lnTo>
                    <a:pt x="34329" y="107224"/>
                  </a:lnTo>
                  <a:lnTo>
                    <a:pt x="43394" y="106920"/>
                  </a:lnTo>
                  <a:lnTo>
                    <a:pt x="54477" y="104435"/>
                  </a:lnTo>
                  <a:lnTo>
                    <a:pt x="82559" y="87543"/>
                  </a:lnTo>
                  <a:lnTo>
                    <a:pt x="98994" y="73397"/>
                  </a:lnTo>
                  <a:lnTo>
                    <a:pt x="104824" y="65311"/>
                  </a:lnTo>
                  <a:lnTo>
                    <a:pt x="107884" y="57013"/>
                  </a:lnTo>
                  <a:lnTo>
                    <a:pt x="113561" y="27508"/>
                  </a:lnTo>
                  <a:lnTo>
                    <a:pt x="113896" y="23983"/>
                  </a:lnTo>
                  <a:lnTo>
                    <a:pt x="110514" y="7713"/>
                  </a:lnTo>
                  <a:lnTo>
                    <a:pt x="110370" y="11689"/>
                  </a:lnTo>
                  <a:lnTo>
                    <a:pt x="110335" y="40493"/>
                  </a:lnTo>
                  <a:lnTo>
                    <a:pt x="110335" y="48805"/>
                  </a:lnTo>
                  <a:lnTo>
                    <a:pt x="124639" y="79561"/>
                  </a:lnTo>
                  <a:lnTo>
                    <a:pt x="138092" y="92874"/>
                  </a:lnTo>
                  <a:lnTo>
                    <a:pt x="152111" y="102384"/>
                  </a:lnTo>
                  <a:lnTo>
                    <a:pt x="168574" y="106300"/>
                  </a:lnTo>
                  <a:lnTo>
                    <a:pt x="199235" y="1079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6" name="SMARTInkShape-1082"/>
            <p:cNvSpPr/>
            <p:nvPr/>
          </p:nvSpPr>
          <p:spPr>
            <a:xfrm>
              <a:off x="2192121" y="3182470"/>
              <a:ext cx="417730" cy="181214"/>
            </a:xfrm>
            <a:custGeom>
              <a:avLst/>
              <a:gdLst/>
              <a:ahLst/>
              <a:cxnLst/>
              <a:rect l="0" t="0" r="0" b="0"/>
              <a:pathLst>
                <a:path w="417730" h="181214">
                  <a:moveTo>
                    <a:pt x="24029" y="43330"/>
                  </a:moveTo>
                  <a:lnTo>
                    <a:pt x="24029" y="58439"/>
                  </a:lnTo>
                  <a:lnTo>
                    <a:pt x="25910" y="62510"/>
                  </a:lnTo>
                  <a:lnTo>
                    <a:pt x="27399" y="64582"/>
                  </a:lnTo>
                  <a:lnTo>
                    <a:pt x="30935" y="66887"/>
                  </a:lnTo>
                  <a:lnTo>
                    <a:pt x="38774" y="68183"/>
                  </a:lnTo>
                  <a:lnTo>
                    <a:pt x="58165" y="67951"/>
                  </a:lnTo>
                  <a:lnTo>
                    <a:pt x="87543" y="55859"/>
                  </a:lnTo>
                  <a:lnTo>
                    <a:pt x="101094" y="47528"/>
                  </a:lnTo>
                  <a:lnTo>
                    <a:pt x="114935" y="29392"/>
                  </a:lnTo>
                  <a:lnTo>
                    <a:pt x="115678" y="26982"/>
                  </a:lnTo>
                  <a:lnTo>
                    <a:pt x="115467" y="24671"/>
                  </a:lnTo>
                  <a:lnTo>
                    <a:pt x="110059" y="12519"/>
                  </a:lnTo>
                  <a:lnTo>
                    <a:pt x="106243" y="8468"/>
                  </a:lnTo>
                  <a:lnTo>
                    <a:pt x="104239" y="7389"/>
                  </a:lnTo>
                  <a:lnTo>
                    <a:pt x="90175" y="5655"/>
                  </a:lnTo>
                  <a:lnTo>
                    <a:pt x="79532" y="5418"/>
                  </a:lnTo>
                  <a:lnTo>
                    <a:pt x="69628" y="9077"/>
                  </a:lnTo>
                  <a:lnTo>
                    <a:pt x="38153" y="30966"/>
                  </a:lnTo>
                  <a:lnTo>
                    <a:pt x="28894" y="40658"/>
                  </a:lnTo>
                  <a:lnTo>
                    <a:pt x="13335" y="67992"/>
                  </a:lnTo>
                  <a:lnTo>
                    <a:pt x="3257" y="93983"/>
                  </a:lnTo>
                  <a:lnTo>
                    <a:pt x="0" y="116506"/>
                  </a:lnTo>
                  <a:lnTo>
                    <a:pt x="2406" y="137683"/>
                  </a:lnTo>
                  <a:lnTo>
                    <a:pt x="7598" y="148999"/>
                  </a:lnTo>
                  <a:lnTo>
                    <a:pt x="15314" y="158733"/>
                  </a:lnTo>
                  <a:lnTo>
                    <a:pt x="31559" y="171440"/>
                  </a:lnTo>
                  <a:lnTo>
                    <a:pt x="50483" y="179282"/>
                  </a:lnTo>
                  <a:lnTo>
                    <a:pt x="73651" y="181213"/>
                  </a:lnTo>
                  <a:lnTo>
                    <a:pt x="98389" y="177631"/>
                  </a:lnTo>
                  <a:lnTo>
                    <a:pt x="123595" y="171395"/>
                  </a:lnTo>
                  <a:lnTo>
                    <a:pt x="148935" y="160923"/>
                  </a:lnTo>
                  <a:lnTo>
                    <a:pt x="173614" y="148179"/>
                  </a:lnTo>
                  <a:lnTo>
                    <a:pt x="201273" y="127148"/>
                  </a:lnTo>
                  <a:lnTo>
                    <a:pt x="218832" y="111673"/>
                  </a:lnTo>
                  <a:lnTo>
                    <a:pt x="239191" y="81855"/>
                  </a:lnTo>
                  <a:lnTo>
                    <a:pt x="250415" y="61730"/>
                  </a:lnTo>
                  <a:lnTo>
                    <a:pt x="258603" y="56252"/>
                  </a:lnTo>
                  <a:lnTo>
                    <a:pt x="255496" y="56094"/>
                  </a:lnTo>
                  <a:lnTo>
                    <a:pt x="254539" y="57484"/>
                  </a:lnTo>
                  <a:lnTo>
                    <a:pt x="253005" y="69853"/>
                  </a:lnTo>
                  <a:lnTo>
                    <a:pt x="250858" y="83643"/>
                  </a:lnTo>
                  <a:lnTo>
                    <a:pt x="246882" y="112766"/>
                  </a:lnTo>
                  <a:lnTo>
                    <a:pt x="245625" y="139769"/>
                  </a:lnTo>
                  <a:lnTo>
                    <a:pt x="240191" y="156256"/>
                  </a:lnTo>
                  <a:lnTo>
                    <a:pt x="240103" y="156009"/>
                  </a:lnTo>
                  <a:lnTo>
                    <a:pt x="239952" y="148670"/>
                  </a:lnTo>
                  <a:lnTo>
                    <a:pt x="241819" y="144711"/>
                  </a:lnTo>
                  <a:lnTo>
                    <a:pt x="243305" y="142666"/>
                  </a:lnTo>
                  <a:lnTo>
                    <a:pt x="249387" y="114519"/>
                  </a:lnTo>
                  <a:lnTo>
                    <a:pt x="257762" y="83681"/>
                  </a:lnTo>
                  <a:lnTo>
                    <a:pt x="272275" y="54593"/>
                  </a:lnTo>
                  <a:lnTo>
                    <a:pt x="281116" y="39867"/>
                  </a:lnTo>
                  <a:lnTo>
                    <a:pt x="306814" y="14355"/>
                  </a:lnTo>
                  <a:lnTo>
                    <a:pt x="319514" y="9284"/>
                  </a:lnTo>
                  <a:lnTo>
                    <a:pt x="347292" y="2660"/>
                  </a:lnTo>
                  <a:lnTo>
                    <a:pt x="366754" y="0"/>
                  </a:lnTo>
                  <a:lnTo>
                    <a:pt x="396175" y="4445"/>
                  </a:lnTo>
                  <a:lnTo>
                    <a:pt x="417729" y="1158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7" name="SMARTInkShape-1083"/>
            <p:cNvSpPr/>
            <p:nvPr/>
          </p:nvSpPr>
          <p:spPr>
            <a:xfrm>
              <a:off x="1784350" y="3195454"/>
              <a:ext cx="361951" cy="175907"/>
            </a:xfrm>
            <a:custGeom>
              <a:avLst/>
              <a:gdLst/>
              <a:ahLst/>
              <a:cxnLst/>
              <a:rect l="0" t="0" r="0" b="0"/>
              <a:pathLst>
                <a:path w="361951" h="175907">
                  <a:moveTo>
                    <a:pt x="0" y="62096"/>
                  </a:moveTo>
                  <a:lnTo>
                    <a:pt x="0" y="70933"/>
                  </a:lnTo>
                  <a:lnTo>
                    <a:pt x="1881" y="74961"/>
                  </a:lnTo>
                  <a:lnTo>
                    <a:pt x="8838" y="83295"/>
                  </a:lnTo>
                  <a:lnTo>
                    <a:pt x="18296" y="89621"/>
                  </a:lnTo>
                  <a:lnTo>
                    <a:pt x="30036" y="92594"/>
                  </a:lnTo>
                  <a:lnTo>
                    <a:pt x="55067" y="93735"/>
                  </a:lnTo>
                  <a:lnTo>
                    <a:pt x="83807" y="88368"/>
                  </a:lnTo>
                  <a:lnTo>
                    <a:pt x="88326" y="86665"/>
                  </a:lnTo>
                  <a:lnTo>
                    <a:pt x="117818" y="64328"/>
                  </a:lnTo>
                  <a:lnTo>
                    <a:pt x="123966" y="57897"/>
                  </a:lnTo>
                  <a:lnTo>
                    <a:pt x="125651" y="53643"/>
                  </a:lnTo>
                  <a:lnTo>
                    <a:pt x="125395" y="51521"/>
                  </a:lnTo>
                  <a:lnTo>
                    <a:pt x="121413" y="40930"/>
                  </a:lnTo>
                  <a:lnTo>
                    <a:pt x="117225" y="36696"/>
                  </a:lnTo>
                  <a:lnTo>
                    <a:pt x="111367" y="33167"/>
                  </a:lnTo>
                  <a:lnTo>
                    <a:pt x="103396" y="31181"/>
                  </a:lnTo>
                  <a:lnTo>
                    <a:pt x="96283" y="30716"/>
                  </a:lnTo>
                  <a:lnTo>
                    <a:pt x="84345" y="33827"/>
                  </a:lnTo>
                  <a:lnTo>
                    <a:pt x="67668" y="41903"/>
                  </a:lnTo>
                  <a:lnTo>
                    <a:pt x="55720" y="52427"/>
                  </a:lnTo>
                  <a:lnTo>
                    <a:pt x="47396" y="65188"/>
                  </a:lnTo>
                  <a:lnTo>
                    <a:pt x="36091" y="94252"/>
                  </a:lnTo>
                  <a:lnTo>
                    <a:pt x="32321" y="125649"/>
                  </a:lnTo>
                  <a:lnTo>
                    <a:pt x="32130" y="131980"/>
                  </a:lnTo>
                  <a:lnTo>
                    <a:pt x="35681" y="142779"/>
                  </a:lnTo>
                  <a:lnTo>
                    <a:pt x="49070" y="164861"/>
                  </a:lnTo>
                  <a:lnTo>
                    <a:pt x="56145" y="170799"/>
                  </a:lnTo>
                  <a:lnTo>
                    <a:pt x="65876" y="173908"/>
                  </a:lnTo>
                  <a:lnTo>
                    <a:pt x="85998" y="175904"/>
                  </a:lnTo>
                  <a:lnTo>
                    <a:pt x="107925" y="171228"/>
                  </a:lnTo>
                  <a:lnTo>
                    <a:pt x="139642" y="158674"/>
                  </a:lnTo>
                  <a:lnTo>
                    <a:pt x="170683" y="135924"/>
                  </a:lnTo>
                  <a:lnTo>
                    <a:pt x="195233" y="106530"/>
                  </a:lnTo>
                  <a:lnTo>
                    <a:pt x="206513" y="86082"/>
                  </a:lnTo>
                  <a:lnTo>
                    <a:pt x="215812" y="62292"/>
                  </a:lnTo>
                  <a:lnTo>
                    <a:pt x="215898" y="90641"/>
                  </a:lnTo>
                  <a:lnTo>
                    <a:pt x="215899" y="121507"/>
                  </a:lnTo>
                  <a:lnTo>
                    <a:pt x="215194" y="152473"/>
                  </a:lnTo>
                  <a:lnTo>
                    <a:pt x="209626" y="175906"/>
                  </a:lnTo>
                  <a:lnTo>
                    <a:pt x="206200" y="172879"/>
                  </a:lnTo>
                  <a:lnTo>
                    <a:pt x="204534" y="169423"/>
                  </a:lnTo>
                  <a:lnTo>
                    <a:pt x="203462" y="158085"/>
                  </a:lnTo>
                  <a:lnTo>
                    <a:pt x="212061" y="127199"/>
                  </a:lnTo>
                  <a:lnTo>
                    <a:pt x="216552" y="99806"/>
                  </a:lnTo>
                  <a:lnTo>
                    <a:pt x="225107" y="76169"/>
                  </a:lnTo>
                  <a:lnTo>
                    <a:pt x="233837" y="51998"/>
                  </a:lnTo>
                  <a:lnTo>
                    <a:pt x="257667" y="21358"/>
                  </a:lnTo>
                  <a:lnTo>
                    <a:pt x="270766" y="10905"/>
                  </a:lnTo>
                  <a:lnTo>
                    <a:pt x="292197" y="1758"/>
                  </a:lnTo>
                  <a:lnTo>
                    <a:pt x="301786" y="0"/>
                  </a:lnTo>
                  <a:lnTo>
                    <a:pt x="310750" y="1102"/>
                  </a:lnTo>
                  <a:lnTo>
                    <a:pt x="318733" y="3942"/>
                  </a:lnTo>
                  <a:lnTo>
                    <a:pt x="331489" y="13397"/>
                  </a:lnTo>
                  <a:lnTo>
                    <a:pt x="341400" y="24618"/>
                  </a:lnTo>
                  <a:lnTo>
                    <a:pt x="344016" y="28643"/>
                  </a:lnTo>
                  <a:lnTo>
                    <a:pt x="350441" y="58238"/>
                  </a:lnTo>
                  <a:lnTo>
                    <a:pt x="354581" y="86734"/>
                  </a:lnTo>
                  <a:lnTo>
                    <a:pt x="350439" y="117263"/>
                  </a:lnTo>
                  <a:lnTo>
                    <a:pt x="349485" y="135786"/>
                  </a:lnTo>
                  <a:lnTo>
                    <a:pt x="351234" y="142589"/>
                  </a:lnTo>
                  <a:lnTo>
                    <a:pt x="354737" y="149334"/>
                  </a:lnTo>
                  <a:lnTo>
                    <a:pt x="355730" y="149889"/>
                  </a:lnTo>
                  <a:lnTo>
                    <a:pt x="360990" y="150849"/>
                  </a:lnTo>
                  <a:lnTo>
                    <a:pt x="361311" y="150192"/>
                  </a:lnTo>
                  <a:lnTo>
                    <a:pt x="361950" y="144646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8" name="SMARTInkShape-1084"/>
            <p:cNvSpPr/>
            <p:nvPr/>
          </p:nvSpPr>
          <p:spPr>
            <a:xfrm>
              <a:off x="1588812" y="3232496"/>
              <a:ext cx="194584" cy="304274"/>
            </a:xfrm>
            <a:custGeom>
              <a:avLst/>
              <a:gdLst/>
              <a:ahLst/>
              <a:cxnLst/>
              <a:rect l="0" t="0" r="0" b="0"/>
              <a:pathLst>
                <a:path w="194584" h="304274">
                  <a:moveTo>
                    <a:pt x="132038" y="18704"/>
                  </a:moveTo>
                  <a:lnTo>
                    <a:pt x="132038" y="15333"/>
                  </a:lnTo>
                  <a:lnTo>
                    <a:pt x="131332" y="14339"/>
                  </a:lnTo>
                  <a:lnTo>
                    <a:pt x="130155" y="13677"/>
                  </a:lnTo>
                  <a:lnTo>
                    <a:pt x="100073" y="1403"/>
                  </a:lnTo>
                  <a:lnTo>
                    <a:pt x="79940" y="0"/>
                  </a:lnTo>
                  <a:lnTo>
                    <a:pt x="61802" y="3127"/>
                  </a:lnTo>
                  <a:lnTo>
                    <a:pt x="35412" y="19440"/>
                  </a:lnTo>
                  <a:lnTo>
                    <a:pt x="24888" y="27496"/>
                  </a:lnTo>
                  <a:lnTo>
                    <a:pt x="3116" y="57679"/>
                  </a:lnTo>
                  <a:lnTo>
                    <a:pt x="655" y="64482"/>
                  </a:lnTo>
                  <a:lnTo>
                    <a:pt x="0" y="68273"/>
                  </a:lnTo>
                  <a:lnTo>
                    <a:pt x="1151" y="74366"/>
                  </a:lnTo>
                  <a:lnTo>
                    <a:pt x="4721" y="80130"/>
                  </a:lnTo>
                  <a:lnTo>
                    <a:pt x="13958" y="89898"/>
                  </a:lnTo>
                  <a:lnTo>
                    <a:pt x="19116" y="92678"/>
                  </a:lnTo>
                  <a:lnTo>
                    <a:pt x="44698" y="94707"/>
                  </a:lnTo>
                  <a:lnTo>
                    <a:pt x="63776" y="94159"/>
                  </a:lnTo>
                  <a:lnTo>
                    <a:pt x="93315" y="84069"/>
                  </a:lnTo>
                  <a:lnTo>
                    <a:pt x="108115" y="73704"/>
                  </a:lnTo>
                  <a:lnTo>
                    <a:pt x="114915" y="67376"/>
                  </a:lnTo>
                  <a:lnTo>
                    <a:pt x="117372" y="63148"/>
                  </a:lnTo>
                  <a:lnTo>
                    <a:pt x="118949" y="54685"/>
                  </a:lnTo>
                  <a:lnTo>
                    <a:pt x="119784" y="53275"/>
                  </a:lnTo>
                  <a:lnTo>
                    <a:pt x="121047" y="52334"/>
                  </a:lnTo>
                  <a:lnTo>
                    <a:pt x="122594" y="51707"/>
                  </a:lnTo>
                  <a:lnTo>
                    <a:pt x="122918" y="51288"/>
                  </a:lnTo>
                  <a:lnTo>
                    <a:pt x="122431" y="51010"/>
                  </a:lnTo>
                  <a:lnTo>
                    <a:pt x="119518" y="50486"/>
                  </a:lnTo>
                  <a:lnTo>
                    <a:pt x="119390" y="53834"/>
                  </a:lnTo>
                  <a:lnTo>
                    <a:pt x="121242" y="57364"/>
                  </a:lnTo>
                  <a:lnTo>
                    <a:pt x="122724" y="59294"/>
                  </a:lnTo>
                  <a:lnTo>
                    <a:pt x="124371" y="65201"/>
                  </a:lnTo>
                  <a:lnTo>
                    <a:pt x="127178" y="76460"/>
                  </a:lnTo>
                  <a:lnTo>
                    <a:pt x="140400" y="103187"/>
                  </a:lnTo>
                  <a:lnTo>
                    <a:pt x="155454" y="133964"/>
                  </a:lnTo>
                  <a:lnTo>
                    <a:pt x="168701" y="163480"/>
                  </a:lnTo>
                  <a:lnTo>
                    <a:pt x="178320" y="189902"/>
                  </a:lnTo>
                  <a:lnTo>
                    <a:pt x="187015" y="219868"/>
                  </a:lnTo>
                  <a:lnTo>
                    <a:pt x="193645" y="246902"/>
                  </a:lnTo>
                  <a:lnTo>
                    <a:pt x="194583" y="273931"/>
                  </a:lnTo>
                  <a:lnTo>
                    <a:pt x="190393" y="286550"/>
                  </a:lnTo>
                  <a:lnTo>
                    <a:pt x="186666" y="292498"/>
                  </a:lnTo>
                  <a:lnTo>
                    <a:pt x="177230" y="299813"/>
                  </a:lnTo>
                  <a:lnTo>
                    <a:pt x="165497" y="303078"/>
                  </a:lnTo>
                  <a:lnTo>
                    <a:pt x="140920" y="304273"/>
                  </a:lnTo>
                  <a:lnTo>
                    <a:pt x="120087" y="302518"/>
                  </a:lnTo>
                  <a:lnTo>
                    <a:pt x="94086" y="295604"/>
                  </a:lnTo>
                  <a:lnTo>
                    <a:pt x="69272" y="286739"/>
                  </a:lnTo>
                  <a:lnTo>
                    <a:pt x="45630" y="268089"/>
                  </a:lnTo>
                  <a:lnTo>
                    <a:pt x="31045" y="247252"/>
                  </a:lnTo>
                  <a:lnTo>
                    <a:pt x="24088" y="234604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9" name="SMARTInkShape-1085"/>
            <p:cNvSpPr/>
            <p:nvPr/>
          </p:nvSpPr>
          <p:spPr>
            <a:xfrm>
              <a:off x="1462548" y="3054350"/>
              <a:ext cx="150353" cy="361951"/>
            </a:xfrm>
            <a:custGeom>
              <a:avLst/>
              <a:gdLst/>
              <a:ahLst/>
              <a:cxnLst/>
              <a:rect l="0" t="0" r="0" b="0"/>
              <a:pathLst>
                <a:path w="150353" h="361951">
                  <a:moveTo>
                    <a:pt x="150352" y="0"/>
                  </a:moveTo>
                  <a:lnTo>
                    <a:pt x="150352" y="3369"/>
                  </a:lnTo>
                  <a:lnTo>
                    <a:pt x="149646" y="4362"/>
                  </a:lnTo>
                  <a:lnTo>
                    <a:pt x="148470" y="5026"/>
                  </a:lnTo>
                  <a:lnTo>
                    <a:pt x="146980" y="5467"/>
                  </a:lnTo>
                  <a:lnTo>
                    <a:pt x="137486" y="11259"/>
                  </a:lnTo>
                  <a:lnTo>
                    <a:pt x="135425" y="11739"/>
                  </a:lnTo>
                  <a:lnTo>
                    <a:pt x="129152" y="15786"/>
                  </a:lnTo>
                  <a:lnTo>
                    <a:pt x="97504" y="46533"/>
                  </a:lnTo>
                  <a:lnTo>
                    <a:pt x="71895" y="76474"/>
                  </a:lnTo>
                  <a:lnTo>
                    <a:pt x="50186" y="103534"/>
                  </a:lnTo>
                  <a:lnTo>
                    <a:pt x="36476" y="129455"/>
                  </a:lnTo>
                  <a:lnTo>
                    <a:pt x="23477" y="157595"/>
                  </a:lnTo>
                  <a:lnTo>
                    <a:pt x="12569" y="183806"/>
                  </a:lnTo>
                  <a:lnTo>
                    <a:pt x="4869" y="209448"/>
                  </a:lnTo>
                  <a:lnTo>
                    <a:pt x="0" y="234920"/>
                  </a:lnTo>
                  <a:lnTo>
                    <a:pt x="440" y="260341"/>
                  </a:lnTo>
                  <a:lnTo>
                    <a:pt x="3996" y="276573"/>
                  </a:lnTo>
                  <a:lnTo>
                    <a:pt x="15895" y="304241"/>
                  </a:lnTo>
                  <a:lnTo>
                    <a:pt x="24905" y="321802"/>
                  </a:lnTo>
                  <a:lnTo>
                    <a:pt x="38393" y="335943"/>
                  </a:lnTo>
                  <a:lnTo>
                    <a:pt x="68429" y="357308"/>
                  </a:lnTo>
                  <a:lnTo>
                    <a:pt x="74152" y="3619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1" name="SMARTInkShape-1086"/>
          <p:cNvSpPr/>
          <p:nvPr/>
        </p:nvSpPr>
        <p:spPr>
          <a:xfrm>
            <a:off x="6909306" y="2698939"/>
            <a:ext cx="120145" cy="177612"/>
          </a:xfrm>
          <a:custGeom>
            <a:avLst/>
            <a:gdLst/>
            <a:ahLst/>
            <a:cxnLst/>
            <a:rect l="0" t="0" r="0" b="0"/>
            <a:pathLst>
              <a:path w="120145" h="177612">
                <a:moveTo>
                  <a:pt x="120144" y="12511"/>
                </a:moveTo>
                <a:lnTo>
                  <a:pt x="116772" y="12511"/>
                </a:lnTo>
                <a:lnTo>
                  <a:pt x="113235" y="10628"/>
                </a:lnTo>
                <a:lnTo>
                  <a:pt x="109312" y="8146"/>
                </a:lnTo>
                <a:lnTo>
                  <a:pt x="85939" y="1251"/>
                </a:lnTo>
                <a:lnTo>
                  <a:pt x="57026" y="0"/>
                </a:lnTo>
                <a:lnTo>
                  <a:pt x="36205" y="1729"/>
                </a:lnTo>
                <a:lnTo>
                  <a:pt x="11435" y="6988"/>
                </a:lnTo>
                <a:lnTo>
                  <a:pt x="5271" y="12642"/>
                </a:lnTo>
                <a:lnTo>
                  <a:pt x="2062" y="17979"/>
                </a:lnTo>
                <a:lnTo>
                  <a:pt x="635" y="23408"/>
                </a:lnTo>
                <a:lnTo>
                  <a:pt x="0" y="30524"/>
                </a:lnTo>
                <a:lnTo>
                  <a:pt x="1600" y="36508"/>
                </a:lnTo>
                <a:lnTo>
                  <a:pt x="11766" y="57743"/>
                </a:lnTo>
                <a:lnTo>
                  <a:pt x="39393" y="85066"/>
                </a:lnTo>
                <a:lnTo>
                  <a:pt x="69447" y="115629"/>
                </a:lnTo>
                <a:lnTo>
                  <a:pt x="86115" y="133042"/>
                </a:lnTo>
                <a:lnTo>
                  <a:pt x="99011" y="151643"/>
                </a:lnTo>
                <a:lnTo>
                  <a:pt x="100683" y="160564"/>
                </a:lnTo>
                <a:lnTo>
                  <a:pt x="99408" y="162719"/>
                </a:lnTo>
                <a:lnTo>
                  <a:pt x="90872" y="169121"/>
                </a:lnTo>
                <a:lnTo>
                  <a:pt x="83381" y="173367"/>
                </a:lnTo>
                <a:lnTo>
                  <a:pt x="62708" y="176773"/>
                </a:lnTo>
                <a:lnTo>
                  <a:pt x="37594" y="177611"/>
                </a:lnTo>
              </a:path>
            </a:pathLst>
          </a:custGeom>
          <a:ln w="1905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4" name="SMARTInkShape-Group180"/>
          <p:cNvGrpSpPr/>
          <p:nvPr/>
        </p:nvGrpSpPr>
        <p:grpSpPr>
          <a:xfrm>
            <a:off x="4603858" y="2508250"/>
            <a:ext cx="2228743" cy="373275"/>
            <a:chOff x="4603858" y="2508250"/>
            <a:chExt cx="2228743" cy="373275"/>
          </a:xfrm>
        </p:grpSpPr>
        <p:sp>
          <p:nvSpPr>
            <p:cNvPr id="212" name="SMARTInkShape-1087"/>
            <p:cNvSpPr/>
            <p:nvPr/>
          </p:nvSpPr>
          <p:spPr>
            <a:xfrm>
              <a:off x="6655061" y="2673728"/>
              <a:ext cx="177540" cy="190123"/>
            </a:xfrm>
            <a:custGeom>
              <a:avLst/>
              <a:gdLst/>
              <a:ahLst/>
              <a:cxnLst/>
              <a:rect l="0" t="0" r="0" b="0"/>
              <a:pathLst>
                <a:path w="177540" h="190123">
                  <a:moveTo>
                    <a:pt x="6089" y="56772"/>
                  </a:moveTo>
                  <a:lnTo>
                    <a:pt x="0" y="56772"/>
                  </a:lnTo>
                  <a:lnTo>
                    <a:pt x="14672" y="56772"/>
                  </a:lnTo>
                  <a:lnTo>
                    <a:pt x="44574" y="63239"/>
                  </a:lnTo>
                  <a:lnTo>
                    <a:pt x="59198" y="66606"/>
                  </a:lnTo>
                  <a:lnTo>
                    <a:pt x="88942" y="63720"/>
                  </a:lnTo>
                  <a:lnTo>
                    <a:pt x="118547" y="56292"/>
                  </a:lnTo>
                  <a:lnTo>
                    <a:pt x="149914" y="41926"/>
                  </a:lnTo>
                  <a:lnTo>
                    <a:pt x="159319" y="35595"/>
                  </a:lnTo>
                  <a:lnTo>
                    <a:pt x="162385" y="29486"/>
                  </a:lnTo>
                  <a:lnTo>
                    <a:pt x="164352" y="17437"/>
                  </a:lnTo>
                  <a:lnTo>
                    <a:pt x="162742" y="12714"/>
                  </a:lnTo>
                  <a:lnTo>
                    <a:pt x="161323" y="10465"/>
                  </a:lnTo>
                  <a:lnTo>
                    <a:pt x="152587" y="3932"/>
                  </a:lnTo>
                  <a:lnTo>
                    <a:pt x="141061" y="899"/>
                  </a:lnTo>
                  <a:lnTo>
                    <a:pt x="128708" y="0"/>
                  </a:lnTo>
                  <a:lnTo>
                    <a:pt x="116110" y="3104"/>
                  </a:lnTo>
                  <a:lnTo>
                    <a:pt x="87380" y="17929"/>
                  </a:lnTo>
                  <a:lnTo>
                    <a:pt x="68765" y="33759"/>
                  </a:lnTo>
                  <a:lnTo>
                    <a:pt x="60015" y="46973"/>
                  </a:lnTo>
                  <a:lnTo>
                    <a:pt x="48553" y="76203"/>
                  </a:lnTo>
                  <a:lnTo>
                    <a:pt x="45481" y="94984"/>
                  </a:lnTo>
                  <a:lnTo>
                    <a:pt x="47943" y="113954"/>
                  </a:lnTo>
                  <a:lnTo>
                    <a:pt x="53139" y="129609"/>
                  </a:lnTo>
                  <a:lnTo>
                    <a:pt x="62521" y="143185"/>
                  </a:lnTo>
                  <a:lnTo>
                    <a:pt x="87764" y="159710"/>
                  </a:lnTo>
                  <a:lnTo>
                    <a:pt x="113866" y="172381"/>
                  </a:lnTo>
                  <a:lnTo>
                    <a:pt x="126662" y="178708"/>
                  </a:lnTo>
                  <a:lnTo>
                    <a:pt x="152124" y="184652"/>
                  </a:lnTo>
                  <a:lnTo>
                    <a:pt x="177539" y="190122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3" name="SMARTInkShape-1088"/>
            <p:cNvSpPr/>
            <p:nvPr/>
          </p:nvSpPr>
          <p:spPr>
            <a:xfrm>
              <a:off x="6546850" y="2508250"/>
              <a:ext cx="30850" cy="304801"/>
            </a:xfrm>
            <a:custGeom>
              <a:avLst/>
              <a:gdLst/>
              <a:ahLst/>
              <a:cxnLst/>
              <a:rect l="0" t="0" r="0" b="0"/>
              <a:pathLst>
                <a:path w="30850" h="304801">
                  <a:moveTo>
                    <a:pt x="0" y="0"/>
                  </a:moveTo>
                  <a:lnTo>
                    <a:pt x="9459" y="0"/>
                  </a:lnTo>
                  <a:lnTo>
                    <a:pt x="10538" y="704"/>
                  </a:lnTo>
                  <a:lnTo>
                    <a:pt x="11259" y="1881"/>
                  </a:lnTo>
                  <a:lnTo>
                    <a:pt x="11738" y="3370"/>
                  </a:lnTo>
                  <a:lnTo>
                    <a:pt x="21452" y="21668"/>
                  </a:lnTo>
                  <a:lnTo>
                    <a:pt x="26761" y="48000"/>
                  </a:lnTo>
                  <a:lnTo>
                    <a:pt x="30764" y="75646"/>
                  </a:lnTo>
                  <a:lnTo>
                    <a:pt x="30849" y="107265"/>
                  </a:lnTo>
                  <a:lnTo>
                    <a:pt x="27327" y="135812"/>
                  </a:lnTo>
                  <a:lnTo>
                    <a:pt x="25265" y="162457"/>
                  </a:lnTo>
                  <a:lnTo>
                    <a:pt x="20498" y="188226"/>
                  </a:lnTo>
                  <a:lnTo>
                    <a:pt x="15323" y="213736"/>
                  </a:lnTo>
                  <a:lnTo>
                    <a:pt x="12772" y="238464"/>
                  </a:lnTo>
                  <a:lnTo>
                    <a:pt x="9272" y="258802"/>
                  </a:lnTo>
                  <a:lnTo>
                    <a:pt x="13010" y="286839"/>
                  </a:lnTo>
                  <a:lnTo>
                    <a:pt x="15895" y="292818"/>
                  </a:lnTo>
                  <a:lnTo>
                    <a:pt x="17653" y="294695"/>
                  </a:lnTo>
                  <a:lnTo>
                    <a:pt x="22790" y="298043"/>
                  </a:lnTo>
                  <a:lnTo>
                    <a:pt x="25400" y="3048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4" name="SMARTInkShape-1089"/>
            <p:cNvSpPr/>
            <p:nvPr/>
          </p:nvSpPr>
          <p:spPr>
            <a:xfrm>
              <a:off x="6344546" y="2686050"/>
              <a:ext cx="126105" cy="116836"/>
            </a:xfrm>
            <a:custGeom>
              <a:avLst/>
              <a:gdLst/>
              <a:ahLst/>
              <a:cxnLst/>
              <a:rect l="0" t="0" r="0" b="0"/>
              <a:pathLst>
                <a:path w="126105" h="116836">
                  <a:moveTo>
                    <a:pt x="24504" y="0"/>
                  </a:moveTo>
                  <a:lnTo>
                    <a:pt x="21132" y="0"/>
                  </a:lnTo>
                  <a:lnTo>
                    <a:pt x="20139" y="704"/>
                  </a:lnTo>
                  <a:lnTo>
                    <a:pt x="19477" y="1880"/>
                  </a:lnTo>
                  <a:lnTo>
                    <a:pt x="19036" y="3371"/>
                  </a:lnTo>
                  <a:lnTo>
                    <a:pt x="18036" y="4364"/>
                  </a:lnTo>
                  <a:lnTo>
                    <a:pt x="15044" y="5466"/>
                  </a:lnTo>
                  <a:lnTo>
                    <a:pt x="13964" y="7172"/>
                  </a:lnTo>
                  <a:lnTo>
                    <a:pt x="6419" y="36179"/>
                  </a:lnTo>
                  <a:lnTo>
                    <a:pt x="70" y="64771"/>
                  </a:lnTo>
                  <a:lnTo>
                    <a:pt x="0" y="84080"/>
                  </a:lnTo>
                  <a:lnTo>
                    <a:pt x="4230" y="96486"/>
                  </a:lnTo>
                  <a:lnTo>
                    <a:pt x="7967" y="102385"/>
                  </a:lnTo>
                  <a:lnTo>
                    <a:pt x="21184" y="111919"/>
                  </a:lnTo>
                  <a:lnTo>
                    <a:pt x="29144" y="116299"/>
                  </a:lnTo>
                  <a:lnTo>
                    <a:pt x="39265" y="116835"/>
                  </a:lnTo>
                  <a:lnTo>
                    <a:pt x="68519" y="113221"/>
                  </a:lnTo>
                  <a:lnTo>
                    <a:pt x="95270" y="96666"/>
                  </a:lnTo>
                  <a:lnTo>
                    <a:pt x="106933" y="84459"/>
                  </a:lnTo>
                  <a:lnTo>
                    <a:pt x="121674" y="53781"/>
                  </a:lnTo>
                  <a:lnTo>
                    <a:pt x="126104" y="317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5" name="SMARTInkShape-1090"/>
            <p:cNvSpPr/>
            <p:nvPr/>
          </p:nvSpPr>
          <p:spPr>
            <a:xfrm>
              <a:off x="6096000" y="2527300"/>
              <a:ext cx="189748" cy="291599"/>
            </a:xfrm>
            <a:custGeom>
              <a:avLst/>
              <a:gdLst/>
              <a:ahLst/>
              <a:cxnLst/>
              <a:rect l="0" t="0" r="0" b="0"/>
              <a:pathLst>
                <a:path w="189748" h="291599">
                  <a:moveTo>
                    <a:pt x="0" y="0"/>
                  </a:moveTo>
                  <a:lnTo>
                    <a:pt x="0" y="27135"/>
                  </a:lnTo>
                  <a:lnTo>
                    <a:pt x="4364" y="56212"/>
                  </a:lnTo>
                  <a:lnTo>
                    <a:pt x="6467" y="80782"/>
                  </a:lnTo>
                  <a:lnTo>
                    <a:pt x="10538" y="106641"/>
                  </a:lnTo>
                  <a:lnTo>
                    <a:pt x="12765" y="136333"/>
                  </a:lnTo>
                  <a:lnTo>
                    <a:pt x="16874" y="167473"/>
                  </a:lnTo>
                  <a:lnTo>
                    <a:pt x="18405" y="198336"/>
                  </a:lnTo>
                  <a:lnTo>
                    <a:pt x="19563" y="225668"/>
                  </a:lnTo>
                  <a:lnTo>
                    <a:pt x="24038" y="256426"/>
                  </a:lnTo>
                  <a:lnTo>
                    <a:pt x="25320" y="286382"/>
                  </a:lnTo>
                  <a:lnTo>
                    <a:pt x="25393" y="291598"/>
                  </a:lnTo>
                  <a:lnTo>
                    <a:pt x="25397" y="288580"/>
                  </a:lnTo>
                  <a:lnTo>
                    <a:pt x="27280" y="285126"/>
                  </a:lnTo>
                  <a:lnTo>
                    <a:pt x="28769" y="283217"/>
                  </a:lnTo>
                  <a:lnTo>
                    <a:pt x="30424" y="277333"/>
                  </a:lnTo>
                  <a:lnTo>
                    <a:pt x="33239" y="266088"/>
                  </a:lnTo>
                  <a:lnTo>
                    <a:pt x="35938" y="257255"/>
                  </a:lnTo>
                  <a:lnTo>
                    <a:pt x="41185" y="228191"/>
                  </a:lnTo>
                  <a:lnTo>
                    <a:pt x="50927" y="196795"/>
                  </a:lnTo>
                  <a:lnTo>
                    <a:pt x="55795" y="184830"/>
                  </a:lnTo>
                  <a:lnTo>
                    <a:pt x="74462" y="161235"/>
                  </a:lnTo>
                  <a:lnTo>
                    <a:pt x="86895" y="151646"/>
                  </a:lnTo>
                  <a:lnTo>
                    <a:pt x="102887" y="147708"/>
                  </a:lnTo>
                  <a:lnTo>
                    <a:pt x="127253" y="151446"/>
                  </a:lnTo>
                  <a:lnTo>
                    <a:pt x="145419" y="157683"/>
                  </a:lnTo>
                  <a:lnTo>
                    <a:pt x="173325" y="180194"/>
                  </a:lnTo>
                  <a:lnTo>
                    <a:pt x="181926" y="188505"/>
                  </a:lnTo>
                  <a:lnTo>
                    <a:pt x="186689" y="198785"/>
                  </a:lnTo>
                  <a:lnTo>
                    <a:pt x="189747" y="222631"/>
                  </a:lnTo>
                  <a:lnTo>
                    <a:pt x="186906" y="238042"/>
                  </a:lnTo>
                  <a:lnTo>
                    <a:pt x="178224" y="251544"/>
                  </a:lnTo>
                  <a:lnTo>
                    <a:pt x="162647" y="268043"/>
                  </a:lnTo>
                  <a:lnTo>
                    <a:pt x="141771" y="281135"/>
                  </a:lnTo>
                  <a:lnTo>
                    <a:pt x="125731" y="284383"/>
                  </a:lnTo>
                  <a:lnTo>
                    <a:pt x="110945" y="281973"/>
                  </a:lnTo>
                  <a:lnTo>
                    <a:pt x="79275" y="274158"/>
                  </a:lnTo>
                  <a:lnTo>
                    <a:pt x="75427" y="272377"/>
                  </a:lnTo>
                  <a:lnTo>
                    <a:pt x="57351" y="256151"/>
                  </a:lnTo>
                  <a:lnTo>
                    <a:pt x="50800" y="2540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6" name="SMARTInkShape-1091"/>
            <p:cNvSpPr/>
            <p:nvPr/>
          </p:nvSpPr>
          <p:spPr>
            <a:xfrm>
              <a:off x="5715000" y="2660650"/>
              <a:ext cx="348666" cy="176783"/>
            </a:xfrm>
            <a:custGeom>
              <a:avLst/>
              <a:gdLst/>
              <a:ahLst/>
              <a:cxnLst/>
              <a:rect l="0" t="0" r="0" b="0"/>
              <a:pathLst>
                <a:path w="348666" h="176783">
                  <a:moveTo>
                    <a:pt x="0" y="95250"/>
                  </a:moveTo>
                  <a:lnTo>
                    <a:pt x="27611" y="93367"/>
                  </a:lnTo>
                  <a:lnTo>
                    <a:pt x="54607" y="89781"/>
                  </a:lnTo>
                  <a:lnTo>
                    <a:pt x="78816" y="85789"/>
                  </a:lnTo>
                  <a:lnTo>
                    <a:pt x="107236" y="83510"/>
                  </a:lnTo>
                  <a:lnTo>
                    <a:pt x="134627" y="79462"/>
                  </a:lnTo>
                  <a:lnTo>
                    <a:pt x="164098" y="72480"/>
                  </a:lnTo>
                  <a:lnTo>
                    <a:pt x="193347" y="66824"/>
                  </a:lnTo>
                  <a:lnTo>
                    <a:pt x="212748" y="57226"/>
                  </a:lnTo>
                  <a:lnTo>
                    <a:pt x="213799" y="55790"/>
                  </a:lnTo>
                  <a:lnTo>
                    <a:pt x="214499" y="54125"/>
                  </a:lnTo>
                  <a:lnTo>
                    <a:pt x="214260" y="53018"/>
                  </a:lnTo>
                  <a:lnTo>
                    <a:pt x="213395" y="52278"/>
                  </a:lnTo>
                  <a:lnTo>
                    <a:pt x="210308" y="51092"/>
                  </a:lnTo>
                  <a:lnTo>
                    <a:pt x="206402" y="50886"/>
                  </a:lnTo>
                  <a:lnTo>
                    <a:pt x="202741" y="52718"/>
                  </a:lnTo>
                  <a:lnTo>
                    <a:pt x="193823" y="60261"/>
                  </a:lnTo>
                  <a:lnTo>
                    <a:pt x="191977" y="65822"/>
                  </a:lnTo>
                  <a:lnTo>
                    <a:pt x="190556" y="97456"/>
                  </a:lnTo>
                  <a:lnTo>
                    <a:pt x="191210" y="127844"/>
                  </a:lnTo>
                  <a:lnTo>
                    <a:pt x="195571" y="144888"/>
                  </a:lnTo>
                  <a:lnTo>
                    <a:pt x="202037" y="155740"/>
                  </a:lnTo>
                  <a:lnTo>
                    <a:pt x="212576" y="166873"/>
                  </a:lnTo>
                  <a:lnTo>
                    <a:pt x="220536" y="172472"/>
                  </a:lnTo>
                  <a:lnTo>
                    <a:pt x="236323" y="176221"/>
                  </a:lnTo>
                  <a:lnTo>
                    <a:pt x="256257" y="176782"/>
                  </a:lnTo>
                  <a:lnTo>
                    <a:pt x="286046" y="168919"/>
                  </a:lnTo>
                  <a:lnTo>
                    <a:pt x="312511" y="156814"/>
                  </a:lnTo>
                  <a:lnTo>
                    <a:pt x="323043" y="149423"/>
                  </a:lnTo>
                  <a:lnTo>
                    <a:pt x="330076" y="141434"/>
                  </a:lnTo>
                  <a:lnTo>
                    <a:pt x="344820" y="110914"/>
                  </a:lnTo>
                  <a:lnTo>
                    <a:pt x="348665" y="83985"/>
                  </a:lnTo>
                  <a:lnTo>
                    <a:pt x="348467" y="57207"/>
                  </a:lnTo>
                  <a:lnTo>
                    <a:pt x="336380" y="25527"/>
                  </a:lnTo>
                  <a:lnTo>
                    <a:pt x="328048" y="11862"/>
                  </a:lnTo>
                  <a:lnTo>
                    <a:pt x="31750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7" name="SMARTInkShape-1092"/>
            <p:cNvSpPr/>
            <p:nvPr/>
          </p:nvSpPr>
          <p:spPr>
            <a:xfrm>
              <a:off x="5778500" y="2533650"/>
              <a:ext cx="38101" cy="317501"/>
            </a:xfrm>
            <a:custGeom>
              <a:avLst/>
              <a:gdLst/>
              <a:ahLst/>
              <a:cxnLst/>
              <a:rect l="0" t="0" r="0" b="0"/>
              <a:pathLst>
                <a:path w="38101" h="317501">
                  <a:moveTo>
                    <a:pt x="38100" y="0"/>
                  </a:moveTo>
                  <a:lnTo>
                    <a:pt x="33735" y="10138"/>
                  </a:lnTo>
                  <a:lnTo>
                    <a:pt x="32632" y="17676"/>
                  </a:lnTo>
                  <a:lnTo>
                    <a:pt x="35009" y="40078"/>
                  </a:lnTo>
                  <a:lnTo>
                    <a:pt x="32394" y="67261"/>
                  </a:lnTo>
                  <a:lnTo>
                    <a:pt x="28569" y="94875"/>
                  </a:lnTo>
                  <a:lnTo>
                    <a:pt x="24927" y="116955"/>
                  </a:lnTo>
                  <a:lnTo>
                    <a:pt x="20956" y="140174"/>
                  </a:lnTo>
                  <a:lnTo>
                    <a:pt x="16840" y="162253"/>
                  </a:lnTo>
                  <a:lnTo>
                    <a:pt x="12658" y="185706"/>
                  </a:lnTo>
                  <a:lnTo>
                    <a:pt x="8447" y="209536"/>
                  </a:lnTo>
                  <a:lnTo>
                    <a:pt x="4224" y="231886"/>
                  </a:lnTo>
                  <a:lnTo>
                    <a:pt x="1251" y="260930"/>
                  </a:lnTo>
                  <a:lnTo>
                    <a:pt x="246" y="290254"/>
                  </a:lnTo>
                  <a:lnTo>
                    <a:pt x="0" y="3175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8" name="SMARTInkShape-1093"/>
            <p:cNvSpPr/>
            <p:nvPr/>
          </p:nvSpPr>
          <p:spPr>
            <a:xfrm>
              <a:off x="5494384" y="2673350"/>
              <a:ext cx="150352" cy="164642"/>
            </a:xfrm>
            <a:custGeom>
              <a:avLst/>
              <a:gdLst/>
              <a:ahLst/>
              <a:cxnLst/>
              <a:rect l="0" t="0" r="0" b="0"/>
              <a:pathLst>
                <a:path w="150352" h="164642">
                  <a:moveTo>
                    <a:pt x="125366" y="82550"/>
                  </a:moveTo>
                  <a:lnTo>
                    <a:pt x="121994" y="79179"/>
                  </a:lnTo>
                  <a:lnTo>
                    <a:pt x="118457" y="77523"/>
                  </a:lnTo>
                  <a:lnTo>
                    <a:pt x="89001" y="76222"/>
                  </a:lnTo>
                  <a:lnTo>
                    <a:pt x="61257" y="83110"/>
                  </a:lnTo>
                  <a:lnTo>
                    <a:pt x="49600" y="87738"/>
                  </a:lnTo>
                  <a:lnTo>
                    <a:pt x="21873" y="110336"/>
                  </a:lnTo>
                  <a:lnTo>
                    <a:pt x="6641" y="127052"/>
                  </a:lnTo>
                  <a:lnTo>
                    <a:pt x="818" y="137833"/>
                  </a:lnTo>
                  <a:lnTo>
                    <a:pt x="0" y="140573"/>
                  </a:lnTo>
                  <a:lnTo>
                    <a:pt x="974" y="147378"/>
                  </a:lnTo>
                  <a:lnTo>
                    <a:pt x="2221" y="151169"/>
                  </a:lnTo>
                  <a:lnTo>
                    <a:pt x="9250" y="157261"/>
                  </a:lnTo>
                  <a:lnTo>
                    <a:pt x="19431" y="161615"/>
                  </a:lnTo>
                  <a:lnTo>
                    <a:pt x="49431" y="164641"/>
                  </a:lnTo>
                  <a:lnTo>
                    <a:pt x="71665" y="161592"/>
                  </a:lnTo>
                  <a:lnTo>
                    <a:pt x="99393" y="149172"/>
                  </a:lnTo>
                  <a:lnTo>
                    <a:pt x="128268" y="128970"/>
                  </a:lnTo>
                  <a:lnTo>
                    <a:pt x="138534" y="113002"/>
                  </a:lnTo>
                  <a:lnTo>
                    <a:pt x="148666" y="84259"/>
                  </a:lnTo>
                  <a:lnTo>
                    <a:pt x="150351" y="62583"/>
                  </a:lnTo>
                  <a:lnTo>
                    <a:pt x="147272" y="47549"/>
                  </a:lnTo>
                  <a:lnTo>
                    <a:pt x="141921" y="40418"/>
                  </a:lnTo>
                  <a:lnTo>
                    <a:pt x="111156" y="15494"/>
                  </a:lnTo>
                  <a:lnTo>
                    <a:pt x="93616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9" name="SMARTInkShape-1094"/>
            <p:cNvSpPr/>
            <p:nvPr/>
          </p:nvSpPr>
          <p:spPr>
            <a:xfrm>
              <a:off x="5359400" y="2679700"/>
              <a:ext cx="120651" cy="158607"/>
            </a:xfrm>
            <a:custGeom>
              <a:avLst/>
              <a:gdLst/>
              <a:ahLst/>
              <a:cxnLst/>
              <a:rect l="0" t="0" r="0" b="0"/>
              <a:pathLst>
                <a:path w="120651" h="158607">
                  <a:moveTo>
                    <a:pt x="0" y="57150"/>
                  </a:moveTo>
                  <a:lnTo>
                    <a:pt x="0" y="51060"/>
                  </a:lnTo>
                  <a:lnTo>
                    <a:pt x="5467" y="45354"/>
                  </a:lnTo>
                  <a:lnTo>
                    <a:pt x="5760" y="45758"/>
                  </a:lnTo>
                  <a:lnTo>
                    <a:pt x="6345" y="73119"/>
                  </a:lnTo>
                  <a:lnTo>
                    <a:pt x="6348" y="102029"/>
                  </a:lnTo>
                  <a:lnTo>
                    <a:pt x="6350" y="130898"/>
                  </a:lnTo>
                  <a:lnTo>
                    <a:pt x="6350" y="158606"/>
                  </a:lnTo>
                  <a:lnTo>
                    <a:pt x="7054" y="130909"/>
                  </a:lnTo>
                  <a:lnTo>
                    <a:pt x="13522" y="100028"/>
                  </a:lnTo>
                  <a:lnTo>
                    <a:pt x="26398" y="71003"/>
                  </a:lnTo>
                  <a:lnTo>
                    <a:pt x="42529" y="48048"/>
                  </a:lnTo>
                  <a:lnTo>
                    <a:pt x="73218" y="21295"/>
                  </a:lnTo>
                  <a:lnTo>
                    <a:pt x="95915" y="9328"/>
                  </a:lnTo>
                  <a:lnTo>
                    <a:pt x="12065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0" name="SMARTInkShape-1095"/>
            <p:cNvSpPr/>
            <p:nvPr/>
          </p:nvSpPr>
          <p:spPr>
            <a:xfrm>
              <a:off x="5113421" y="2705525"/>
              <a:ext cx="150730" cy="151776"/>
            </a:xfrm>
            <a:custGeom>
              <a:avLst/>
              <a:gdLst/>
              <a:ahLst/>
              <a:cxnLst/>
              <a:rect l="0" t="0" r="0" b="0"/>
              <a:pathLst>
                <a:path w="150730" h="151776">
                  <a:moveTo>
                    <a:pt x="125329" y="12275"/>
                  </a:moveTo>
                  <a:lnTo>
                    <a:pt x="125329" y="8904"/>
                  </a:lnTo>
                  <a:lnTo>
                    <a:pt x="124622" y="7910"/>
                  </a:lnTo>
                  <a:lnTo>
                    <a:pt x="123446" y="7248"/>
                  </a:lnTo>
                  <a:lnTo>
                    <a:pt x="121957" y="6806"/>
                  </a:lnTo>
                  <a:lnTo>
                    <a:pt x="120964" y="5806"/>
                  </a:lnTo>
                  <a:lnTo>
                    <a:pt x="119861" y="2814"/>
                  </a:lnTo>
                  <a:lnTo>
                    <a:pt x="118156" y="1734"/>
                  </a:lnTo>
                  <a:lnTo>
                    <a:pt x="105279" y="0"/>
                  </a:lnTo>
                  <a:lnTo>
                    <a:pt x="97367" y="469"/>
                  </a:lnTo>
                  <a:lnTo>
                    <a:pt x="67303" y="10422"/>
                  </a:lnTo>
                  <a:lnTo>
                    <a:pt x="55089" y="14508"/>
                  </a:lnTo>
                  <a:lnTo>
                    <a:pt x="44486" y="22440"/>
                  </a:lnTo>
                  <a:lnTo>
                    <a:pt x="14383" y="50151"/>
                  </a:lnTo>
                  <a:lnTo>
                    <a:pt x="5672" y="64890"/>
                  </a:lnTo>
                  <a:lnTo>
                    <a:pt x="1593" y="76581"/>
                  </a:lnTo>
                  <a:lnTo>
                    <a:pt x="0" y="95062"/>
                  </a:lnTo>
                  <a:lnTo>
                    <a:pt x="2130" y="107630"/>
                  </a:lnTo>
                  <a:lnTo>
                    <a:pt x="10665" y="123235"/>
                  </a:lnTo>
                  <a:lnTo>
                    <a:pt x="20038" y="130498"/>
                  </a:lnTo>
                  <a:lnTo>
                    <a:pt x="50183" y="146847"/>
                  </a:lnTo>
                  <a:lnTo>
                    <a:pt x="79624" y="150961"/>
                  </a:lnTo>
                  <a:lnTo>
                    <a:pt x="109402" y="151775"/>
                  </a:lnTo>
                  <a:lnTo>
                    <a:pt x="137046" y="146922"/>
                  </a:lnTo>
                  <a:lnTo>
                    <a:pt x="150729" y="145625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1" name="SMARTInkShape-1096"/>
            <p:cNvSpPr/>
            <p:nvPr/>
          </p:nvSpPr>
          <p:spPr>
            <a:xfrm>
              <a:off x="5073650" y="2635250"/>
              <a:ext cx="12701" cy="12701"/>
            </a:xfrm>
            <a:custGeom>
              <a:avLst/>
              <a:gdLst/>
              <a:ahLst/>
              <a:cxnLst/>
              <a:rect l="0" t="0" r="0" b="0"/>
              <a:pathLst>
                <a:path w="12701" h="12701">
                  <a:moveTo>
                    <a:pt x="0" y="0"/>
                  </a:moveTo>
                  <a:lnTo>
                    <a:pt x="3371" y="3369"/>
                  </a:lnTo>
                  <a:lnTo>
                    <a:pt x="5026" y="6906"/>
                  </a:lnTo>
                  <a:lnTo>
                    <a:pt x="5467" y="8838"/>
                  </a:lnTo>
                  <a:lnTo>
                    <a:pt x="6467" y="10124"/>
                  </a:lnTo>
                  <a:lnTo>
                    <a:pt x="12700" y="127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2" name="SMARTInkShape-1097"/>
            <p:cNvSpPr/>
            <p:nvPr/>
          </p:nvSpPr>
          <p:spPr>
            <a:xfrm>
              <a:off x="5022850" y="2711450"/>
              <a:ext cx="12701" cy="129327"/>
            </a:xfrm>
            <a:custGeom>
              <a:avLst/>
              <a:gdLst/>
              <a:ahLst/>
              <a:cxnLst/>
              <a:rect l="0" t="0" r="0" b="0"/>
              <a:pathLst>
                <a:path w="12701" h="129327">
                  <a:moveTo>
                    <a:pt x="12700" y="0"/>
                  </a:moveTo>
                  <a:lnTo>
                    <a:pt x="9328" y="3369"/>
                  </a:lnTo>
                  <a:lnTo>
                    <a:pt x="7673" y="6906"/>
                  </a:lnTo>
                  <a:lnTo>
                    <a:pt x="6427" y="33408"/>
                  </a:lnTo>
                  <a:lnTo>
                    <a:pt x="6360" y="63718"/>
                  </a:lnTo>
                  <a:lnTo>
                    <a:pt x="5646" y="95277"/>
                  </a:lnTo>
                  <a:lnTo>
                    <a:pt x="391" y="125885"/>
                  </a:lnTo>
                  <a:lnTo>
                    <a:pt x="174" y="129326"/>
                  </a:lnTo>
                  <a:lnTo>
                    <a:pt x="116" y="129257"/>
                  </a:lnTo>
                  <a:lnTo>
                    <a:pt x="0" y="1206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3" name="SMARTInkShape-1098"/>
            <p:cNvSpPr/>
            <p:nvPr/>
          </p:nvSpPr>
          <p:spPr>
            <a:xfrm>
              <a:off x="4603858" y="2720077"/>
              <a:ext cx="336443" cy="161448"/>
            </a:xfrm>
            <a:custGeom>
              <a:avLst/>
              <a:gdLst/>
              <a:ahLst/>
              <a:cxnLst/>
              <a:rect l="0" t="0" r="0" b="0"/>
              <a:pathLst>
                <a:path w="336443" h="161448">
                  <a:moveTo>
                    <a:pt x="44342" y="23123"/>
                  </a:moveTo>
                  <a:lnTo>
                    <a:pt x="39977" y="33261"/>
                  </a:lnTo>
                  <a:lnTo>
                    <a:pt x="33096" y="62206"/>
                  </a:lnTo>
                  <a:lnTo>
                    <a:pt x="26457" y="93102"/>
                  </a:lnTo>
                  <a:lnTo>
                    <a:pt x="18538" y="122857"/>
                  </a:lnTo>
                  <a:lnTo>
                    <a:pt x="6205" y="148077"/>
                  </a:lnTo>
                  <a:lnTo>
                    <a:pt x="2698" y="153447"/>
                  </a:lnTo>
                  <a:lnTo>
                    <a:pt x="260" y="161447"/>
                  </a:lnTo>
                  <a:lnTo>
                    <a:pt x="138" y="161201"/>
                  </a:lnTo>
                  <a:lnTo>
                    <a:pt x="0" y="159044"/>
                  </a:lnTo>
                  <a:lnTo>
                    <a:pt x="1822" y="155734"/>
                  </a:lnTo>
                  <a:lnTo>
                    <a:pt x="20872" y="128613"/>
                  </a:lnTo>
                  <a:lnTo>
                    <a:pt x="41068" y="98998"/>
                  </a:lnTo>
                  <a:lnTo>
                    <a:pt x="66775" y="67529"/>
                  </a:lnTo>
                  <a:lnTo>
                    <a:pt x="93706" y="37698"/>
                  </a:lnTo>
                  <a:lnTo>
                    <a:pt x="111179" y="23678"/>
                  </a:lnTo>
                  <a:lnTo>
                    <a:pt x="140474" y="7803"/>
                  </a:lnTo>
                  <a:lnTo>
                    <a:pt x="149627" y="5731"/>
                  </a:lnTo>
                  <a:lnTo>
                    <a:pt x="158397" y="6691"/>
                  </a:lnTo>
                  <a:lnTo>
                    <a:pt x="166293" y="9468"/>
                  </a:lnTo>
                  <a:lnTo>
                    <a:pt x="172155" y="13055"/>
                  </a:lnTo>
                  <a:lnTo>
                    <a:pt x="179422" y="22414"/>
                  </a:lnTo>
                  <a:lnTo>
                    <a:pt x="186043" y="34122"/>
                  </a:lnTo>
                  <a:lnTo>
                    <a:pt x="189533" y="55791"/>
                  </a:lnTo>
                  <a:lnTo>
                    <a:pt x="190278" y="83372"/>
                  </a:lnTo>
                  <a:lnTo>
                    <a:pt x="186987" y="100240"/>
                  </a:lnTo>
                  <a:lnTo>
                    <a:pt x="177790" y="124292"/>
                  </a:lnTo>
                  <a:lnTo>
                    <a:pt x="177700" y="115846"/>
                  </a:lnTo>
                  <a:lnTo>
                    <a:pt x="181065" y="106412"/>
                  </a:lnTo>
                  <a:lnTo>
                    <a:pt x="198086" y="78898"/>
                  </a:lnTo>
                  <a:lnTo>
                    <a:pt x="221273" y="48340"/>
                  </a:lnTo>
                  <a:lnTo>
                    <a:pt x="243193" y="22523"/>
                  </a:lnTo>
                  <a:lnTo>
                    <a:pt x="268698" y="2850"/>
                  </a:lnTo>
                  <a:lnTo>
                    <a:pt x="277170" y="0"/>
                  </a:lnTo>
                  <a:lnTo>
                    <a:pt x="285640" y="617"/>
                  </a:lnTo>
                  <a:lnTo>
                    <a:pt x="293401" y="3242"/>
                  </a:lnTo>
                  <a:lnTo>
                    <a:pt x="306436" y="12707"/>
                  </a:lnTo>
                  <a:lnTo>
                    <a:pt x="319474" y="39559"/>
                  </a:lnTo>
                  <a:lnTo>
                    <a:pt x="322898" y="61959"/>
                  </a:lnTo>
                  <a:lnTo>
                    <a:pt x="323631" y="93070"/>
                  </a:lnTo>
                  <a:lnTo>
                    <a:pt x="323726" y="122853"/>
                  </a:lnTo>
                  <a:lnTo>
                    <a:pt x="324441" y="131653"/>
                  </a:lnTo>
                  <a:lnTo>
                    <a:pt x="329207" y="142037"/>
                  </a:lnTo>
                  <a:lnTo>
                    <a:pt x="336442" y="150123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35" name="SMARTInkShape-Group181"/>
          <p:cNvGrpSpPr/>
          <p:nvPr/>
        </p:nvGrpSpPr>
        <p:grpSpPr>
          <a:xfrm>
            <a:off x="1800823" y="2572011"/>
            <a:ext cx="2434171" cy="380419"/>
            <a:chOff x="1800823" y="2572011"/>
            <a:chExt cx="2434171" cy="380419"/>
          </a:xfrm>
        </p:grpSpPr>
        <p:sp>
          <p:nvSpPr>
            <p:cNvPr id="225" name="SMARTInkShape-1099"/>
            <p:cNvSpPr/>
            <p:nvPr/>
          </p:nvSpPr>
          <p:spPr>
            <a:xfrm>
              <a:off x="4053623" y="2699129"/>
              <a:ext cx="181371" cy="253301"/>
            </a:xfrm>
            <a:custGeom>
              <a:avLst/>
              <a:gdLst/>
              <a:ahLst/>
              <a:cxnLst/>
              <a:rect l="0" t="0" r="0" b="0"/>
              <a:pathLst>
                <a:path w="181371" h="253301">
                  <a:moveTo>
                    <a:pt x="105627" y="18671"/>
                  </a:moveTo>
                  <a:lnTo>
                    <a:pt x="100159" y="18671"/>
                  </a:lnTo>
                  <a:lnTo>
                    <a:pt x="87792" y="8544"/>
                  </a:lnTo>
                  <a:lnTo>
                    <a:pt x="69245" y="6308"/>
                  </a:lnTo>
                  <a:lnTo>
                    <a:pt x="56824" y="9442"/>
                  </a:lnTo>
                  <a:lnTo>
                    <a:pt x="28161" y="29743"/>
                  </a:lnTo>
                  <a:lnTo>
                    <a:pt x="5521" y="49229"/>
                  </a:lnTo>
                  <a:lnTo>
                    <a:pt x="1162" y="55299"/>
                  </a:lnTo>
                  <a:lnTo>
                    <a:pt x="0" y="57906"/>
                  </a:lnTo>
                  <a:lnTo>
                    <a:pt x="591" y="64565"/>
                  </a:lnTo>
                  <a:lnTo>
                    <a:pt x="1736" y="68317"/>
                  </a:lnTo>
                  <a:lnTo>
                    <a:pt x="3204" y="70817"/>
                  </a:lnTo>
                  <a:lnTo>
                    <a:pt x="4890" y="72485"/>
                  </a:lnTo>
                  <a:lnTo>
                    <a:pt x="16035" y="78533"/>
                  </a:lnTo>
                  <a:lnTo>
                    <a:pt x="27732" y="81092"/>
                  </a:lnTo>
                  <a:lnTo>
                    <a:pt x="49395" y="81252"/>
                  </a:lnTo>
                  <a:lnTo>
                    <a:pt x="76976" y="73303"/>
                  </a:lnTo>
                  <a:lnTo>
                    <a:pt x="94819" y="64453"/>
                  </a:lnTo>
                  <a:lnTo>
                    <a:pt x="106971" y="53794"/>
                  </a:lnTo>
                  <a:lnTo>
                    <a:pt x="121600" y="33541"/>
                  </a:lnTo>
                  <a:lnTo>
                    <a:pt x="124270" y="17536"/>
                  </a:lnTo>
                  <a:lnTo>
                    <a:pt x="124673" y="0"/>
                  </a:lnTo>
                  <a:lnTo>
                    <a:pt x="125381" y="15544"/>
                  </a:lnTo>
                  <a:lnTo>
                    <a:pt x="137542" y="46017"/>
                  </a:lnTo>
                  <a:lnTo>
                    <a:pt x="149246" y="73225"/>
                  </a:lnTo>
                  <a:lnTo>
                    <a:pt x="160784" y="101414"/>
                  </a:lnTo>
                  <a:lnTo>
                    <a:pt x="171202" y="125187"/>
                  </a:lnTo>
                  <a:lnTo>
                    <a:pt x="179519" y="156624"/>
                  </a:lnTo>
                  <a:lnTo>
                    <a:pt x="181370" y="183426"/>
                  </a:lnTo>
                  <a:lnTo>
                    <a:pt x="181030" y="208397"/>
                  </a:lnTo>
                  <a:lnTo>
                    <a:pt x="178415" y="218469"/>
                  </a:lnTo>
                  <a:lnTo>
                    <a:pt x="173020" y="225768"/>
                  </a:lnTo>
                  <a:lnTo>
                    <a:pt x="166624" y="232069"/>
                  </a:lnTo>
                  <a:lnTo>
                    <a:pt x="161429" y="239573"/>
                  </a:lnTo>
                  <a:lnTo>
                    <a:pt x="157645" y="242138"/>
                  </a:lnTo>
                  <a:lnTo>
                    <a:pt x="130351" y="249965"/>
                  </a:lnTo>
                  <a:lnTo>
                    <a:pt x="101705" y="253300"/>
                  </a:lnTo>
                  <a:lnTo>
                    <a:pt x="88786" y="250154"/>
                  </a:lnTo>
                  <a:lnTo>
                    <a:pt x="72139" y="242056"/>
                  </a:lnTo>
                  <a:lnTo>
                    <a:pt x="67694" y="237663"/>
                  </a:lnTo>
                  <a:lnTo>
                    <a:pt x="64074" y="231711"/>
                  </a:lnTo>
                  <a:lnTo>
                    <a:pt x="62464" y="226715"/>
                  </a:lnTo>
                  <a:lnTo>
                    <a:pt x="62740" y="225100"/>
                  </a:lnTo>
                  <a:lnTo>
                    <a:pt x="63631" y="224023"/>
                  </a:lnTo>
                  <a:lnTo>
                    <a:pt x="67527" y="221871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6" name="SMARTInkShape-1100"/>
            <p:cNvSpPr/>
            <p:nvPr/>
          </p:nvSpPr>
          <p:spPr>
            <a:xfrm>
              <a:off x="3850842" y="2724901"/>
              <a:ext cx="156009" cy="151243"/>
            </a:xfrm>
            <a:custGeom>
              <a:avLst/>
              <a:gdLst/>
              <a:ahLst/>
              <a:cxnLst/>
              <a:rect l="0" t="0" r="0" b="0"/>
              <a:pathLst>
                <a:path w="156009" h="151243">
                  <a:moveTo>
                    <a:pt x="9958" y="30999"/>
                  </a:moveTo>
                  <a:lnTo>
                    <a:pt x="9958" y="61035"/>
                  </a:lnTo>
                  <a:lnTo>
                    <a:pt x="9958" y="90993"/>
                  </a:lnTo>
                  <a:lnTo>
                    <a:pt x="9958" y="121429"/>
                  </a:lnTo>
                  <a:lnTo>
                    <a:pt x="9251" y="133835"/>
                  </a:lnTo>
                  <a:lnTo>
                    <a:pt x="3868" y="150276"/>
                  </a:lnTo>
                  <a:lnTo>
                    <a:pt x="3077" y="150733"/>
                  </a:lnTo>
                  <a:lnTo>
                    <a:pt x="314" y="151242"/>
                  </a:lnTo>
                  <a:lnTo>
                    <a:pt x="0" y="150671"/>
                  </a:lnTo>
                  <a:lnTo>
                    <a:pt x="2685" y="144688"/>
                  </a:lnTo>
                  <a:lnTo>
                    <a:pt x="8641" y="116805"/>
                  </a:lnTo>
                  <a:lnTo>
                    <a:pt x="18529" y="87740"/>
                  </a:lnTo>
                  <a:lnTo>
                    <a:pt x="30902" y="56344"/>
                  </a:lnTo>
                  <a:lnTo>
                    <a:pt x="47666" y="25200"/>
                  </a:lnTo>
                  <a:lnTo>
                    <a:pt x="56173" y="12111"/>
                  </a:lnTo>
                  <a:lnTo>
                    <a:pt x="59818" y="7824"/>
                  </a:lnTo>
                  <a:lnTo>
                    <a:pt x="67630" y="3060"/>
                  </a:lnTo>
                  <a:lnTo>
                    <a:pt x="80773" y="0"/>
                  </a:lnTo>
                  <a:lnTo>
                    <a:pt x="85646" y="1464"/>
                  </a:lnTo>
                  <a:lnTo>
                    <a:pt x="97379" y="10828"/>
                  </a:lnTo>
                  <a:lnTo>
                    <a:pt x="104315" y="17565"/>
                  </a:lnTo>
                  <a:lnTo>
                    <a:pt x="108338" y="25264"/>
                  </a:lnTo>
                  <a:lnTo>
                    <a:pt x="116301" y="55127"/>
                  </a:lnTo>
                  <a:lnTo>
                    <a:pt x="122791" y="86713"/>
                  </a:lnTo>
                  <a:lnTo>
                    <a:pt x="125704" y="100423"/>
                  </a:lnTo>
                  <a:lnTo>
                    <a:pt x="129639" y="114327"/>
                  </a:lnTo>
                  <a:lnTo>
                    <a:pt x="133939" y="119304"/>
                  </a:lnTo>
                  <a:lnTo>
                    <a:pt x="140555" y="123161"/>
                  </a:lnTo>
                  <a:lnTo>
                    <a:pt x="156008" y="126249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7" name="SMARTInkShape-1101"/>
            <p:cNvSpPr/>
            <p:nvPr/>
          </p:nvSpPr>
          <p:spPr>
            <a:xfrm>
              <a:off x="3633992" y="2730784"/>
              <a:ext cx="124078" cy="145274"/>
            </a:xfrm>
            <a:custGeom>
              <a:avLst/>
              <a:gdLst/>
              <a:ahLst/>
              <a:cxnLst/>
              <a:rect l="0" t="0" r="0" b="0"/>
              <a:pathLst>
                <a:path w="124078" h="145274">
                  <a:moveTo>
                    <a:pt x="106158" y="12416"/>
                  </a:moveTo>
                  <a:lnTo>
                    <a:pt x="106158" y="9043"/>
                  </a:lnTo>
                  <a:lnTo>
                    <a:pt x="105451" y="8050"/>
                  </a:lnTo>
                  <a:lnTo>
                    <a:pt x="104275" y="7388"/>
                  </a:lnTo>
                  <a:lnTo>
                    <a:pt x="102786" y="6948"/>
                  </a:lnTo>
                  <a:lnTo>
                    <a:pt x="101793" y="5948"/>
                  </a:lnTo>
                  <a:lnTo>
                    <a:pt x="100690" y="2955"/>
                  </a:lnTo>
                  <a:lnTo>
                    <a:pt x="98985" y="1875"/>
                  </a:lnTo>
                  <a:lnTo>
                    <a:pt x="86108" y="141"/>
                  </a:lnTo>
                  <a:lnTo>
                    <a:pt x="82207" y="0"/>
                  </a:lnTo>
                  <a:lnTo>
                    <a:pt x="74111" y="3604"/>
                  </a:lnTo>
                  <a:lnTo>
                    <a:pt x="59737" y="11686"/>
                  </a:lnTo>
                  <a:lnTo>
                    <a:pt x="48837" y="17736"/>
                  </a:lnTo>
                  <a:lnTo>
                    <a:pt x="25981" y="44865"/>
                  </a:lnTo>
                  <a:lnTo>
                    <a:pt x="6471" y="76008"/>
                  </a:lnTo>
                  <a:lnTo>
                    <a:pt x="655" y="94992"/>
                  </a:lnTo>
                  <a:lnTo>
                    <a:pt x="0" y="106972"/>
                  </a:lnTo>
                  <a:lnTo>
                    <a:pt x="5330" y="126159"/>
                  </a:lnTo>
                  <a:lnTo>
                    <a:pt x="7188" y="130578"/>
                  </a:lnTo>
                  <a:lnTo>
                    <a:pt x="13017" y="137370"/>
                  </a:lnTo>
                  <a:lnTo>
                    <a:pt x="16547" y="140168"/>
                  </a:lnTo>
                  <a:lnTo>
                    <a:pt x="27996" y="143278"/>
                  </a:lnTo>
                  <a:lnTo>
                    <a:pt x="54970" y="145273"/>
                  </a:lnTo>
                  <a:lnTo>
                    <a:pt x="74292" y="142249"/>
                  </a:lnTo>
                  <a:lnTo>
                    <a:pt x="90053" y="133512"/>
                  </a:lnTo>
                  <a:lnTo>
                    <a:pt x="112337" y="111913"/>
                  </a:lnTo>
                  <a:lnTo>
                    <a:pt x="119487" y="100381"/>
                  </a:lnTo>
                  <a:lnTo>
                    <a:pt x="124077" y="77612"/>
                  </a:lnTo>
                  <a:lnTo>
                    <a:pt x="123999" y="67497"/>
                  </a:lnTo>
                  <a:lnTo>
                    <a:pt x="116303" y="40913"/>
                  </a:lnTo>
                  <a:lnTo>
                    <a:pt x="101898" y="17529"/>
                  </a:lnTo>
                  <a:lnTo>
                    <a:pt x="89221" y="8500"/>
                  </a:lnTo>
                  <a:lnTo>
                    <a:pt x="80758" y="6066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8" name="SMARTInkShape-1102"/>
            <p:cNvSpPr/>
            <p:nvPr/>
          </p:nvSpPr>
          <p:spPr>
            <a:xfrm>
              <a:off x="3517900" y="2572011"/>
              <a:ext cx="25401" cy="298190"/>
            </a:xfrm>
            <a:custGeom>
              <a:avLst/>
              <a:gdLst/>
              <a:ahLst/>
              <a:cxnLst/>
              <a:rect l="0" t="0" r="0" b="0"/>
              <a:pathLst>
                <a:path w="25401" h="298190">
                  <a:moveTo>
                    <a:pt x="19050" y="6089"/>
                  </a:moveTo>
                  <a:lnTo>
                    <a:pt x="15678" y="6089"/>
                  </a:lnTo>
                  <a:lnTo>
                    <a:pt x="14685" y="5383"/>
                  </a:lnTo>
                  <a:lnTo>
                    <a:pt x="14023" y="4206"/>
                  </a:lnTo>
                  <a:lnTo>
                    <a:pt x="13582" y="2717"/>
                  </a:lnTo>
                  <a:lnTo>
                    <a:pt x="12582" y="1724"/>
                  </a:lnTo>
                  <a:lnTo>
                    <a:pt x="7310" y="0"/>
                  </a:lnTo>
                  <a:lnTo>
                    <a:pt x="3262" y="3187"/>
                  </a:lnTo>
                  <a:lnTo>
                    <a:pt x="1449" y="8562"/>
                  </a:lnTo>
                  <a:lnTo>
                    <a:pt x="191" y="37015"/>
                  </a:lnTo>
                  <a:lnTo>
                    <a:pt x="36" y="66838"/>
                  </a:lnTo>
                  <a:lnTo>
                    <a:pt x="10" y="97937"/>
                  </a:lnTo>
                  <a:lnTo>
                    <a:pt x="5" y="120992"/>
                  </a:lnTo>
                  <a:lnTo>
                    <a:pt x="1" y="143000"/>
                  </a:lnTo>
                  <a:lnTo>
                    <a:pt x="0" y="164539"/>
                  </a:lnTo>
                  <a:lnTo>
                    <a:pt x="706" y="185872"/>
                  </a:lnTo>
                  <a:lnTo>
                    <a:pt x="4364" y="217010"/>
                  </a:lnTo>
                  <a:lnTo>
                    <a:pt x="6467" y="243717"/>
                  </a:lnTo>
                  <a:lnTo>
                    <a:pt x="15109" y="275284"/>
                  </a:lnTo>
                  <a:lnTo>
                    <a:pt x="25400" y="298189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9" name="SMARTInkShape-1103"/>
            <p:cNvSpPr/>
            <p:nvPr/>
          </p:nvSpPr>
          <p:spPr>
            <a:xfrm>
              <a:off x="3169529" y="2708507"/>
              <a:ext cx="278522" cy="128570"/>
            </a:xfrm>
            <a:custGeom>
              <a:avLst/>
              <a:gdLst/>
              <a:ahLst/>
              <a:cxnLst/>
              <a:rect l="0" t="0" r="0" b="0"/>
              <a:pathLst>
                <a:path w="278522" h="128570">
                  <a:moveTo>
                    <a:pt x="164221" y="47393"/>
                  </a:moveTo>
                  <a:lnTo>
                    <a:pt x="167592" y="47393"/>
                  </a:lnTo>
                  <a:lnTo>
                    <a:pt x="171127" y="45510"/>
                  </a:lnTo>
                  <a:lnTo>
                    <a:pt x="175052" y="41616"/>
                  </a:lnTo>
                  <a:lnTo>
                    <a:pt x="186820" y="23918"/>
                  </a:lnTo>
                  <a:lnTo>
                    <a:pt x="189252" y="8126"/>
                  </a:lnTo>
                  <a:lnTo>
                    <a:pt x="187964" y="6397"/>
                  </a:lnTo>
                  <a:lnTo>
                    <a:pt x="171912" y="27"/>
                  </a:lnTo>
                  <a:lnTo>
                    <a:pt x="161994" y="0"/>
                  </a:lnTo>
                  <a:lnTo>
                    <a:pt x="131471" y="7625"/>
                  </a:lnTo>
                  <a:lnTo>
                    <a:pt x="108263" y="15070"/>
                  </a:lnTo>
                  <a:lnTo>
                    <a:pt x="77019" y="35834"/>
                  </a:lnTo>
                  <a:lnTo>
                    <a:pt x="46884" y="60317"/>
                  </a:lnTo>
                  <a:lnTo>
                    <a:pt x="19530" y="84832"/>
                  </a:lnTo>
                  <a:lnTo>
                    <a:pt x="5795" y="99485"/>
                  </a:lnTo>
                  <a:lnTo>
                    <a:pt x="1098" y="112058"/>
                  </a:lnTo>
                  <a:lnTo>
                    <a:pt x="0" y="117996"/>
                  </a:lnTo>
                  <a:lnTo>
                    <a:pt x="1117" y="120567"/>
                  </a:lnTo>
                  <a:lnTo>
                    <a:pt x="6123" y="125304"/>
                  </a:lnTo>
                  <a:lnTo>
                    <a:pt x="13050" y="127882"/>
                  </a:lnTo>
                  <a:lnTo>
                    <a:pt x="16873" y="128569"/>
                  </a:lnTo>
                  <a:lnTo>
                    <a:pt x="24884" y="127449"/>
                  </a:lnTo>
                  <a:lnTo>
                    <a:pt x="50805" y="118324"/>
                  </a:lnTo>
                  <a:lnTo>
                    <a:pt x="78416" y="99894"/>
                  </a:lnTo>
                  <a:lnTo>
                    <a:pt x="104854" y="71501"/>
                  </a:lnTo>
                  <a:lnTo>
                    <a:pt x="124069" y="41715"/>
                  </a:lnTo>
                  <a:lnTo>
                    <a:pt x="126000" y="35104"/>
                  </a:lnTo>
                  <a:lnTo>
                    <a:pt x="126084" y="38185"/>
                  </a:lnTo>
                  <a:lnTo>
                    <a:pt x="127986" y="41653"/>
                  </a:lnTo>
                  <a:lnTo>
                    <a:pt x="143831" y="69535"/>
                  </a:lnTo>
                  <a:lnTo>
                    <a:pt x="162485" y="95229"/>
                  </a:lnTo>
                  <a:lnTo>
                    <a:pt x="190908" y="115933"/>
                  </a:lnTo>
                  <a:lnTo>
                    <a:pt x="212423" y="121322"/>
                  </a:lnTo>
                  <a:lnTo>
                    <a:pt x="239907" y="122439"/>
                  </a:lnTo>
                  <a:lnTo>
                    <a:pt x="278521" y="110893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0" name="SMARTInkShape-1104"/>
            <p:cNvSpPr/>
            <p:nvPr/>
          </p:nvSpPr>
          <p:spPr>
            <a:xfrm>
              <a:off x="2724150" y="2755900"/>
              <a:ext cx="158751" cy="95251"/>
            </a:xfrm>
            <a:custGeom>
              <a:avLst/>
              <a:gdLst/>
              <a:ahLst/>
              <a:cxnLst/>
              <a:rect l="0" t="0" r="0" b="0"/>
              <a:pathLst>
                <a:path w="158751" h="95251">
                  <a:moveTo>
                    <a:pt x="0" y="0"/>
                  </a:moveTo>
                  <a:lnTo>
                    <a:pt x="0" y="3369"/>
                  </a:lnTo>
                  <a:lnTo>
                    <a:pt x="1880" y="6906"/>
                  </a:lnTo>
                  <a:lnTo>
                    <a:pt x="5774" y="10830"/>
                  </a:lnTo>
                  <a:lnTo>
                    <a:pt x="35726" y="34202"/>
                  </a:lnTo>
                  <a:lnTo>
                    <a:pt x="66402" y="54262"/>
                  </a:lnTo>
                  <a:lnTo>
                    <a:pt x="91249" y="67504"/>
                  </a:lnTo>
                  <a:lnTo>
                    <a:pt x="116485" y="76993"/>
                  </a:lnTo>
                  <a:lnTo>
                    <a:pt x="144944" y="88724"/>
                  </a:lnTo>
                  <a:lnTo>
                    <a:pt x="158750" y="952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1" name="SMARTInkShape-1105"/>
            <p:cNvSpPr/>
            <p:nvPr/>
          </p:nvSpPr>
          <p:spPr>
            <a:xfrm>
              <a:off x="2654670" y="2597150"/>
              <a:ext cx="139331" cy="253481"/>
            </a:xfrm>
            <a:custGeom>
              <a:avLst/>
              <a:gdLst/>
              <a:ahLst/>
              <a:cxnLst/>
              <a:rect l="0" t="0" r="0" b="0"/>
              <a:pathLst>
                <a:path w="139331" h="253481">
                  <a:moveTo>
                    <a:pt x="56780" y="0"/>
                  </a:moveTo>
                  <a:lnTo>
                    <a:pt x="56074" y="28666"/>
                  </a:lnTo>
                  <a:lnTo>
                    <a:pt x="51752" y="53326"/>
                  </a:lnTo>
                  <a:lnTo>
                    <a:pt x="48939" y="76948"/>
                  </a:lnTo>
                  <a:lnTo>
                    <a:pt x="43637" y="103702"/>
                  </a:lnTo>
                  <a:lnTo>
                    <a:pt x="37599" y="133973"/>
                  </a:lnTo>
                  <a:lnTo>
                    <a:pt x="31341" y="165284"/>
                  </a:lnTo>
                  <a:lnTo>
                    <a:pt x="25017" y="193140"/>
                  </a:lnTo>
                  <a:lnTo>
                    <a:pt x="16560" y="221516"/>
                  </a:lnTo>
                  <a:lnTo>
                    <a:pt x="5978" y="245114"/>
                  </a:lnTo>
                  <a:lnTo>
                    <a:pt x="0" y="253480"/>
                  </a:lnTo>
                  <a:lnTo>
                    <a:pt x="8500" y="245116"/>
                  </a:lnTo>
                  <a:lnTo>
                    <a:pt x="24202" y="215119"/>
                  </a:lnTo>
                  <a:lnTo>
                    <a:pt x="40805" y="185276"/>
                  </a:lnTo>
                  <a:lnTo>
                    <a:pt x="57690" y="160572"/>
                  </a:lnTo>
                  <a:lnTo>
                    <a:pt x="76099" y="135378"/>
                  </a:lnTo>
                  <a:lnTo>
                    <a:pt x="94960" y="110745"/>
                  </a:lnTo>
                  <a:lnTo>
                    <a:pt x="123268" y="79938"/>
                  </a:lnTo>
                  <a:lnTo>
                    <a:pt x="135425" y="62408"/>
                  </a:lnTo>
                  <a:lnTo>
                    <a:pt x="139330" y="508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2" name="SMARTInkShape-1106"/>
            <p:cNvSpPr/>
            <p:nvPr/>
          </p:nvSpPr>
          <p:spPr>
            <a:xfrm>
              <a:off x="2559050" y="2590800"/>
              <a:ext cx="18889" cy="296754"/>
            </a:xfrm>
            <a:custGeom>
              <a:avLst/>
              <a:gdLst/>
              <a:ahLst/>
              <a:cxnLst/>
              <a:rect l="0" t="0" r="0" b="0"/>
              <a:pathLst>
                <a:path w="18889" h="296754">
                  <a:moveTo>
                    <a:pt x="0" y="0"/>
                  </a:moveTo>
                  <a:lnTo>
                    <a:pt x="704" y="29247"/>
                  </a:lnTo>
                  <a:lnTo>
                    <a:pt x="6906" y="58328"/>
                  </a:lnTo>
                  <a:lnTo>
                    <a:pt x="12864" y="82899"/>
                  </a:lnTo>
                  <a:lnTo>
                    <a:pt x="17216" y="111816"/>
                  </a:lnTo>
                  <a:lnTo>
                    <a:pt x="18234" y="134361"/>
                  </a:lnTo>
                  <a:lnTo>
                    <a:pt x="18688" y="156142"/>
                  </a:lnTo>
                  <a:lnTo>
                    <a:pt x="18888" y="179463"/>
                  </a:lnTo>
                  <a:lnTo>
                    <a:pt x="18272" y="202526"/>
                  </a:lnTo>
                  <a:lnTo>
                    <a:pt x="14664" y="231380"/>
                  </a:lnTo>
                  <a:lnTo>
                    <a:pt x="11205" y="262649"/>
                  </a:lnTo>
                  <a:lnTo>
                    <a:pt x="6775" y="289862"/>
                  </a:lnTo>
                  <a:lnTo>
                    <a:pt x="6433" y="296753"/>
                  </a:lnTo>
                  <a:lnTo>
                    <a:pt x="7111" y="296612"/>
                  </a:lnTo>
                  <a:lnTo>
                    <a:pt x="12700" y="2921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3" name="SMARTInkShape-1107"/>
            <p:cNvSpPr/>
            <p:nvPr/>
          </p:nvSpPr>
          <p:spPr>
            <a:xfrm>
              <a:off x="2261082" y="2755900"/>
              <a:ext cx="228119" cy="145568"/>
            </a:xfrm>
            <a:custGeom>
              <a:avLst/>
              <a:gdLst/>
              <a:ahLst/>
              <a:cxnLst/>
              <a:rect l="0" t="0" r="0" b="0"/>
              <a:pathLst>
                <a:path w="228119" h="145568">
                  <a:moveTo>
                    <a:pt x="107468" y="0"/>
                  </a:moveTo>
                  <a:lnTo>
                    <a:pt x="79092" y="704"/>
                  </a:lnTo>
                  <a:lnTo>
                    <a:pt x="66291" y="5775"/>
                  </a:lnTo>
                  <a:lnTo>
                    <a:pt x="40582" y="23764"/>
                  </a:lnTo>
                  <a:lnTo>
                    <a:pt x="18679" y="51419"/>
                  </a:lnTo>
                  <a:lnTo>
                    <a:pt x="5026" y="72950"/>
                  </a:lnTo>
                  <a:lnTo>
                    <a:pt x="1150" y="89817"/>
                  </a:lnTo>
                  <a:lnTo>
                    <a:pt x="0" y="104850"/>
                  </a:lnTo>
                  <a:lnTo>
                    <a:pt x="1613" y="111981"/>
                  </a:lnTo>
                  <a:lnTo>
                    <a:pt x="8398" y="125679"/>
                  </a:lnTo>
                  <a:lnTo>
                    <a:pt x="11082" y="128235"/>
                  </a:lnTo>
                  <a:lnTo>
                    <a:pt x="17827" y="131076"/>
                  </a:lnTo>
                  <a:lnTo>
                    <a:pt x="29558" y="132676"/>
                  </a:lnTo>
                  <a:lnTo>
                    <a:pt x="57958" y="124452"/>
                  </a:lnTo>
                  <a:lnTo>
                    <a:pt x="72729" y="115034"/>
                  </a:lnTo>
                  <a:lnTo>
                    <a:pt x="96715" y="86702"/>
                  </a:lnTo>
                  <a:lnTo>
                    <a:pt x="103968" y="74059"/>
                  </a:lnTo>
                  <a:lnTo>
                    <a:pt x="107330" y="46957"/>
                  </a:lnTo>
                  <a:lnTo>
                    <a:pt x="107441" y="41285"/>
                  </a:lnTo>
                  <a:lnTo>
                    <a:pt x="107467" y="51026"/>
                  </a:lnTo>
                  <a:lnTo>
                    <a:pt x="109349" y="56310"/>
                  </a:lnTo>
                  <a:lnTo>
                    <a:pt x="111830" y="61010"/>
                  </a:lnTo>
                  <a:lnTo>
                    <a:pt x="114640" y="69032"/>
                  </a:lnTo>
                  <a:lnTo>
                    <a:pt x="131064" y="97015"/>
                  </a:lnTo>
                  <a:lnTo>
                    <a:pt x="158410" y="126979"/>
                  </a:lnTo>
                  <a:lnTo>
                    <a:pt x="171858" y="140558"/>
                  </a:lnTo>
                  <a:lnTo>
                    <a:pt x="180534" y="143609"/>
                  </a:lnTo>
                  <a:lnTo>
                    <a:pt x="199982" y="145567"/>
                  </a:lnTo>
                  <a:lnTo>
                    <a:pt x="206910" y="143954"/>
                  </a:lnTo>
                  <a:lnTo>
                    <a:pt x="228118" y="1333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4" name="SMARTInkShape-1108"/>
            <p:cNvSpPr/>
            <p:nvPr/>
          </p:nvSpPr>
          <p:spPr>
            <a:xfrm>
              <a:off x="1800823" y="2642820"/>
              <a:ext cx="412834" cy="263696"/>
            </a:xfrm>
            <a:custGeom>
              <a:avLst/>
              <a:gdLst/>
              <a:ahLst/>
              <a:cxnLst/>
              <a:rect l="0" t="0" r="0" b="0"/>
              <a:pathLst>
                <a:path w="412834" h="263696">
                  <a:moveTo>
                    <a:pt x="85127" y="17830"/>
                  </a:moveTo>
                  <a:lnTo>
                    <a:pt x="81754" y="14459"/>
                  </a:lnTo>
                  <a:lnTo>
                    <a:pt x="80099" y="10922"/>
                  </a:lnTo>
                  <a:lnTo>
                    <a:pt x="78853" y="0"/>
                  </a:lnTo>
                  <a:lnTo>
                    <a:pt x="78783" y="4354"/>
                  </a:lnTo>
                  <a:lnTo>
                    <a:pt x="65912" y="35856"/>
                  </a:lnTo>
                  <a:lnTo>
                    <a:pt x="54206" y="60351"/>
                  </a:lnTo>
                  <a:lnTo>
                    <a:pt x="42411" y="84129"/>
                  </a:lnTo>
                  <a:lnTo>
                    <a:pt x="29979" y="109048"/>
                  </a:lnTo>
                  <a:lnTo>
                    <a:pt x="17360" y="134306"/>
                  </a:lnTo>
                  <a:lnTo>
                    <a:pt x="8053" y="163035"/>
                  </a:lnTo>
                  <a:lnTo>
                    <a:pt x="0" y="194207"/>
                  </a:lnTo>
                  <a:lnTo>
                    <a:pt x="2097" y="223820"/>
                  </a:lnTo>
                  <a:lnTo>
                    <a:pt x="5806" y="237535"/>
                  </a:lnTo>
                  <a:lnTo>
                    <a:pt x="11302" y="244358"/>
                  </a:lnTo>
                  <a:lnTo>
                    <a:pt x="18449" y="249036"/>
                  </a:lnTo>
                  <a:lnTo>
                    <a:pt x="31112" y="251671"/>
                  </a:lnTo>
                  <a:lnTo>
                    <a:pt x="47250" y="251744"/>
                  </a:lnTo>
                  <a:lnTo>
                    <a:pt x="73431" y="243897"/>
                  </a:lnTo>
                  <a:lnTo>
                    <a:pt x="104308" y="231792"/>
                  </a:lnTo>
                  <a:lnTo>
                    <a:pt x="130169" y="216672"/>
                  </a:lnTo>
                  <a:lnTo>
                    <a:pt x="150294" y="196055"/>
                  </a:lnTo>
                  <a:lnTo>
                    <a:pt x="159147" y="190618"/>
                  </a:lnTo>
                  <a:lnTo>
                    <a:pt x="166603" y="189397"/>
                  </a:lnTo>
                  <a:lnTo>
                    <a:pt x="166960" y="190064"/>
                  </a:lnTo>
                  <a:lnTo>
                    <a:pt x="169546" y="213406"/>
                  </a:lnTo>
                  <a:lnTo>
                    <a:pt x="186094" y="242394"/>
                  </a:lnTo>
                  <a:lnTo>
                    <a:pt x="201121" y="254249"/>
                  </a:lnTo>
                  <a:lnTo>
                    <a:pt x="218977" y="261839"/>
                  </a:lnTo>
                  <a:lnTo>
                    <a:pt x="238381" y="263695"/>
                  </a:lnTo>
                  <a:lnTo>
                    <a:pt x="269863" y="258359"/>
                  </a:lnTo>
                  <a:lnTo>
                    <a:pt x="294850" y="250670"/>
                  </a:lnTo>
                  <a:lnTo>
                    <a:pt x="320127" y="239454"/>
                  </a:lnTo>
                  <a:lnTo>
                    <a:pt x="350581" y="223023"/>
                  </a:lnTo>
                  <a:lnTo>
                    <a:pt x="376274" y="196754"/>
                  </a:lnTo>
                  <a:lnTo>
                    <a:pt x="395671" y="170452"/>
                  </a:lnTo>
                  <a:lnTo>
                    <a:pt x="406914" y="149363"/>
                  </a:lnTo>
                  <a:lnTo>
                    <a:pt x="412833" y="125242"/>
                  </a:lnTo>
                  <a:lnTo>
                    <a:pt x="412707" y="100219"/>
                  </a:lnTo>
                  <a:lnTo>
                    <a:pt x="409222" y="84080"/>
                  </a:lnTo>
                  <a:lnTo>
                    <a:pt x="395489" y="56472"/>
                  </a:lnTo>
                  <a:lnTo>
                    <a:pt x="387460" y="44881"/>
                  </a:lnTo>
                  <a:lnTo>
                    <a:pt x="358156" y="19498"/>
                  </a:lnTo>
                  <a:lnTo>
                    <a:pt x="337712" y="8172"/>
                  </a:lnTo>
                  <a:lnTo>
                    <a:pt x="326982" y="5729"/>
                  </a:lnTo>
                  <a:lnTo>
                    <a:pt x="320077" y="513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61" name="SMARTInkShape-Group182"/>
          <p:cNvGrpSpPr/>
          <p:nvPr/>
        </p:nvGrpSpPr>
        <p:grpSpPr>
          <a:xfrm>
            <a:off x="1886365" y="1720850"/>
            <a:ext cx="5892386" cy="584201"/>
            <a:chOff x="1886365" y="1720850"/>
            <a:chExt cx="5892386" cy="584201"/>
          </a:xfrm>
        </p:grpSpPr>
        <p:sp>
          <p:nvSpPr>
            <p:cNvPr id="236" name="SMARTInkShape-1109"/>
            <p:cNvSpPr/>
            <p:nvPr/>
          </p:nvSpPr>
          <p:spPr>
            <a:xfrm>
              <a:off x="7512050" y="1892337"/>
              <a:ext cx="266701" cy="31714"/>
            </a:xfrm>
            <a:custGeom>
              <a:avLst/>
              <a:gdLst/>
              <a:ahLst/>
              <a:cxnLst/>
              <a:rect l="0" t="0" r="0" b="0"/>
              <a:pathLst>
                <a:path w="266701" h="31714">
                  <a:moveTo>
                    <a:pt x="0" y="31713"/>
                  </a:moveTo>
                  <a:lnTo>
                    <a:pt x="0" y="26244"/>
                  </a:lnTo>
                  <a:lnTo>
                    <a:pt x="14926" y="10459"/>
                  </a:lnTo>
                  <a:lnTo>
                    <a:pt x="24742" y="8154"/>
                  </a:lnTo>
                  <a:lnTo>
                    <a:pt x="54040" y="3306"/>
                  </a:lnTo>
                  <a:lnTo>
                    <a:pt x="82019" y="953"/>
                  </a:lnTo>
                  <a:lnTo>
                    <a:pt x="104186" y="403"/>
                  </a:lnTo>
                  <a:lnTo>
                    <a:pt x="127444" y="157"/>
                  </a:lnTo>
                  <a:lnTo>
                    <a:pt x="149538" y="50"/>
                  </a:lnTo>
                  <a:lnTo>
                    <a:pt x="173001" y="0"/>
                  </a:lnTo>
                  <a:lnTo>
                    <a:pt x="196128" y="685"/>
                  </a:lnTo>
                  <a:lnTo>
                    <a:pt x="225721" y="5036"/>
                  </a:lnTo>
                  <a:lnTo>
                    <a:pt x="252989" y="10090"/>
                  </a:lnTo>
                  <a:lnTo>
                    <a:pt x="266700" y="12663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7" name="SMARTInkShape-1110"/>
            <p:cNvSpPr/>
            <p:nvPr/>
          </p:nvSpPr>
          <p:spPr>
            <a:xfrm>
              <a:off x="7569200" y="1720850"/>
              <a:ext cx="69851" cy="361951"/>
            </a:xfrm>
            <a:custGeom>
              <a:avLst/>
              <a:gdLst/>
              <a:ahLst/>
              <a:cxnLst/>
              <a:rect l="0" t="0" r="0" b="0"/>
              <a:pathLst>
                <a:path w="69851" h="361951">
                  <a:moveTo>
                    <a:pt x="69850" y="0"/>
                  </a:moveTo>
                  <a:lnTo>
                    <a:pt x="66478" y="0"/>
                  </a:lnTo>
                  <a:lnTo>
                    <a:pt x="65485" y="704"/>
                  </a:lnTo>
                  <a:lnTo>
                    <a:pt x="64823" y="1881"/>
                  </a:lnTo>
                  <a:lnTo>
                    <a:pt x="58508" y="32912"/>
                  </a:lnTo>
                  <a:lnTo>
                    <a:pt x="57418" y="60749"/>
                  </a:lnTo>
                  <a:lnTo>
                    <a:pt x="53857" y="88476"/>
                  </a:lnTo>
                  <a:lnTo>
                    <a:pt x="48335" y="119034"/>
                  </a:lnTo>
                  <a:lnTo>
                    <a:pt x="44294" y="143685"/>
                  </a:lnTo>
                  <a:lnTo>
                    <a:pt x="40147" y="170399"/>
                  </a:lnTo>
                  <a:lnTo>
                    <a:pt x="35952" y="196382"/>
                  </a:lnTo>
                  <a:lnTo>
                    <a:pt x="31736" y="222042"/>
                  </a:lnTo>
                  <a:lnTo>
                    <a:pt x="27509" y="247556"/>
                  </a:lnTo>
                  <a:lnTo>
                    <a:pt x="23279" y="273007"/>
                  </a:lnTo>
                  <a:lnTo>
                    <a:pt x="16932" y="304394"/>
                  </a:lnTo>
                  <a:lnTo>
                    <a:pt x="8466" y="333804"/>
                  </a:lnTo>
                  <a:lnTo>
                    <a:pt x="1254" y="350447"/>
                  </a:lnTo>
                  <a:lnTo>
                    <a:pt x="0" y="3619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8" name="SMARTInkShape-1111"/>
            <p:cNvSpPr/>
            <p:nvPr/>
          </p:nvSpPr>
          <p:spPr>
            <a:xfrm>
              <a:off x="7093026" y="1913234"/>
              <a:ext cx="335513" cy="213476"/>
            </a:xfrm>
            <a:custGeom>
              <a:avLst/>
              <a:gdLst/>
              <a:ahLst/>
              <a:cxnLst/>
              <a:rect l="0" t="0" r="0" b="0"/>
              <a:pathLst>
                <a:path w="335513" h="213476">
                  <a:moveTo>
                    <a:pt x="6274" y="87016"/>
                  </a:moveTo>
                  <a:lnTo>
                    <a:pt x="2902" y="87016"/>
                  </a:lnTo>
                  <a:lnTo>
                    <a:pt x="1909" y="87720"/>
                  </a:lnTo>
                  <a:lnTo>
                    <a:pt x="1247" y="88897"/>
                  </a:lnTo>
                  <a:lnTo>
                    <a:pt x="185" y="95854"/>
                  </a:lnTo>
                  <a:lnTo>
                    <a:pt x="0" y="101942"/>
                  </a:lnTo>
                  <a:lnTo>
                    <a:pt x="1385" y="104021"/>
                  </a:lnTo>
                  <a:lnTo>
                    <a:pt x="6687" y="108215"/>
                  </a:lnTo>
                  <a:lnTo>
                    <a:pt x="28177" y="116533"/>
                  </a:lnTo>
                  <a:lnTo>
                    <a:pt x="36234" y="117774"/>
                  </a:lnTo>
                  <a:lnTo>
                    <a:pt x="61334" y="113210"/>
                  </a:lnTo>
                  <a:lnTo>
                    <a:pt x="69787" y="109005"/>
                  </a:lnTo>
                  <a:lnTo>
                    <a:pt x="93292" y="91742"/>
                  </a:lnTo>
                  <a:lnTo>
                    <a:pt x="97866" y="84177"/>
                  </a:lnTo>
                  <a:lnTo>
                    <a:pt x="100800" y="67822"/>
                  </a:lnTo>
                  <a:lnTo>
                    <a:pt x="101381" y="51004"/>
                  </a:lnTo>
                  <a:lnTo>
                    <a:pt x="99579" y="44435"/>
                  </a:lnTo>
                  <a:lnTo>
                    <a:pt x="98110" y="41694"/>
                  </a:lnTo>
                  <a:lnTo>
                    <a:pt x="89302" y="34468"/>
                  </a:lnTo>
                  <a:lnTo>
                    <a:pt x="81746" y="31911"/>
                  </a:lnTo>
                  <a:lnTo>
                    <a:pt x="77754" y="31229"/>
                  </a:lnTo>
                  <a:lnTo>
                    <a:pt x="69557" y="32353"/>
                  </a:lnTo>
                  <a:lnTo>
                    <a:pt x="52796" y="38823"/>
                  </a:lnTo>
                  <a:lnTo>
                    <a:pt x="40126" y="51569"/>
                  </a:lnTo>
                  <a:lnTo>
                    <a:pt x="20852" y="81015"/>
                  </a:lnTo>
                  <a:lnTo>
                    <a:pt x="16281" y="94226"/>
                  </a:lnTo>
                  <a:lnTo>
                    <a:pt x="11465" y="125703"/>
                  </a:lnTo>
                  <a:lnTo>
                    <a:pt x="7298" y="155726"/>
                  </a:lnTo>
                  <a:lnTo>
                    <a:pt x="11545" y="185698"/>
                  </a:lnTo>
                  <a:lnTo>
                    <a:pt x="15202" y="196962"/>
                  </a:lnTo>
                  <a:lnTo>
                    <a:pt x="21059" y="204790"/>
                  </a:lnTo>
                  <a:lnTo>
                    <a:pt x="24597" y="207865"/>
                  </a:lnTo>
                  <a:lnTo>
                    <a:pt x="34173" y="211282"/>
                  </a:lnTo>
                  <a:lnTo>
                    <a:pt x="57566" y="213475"/>
                  </a:lnTo>
                  <a:lnTo>
                    <a:pt x="72898" y="210485"/>
                  </a:lnTo>
                  <a:lnTo>
                    <a:pt x="101934" y="194222"/>
                  </a:lnTo>
                  <a:lnTo>
                    <a:pt x="133328" y="168630"/>
                  </a:lnTo>
                  <a:lnTo>
                    <a:pt x="161659" y="137691"/>
                  </a:lnTo>
                  <a:lnTo>
                    <a:pt x="179593" y="108026"/>
                  </a:lnTo>
                  <a:lnTo>
                    <a:pt x="197604" y="77945"/>
                  </a:lnTo>
                  <a:lnTo>
                    <a:pt x="207102" y="61209"/>
                  </a:lnTo>
                  <a:lnTo>
                    <a:pt x="212925" y="56320"/>
                  </a:lnTo>
                  <a:lnTo>
                    <a:pt x="214965" y="52128"/>
                  </a:lnTo>
                  <a:lnTo>
                    <a:pt x="215251" y="52469"/>
                  </a:lnTo>
                  <a:lnTo>
                    <a:pt x="215710" y="54712"/>
                  </a:lnTo>
                  <a:lnTo>
                    <a:pt x="202954" y="82855"/>
                  </a:lnTo>
                  <a:lnTo>
                    <a:pt x="194622" y="109869"/>
                  </a:lnTo>
                  <a:lnTo>
                    <a:pt x="184925" y="134081"/>
                  </a:lnTo>
                  <a:lnTo>
                    <a:pt x="176486" y="159130"/>
                  </a:lnTo>
                  <a:lnTo>
                    <a:pt x="162949" y="182033"/>
                  </a:lnTo>
                  <a:lnTo>
                    <a:pt x="152458" y="194803"/>
                  </a:lnTo>
                  <a:lnTo>
                    <a:pt x="152362" y="188175"/>
                  </a:lnTo>
                  <a:lnTo>
                    <a:pt x="161166" y="158365"/>
                  </a:lnTo>
                  <a:lnTo>
                    <a:pt x="167250" y="134889"/>
                  </a:lnTo>
                  <a:lnTo>
                    <a:pt x="176893" y="106688"/>
                  </a:lnTo>
                  <a:lnTo>
                    <a:pt x="192058" y="79361"/>
                  </a:lnTo>
                  <a:lnTo>
                    <a:pt x="209957" y="53388"/>
                  </a:lnTo>
                  <a:lnTo>
                    <a:pt x="235674" y="25105"/>
                  </a:lnTo>
                  <a:lnTo>
                    <a:pt x="265317" y="7079"/>
                  </a:lnTo>
                  <a:lnTo>
                    <a:pt x="285287" y="771"/>
                  </a:lnTo>
                  <a:lnTo>
                    <a:pt x="297495" y="0"/>
                  </a:lnTo>
                  <a:lnTo>
                    <a:pt x="311597" y="3535"/>
                  </a:lnTo>
                  <a:lnTo>
                    <a:pt x="317892" y="7109"/>
                  </a:lnTo>
                  <a:lnTo>
                    <a:pt x="325401" y="16459"/>
                  </a:lnTo>
                  <a:lnTo>
                    <a:pt x="332095" y="28167"/>
                  </a:lnTo>
                  <a:lnTo>
                    <a:pt x="335177" y="43944"/>
                  </a:lnTo>
                  <a:lnTo>
                    <a:pt x="335512" y="73306"/>
                  </a:lnTo>
                  <a:lnTo>
                    <a:pt x="331327" y="97926"/>
                  </a:lnTo>
                  <a:lnTo>
                    <a:pt x="323592" y="129649"/>
                  </a:lnTo>
                  <a:lnTo>
                    <a:pt x="312939" y="160616"/>
                  </a:lnTo>
                  <a:lnTo>
                    <a:pt x="311183" y="169042"/>
                  </a:lnTo>
                  <a:lnTo>
                    <a:pt x="317848" y="166039"/>
                  </a:lnTo>
                  <a:lnTo>
                    <a:pt x="319823" y="164393"/>
                  </a:lnTo>
                  <a:lnTo>
                    <a:pt x="330124" y="150516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9" name="SMARTInkShape-1112"/>
            <p:cNvSpPr/>
            <p:nvPr/>
          </p:nvSpPr>
          <p:spPr>
            <a:xfrm>
              <a:off x="6502400" y="1950043"/>
              <a:ext cx="520215" cy="192157"/>
            </a:xfrm>
            <a:custGeom>
              <a:avLst/>
              <a:gdLst/>
              <a:ahLst/>
              <a:cxnLst/>
              <a:rect l="0" t="0" r="0" b="0"/>
              <a:pathLst>
                <a:path w="520215" h="192157">
                  <a:moveTo>
                    <a:pt x="0" y="94657"/>
                  </a:moveTo>
                  <a:lnTo>
                    <a:pt x="0" y="98027"/>
                  </a:lnTo>
                  <a:lnTo>
                    <a:pt x="705" y="99021"/>
                  </a:lnTo>
                  <a:lnTo>
                    <a:pt x="1881" y="99683"/>
                  </a:lnTo>
                  <a:lnTo>
                    <a:pt x="3371" y="100123"/>
                  </a:lnTo>
                  <a:lnTo>
                    <a:pt x="12865" y="107798"/>
                  </a:lnTo>
                  <a:lnTo>
                    <a:pt x="14926" y="109766"/>
                  </a:lnTo>
                  <a:lnTo>
                    <a:pt x="20980" y="111955"/>
                  </a:lnTo>
                  <a:lnTo>
                    <a:pt x="36365" y="113361"/>
                  </a:lnTo>
                  <a:lnTo>
                    <a:pt x="64106" y="108635"/>
                  </a:lnTo>
                  <a:lnTo>
                    <a:pt x="76468" y="106514"/>
                  </a:lnTo>
                  <a:lnTo>
                    <a:pt x="107984" y="93126"/>
                  </a:lnTo>
                  <a:lnTo>
                    <a:pt x="123638" y="82992"/>
                  </a:lnTo>
                  <a:lnTo>
                    <a:pt x="130915" y="73244"/>
                  </a:lnTo>
                  <a:lnTo>
                    <a:pt x="144706" y="53111"/>
                  </a:lnTo>
                  <a:lnTo>
                    <a:pt x="155244" y="40614"/>
                  </a:lnTo>
                  <a:lnTo>
                    <a:pt x="157191" y="35830"/>
                  </a:lnTo>
                  <a:lnTo>
                    <a:pt x="157005" y="34273"/>
                  </a:lnTo>
                  <a:lnTo>
                    <a:pt x="156174" y="33234"/>
                  </a:lnTo>
                  <a:lnTo>
                    <a:pt x="146402" y="28195"/>
                  </a:lnTo>
                  <a:lnTo>
                    <a:pt x="142757" y="27771"/>
                  </a:lnTo>
                  <a:lnTo>
                    <a:pt x="113359" y="32178"/>
                  </a:lnTo>
                  <a:lnTo>
                    <a:pt x="86831" y="44893"/>
                  </a:lnTo>
                  <a:lnTo>
                    <a:pt x="57995" y="60994"/>
                  </a:lnTo>
                  <a:lnTo>
                    <a:pt x="32622" y="82832"/>
                  </a:lnTo>
                  <a:lnTo>
                    <a:pt x="15171" y="107530"/>
                  </a:lnTo>
                  <a:lnTo>
                    <a:pt x="8963" y="124575"/>
                  </a:lnTo>
                  <a:lnTo>
                    <a:pt x="8217" y="134765"/>
                  </a:lnTo>
                  <a:lnTo>
                    <a:pt x="13485" y="156672"/>
                  </a:lnTo>
                  <a:lnTo>
                    <a:pt x="15340" y="161400"/>
                  </a:lnTo>
                  <a:lnTo>
                    <a:pt x="21163" y="168535"/>
                  </a:lnTo>
                  <a:lnTo>
                    <a:pt x="29161" y="174057"/>
                  </a:lnTo>
                  <a:lnTo>
                    <a:pt x="46270" y="180429"/>
                  </a:lnTo>
                  <a:lnTo>
                    <a:pt x="68194" y="181923"/>
                  </a:lnTo>
                  <a:lnTo>
                    <a:pt x="96804" y="176465"/>
                  </a:lnTo>
                  <a:lnTo>
                    <a:pt x="121109" y="170637"/>
                  </a:lnTo>
                  <a:lnTo>
                    <a:pt x="146185" y="162560"/>
                  </a:lnTo>
                  <a:lnTo>
                    <a:pt x="176572" y="147189"/>
                  </a:lnTo>
                  <a:lnTo>
                    <a:pt x="202957" y="129857"/>
                  </a:lnTo>
                  <a:lnTo>
                    <a:pt x="231547" y="100625"/>
                  </a:lnTo>
                  <a:lnTo>
                    <a:pt x="249281" y="71710"/>
                  </a:lnTo>
                  <a:lnTo>
                    <a:pt x="258404" y="52133"/>
                  </a:lnTo>
                  <a:lnTo>
                    <a:pt x="260236" y="38873"/>
                  </a:lnTo>
                  <a:lnTo>
                    <a:pt x="259567" y="39122"/>
                  </a:lnTo>
                  <a:lnTo>
                    <a:pt x="256944" y="41282"/>
                  </a:lnTo>
                  <a:lnTo>
                    <a:pt x="249511" y="54192"/>
                  </a:lnTo>
                  <a:lnTo>
                    <a:pt x="239148" y="82480"/>
                  </a:lnTo>
                  <a:lnTo>
                    <a:pt x="230709" y="111823"/>
                  </a:lnTo>
                  <a:lnTo>
                    <a:pt x="220367" y="138734"/>
                  </a:lnTo>
                  <a:lnTo>
                    <a:pt x="205472" y="168385"/>
                  </a:lnTo>
                  <a:lnTo>
                    <a:pt x="203504" y="173990"/>
                  </a:lnTo>
                  <a:lnTo>
                    <a:pt x="196939" y="183433"/>
                  </a:lnTo>
                  <a:lnTo>
                    <a:pt x="196876" y="176777"/>
                  </a:lnTo>
                  <a:lnTo>
                    <a:pt x="202318" y="150328"/>
                  </a:lnTo>
                  <a:lnTo>
                    <a:pt x="212459" y="121044"/>
                  </a:lnTo>
                  <a:lnTo>
                    <a:pt x="221151" y="96439"/>
                  </a:lnTo>
                  <a:lnTo>
                    <a:pt x="242337" y="64722"/>
                  </a:lnTo>
                  <a:lnTo>
                    <a:pt x="266903" y="37864"/>
                  </a:lnTo>
                  <a:lnTo>
                    <a:pt x="285809" y="25305"/>
                  </a:lnTo>
                  <a:lnTo>
                    <a:pt x="311161" y="15444"/>
                  </a:lnTo>
                  <a:lnTo>
                    <a:pt x="329496" y="13801"/>
                  </a:lnTo>
                  <a:lnTo>
                    <a:pt x="339529" y="15917"/>
                  </a:lnTo>
                  <a:lnTo>
                    <a:pt x="353111" y="24445"/>
                  </a:lnTo>
                  <a:lnTo>
                    <a:pt x="359902" y="33819"/>
                  </a:lnTo>
                  <a:lnTo>
                    <a:pt x="370012" y="57081"/>
                  </a:lnTo>
                  <a:lnTo>
                    <a:pt x="373733" y="82766"/>
                  </a:lnTo>
                  <a:lnTo>
                    <a:pt x="374467" y="112403"/>
                  </a:lnTo>
                  <a:lnTo>
                    <a:pt x="372713" y="132370"/>
                  </a:lnTo>
                  <a:lnTo>
                    <a:pt x="368851" y="144578"/>
                  </a:lnTo>
                  <a:lnTo>
                    <a:pt x="354252" y="164974"/>
                  </a:lnTo>
                  <a:lnTo>
                    <a:pt x="349591" y="168242"/>
                  </a:lnTo>
                  <a:lnTo>
                    <a:pt x="347360" y="169114"/>
                  </a:lnTo>
                  <a:lnTo>
                    <a:pt x="345872" y="170400"/>
                  </a:lnTo>
                  <a:lnTo>
                    <a:pt x="343781" y="174170"/>
                  </a:lnTo>
                  <a:lnTo>
                    <a:pt x="343486" y="173771"/>
                  </a:lnTo>
                  <a:lnTo>
                    <a:pt x="342934" y="162188"/>
                  </a:lnTo>
                  <a:lnTo>
                    <a:pt x="349811" y="132938"/>
                  </a:lnTo>
                  <a:lnTo>
                    <a:pt x="357826" y="104020"/>
                  </a:lnTo>
                  <a:lnTo>
                    <a:pt x="367469" y="79479"/>
                  </a:lnTo>
                  <a:lnTo>
                    <a:pt x="388439" y="50970"/>
                  </a:lnTo>
                  <a:lnTo>
                    <a:pt x="414845" y="24957"/>
                  </a:lnTo>
                  <a:lnTo>
                    <a:pt x="436888" y="9563"/>
                  </a:lnTo>
                  <a:lnTo>
                    <a:pt x="450290" y="3921"/>
                  </a:lnTo>
                  <a:lnTo>
                    <a:pt x="479155" y="0"/>
                  </a:lnTo>
                  <a:lnTo>
                    <a:pt x="492790" y="2954"/>
                  </a:lnTo>
                  <a:lnTo>
                    <a:pt x="505766" y="11668"/>
                  </a:lnTo>
                  <a:lnTo>
                    <a:pt x="515177" y="23186"/>
                  </a:lnTo>
                  <a:lnTo>
                    <a:pt x="519062" y="42278"/>
                  </a:lnTo>
                  <a:lnTo>
                    <a:pt x="520214" y="65809"/>
                  </a:lnTo>
                  <a:lnTo>
                    <a:pt x="517184" y="94026"/>
                  </a:lnTo>
                  <a:lnTo>
                    <a:pt x="511819" y="121360"/>
                  </a:lnTo>
                  <a:lnTo>
                    <a:pt x="505759" y="147332"/>
                  </a:lnTo>
                  <a:lnTo>
                    <a:pt x="498098" y="174911"/>
                  </a:lnTo>
                  <a:lnTo>
                    <a:pt x="495544" y="192156"/>
                  </a:lnTo>
                  <a:lnTo>
                    <a:pt x="495464" y="192110"/>
                  </a:lnTo>
                  <a:lnTo>
                    <a:pt x="495331" y="190342"/>
                  </a:lnTo>
                  <a:lnTo>
                    <a:pt x="501650" y="183557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0" name="SMARTInkShape-1113"/>
            <p:cNvSpPr/>
            <p:nvPr/>
          </p:nvSpPr>
          <p:spPr>
            <a:xfrm>
              <a:off x="6273800" y="1962150"/>
              <a:ext cx="177801" cy="177662"/>
            </a:xfrm>
            <a:custGeom>
              <a:avLst/>
              <a:gdLst/>
              <a:ahLst/>
              <a:cxnLst/>
              <a:rect l="0" t="0" r="0" b="0"/>
              <a:pathLst>
                <a:path w="177801" h="177662">
                  <a:moveTo>
                    <a:pt x="0" y="50800"/>
                  </a:moveTo>
                  <a:lnTo>
                    <a:pt x="0" y="57542"/>
                  </a:lnTo>
                  <a:lnTo>
                    <a:pt x="3762" y="64615"/>
                  </a:lnTo>
                  <a:lnTo>
                    <a:pt x="11933" y="78410"/>
                  </a:lnTo>
                  <a:lnTo>
                    <a:pt x="15887" y="89883"/>
                  </a:lnTo>
                  <a:lnTo>
                    <a:pt x="19524" y="108241"/>
                  </a:lnTo>
                  <a:lnTo>
                    <a:pt x="33232" y="139737"/>
                  </a:lnTo>
                  <a:lnTo>
                    <a:pt x="50775" y="169797"/>
                  </a:lnTo>
                  <a:lnTo>
                    <a:pt x="55021" y="174243"/>
                  </a:lnTo>
                  <a:lnTo>
                    <a:pt x="59261" y="176219"/>
                  </a:lnTo>
                  <a:lnTo>
                    <a:pt x="71966" y="177661"/>
                  </a:lnTo>
                  <a:lnTo>
                    <a:pt x="76200" y="175855"/>
                  </a:lnTo>
                  <a:lnTo>
                    <a:pt x="84666" y="168948"/>
                  </a:lnTo>
                  <a:lnTo>
                    <a:pt x="97497" y="150651"/>
                  </a:lnTo>
                  <a:lnTo>
                    <a:pt x="107558" y="124773"/>
                  </a:lnTo>
                  <a:lnTo>
                    <a:pt x="119710" y="96063"/>
                  </a:lnTo>
                  <a:lnTo>
                    <a:pt x="134993" y="65645"/>
                  </a:lnTo>
                  <a:lnTo>
                    <a:pt x="145536" y="38524"/>
                  </a:lnTo>
                  <a:lnTo>
                    <a:pt x="150760" y="26293"/>
                  </a:lnTo>
                  <a:lnTo>
                    <a:pt x="169924" y="1742"/>
                  </a:lnTo>
                  <a:lnTo>
                    <a:pt x="172653" y="773"/>
                  </a:lnTo>
                  <a:lnTo>
                    <a:pt x="17780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1" name="SMARTInkShape-1114"/>
            <p:cNvSpPr/>
            <p:nvPr/>
          </p:nvSpPr>
          <p:spPr>
            <a:xfrm>
              <a:off x="6096768" y="1993900"/>
              <a:ext cx="118266" cy="157892"/>
            </a:xfrm>
            <a:custGeom>
              <a:avLst/>
              <a:gdLst/>
              <a:ahLst/>
              <a:cxnLst/>
              <a:rect l="0" t="0" r="0" b="0"/>
              <a:pathLst>
                <a:path w="118266" h="157892">
                  <a:moveTo>
                    <a:pt x="94482" y="6350"/>
                  </a:moveTo>
                  <a:lnTo>
                    <a:pt x="91110" y="6350"/>
                  </a:lnTo>
                  <a:lnTo>
                    <a:pt x="87573" y="8231"/>
                  </a:lnTo>
                  <a:lnTo>
                    <a:pt x="83650" y="10714"/>
                  </a:lnTo>
                  <a:lnTo>
                    <a:pt x="71619" y="16069"/>
                  </a:lnTo>
                  <a:lnTo>
                    <a:pt x="43178" y="35016"/>
                  </a:lnTo>
                  <a:lnTo>
                    <a:pt x="15236" y="63930"/>
                  </a:lnTo>
                  <a:lnTo>
                    <a:pt x="5071" y="86048"/>
                  </a:lnTo>
                  <a:lnTo>
                    <a:pt x="0" y="115248"/>
                  </a:lnTo>
                  <a:lnTo>
                    <a:pt x="279" y="126714"/>
                  </a:lnTo>
                  <a:lnTo>
                    <a:pt x="2753" y="136516"/>
                  </a:lnTo>
                  <a:lnTo>
                    <a:pt x="11485" y="149967"/>
                  </a:lnTo>
                  <a:lnTo>
                    <a:pt x="19023" y="154845"/>
                  </a:lnTo>
                  <a:lnTo>
                    <a:pt x="33082" y="157593"/>
                  </a:lnTo>
                  <a:lnTo>
                    <a:pt x="62303" y="157891"/>
                  </a:lnTo>
                  <a:lnTo>
                    <a:pt x="72184" y="155311"/>
                  </a:lnTo>
                  <a:lnTo>
                    <a:pt x="85679" y="146519"/>
                  </a:lnTo>
                  <a:lnTo>
                    <a:pt x="98615" y="134978"/>
                  </a:lnTo>
                  <a:lnTo>
                    <a:pt x="108014" y="119251"/>
                  </a:lnTo>
                  <a:lnTo>
                    <a:pt x="116805" y="94973"/>
                  </a:lnTo>
                  <a:lnTo>
                    <a:pt x="118265" y="76118"/>
                  </a:lnTo>
                  <a:lnTo>
                    <a:pt x="110924" y="44438"/>
                  </a:lnTo>
                  <a:lnTo>
                    <a:pt x="104919" y="28767"/>
                  </a:lnTo>
                  <a:lnTo>
                    <a:pt x="98884" y="21487"/>
                  </a:lnTo>
                  <a:lnTo>
                    <a:pt x="75432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2" name="SMARTInkShape-1115"/>
            <p:cNvSpPr/>
            <p:nvPr/>
          </p:nvSpPr>
          <p:spPr>
            <a:xfrm>
              <a:off x="5727991" y="1970552"/>
              <a:ext cx="323560" cy="188449"/>
            </a:xfrm>
            <a:custGeom>
              <a:avLst/>
              <a:gdLst/>
              <a:ahLst/>
              <a:cxnLst/>
              <a:rect l="0" t="0" r="0" b="0"/>
              <a:pathLst>
                <a:path w="323560" h="188449">
                  <a:moveTo>
                    <a:pt x="25109" y="61448"/>
                  </a:moveTo>
                  <a:lnTo>
                    <a:pt x="25109" y="91484"/>
                  </a:lnTo>
                  <a:lnTo>
                    <a:pt x="23226" y="122353"/>
                  </a:lnTo>
                  <a:lnTo>
                    <a:pt x="18641" y="150135"/>
                  </a:lnTo>
                  <a:lnTo>
                    <a:pt x="7810" y="180079"/>
                  </a:lnTo>
                  <a:lnTo>
                    <a:pt x="7225" y="182869"/>
                  </a:lnTo>
                  <a:lnTo>
                    <a:pt x="6131" y="184729"/>
                  </a:lnTo>
                  <a:lnTo>
                    <a:pt x="4695" y="185967"/>
                  </a:lnTo>
                  <a:lnTo>
                    <a:pt x="0" y="188302"/>
                  </a:lnTo>
                  <a:lnTo>
                    <a:pt x="4130" y="178280"/>
                  </a:lnTo>
                  <a:lnTo>
                    <a:pt x="10959" y="148656"/>
                  </a:lnTo>
                  <a:lnTo>
                    <a:pt x="20772" y="117844"/>
                  </a:lnTo>
                  <a:lnTo>
                    <a:pt x="32055" y="92974"/>
                  </a:lnTo>
                  <a:lnTo>
                    <a:pt x="46217" y="67731"/>
                  </a:lnTo>
                  <a:lnTo>
                    <a:pt x="65700" y="44258"/>
                  </a:lnTo>
                  <a:lnTo>
                    <a:pt x="94197" y="20735"/>
                  </a:lnTo>
                  <a:lnTo>
                    <a:pt x="119502" y="8276"/>
                  </a:lnTo>
                  <a:lnTo>
                    <a:pt x="129620" y="6065"/>
                  </a:lnTo>
                  <a:lnTo>
                    <a:pt x="138821" y="6965"/>
                  </a:lnTo>
                  <a:lnTo>
                    <a:pt x="143251" y="8191"/>
                  </a:lnTo>
                  <a:lnTo>
                    <a:pt x="150053" y="13318"/>
                  </a:lnTo>
                  <a:lnTo>
                    <a:pt x="155428" y="21007"/>
                  </a:lnTo>
                  <a:lnTo>
                    <a:pt x="166805" y="49276"/>
                  </a:lnTo>
                  <a:lnTo>
                    <a:pt x="175368" y="78615"/>
                  </a:lnTo>
                  <a:lnTo>
                    <a:pt x="180323" y="99696"/>
                  </a:lnTo>
                  <a:lnTo>
                    <a:pt x="178274" y="129863"/>
                  </a:lnTo>
                  <a:lnTo>
                    <a:pt x="176903" y="152718"/>
                  </a:lnTo>
                  <a:lnTo>
                    <a:pt x="171050" y="166411"/>
                  </a:lnTo>
                  <a:lnTo>
                    <a:pt x="169675" y="167407"/>
                  </a:lnTo>
                  <a:lnTo>
                    <a:pt x="168052" y="168070"/>
                  </a:lnTo>
                  <a:lnTo>
                    <a:pt x="166970" y="167807"/>
                  </a:lnTo>
                  <a:lnTo>
                    <a:pt x="166249" y="166926"/>
                  </a:lnTo>
                  <a:lnTo>
                    <a:pt x="165770" y="165632"/>
                  </a:lnTo>
                  <a:lnTo>
                    <a:pt x="166155" y="164065"/>
                  </a:lnTo>
                  <a:lnTo>
                    <a:pt x="169361" y="157783"/>
                  </a:lnTo>
                  <a:lnTo>
                    <a:pt x="176070" y="129478"/>
                  </a:lnTo>
                  <a:lnTo>
                    <a:pt x="185874" y="98769"/>
                  </a:lnTo>
                  <a:lnTo>
                    <a:pt x="195273" y="72035"/>
                  </a:lnTo>
                  <a:lnTo>
                    <a:pt x="204408" y="45535"/>
                  </a:lnTo>
                  <a:lnTo>
                    <a:pt x="217935" y="24277"/>
                  </a:lnTo>
                  <a:lnTo>
                    <a:pt x="233466" y="8335"/>
                  </a:lnTo>
                  <a:lnTo>
                    <a:pt x="242594" y="2564"/>
                  </a:lnTo>
                  <a:lnTo>
                    <a:pt x="251356" y="0"/>
                  </a:lnTo>
                  <a:lnTo>
                    <a:pt x="258072" y="741"/>
                  </a:lnTo>
                  <a:lnTo>
                    <a:pt x="264114" y="4128"/>
                  </a:lnTo>
                  <a:lnTo>
                    <a:pt x="274744" y="13967"/>
                  </a:lnTo>
                  <a:lnTo>
                    <a:pt x="280225" y="21765"/>
                  </a:lnTo>
                  <a:lnTo>
                    <a:pt x="286651" y="51256"/>
                  </a:lnTo>
                  <a:lnTo>
                    <a:pt x="290280" y="74890"/>
                  </a:lnTo>
                  <a:lnTo>
                    <a:pt x="289475" y="99767"/>
                  </a:lnTo>
                  <a:lnTo>
                    <a:pt x="287949" y="115872"/>
                  </a:lnTo>
                  <a:lnTo>
                    <a:pt x="290836" y="143459"/>
                  </a:lnTo>
                  <a:lnTo>
                    <a:pt x="292386" y="169902"/>
                  </a:lnTo>
                  <a:lnTo>
                    <a:pt x="296840" y="178875"/>
                  </a:lnTo>
                  <a:lnTo>
                    <a:pt x="300630" y="183723"/>
                  </a:lnTo>
                  <a:lnTo>
                    <a:pt x="306546" y="186347"/>
                  </a:lnTo>
                  <a:lnTo>
                    <a:pt x="323559" y="188448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3" name="SMARTInkShape-1116"/>
            <p:cNvSpPr/>
            <p:nvPr/>
          </p:nvSpPr>
          <p:spPr>
            <a:xfrm>
              <a:off x="5086350" y="2063750"/>
              <a:ext cx="341263" cy="144753"/>
            </a:xfrm>
            <a:custGeom>
              <a:avLst/>
              <a:gdLst/>
              <a:ahLst/>
              <a:cxnLst/>
              <a:rect l="0" t="0" r="0" b="0"/>
              <a:pathLst>
                <a:path w="341263" h="144753">
                  <a:moveTo>
                    <a:pt x="0" y="38100"/>
                  </a:moveTo>
                  <a:lnTo>
                    <a:pt x="0" y="41470"/>
                  </a:lnTo>
                  <a:lnTo>
                    <a:pt x="705" y="42464"/>
                  </a:lnTo>
                  <a:lnTo>
                    <a:pt x="1880" y="43126"/>
                  </a:lnTo>
                  <a:lnTo>
                    <a:pt x="8787" y="44057"/>
                  </a:lnTo>
                  <a:lnTo>
                    <a:pt x="33613" y="44398"/>
                  </a:lnTo>
                  <a:lnTo>
                    <a:pt x="56918" y="44433"/>
                  </a:lnTo>
                  <a:lnTo>
                    <a:pt x="85145" y="43738"/>
                  </a:lnTo>
                  <a:lnTo>
                    <a:pt x="112403" y="39378"/>
                  </a:lnTo>
                  <a:lnTo>
                    <a:pt x="141802" y="34324"/>
                  </a:lnTo>
                  <a:lnTo>
                    <a:pt x="167995" y="31806"/>
                  </a:lnTo>
                  <a:lnTo>
                    <a:pt x="196167" y="26873"/>
                  </a:lnTo>
                  <a:lnTo>
                    <a:pt x="227098" y="24888"/>
                  </a:lnTo>
                  <a:lnTo>
                    <a:pt x="258381" y="10479"/>
                  </a:lnTo>
                  <a:lnTo>
                    <a:pt x="265762" y="6460"/>
                  </a:lnTo>
                  <a:lnTo>
                    <a:pt x="271950" y="990"/>
                  </a:lnTo>
                  <a:lnTo>
                    <a:pt x="271612" y="660"/>
                  </a:lnTo>
                  <a:lnTo>
                    <a:pt x="260742" y="87"/>
                  </a:lnTo>
                  <a:lnTo>
                    <a:pt x="255115" y="1920"/>
                  </a:lnTo>
                  <a:lnTo>
                    <a:pt x="226278" y="22076"/>
                  </a:lnTo>
                  <a:lnTo>
                    <a:pt x="201065" y="51716"/>
                  </a:lnTo>
                  <a:lnTo>
                    <a:pt x="183284" y="82669"/>
                  </a:lnTo>
                  <a:lnTo>
                    <a:pt x="179425" y="101635"/>
                  </a:lnTo>
                  <a:lnTo>
                    <a:pt x="181652" y="117288"/>
                  </a:lnTo>
                  <a:lnTo>
                    <a:pt x="186803" y="124565"/>
                  </a:lnTo>
                  <a:lnTo>
                    <a:pt x="194500" y="130150"/>
                  </a:lnTo>
                  <a:lnTo>
                    <a:pt x="222777" y="141673"/>
                  </a:lnTo>
                  <a:lnTo>
                    <a:pt x="241456" y="144752"/>
                  </a:lnTo>
                  <a:lnTo>
                    <a:pt x="271095" y="140723"/>
                  </a:lnTo>
                  <a:lnTo>
                    <a:pt x="301171" y="131089"/>
                  </a:lnTo>
                  <a:lnTo>
                    <a:pt x="323650" y="113722"/>
                  </a:lnTo>
                  <a:lnTo>
                    <a:pt x="331522" y="104870"/>
                  </a:lnTo>
                  <a:lnTo>
                    <a:pt x="339214" y="88693"/>
                  </a:lnTo>
                  <a:lnTo>
                    <a:pt x="341262" y="79164"/>
                  </a:lnTo>
                  <a:lnTo>
                    <a:pt x="338408" y="68345"/>
                  </a:lnTo>
                  <a:lnTo>
                    <a:pt x="322130" y="38524"/>
                  </a:lnTo>
                  <a:lnTo>
                    <a:pt x="306820" y="18400"/>
                  </a:lnTo>
                  <a:lnTo>
                    <a:pt x="286177" y="8007"/>
                  </a:lnTo>
                  <a:lnTo>
                    <a:pt x="283918" y="7454"/>
                  </a:lnTo>
                  <a:lnTo>
                    <a:pt x="282411" y="6381"/>
                  </a:lnTo>
                  <a:lnTo>
                    <a:pt x="281407" y="4958"/>
                  </a:lnTo>
                  <a:lnTo>
                    <a:pt x="27940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4" name="SMARTInkShape-1117"/>
            <p:cNvSpPr/>
            <p:nvPr/>
          </p:nvSpPr>
          <p:spPr>
            <a:xfrm>
              <a:off x="5124450" y="1905000"/>
              <a:ext cx="38101" cy="319709"/>
            </a:xfrm>
            <a:custGeom>
              <a:avLst/>
              <a:gdLst/>
              <a:ahLst/>
              <a:cxnLst/>
              <a:rect l="0" t="0" r="0" b="0"/>
              <a:pathLst>
                <a:path w="38101" h="319709">
                  <a:moveTo>
                    <a:pt x="38100" y="0"/>
                  </a:moveTo>
                  <a:lnTo>
                    <a:pt x="38100" y="3370"/>
                  </a:lnTo>
                  <a:lnTo>
                    <a:pt x="36217" y="6906"/>
                  </a:lnTo>
                  <a:lnTo>
                    <a:pt x="34728" y="8838"/>
                  </a:lnTo>
                  <a:lnTo>
                    <a:pt x="33073" y="14745"/>
                  </a:lnTo>
                  <a:lnTo>
                    <a:pt x="31924" y="39910"/>
                  </a:lnTo>
                  <a:lnTo>
                    <a:pt x="31801" y="63251"/>
                  </a:lnTo>
                  <a:lnTo>
                    <a:pt x="31059" y="93608"/>
                  </a:lnTo>
                  <a:lnTo>
                    <a:pt x="28385" y="119450"/>
                  </a:lnTo>
                  <a:lnTo>
                    <a:pt x="26727" y="147397"/>
                  </a:lnTo>
                  <a:lnTo>
                    <a:pt x="25283" y="175575"/>
                  </a:lnTo>
                  <a:lnTo>
                    <a:pt x="22290" y="202210"/>
                  </a:lnTo>
                  <a:lnTo>
                    <a:pt x="16726" y="228159"/>
                  </a:lnTo>
                  <a:lnTo>
                    <a:pt x="10962" y="252392"/>
                  </a:lnTo>
                  <a:lnTo>
                    <a:pt x="7715" y="281196"/>
                  </a:lnTo>
                  <a:lnTo>
                    <a:pt x="6049" y="302040"/>
                  </a:lnTo>
                  <a:lnTo>
                    <a:pt x="622" y="319708"/>
                  </a:lnTo>
                  <a:lnTo>
                    <a:pt x="415" y="319676"/>
                  </a:lnTo>
                  <a:lnTo>
                    <a:pt x="0" y="3175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5" name="SMARTInkShape-1118"/>
            <p:cNvSpPr/>
            <p:nvPr/>
          </p:nvSpPr>
          <p:spPr>
            <a:xfrm>
              <a:off x="4832358" y="2052341"/>
              <a:ext cx="190493" cy="181990"/>
            </a:xfrm>
            <a:custGeom>
              <a:avLst/>
              <a:gdLst/>
              <a:ahLst/>
              <a:cxnLst/>
              <a:rect l="0" t="0" r="0" b="0"/>
              <a:pathLst>
                <a:path w="190493" h="181990">
                  <a:moveTo>
                    <a:pt x="19042" y="30459"/>
                  </a:moveTo>
                  <a:lnTo>
                    <a:pt x="22411" y="33829"/>
                  </a:lnTo>
                  <a:lnTo>
                    <a:pt x="24068" y="37365"/>
                  </a:lnTo>
                  <a:lnTo>
                    <a:pt x="25314" y="63867"/>
                  </a:lnTo>
                  <a:lnTo>
                    <a:pt x="25381" y="94177"/>
                  </a:lnTo>
                  <a:lnTo>
                    <a:pt x="22018" y="122772"/>
                  </a:lnTo>
                  <a:lnTo>
                    <a:pt x="14560" y="149823"/>
                  </a:lnTo>
                  <a:lnTo>
                    <a:pt x="6293" y="167605"/>
                  </a:lnTo>
                  <a:lnTo>
                    <a:pt x="2791" y="173257"/>
                  </a:lnTo>
                  <a:lnTo>
                    <a:pt x="359" y="181455"/>
                  </a:lnTo>
                  <a:lnTo>
                    <a:pt x="238" y="181217"/>
                  </a:lnTo>
                  <a:lnTo>
                    <a:pt x="0" y="167894"/>
                  </a:lnTo>
                  <a:lnTo>
                    <a:pt x="8829" y="137652"/>
                  </a:lnTo>
                  <a:lnTo>
                    <a:pt x="21362" y="107789"/>
                  </a:lnTo>
                  <a:lnTo>
                    <a:pt x="33245" y="76594"/>
                  </a:lnTo>
                  <a:lnTo>
                    <a:pt x="48971" y="46471"/>
                  </a:lnTo>
                  <a:lnTo>
                    <a:pt x="75101" y="19118"/>
                  </a:lnTo>
                  <a:lnTo>
                    <a:pt x="94917" y="5383"/>
                  </a:lnTo>
                  <a:lnTo>
                    <a:pt x="118696" y="26"/>
                  </a:lnTo>
                  <a:lnTo>
                    <a:pt x="128949" y="0"/>
                  </a:lnTo>
                  <a:lnTo>
                    <a:pt x="140560" y="2339"/>
                  </a:lnTo>
                  <a:lnTo>
                    <a:pt x="155629" y="10995"/>
                  </a:lnTo>
                  <a:lnTo>
                    <a:pt x="165659" y="22495"/>
                  </a:lnTo>
                  <a:lnTo>
                    <a:pt x="173098" y="38212"/>
                  </a:lnTo>
                  <a:lnTo>
                    <a:pt x="177569" y="67554"/>
                  </a:lnTo>
                  <a:lnTo>
                    <a:pt x="181176" y="92877"/>
                  </a:lnTo>
                  <a:lnTo>
                    <a:pt x="179107" y="120998"/>
                  </a:lnTo>
                  <a:lnTo>
                    <a:pt x="176170" y="150178"/>
                  </a:lnTo>
                  <a:lnTo>
                    <a:pt x="171565" y="181554"/>
                  </a:lnTo>
                  <a:lnTo>
                    <a:pt x="171523" y="181989"/>
                  </a:lnTo>
                  <a:lnTo>
                    <a:pt x="174837" y="179229"/>
                  </a:lnTo>
                  <a:lnTo>
                    <a:pt x="190492" y="157459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6" name="SMARTInkShape-1119"/>
            <p:cNvSpPr/>
            <p:nvPr/>
          </p:nvSpPr>
          <p:spPr>
            <a:xfrm>
              <a:off x="4743450" y="1962226"/>
              <a:ext cx="31751" cy="6275"/>
            </a:xfrm>
            <a:custGeom>
              <a:avLst/>
              <a:gdLst/>
              <a:ahLst/>
              <a:cxnLst/>
              <a:rect l="0" t="0" r="0" b="0"/>
              <a:pathLst>
                <a:path w="31751" h="6275">
                  <a:moveTo>
                    <a:pt x="0" y="6274"/>
                  </a:moveTo>
                  <a:lnTo>
                    <a:pt x="5467" y="805"/>
                  </a:lnTo>
                  <a:lnTo>
                    <a:pt x="9459" y="185"/>
                  </a:lnTo>
                  <a:lnTo>
                    <a:pt x="15111" y="0"/>
                  </a:lnTo>
                  <a:lnTo>
                    <a:pt x="31750" y="6274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7" name="SMARTInkShape-1120"/>
            <p:cNvSpPr/>
            <p:nvPr/>
          </p:nvSpPr>
          <p:spPr>
            <a:xfrm>
              <a:off x="4705350" y="2076450"/>
              <a:ext cx="50801" cy="139701"/>
            </a:xfrm>
            <a:custGeom>
              <a:avLst/>
              <a:gdLst/>
              <a:ahLst/>
              <a:cxnLst/>
              <a:rect l="0" t="0" r="0" b="0"/>
              <a:pathLst>
                <a:path w="50801" h="139701">
                  <a:moveTo>
                    <a:pt x="50800" y="0"/>
                  </a:moveTo>
                  <a:lnTo>
                    <a:pt x="50093" y="15899"/>
                  </a:lnTo>
                  <a:lnTo>
                    <a:pt x="44332" y="45380"/>
                  </a:lnTo>
                  <a:lnTo>
                    <a:pt x="35688" y="76322"/>
                  </a:lnTo>
                  <a:lnTo>
                    <a:pt x="23093" y="105281"/>
                  </a:lnTo>
                  <a:lnTo>
                    <a:pt x="10836" y="127231"/>
                  </a:lnTo>
                  <a:lnTo>
                    <a:pt x="0" y="1397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8" name="SMARTInkShape-1121"/>
            <p:cNvSpPr/>
            <p:nvPr/>
          </p:nvSpPr>
          <p:spPr>
            <a:xfrm>
              <a:off x="4191000" y="1809947"/>
              <a:ext cx="267907" cy="272854"/>
            </a:xfrm>
            <a:custGeom>
              <a:avLst/>
              <a:gdLst/>
              <a:ahLst/>
              <a:cxnLst/>
              <a:rect l="0" t="0" r="0" b="0"/>
              <a:pathLst>
                <a:path w="267907" h="272854">
                  <a:moveTo>
                    <a:pt x="0" y="82353"/>
                  </a:moveTo>
                  <a:lnTo>
                    <a:pt x="0" y="54410"/>
                  </a:lnTo>
                  <a:lnTo>
                    <a:pt x="3371" y="40521"/>
                  </a:lnTo>
                  <a:lnTo>
                    <a:pt x="10669" y="31775"/>
                  </a:lnTo>
                  <a:lnTo>
                    <a:pt x="26680" y="20799"/>
                  </a:lnTo>
                  <a:lnTo>
                    <a:pt x="54423" y="7400"/>
                  </a:lnTo>
                  <a:lnTo>
                    <a:pt x="78763" y="2053"/>
                  </a:lnTo>
                  <a:lnTo>
                    <a:pt x="103847" y="470"/>
                  </a:lnTo>
                  <a:lnTo>
                    <a:pt x="132526" y="0"/>
                  </a:lnTo>
                  <a:lnTo>
                    <a:pt x="163365" y="6602"/>
                  </a:lnTo>
                  <a:lnTo>
                    <a:pt x="191475" y="14124"/>
                  </a:lnTo>
                  <a:lnTo>
                    <a:pt x="217678" y="27565"/>
                  </a:lnTo>
                  <a:lnTo>
                    <a:pt x="239945" y="48324"/>
                  </a:lnTo>
                  <a:lnTo>
                    <a:pt x="256576" y="72347"/>
                  </a:lnTo>
                  <a:lnTo>
                    <a:pt x="267070" y="100711"/>
                  </a:lnTo>
                  <a:lnTo>
                    <a:pt x="267906" y="131457"/>
                  </a:lnTo>
                  <a:lnTo>
                    <a:pt x="260315" y="159539"/>
                  </a:lnTo>
                  <a:lnTo>
                    <a:pt x="244402" y="189242"/>
                  </a:lnTo>
                  <a:lnTo>
                    <a:pt x="226931" y="208332"/>
                  </a:lnTo>
                  <a:lnTo>
                    <a:pt x="204194" y="222533"/>
                  </a:lnTo>
                  <a:lnTo>
                    <a:pt x="179583" y="232230"/>
                  </a:lnTo>
                  <a:lnTo>
                    <a:pt x="154418" y="243020"/>
                  </a:lnTo>
                  <a:lnTo>
                    <a:pt x="129792" y="251000"/>
                  </a:lnTo>
                  <a:lnTo>
                    <a:pt x="98988" y="258807"/>
                  </a:lnTo>
                  <a:lnTo>
                    <a:pt x="91502" y="261436"/>
                  </a:lnTo>
                  <a:lnTo>
                    <a:pt x="87233" y="264251"/>
                  </a:lnTo>
                  <a:lnTo>
                    <a:pt x="87083" y="265000"/>
                  </a:lnTo>
                  <a:lnTo>
                    <a:pt x="93729" y="270669"/>
                  </a:lnTo>
                  <a:lnTo>
                    <a:pt x="101600" y="272853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9" name="SMARTInkShape-1122"/>
            <p:cNvSpPr/>
            <p:nvPr/>
          </p:nvSpPr>
          <p:spPr>
            <a:xfrm>
              <a:off x="4248150" y="1917700"/>
              <a:ext cx="19051" cy="279401"/>
            </a:xfrm>
            <a:custGeom>
              <a:avLst/>
              <a:gdLst/>
              <a:ahLst/>
              <a:cxnLst/>
              <a:rect l="0" t="0" r="0" b="0"/>
              <a:pathLst>
                <a:path w="19051" h="279401">
                  <a:moveTo>
                    <a:pt x="19050" y="0"/>
                  </a:moveTo>
                  <a:lnTo>
                    <a:pt x="19050" y="27135"/>
                  </a:lnTo>
                  <a:lnTo>
                    <a:pt x="14685" y="56212"/>
                  </a:lnTo>
                  <a:lnTo>
                    <a:pt x="13287" y="81488"/>
                  </a:lnTo>
                  <a:lnTo>
                    <a:pt x="12874" y="111711"/>
                  </a:lnTo>
                  <a:lnTo>
                    <a:pt x="12777" y="135021"/>
                  </a:lnTo>
                  <a:lnTo>
                    <a:pt x="10852" y="157610"/>
                  </a:lnTo>
                  <a:lnTo>
                    <a:pt x="7684" y="188280"/>
                  </a:lnTo>
                  <a:lnTo>
                    <a:pt x="6744" y="213361"/>
                  </a:lnTo>
                  <a:lnTo>
                    <a:pt x="6427" y="240798"/>
                  </a:lnTo>
                  <a:lnTo>
                    <a:pt x="394" y="272307"/>
                  </a:lnTo>
                  <a:lnTo>
                    <a:pt x="0" y="2794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0" name="SMARTInkShape-1123"/>
            <p:cNvSpPr/>
            <p:nvPr/>
          </p:nvSpPr>
          <p:spPr>
            <a:xfrm>
              <a:off x="3898900" y="1955800"/>
              <a:ext cx="260351" cy="44451"/>
            </a:xfrm>
            <a:custGeom>
              <a:avLst/>
              <a:gdLst/>
              <a:ahLst/>
              <a:cxnLst/>
              <a:rect l="0" t="0" r="0" b="0"/>
              <a:pathLst>
                <a:path w="260351" h="44451">
                  <a:moveTo>
                    <a:pt x="0" y="44450"/>
                  </a:moveTo>
                  <a:lnTo>
                    <a:pt x="5467" y="38981"/>
                  </a:lnTo>
                  <a:lnTo>
                    <a:pt x="35838" y="33082"/>
                  </a:lnTo>
                  <a:lnTo>
                    <a:pt x="61026" y="27988"/>
                  </a:lnTo>
                  <a:lnTo>
                    <a:pt x="87383" y="25461"/>
                  </a:lnTo>
                  <a:lnTo>
                    <a:pt x="117926" y="20557"/>
                  </a:lnTo>
                  <a:lnTo>
                    <a:pt x="141311" y="16661"/>
                  </a:lnTo>
                  <a:lnTo>
                    <a:pt x="163934" y="14460"/>
                  </a:lnTo>
                  <a:lnTo>
                    <a:pt x="185749" y="12776"/>
                  </a:lnTo>
                  <a:lnTo>
                    <a:pt x="216451" y="7861"/>
                  </a:lnTo>
                  <a:lnTo>
                    <a:pt x="244623" y="1761"/>
                  </a:lnTo>
                  <a:lnTo>
                    <a:pt x="26035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1" name="SMARTInkShape-1124"/>
            <p:cNvSpPr/>
            <p:nvPr/>
          </p:nvSpPr>
          <p:spPr>
            <a:xfrm>
              <a:off x="3981450" y="1993900"/>
              <a:ext cx="44451" cy="228601"/>
            </a:xfrm>
            <a:custGeom>
              <a:avLst/>
              <a:gdLst/>
              <a:ahLst/>
              <a:cxnLst/>
              <a:rect l="0" t="0" r="0" b="0"/>
              <a:pathLst>
                <a:path w="44451" h="228601">
                  <a:moveTo>
                    <a:pt x="44450" y="0"/>
                  </a:moveTo>
                  <a:lnTo>
                    <a:pt x="41078" y="3369"/>
                  </a:lnTo>
                  <a:lnTo>
                    <a:pt x="39423" y="8788"/>
                  </a:lnTo>
                  <a:lnTo>
                    <a:pt x="33204" y="33613"/>
                  </a:lnTo>
                  <a:lnTo>
                    <a:pt x="27149" y="64285"/>
                  </a:lnTo>
                  <a:lnTo>
                    <a:pt x="24036" y="91014"/>
                  </a:lnTo>
                  <a:lnTo>
                    <a:pt x="18646" y="121275"/>
                  </a:lnTo>
                  <a:lnTo>
                    <a:pt x="12579" y="150703"/>
                  </a:lnTo>
                  <a:lnTo>
                    <a:pt x="8196" y="177296"/>
                  </a:lnTo>
                  <a:lnTo>
                    <a:pt x="3342" y="204825"/>
                  </a:lnTo>
                  <a:lnTo>
                    <a:pt x="0" y="2286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2" name="SMARTInkShape-1125"/>
            <p:cNvSpPr/>
            <p:nvPr/>
          </p:nvSpPr>
          <p:spPr>
            <a:xfrm>
              <a:off x="3657600" y="2120900"/>
              <a:ext cx="158751" cy="38101"/>
            </a:xfrm>
            <a:custGeom>
              <a:avLst/>
              <a:gdLst/>
              <a:ahLst/>
              <a:cxnLst/>
              <a:rect l="0" t="0" r="0" b="0"/>
              <a:pathLst>
                <a:path w="158751" h="38101">
                  <a:moveTo>
                    <a:pt x="0" y="38100"/>
                  </a:moveTo>
                  <a:lnTo>
                    <a:pt x="0" y="34729"/>
                  </a:lnTo>
                  <a:lnTo>
                    <a:pt x="1411" y="33734"/>
                  </a:lnTo>
                  <a:lnTo>
                    <a:pt x="31374" y="24957"/>
                  </a:lnTo>
                  <a:lnTo>
                    <a:pt x="57037" y="18919"/>
                  </a:lnTo>
                  <a:lnTo>
                    <a:pt x="84397" y="12661"/>
                  </a:lnTo>
                  <a:lnTo>
                    <a:pt x="114846" y="6337"/>
                  </a:lnTo>
                  <a:lnTo>
                    <a:pt x="140567" y="1877"/>
                  </a:lnTo>
                  <a:lnTo>
                    <a:pt x="15875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3" name="SMARTInkShape-1126"/>
            <p:cNvSpPr/>
            <p:nvPr/>
          </p:nvSpPr>
          <p:spPr>
            <a:xfrm>
              <a:off x="3613555" y="1969298"/>
              <a:ext cx="202796" cy="294191"/>
            </a:xfrm>
            <a:custGeom>
              <a:avLst/>
              <a:gdLst/>
              <a:ahLst/>
              <a:cxnLst/>
              <a:rect l="0" t="0" r="0" b="0"/>
              <a:pathLst>
                <a:path w="202796" h="294191">
                  <a:moveTo>
                    <a:pt x="120245" y="62702"/>
                  </a:moveTo>
                  <a:lnTo>
                    <a:pt x="120245" y="66071"/>
                  </a:lnTo>
                  <a:lnTo>
                    <a:pt x="113777" y="91950"/>
                  </a:lnTo>
                  <a:lnTo>
                    <a:pt x="105221" y="119147"/>
                  </a:lnTo>
                  <a:lnTo>
                    <a:pt x="94155" y="142456"/>
                  </a:lnTo>
                  <a:lnTo>
                    <a:pt x="81941" y="169822"/>
                  </a:lnTo>
                  <a:lnTo>
                    <a:pt x="67502" y="197686"/>
                  </a:lnTo>
                  <a:lnTo>
                    <a:pt x="51701" y="226404"/>
                  </a:lnTo>
                  <a:lnTo>
                    <a:pt x="33718" y="258021"/>
                  </a:lnTo>
                  <a:lnTo>
                    <a:pt x="17285" y="282532"/>
                  </a:lnTo>
                  <a:lnTo>
                    <a:pt x="4205" y="293517"/>
                  </a:lnTo>
                  <a:lnTo>
                    <a:pt x="2668" y="294190"/>
                  </a:lnTo>
                  <a:lnTo>
                    <a:pt x="1644" y="293933"/>
                  </a:lnTo>
                  <a:lnTo>
                    <a:pt x="960" y="293055"/>
                  </a:lnTo>
                  <a:lnTo>
                    <a:pt x="201" y="290199"/>
                  </a:lnTo>
                  <a:lnTo>
                    <a:pt x="0" y="288450"/>
                  </a:lnTo>
                  <a:lnTo>
                    <a:pt x="11860" y="257013"/>
                  </a:lnTo>
                  <a:lnTo>
                    <a:pt x="26041" y="230028"/>
                  </a:lnTo>
                  <a:lnTo>
                    <a:pt x="40199" y="198984"/>
                  </a:lnTo>
                  <a:lnTo>
                    <a:pt x="51508" y="175482"/>
                  </a:lnTo>
                  <a:lnTo>
                    <a:pt x="61707" y="150927"/>
                  </a:lnTo>
                  <a:lnTo>
                    <a:pt x="71651" y="125902"/>
                  </a:lnTo>
                  <a:lnTo>
                    <a:pt x="83125" y="100668"/>
                  </a:lnTo>
                  <a:lnTo>
                    <a:pt x="93398" y="77223"/>
                  </a:lnTo>
                  <a:lnTo>
                    <a:pt x="107115" y="47954"/>
                  </a:lnTo>
                  <a:lnTo>
                    <a:pt x="127949" y="17538"/>
                  </a:lnTo>
                  <a:lnTo>
                    <a:pt x="136325" y="5262"/>
                  </a:lnTo>
                  <a:lnTo>
                    <a:pt x="141032" y="1895"/>
                  </a:lnTo>
                  <a:lnTo>
                    <a:pt x="151019" y="0"/>
                  </a:lnTo>
                  <a:lnTo>
                    <a:pt x="153461" y="1144"/>
                  </a:lnTo>
                  <a:lnTo>
                    <a:pt x="155088" y="3318"/>
                  </a:lnTo>
                  <a:lnTo>
                    <a:pt x="166992" y="32447"/>
                  </a:lnTo>
                  <a:lnTo>
                    <a:pt x="175314" y="61716"/>
                  </a:lnTo>
                  <a:lnTo>
                    <a:pt x="180933" y="87731"/>
                  </a:lnTo>
                  <a:lnTo>
                    <a:pt x="182495" y="109809"/>
                  </a:lnTo>
                  <a:lnTo>
                    <a:pt x="185070" y="133732"/>
                  </a:lnTo>
                  <a:lnTo>
                    <a:pt x="187862" y="157771"/>
                  </a:lnTo>
                  <a:lnTo>
                    <a:pt x="189102" y="180214"/>
                  </a:lnTo>
                  <a:lnTo>
                    <a:pt x="189653" y="201947"/>
                  </a:lnTo>
                  <a:lnTo>
                    <a:pt x="191846" y="230253"/>
                  </a:lnTo>
                  <a:lnTo>
                    <a:pt x="195536" y="258782"/>
                  </a:lnTo>
                  <a:lnTo>
                    <a:pt x="197922" y="268146"/>
                  </a:lnTo>
                  <a:lnTo>
                    <a:pt x="201350" y="277385"/>
                  </a:lnTo>
                  <a:lnTo>
                    <a:pt x="202795" y="284952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4" name="SMARTInkShape-1127"/>
            <p:cNvSpPr/>
            <p:nvPr/>
          </p:nvSpPr>
          <p:spPr>
            <a:xfrm>
              <a:off x="3196740" y="2159000"/>
              <a:ext cx="168761" cy="31751"/>
            </a:xfrm>
            <a:custGeom>
              <a:avLst/>
              <a:gdLst/>
              <a:ahLst/>
              <a:cxnLst/>
              <a:rect l="0" t="0" r="0" b="0"/>
              <a:pathLst>
                <a:path w="168761" h="31751">
                  <a:moveTo>
                    <a:pt x="3660" y="31750"/>
                  </a:moveTo>
                  <a:lnTo>
                    <a:pt x="0" y="31750"/>
                  </a:lnTo>
                  <a:lnTo>
                    <a:pt x="1564" y="31750"/>
                  </a:lnTo>
                  <a:lnTo>
                    <a:pt x="4609" y="29867"/>
                  </a:lnTo>
                  <a:lnTo>
                    <a:pt x="6409" y="28377"/>
                  </a:lnTo>
                  <a:lnTo>
                    <a:pt x="32140" y="23909"/>
                  </a:lnTo>
                  <a:lnTo>
                    <a:pt x="57254" y="20490"/>
                  </a:lnTo>
                  <a:lnTo>
                    <a:pt x="88919" y="17595"/>
                  </a:lnTo>
                  <a:lnTo>
                    <a:pt x="111403" y="14170"/>
                  </a:lnTo>
                  <a:lnTo>
                    <a:pt x="139221" y="8275"/>
                  </a:lnTo>
                  <a:lnTo>
                    <a:pt x="16876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5" name="SMARTInkShape-1128"/>
            <p:cNvSpPr/>
            <p:nvPr/>
          </p:nvSpPr>
          <p:spPr>
            <a:xfrm>
              <a:off x="3257550" y="1968500"/>
              <a:ext cx="38101" cy="317501"/>
            </a:xfrm>
            <a:custGeom>
              <a:avLst/>
              <a:gdLst/>
              <a:ahLst/>
              <a:cxnLst/>
              <a:rect l="0" t="0" r="0" b="0"/>
              <a:pathLst>
                <a:path w="38101" h="317501">
                  <a:moveTo>
                    <a:pt x="38100" y="0"/>
                  </a:moveTo>
                  <a:lnTo>
                    <a:pt x="38100" y="8838"/>
                  </a:lnTo>
                  <a:lnTo>
                    <a:pt x="36217" y="12864"/>
                  </a:lnTo>
                  <a:lnTo>
                    <a:pt x="34728" y="14926"/>
                  </a:lnTo>
                  <a:lnTo>
                    <a:pt x="28640" y="43106"/>
                  </a:lnTo>
                  <a:lnTo>
                    <a:pt x="26360" y="66473"/>
                  </a:lnTo>
                  <a:lnTo>
                    <a:pt x="22312" y="94640"/>
                  </a:lnTo>
                  <a:lnTo>
                    <a:pt x="20015" y="125329"/>
                  </a:lnTo>
                  <a:lnTo>
                    <a:pt x="17598" y="148129"/>
                  </a:lnTo>
                  <a:lnTo>
                    <a:pt x="14875" y="172373"/>
                  </a:lnTo>
                  <a:lnTo>
                    <a:pt x="13666" y="197260"/>
                  </a:lnTo>
                  <a:lnTo>
                    <a:pt x="11248" y="220551"/>
                  </a:lnTo>
                  <a:lnTo>
                    <a:pt x="7820" y="242660"/>
                  </a:lnTo>
                  <a:lnTo>
                    <a:pt x="2630" y="272825"/>
                  </a:lnTo>
                  <a:lnTo>
                    <a:pt x="346" y="301537"/>
                  </a:lnTo>
                  <a:lnTo>
                    <a:pt x="0" y="3175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6" name="SMARTInkShape-1129"/>
            <p:cNvSpPr/>
            <p:nvPr/>
          </p:nvSpPr>
          <p:spPr>
            <a:xfrm>
              <a:off x="2755900" y="2089150"/>
              <a:ext cx="406401" cy="207922"/>
            </a:xfrm>
            <a:custGeom>
              <a:avLst/>
              <a:gdLst/>
              <a:ahLst/>
              <a:cxnLst/>
              <a:rect l="0" t="0" r="0" b="0"/>
              <a:pathLst>
                <a:path w="406401" h="207922">
                  <a:moveTo>
                    <a:pt x="0" y="127000"/>
                  </a:moveTo>
                  <a:lnTo>
                    <a:pt x="3370" y="127000"/>
                  </a:lnTo>
                  <a:lnTo>
                    <a:pt x="6906" y="128881"/>
                  </a:lnTo>
                  <a:lnTo>
                    <a:pt x="8837" y="130370"/>
                  </a:lnTo>
                  <a:lnTo>
                    <a:pt x="26440" y="132761"/>
                  </a:lnTo>
                  <a:lnTo>
                    <a:pt x="40602" y="132470"/>
                  </a:lnTo>
                  <a:lnTo>
                    <a:pt x="70179" y="124487"/>
                  </a:lnTo>
                  <a:lnTo>
                    <a:pt x="99760" y="114247"/>
                  </a:lnTo>
                  <a:lnTo>
                    <a:pt x="113755" y="106053"/>
                  </a:lnTo>
                  <a:lnTo>
                    <a:pt x="137770" y="87409"/>
                  </a:lnTo>
                  <a:lnTo>
                    <a:pt x="149323" y="68241"/>
                  </a:lnTo>
                  <a:lnTo>
                    <a:pt x="151032" y="62550"/>
                  </a:lnTo>
                  <a:lnTo>
                    <a:pt x="150783" y="60044"/>
                  </a:lnTo>
                  <a:lnTo>
                    <a:pt x="148623" y="55378"/>
                  </a:lnTo>
                  <a:lnTo>
                    <a:pt x="143441" y="48785"/>
                  </a:lnTo>
                  <a:lnTo>
                    <a:pt x="140783" y="48044"/>
                  </a:lnTo>
                  <a:lnTo>
                    <a:pt x="134066" y="49104"/>
                  </a:lnTo>
                  <a:lnTo>
                    <a:pt x="109943" y="59489"/>
                  </a:lnTo>
                  <a:lnTo>
                    <a:pt x="88744" y="77915"/>
                  </a:lnTo>
                  <a:lnTo>
                    <a:pt x="65873" y="108174"/>
                  </a:lnTo>
                  <a:lnTo>
                    <a:pt x="53802" y="138464"/>
                  </a:lnTo>
                  <a:lnTo>
                    <a:pt x="48240" y="161832"/>
                  </a:lnTo>
                  <a:lnTo>
                    <a:pt x="50432" y="178321"/>
                  </a:lnTo>
                  <a:lnTo>
                    <a:pt x="53694" y="187674"/>
                  </a:lnTo>
                  <a:lnTo>
                    <a:pt x="59376" y="194653"/>
                  </a:lnTo>
                  <a:lnTo>
                    <a:pt x="67311" y="200106"/>
                  </a:lnTo>
                  <a:lnTo>
                    <a:pt x="83679" y="206437"/>
                  </a:lnTo>
                  <a:lnTo>
                    <a:pt x="102640" y="207921"/>
                  </a:lnTo>
                  <a:lnTo>
                    <a:pt x="132090" y="202459"/>
                  </a:lnTo>
                  <a:lnTo>
                    <a:pt x="161872" y="191216"/>
                  </a:lnTo>
                  <a:lnTo>
                    <a:pt x="189862" y="175405"/>
                  </a:lnTo>
                  <a:lnTo>
                    <a:pt x="218794" y="154479"/>
                  </a:lnTo>
                  <a:lnTo>
                    <a:pt x="242044" y="123644"/>
                  </a:lnTo>
                  <a:lnTo>
                    <a:pt x="251936" y="108623"/>
                  </a:lnTo>
                  <a:lnTo>
                    <a:pt x="253592" y="102986"/>
                  </a:lnTo>
                  <a:lnTo>
                    <a:pt x="254434" y="102523"/>
                  </a:lnTo>
                  <a:lnTo>
                    <a:pt x="257250" y="102011"/>
                  </a:lnTo>
                  <a:lnTo>
                    <a:pt x="257578" y="102579"/>
                  </a:lnTo>
                  <a:lnTo>
                    <a:pt x="254915" y="108561"/>
                  </a:lnTo>
                  <a:lnTo>
                    <a:pt x="254052" y="135010"/>
                  </a:lnTo>
                  <a:lnTo>
                    <a:pt x="254006" y="163436"/>
                  </a:lnTo>
                  <a:lnTo>
                    <a:pt x="254000" y="194367"/>
                  </a:lnTo>
                  <a:lnTo>
                    <a:pt x="254000" y="195195"/>
                  </a:lnTo>
                  <a:lnTo>
                    <a:pt x="254704" y="195745"/>
                  </a:lnTo>
                  <a:lnTo>
                    <a:pt x="257371" y="196358"/>
                  </a:lnTo>
                  <a:lnTo>
                    <a:pt x="258364" y="195816"/>
                  </a:lnTo>
                  <a:lnTo>
                    <a:pt x="259026" y="194749"/>
                  </a:lnTo>
                  <a:lnTo>
                    <a:pt x="259957" y="189876"/>
                  </a:lnTo>
                  <a:lnTo>
                    <a:pt x="260325" y="160066"/>
                  </a:lnTo>
                  <a:lnTo>
                    <a:pt x="265415" y="132903"/>
                  </a:lnTo>
                  <a:lnTo>
                    <a:pt x="271178" y="109307"/>
                  </a:lnTo>
                  <a:lnTo>
                    <a:pt x="281330" y="77931"/>
                  </a:lnTo>
                  <a:lnTo>
                    <a:pt x="297162" y="49746"/>
                  </a:lnTo>
                  <a:lnTo>
                    <a:pt x="326280" y="24082"/>
                  </a:lnTo>
                  <a:lnTo>
                    <a:pt x="343619" y="16386"/>
                  </a:lnTo>
                  <a:lnTo>
                    <a:pt x="374744" y="9813"/>
                  </a:lnTo>
                  <a:lnTo>
                    <a:pt x="397623" y="4923"/>
                  </a:lnTo>
                  <a:lnTo>
                    <a:pt x="40640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7" name="SMARTInkShape-1130"/>
            <p:cNvSpPr/>
            <p:nvPr/>
          </p:nvSpPr>
          <p:spPr>
            <a:xfrm>
              <a:off x="2559050" y="2139950"/>
              <a:ext cx="184151" cy="126769"/>
            </a:xfrm>
            <a:custGeom>
              <a:avLst/>
              <a:gdLst/>
              <a:ahLst/>
              <a:cxnLst/>
              <a:rect l="0" t="0" r="0" b="0"/>
              <a:pathLst>
                <a:path w="184151" h="126769">
                  <a:moveTo>
                    <a:pt x="0" y="0"/>
                  </a:moveTo>
                  <a:lnTo>
                    <a:pt x="704" y="10138"/>
                  </a:lnTo>
                  <a:lnTo>
                    <a:pt x="12864" y="40078"/>
                  </a:lnTo>
                  <a:lnTo>
                    <a:pt x="24569" y="67261"/>
                  </a:lnTo>
                  <a:lnTo>
                    <a:pt x="36107" y="94033"/>
                  </a:lnTo>
                  <a:lnTo>
                    <a:pt x="51956" y="118093"/>
                  </a:lnTo>
                  <a:lnTo>
                    <a:pt x="55098" y="121061"/>
                  </a:lnTo>
                  <a:lnTo>
                    <a:pt x="62353" y="124361"/>
                  </a:lnTo>
                  <a:lnTo>
                    <a:pt x="83497" y="126768"/>
                  </a:lnTo>
                  <a:lnTo>
                    <a:pt x="94040" y="123560"/>
                  </a:lnTo>
                  <a:lnTo>
                    <a:pt x="118611" y="103228"/>
                  </a:lnTo>
                  <a:lnTo>
                    <a:pt x="144735" y="75577"/>
                  </a:lnTo>
                  <a:lnTo>
                    <a:pt x="162723" y="50676"/>
                  </a:lnTo>
                  <a:lnTo>
                    <a:pt x="180351" y="19652"/>
                  </a:lnTo>
                  <a:lnTo>
                    <a:pt x="184150" y="127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8" name="SMARTInkShape-1131"/>
            <p:cNvSpPr/>
            <p:nvPr/>
          </p:nvSpPr>
          <p:spPr>
            <a:xfrm>
              <a:off x="2336800" y="2097535"/>
              <a:ext cx="146051" cy="194398"/>
            </a:xfrm>
            <a:custGeom>
              <a:avLst/>
              <a:gdLst/>
              <a:ahLst/>
              <a:cxnLst/>
              <a:rect l="0" t="0" r="0" b="0"/>
              <a:pathLst>
                <a:path w="146051" h="194398">
                  <a:moveTo>
                    <a:pt x="0" y="36065"/>
                  </a:moveTo>
                  <a:lnTo>
                    <a:pt x="0" y="44903"/>
                  </a:lnTo>
                  <a:lnTo>
                    <a:pt x="10124" y="71612"/>
                  </a:lnTo>
                  <a:lnTo>
                    <a:pt x="12190" y="98851"/>
                  </a:lnTo>
                  <a:lnTo>
                    <a:pt x="12599" y="128195"/>
                  </a:lnTo>
                  <a:lnTo>
                    <a:pt x="12680" y="156097"/>
                  </a:lnTo>
                  <a:lnTo>
                    <a:pt x="12698" y="187313"/>
                  </a:lnTo>
                  <a:lnTo>
                    <a:pt x="12699" y="193332"/>
                  </a:lnTo>
                  <a:lnTo>
                    <a:pt x="12700" y="166908"/>
                  </a:lnTo>
                  <a:lnTo>
                    <a:pt x="16070" y="140148"/>
                  </a:lnTo>
                  <a:lnTo>
                    <a:pt x="21538" y="115980"/>
                  </a:lnTo>
                  <a:lnTo>
                    <a:pt x="30996" y="87573"/>
                  </a:lnTo>
                  <a:lnTo>
                    <a:pt x="39366" y="60185"/>
                  </a:lnTo>
                  <a:lnTo>
                    <a:pt x="53583" y="30715"/>
                  </a:lnTo>
                  <a:lnTo>
                    <a:pt x="65814" y="12372"/>
                  </a:lnTo>
                  <a:lnTo>
                    <a:pt x="74171" y="4838"/>
                  </a:lnTo>
                  <a:lnTo>
                    <a:pt x="82588" y="1020"/>
                  </a:lnTo>
                  <a:lnTo>
                    <a:pt x="86809" y="0"/>
                  </a:lnTo>
                  <a:lnTo>
                    <a:pt x="90328" y="28"/>
                  </a:lnTo>
                  <a:lnTo>
                    <a:pt x="106717" y="6982"/>
                  </a:lnTo>
                  <a:lnTo>
                    <a:pt x="112810" y="12791"/>
                  </a:lnTo>
                  <a:lnTo>
                    <a:pt x="120207" y="25876"/>
                  </a:lnTo>
                  <a:lnTo>
                    <a:pt x="129028" y="52632"/>
                  </a:lnTo>
                  <a:lnTo>
                    <a:pt x="132069" y="80171"/>
                  </a:lnTo>
                  <a:lnTo>
                    <a:pt x="136341" y="107301"/>
                  </a:lnTo>
                  <a:lnTo>
                    <a:pt x="138705" y="133215"/>
                  </a:lnTo>
                  <a:lnTo>
                    <a:pt x="139502" y="161480"/>
                  </a:lnTo>
                  <a:lnTo>
                    <a:pt x="139692" y="190065"/>
                  </a:lnTo>
                  <a:lnTo>
                    <a:pt x="140399" y="191647"/>
                  </a:lnTo>
                  <a:lnTo>
                    <a:pt x="141578" y="192704"/>
                  </a:lnTo>
                  <a:lnTo>
                    <a:pt x="145165" y="194397"/>
                  </a:lnTo>
                  <a:lnTo>
                    <a:pt x="145459" y="193830"/>
                  </a:lnTo>
                  <a:lnTo>
                    <a:pt x="146050" y="188465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9" name="SMARTInkShape-1132"/>
            <p:cNvSpPr/>
            <p:nvPr/>
          </p:nvSpPr>
          <p:spPr>
            <a:xfrm>
              <a:off x="2115016" y="2139950"/>
              <a:ext cx="169604" cy="151963"/>
            </a:xfrm>
            <a:custGeom>
              <a:avLst/>
              <a:gdLst/>
              <a:ahLst/>
              <a:cxnLst/>
              <a:rect l="0" t="0" r="0" b="0"/>
              <a:pathLst>
                <a:path w="169604" h="151963">
                  <a:moveTo>
                    <a:pt x="107484" y="0"/>
                  </a:moveTo>
                  <a:lnTo>
                    <a:pt x="91583" y="704"/>
                  </a:lnTo>
                  <a:lnTo>
                    <a:pt x="62808" y="11535"/>
                  </a:lnTo>
                  <a:lnTo>
                    <a:pt x="32024" y="34841"/>
                  </a:lnTo>
                  <a:lnTo>
                    <a:pt x="17685" y="59642"/>
                  </a:lnTo>
                  <a:lnTo>
                    <a:pt x="4843" y="88138"/>
                  </a:lnTo>
                  <a:lnTo>
                    <a:pt x="581" y="114149"/>
                  </a:lnTo>
                  <a:lnTo>
                    <a:pt x="0" y="126931"/>
                  </a:lnTo>
                  <a:lnTo>
                    <a:pt x="1255" y="131894"/>
                  </a:lnTo>
                  <a:lnTo>
                    <a:pt x="6414" y="139288"/>
                  </a:lnTo>
                  <a:lnTo>
                    <a:pt x="20622" y="147416"/>
                  </a:lnTo>
                  <a:lnTo>
                    <a:pt x="44385" y="151414"/>
                  </a:lnTo>
                  <a:lnTo>
                    <a:pt x="56863" y="151962"/>
                  </a:lnTo>
                  <a:lnTo>
                    <a:pt x="69463" y="148441"/>
                  </a:lnTo>
                  <a:lnTo>
                    <a:pt x="94798" y="134684"/>
                  </a:lnTo>
                  <a:lnTo>
                    <a:pt x="123845" y="117673"/>
                  </a:lnTo>
                  <a:lnTo>
                    <a:pt x="149183" y="91879"/>
                  </a:lnTo>
                  <a:lnTo>
                    <a:pt x="161556" y="64820"/>
                  </a:lnTo>
                  <a:lnTo>
                    <a:pt x="169603" y="35293"/>
                  </a:lnTo>
                  <a:lnTo>
                    <a:pt x="168488" y="27915"/>
                  </a:lnTo>
                  <a:lnTo>
                    <a:pt x="164634" y="190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0" name="SMARTInkShape-1133"/>
            <p:cNvSpPr/>
            <p:nvPr/>
          </p:nvSpPr>
          <p:spPr>
            <a:xfrm>
              <a:off x="1886365" y="1924879"/>
              <a:ext cx="259936" cy="380172"/>
            </a:xfrm>
            <a:custGeom>
              <a:avLst/>
              <a:gdLst/>
              <a:ahLst/>
              <a:cxnLst/>
              <a:rect l="0" t="0" r="0" b="0"/>
              <a:pathLst>
                <a:path w="259936" h="380172">
                  <a:moveTo>
                    <a:pt x="259935" y="24571"/>
                  </a:moveTo>
                  <a:lnTo>
                    <a:pt x="259935" y="15732"/>
                  </a:lnTo>
                  <a:lnTo>
                    <a:pt x="258523" y="13738"/>
                  </a:lnTo>
                  <a:lnTo>
                    <a:pt x="242257" y="3370"/>
                  </a:lnTo>
                  <a:lnTo>
                    <a:pt x="220850" y="0"/>
                  </a:lnTo>
                  <a:lnTo>
                    <a:pt x="194358" y="1216"/>
                  </a:lnTo>
                  <a:lnTo>
                    <a:pt x="170419" y="8008"/>
                  </a:lnTo>
                  <a:lnTo>
                    <a:pt x="145452" y="18957"/>
                  </a:lnTo>
                  <a:lnTo>
                    <a:pt x="118299" y="33020"/>
                  </a:lnTo>
                  <a:lnTo>
                    <a:pt x="89792" y="52473"/>
                  </a:lnTo>
                  <a:lnTo>
                    <a:pt x="65353" y="76113"/>
                  </a:lnTo>
                  <a:lnTo>
                    <a:pt x="44707" y="102872"/>
                  </a:lnTo>
                  <a:lnTo>
                    <a:pt x="27064" y="133143"/>
                  </a:lnTo>
                  <a:lnTo>
                    <a:pt x="18148" y="154670"/>
                  </a:lnTo>
                  <a:lnTo>
                    <a:pt x="11833" y="178348"/>
                  </a:lnTo>
                  <a:lnTo>
                    <a:pt x="6675" y="202982"/>
                  </a:lnTo>
                  <a:lnTo>
                    <a:pt x="2735" y="227336"/>
                  </a:lnTo>
                  <a:lnTo>
                    <a:pt x="984" y="249921"/>
                  </a:lnTo>
                  <a:lnTo>
                    <a:pt x="0" y="279096"/>
                  </a:lnTo>
                  <a:lnTo>
                    <a:pt x="6450" y="305616"/>
                  </a:lnTo>
                  <a:lnTo>
                    <a:pt x="25330" y="336425"/>
                  </a:lnTo>
                  <a:lnTo>
                    <a:pt x="39668" y="353098"/>
                  </a:lnTo>
                  <a:lnTo>
                    <a:pt x="51971" y="361788"/>
                  </a:lnTo>
                  <a:lnTo>
                    <a:pt x="79103" y="371234"/>
                  </a:lnTo>
                  <a:lnTo>
                    <a:pt x="113885" y="380171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80" name="SMARTInkShape-Group183"/>
          <p:cNvGrpSpPr/>
          <p:nvPr/>
        </p:nvGrpSpPr>
        <p:grpSpPr>
          <a:xfrm>
            <a:off x="3276600" y="1041400"/>
            <a:ext cx="2853132" cy="520701"/>
            <a:chOff x="3276600" y="1041400"/>
            <a:chExt cx="2853132" cy="520701"/>
          </a:xfrm>
        </p:grpSpPr>
        <p:sp>
          <p:nvSpPr>
            <p:cNvPr id="262" name="SMARTInkShape-1134"/>
            <p:cNvSpPr/>
            <p:nvPr/>
          </p:nvSpPr>
          <p:spPr>
            <a:xfrm>
              <a:off x="5995851" y="1182082"/>
              <a:ext cx="133881" cy="259369"/>
            </a:xfrm>
            <a:custGeom>
              <a:avLst/>
              <a:gdLst/>
              <a:ahLst/>
              <a:cxnLst/>
              <a:rect l="0" t="0" r="0" b="0"/>
              <a:pathLst>
                <a:path w="133881" h="259369">
                  <a:moveTo>
                    <a:pt x="125549" y="18068"/>
                  </a:moveTo>
                  <a:lnTo>
                    <a:pt x="122177" y="14696"/>
                  </a:lnTo>
                  <a:lnTo>
                    <a:pt x="120522" y="11159"/>
                  </a:lnTo>
                  <a:lnTo>
                    <a:pt x="120081" y="9229"/>
                  </a:lnTo>
                  <a:lnTo>
                    <a:pt x="118376" y="7941"/>
                  </a:lnTo>
                  <a:lnTo>
                    <a:pt x="89369" y="0"/>
                  </a:lnTo>
                  <a:lnTo>
                    <a:pt x="61464" y="6054"/>
                  </a:lnTo>
                  <a:lnTo>
                    <a:pt x="34586" y="16040"/>
                  </a:lnTo>
                  <a:lnTo>
                    <a:pt x="18398" y="23033"/>
                  </a:lnTo>
                  <a:lnTo>
                    <a:pt x="8506" y="33727"/>
                  </a:lnTo>
                  <a:lnTo>
                    <a:pt x="1813" y="45128"/>
                  </a:lnTo>
                  <a:lnTo>
                    <a:pt x="0" y="50791"/>
                  </a:lnTo>
                  <a:lnTo>
                    <a:pt x="1074" y="57540"/>
                  </a:lnTo>
                  <a:lnTo>
                    <a:pt x="4609" y="65244"/>
                  </a:lnTo>
                  <a:lnTo>
                    <a:pt x="27117" y="90088"/>
                  </a:lnTo>
                  <a:lnTo>
                    <a:pt x="56116" y="114578"/>
                  </a:lnTo>
                  <a:lnTo>
                    <a:pt x="87504" y="140208"/>
                  </a:lnTo>
                  <a:lnTo>
                    <a:pt x="114135" y="169957"/>
                  </a:lnTo>
                  <a:lnTo>
                    <a:pt x="129854" y="190879"/>
                  </a:lnTo>
                  <a:lnTo>
                    <a:pt x="132652" y="196775"/>
                  </a:lnTo>
                  <a:lnTo>
                    <a:pt x="133880" y="207089"/>
                  </a:lnTo>
                  <a:lnTo>
                    <a:pt x="130604" y="220830"/>
                  </a:lnTo>
                  <a:lnTo>
                    <a:pt x="128918" y="225209"/>
                  </a:lnTo>
                  <a:lnTo>
                    <a:pt x="123284" y="231955"/>
                  </a:lnTo>
                  <a:lnTo>
                    <a:pt x="115370" y="237307"/>
                  </a:lnTo>
                  <a:lnTo>
                    <a:pt x="91161" y="246490"/>
                  </a:lnTo>
                  <a:lnTo>
                    <a:pt x="59411" y="251727"/>
                  </a:lnTo>
                  <a:lnTo>
                    <a:pt x="31031" y="257126"/>
                  </a:lnTo>
                  <a:lnTo>
                    <a:pt x="4899" y="259368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3" name="SMARTInkShape-1135"/>
            <p:cNvSpPr/>
            <p:nvPr/>
          </p:nvSpPr>
          <p:spPr>
            <a:xfrm>
              <a:off x="5702306" y="1183137"/>
              <a:ext cx="177795" cy="226077"/>
            </a:xfrm>
            <a:custGeom>
              <a:avLst/>
              <a:gdLst/>
              <a:ahLst/>
              <a:cxnLst/>
              <a:rect l="0" t="0" r="0" b="0"/>
              <a:pathLst>
                <a:path w="177795" h="226077">
                  <a:moveTo>
                    <a:pt x="12694" y="42413"/>
                  </a:moveTo>
                  <a:lnTo>
                    <a:pt x="12694" y="70024"/>
                  </a:lnTo>
                  <a:lnTo>
                    <a:pt x="12694" y="100558"/>
                  </a:lnTo>
                  <a:lnTo>
                    <a:pt x="10811" y="131927"/>
                  </a:lnTo>
                  <a:lnTo>
                    <a:pt x="7226" y="161930"/>
                  </a:lnTo>
                  <a:lnTo>
                    <a:pt x="4577" y="187755"/>
                  </a:lnTo>
                  <a:lnTo>
                    <a:pt x="597" y="204466"/>
                  </a:lnTo>
                  <a:lnTo>
                    <a:pt x="73" y="212485"/>
                  </a:lnTo>
                  <a:lnTo>
                    <a:pt x="0" y="201531"/>
                  </a:lnTo>
                  <a:lnTo>
                    <a:pt x="5020" y="174975"/>
                  </a:lnTo>
                  <a:lnTo>
                    <a:pt x="9453" y="146836"/>
                  </a:lnTo>
                  <a:lnTo>
                    <a:pt x="15103" y="119056"/>
                  </a:lnTo>
                  <a:lnTo>
                    <a:pt x="21248" y="88484"/>
                  </a:lnTo>
                  <a:lnTo>
                    <a:pt x="27536" y="60452"/>
                  </a:lnTo>
                  <a:lnTo>
                    <a:pt x="41051" y="30767"/>
                  </a:lnTo>
                  <a:lnTo>
                    <a:pt x="53160" y="12385"/>
                  </a:lnTo>
                  <a:lnTo>
                    <a:pt x="61487" y="4843"/>
                  </a:lnTo>
                  <a:lnTo>
                    <a:pt x="69892" y="1020"/>
                  </a:lnTo>
                  <a:lnTo>
                    <a:pt x="74110" y="0"/>
                  </a:lnTo>
                  <a:lnTo>
                    <a:pt x="82557" y="750"/>
                  </a:lnTo>
                  <a:lnTo>
                    <a:pt x="99480" y="6979"/>
                  </a:lnTo>
                  <a:lnTo>
                    <a:pt x="124877" y="28016"/>
                  </a:lnTo>
                  <a:lnTo>
                    <a:pt x="136741" y="54046"/>
                  </a:lnTo>
                  <a:lnTo>
                    <a:pt x="142972" y="75256"/>
                  </a:lnTo>
                  <a:lnTo>
                    <a:pt x="145133" y="102551"/>
                  </a:lnTo>
                  <a:lnTo>
                    <a:pt x="145773" y="128826"/>
                  </a:lnTo>
                  <a:lnTo>
                    <a:pt x="145964" y="153781"/>
                  </a:lnTo>
                  <a:lnTo>
                    <a:pt x="146033" y="184704"/>
                  </a:lnTo>
                  <a:lnTo>
                    <a:pt x="146749" y="215178"/>
                  </a:lnTo>
                  <a:lnTo>
                    <a:pt x="149414" y="221032"/>
                  </a:lnTo>
                  <a:lnTo>
                    <a:pt x="151818" y="222876"/>
                  </a:lnTo>
                  <a:lnTo>
                    <a:pt x="161239" y="225470"/>
                  </a:lnTo>
                  <a:lnTo>
                    <a:pt x="166438" y="226076"/>
                  </a:lnTo>
                  <a:lnTo>
                    <a:pt x="171099" y="224465"/>
                  </a:lnTo>
                  <a:lnTo>
                    <a:pt x="177794" y="220213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4" name="SMARTInkShape-1136"/>
            <p:cNvSpPr/>
            <p:nvPr/>
          </p:nvSpPr>
          <p:spPr>
            <a:xfrm>
              <a:off x="5575300" y="1130300"/>
              <a:ext cx="25401" cy="1"/>
            </a:xfrm>
            <a:custGeom>
              <a:avLst/>
              <a:gdLst/>
              <a:ahLst/>
              <a:cxnLst/>
              <a:rect l="0" t="0" r="0" b="0"/>
              <a:pathLst>
                <a:path w="25401" h="1">
                  <a:moveTo>
                    <a:pt x="0" y="0"/>
                  </a:moveTo>
                  <a:lnTo>
                    <a:pt x="2540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5" name="SMARTInkShape-1137"/>
            <p:cNvSpPr/>
            <p:nvPr/>
          </p:nvSpPr>
          <p:spPr>
            <a:xfrm>
              <a:off x="5581650" y="1244600"/>
              <a:ext cx="19051" cy="161180"/>
            </a:xfrm>
            <a:custGeom>
              <a:avLst/>
              <a:gdLst/>
              <a:ahLst/>
              <a:cxnLst/>
              <a:rect l="0" t="0" r="0" b="0"/>
              <a:pathLst>
                <a:path w="19051" h="161180">
                  <a:moveTo>
                    <a:pt x="19050" y="0"/>
                  </a:moveTo>
                  <a:lnTo>
                    <a:pt x="19050" y="3371"/>
                  </a:lnTo>
                  <a:lnTo>
                    <a:pt x="13582" y="30506"/>
                  </a:lnTo>
                  <a:lnTo>
                    <a:pt x="8509" y="57609"/>
                  </a:lnTo>
                  <a:lnTo>
                    <a:pt x="6989" y="81196"/>
                  </a:lnTo>
                  <a:lnTo>
                    <a:pt x="6539" y="106059"/>
                  </a:lnTo>
                  <a:lnTo>
                    <a:pt x="6386" y="135981"/>
                  </a:lnTo>
                  <a:lnTo>
                    <a:pt x="6351" y="160277"/>
                  </a:lnTo>
                  <a:lnTo>
                    <a:pt x="5645" y="161179"/>
                  </a:lnTo>
                  <a:lnTo>
                    <a:pt x="4468" y="161074"/>
                  </a:lnTo>
                  <a:lnTo>
                    <a:pt x="882" y="159208"/>
                  </a:lnTo>
                  <a:lnTo>
                    <a:pt x="391" y="157072"/>
                  </a:lnTo>
                  <a:lnTo>
                    <a:pt x="0" y="1524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6" name="SMARTInkShape-1138"/>
            <p:cNvSpPr/>
            <p:nvPr/>
          </p:nvSpPr>
          <p:spPr>
            <a:xfrm>
              <a:off x="5363078" y="1216374"/>
              <a:ext cx="160928" cy="198641"/>
            </a:xfrm>
            <a:custGeom>
              <a:avLst/>
              <a:gdLst/>
              <a:ahLst/>
              <a:cxnLst/>
              <a:rect l="0" t="0" r="0" b="0"/>
              <a:pathLst>
                <a:path w="160928" h="198641">
                  <a:moveTo>
                    <a:pt x="15372" y="66326"/>
                  </a:moveTo>
                  <a:lnTo>
                    <a:pt x="15372" y="69697"/>
                  </a:lnTo>
                  <a:lnTo>
                    <a:pt x="16783" y="70690"/>
                  </a:lnTo>
                  <a:lnTo>
                    <a:pt x="29677" y="72414"/>
                  </a:lnTo>
                  <a:lnTo>
                    <a:pt x="47987" y="71918"/>
                  </a:lnTo>
                  <a:lnTo>
                    <a:pt x="73611" y="67200"/>
                  </a:lnTo>
                  <a:lnTo>
                    <a:pt x="102501" y="61429"/>
                  </a:lnTo>
                  <a:lnTo>
                    <a:pt x="132417" y="51420"/>
                  </a:lnTo>
                  <a:lnTo>
                    <a:pt x="155802" y="33334"/>
                  </a:lnTo>
                  <a:lnTo>
                    <a:pt x="158925" y="26732"/>
                  </a:lnTo>
                  <a:lnTo>
                    <a:pt x="160927" y="10997"/>
                  </a:lnTo>
                  <a:lnTo>
                    <a:pt x="159681" y="8272"/>
                  </a:lnTo>
                  <a:lnTo>
                    <a:pt x="157439" y="6458"/>
                  </a:lnTo>
                  <a:lnTo>
                    <a:pt x="143702" y="171"/>
                  </a:lnTo>
                  <a:lnTo>
                    <a:pt x="135671" y="0"/>
                  </a:lnTo>
                  <a:lnTo>
                    <a:pt x="105375" y="7523"/>
                  </a:lnTo>
                  <a:lnTo>
                    <a:pt x="84842" y="14958"/>
                  </a:lnTo>
                  <a:lnTo>
                    <a:pt x="54859" y="35717"/>
                  </a:lnTo>
                  <a:lnTo>
                    <a:pt x="28345" y="60200"/>
                  </a:lnTo>
                  <a:lnTo>
                    <a:pt x="15844" y="82462"/>
                  </a:lnTo>
                  <a:lnTo>
                    <a:pt x="7672" y="110305"/>
                  </a:lnTo>
                  <a:lnTo>
                    <a:pt x="0" y="141178"/>
                  </a:lnTo>
                  <a:lnTo>
                    <a:pt x="2272" y="160471"/>
                  </a:lnTo>
                  <a:lnTo>
                    <a:pt x="8118" y="175437"/>
                  </a:lnTo>
                  <a:lnTo>
                    <a:pt x="14734" y="184434"/>
                  </a:lnTo>
                  <a:lnTo>
                    <a:pt x="29764" y="194062"/>
                  </a:lnTo>
                  <a:lnTo>
                    <a:pt x="53806" y="198566"/>
                  </a:lnTo>
                  <a:lnTo>
                    <a:pt x="72621" y="198640"/>
                  </a:lnTo>
                  <a:lnTo>
                    <a:pt x="99821" y="192702"/>
                  </a:lnTo>
                  <a:lnTo>
                    <a:pt x="122004" y="184910"/>
                  </a:lnTo>
                  <a:lnTo>
                    <a:pt x="140100" y="177426"/>
                  </a:lnTo>
                  <a:lnTo>
                    <a:pt x="155072" y="174276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7" name="SMARTInkShape-1139"/>
            <p:cNvSpPr/>
            <p:nvPr/>
          </p:nvSpPr>
          <p:spPr>
            <a:xfrm>
              <a:off x="5187950" y="1270000"/>
              <a:ext cx="120651" cy="25401"/>
            </a:xfrm>
            <a:custGeom>
              <a:avLst/>
              <a:gdLst/>
              <a:ahLst/>
              <a:cxnLst/>
              <a:rect l="0" t="0" r="0" b="0"/>
              <a:pathLst>
                <a:path w="120651" h="25401">
                  <a:moveTo>
                    <a:pt x="0" y="25400"/>
                  </a:moveTo>
                  <a:lnTo>
                    <a:pt x="22781" y="24694"/>
                  </a:lnTo>
                  <a:lnTo>
                    <a:pt x="47068" y="18491"/>
                  </a:lnTo>
                  <a:lnTo>
                    <a:pt x="75462" y="10473"/>
                  </a:lnTo>
                  <a:lnTo>
                    <a:pt x="105971" y="5010"/>
                  </a:lnTo>
                  <a:lnTo>
                    <a:pt x="12065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8" name="SMARTInkShape-1140"/>
            <p:cNvSpPr/>
            <p:nvPr/>
          </p:nvSpPr>
          <p:spPr>
            <a:xfrm>
              <a:off x="5238750" y="1041400"/>
              <a:ext cx="38101" cy="393701"/>
            </a:xfrm>
            <a:custGeom>
              <a:avLst/>
              <a:gdLst/>
              <a:ahLst/>
              <a:cxnLst/>
              <a:rect l="0" t="0" r="0" b="0"/>
              <a:pathLst>
                <a:path w="38101" h="393701">
                  <a:moveTo>
                    <a:pt x="38100" y="0"/>
                  </a:moveTo>
                  <a:lnTo>
                    <a:pt x="38100" y="3370"/>
                  </a:lnTo>
                  <a:lnTo>
                    <a:pt x="36217" y="6907"/>
                  </a:lnTo>
                  <a:lnTo>
                    <a:pt x="34728" y="8838"/>
                  </a:lnTo>
                  <a:lnTo>
                    <a:pt x="28378" y="34794"/>
                  </a:lnTo>
                  <a:lnTo>
                    <a:pt x="19932" y="59932"/>
                  </a:lnTo>
                  <a:lnTo>
                    <a:pt x="14842" y="91606"/>
                  </a:lnTo>
                  <a:lnTo>
                    <a:pt x="12946" y="115501"/>
                  </a:lnTo>
                  <a:lnTo>
                    <a:pt x="9752" y="140233"/>
                  </a:lnTo>
                  <a:lnTo>
                    <a:pt x="7861" y="167218"/>
                  </a:lnTo>
                  <a:lnTo>
                    <a:pt x="7022" y="194969"/>
                  </a:lnTo>
                  <a:lnTo>
                    <a:pt x="6647" y="221414"/>
                  </a:lnTo>
                  <a:lnTo>
                    <a:pt x="6482" y="247278"/>
                  </a:lnTo>
                  <a:lnTo>
                    <a:pt x="6408" y="272178"/>
                  </a:lnTo>
                  <a:lnTo>
                    <a:pt x="6375" y="295004"/>
                  </a:lnTo>
                  <a:lnTo>
                    <a:pt x="9728" y="324317"/>
                  </a:lnTo>
                  <a:lnTo>
                    <a:pt x="12112" y="353731"/>
                  </a:lnTo>
                  <a:lnTo>
                    <a:pt x="11819" y="369235"/>
                  </a:lnTo>
                  <a:lnTo>
                    <a:pt x="6605" y="389931"/>
                  </a:lnTo>
                  <a:lnTo>
                    <a:pt x="5814" y="391186"/>
                  </a:lnTo>
                  <a:lnTo>
                    <a:pt x="4581" y="392025"/>
                  </a:lnTo>
                  <a:lnTo>
                    <a:pt x="0" y="3937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9" name="SMARTInkShape-1141"/>
            <p:cNvSpPr/>
            <p:nvPr/>
          </p:nvSpPr>
          <p:spPr>
            <a:xfrm>
              <a:off x="4991582" y="1282961"/>
              <a:ext cx="164365" cy="157972"/>
            </a:xfrm>
            <a:custGeom>
              <a:avLst/>
              <a:gdLst/>
              <a:ahLst/>
              <a:cxnLst/>
              <a:rect l="0" t="0" r="0" b="0"/>
              <a:pathLst>
                <a:path w="164365" h="157972">
                  <a:moveTo>
                    <a:pt x="120168" y="6089"/>
                  </a:moveTo>
                  <a:lnTo>
                    <a:pt x="116796" y="2717"/>
                  </a:lnTo>
                  <a:lnTo>
                    <a:pt x="113259" y="1061"/>
                  </a:lnTo>
                  <a:lnTo>
                    <a:pt x="101869" y="0"/>
                  </a:lnTo>
                  <a:lnTo>
                    <a:pt x="81667" y="4860"/>
                  </a:lnTo>
                  <a:lnTo>
                    <a:pt x="50338" y="18161"/>
                  </a:lnTo>
                  <a:lnTo>
                    <a:pt x="22987" y="47382"/>
                  </a:lnTo>
                  <a:lnTo>
                    <a:pt x="7786" y="76986"/>
                  </a:lnTo>
                  <a:lnTo>
                    <a:pt x="1151" y="106641"/>
                  </a:lnTo>
                  <a:lnTo>
                    <a:pt x="0" y="126427"/>
                  </a:lnTo>
                  <a:lnTo>
                    <a:pt x="3496" y="137418"/>
                  </a:lnTo>
                  <a:lnTo>
                    <a:pt x="6402" y="142326"/>
                  </a:lnTo>
                  <a:lnTo>
                    <a:pt x="15278" y="149658"/>
                  </a:lnTo>
                  <a:lnTo>
                    <a:pt x="26276" y="154564"/>
                  </a:lnTo>
                  <a:lnTo>
                    <a:pt x="56847" y="157971"/>
                  </a:lnTo>
                  <a:lnTo>
                    <a:pt x="86466" y="153317"/>
                  </a:lnTo>
                  <a:lnTo>
                    <a:pt x="113431" y="143721"/>
                  </a:lnTo>
                  <a:lnTo>
                    <a:pt x="144810" y="123644"/>
                  </a:lnTo>
                  <a:lnTo>
                    <a:pt x="158121" y="107476"/>
                  </a:lnTo>
                  <a:lnTo>
                    <a:pt x="161730" y="97951"/>
                  </a:lnTo>
                  <a:lnTo>
                    <a:pt x="164364" y="69682"/>
                  </a:lnTo>
                  <a:lnTo>
                    <a:pt x="160741" y="62340"/>
                  </a:lnTo>
                  <a:lnTo>
                    <a:pt x="154427" y="55077"/>
                  </a:lnTo>
                  <a:lnTo>
                    <a:pt x="126235" y="35804"/>
                  </a:lnTo>
                  <a:lnTo>
                    <a:pt x="112244" y="28612"/>
                  </a:lnTo>
                  <a:lnTo>
                    <a:pt x="82068" y="18789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0" name="SMARTInkShape-1142"/>
            <p:cNvSpPr/>
            <p:nvPr/>
          </p:nvSpPr>
          <p:spPr>
            <a:xfrm>
              <a:off x="4860492" y="1282700"/>
              <a:ext cx="105209" cy="177677"/>
            </a:xfrm>
            <a:custGeom>
              <a:avLst/>
              <a:gdLst/>
              <a:ahLst/>
              <a:cxnLst/>
              <a:rect l="0" t="0" r="0" b="0"/>
              <a:pathLst>
                <a:path w="105209" h="177677">
                  <a:moveTo>
                    <a:pt x="3608" y="63500"/>
                  </a:moveTo>
                  <a:lnTo>
                    <a:pt x="4312" y="79399"/>
                  </a:lnTo>
                  <a:lnTo>
                    <a:pt x="8634" y="99225"/>
                  </a:lnTo>
                  <a:lnTo>
                    <a:pt x="9782" y="128672"/>
                  </a:lnTo>
                  <a:lnTo>
                    <a:pt x="9942" y="159470"/>
                  </a:lnTo>
                  <a:lnTo>
                    <a:pt x="9958" y="177387"/>
                  </a:lnTo>
                  <a:lnTo>
                    <a:pt x="6586" y="177676"/>
                  </a:lnTo>
                  <a:lnTo>
                    <a:pt x="5593" y="176307"/>
                  </a:lnTo>
                  <a:lnTo>
                    <a:pt x="3999" y="163967"/>
                  </a:lnTo>
                  <a:lnTo>
                    <a:pt x="1841" y="150183"/>
                  </a:lnTo>
                  <a:lnTo>
                    <a:pt x="0" y="138009"/>
                  </a:lnTo>
                  <a:lnTo>
                    <a:pt x="2685" y="107196"/>
                  </a:lnTo>
                  <a:lnTo>
                    <a:pt x="5216" y="82326"/>
                  </a:lnTo>
                  <a:lnTo>
                    <a:pt x="12314" y="58965"/>
                  </a:lnTo>
                  <a:lnTo>
                    <a:pt x="20178" y="45962"/>
                  </a:lnTo>
                  <a:lnTo>
                    <a:pt x="49678" y="17957"/>
                  </a:lnTo>
                  <a:lnTo>
                    <a:pt x="62726" y="10102"/>
                  </a:lnTo>
                  <a:lnTo>
                    <a:pt x="92499" y="1542"/>
                  </a:lnTo>
                  <a:lnTo>
                    <a:pt x="105208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1" name="SMARTInkShape-1143"/>
            <p:cNvSpPr/>
            <p:nvPr/>
          </p:nvSpPr>
          <p:spPr>
            <a:xfrm>
              <a:off x="4616450" y="1054708"/>
              <a:ext cx="252406" cy="278793"/>
            </a:xfrm>
            <a:custGeom>
              <a:avLst/>
              <a:gdLst/>
              <a:ahLst/>
              <a:cxnLst/>
              <a:rect l="0" t="0" r="0" b="0"/>
              <a:pathLst>
                <a:path w="252406" h="278793">
                  <a:moveTo>
                    <a:pt x="0" y="81942"/>
                  </a:moveTo>
                  <a:lnTo>
                    <a:pt x="0" y="73103"/>
                  </a:lnTo>
                  <a:lnTo>
                    <a:pt x="3371" y="63643"/>
                  </a:lnTo>
                  <a:lnTo>
                    <a:pt x="16605" y="43440"/>
                  </a:lnTo>
                  <a:lnTo>
                    <a:pt x="40752" y="25131"/>
                  </a:lnTo>
                  <a:lnTo>
                    <a:pt x="66166" y="14072"/>
                  </a:lnTo>
                  <a:lnTo>
                    <a:pt x="96039" y="6328"/>
                  </a:lnTo>
                  <a:lnTo>
                    <a:pt x="127234" y="1447"/>
                  </a:lnTo>
                  <a:lnTo>
                    <a:pt x="158818" y="0"/>
                  </a:lnTo>
                  <a:lnTo>
                    <a:pt x="188638" y="1453"/>
                  </a:lnTo>
                  <a:lnTo>
                    <a:pt x="215348" y="8233"/>
                  </a:lnTo>
                  <a:lnTo>
                    <a:pt x="230470" y="16021"/>
                  </a:lnTo>
                  <a:lnTo>
                    <a:pt x="239545" y="26538"/>
                  </a:lnTo>
                  <a:lnTo>
                    <a:pt x="248618" y="47730"/>
                  </a:lnTo>
                  <a:lnTo>
                    <a:pt x="252405" y="71883"/>
                  </a:lnTo>
                  <a:lnTo>
                    <a:pt x="246784" y="100284"/>
                  </a:lnTo>
                  <a:lnTo>
                    <a:pt x="232812" y="131042"/>
                  </a:lnTo>
                  <a:lnTo>
                    <a:pt x="211894" y="159127"/>
                  </a:lnTo>
                  <a:lnTo>
                    <a:pt x="187823" y="185322"/>
                  </a:lnTo>
                  <a:lnTo>
                    <a:pt x="162817" y="210959"/>
                  </a:lnTo>
                  <a:lnTo>
                    <a:pt x="137533" y="233057"/>
                  </a:lnTo>
                  <a:lnTo>
                    <a:pt x="112169" y="249640"/>
                  </a:lnTo>
                  <a:lnTo>
                    <a:pt x="86778" y="263490"/>
                  </a:lnTo>
                  <a:lnTo>
                    <a:pt x="57029" y="277123"/>
                  </a:lnTo>
                  <a:lnTo>
                    <a:pt x="50800" y="278792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2" name="SMARTInkShape-1144"/>
            <p:cNvSpPr/>
            <p:nvPr/>
          </p:nvSpPr>
          <p:spPr>
            <a:xfrm>
              <a:off x="4667329" y="1130300"/>
              <a:ext cx="18972" cy="374651"/>
            </a:xfrm>
            <a:custGeom>
              <a:avLst/>
              <a:gdLst/>
              <a:ahLst/>
              <a:cxnLst/>
              <a:rect l="0" t="0" r="0" b="0"/>
              <a:pathLst>
                <a:path w="18972" h="374651">
                  <a:moveTo>
                    <a:pt x="18971" y="0"/>
                  </a:moveTo>
                  <a:lnTo>
                    <a:pt x="18971" y="3371"/>
                  </a:lnTo>
                  <a:lnTo>
                    <a:pt x="13503" y="30506"/>
                  </a:lnTo>
                  <a:lnTo>
                    <a:pt x="12881" y="57172"/>
                  </a:lnTo>
                  <a:lnTo>
                    <a:pt x="10854" y="79031"/>
                  </a:lnTo>
                  <a:lnTo>
                    <a:pt x="8308" y="103564"/>
                  </a:lnTo>
                  <a:lnTo>
                    <a:pt x="7175" y="130929"/>
                  </a:lnTo>
                  <a:lnTo>
                    <a:pt x="6672" y="159555"/>
                  </a:lnTo>
                  <a:lnTo>
                    <a:pt x="5743" y="188740"/>
                  </a:lnTo>
                  <a:lnTo>
                    <a:pt x="2978" y="218176"/>
                  </a:lnTo>
                  <a:lnTo>
                    <a:pt x="1279" y="245838"/>
                  </a:lnTo>
                  <a:lnTo>
                    <a:pt x="524" y="271539"/>
                  </a:lnTo>
                  <a:lnTo>
                    <a:pt x="188" y="294720"/>
                  </a:lnTo>
                  <a:lnTo>
                    <a:pt x="0" y="324234"/>
                  </a:lnTo>
                  <a:lnTo>
                    <a:pt x="641" y="353010"/>
                  </a:lnTo>
                  <a:lnTo>
                    <a:pt x="5390" y="369518"/>
                  </a:lnTo>
                  <a:lnTo>
                    <a:pt x="6388" y="371227"/>
                  </a:lnTo>
                  <a:lnTo>
                    <a:pt x="7760" y="372369"/>
                  </a:lnTo>
                  <a:lnTo>
                    <a:pt x="12621" y="3746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3" name="SMARTInkShape-1145"/>
            <p:cNvSpPr/>
            <p:nvPr/>
          </p:nvSpPr>
          <p:spPr>
            <a:xfrm>
              <a:off x="4184650" y="1206500"/>
              <a:ext cx="196851" cy="253555"/>
            </a:xfrm>
            <a:custGeom>
              <a:avLst/>
              <a:gdLst/>
              <a:ahLst/>
              <a:cxnLst/>
              <a:rect l="0" t="0" r="0" b="0"/>
              <a:pathLst>
                <a:path w="196851" h="253555">
                  <a:moveTo>
                    <a:pt x="0" y="76200"/>
                  </a:moveTo>
                  <a:lnTo>
                    <a:pt x="3369" y="79571"/>
                  </a:lnTo>
                  <a:lnTo>
                    <a:pt x="5026" y="83107"/>
                  </a:lnTo>
                  <a:lnTo>
                    <a:pt x="13141" y="109113"/>
                  </a:lnTo>
                  <a:lnTo>
                    <a:pt x="21254" y="133578"/>
                  </a:lnTo>
                  <a:lnTo>
                    <a:pt x="27542" y="159209"/>
                  </a:lnTo>
                  <a:lnTo>
                    <a:pt x="35281" y="190041"/>
                  </a:lnTo>
                  <a:lnTo>
                    <a:pt x="37543" y="220696"/>
                  </a:lnTo>
                  <a:lnTo>
                    <a:pt x="38558" y="232847"/>
                  </a:lnTo>
                  <a:lnTo>
                    <a:pt x="44368" y="253554"/>
                  </a:lnTo>
                  <a:lnTo>
                    <a:pt x="42564" y="224489"/>
                  </a:lnTo>
                  <a:lnTo>
                    <a:pt x="38982" y="193921"/>
                  </a:lnTo>
                  <a:lnTo>
                    <a:pt x="34990" y="165721"/>
                  </a:lnTo>
                  <a:lnTo>
                    <a:pt x="32710" y="138393"/>
                  </a:lnTo>
                  <a:lnTo>
                    <a:pt x="32034" y="112422"/>
                  </a:lnTo>
                  <a:lnTo>
                    <a:pt x="36874" y="83433"/>
                  </a:lnTo>
                  <a:lnTo>
                    <a:pt x="40613" y="70242"/>
                  </a:lnTo>
                  <a:lnTo>
                    <a:pt x="48388" y="59206"/>
                  </a:lnTo>
                  <a:lnTo>
                    <a:pt x="73059" y="36958"/>
                  </a:lnTo>
                  <a:lnTo>
                    <a:pt x="100769" y="26011"/>
                  </a:lnTo>
                  <a:lnTo>
                    <a:pt x="130207" y="17053"/>
                  </a:lnTo>
                  <a:lnTo>
                    <a:pt x="158834" y="8489"/>
                  </a:lnTo>
                  <a:lnTo>
                    <a:pt x="189143" y="1256"/>
                  </a:lnTo>
                  <a:lnTo>
                    <a:pt x="19685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4" name="SMARTInkShape-1146"/>
            <p:cNvSpPr/>
            <p:nvPr/>
          </p:nvSpPr>
          <p:spPr>
            <a:xfrm>
              <a:off x="3959990" y="1282700"/>
              <a:ext cx="178466" cy="176319"/>
            </a:xfrm>
            <a:custGeom>
              <a:avLst/>
              <a:gdLst/>
              <a:ahLst/>
              <a:cxnLst/>
              <a:rect l="0" t="0" r="0" b="0"/>
              <a:pathLst>
                <a:path w="178466" h="176319">
                  <a:moveTo>
                    <a:pt x="97660" y="0"/>
                  </a:moveTo>
                  <a:lnTo>
                    <a:pt x="94288" y="0"/>
                  </a:lnTo>
                  <a:lnTo>
                    <a:pt x="90751" y="1881"/>
                  </a:lnTo>
                  <a:lnTo>
                    <a:pt x="64251" y="18297"/>
                  </a:lnTo>
                  <a:lnTo>
                    <a:pt x="40887" y="34840"/>
                  </a:lnTo>
                  <a:lnTo>
                    <a:pt x="21951" y="59642"/>
                  </a:lnTo>
                  <a:lnTo>
                    <a:pt x="7994" y="88138"/>
                  </a:lnTo>
                  <a:lnTo>
                    <a:pt x="693" y="111094"/>
                  </a:lnTo>
                  <a:lnTo>
                    <a:pt x="0" y="125574"/>
                  </a:lnTo>
                  <a:lnTo>
                    <a:pt x="2749" y="139065"/>
                  </a:lnTo>
                  <a:lnTo>
                    <a:pt x="12231" y="157150"/>
                  </a:lnTo>
                  <a:lnTo>
                    <a:pt x="19944" y="164624"/>
                  </a:lnTo>
                  <a:lnTo>
                    <a:pt x="38962" y="172797"/>
                  </a:lnTo>
                  <a:lnTo>
                    <a:pt x="59101" y="176318"/>
                  </a:lnTo>
                  <a:lnTo>
                    <a:pt x="89937" y="172436"/>
                  </a:lnTo>
                  <a:lnTo>
                    <a:pt x="121324" y="162995"/>
                  </a:lnTo>
                  <a:lnTo>
                    <a:pt x="148116" y="147750"/>
                  </a:lnTo>
                  <a:lnTo>
                    <a:pt x="168016" y="126787"/>
                  </a:lnTo>
                  <a:lnTo>
                    <a:pt x="174320" y="117262"/>
                  </a:lnTo>
                  <a:lnTo>
                    <a:pt x="178465" y="97224"/>
                  </a:lnTo>
                  <a:lnTo>
                    <a:pt x="174794" y="70239"/>
                  </a:lnTo>
                  <a:lnTo>
                    <a:pt x="168571" y="51621"/>
                  </a:lnTo>
                  <a:lnTo>
                    <a:pt x="150157" y="27902"/>
                  </a:lnTo>
                  <a:lnTo>
                    <a:pt x="129354" y="13307"/>
                  </a:lnTo>
                  <a:lnTo>
                    <a:pt x="110911" y="1933"/>
                  </a:lnTo>
                  <a:lnTo>
                    <a:pt x="10401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5" name="SMARTInkShape-1147"/>
            <p:cNvSpPr/>
            <p:nvPr/>
          </p:nvSpPr>
          <p:spPr>
            <a:xfrm>
              <a:off x="3803650" y="1320800"/>
              <a:ext cx="190501" cy="63501"/>
            </a:xfrm>
            <a:custGeom>
              <a:avLst/>
              <a:gdLst/>
              <a:ahLst/>
              <a:cxnLst/>
              <a:rect l="0" t="0" r="0" b="0"/>
              <a:pathLst>
                <a:path w="190501" h="63501">
                  <a:moveTo>
                    <a:pt x="0" y="63500"/>
                  </a:moveTo>
                  <a:lnTo>
                    <a:pt x="3369" y="63500"/>
                  </a:lnTo>
                  <a:lnTo>
                    <a:pt x="6906" y="61618"/>
                  </a:lnTo>
                  <a:lnTo>
                    <a:pt x="12241" y="58429"/>
                  </a:lnTo>
                  <a:lnTo>
                    <a:pt x="36676" y="48753"/>
                  </a:lnTo>
                  <a:lnTo>
                    <a:pt x="64958" y="39373"/>
                  </a:lnTo>
                  <a:lnTo>
                    <a:pt x="95682" y="30246"/>
                  </a:lnTo>
                  <a:lnTo>
                    <a:pt x="127127" y="20484"/>
                  </a:lnTo>
                  <a:lnTo>
                    <a:pt x="155025" y="13124"/>
                  </a:lnTo>
                  <a:lnTo>
                    <a:pt x="19050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6" name="SMARTInkShape-1148"/>
            <p:cNvSpPr/>
            <p:nvPr/>
          </p:nvSpPr>
          <p:spPr>
            <a:xfrm>
              <a:off x="3886365" y="1092200"/>
              <a:ext cx="44286" cy="392799"/>
            </a:xfrm>
            <a:custGeom>
              <a:avLst/>
              <a:gdLst/>
              <a:ahLst/>
              <a:cxnLst/>
              <a:rect l="0" t="0" r="0" b="0"/>
              <a:pathLst>
                <a:path w="44286" h="392799">
                  <a:moveTo>
                    <a:pt x="44285" y="0"/>
                  </a:moveTo>
                  <a:lnTo>
                    <a:pt x="40913" y="0"/>
                  </a:lnTo>
                  <a:lnTo>
                    <a:pt x="39920" y="704"/>
                  </a:lnTo>
                  <a:lnTo>
                    <a:pt x="39258" y="1880"/>
                  </a:lnTo>
                  <a:lnTo>
                    <a:pt x="38817" y="3371"/>
                  </a:lnTo>
                  <a:lnTo>
                    <a:pt x="25104" y="32913"/>
                  </a:lnTo>
                  <a:lnTo>
                    <a:pt x="16742" y="64120"/>
                  </a:lnTo>
                  <a:lnTo>
                    <a:pt x="12522" y="85647"/>
                  </a:lnTo>
                  <a:lnTo>
                    <a:pt x="8296" y="110032"/>
                  </a:lnTo>
                  <a:lnTo>
                    <a:pt x="4066" y="137332"/>
                  </a:lnTo>
                  <a:lnTo>
                    <a:pt x="1715" y="167810"/>
                  </a:lnTo>
                  <a:lnTo>
                    <a:pt x="669" y="199464"/>
                  </a:lnTo>
                  <a:lnTo>
                    <a:pt x="205" y="229997"/>
                  </a:lnTo>
                  <a:lnTo>
                    <a:pt x="0" y="260029"/>
                  </a:lnTo>
                  <a:lnTo>
                    <a:pt x="614" y="288429"/>
                  </a:lnTo>
                  <a:lnTo>
                    <a:pt x="3237" y="312811"/>
                  </a:lnTo>
                  <a:lnTo>
                    <a:pt x="5312" y="342999"/>
                  </a:lnTo>
                  <a:lnTo>
                    <a:pt x="11080" y="372710"/>
                  </a:lnTo>
                  <a:lnTo>
                    <a:pt x="16964" y="386853"/>
                  </a:lnTo>
                  <a:lnTo>
                    <a:pt x="21087" y="390656"/>
                  </a:lnTo>
                  <a:lnTo>
                    <a:pt x="25272" y="392346"/>
                  </a:lnTo>
                  <a:lnTo>
                    <a:pt x="27377" y="392798"/>
                  </a:lnTo>
                  <a:lnTo>
                    <a:pt x="28780" y="392392"/>
                  </a:lnTo>
                  <a:lnTo>
                    <a:pt x="29714" y="391416"/>
                  </a:lnTo>
                  <a:lnTo>
                    <a:pt x="30752" y="388451"/>
                  </a:lnTo>
                  <a:lnTo>
                    <a:pt x="31585" y="3746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7" name="SMARTInkShape-1149"/>
            <p:cNvSpPr/>
            <p:nvPr/>
          </p:nvSpPr>
          <p:spPr>
            <a:xfrm>
              <a:off x="3619982" y="1330066"/>
              <a:ext cx="151081" cy="189780"/>
            </a:xfrm>
            <a:custGeom>
              <a:avLst/>
              <a:gdLst/>
              <a:ahLst/>
              <a:cxnLst/>
              <a:rect l="0" t="0" r="0" b="0"/>
              <a:pathLst>
                <a:path w="151081" h="189780">
                  <a:moveTo>
                    <a:pt x="107468" y="16134"/>
                  </a:moveTo>
                  <a:lnTo>
                    <a:pt x="98629" y="7295"/>
                  </a:lnTo>
                  <a:lnTo>
                    <a:pt x="92720" y="5149"/>
                  </a:lnTo>
                  <a:lnTo>
                    <a:pt x="86096" y="3490"/>
                  </a:lnTo>
                  <a:lnTo>
                    <a:pt x="80801" y="402"/>
                  </a:lnTo>
                  <a:lnTo>
                    <a:pt x="77695" y="0"/>
                  </a:lnTo>
                  <a:lnTo>
                    <a:pt x="70481" y="1437"/>
                  </a:lnTo>
                  <a:lnTo>
                    <a:pt x="49988" y="13177"/>
                  </a:lnTo>
                  <a:lnTo>
                    <a:pt x="31621" y="30967"/>
                  </a:lnTo>
                  <a:lnTo>
                    <a:pt x="14403" y="58026"/>
                  </a:lnTo>
                  <a:lnTo>
                    <a:pt x="5026" y="85618"/>
                  </a:lnTo>
                  <a:lnTo>
                    <a:pt x="1150" y="116136"/>
                  </a:lnTo>
                  <a:lnTo>
                    <a:pt x="0" y="144150"/>
                  </a:lnTo>
                  <a:lnTo>
                    <a:pt x="3032" y="166952"/>
                  </a:lnTo>
                  <a:lnTo>
                    <a:pt x="6093" y="172419"/>
                  </a:lnTo>
                  <a:lnTo>
                    <a:pt x="15141" y="180373"/>
                  </a:lnTo>
                  <a:lnTo>
                    <a:pt x="32133" y="188818"/>
                  </a:lnTo>
                  <a:lnTo>
                    <a:pt x="44352" y="189779"/>
                  </a:lnTo>
                  <a:lnTo>
                    <a:pt x="69443" y="184646"/>
                  </a:lnTo>
                  <a:lnTo>
                    <a:pt x="91810" y="175502"/>
                  </a:lnTo>
                  <a:lnTo>
                    <a:pt x="121102" y="148729"/>
                  </a:lnTo>
                  <a:lnTo>
                    <a:pt x="142380" y="123934"/>
                  </a:lnTo>
                  <a:lnTo>
                    <a:pt x="147679" y="109435"/>
                  </a:lnTo>
                  <a:lnTo>
                    <a:pt x="151080" y="80502"/>
                  </a:lnTo>
                  <a:lnTo>
                    <a:pt x="148298" y="60840"/>
                  </a:lnTo>
                  <a:lnTo>
                    <a:pt x="139635" y="44981"/>
                  </a:lnTo>
                  <a:lnTo>
                    <a:pt x="130230" y="37656"/>
                  </a:lnTo>
                  <a:lnTo>
                    <a:pt x="101443" y="19555"/>
                  </a:lnTo>
                  <a:lnTo>
                    <a:pt x="69368" y="9784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8" name="SMARTInkShape-1150"/>
            <p:cNvSpPr/>
            <p:nvPr/>
          </p:nvSpPr>
          <p:spPr>
            <a:xfrm>
              <a:off x="3283832" y="1111664"/>
              <a:ext cx="310269" cy="399637"/>
            </a:xfrm>
            <a:custGeom>
              <a:avLst/>
              <a:gdLst/>
              <a:ahLst/>
              <a:cxnLst/>
              <a:rect l="0" t="0" r="0" b="0"/>
              <a:pathLst>
                <a:path w="310269" h="399637">
                  <a:moveTo>
                    <a:pt x="5468" y="44036"/>
                  </a:moveTo>
                  <a:lnTo>
                    <a:pt x="2096" y="44036"/>
                  </a:lnTo>
                  <a:lnTo>
                    <a:pt x="1103" y="44740"/>
                  </a:lnTo>
                  <a:lnTo>
                    <a:pt x="441" y="45916"/>
                  </a:lnTo>
                  <a:lnTo>
                    <a:pt x="0" y="47406"/>
                  </a:lnTo>
                  <a:lnTo>
                    <a:pt x="412" y="49104"/>
                  </a:lnTo>
                  <a:lnTo>
                    <a:pt x="2749" y="52874"/>
                  </a:lnTo>
                  <a:lnTo>
                    <a:pt x="8599" y="79540"/>
                  </a:lnTo>
                  <a:lnTo>
                    <a:pt x="18300" y="109911"/>
                  </a:lnTo>
                  <a:lnTo>
                    <a:pt x="26660" y="138500"/>
                  </a:lnTo>
                  <a:lnTo>
                    <a:pt x="40175" y="168188"/>
                  </a:lnTo>
                  <a:lnTo>
                    <a:pt x="60611" y="193665"/>
                  </a:lnTo>
                  <a:lnTo>
                    <a:pt x="81681" y="208492"/>
                  </a:lnTo>
                  <a:lnTo>
                    <a:pt x="85909" y="210823"/>
                  </a:lnTo>
                  <a:lnTo>
                    <a:pt x="90141" y="211671"/>
                  </a:lnTo>
                  <a:lnTo>
                    <a:pt x="98604" y="210732"/>
                  </a:lnTo>
                  <a:lnTo>
                    <a:pt x="111301" y="206237"/>
                  </a:lnTo>
                  <a:lnTo>
                    <a:pt x="136963" y="188258"/>
                  </a:lnTo>
                  <a:lnTo>
                    <a:pt x="164948" y="158094"/>
                  </a:lnTo>
                  <a:lnTo>
                    <a:pt x="188351" y="127818"/>
                  </a:lnTo>
                  <a:lnTo>
                    <a:pt x="199277" y="102334"/>
                  </a:lnTo>
                  <a:lnTo>
                    <a:pt x="211138" y="74166"/>
                  </a:lnTo>
                  <a:lnTo>
                    <a:pt x="224024" y="44969"/>
                  </a:lnTo>
                  <a:lnTo>
                    <a:pt x="227487" y="32455"/>
                  </a:lnTo>
                  <a:lnTo>
                    <a:pt x="238435" y="11849"/>
                  </a:lnTo>
                  <a:lnTo>
                    <a:pt x="239830" y="4317"/>
                  </a:lnTo>
                  <a:lnTo>
                    <a:pt x="240731" y="2739"/>
                  </a:lnTo>
                  <a:lnTo>
                    <a:pt x="242038" y="1688"/>
                  </a:lnTo>
                  <a:lnTo>
                    <a:pt x="245833" y="0"/>
                  </a:lnTo>
                  <a:lnTo>
                    <a:pt x="246145" y="568"/>
                  </a:lnTo>
                  <a:lnTo>
                    <a:pt x="246742" y="32199"/>
                  </a:lnTo>
                  <a:lnTo>
                    <a:pt x="243389" y="57384"/>
                  </a:lnTo>
                  <a:lnTo>
                    <a:pt x="241298" y="87188"/>
                  </a:lnTo>
                  <a:lnTo>
                    <a:pt x="240809" y="111662"/>
                  </a:lnTo>
                  <a:lnTo>
                    <a:pt x="240590" y="138297"/>
                  </a:lnTo>
                  <a:lnTo>
                    <a:pt x="240495" y="164246"/>
                  </a:lnTo>
                  <a:lnTo>
                    <a:pt x="242332" y="191771"/>
                  </a:lnTo>
                  <a:lnTo>
                    <a:pt x="244797" y="219763"/>
                  </a:lnTo>
                  <a:lnTo>
                    <a:pt x="245892" y="246313"/>
                  </a:lnTo>
                  <a:lnTo>
                    <a:pt x="248260" y="270343"/>
                  </a:lnTo>
                  <a:lnTo>
                    <a:pt x="251663" y="292783"/>
                  </a:lnTo>
                  <a:lnTo>
                    <a:pt x="255529" y="314516"/>
                  </a:lnTo>
                  <a:lnTo>
                    <a:pt x="261670" y="343213"/>
                  </a:lnTo>
                  <a:lnTo>
                    <a:pt x="277204" y="372938"/>
                  </a:lnTo>
                  <a:lnTo>
                    <a:pt x="286724" y="387541"/>
                  </a:lnTo>
                  <a:lnTo>
                    <a:pt x="296628" y="394954"/>
                  </a:lnTo>
                  <a:lnTo>
                    <a:pt x="310268" y="399636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9" name="SMARTInkShape-1151"/>
            <p:cNvSpPr/>
            <p:nvPr/>
          </p:nvSpPr>
          <p:spPr>
            <a:xfrm>
              <a:off x="3276600" y="1188332"/>
              <a:ext cx="38101" cy="373769"/>
            </a:xfrm>
            <a:custGeom>
              <a:avLst/>
              <a:gdLst/>
              <a:ahLst/>
              <a:cxnLst/>
              <a:rect l="0" t="0" r="0" b="0"/>
              <a:pathLst>
                <a:path w="38101" h="373769">
                  <a:moveTo>
                    <a:pt x="38100" y="5468"/>
                  </a:moveTo>
                  <a:lnTo>
                    <a:pt x="38100" y="2096"/>
                  </a:lnTo>
                  <a:lnTo>
                    <a:pt x="37393" y="1102"/>
                  </a:lnTo>
                  <a:lnTo>
                    <a:pt x="36217" y="440"/>
                  </a:lnTo>
                  <a:lnTo>
                    <a:pt x="34728" y="0"/>
                  </a:lnTo>
                  <a:lnTo>
                    <a:pt x="33735" y="412"/>
                  </a:lnTo>
                  <a:lnTo>
                    <a:pt x="33073" y="1391"/>
                  </a:lnTo>
                  <a:lnTo>
                    <a:pt x="32337" y="5066"/>
                  </a:lnTo>
                  <a:lnTo>
                    <a:pt x="31827" y="29648"/>
                  </a:lnTo>
                  <a:lnTo>
                    <a:pt x="28402" y="52926"/>
                  </a:lnTo>
                  <a:lnTo>
                    <a:pt x="26289" y="81069"/>
                  </a:lnTo>
                  <a:lnTo>
                    <a:pt x="22292" y="111751"/>
                  </a:lnTo>
                  <a:lnTo>
                    <a:pt x="18608" y="134549"/>
                  </a:lnTo>
                  <a:lnTo>
                    <a:pt x="15325" y="158793"/>
                  </a:lnTo>
                  <a:lnTo>
                    <a:pt x="13866" y="183679"/>
                  </a:lnTo>
                  <a:lnTo>
                    <a:pt x="11336" y="208849"/>
                  </a:lnTo>
                  <a:lnTo>
                    <a:pt x="8566" y="232738"/>
                  </a:lnTo>
                  <a:lnTo>
                    <a:pt x="7006" y="262758"/>
                  </a:lnTo>
                  <a:lnTo>
                    <a:pt x="6544" y="292271"/>
                  </a:lnTo>
                  <a:lnTo>
                    <a:pt x="6387" y="321920"/>
                  </a:lnTo>
                  <a:lnTo>
                    <a:pt x="6355" y="349509"/>
                  </a:lnTo>
                  <a:lnTo>
                    <a:pt x="6351" y="358517"/>
                  </a:lnTo>
                  <a:lnTo>
                    <a:pt x="5645" y="361485"/>
                  </a:lnTo>
                  <a:lnTo>
                    <a:pt x="4469" y="363462"/>
                  </a:lnTo>
                  <a:lnTo>
                    <a:pt x="2978" y="364780"/>
                  </a:lnTo>
                  <a:lnTo>
                    <a:pt x="1323" y="368126"/>
                  </a:lnTo>
                  <a:lnTo>
                    <a:pt x="0" y="373768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87" name="SMARTInkShape-Group184"/>
          <p:cNvGrpSpPr/>
          <p:nvPr/>
        </p:nvGrpSpPr>
        <p:grpSpPr>
          <a:xfrm>
            <a:off x="1911350" y="1143000"/>
            <a:ext cx="1009651" cy="620903"/>
            <a:chOff x="1911350" y="1143000"/>
            <a:chExt cx="1009651" cy="620903"/>
          </a:xfrm>
        </p:grpSpPr>
        <p:sp>
          <p:nvSpPr>
            <p:cNvPr id="281" name="SMARTInkShape-1152"/>
            <p:cNvSpPr/>
            <p:nvPr/>
          </p:nvSpPr>
          <p:spPr>
            <a:xfrm>
              <a:off x="2660650" y="1353054"/>
              <a:ext cx="260351" cy="207459"/>
            </a:xfrm>
            <a:custGeom>
              <a:avLst/>
              <a:gdLst/>
              <a:ahLst/>
              <a:cxnLst/>
              <a:rect l="0" t="0" r="0" b="0"/>
              <a:pathLst>
                <a:path w="260351" h="207459">
                  <a:moveTo>
                    <a:pt x="0" y="75696"/>
                  </a:moveTo>
                  <a:lnTo>
                    <a:pt x="14925" y="90622"/>
                  </a:lnTo>
                  <a:lnTo>
                    <a:pt x="41830" y="103222"/>
                  </a:lnTo>
                  <a:lnTo>
                    <a:pt x="69306" y="106610"/>
                  </a:lnTo>
                  <a:lnTo>
                    <a:pt x="93598" y="106492"/>
                  </a:lnTo>
                  <a:lnTo>
                    <a:pt x="118671" y="102302"/>
                  </a:lnTo>
                  <a:lnTo>
                    <a:pt x="143973" y="96592"/>
                  </a:lnTo>
                  <a:lnTo>
                    <a:pt x="168640" y="89726"/>
                  </a:lnTo>
                  <a:lnTo>
                    <a:pt x="194412" y="75122"/>
                  </a:lnTo>
                  <a:lnTo>
                    <a:pt x="213302" y="58648"/>
                  </a:lnTo>
                  <a:lnTo>
                    <a:pt x="218272" y="50245"/>
                  </a:lnTo>
                  <a:lnTo>
                    <a:pt x="221071" y="35699"/>
                  </a:lnTo>
                  <a:lnTo>
                    <a:pt x="221020" y="24758"/>
                  </a:lnTo>
                  <a:lnTo>
                    <a:pt x="218645" y="15191"/>
                  </a:lnTo>
                  <a:lnTo>
                    <a:pt x="213356" y="8117"/>
                  </a:lnTo>
                  <a:lnTo>
                    <a:pt x="209970" y="5244"/>
                  </a:lnTo>
                  <a:lnTo>
                    <a:pt x="200565" y="2050"/>
                  </a:lnTo>
                  <a:lnTo>
                    <a:pt x="173907" y="0"/>
                  </a:lnTo>
                  <a:lnTo>
                    <a:pt x="147241" y="4665"/>
                  </a:lnTo>
                  <a:lnTo>
                    <a:pt x="136935" y="8378"/>
                  </a:lnTo>
                  <a:lnTo>
                    <a:pt x="119831" y="21178"/>
                  </a:lnTo>
                  <a:lnTo>
                    <a:pt x="100157" y="45170"/>
                  </a:lnTo>
                  <a:lnTo>
                    <a:pt x="84564" y="76356"/>
                  </a:lnTo>
                  <a:lnTo>
                    <a:pt x="78677" y="101291"/>
                  </a:lnTo>
                  <a:lnTo>
                    <a:pt x="76934" y="126554"/>
                  </a:lnTo>
                  <a:lnTo>
                    <a:pt x="77936" y="142749"/>
                  </a:lnTo>
                  <a:lnTo>
                    <a:pt x="83086" y="157002"/>
                  </a:lnTo>
                  <a:lnTo>
                    <a:pt x="97290" y="176927"/>
                  </a:lnTo>
                  <a:lnTo>
                    <a:pt x="114904" y="189493"/>
                  </a:lnTo>
                  <a:lnTo>
                    <a:pt x="140523" y="200061"/>
                  </a:lnTo>
                  <a:lnTo>
                    <a:pt x="164559" y="206070"/>
                  </a:lnTo>
                  <a:lnTo>
                    <a:pt x="193005" y="207458"/>
                  </a:lnTo>
                  <a:lnTo>
                    <a:pt x="218914" y="204419"/>
                  </a:lnTo>
                  <a:lnTo>
                    <a:pt x="245109" y="201155"/>
                  </a:lnTo>
                  <a:lnTo>
                    <a:pt x="260350" y="196346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2" name="SMARTInkShape-1153"/>
            <p:cNvSpPr/>
            <p:nvPr/>
          </p:nvSpPr>
          <p:spPr>
            <a:xfrm>
              <a:off x="2414734" y="1352550"/>
              <a:ext cx="254768" cy="411353"/>
            </a:xfrm>
            <a:custGeom>
              <a:avLst/>
              <a:gdLst/>
              <a:ahLst/>
              <a:cxnLst/>
              <a:rect l="0" t="0" r="0" b="0"/>
              <a:pathLst>
                <a:path w="254768" h="411353">
                  <a:moveTo>
                    <a:pt x="125266" y="0"/>
                  </a:moveTo>
                  <a:lnTo>
                    <a:pt x="121894" y="0"/>
                  </a:lnTo>
                  <a:lnTo>
                    <a:pt x="101500" y="8838"/>
                  </a:lnTo>
                  <a:lnTo>
                    <a:pt x="73843" y="27886"/>
                  </a:lnTo>
                  <a:lnTo>
                    <a:pt x="42634" y="58182"/>
                  </a:lnTo>
                  <a:lnTo>
                    <a:pt x="19181" y="87639"/>
                  </a:lnTo>
                  <a:lnTo>
                    <a:pt x="4122" y="114050"/>
                  </a:lnTo>
                  <a:lnTo>
                    <a:pt x="0" y="129905"/>
                  </a:lnTo>
                  <a:lnTo>
                    <a:pt x="917" y="139109"/>
                  </a:lnTo>
                  <a:lnTo>
                    <a:pt x="2151" y="143539"/>
                  </a:lnTo>
                  <a:lnTo>
                    <a:pt x="7283" y="150342"/>
                  </a:lnTo>
                  <a:lnTo>
                    <a:pt x="10627" y="153145"/>
                  </a:lnTo>
                  <a:lnTo>
                    <a:pt x="21869" y="154377"/>
                  </a:lnTo>
                  <a:lnTo>
                    <a:pt x="48710" y="149418"/>
                  </a:lnTo>
                  <a:lnTo>
                    <a:pt x="74395" y="136575"/>
                  </a:lnTo>
                  <a:lnTo>
                    <a:pt x="99852" y="120450"/>
                  </a:lnTo>
                  <a:lnTo>
                    <a:pt x="121891" y="103677"/>
                  </a:lnTo>
                  <a:lnTo>
                    <a:pt x="132105" y="87633"/>
                  </a:lnTo>
                  <a:lnTo>
                    <a:pt x="136807" y="63955"/>
                  </a:lnTo>
                  <a:lnTo>
                    <a:pt x="136916" y="49445"/>
                  </a:lnTo>
                  <a:lnTo>
                    <a:pt x="132793" y="36914"/>
                  </a:lnTo>
                  <a:lnTo>
                    <a:pt x="126962" y="26002"/>
                  </a:lnTo>
                  <a:lnTo>
                    <a:pt x="126396" y="23684"/>
                  </a:lnTo>
                  <a:lnTo>
                    <a:pt x="125314" y="22138"/>
                  </a:lnTo>
                  <a:lnTo>
                    <a:pt x="123887" y="21108"/>
                  </a:lnTo>
                  <a:lnTo>
                    <a:pt x="122230" y="20422"/>
                  </a:lnTo>
                  <a:lnTo>
                    <a:pt x="121124" y="20671"/>
                  </a:lnTo>
                  <a:lnTo>
                    <a:pt x="120388" y="21540"/>
                  </a:lnTo>
                  <a:lnTo>
                    <a:pt x="119570" y="25095"/>
                  </a:lnTo>
                  <a:lnTo>
                    <a:pt x="119679" y="47617"/>
                  </a:lnTo>
                  <a:lnTo>
                    <a:pt x="127716" y="72357"/>
                  </a:lnTo>
                  <a:lnTo>
                    <a:pt x="140573" y="95992"/>
                  </a:lnTo>
                  <a:lnTo>
                    <a:pt x="157788" y="122751"/>
                  </a:lnTo>
                  <a:lnTo>
                    <a:pt x="176295" y="153021"/>
                  </a:lnTo>
                  <a:lnTo>
                    <a:pt x="195183" y="184333"/>
                  </a:lnTo>
                  <a:lnTo>
                    <a:pt x="214186" y="215953"/>
                  </a:lnTo>
                  <a:lnTo>
                    <a:pt x="231339" y="245784"/>
                  </a:lnTo>
                  <a:lnTo>
                    <a:pt x="243477" y="274378"/>
                  </a:lnTo>
                  <a:lnTo>
                    <a:pt x="251543" y="303311"/>
                  </a:lnTo>
                  <a:lnTo>
                    <a:pt x="254767" y="320365"/>
                  </a:lnTo>
                  <a:lnTo>
                    <a:pt x="253848" y="335001"/>
                  </a:lnTo>
                  <a:lnTo>
                    <a:pt x="245991" y="355140"/>
                  </a:lnTo>
                  <a:lnTo>
                    <a:pt x="225626" y="380202"/>
                  </a:lnTo>
                  <a:lnTo>
                    <a:pt x="213615" y="390287"/>
                  </a:lnTo>
                  <a:lnTo>
                    <a:pt x="188210" y="400528"/>
                  </a:lnTo>
                  <a:lnTo>
                    <a:pt x="158339" y="408030"/>
                  </a:lnTo>
                  <a:lnTo>
                    <a:pt x="127148" y="411352"/>
                  </a:lnTo>
                  <a:lnTo>
                    <a:pt x="98934" y="408963"/>
                  </a:lnTo>
                  <a:lnTo>
                    <a:pt x="69328" y="403787"/>
                  </a:lnTo>
                  <a:lnTo>
                    <a:pt x="44956" y="394415"/>
                  </a:lnTo>
                  <a:lnTo>
                    <a:pt x="13604" y="370477"/>
                  </a:lnTo>
                  <a:lnTo>
                    <a:pt x="10966" y="3683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3" name="SMARTInkShape-1154"/>
            <p:cNvSpPr/>
            <p:nvPr/>
          </p:nvSpPr>
          <p:spPr>
            <a:xfrm>
              <a:off x="2216667" y="1416050"/>
              <a:ext cx="181268" cy="157977"/>
            </a:xfrm>
            <a:custGeom>
              <a:avLst/>
              <a:gdLst/>
              <a:ahLst/>
              <a:cxnLst/>
              <a:rect l="0" t="0" r="0" b="0"/>
              <a:pathLst>
                <a:path w="181268" h="157977">
                  <a:moveTo>
                    <a:pt x="18533" y="6350"/>
                  </a:moveTo>
                  <a:lnTo>
                    <a:pt x="15162" y="9720"/>
                  </a:lnTo>
                  <a:lnTo>
                    <a:pt x="13505" y="15138"/>
                  </a:lnTo>
                  <a:lnTo>
                    <a:pt x="10692" y="26122"/>
                  </a:lnTo>
                  <a:lnTo>
                    <a:pt x="2109" y="52436"/>
                  </a:lnTo>
                  <a:lnTo>
                    <a:pt x="0" y="81409"/>
                  </a:lnTo>
                  <a:lnTo>
                    <a:pt x="1517" y="101262"/>
                  </a:lnTo>
                  <a:lnTo>
                    <a:pt x="6675" y="132598"/>
                  </a:lnTo>
                  <a:lnTo>
                    <a:pt x="12321" y="142659"/>
                  </a:lnTo>
                  <a:lnTo>
                    <a:pt x="21416" y="149951"/>
                  </a:lnTo>
                  <a:lnTo>
                    <a:pt x="31808" y="154838"/>
                  </a:lnTo>
                  <a:lnTo>
                    <a:pt x="55622" y="157976"/>
                  </a:lnTo>
                  <a:lnTo>
                    <a:pt x="72412" y="156994"/>
                  </a:lnTo>
                  <a:lnTo>
                    <a:pt x="102318" y="144867"/>
                  </a:lnTo>
                  <a:lnTo>
                    <a:pt x="131822" y="128883"/>
                  </a:lnTo>
                  <a:lnTo>
                    <a:pt x="151583" y="112976"/>
                  </a:lnTo>
                  <a:lnTo>
                    <a:pt x="171660" y="82375"/>
                  </a:lnTo>
                  <a:lnTo>
                    <a:pt x="178311" y="69771"/>
                  </a:lnTo>
                  <a:lnTo>
                    <a:pt x="181267" y="57115"/>
                  </a:lnTo>
                  <a:lnTo>
                    <a:pt x="180700" y="46315"/>
                  </a:lnTo>
                  <a:lnTo>
                    <a:pt x="174112" y="14925"/>
                  </a:lnTo>
                  <a:lnTo>
                    <a:pt x="168581" y="8278"/>
                  </a:lnTo>
                  <a:lnTo>
                    <a:pt x="160277" y="1634"/>
                  </a:lnTo>
                  <a:lnTo>
                    <a:pt x="157259" y="726"/>
                  </a:lnTo>
                  <a:lnTo>
                    <a:pt x="151883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4" name="SMARTInkShape-1155"/>
            <p:cNvSpPr/>
            <p:nvPr/>
          </p:nvSpPr>
          <p:spPr>
            <a:xfrm>
              <a:off x="1911350" y="1473200"/>
              <a:ext cx="158751" cy="57151"/>
            </a:xfrm>
            <a:custGeom>
              <a:avLst/>
              <a:gdLst/>
              <a:ahLst/>
              <a:cxnLst/>
              <a:rect l="0" t="0" r="0" b="0"/>
              <a:pathLst>
                <a:path w="158751" h="57151">
                  <a:moveTo>
                    <a:pt x="0" y="57150"/>
                  </a:moveTo>
                  <a:lnTo>
                    <a:pt x="3370" y="57150"/>
                  </a:lnTo>
                  <a:lnTo>
                    <a:pt x="12208" y="53779"/>
                  </a:lnTo>
                  <a:lnTo>
                    <a:pt x="35727" y="39257"/>
                  </a:lnTo>
                  <a:lnTo>
                    <a:pt x="60208" y="30210"/>
                  </a:lnTo>
                  <a:lnTo>
                    <a:pt x="89805" y="18594"/>
                  </a:lnTo>
                  <a:lnTo>
                    <a:pt x="119036" y="8096"/>
                  </a:lnTo>
                  <a:lnTo>
                    <a:pt x="147455" y="1599"/>
                  </a:lnTo>
                  <a:lnTo>
                    <a:pt x="15875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5" name="SMARTInkShape-1156"/>
            <p:cNvSpPr/>
            <p:nvPr/>
          </p:nvSpPr>
          <p:spPr>
            <a:xfrm>
              <a:off x="2089150" y="1143000"/>
              <a:ext cx="25401" cy="450851"/>
            </a:xfrm>
            <a:custGeom>
              <a:avLst/>
              <a:gdLst/>
              <a:ahLst/>
              <a:cxnLst/>
              <a:rect l="0" t="0" r="0" b="0"/>
              <a:pathLst>
                <a:path w="25401" h="450851">
                  <a:moveTo>
                    <a:pt x="25400" y="0"/>
                  </a:moveTo>
                  <a:lnTo>
                    <a:pt x="22027" y="3370"/>
                  </a:lnTo>
                  <a:lnTo>
                    <a:pt x="20372" y="6907"/>
                  </a:lnTo>
                  <a:lnTo>
                    <a:pt x="19126" y="36778"/>
                  </a:lnTo>
                  <a:lnTo>
                    <a:pt x="19072" y="60128"/>
                  </a:lnTo>
                  <a:lnTo>
                    <a:pt x="19056" y="91663"/>
                  </a:lnTo>
                  <a:lnTo>
                    <a:pt x="17171" y="115528"/>
                  </a:lnTo>
                  <a:lnTo>
                    <a:pt x="14687" y="140950"/>
                  </a:lnTo>
                  <a:lnTo>
                    <a:pt x="13583" y="168712"/>
                  </a:lnTo>
                  <a:lnTo>
                    <a:pt x="13092" y="197514"/>
                  </a:lnTo>
                  <a:lnTo>
                    <a:pt x="12169" y="227483"/>
                  </a:lnTo>
                  <a:lnTo>
                    <a:pt x="10934" y="243377"/>
                  </a:lnTo>
                  <a:lnTo>
                    <a:pt x="9406" y="259619"/>
                  </a:lnTo>
                  <a:lnTo>
                    <a:pt x="7708" y="290833"/>
                  </a:lnTo>
                  <a:lnTo>
                    <a:pt x="6953" y="319758"/>
                  </a:lnTo>
                  <a:lnTo>
                    <a:pt x="6618" y="344374"/>
                  </a:lnTo>
                  <a:lnTo>
                    <a:pt x="6429" y="374693"/>
                  </a:lnTo>
                  <a:lnTo>
                    <a:pt x="6364" y="405153"/>
                  </a:lnTo>
                  <a:lnTo>
                    <a:pt x="6350" y="431244"/>
                  </a:lnTo>
                  <a:lnTo>
                    <a:pt x="4468" y="436961"/>
                  </a:lnTo>
                  <a:lnTo>
                    <a:pt x="1985" y="441855"/>
                  </a:lnTo>
                  <a:lnTo>
                    <a:pt x="0" y="4508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6" name="SMARTInkShape-1157"/>
            <p:cNvSpPr/>
            <p:nvPr/>
          </p:nvSpPr>
          <p:spPr>
            <a:xfrm>
              <a:off x="1920649" y="1193800"/>
              <a:ext cx="41502" cy="480324"/>
            </a:xfrm>
            <a:custGeom>
              <a:avLst/>
              <a:gdLst/>
              <a:ahLst/>
              <a:cxnLst/>
              <a:rect l="0" t="0" r="0" b="0"/>
              <a:pathLst>
                <a:path w="41502" h="480324">
                  <a:moveTo>
                    <a:pt x="41501" y="0"/>
                  </a:moveTo>
                  <a:lnTo>
                    <a:pt x="30566" y="5467"/>
                  </a:lnTo>
                  <a:lnTo>
                    <a:pt x="29585" y="9720"/>
                  </a:lnTo>
                  <a:lnTo>
                    <a:pt x="29855" y="17019"/>
                  </a:lnTo>
                  <a:lnTo>
                    <a:pt x="37684" y="45017"/>
                  </a:lnTo>
                  <a:lnTo>
                    <a:pt x="40370" y="70410"/>
                  </a:lnTo>
                  <a:lnTo>
                    <a:pt x="41164" y="100275"/>
                  </a:lnTo>
                  <a:lnTo>
                    <a:pt x="39469" y="124765"/>
                  </a:lnTo>
                  <a:lnTo>
                    <a:pt x="36365" y="152112"/>
                  </a:lnTo>
                  <a:lnTo>
                    <a:pt x="32632" y="180729"/>
                  </a:lnTo>
                  <a:lnTo>
                    <a:pt x="31354" y="196685"/>
                  </a:lnTo>
                  <a:lnTo>
                    <a:pt x="30503" y="213673"/>
                  </a:lnTo>
                  <a:lnTo>
                    <a:pt x="29936" y="231348"/>
                  </a:lnTo>
                  <a:lnTo>
                    <a:pt x="28146" y="249483"/>
                  </a:lnTo>
                  <a:lnTo>
                    <a:pt x="25542" y="267922"/>
                  </a:lnTo>
                  <a:lnTo>
                    <a:pt x="22394" y="286564"/>
                  </a:lnTo>
                  <a:lnTo>
                    <a:pt x="19590" y="305342"/>
                  </a:lnTo>
                  <a:lnTo>
                    <a:pt x="17017" y="324211"/>
                  </a:lnTo>
                  <a:lnTo>
                    <a:pt x="14595" y="343140"/>
                  </a:lnTo>
                  <a:lnTo>
                    <a:pt x="12273" y="359993"/>
                  </a:lnTo>
                  <a:lnTo>
                    <a:pt x="7815" y="390007"/>
                  </a:lnTo>
                  <a:lnTo>
                    <a:pt x="5361" y="417459"/>
                  </a:lnTo>
                  <a:lnTo>
                    <a:pt x="3567" y="441654"/>
                  </a:lnTo>
                  <a:lnTo>
                    <a:pt x="0" y="465764"/>
                  </a:lnTo>
                  <a:lnTo>
                    <a:pt x="2813" y="480242"/>
                  </a:lnTo>
                  <a:lnTo>
                    <a:pt x="3714" y="480323"/>
                  </a:lnTo>
                  <a:lnTo>
                    <a:pt x="6598" y="478530"/>
                  </a:lnTo>
                  <a:lnTo>
                    <a:pt x="8348" y="473499"/>
                  </a:lnTo>
                  <a:lnTo>
                    <a:pt x="9832" y="467266"/>
                  </a:lnTo>
                  <a:lnTo>
                    <a:pt x="16101" y="4572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4"/>
          <p:cNvPicPr>
            <a:picLocks noChangeAspect="1" noChangeArrowheads="1"/>
          </p:cNvPicPr>
          <p:nvPr/>
        </p:nvPicPr>
        <p:blipFill>
          <a:blip r:embed="rId2" cstate="print"/>
          <a:srcRect t="5193"/>
          <a:stretch>
            <a:fillRect/>
          </a:stretch>
        </p:blipFill>
        <p:spPr bwMode="auto">
          <a:xfrm>
            <a:off x="0" y="209550"/>
            <a:ext cx="9144000" cy="38254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MARTInkShape-1158"/>
          <p:cNvSpPr/>
          <p:nvPr/>
        </p:nvSpPr>
        <p:spPr>
          <a:xfrm>
            <a:off x="2870200" y="1174750"/>
            <a:ext cx="1181101" cy="50801"/>
          </a:xfrm>
          <a:custGeom>
            <a:avLst/>
            <a:gdLst/>
            <a:ahLst/>
            <a:cxnLst/>
            <a:rect l="0" t="0" r="0" b="0"/>
            <a:pathLst>
              <a:path w="1181101" h="50801">
                <a:moveTo>
                  <a:pt x="0" y="50800"/>
                </a:moveTo>
                <a:lnTo>
                  <a:pt x="6741" y="47429"/>
                </a:lnTo>
                <a:lnTo>
                  <a:pt x="34519" y="42960"/>
                </a:lnTo>
                <a:lnTo>
                  <a:pt x="59851" y="39540"/>
                </a:lnTo>
                <a:lnTo>
                  <a:pt x="89700" y="36645"/>
                </a:lnTo>
                <a:lnTo>
                  <a:pt x="111128" y="33220"/>
                </a:lnTo>
                <a:lnTo>
                  <a:pt x="134762" y="29345"/>
                </a:lnTo>
                <a:lnTo>
                  <a:pt x="159377" y="27153"/>
                </a:lnTo>
                <a:lnTo>
                  <a:pt x="185134" y="25473"/>
                </a:lnTo>
                <a:lnTo>
                  <a:pt x="213044" y="22375"/>
                </a:lnTo>
                <a:lnTo>
                  <a:pt x="240031" y="18646"/>
                </a:lnTo>
                <a:lnTo>
                  <a:pt x="266841" y="15342"/>
                </a:lnTo>
                <a:lnTo>
                  <a:pt x="295220" y="13874"/>
                </a:lnTo>
                <a:lnTo>
                  <a:pt x="324296" y="11340"/>
                </a:lnTo>
                <a:lnTo>
                  <a:pt x="353681" y="8568"/>
                </a:lnTo>
                <a:lnTo>
                  <a:pt x="383204" y="7335"/>
                </a:lnTo>
                <a:lnTo>
                  <a:pt x="412789" y="4906"/>
                </a:lnTo>
                <a:lnTo>
                  <a:pt x="442400" y="2180"/>
                </a:lnTo>
                <a:lnTo>
                  <a:pt x="472024" y="969"/>
                </a:lnTo>
                <a:lnTo>
                  <a:pt x="503534" y="430"/>
                </a:lnTo>
                <a:lnTo>
                  <a:pt x="519839" y="287"/>
                </a:lnTo>
                <a:lnTo>
                  <a:pt x="551127" y="127"/>
                </a:lnTo>
                <a:lnTo>
                  <a:pt x="582200" y="56"/>
                </a:lnTo>
                <a:lnTo>
                  <a:pt x="598389" y="37"/>
                </a:lnTo>
                <a:lnTo>
                  <a:pt x="614826" y="25"/>
                </a:lnTo>
                <a:lnTo>
                  <a:pt x="646260" y="11"/>
                </a:lnTo>
                <a:lnTo>
                  <a:pt x="676693" y="4"/>
                </a:lnTo>
                <a:lnTo>
                  <a:pt x="706682" y="2"/>
                </a:lnTo>
                <a:lnTo>
                  <a:pt x="736473" y="1"/>
                </a:lnTo>
                <a:lnTo>
                  <a:pt x="766177" y="0"/>
                </a:lnTo>
                <a:lnTo>
                  <a:pt x="795841" y="0"/>
                </a:lnTo>
                <a:lnTo>
                  <a:pt x="825489" y="0"/>
                </a:lnTo>
                <a:lnTo>
                  <a:pt x="855833" y="0"/>
                </a:lnTo>
                <a:lnTo>
                  <a:pt x="871828" y="0"/>
                </a:lnTo>
                <a:lnTo>
                  <a:pt x="903240" y="0"/>
                </a:lnTo>
                <a:lnTo>
                  <a:pt x="931312" y="0"/>
                </a:lnTo>
                <a:lnTo>
                  <a:pt x="959781" y="0"/>
                </a:lnTo>
                <a:lnTo>
                  <a:pt x="988191" y="0"/>
                </a:lnTo>
                <a:lnTo>
                  <a:pt x="1014929" y="0"/>
                </a:lnTo>
                <a:lnTo>
                  <a:pt x="1040924" y="0"/>
                </a:lnTo>
                <a:lnTo>
                  <a:pt x="1066588" y="0"/>
                </a:lnTo>
                <a:lnTo>
                  <a:pt x="1092106" y="0"/>
                </a:lnTo>
                <a:lnTo>
                  <a:pt x="1115676" y="0"/>
                </a:lnTo>
                <a:lnTo>
                  <a:pt x="1145016" y="0"/>
                </a:lnTo>
                <a:lnTo>
                  <a:pt x="1165234" y="1881"/>
                </a:lnTo>
                <a:lnTo>
                  <a:pt x="1181100" y="6350"/>
                </a:lnTo>
              </a:path>
            </a:pathLst>
          </a:custGeom>
          <a:ln w="1905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SMARTInkShape-Group186"/>
          <p:cNvGrpSpPr/>
          <p:nvPr/>
        </p:nvGrpSpPr>
        <p:grpSpPr>
          <a:xfrm>
            <a:off x="2712308" y="1479550"/>
            <a:ext cx="1510038" cy="410876"/>
            <a:chOff x="2712308" y="1479550"/>
            <a:chExt cx="1510038" cy="410876"/>
          </a:xfrm>
        </p:grpSpPr>
        <p:sp>
          <p:nvSpPr>
            <p:cNvPr id="4" name="SMARTInkShape-1159"/>
            <p:cNvSpPr/>
            <p:nvPr/>
          </p:nvSpPr>
          <p:spPr>
            <a:xfrm>
              <a:off x="4083050" y="1670050"/>
              <a:ext cx="139296" cy="196556"/>
            </a:xfrm>
            <a:custGeom>
              <a:avLst/>
              <a:gdLst/>
              <a:ahLst/>
              <a:cxnLst/>
              <a:rect l="0" t="0" r="0" b="0"/>
              <a:pathLst>
                <a:path w="139296" h="196556">
                  <a:moveTo>
                    <a:pt x="57150" y="0"/>
                  </a:moveTo>
                  <a:lnTo>
                    <a:pt x="53779" y="0"/>
                  </a:lnTo>
                  <a:lnTo>
                    <a:pt x="52785" y="705"/>
                  </a:lnTo>
                  <a:lnTo>
                    <a:pt x="52123" y="1881"/>
                  </a:lnTo>
                  <a:lnTo>
                    <a:pt x="51682" y="3370"/>
                  </a:lnTo>
                  <a:lnTo>
                    <a:pt x="50682" y="4364"/>
                  </a:lnTo>
                  <a:lnTo>
                    <a:pt x="47690" y="5467"/>
                  </a:lnTo>
                  <a:lnTo>
                    <a:pt x="46610" y="6467"/>
                  </a:lnTo>
                  <a:lnTo>
                    <a:pt x="41363" y="15110"/>
                  </a:lnTo>
                  <a:lnTo>
                    <a:pt x="34380" y="23341"/>
                  </a:lnTo>
                  <a:lnTo>
                    <a:pt x="32529" y="29650"/>
                  </a:lnTo>
                  <a:lnTo>
                    <a:pt x="31852" y="40219"/>
                  </a:lnTo>
                  <a:lnTo>
                    <a:pt x="35558" y="46332"/>
                  </a:lnTo>
                  <a:lnTo>
                    <a:pt x="60003" y="71923"/>
                  </a:lnTo>
                  <a:lnTo>
                    <a:pt x="88943" y="95680"/>
                  </a:lnTo>
                  <a:lnTo>
                    <a:pt x="114303" y="122569"/>
                  </a:lnTo>
                  <a:lnTo>
                    <a:pt x="135095" y="153003"/>
                  </a:lnTo>
                  <a:lnTo>
                    <a:pt x="137653" y="159958"/>
                  </a:lnTo>
                  <a:lnTo>
                    <a:pt x="139295" y="172551"/>
                  </a:lnTo>
                  <a:lnTo>
                    <a:pt x="137638" y="177348"/>
                  </a:lnTo>
                  <a:lnTo>
                    <a:pt x="136209" y="179615"/>
                  </a:lnTo>
                  <a:lnTo>
                    <a:pt x="127455" y="186177"/>
                  </a:lnTo>
                  <a:lnTo>
                    <a:pt x="100200" y="193491"/>
                  </a:lnTo>
                  <a:lnTo>
                    <a:pt x="68844" y="196555"/>
                  </a:lnTo>
                  <a:lnTo>
                    <a:pt x="40499" y="191356"/>
                  </a:lnTo>
                  <a:lnTo>
                    <a:pt x="24229" y="187382"/>
                  </a:lnTo>
                  <a:lnTo>
                    <a:pt x="15942" y="181823"/>
                  </a:lnTo>
                  <a:lnTo>
                    <a:pt x="4874" y="170127"/>
                  </a:lnTo>
                  <a:lnTo>
                    <a:pt x="2166" y="163571"/>
                  </a:lnTo>
                  <a:lnTo>
                    <a:pt x="0" y="1397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SMARTInkShape-1160"/>
            <p:cNvSpPr/>
            <p:nvPr/>
          </p:nvSpPr>
          <p:spPr>
            <a:xfrm>
              <a:off x="3805016" y="1670812"/>
              <a:ext cx="207406" cy="207150"/>
            </a:xfrm>
            <a:custGeom>
              <a:avLst/>
              <a:gdLst/>
              <a:ahLst/>
              <a:cxnLst/>
              <a:rect l="0" t="0" r="0" b="0"/>
              <a:pathLst>
                <a:path w="207406" h="207150">
                  <a:moveTo>
                    <a:pt x="131984" y="11938"/>
                  </a:moveTo>
                  <a:lnTo>
                    <a:pt x="126516" y="11938"/>
                  </a:lnTo>
                  <a:lnTo>
                    <a:pt x="110490" y="1812"/>
                  </a:lnTo>
                  <a:lnTo>
                    <a:pt x="101469" y="0"/>
                  </a:lnTo>
                  <a:lnTo>
                    <a:pt x="86724" y="169"/>
                  </a:lnTo>
                  <a:lnTo>
                    <a:pt x="61051" y="8106"/>
                  </a:lnTo>
                  <a:lnTo>
                    <a:pt x="50834" y="15879"/>
                  </a:lnTo>
                  <a:lnTo>
                    <a:pt x="24156" y="47239"/>
                  </a:lnTo>
                  <a:lnTo>
                    <a:pt x="10496" y="78256"/>
                  </a:lnTo>
                  <a:lnTo>
                    <a:pt x="3246" y="103162"/>
                  </a:lnTo>
                  <a:lnTo>
                    <a:pt x="0" y="128416"/>
                  </a:lnTo>
                  <a:lnTo>
                    <a:pt x="2409" y="150401"/>
                  </a:lnTo>
                  <a:lnTo>
                    <a:pt x="10963" y="170321"/>
                  </a:lnTo>
                  <a:lnTo>
                    <a:pt x="22434" y="186258"/>
                  </a:lnTo>
                  <a:lnTo>
                    <a:pt x="38141" y="196546"/>
                  </a:lnTo>
                  <a:lnTo>
                    <a:pt x="66775" y="205638"/>
                  </a:lnTo>
                  <a:lnTo>
                    <a:pt x="87733" y="207149"/>
                  </a:lnTo>
                  <a:lnTo>
                    <a:pt x="111503" y="202736"/>
                  </a:lnTo>
                  <a:lnTo>
                    <a:pt x="135714" y="192099"/>
                  </a:lnTo>
                  <a:lnTo>
                    <a:pt x="163216" y="171781"/>
                  </a:lnTo>
                  <a:lnTo>
                    <a:pt x="180749" y="156430"/>
                  </a:lnTo>
                  <a:lnTo>
                    <a:pt x="199315" y="128909"/>
                  </a:lnTo>
                  <a:lnTo>
                    <a:pt x="205556" y="111350"/>
                  </a:lnTo>
                  <a:lnTo>
                    <a:pt x="207405" y="93839"/>
                  </a:lnTo>
                  <a:lnTo>
                    <a:pt x="204582" y="78616"/>
                  </a:lnTo>
                  <a:lnTo>
                    <a:pt x="199277" y="65169"/>
                  </a:lnTo>
                  <a:lnTo>
                    <a:pt x="191525" y="58409"/>
                  </a:lnTo>
                  <a:lnTo>
                    <a:pt x="163943" y="43865"/>
                  </a:lnTo>
                  <a:lnTo>
                    <a:pt x="155360" y="40238"/>
                  </a:lnTo>
                  <a:lnTo>
                    <a:pt x="125634" y="37338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SMARTInkShape-1161"/>
            <p:cNvSpPr/>
            <p:nvPr/>
          </p:nvSpPr>
          <p:spPr>
            <a:xfrm>
              <a:off x="3708400" y="1479550"/>
              <a:ext cx="50801" cy="374651"/>
            </a:xfrm>
            <a:custGeom>
              <a:avLst/>
              <a:gdLst/>
              <a:ahLst/>
              <a:cxnLst/>
              <a:rect l="0" t="0" r="0" b="0"/>
              <a:pathLst>
                <a:path w="50801" h="374651">
                  <a:moveTo>
                    <a:pt x="0" y="0"/>
                  </a:moveTo>
                  <a:lnTo>
                    <a:pt x="3370" y="3370"/>
                  </a:lnTo>
                  <a:lnTo>
                    <a:pt x="5467" y="15580"/>
                  </a:lnTo>
                  <a:lnTo>
                    <a:pt x="6234" y="46710"/>
                  </a:lnTo>
                  <a:lnTo>
                    <a:pt x="8197" y="72401"/>
                  </a:lnTo>
                  <a:lnTo>
                    <a:pt x="11365" y="102356"/>
                  </a:lnTo>
                  <a:lnTo>
                    <a:pt x="12304" y="133573"/>
                  </a:lnTo>
                  <a:lnTo>
                    <a:pt x="11818" y="155321"/>
                  </a:lnTo>
                  <a:lnTo>
                    <a:pt x="9250" y="179098"/>
                  </a:lnTo>
                  <a:lnTo>
                    <a:pt x="7639" y="201895"/>
                  </a:lnTo>
                  <a:lnTo>
                    <a:pt x="6732" y="232682"/>
                  </a:lnTo>
                  <a:lnTo>
                    <a:pt x="6463" y="261559"/>
                  </a:lnTo>
                  <a:lnTo>
                    <a:pt x="8264" y="288695"/>
                  </a:lnTo>
                  <a:lnTo>
                    <a:pt x="11824" y="316827"/>
                  </a:lnTo>
                  <a:lnTo>
                    <a:pt x="19491" y="347279"/>
                  </a:lnTo>
                  <a:lnTo>
                    <a:pt x="25530" y="359484"/>
                  </a:lnTo>
                  <a:lnTo>
                    <a:pt x="27603" y="362423"/>
                  </a:lnTo>
                  <a:lnTo>
                    <a:pt x="50800" y="3746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SMARTInkShape-1162"/>
            <p:cNvSpPr/>
            <p:nvPr/>
          </p:nvSpPr>
          <p:spPr>
            <a:xfrm>
              <a:off x="3461645" y="1670050"/>
              <a:ext cx="151199" cy="190016"/>
            </a:xfrm>
            <a:custGeom>
              <a:avLst/>
              <a:gdLst/>
              <a:ahLst/>
              <a:cxnLst/>
              <a:rect l="0" t="0" r="0" b="0"/>
              <a:pathLst>
                <a:path w="151199" h="190016">
                  <a:moveTo>
                    <a:pt x="11805" y="50800"/>
                  </a:moveTo>
                  <a:lnTo>
                    <a:pt x="11805" y="54171"/>
                  </a:lnTo>
                  <a:lnTo>
                    <a:pt x="3965" y="82764"/>
                  </a:lnTo>
                  <a:lnTo>
                    <a:pt x="545" y="95313"/>
                  </a:lnTo>
                  <a:lnTo>
                    <a:pt x="0" y="121494"/>
                  </a:lnTo>
                  <a:lnTo>
                    <a:pt x="7968" y="149140"/>
                  </a:lnTo>
                  <a:lnTo>
                    <a:pt x="22411" y="179144"/>
                  </a:lnTo>
                  <a:lnTo>
                    <a:pt x="26632" y="184982"/>
                  </a:lnTo>
                  <a:lnTo>
                    <a:pt x="32740" y="188047"/>
                  </a:lnTo>
                  <a:lnTo>
                    <a:pt x="48160" y="190015"/>
                  </a:lnTo>
                  <a:lnTo>
                    <a:pt x="60598" y="186985"/>
                  </a:lnTo>
                  <a:lnTo>
                    <a:pt x="73221" y="181619"/>
                  </a:lnTo>
                  <a:lnTo>
                    <a:pt x="104058" y="154991"/>
                  </a:lnTo>
                  <a:lnTo>
                    <a:pt x="125356" y="132607"/>
                  </a:lnTo>
                  <a:lnTo>
                    <a:pt x="143636" y="101502"/>
                  </a:lnTo>
                  <a:lnTo>
                    <a:pt x="149173" y="82521"/>
                  </a:lnTo>
                  <a:lnTo>
                    <a:pt x="151198" y="55822"/>
                  </a:lnTo>
                  <a:lnTo>
                    <a:pt x="150663" y="44565"/>
                  </a:lnTo>
                  <a:lnTo>
                    <a:pt x="142648" y="21460"/>
                  </a:lnTo>
                  <a:lnTo>
                    <a:pt x="134285" y="6946"/>
                  </a:lnTo>
                  <a:lnTo>
                    <a:pt x="132455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SMARTInkShape-1163"/>
            <p:cNvSpPr/>
            <p:nvPr/>
          </p:nvSpPr>
          <p:spPr>
            <a:xfrm>
              <a:off x="3359498" y="1498600"/>
              <a:ext cx="31403" cy="374651"/>
            </a:xfrm>
            <a:custGeom>
              <a:avLst/>
              <a:gdLst/>
              <a:ahLst/>
              <a:cxnLst/>
              <a:rect l="0" t="0" r="0" b="0"/>
              <a:pathLst>
                <a:path w="31403" h="374651">
                  <a:moveTo>
                    <a:pt x="31402" y="0"/>
                  </a:moveTo>
                  <a:lnTo>
                    <a:pt x="31402" y="27611"/>
                  </a:lnTo>
                  <a:lnTo>
                    <a:pt x="28030" y="57978"/>
                  </a:lnTo>
                  <a:lnTo>
                    <a:pt x="22563" y="87656"/>
                  </a:lnTo>
                  <a:lnTo>
                    <a:pt x="18536" y="110219"/>
                  </a:lnTo>
                  <a:lnTo>
                    <a:pt x="15101" y="134358"/>
                  </a:lnTo>
                  <a:lnTo>
                    <a:pt x="13573" y="159198"/>
                  </a:lnTo>
                  <a:lnTo>
                    <a:pt x="11013" y="182467"/>
                  </a:lnTo>
                  <a:lnTo>
                    <a:pt x="7523" y="205274"/>
                  </a:lnTo>
                  <a:lnTo>
                    <a:pt x="3620" y="229522"/>
                  </a:lnTo>
                  <a:lnTo>
                    <a:pt x="827" y="260231"/>
                  </a:lnTo>
                  <a:lnTo>
                    <a:pt x="0" y="290575"/>
                  </a:lnTo>
                  <a:lnTo>
                    <a:pt x="3126" y="321908"/>
                  </a:lnTo>
                  <a:lnTo>
                    <a:pt x="6139" y="348892"/>
                  </a:lnTo>
                  <a:lnTo>
                    <a:pt x="10903" y="362628"/>
                  </a:lnTo>
                  <a:lnTo>
                    <a:pt x="18702" y="3746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SMARTInkShape-1164"/>
            <p:cNvSpPr/>
            <p:nvPr/>
          </p:nvSpPr>
          <p:spPr>
            <a:xfrm>
              <a:off x="3263900" y="1498600"/>
              <a:ext cx="50801" cy="385467"/>
            </a:xfrm>
            <a:custGeom>
              <a:avLst/>
              <a:gdLst/>
              <a:ahLst/>
              <a:cxnLst/>
              <a:rect l="0" t="0" r="0" b="0"/>
              <a:pathLst>
                <a:path w="50801" h="385467">
                  <a:moveTo>
                    <a:pt x="50800" y="0"/>
                  </a:moveTo>
                  <a:lnTo>
                    <a:pt x="50094" y="29248"/>
                  </a:lnTo>
                  <a:lnTo>
                    <a:pt x="45773" y="58328"/>
                  </a:lnTo>
                  <a:lnTo>
                    <a:pt x="42960" y="84780"/>
                  </a:lnTo>
                  <a:lnTo>
                    <a:pt x="39554" y="106119"/>
                  </a:lnTo>
                  <a:lnTo>
                    <a:pt x="35688" y="132065"/>
                  </a:lnTo>
                  <a:lnTo>
                    <a:pt x="31619" y="158179"/>
                  </a:lnTo>
                  <a:lnTo>
                    <a:pt x="27458" y="183896"/>
                  </a:lnTo>
                  <a:lnTo>
                    <a:pt x="23257" y="209437"/>
                  </a:lnTo>
                  <a:lnTo>
                    <a:pt x="20920" y="236781"/>
                  </a:lnTo>
                  <a:lnTo>
                    <a:pt x="19175" y="263986"/>
                  </a:lnTo>
                  <a:lnTo>
                    <a:pt x="16048" y="287836"/>
                  </a:lnTo>
                  <a:lnTo>
                    <a:pt x="12306" y="310195"/>
                  </a:lnTo>
                  <a:lnTo>
                    <a:pt x="8115" y="340735"/>
                  </a:lnTo>
                  <a:lnTo>
                    <a:pt x="3327" y="369597"/>
                  </a:lnTo>
                  <a:lnTo>
                    <a:pt x="292" y="385466"/>
                  </a:lnTo>
                  <a:lnTo>
                    <a:pt x="194" y="385388"/>
                  </a:lnTo>
                  <a:lnTo>
                    <a:pt x="0" y="3683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SMARTInkShape-1165"/>
            <p:cNvSpPr/>
            <p:nvPr/>
          </p:nvSpPr>
          <p:spPr>
            <a:xfrm>
              <a:off x="2987191" y="1648578"/>
              <a:ext cx="168018" cy="241848"/>
            </a:xfrm>
            <a:custGeom>
              <a:avLst/>
              <a:gdLst/>
              <a:ahLst/>
              <a:cxnLst/>
              <a:rect l="0" t="0" r="0" b="0"/>
              <a:pathLst>
                <a:path w="168018" h="241848">
                  <a:moveTo>
                    <a:pt x="3659" y="104022"/>
                  </a:moveTo>
                  <a:lnTo>
                    <a:pt x="287" y="104022"/>
                  </a:lnTo>
                  <a:lnTo>
                    <a:pt x="0" y="104727"/>
                  </a:lnTo>
                  <a:lnTo>
                    <a:pt x="2727" y="110929"/>
                  </a:lnTo>
                  <a:lnTo>
                    <a:pt x="3038" y="112860"/>
                  </a:lnTo>
                  <a:lnTo>
                    <a:pt x="4656" y="114147"/>
                  </a:lnTo>
                  <a:lnTo>
                    <a:pt x="13675" y="115959"/>
                  </a:lnTo>
                  <a:lnTo>
                    <a:pt x="25990" y="115790"/>
                  </a:lnTo>
                  <a:lnTo>
                    <a:pt x="54891" y="107853"/>
                  </a:lnTo>
                  <a:lnTo>
                    <a:pt x="85013" y="99003"/>
                  </a:lnTo>
                  <a:lnTo>
                    <a:pt x="116259" y="84398"/>
                  </a:lnTo>
                  <a:lnTo>
                    <a:pt x="144415" y="63729"/>
                  </a:lnTo>
                  <a:lnTo>
                    <a:pt x="160318" y="46857"/>
                  </a:lnTo>
                  <a:lnTo>
                    <a:pt x="165007" y="38398"/>
                  </a:lnTo>
                  <a:lnTo>
                    <a:pt x="168017" y="21470"/>
                  </a:lnTo>
                  <a:lnTo>
                    <a:pt x="167723" y="13710"/>
                  </a:lnTo>
                  <a:lnTo>
                    <a:pt x="165241" y="7909"/>
                  </a:lnTo>
                  <a:lnTo>
                    <a:pt x="159904" y="2979"/>
                  </a:lnTo>
                  <a:lnTo>
                    <a:pt x="156506" y="676"/>
                  </a:lnTo>
                  <a:lnTo>
                    <a:pt x="147085" y="0"/>
                  </a:lnTo>
                  <a:lnTo>
                    <a:pt x="136548" y="2756"/>
                  </a:lnTo>
                  <a:lnTo>
                    <a:pt x="107201" y="19956"/>
                  </a:lnTo>
                  <a:lnTo>
                    <a:pt x="78791" y="47508"/>
                  </a:lnTo>
                  <a:lnTo>
                    <a:pt x="67389" y="61266"/>
                  </a:lnTo>
                  <a:lnTo>
                    <a:pt x="53037" y="88844"/>
                  </a:lnTo>
                  <a:lnTo>
                    <a:pt x="40553" y="118653"/>
                  </a:lnTo>
                  <a:lnTo>
                    <a:pt x="32778" y="146378"/>
                  </a:lnTo>
                  <a:lnTo>
                    <a:pt x="30161" y="175211"/>
                  </a:lnTo>
                  <a:lnTo>
                    <a:pt x="31158" y="204632"/>
                  </a:lnTo>
                  <a:lnTo>
                    <a:pt x="37940" y="227455"/>
                  </a:lnTo>
                  <a:lnTo>
                    <a:pt x="43824" y="234846"/>
                  </a:lnTo>
                  <a:lnTo>
                    <a:pt x="47369" y="237804"/>
                  </a:lnTo>
                  <a:lnTo>
                    <a:pt x="56952" y="241092"/>
                  </a:lnTo>
                  <a:lnTo>
                    <a:pt x="67561" y="241847"/>
                  </a:lnTo>
                  <a:lnTo>
                    <a:pt x="82878" y="237600"/>
                  </a:lnTo>
                  <a:lnTo>
                    <a:pt x="111609" y="224672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SMARTInkShape-1166"/>
            <p:cNvSpPr/>
            <p:nvPr/>
          </p:nvSpPr>
          <p:spPr>
            <a:xfrm>
              <a:off x="2712308" y="1519978"/>
              <a:ext cx="246204" cy="352747"/>
            </a:xfrm>
            <a:custGeom>
              <a:avLst/>
              <a:gdLst/>
              <a:ahLst/>
              <a:cxnLst/>
              <a:rect l="0" t="0" r="0" b="0"/>
              <a:pathLst>
                <a:path w="246204" h="352747">
                  <a:moveTo>
                    <a:pt x="240442" y="80222"/>
                  </a:moveTo>
                  <a:lnTo>
                    <a:pt x="240442" y="76850"/>
                  </a:lnTo>
                  <a:lnTo>
                    <a:pt x="242323" y="73314"/>
                  </a:lnTo>
                  <a:lnTo>
                    <a:pt x="243813" y="71383"/>
                  </a:lnTo>
                  <a:lnTo>
                    <a:pt x="246203" y="53781"/>
                  </a:lnTo>
                  <a:lnTo>
                    <a:pt x="246035" y="23741"/>
                  </a:lnTo>
                  <a:lnTo>
                    <a:pt x="243398" y="16784"/>
                  </a:lnTo>
                  <a:lnTo>
                    <a:pt x="234575" y="5530"/>
                  </a:lnTo>
                  <a:lnTo>
                    <a:pt x="227016" y="1164"/>
                  </a:lnTo>
                  <a:lnTo>
                    <a:pt x="223025" y="0"/>
                  </a:lnTo>
                  <a:lnTo>
                    <a:pt x="196340" y="3201"/>
                  </a:lnTo>
                  <a:lnTo>
                    <a:pt x="172184" y="9344"/>
                  </a:lnTo>
                  <a:lnTo>
                    <a:pt x="147153" y="20494"/>
                  </a:lnTo>
                  <a:lnTo>
                    <a:pt x="121157" y="37595"/>
                  </a:lnTo>
                  <a:lnTo>
                    <a:pt x="92130" y="60222"/>
                  </a:lnTo>
                  <a:lnTo>
                    <a:pt x="66048" y="85506"/>
                  </a:lnTo>
                  <a:lnTo>
                    <a:pt x="45306" y="115733"/>
                  </a:lnTo>
                  <a:lnTo>
                    <a:pt x="34711" y="139043"/>
                  </a:lnTo>
                  <a:lnTo>
                    <a:pt x="23417" y="161633"/>
                  </a:lnTo>
                  <a:lnTo>
                    <a:pt x="12753" y="184138"/>
                  </a:lnTo>
                  <a:lnTo>
                    <a:pt x="5661" y="208251"/>
                  </a:lnTo>
                  <a:lnTo>
                    <a:pt x="2039" y="231198"/>
                  </a:lnTo>
                  <a:lnTo>
                    <a:pt x="0" y="262068"/>
                  </a:lnTo>
                  <a:lnTo>
                    <a:pt x="934" y="280281"/>
                  </a:lnTo>
                  <a:lnTo>
                    <a:pt x="6053" y="297783"/>
                  </a:lnTo>
                  <a:lnTo>
                    <a:pt x="20239" y="320132"/>
                  </a:lnTo>
                  <a:lnTo>
                    <a:pt x="37848" y="336789"/>
                  </a:lnTo>
                  <a:lnTo>
                    <a:pt x="59842" y="347290"/>
                  </a:lnTo>
                  <a:lnTo>
                    <a:pt x="84233" y="351499"/>
                  </a:lnTo>
                  <a:lnTo>
                    <a:pt x="112705" y="352746"/>
                  </a:lnTo>
                  <a:lnTo>
                    <a:pt x="140113" y="346374"/>
                  </a:lnTo>
                  <a:lnTo>
                    <a:pt x="166108" y="338920"/>
                  </a:lnTo>
                  <a:lnTo>
                    <a:pt x="202342" y="327872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" name="SMARTInkShape-Group187"/>
          <p:cNvGrpSpPr/>
          <p:nvPr/>
        </p:nvGrpSpPr>
        <p:grpSpPr>
          <a:xfrm>
            <a:off x="4127500" y="1659841"/>
            <a:ext cx="336551" cy="185563"/>
            <a:chOff x="4127500" y="1659841"/>
            <a:chExt cx="336551" cy="185563"/>
          </a:xfrm>
        </p:grpSpPr>
        <p:sp>
          <p:nvSpPr>
            <p:cNvPr id="13" name="SMARTInkShape-1167"/>
            <p:cNvSpPr/>
            <p:nvPr/>
          </p:nvSpPr>
          <p:spPr>
            <a:xfrm>
              <a:off x="4130478" y="1659841"/>
              <a:ext cx="117673" cy="41960"/>
            </a:xfrm>
            <a:custGeom>
              <a:avLst/>
              <a:gdLst/>
              <a:ahLst/>
              <a:cxnLst/>
              <a:rect l="0" t="0" r="0" b="0"/>
              <a:pathLst>
                <a:path w="117673" h="41960">
                  <a:moveTo>
                    <a:pt x="3372" y="41959"/>
                  </a:moveTo>
                  <a:lnTo>
                    <a:pt x="0" y="38588"/>
                  </a:lnTo>
                  <a:lnTo>
                    <a:pt x="227" y="31288"/>
                  </a:lnTo>
                  <a:lnTo>
                    <a:pt x="1276" y="26378"/>
                  </a:lnTo>
                  <a:lnTo>
                    <a:pt x="9966" y="17160"/>
                  </a:lnTo>
                  <a:lnTo>
                    <a:pt x="30725" y="5918"/>
                  </a:lnTo>
                  <a:lnTo>
                    <a:pt x="54751" y="0"/>
                  </a:lnTo>
                  <a:lnTo>
                    <a:pt x="117672" y="10209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SMARTInkShape-1168"/>
            <p:cNvSpPr/>
            <p:nvPr/>
          </p:nvSpPr>
          <p:spPr>
            <a:xfrm>
              <a:off x="4127500" y="1701800"/>
              <a:ext cx="12701" cy="12701"/>
            </a:xfrm>
            <a:custGeom>
              <a:avLst/>
              <a:gdLst/>
              <a:ahLst/>
              <a:cxnLst/>
              <a:rect l="0" t="0" r="0" b="0"/>
              <a:pathLst>
                <a:path w="12701" h="12701">
                  <a:moveTo>
                    <a:pt x="12700" y="12700"/>
                  </a:moveTo>
                  <a:lnTo>
                    <a:pt x="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SMARTInkShape-1169"/>
            <p:cNvSpPr/>
            <p:nvPr/>
          </p:nvSpPr>
          <p:spPr>
            <a:xfrm>
              <a:off x="4298950" y="1673542"/>
              <a:ext cx="165101" cy="171862"/>
            </a:xfrm>
            <a:custGeom>
              <a:avLst/>
              <a:gdLst/>
              <a:ahLst/>
              <a:cxnLst/>
              <a:rect l="0" t="0" r="0" b="0"/>
              <a:pathLst>
                <a:path w="165101" h="171862">
                  <a:moveTo>
                    <a:pt x="0" y="72708"/>
                  </a:moveTo>
                  <a:lnTo>
                    <a:pt x="6742" y="79450"/>
                  </a:lnTo>
                  <a:lnTo>
                    <a:pt x="27789" y="87013"/>
                  </a:lnTo>
                  <a:lnTo>
                    <a:pt x="56368" y="86981"/>
                  </a:lnTo>
                  <a:lnTo>
                    <a:pt x="87491" y="85013"/>
                  </a:lnTo>
                  <a:lnTo>
                    <a:pt x="114021" y="78561"/>
                  </a:lnTo>
                  <a:lnTo>
                    <a:pt x="127581" y="73193"/>
                  </a:lnTo>
                  <a:lnTo>
                    <a:pt x="149671" y="58270"/>
                  </a:lnTo>
                  <a:lnTo>
                    <a:pt x="160830" y="46535"/>
                  </a:lnTo>
                  <a:lnTo>
                    <a:pt x="163664" y="39737"/>
                  </a:lnTo>
                  <a:lnTo>
                    <a:pt x="164932" y="24658"/>
                  </a:lnTo>
                  <a:lnTo>
                    <a:pt x="162871" y="18096"/>
                  </a:lnTo>
                  <a:lnTo>
                    <a:pt x="154937" y="7043"/>
                  </a:lnTo>
                  <a:lnTo>
                    <a:pt x="140592" y="1190"/>
                  </a:lnTo>
                  <a:lnTo>
                    <a:pt x="123163" y="0"/>
                  </a:lnTo>
                  <a:lnTo>
                    <a:pt x="98189" y="7263"/>
                  </a:lnTo>
                  <a:lnTo>
                    <a:pt x="70430" y="22360"/>
                  </a:lnTo>
                  <a:lnTo>
                    <a:pt x="44564" y="42301"/>
                  </a:lnTo>
                  <a:lnTo>
                    <a:pt x="24142" y="70987"/>
                  </a:lnTo>
                  <a:lnTo>
                    <a:pt x="15198" y="84643"/>
                  </a:lnTo>
                  <a:lnTo>
                    <a:pt x="8971" y="114344"/>
                  </a:lnTo>
                  <a:lnTo>
                    <a:pt x="11278" y="130253"/>
                  </a:lnTo>
                  <a:lnTo>
                    <a:pt x="20510" y="147143"/>
                  </a:lnTo>
                  <a:lnTo>
                    <a:pt x="24257" y="151965"/>
                  </a:lnTo>
                  <a:lnTo>
                    <a:pt x="49755" y="165492"/>
                  </a:lnTo>
                  <a:lnTo>
                    <a:pt x="74089" y="170390"/>
                  </a:lnTo>
                  <a:lnTo>
                    <a:pt x="98545" y="171861"/>
                  </a:lnTo>
                  <a:lnTo>
                    <a:pt x="124213" y="168722"/>
                  </a:lnTo>
                  <a:lnTo>
                    <a:pt x="144519" y="162618"/>
                  </a:lnTo>
                  <a:lnTo>
                    <a:pt x="165100" y="148908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4" name="SMARTInkShape-Group188"/>
          <p:cNvGrpSpPr/>
          <p:nvPr/>
        </p:nvGrpSpPr>
        <p:grpSpPr>
          <a:xfrm>
            <a:off x="4483100" y="2679700"/>
            <a:ext cx="2692125" cy="527051"/>
            <a:chOff x="4483100" y="2679700"/>
            <a:chExt cx="2692125" cy="527051"/>
          </a:xfrm>
        </p:grpSpPr>
        <p:sp>
          <p:nvSpPr>
            <p:cNvPr id="17" name="SMARTInkShape-1170"/>
            <p:cNvSpPr/>
            <p:nvPr/>
          </p:nvSpPr>
          <p:spPr>
            <a:xfrm>
              <a:off x="6630849" y="2810524"/>
              <a:ext cx="544376" cy="205727"/>
            </a:xfrm>
            <a:custGeom>
              <a:avLst/>
              <a:gdLst/>
              <a:ahLst/>
              <a:cxnLst/>
              <a:rect l="0" t="0" r="0" b="0"/>
              <a:pathLst>
                <a:path w="544376" h="205727">
                  <a:moveTo>
                    <a:pt x="138251" y="66026"/>
                  </a:moveTo>
                  <a:lnTo>
                    <a:pt x="134879" y="66026"/>
                  </a:lnTo>
                  <a:lnTo>
                    <a:pt x="133886" y="65320"/>
                  </a:lnTo>
                  <a:lnTo>
                    <a:pt x="133224" y="64144"/>
                  </a:lnTo>
                  <a:lnTo>
                    <a:pt x="132783" y="62654"/>
                  </a:lnTo>
                  <a:lnTo>
                    <a:pt x="125109" y="53161"/>
                  </a:lnTo>
                  <a:lnTo>
                    <a:pt x="123140" y="51099"/>
                  </a:lnTo>
                  <a:lnTo>
                    <a:pt x="117188" y="48808"/>
                  </a:lnTo>
                  <a:lnTo>
                    <a:pt x="101870" y="47337"/>
                  </a:lnTo>
                  <a:lnTo>
                    <a:pt x="86078" y="50454"/>
                  </a:lnTo>
                  <a:lnTo>
                    <a:pt x="54697" y="70750"/>
                  </a:lnTo>
                  <a:lnTo>
                    <a:pt x="28845" y="98398"/>
                  </a:lnTo>
                  <a:lnTo>
                    <a:pt x="11355" y="119927"/>
                  </a:lnTo>
                  <a:lnTo>
                    <a:pt x="1812" y="142133"/>
                  </a:lnTo>
                  <a:lnTo>
                    <a:pt x="0" y="151827"/>
                  </a:lnTo>
                  <a:lnTo>
                    <a:pt x="1076" y="158958"/>
                  </a:lnTo>
                  <a:lnTo>
                    <a:pt x="2351" y="161847"/>
                  </a:lnTo>
                  <a:lnTo>
                    <a:pt x="7531" y="166939"/>
                  </a:lnTo>
                  <a:lnTo>
                    <a:pt x="22353" y="175956"/>
                  </a:lnTo>
                  <a:lnTo>
                    <a:pt x="43940" y="179462"/>
                  </a:lnTo>
                  <a:lnTo>
                    <a:pt x="68586" y="178274"/>
                  </a:lnTo>
                  <a:lnTo>
                    <a:pt x="87506" y="171486"/>
                  </a:lnTo>
                  <a:lnTo>
                    <a:pt x="109490" y="156551"/>
                  </a:lnTo>
                  <a:lnTo>
                    <a:pt x="126716" y="139306"/>
                  </a:lnTo>
                  <a:lnTo>
                    <a:pt x="142215" y="108939"/>
                  </a:lnTo>
                  <a:lnTo>
                    <a:pt x="148049" y="95831"/>
                  </a:lnTo>
                  <a:lnTo>
                    <a:pt x="150568" y="77886"/>
                  </a:lnTo>
                  <a:lnTo>
                    <a:pt x="149990" y="76049"/>
                  </a:lnTo>
                  <a:lnTo>
                    <a:pt x="148899" y="74825"/>
                  </a:lnTo>
                  <a:lnTo>
                    <a:pt x="145450" y="72859"/>
                  </a:lnTo>
                  <a:lnTo>
                    <a:pt x="145166" y="73404"/>
                  </a:lnTo>
                  <a:lnTo>
                    <a:pt x="144622" y="96153"/>
                  </a:lnTo>
                  <a:lnTo>
                    <a:pt x="149675" y="112690"/>
                  </a:lnTo>
                  <a:lnTo>
                    <a:pt x="156139" y="125321"/>
                  </a:lnTo>
                  <a:lnTo>
                    <a:pt x="174639" y="146463"/>
                  </a:lnTo>
                  <a:lnTo>
                    <a:pt x="205136" y="166392"/>
                  </a:lnTo>
                  <a:lnTo>
                    <a:pt x="215955" y="170605"/>
                  </a:lnTo>
                  <a:lnTo>
                    <a:pt x="240148" y="173310"/>
                  </a:lnTo>
                  <a:lnTo>
                    <a:pt x="271639" y="166980"/>
                  </a:lnTo>
                  <a:lnTo>
                    <a:pt x="297008" y="159031"/>
                  </a:lnTo>
                  <a:lnTo>
                    <a:pt x="307822" y="151106"/>
                  </a:lnTo>
                  <a:lnTo>
                    <a:pt x="334936" y="123398"/>
                  </a:lnTo>
                  <a:lnTo>
                    <a:pt x="342788" y="114102"/>
                  </a:lnTo>
                  <a:lnTo>
                    <a:pt x="358130" y="84262"/>
                  </a:lnTo>
                  <a:lnTo>
                    <a:pt x="372826" y="66437"/>
                  </a:lnTo>
                  <a:lnTo>
                    <a:pt x="373191" y="87705"/>
                  </a:lnTo>
                  <a:lnTo>
                    <a:pt x="368173" y="117172"/>
                  </a:lnTo>
                  <a:lnTo>
                    <a:pt x="361955" y="148621"/>
                  </a:lnTo>
                  <a:lnTo>
                    <a:pt x="355318" y="180332"/>
                  </a:lnTo>
                  <a:lnTo>
                    <a:pt x="352788" y="189265"/>
                  </a:lnTo>
                  <a:lnTo>
                    <a:pt x="349279" y="198261"/>
                  </a:lnTo>
                  <a:lnTo>
                    <a:pt x="348786" y="200749"/>
                  </a:lnTo>
                  <a:lnTo>
                    <a:pt x="347752" y="202408"/>
                  </a:lnTo>
                  <a:lnTo>
                    <a:pt x="346357" y="203514"/>
                  </a:lnTo>
                  <a:lnTo>
                    <a:pt x="342419" y="205289"/>
                  </a:lnTo>
                  <a:lnTo>
                    <a:pt x="342096" y="204729"/>
                  </a:lnTo>
                  <a:lnTo>
                    <a:pt x="341536" y="196849"/>
                  </a:lnTo>
                  <a:lnTo>
                    <a:pt x="348369" y="170925"/>
                  </a:lnTo>
                  <a:lnTo>
                    <a:pt x="353009" y="139506"/>
                  </a:lnTo>
                  <a:lnTo>
                    <a:pt x="357183" y="111159"/>
                  </a:lnTo>
                  <a:lnTo>
                    <a:pt x="366260" y="80418"/>
                  </a:lnTo>
                  <a:lnTo>
                    <a:pt x="377886" y="52337"/>
                  </a:lnTo>
                  <a:lnTo>
                    <a:pt x="403686" y="22839"/>
                  </a:lnTo>
                  <a:lnTo>
                    <a:pt x="413561" y="14376"/>
                  </a:lnTo>
                  <a:lnTo>
                    <a:pt x="439029" y="3194"/>
                  </a:lnTo>
                  <a:lnTo>
                    <a:pt x="453963" y="0"/>
                  </a:lnTo>
                  <a:lnTo>
                    <a:pt x="467656" y="933"/>
                  </a:lnTo>
                  <a:lnTo>
                    <a:pt x="493694" y="12350"/>
                  </a:lnTo>
                  <a:lnTo>
                    <a:pt x="512149" y="24800"/>
                  </a:lnTo>
                  <a:lnTo>
                    <a:pt x="522208" y="35709"/>
                  </a:lnTo>
                  <a:lnTo>
                    <a:pt x="535096" y="65028"/>
                  </a:lnTo>
                  <a:lnTo>
                    <a:pt x="541506" y="89640"/>
                  </a:lnTo>
                  <a:lnTo>
                    <a:pt x="543719" y="114807"/>
                  </a:lnTo>
                  <a:lnTo>
                    <a:pt x="544375" y="140138"/>
                  </a:lnTo>
                  <a:lnTo>
                    <a:pt x="543863" y="164812"/>
                  </a:lnTo>
                  <a:lnTo>
                    <a:pt x="539172" y="195634"/>
                  </a:lnTo>
                  <a:lnTo>
                    <a:pt x="538301" y="205726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SMARTInkShape-1171"/>
            <p:cNvSpPr/>
            <p:nvPr/>
          </p:nvSpPr>
          <p:spPr>
            <a:xfrm>
              <a:off x="6477736" y="2826011"/>
              <a:ext cx="132615" cy="190240"/>
            </a:xfrm>
            <a:custGeom>
              <a:avLst/>
              <a:gdLst/>
              <a:ahLst/>
              <a:cxnLst/>
              <a:rect l="0" t="0" r="0" b="0"/>
              <a:pathLst>
                <a:path w="132615" h="190240">
                  <a:moveTo>
                    <a:pt x="132614" y="6089"/>
                  </a:moveTo>
                  <a:lnTo>
                    <a:pt x="132614" y="2718"/>
                  </a:lnTo>
                  <a:lnTo>
                    <a:pt x="131908" y="1725"/>
                  </a:lnTo>
                  <a:lnTo>
                    <a:pt x="130731" y="1062"/>
                  </a:lnTo>
                  <a:lnTo>
                    <a:pt x="123775" y="0"/>
                  </a:lnTo>
                  <a:lnTo>
                    <a:pt x="106173" y="496"/>
                  </a:lnTo>
                  <a:lnTo>
                    <a:pt x="92010" y="5529"/>
                  </a:lnTo>
                  <a:lnTo>
                    <a:pt x="62433" y="23506"/>
                  </a:lnTo>
                  <a:lnTo>
                    <a:pt x="38004" y="45826"/>
                  </a:lnTo>
                  <a:lnTo>
                    <a:pt x="18858" y="74799"/>
                  </a:lnTo>
                  <a:lnTo>
                    <a:pt x="4859" y="101113"/>
                  </a:lnTo>
                  <a:lnTo>
                    <a:pt x="0" y="131177"/>
                  </a:lnTo>
                  <a:lnTo>
                    <a:pt x="297" y="141411"/>
                  </a:lnTo>
                  <a:lnTo>
                    <a:pt x="2780" y="153015"/>
                  </a:lnTo>
                  <a:lnTo>
                    <a:pt x="8116" y="161465"/>
                  </a:lnTo>
                  <a:lnTo>
                    <a:pt x="26412" y="176010"/>
                  </a:lnTo>
                  <a:lnTo>
                    <a:pt x="49704" y="186696"/>
                  </a:lnTo>
                  <a:lnTo>
                    <a:pt x="81814" y="190239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SMARTInkShape-1172"/>
            <p:cNvSpPr/>
            <p:nvPr/>
          </p:nvSpPr>
          <p:spPr>
            <a:xfrm>
              <a:off x="6331060" y="2838450"/>
              <a:ext cx="76091" cy="298451"/>
            </a:xfrm>
            <a:custGeom>
              <a:avLst/>
              <a:gdLst/>
              <a:ahLst/>
              <a:cxnLst/>
              <a:rect l="0" t="0" r="0" b="0"/>
              <a:pathLst>
                <a:path w="76091" h="298451">
                  <a:moveTo>
                    <a:pt x="76090" y="0"/>
                  </a:moveTo>
                  <a:lnTo>
                    <a:pt x="70622" y="0"/>
                  </a:lnTo>
                  <a:lnTo>
                    <a:pt x="66630" y="3371"/>
                  </a:lnTo>
                  <a:lnTo>
                    <a:pt x="64829" y="6907"/>
                  </a:lnTo>
                  <a:lnTo>
                    <a:pt x="53320" y="35547"/>
                  </a:lnTo>
                  <a:lnTo>
                    <a:pt x="49328" y="66549"/>
                  </a:lnTo>
                  <a:lnTo>
                    <a:pt x="42054" y="96153"/>
                  </a:lnTo>
                  <a:lnTo>
                    <a:pt x="35563" y="117523"/>
                  </a:lnTo>
                  <a:lnTo>
                    <a:pt x="30326" y="141132"/>
                  </a:lnTo>
                  <a:lnTo>
                    <a:pt x="25646" y="163855"/>
                  </a:lnTo>
                  <a:lnTo>
                    <a:pt x="21215" y="185713"/>
                  </a:lnTo>
                  <a:lnTo>
                    <a:pt x="14753" y="217147"/>
                  </a:lnTo>
                  <a:lnTo>
                    <a:pt x="8370" y="243942"/>
                  </a:lnTo>
                  <a:lnTo>
                    <a:pt x="1146" y="275540"/>
                  </a:lnTo>
                  <a:lnTo>
                    <a:pt x="0" y="295788"/>
                  </a:lnTo>
                  <a:lnTo>
                    <a:pt x="669" y="296675"/>
                  </a:lnTo>
                  <a:lnTo>
                    <a:pt x="6240" y="2984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SMARTInkShape-1173"/>
            <p:cNvSpPr/>
            <p:nvPr/>
          </p:nvSpPr>
          <p:spPr>
            <a:xfrm>
              <a:off x="6248400" y="2870200"/>
              <a:ext cx="82551" cy="127001"/>
            </a:xfrm>
            <a:custGeom>
              <a:avLst/>
              <a:gdLst/>
              <a:ahLst/>
              <a:cxnLst/>
              <a:rect l="0" t="0" r="0" b="0"/>
              <a:pathLst>
                <a:path w="82551" h="127001">
                  <a:moveTo>
                    <a:pt x="0" y="0"/>
                  </a:moveTo>
                  <a:lnTo>
                    <a:pt x="705" y="22199"/>
                  </a:lnTo>
                  <a:lnTo>
                    <a:pt x="12865" y="52741"/>
                  </a:lnTo>
                  <a:lnTo>
                    <a:pt x="24010" y="77736"/>
                  </a:lnTo>
                  <a:lnTo>
                    <a:pt x="51773" y="108789"/>
                  </a:lnTo>
                  <a:lnTo>
                    <a:pt x="62298" y="116038"/>
                  </a:lnTo>
                  <a:lnTo>
                    <a:pt x="82550" y="1270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SMARTInkShape-1174"/>
            <p:cNvSpPr/>
            <p:nvPr/>
          </p:nvSpPr>
          <p:spPr>
            <a:xfrm>
              <a:off x="6178550" y="2730500"/>
              <a:ext cx="18658" cy="285751"/>
            </a:xfrm>
            <a:custGeom>
              <a:avLst/>
              <a:gdLst/>
              <a:ahLst/>
              <a:cxnLst/>
              <a:rect l="0" t="0" r="0" b="0"/>
              <a:pathLst>
                <a:path w="18658" h="285751">
                  <a:moveTo>
                    <a:pt x="12700" y="0"/>
                  </a:moveTo>
                  <a:lnTo>
                    <a:pt x="16071" y="0"/>
                  </a:lnTo>
                  <a:lnTo>
                    <a:pt x="17064" y="1411"/>
                  </a:lnTo>
                  <a:lnTo>
                    <a:pt x="18657" y="13814"/>
                  </a:lnTo>
                  <a:lnTo>
                    <a:pt x="17133" y="41961"/>
                  </a:lnTo>
                  <a:lnTo>
                    <a:pt x="15375" y="57454"/>
                  </a:lnTo>
                  <a:lnTo>
                    <a:pt x="16942" y="86011"/>
                  </a:lnTo>
                  <a:lnTo>
                    <a:pt x="14270" y="116815"/>
                  </a:lnTo>
                  <a:lnTo>
                    <a:pt x="13165" y="148284"/>
                  </a:lnTo>
                  <a:lnTo>
                    <a:pt x="12131" y="179951"/>
                  </a:lnTo>
                  <a:lnTo>
                    <a:pt x="8377" y="210971"/>
                  </a:lnTo>
                  <a:lnTo>
                    <a:pt x="6245" y="237644"/>
                  </a:lnTo>
                  <a:lnTo>
                    <a:pt x="641" y="268940"/>
                  </a:lnTo>
                  <a:lnTo>
                    <a:pt x="0" y="2857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SMARTInkShape-1175"/>
            <p:cNvSpPr/>
            <p:nvPr/>
          </p:nvSpPr>
          <p:spPr>
            <a:xfrm>
              <a:off x="5943600" y="2851150"/>
              <a:ext cx="201415" cy="328725"/>
            </a:xfrm>
            <a:custGeom>
              <a:avLst/>
              <a:gdLst/>
              <a:ahLst/>
              <a:cxnLst/>
              <a:rect l="0" t="0" r="0" b="0"/>
              <a:pathLst>
                <a:path w="201415" h="328725">
                  <a:moveTo>
                    <a:pt x="133350" y="0"/>
                  </a:moveTo>
                  <a:lnTo>
                    <a:pt x="117449" y="705"/>
                  </a:lnTo>
                  <a:lnTo>
                    <a:pt x="88674" y="6467"/>
                  </a:lnTo>
                  <a:lnTo>
                    <a:pt x="73938" y="11950"/>
                  </a:lnTo>
                  <a:lnTo>
                    <a:pt x="44152" y="30092"/>
                  </a:lnTo>
                  <a:lnTo>
                    <a:pt x="35380" y="40185"/>
                  </a:lnTo>
                  <a:lnTo>
                    <a:pt x="17986" y="69419"/>
                  </a:lnTo>
                  <a:lnTo>
                    <a:pt x="15049" y="79300"/>
                  </a:lnTo>
                  <a:lnTo>
                    <a:pt x="15625" y="88396"/>
                  </a:lnTo>
                  <a:lnTo>
                    <a:pt x="18233" y="96437"/>
                  </a:lnTo>
                  <a:lnTo>
                    <a:pt x="21744" y="102363"/>
                  </a:lnTo>
                  <a:lnTo>
                    <a:pt x="24374" y="104225"/>
                  </a:lnTo>
                  <a:lnTo>
                    <a:pt x="31058" y="106294"/>
                  </a:lnTo>
                  <a:lnTo>
                    <a:pt x="60625" y="107804"/>
                  </a:lnTo>
                  <a:lnTo>
                    <a:pt x="89357" y="95997"/>
                  </a:lnTo>
                  <a:lnTo>
                    <a:pt x="111019" y="86931"/>
                  </a:lnTo>
                  <a:lnTo>
                    <a:pt x="118251" y="80734"/>
                  </a:lnTo>
                  <a:lnTo>
                    <a:pt x="130211" y="65508"/>
                  </a:lnTo>
                  <a:lnTo>
                    <a:pt x="132936" y="49644"/>
                  </a:lnTo>
                  <a:lnTo>
                    <a:pt x="133227" y="39247"/>
                  </a:lnTo>
                  <a:lnTo>
                    <a:pt x="132562" y="36748"/>
                  </a:lnTo>
                  <a:lnTo>
                    <a:pt x="131414" y="35081"/>
                  </a:lnTo>
                  <a:lnTo>
                    <a:pt x="129942" y="33971"/>
                  </a:lnTo>
                  <a:lnTo>
                    <a:pt x="128307" y="30855"/>
                  </a:lnTo>
                  <a:lnTo>
                    <a:pt x="127872" y="29036"/>
                  </a:lnTo>
                  <a:lnTo>
                    <a:pt x="126875" y="28530"/>
                  </a:lnTo>
                  <a:lnTo>
                    <a:pt x="125506" y="28897"/>
                  </a:lnTo>
                  <a:lnTo>
                    <a:pt x="123887" y="29848"/>
                  </a:lnTo>
                  <a:lnTo>
                    <a:pt x="122808" y="31188"/>
                  </a:lnTo>
                  <a:lnTo>
                    <a:pt x="121608" y="34557"/>
                  </a:lnTo>
                  <a:lnTo>
                    <a:pt x="120733" y="55465"/>
                  </a:lnTo>
                  <a:lnTo>
                    <a:pt x="124045" y="71232"/>
                  </a:lnTo>
                  <a:lnTo>
                    <a:pt x="140426" y="101781"/>
                  </a:lnTo>
                  <a:lnTo>
                    <a:pt x="150733" y="122585"/>
                  </a:lnTo>
                  <a:lnTo>
                    <a:pt x="163908" y="151527"/>
                  </a:lnTo>
                  <a:lnTo>
                    <a:pt x="180099" y="182697"/>
                  </a:lnTo>
                  <a:lnTo>
                    <a:pt x="191965" y="207630"/>
                  </a:lnTo>
                  <a:lnTo>
                    <a:pt x="199557" y="232186"/>
                  </a:lnTo>
                  <a:lnTo>
                    <a:pt x="201414" y="253181"/>
                  </a:lnTo>
                  <a:lnTo>
                    <a:pt x="196078" y="279237"/>
                  </a:lnTo>
                  <a:lnTo>
                    <a:pt x="190862" y="292027"/>
                  </a:lnTo>
                  <a:lnTo>
                    <a:pt x="176731" y="309717"/>
                  </a:lnTo>
                  <a:lnTo>
                    <a:pt x="167682" y="317098"/>
                  </a:lnTo>
                  <a:lnTo>
                    <a:pt x="147912" y="325220"/>
                  </a:lnTo>
                  <a:lnTo>
                    <a:pt x="124180" y="328724"/>
                  </a:lnTo>
                  <a:lnTo>
                    <a:pt x="95241" y="324839"/>
                  </a:lnTo>
                  <a:lnTo>
                    <a:pt x="64961" y="315395"/>
                  </a:lnTo>
                  <a:lnTo>
                    <a:pt x="52154" y="307392"/>
                  </a:lnTo>
                  <a:lnTo>
                    <a:pt x="30554" y="283126"/>
                  </a:lnTo>
                  <a:lnTo>
                    <a:pt x="14227" y="257691"/>
                  </a:lnTo>
                  <a:lnTo>
                    <a:pt x="0" y="2286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SMARTInkShape-1176"/>
            <p:cNvSpPr/>
            <p:nvPr/>
          </p:nvSpPr>
          <p:spPr>
            <a:xfrm>
              <a:off x="5794744" y="2851150"/>
              <a:ext cx="129108" cy="145637"/>
            </a:xfrm>
            <a:custGeom>
              <a:avLst/>
              <a:gdLst/>
              <a:ahLst/>
              <a:cxnLst/>
              <a:rect l="0" t="0" r="0" b="0"/>
              <a:pathLst>
                <a:path w="129108" h="145637">
                  <a:moveTo>
                    <a:pt x="66306" y="12700"/>
                  </a:moveTo>
                  <a:lnTo>
                    <a:pt x="60838" y="12700"/>
                  </a:lnTo>
                  <a:lnTo>
                    <a:pt x="56846" y="16070"/>
                  </a:lnTo>
                  <a:lnTo>
                    <a:pt x="51283" y="17726"/>
                  </a:lnTo>
                  <a:lnTo>
                    <a:pt x="47824" y="18167"/>
                  </a:lnTo>
                  <a:lnTo>
                    <a:pt x="44812" y="19872"/>
                  </a:lnTo>
                  <a:lnTo>
                    <a:pt x="26115" y="41366"/>
                  </a:lnTo>
                  <a:lnTo>
                    <a:pt x="13672" y="70280"/>
                  </a:lnTo>
                  <a:lnTo>
                    <a:pt x="2843" y="101656"/>
                  </a:lnTo>
                  <a:lnTo>
                    <a:pt x="0" y="113619"/>
                  </a:lnTo>
                  <a:lnTo>
                    <a:pt x="1088" y="123640"/>
                  </a:lnTo>
                  <a:lnTo>
                    <a:pt x="5668" y="133843"/>
                  </a:lnTo>
                  <a:lnTo>
                    <a:pt x="14864" y="141335"/>
                  </a:lnTo>
                  <a:lnTo>
                    <a:pt x="22511" y="143954"/>
                  </a:lnTo>
                  <a:lnTo>
                    <a:pt x="42289" y="145636"/>
                  </a:lnTo>
                  <a:lnTo>
                    <a:pt x="72838" y="139088"/>
                  </a:lnTo>
                  <a:lnTo>
                    <a:pt x="98092" y="127741"/>
                  </a:lnTo>
                  <a:lnTo>
                    <a:pt x="110374" y="116009"/>
                  </a:lnTo>
                  <a:lnTo>
                    <a:pt x="121853" y="100225"/>
                  </a:lnTo>
                  <a:lnTo>
                    <a:pt x="126271" y="88288"/>
                  </a:lnTo>
                  <a:lnTo>
                    <a:pt x="129107" y="63379"/>
                  </a:lnTo>
                  <a:lnTo>
                    <a:pt x="126228" y="47785"/>
                  </a:lnTo>
                  <a:lnTo>
                    <a:pt x="117535" y="34227"/>
                  </a:lnTo>
                  <a:lnTo>
                    <a:pt x="88785" y="10721"/>
                  </a:lnTo>
                  <a:lnTo>
                    <a:pt x="69492" y="2326"/>
                  </a:lnTo>
                  <a:lnTo>
                    <a:pt x="53606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SMARTInkShape-1177"/>
            <p:cNvSpPr/>
            <p:nvPr/>
          </p:nvSpPr>
          <p:spPr>
            <a:xfrm>
              <a:off x="5490328" y="2705508"/>
              <a:ext cx="148473" cy="303900"/>
            </a:xfrm>
            <a:custGeom>
              <a:avLst/>
              <a:gdLst/>
              <a:ahLst/>
              <a:cxnLst/>
              <a:rect l="0" t="0" r="0" b="0"/>
              <a:pathLst>
                <a:path w="148473" h="303900">
                  <a:moveTo>
                    <a:pt x="123072" y="158342"/>
                  </a:moveTo>
                  <a:lnTo>
                    <a:pt x="123072" y="154971"/>
                  </a:lnTo>
                  <a:lnTo>
                    <a:pt x="122366" y="153977"/>
                  </a:lnTo>
                  <a:lnTo>
                    <a:pt x="121190" y="153315"/>
                  </a:lnTo>
                  <a:lnTo>
                    <a:pt x="119700" y="152874"/>
                  </a:lnTo>
                  <a:lnTo>
                    <a:pt x="111535" y="147802"/>
                  </a:lnTo>
                  <a:lnTo>
                    <a:pt x="93034" y="145926"/>
                  </a:lnTo>
                  <a:lnTo>
                    <a:pt x="80619" y="149097"/>
                  </a:lnTo>
                  <a:lnTo>
                    <a:pt x="63781" y="157195"/>
                  </a:lnTo>
                  <a:lnTo>
                    <a:pt x="42635" y="175681"/>
                  </a:lnTo>
                  <a:lnTo>
                    <a:pt x="25704" y="202428"/>
                  </a:lnTo>
                  <a:lnTo>
                    <a:pt x="10653" y="233006"/>
                  </a:lnTo>
                  <a:lnTo>
                    <a:pt x="677" y="259638"/>
                  </a:lnTo>
                  <a:lnTo>
                    <a:pt x="0" y="270626"/>
                  </a:lnTo>
                  <a:lnTo>
                    <a:pt x="5314" y="289177"/>
                  </a:lnTo>
                  <a:lnTo>
                    <a:pt x="10998" y="295983"/>
                  </a:lnTo>
                  <a:lnTo>
                    <a:pt x="18228" y="300655"/>
                  </a:lnTo>
                  <a:lnTo>
                    <a:pt x="30937" y="303284"/>
                  </a:lnTo>
                  <a:lnTo>
                    <a:pt x="41906" y="303899"/>
                  </a:lnTo>
                  <a:lnTo>
                    <a:pt x="51955" y="300410"/>
                  </a:lnTo>
                  <a:lnTo>
                    <a:pt x="78586" y="281995"/>
                  </a:lnTo>
                  <a:lnTo>
                    <a:pt x="101622" y="253151"/>
                  </a:lnTo>
                  <a:lnTo>
                    <a:pt x="118077" y="227399"/>
                  </a:lnTo>
                  <a:lnTo>
                    <a:pt x="126452" y="203341"/>
                  </a:lnTo>
                  <a:lnTo>
                    <a:pt x="133402" y="174183"/>
                  </a:lnTo>
                  <a:lnTo>
                    <a:pt x="139930" y="143907"/>
                  </a:lnTo>
                  <a:lnTo>
                    <a:pt x="145627" y="116749"/>
                  </a:lnTo>
                  <a:lnTo>
                    <a:pt x="147629" y="90827"/>
                  </a:lnTo>
                  <a:lnTo>
                    <a:pt x="148222" y="65979"/>
                  </a:lnTo>
                  <a:lnTo>
                    <a:pt x="148439" y="35093"/>
                  </a:lnTo>
                  <a:lnTo>
                    <a:pt x="148470" y="4239"/>
                  </a:lnTo>
                  <a:lnTo>
                    <a:pt x="147765" y="2690"/>
                  </a:lnTo>
                  <a:lnTo>
                    <a:pt x="146589" y="1657"/>
                  </a:lnTo>
                  <a:lnTo>
                    <a:pt x="143004" y="0"/>
                  </a:lnTo>
                  <a:lnTo>
                    <a:pt x="142710" y="569"/>
                  </a:lnTo>
                  <a:lnTo>
                    <a:pt x="140356" y="8434"/>
                  </a:lnTo>
                  <a:lnTo>
                    <a:pt x="138828" y="11837"/>
                  </a:lnTo>
                  <a:lnTo>
                    <a:pt x="135670" y="37576"/>
                  </a:lnTo>
                  <a:lnTo>
                    <a:pt x="130881" y="61568"/>
                  </a:lnTo>
                  <a:lnTo>
                    <a:pt x="124993" y="86551"/>
                  </a:lnTo>
                  <a:lnTo>
                    <a:pt x="119486" y="111827"/>
                  </a:lnTo>
                  <a:lnTo>
                    <a:pt x="117541" y="136485"/>
                  </a:lnTo>
                  <a:lnTo>
                    <a:pt x="118765" y="164137"/>
                  </a:lnTo>
                  <a:lnTo>
                    <a:pt x="123209" y="192005"/>
                  </a:lnTo>
                  <a:lnTo>
                    <a:pt x="127973" y="208297"/>
                  </a:lnTo>
                  <a:lnTo>
                    <a:pt x="148472" y="240892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SMARTInkShape-1178"/>
            <p:cNvSpPr/>
            <p:nvPr/>
          </p:nvSpPr>
          <p:spPr>
            <a:xfrm>
              <a:off x="5441950" y="2794000"/>
              <a:ext cx="6351" cy="6351"/>
            </a:xfrm>
            <a:custGeom>
              <a:avLst/>
              <a:gdLst/>
              <a:ahLst/>
              <a:cxnLst/>
              <a:rect l="0" t="0" r="0" b="0"/>
              <a:pathLst>
                <a:path w="6351" h="6351">
                  <a:moveTo>
                    <a:pt x="6350" y="0"/>
                  </a:moveTo>
                  <a:lnTo>
                    <a:pt x="882" y="0"/>
                  </a:lnTo>
                  <a:lnTo>
                    <a:pt x="588" y="705"/>
                  </a:lnTo>
                  <a:lnTo>
                    <a:pt x="0" y="63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SMARTInkShape-1179"/>
            <p:cNvSpPr/>
            <p:nvPr/>
          </p:nvSpPr>
          <p:spPr>
            <a:xfrm>
              <a:off x="5422900" y="2876550"/>
              <a:ext cx="6351" cy="130141"/>
            </a:xfrm>
            <a:custGeom>
              <a:avLst/>
              <a:gdLst/>
              <a:ahLst/>
              <a:cxnLst/>
              <a:rect l="0" t="0" r="0" b="0"/>
              <a:pathLst>
                <a:path w="6351" h="130141">
                  <a:moveTo>
                    <a:pt x="6350" y="0"/>
                  </a:moveTo>
                  <a:lnTo>
                    <a:pt x="5644" y="22076"/>
                  </a:lnTo>
                  <a:lnTo>
                    <a:pt x="1323" y="42042"/>
                  </a:lnTo>
                  <a:lnTo>
                    <a:pt x="261" y="69374"/>
                  </a:lnTo>
                  <a:lnTo>
                    <a:pt x="34" y="99655"/>
                  </a:lnTo>
                  <a:lnTo>
                    <a:pt x="0" y="130140"/>
                  </a:lnTo>
                  <a:lnTo>
                    <a:pt x="0" y="1270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SMARTInkShape-1180"/>
            <p:cNvSpPr/>
            <p:nvPr/>
          </p:nvSpPr>
          <p:spPr>
            <a:xfrm>
              <a:off x="5213350" y="2876550"/>
              <a:ext cx="177801" cy="25401"/>
            </a:xfrm>
            <a:custGeom>
              <a:avLst/>
              <a:gdLst/>
              <a:ahLst/>
              <a:cxnLst/>
              <a:rect l="0" t="0" r="0" b="0"/>
              <a:pathLst>
                <a:path w="177801" h="25401">
                  <a:moveTo>
                    <a:pt x="0" y="25400"/>
                  </a:moveTo>
                  <a:lnTo>
                    <a:pt x="27837" y="25400"/>
                  </a:lnTo>
                  <a:lnTo>
                    <a:pt x="55467" y="22029"/>
                  </a:lnTo>
                  <a:lnTo>
                    <a:pt x="82923" y="15274"/>
                  </a:lnTo>
                  <a:lnTo>
                    <a:pt x="112910" y="11327"/>
                  </a:lnTo>
                  <a:lnTo>
                    <a:pt x="139425" y="7333"/>
                  </a:lnTo>
                  <a:lnTo>
                    <a:pt x="164506" y="4597"/>
                  </a:lnTo>
                  <a:lnTo>
                    <a:pt x="17780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SMARTInkShape-1181"/>
            <p:cNvSpPr/>
            <p:nvPr/>
          </p:nvSpPr>
          <p:spPr>
            <a:xfrm>
              <a:off x="5257800" y="2679700"/>
              <a:ext cx="25316" cy="336109"/>
            </a:xfrm>
            <a:custGeom>
              <a:avLst/>
              <a:gdLst/>
              <a:ahLst/>
              <a:cxnLst/>
              <a:rect l="0" t="0" r="0" b="0"/>
              <a:pathLst>
                <a:path w="25316" h="336109">
                  <a:moveTo>
                    <a:pt x="6350" y="0"/>
                  </a:moveTo>
                  <a:lnTo>
                    <a:pt x="9721" y="3370"/>
                  </a:lnTo>
                  <a:lnTo>
                    <a:pt x="11376" y="6907"/>
                  </a:lnTo>
                  <a:lnTo>
                    <a:pt x="11817" y="8838"/>
                  </a:lnTo>
                  <a:lnTo>
                    <a:pt x="16889" y="18417"/>
                  </a:lnTo>
                  <a:lnTo>
                    <a:pt x="23224" y="48349"/>
                  </a:lnTo>
                  <a:lnTo>
                    <a:pt x="24755" y="73670"/>
                  </a:lnTo>
                  <a:lnTo>
                    <a:pt x="25208" y="100772"/>
                  </a:lnTo>
                  <a:lnTo>
                    <a:pt x="25315" y="123104"/>
                  </a:lnTo>
                  <a:lnTo>
                    <a:pt x="23480" y="147140"/>
                  </a:lnTo>
                  <a:lnTo>
                    <a:pt x="21018" y="171934"/>
                  </a:lnTo>
                  <a:lnTo>
                    <a:pt x="19925" y="197065"/>
                  </a:lnTo>
                  <a:lnTo>
                    <a:pt x="17557" y="222345"/>
                  </a:lnTo>
                  <a:lnTo>
                    <a:pt x="14858" y="246281"/>
                  </a:lnTo>
                  <a:lnTo>
                    <a:pt x="13339" y="274917"/>
                  </a:lnTo>
                  <a:lnTo>
                    <a:pt x="10944" y="303914"/>
                  </a:lnTo>
                  <a:lnTo>
                    <a:pt x="6249" y="326294"/>
                  </a:lnTo>
                  <a:lnTo>
                    <a:pt x="284" y="336108"/>
                  </a:lnTo>
                  <a:lnTo>
                    <a:pt x="0" y="3302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SMARTInkShape-1182"/>
            <p:cNvSpPr/>
            <p:nvPr/>
          </p:nvSpPr>
          <p:spPr>
            <a:xfrm>
              <a:off x="4959350" y="2832694"/>
              <a:ext cx="202754" cy="186786"/>
            </a:xfrm>
            <a:custGeom>
              <a:avLst/>
              <a:gdLst/>
              <a:ahLst/>
              <a:cxnLst/>
              <a:rect l="0" t="0" r="0" b="0"/>
              <a:pathLst>
                <a:path w="202754" h="186786">
                  <a:moveTo>
                    <a:pt x="0" y="62906"/>
                  </a:moveTo>
                  <a:lnTo>
                    <a:pt x="705" y="35237"/>
                  </a:lnTo>
                  <a:lnTo>
                    <a:pt x="8838" y="19576"/>
                  </a:lnTo>
                  <a:lnTo>
                    <a:pt x="14747" y="13545"/>
                  </a:lnTo>
                  <a:lnTo>
                    <a:pt x="27888" y="6182"/>
                  </a:lnTo>
                  <a:lnTo>
                    <a:pt x="39911" y="2417"/>
                  </a:lnTo>
                  <a:lnTo>
                    <a:pt x="70625" y="0"/>
                  </a:lnTo>
                  <a:lnTo>
                    <a:pt x="95479" y="1463"/>
                  </a:lnTo>
                  <a:lnTo>
                    <a:pt x="120718" y="8247"/>
                  </a:lnTo>
                  <a:lnTo>
                    <a:pt x="146070" y="19194"/>
                  </a:lnTo>
                  <a:lnTo>
                    <a:pt x="169574" y="33256"/>
                  </a:lnTo>
                  <a:lnTo>
                    <a:pt x="181905" y="45494"/>
                  </a:lnTo>
                  <a:lnTo>
                    <a:pt x="195570" y="74466"/>
                  </a:lnTo>
                  <a:lnTo>
                    <a:pt x="200938" y="94318"/>
                  </a:lnTo>
                  <a:lnTo>
                    <a:pt x="202753" y="119989"/>
                  </a:lnTo>
                  <a:lnTo>
                    <a:pt x="199238" y="130844"/>
                  </a:lnTo>
                  <a:lnTo>
                    <a:pt x="192266" y="140373"/>
                  </a:lnTo>
                  <a:lnTo>
                    <a:pt x="176442" y="152965"/>
                  </a:lnTo>
                  <a:lnTo>
                    <a:pt x="150250" y="163899"/>
                  </a:lnTo>
                  <a:lnTo>
                    <a:pt x="124481" y="172557"/>
                  </a:lnTo>
                  <a:lnTo>
                    <a:pt x="96384" y="180297"/>
                  </a:lnTo>
                  <a:lnTo>
                    <a:pt x="70186" y="184472"/>
                  </a:lnTo>
                  <a:lnTo>
                    <a:pt x="54477" y="186785"/>
                  </a:lnTo>
                  <a:lnTo>
                    <a:pt x="28279" y="184120"/>
                  </a:lnTo>
                  <a:lnTo>
                    <a:pt x="24497" y="182521"/>
                  </a:lnTo>
                  <a:lnTo>
                    <a:pt x="13358" y="173578"/>
                  </a:lnTo>
                  <a:lnTo>
                    <a:pt x="6350" y="170856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SMARTInkShape-1183"/>
            <p:cNvSpPr/>
            <p:nvPr/>
          </p:nvSpPr>
          <p:spPr>
            <a:xfrm>
              <a:off x="4959350" y="2882900"/>
              <a:ext cx="25401" cy="303384"/>
            </a:xfrm>
            <a:custGeom>
              <a:avLst/>
              <a:gdLst/>
              <a:ahLst/>
              <a:cxnLst/>
              <a:rect l="0" t="0" r="0" b="0"/>
              <a:pathLst>
                <a:path w="25401" h="303384">
                  <a:moveTo>
                    <a:pt x="25400" y="0"/>
                  </a:moveTo>
                  <a:lnTo>
                    <a:pt x="25400" y="3370"/>
                  </a:lnTo>
                  <a:lnTo>
                    <a:pt x="15274" y="33613"/>
                  </a:lnTo>
                  <a:lnTo>
                    <a:pt x="13462" y="56917"/>
                  </a:lnTo>
                  <a:lnTo>
                    <a:pt x="12926" y="85852"/>
                  </a:lnTo>
                  <a:lnTo>
                    <a:pt x="12766" y="117473"/>
                  </a:lnTo>
                  <a:lnTo>
                    <a:pt x="12729" y="141110"/>
                  </a:lnTo>
                  <a:lnTo>
                    <a:pt x="12713" y="163845"/>
                  </a:lnTo>
                  <a:lnTo>
                    <a:pt x="12705" y="185708"/>
                  </a:lnTo>
                  <a:lnTo>
                    <a:pt x="12702" y="207185"/>
                  </a:lnTo>
                  <a:lnTo>
                    <a:pt x="12701" y="228489"/>
                  </a:lnTo>
                  <a:lnTo>
                    <a:pt x="12700" y="256554"/>
                  </a:lnTo>
                  <a:lnTo>
                    <a:pt x="10818" y="276393"/>
                  </a:lnTo>
                  <a:lnTo>
                    <a:pt x="6427" y="303383"/>
                  </a:lnTo>
                  <a:lnTo>
                    <a:pt x="6373" y="301009"/>
                  </a:lnTo>
                  <a:lnTo>
                    <a:pt x="5659" y="300156"/>
                  </a:lnTo>
                  <a:lnTo>
                    <a:pt x="0" y="2984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SMARTInkShape-1184"/>
            <p:cNvSpPr/>
            <p:nvPr/>
          </p:nvSpPr>
          <p:spPr>
            <a:xfrm>
              <a:off x="4743450" y="2844935"/>
              <a:ext cx="146051" cy="163596"/>
            </a:xfrm>
            <a:custGeom>
              <a:avLst/>
              <a:gdLst/>
              <a:ahLst/>
              <a:cxnLst/>
              <a:rect l="0" t="0" r="0" b="0"/>
              <a:pathLst>
                <a:path w="146051" h="163596">
                  <a:moveTo>
                    <a:pt x="0" y="57015"/>
                  </a:moveTo>
                  <a:lnTo>
                    <a:pt x="0" y="62482"/>
                  </a:lnTo>
                  <a:lnTo>
                    <a:pt x="8838" y="72125"/>
                  </a:lnTo>
                  <a:lnTo>
                    <a:pt x="14746" y="74314"/>
                  </a:lnTo>
                  <a:lnTo>
                    <a:pt x="33408" y="75718"/>
                  </a:lnTo>
                  <a:lnTo>
                    <a:pt x="64528" y="67196"/>
                  </a:lnTo>
                  <a:lnTo>
                    <a:pt x="88397" y="58346"/>
                  </a:lnTo>
                  <a:lnTo>
                    <a:pt x="115480" y="39957"/>
                  </a:lnTo>
                  <a:lnTo>
                    <a:pt x="135347" y="13711"/>
                  </a:lnTo>
                  <a:lnTo>
                    <a:pt x="138410" y="5065"/>
                  </a:lnTo>
                  <a:lnTo>
                    <a:pt x="138134" y="3331"/>
                  </a:lnTo>
                  <a:lnTo>
                    <a:pt x="137245" y="2176"/>
                  </a:lnTo>
                  <a:lnTo>
                    <a:pt x="134375" y="892"/>
                  </a:lnTo>
                  <a:lnTo>
                    <a:pt x="121368" y="0"/>
                  </a:lnTo>
                  <a:lnTo>
                    <a:pt x="106281" y="3276"/>
                  </a:lnTo>
                  <a:lnTo>
                    <a:pt x="82925" y="15773"/>
                  </a:lnTo>
                  <a:lnTo>
                    <a:pt x="63992" y="33711"/>
                  </a:lnTo>
                  <a:lnTo>
                    <a:pt x="43103" y="63641"/>
                  </a:lnTo>
                  <a:lnTo>
                    <a:pt x="35427" y="83202"/>
                  </a:lnTo>
                  <a:lnTo>
                    <a:pt x="32476" y="110975"/>
                  </a:lnTo>
                  <a:lnTo>
                    <a:pt x="32778" y="121214"/>
                  </a:lnTo>
                  <a:lnTo>
                    <a:pt x="35264" y="130468"/>
                  </a:lnTo>
                  <a:lnTo>
                    <a:pt x="44001" y="143611"/>
                  </a:lnTo>
                  <a:lnTo>
                    <a:pt x="55527" y="153072"/>
                  </a:lnTo>
                  <a:lnTo>
                    <a:pt x="76428" y="161884"/>
                  </a:lnTo>
                  <a:lnTo>
                    <a:pt x="85944" y="163595"/>
                  </a:lnTo>
                  <a:lnTo>
                    <a:pt x="112278" y="160330"/>
                  </a:lnTo>
                  <a:lnTo>
                    <a:pt x="132532" y="157072"/>
                  </a:lnTo>
                  <a:lnTo>
                    <a:pt x="146050" y="152265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SMARTInkShape-1185"/>
            <p:cNvSpPr/>
            <p:nvPr/>
          </p:nvSpPr>
          <p:spPr>
            <a:xfrm>
              <a:off x="4483100" y="2845810"/>
              <a:ext cx="214125" cy="157741"/>
            </a:xfrm>
            <a:custGeom>
              <a:avLst/>
              <a:gdLst/>
              <a:ahLst/>
              <a:cxnLst/>
              <a:rect l="0" t="0" r="0" b="0"/>
              <a:pathLst>
                <a:path w="214125" h="157741">
                  <a:moveTo>
                    <a:pt x="0" y="68840"/>
                  </a:moveTo>
                  <a:lnTo>
                    <a:pt x="0" y="53913"/>
                  </a:lnTo>
                  <a:lnTo>
                    <a:pt x="3371" y="44269"/>
                  </a:lnTo>
                  <a:lnTo>
                    <a:pt x="12209" y="32475"/>
                  </a:lnTo>
                  <a:lnTo>
                    <a:pt x="39497" y="12890"/>
                  </a:lnTo>
                  <a:lnTo>
                    <a:pt x="57563" y="4206"/>
                  </a:lnTo>
                  <a:lnTo>
                    <a:pt x="87701" y="20"/>
                  </a:lnTo>
                  <a:lnTo>
                    <a:pt x="113160" y="0"/>
                  </a:lnTo>
                  <a:lnTo>
                    <a:pt x="142027" y="4150"/>
                  </a:lnTo>
                  <a:lnTo>
                    <a:pt x="168063" y="10553"/>
                  </a:lnTo>
                  <a:lnTo>
                    <a:pt x="182644" y="17299"/>
                  </a:lnTo>
                  <a:lnTo>
                    <a:pt x="199383" y="32402"/>
                  </a:lnTo>
                  <a:lnTo>
                    <a:pt x="209908" y="50282"/>
                  </a:lnTo>
                  <a:lnTo>
                    <a:pt x="214124" y="68985"/>
                  </a:lnTo>
                  <a:lnTo>
                    <a:pt x="210479" y="94268"/>
                  </a:lnTo>
                  <a:lnTo>
                    <a:pt x="206905" y="106952"/>
                  </a:lnTo>
                  <a:lnTo>
                    <a:pt x="199202" y="117764"/>
                  </a:lnTo>
                  <a:lnTo>
                    <a:pt x="188723" y="126567"/>
                  </a:lnTo>
                  <a:lnTo>
                    <a:pt x="158515" y="143696"/>
                  </a:lnTo>
                  <a:lnTo>
                    <a:pt x="133303" y="154234"/>
                  </a:lnTo>
                  <a:lnTo>
                    <a:pt x="101593" y="157278"/>
                  </a:lnTo>
                  <a:lnTo>
                    <a:pt x="69850" y="15774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SMARTInkShape-1186"/>
            <p:cNvSpPr/>
            <p:nvPr/>
          </p:nvSpPr>
          <p:spPr>
            <a:xfrm>
              <a:off x="4540250" y="2927350"/>
              <a:ext cx="6347" cy="279401"/>
            </a:xfrm>
            <a:custGeom>
              <a:avLst/>
              <a:gdLst/>
              <a:ahLst/>
              <a:cxnLst/>
              <a:rect l="0" t="0" r="0" b="0"/>
              <a:pathLst>
                <a:path w="6347" h="279401">
                  <a:moveTo>
                    <a:pt x="0" y="0"/>
                  </a:moveTo>
                  <a:lnTo>
                    <a:pt x="0" y="31032"/>
                  </a:lnTo>
                  <a:lnTo>
                    <a:pt x="0" y="55283"/>
                  </a:lnTo>
                  <a:lnTo>
                    <a:pt x="3371" y="82388"/>
                  </a:lnTo>
                  <a:lnTo>
                    <a:pt x="5467" y="112762"/>
                  </a:lnTo>
                  <a:lnTo>
                    <a:pt x="6088" y="144105"/>
                  </a:lnTo>
                  <a:lnTo>
                    <a:pt x="6233" y="167058"/>
                  </a:lnTo>
                  <a:lnTo>
                    <a:pt x="6298" y="189959"/>
                  </a:lnTo>
                  <a:lnTo>
                    <a:pt x="6334" y="218718"/>
                  </a:lnTo>
                  <a:lnTo>
                    <a:pt x="6346" y="249957"/>
                  </a:lnTo>
                  <a:lnTo>
                    <a:pt x="5643" y="260669"/>
                  </a:lnTo>
                  <a:lnTo>
                    <a:pt x="0" y="2794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5" name="SMARTInkShape-Group189"/>
          <p:cNvGrpSpPr/>
          <p:nvPr/>
        </p:nvGrpSpPr>
        <p:grpSpPr>
          <a:xfrm>
            <a:off x="4343400" y="3079750"/>
            <a:ext cx="1276351" cy="444501"/>
            <a:chOff x="4343400" y="3079750"/>
            <a:chExt cx="1276351" cy="444501"/>
          </a:xfrm>
        </p:grpSpPr>
        <p:sp>
          <p:nvSpPr>
            <p:cNvPr id="35" name="SMARTInkShape-1187"/>
            <p:cNvSpPr/>
            <p:nvPr/>
          </p:nvSpPr>
          <p:spPr>
            <a:xfrm>
              <a:off x="5416550" y="3327881"/>
              <a:ext cx="113449" cy="94770"/>
            </a:xfrm>
            <a:custGeom>
              <a:avLst/>
              <a:gdLst/>
              <a:ahLst/>
              <a:cxnLst/>
              <a:rect l="0" t="0" r="0" b="0"/>
              <a:pathLst>
                <a:path w="113449" h="94770">
                  <a:moveTo>
                    <a:pt x="6350" y="12219"/>
                  </a:moveTo>
                  <a:lnTo>
                    <a:pt x="2978" y="15590"/>
                  </a:lnTo>
                  <a:lnTo>
                    <a:pt x="1323" y="19126"/>
                  </a:lnTo>
                  <a:lnTo>
                    <a:pt x="22" y="49204"/>
                  </a:lnTo>
                  <a:lnTo>
                    <a:pt x="0" y="75685"/>
                  </a:lnTo>
                  <a:lnTo>
                    <a:pt x="705" y="59816"/>
                  </a:lnTo>
                  <a:lnTo>
                    <a:pt x="8838" y="39592"/>
                  </a:lnTo>
                  <a:lnTo>
                    <a:pt x="29772" y="10799"/>
                  </a:lnTo>
                  <a:lnTo>
                    <a:pt x="36985" y="5002"/>
                  </a:lnTo>
                  <a:lnTo>
                    <a:pt x="44895" y="1956"/>
                  </a:lnTo>
                  <a:lnTo>
                    <a:pt x="61471" y="0"/>
                  </a:lnTo>
                  <a:lnTo>
                    <a:pt x="68007" y="1614"/>
                  </a:lnTo>
                  <a:lnTo>
                    <a:pt x="87929" y="14458"/>
                  </a:lnTo>
                  <a:lnTo>
                    <a:pt x="93877" y="20504"/>
                  </a:lnTo>
                  <a:lnTo>
                    <a:pt x="109986" y="48315"/>
                  </a:lnTo>
                  <a:lnTo>
                    <a:pt x="113448" y="69522"/>
                  </a:lnTo>
                  <a:lnTo>
                    <a:pt x="113341" y="82898"/>
                  </a:lnTo>
                  <a:lnTo>
                    <a:pt x="107950" y="94769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SMARTInkShape-1188"/>
            <p:cNvSpPr/>
            <p:nvPr/>
          </p:nvSpPr>
          <p:spPr>
            <a:xfrm>
              <a:off x="5372361" y="3276600"/>
              <a:ext cx="6090" cy="6351"/>
            </a:xfrm>
            <a:custGeom>
              <a:avLst/>
              <a:gdLst/>
              <a:ahLst/>
              <a:cxnLst/>
              <a:rect l="0" t="0" r="0" b="0"/>
              <a:pathLst>
                <a:path w="6090" h="6351">
                  <a:moveTo>
                    <a:pt x="6089" y="0"/>
                  </a:moveTo>
                  <a:lnTo>
                    <a:pt x="0" y="0"/>
                  </a:lnTo>
                  <a:lnTo>
                    <a:pt x="6089" y="63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SMARTInkShape-1189"/>
            <p:cNvSpPr/>
            <p:nvPr/>
          </p:nvSpPr>
          <p:spPr>
            <a:xfrm>
              <a:off x="5340350" y="3327400"/>
              <a:ext cx="12701" cy="82551"/>
            </a:xfrm>
            <a:custGeom>
              <a:avLst/>
              <a:gdLst/>
              <a:ahLst/>
              <a:cxnLst/>
              <a:rect l="0" t="0" r="0" b="0"/>
              <a:pathLst>
                <a:path w="12701" h="82551">
                  <a:moveTo>
                    <a:pt x="12700" y="0"/>
                  </a:moveTo>
                  <a:lnTo>
                    <a:pt x="11994" y="22076"/>
                  </a:lnTo>
                  <a:lnTo>
                    <a:pt x="4860" y="50853"/>
                  </a:lnTo>
                  <a:lnTo>
                    <a:pt x="960" y="64372"/>
                  </a:lnTo>
                  <a:lnTo>
                    <a:pt x="0" y="825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SMARTInkShape-1190"/>
            <p:cNvSpPr/>
            <p:nvPr/>
          </p:nvSpPr>
          <p:spPr>
            <a:xfrm>
              <a:off x="5101741" y="3311289"/>
              <a:ext cx="194160" cy="103986"/>
            </a:xfrm>
            <a:custGeom>
              <a:avLst/>
              <a:gdLst/>
              <a:ahLst/>
              <a:cxnLst/>
              <a:rect l="0" t="0" r="0" b="0"/>
              <a:pathLst>
                <a:path w="194160" h="103986">
                  <a:moveTo>
                    <a:pt x="3659" y="28811"/>
                  </a:moveTo>
                  <a:lnTo>
                    <a:pt x="0" y="28811"/>
                  </a:lnTo>
                  <a:lnTo>
                    <a:pt x="29658" y="28811"/>
                  </a:lnTo>
                  <a:lnTo>
                    <a:pt x="58727" y="28811"/>
                  </a:lnTo>
                  <a:lnTo>
                    <a:pt x="82566" y="28105"/>
                  </a:lnTo>
                  <a:lnTo>
                    <a:pt x="103498" y="21930"/>
                  </a:lnTo>
                  <a:lnTo>
                    <a:pt x="111251" y="16379"/>
                  </a:lnTo>
                  <a:lnTo>
                    <a:pt x="111502" y="19561"/>
                  </a:lnTo>
                  <a:lnTo>
                    <a:pt x="113442" y="23053"/>
                  </a:lnTo>
                  <a:lnTo>
                    <a:pt x="126718" y="37549"/>
                  </a:lnTo>
                  <a:lnTo>
                    <a:pt x="130789" y="39750"/>
                  </a:lnTo>
                  <a:lnTo>
                    <a:pt x="134950" y="41433"/>
                  </a:lnTo>
                  <a:lnTo>
                    <a:pt x="139151" y="44534"/>
                  </a:lnTo>
                  <a:lnTo>
                    <a:pt x="145251" y="46382"/>
                  </a:lnTo>
                  <a:lnTo>
                    <a:pt x="148854" y="46875"/>
                  </a:lnTo>
                  <a:lnTo>
                    <a:pt x="154738" y="45541"/>
                  </a:lnTo>
                  <a:lnTo>
                    <a:pt x="160411" y="43302"/>
                  </a:lnTo>
                  <a:lnTo>
                    <a:pt x="170832" y="41335"/>
                  </a:lnTo>
                  <a:lnTo>
                    <a:pt x="176265" y="38375"/>
                  </a:lnTo>
                  <a:lnTo>
                    <a:pt x="177996" y="36598"/>
                  </a:lnTo>
                  <a:lnTo>
                    <a:pt x="186282" y="22421"/>
                  </a:lnTo>
                  <a:lnTo>
                    <a:pt x="186791" y="20317"/>
                  </a:lnTo>
                  <a:lnTo>
                    <a:pt x="186425" y="18210"/>
                  </a:lnTo>
                  <a:lnTo>
                    <a:pt x="182648" y="9757"/>
                  </a:lnTo>
                  <a:lnTo>
                    <a:pt x="182251" y="7642"/>
                  </a:lnTo>
                  <a:lnTo>
                    <a:pt x="181282" y="6231"/>
                  </a:lnTo>
                  <a:lnTo>
                    <a:pt x="179930" y="5291"/>
                  </a:lnTo>
                  <a:lnTo>
                    <a:pt x="169319" y="411"/>
                  </a:lnTo>
                  <a:lnTo>
                    <a:pt x="166310" y="0"/>
                  </a:lnTo>
                  <a:lnTo>
                    <a:pt x="138823" y="6607"/>
                  </a:lnTo>
                  <a:lnTo>
                    <a:pt x="129707" y="12197"/>
                  </a:lnTo>
                  <a:lnTo>
                    <a:pt x="115941" y="25477"/>
                  </a:lnTo>
                  <a:lnTo>
                    <a:pt x="110476" y="33444"/>
                  </a:lnTo>
                  <a:lnTo>
                    <a:pt x="106805" y="45862"/>
                  </a:lnTo>
                  <a:lnTo>
                    <a:pt x="105394" y="71154"/>
                  </a:lnTo>
                  <a:lnTo>
                    <a:pt x="108670" y="83847"/>
                  </a:lnTo>
                  <a:lnTo>
                    <a:pt x="114065" y="90430"/>
                  </a:lnTo>
                  <a:lnTo>
                    <a:pt x="120461" y="95003"/>
                  </a:lnTo>
                  <a:lnTo>
                    <a:pt x="139809" y="102703"/>
                  </a:lnTo>
                  <a:lnTo>
                    <a:pt x="147896" y="103985"/>
                  </a:lnTo>
                  <a:lnTo>
                    <a:pt x="178486" y="99453"/>
                  </a:lnTo>
                  <a:lnTo>
                    <a:pt x="194159" y="98661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SMARTInkShape-1191"/>
            <p:cNvSpPr/>
            <p:nvPr/>
          </p:nvSpPr>
          <p:spPr>
            <a:xfrm>
              <a:off x="5124450" y="3257550"/>
              <a:ext cx="6351" cy="158751"/>
            </a:xfrm>
            <a:custGeom>
              <a:avLst/>
              <a:gdLst/>
              <a:ahLst/>
              <a:cxnLst/>
              <a:rect l="0" t="0" r="0" b="0"/>
              <a:pathLst>
                <a:path w="6351" h="158751">
                  <a:moveTo>
                    <a:pt x="6350" y="0"/>
                  </a:moveTo>
                  <a:lnTo>
                    <a:pt x="5644" y="22076"/>
                  </a:lnTo>
                  <a:lnTo>
                    <a:pt x="882" y="42452"/>
                  </a:lnTo>
                  <a:lnTo>
                    <a:pt x="116" y="70423"/>
                  </a:lnTo>
                  <a:lnTo>
                    <a:pt x="15" y="100969"/>
                  </a:lnTo>
                  <a:lnTo>
                    <a:pt x="1" y="128875"/>
                  </a:lnTo>
                  <a:lnTo>
                    <a:pt x="0" y="1587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SMARTInkShape-1192"/>
            <p:cNvSpPr/>
            <p:nvPr/>
          </p:nvSpPr>
          <p:spPr>
            <a:xfrm>
              <a:off x="4966151" y="3308350"/>
              <a:ext cx="87424" cy="91870"/>
            </a:xfrm>
            <a:custGeom>
              <a:avLst/>
              <a:gdLst/>
              <a:ahLst/>
              <a:cxnLst/>
              <a:rect l="0" t="0" r="0" b="0"/>
              <a:pathLst>
                <a:path w="87424" h="91870">
                  <a:moveTo>
                    <a:pt x="75749" y="38100"/>
                  </a:moveTo>
                  <a:lnTo>
                    <a:pt x="75749" y="34728"/>
                  </a:lnTo>
                  <a:lnTo>
                    <a:pt x="75043" y="33735"/>
                  </a:lnTo>
                  <a:lnTo>
                    <a:pt x="73867" y="33073"/>
                  </a:lnTo>
                  <a:lnTo>
                    <a:pt x="66910" y="32011"/>
                  </a:lnTo>
                  <a:lnTo>
                    <a:pt x="51178" y="31772"/>
                  </a:lnTo>
                  <a:lnTo>
                    <a:pt x="27826" y="38218"/>
                  </a:lnTo>
                  <a:lnTo>
                    <a:pt x="10068" y="49585"/>
                  </a:lnTo>
                  <a:lnTo>
                    <a:pt x="4694" y="56374"/>
                  </a:lnTo>
                  <a:lnTo>
                    <a:pt x="1835" y="64096"/>
                  </a:lnTo>
                  <a:lnTo>
                    <a:pt x="0" y="77180"/>
                  </a:lnTo>
                  <a:lnTo>
                    <a:pt x="1631" y="82044"/>
                  </a:lnTo>
                  <a:lnTo>
                    <a:pt x="3053" y="84329"/>
                  </a:lnTo>
                  <a:lnTo>
                    <a:pt x="4707" y="85853"/>
                  </a:lnTo>
                  <a:lnTo>
                    <a:pt x="17858" y="91869"/>
                  </a:lnTo>
                  <a:lnTo>
                    <a:pt x="25560" y="91866"/>
                  </a:lnTo>
                  <a:lnTo>
                    <a:pt x="54618" y="85702"/>
                  </a:lnTo>
                  <a:lnTo>
                    <a:pt x="73872" y="76057"/>
                  </a:lnTo>
                  <a:lnTo>
                    <a:pt x="76614" y="73988"/>
                  </a:lnTo>
                  <a:lnTo>
                    <a:pt x="79661" y="67926"/>
                  </a:lnTo>
                  <a:lnTo>
                    <a:pt x="81721" y="61233"/>
                  </a:lnTo>
                  <a:lnTo>
                    <a:pt x="86141" y="52794"/>
                  </a:lnTo>
                  <a:lnTo>
                    <a:pt x="87423" y="45571"/>
                  </a:lnTo>
                  <a:lnTo>
                    <a:pt x="86111" y="39539"/>
                  </a:lnTo>
                  <a:lnTo>
                    <a:pt x="73495" y="17900"/>
                  </a:lnTo>
                  <a:lnTo>
                    <a:pt x="65844" y="8657"/>
                  </a:lnTo>
                  <a:lnTo>
                    <a:pt x="64291" y="4318"/>
                  </a:lnTo>
                  <a:lnTo>
                    <a:pt x="63171" y="2878"/>
                  </a:lnTo>
                  <a:lnTo>
                    <a:pt x="56699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SMARTInkShape-1193"/>
            <p:cNvSpPr/>
            <p:nvPr/>
          </p:nvSpPr>
          <p:spPr>
            <a:xfrm>
              <a:off x="4908550" y="3314700"/>
              <a:ext cx="50801" cy="88867"/>
            </a:xfrm>
            <a:custGeom>
              <a:avLst/>
              <a:gdLst/>
              <a:ahLst/>
              <a:cxnLst/>
              <a:rect l="0" t="0" r="0" b="0"/>
              <a:pathLst>
                <a:path w="50801" h="88867">
                  <a:moveTo>
                    <a:pt x="6350" y="31750"/>
                  </a:moveTo>
                  <a:lnTo>
                    <a:pt x="6350" y="37217"/>
                  </a:lnTo>
                  <a:lnTo>
                    <a:pt x="2979" y="41209"/>
                  </a:lnTo>
                  <a:lnTo>
                    <a:pt x="1323" y="46772"/>
                  </a:lnTo>
                  <a:lnTo>
                    <a:pt x="23" y="77985"/>
                  </a:lnTo>
                  <a:lnTo>
                    <a:pt x="0" y="88866"/>
                  </a:lnTo>
                  <a:lnTo>
                    <a:pt x="0" y="60080"/>
                  </a:lnTo>
                  <a:lnTo>
                    <a:pt x="705" y="49985"/>
                  </a:lnTo>
                  <a:lnTo>
                    <a:pt x="7839" y="21007"/>
                  </a:lnTo>
                  <a:lnTo>
                    <a:pt x="19180" y="6522"/>
                  </a:lnTo>
                  <a:lnTo>
                    <a:pt x="23341" y="2898"/>
                  </a:lnTo>
                  <a:lnTo>
                    <a:pt x="27542" y="1288"/>
                  </a:lnTo>
                  <a:lnTo>
                    <a:pt x="5080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SMARTInkShape-1194"/>
            <p:cNvSpPr/>
            <p:nvPr/>
          </p:nvSpPr>
          <p:spPr>
            <a:xfrm>
              <a:off x="4749800" y="3315070"/>
              <a:ext cx="94585" cy="88212"/>
            </a:xfrm>
            <a:custGeom>
              <a:avLst/>
              <a:gdLst/>
              <a:ahLst/>
              <a:cxnLst/>
              <a:rect l="0" t="0" r="0" b="0"/>
              <a:pathLst>
                <a:path w="94585" h="88212">
                  <a:moveTo>
                    <a:pt x="0" y="31380"/>
                  </a:moveTo>
                  <a:lnTo>
                    <a:pt x="0" y="22541"/>
                  </a:lnTo>
                  <a:lnTo>
                    <a:pt x="1881" y="18514"/>
                  </a:lnTo>
                  <a:lnTo>
                    <a:pt x="14926" y="3853"/>
                  </a:lnTo>
                  <a:lnTo>
                    <a:pt x="22861" y="1507"/>
                  </a:lnTo>
                  <a:lnTo>
                    <a:pt x="41831" y="0"/>
                  </a:lnTo>
                  <a:lnTo>
                    <a:pt x="54884" y="3110"/>
                  </a:lnTo>
                  <a:lnTo>
                    <a:pt x="74298" y="12509"/>
                  </a:lnTo>
                  <a:lnTo>
                    <a:pt x="90191" y="23642"/>
                  </a:lnTo>
                  <a:lnTo>
                    <a:pt x="93001" y="30528"/>
                  </a:lnTo>
                  <a:lnTo>
                    <a:pt x="94584" y="45709"/>
                  </a:lnTo>
                  <a:lnTo>
                    <a:pt x="93072" y="53741"/>
                  </a:lnTo>
                  <a:lnTo>
                    <a:pt x="88254" y="62229"/>
                  </a:lnTo>
                  <a:lnTo>
                    <a:pt x="76934" y="74789"/>
                  </a:lnTo>
                  <a:lnTo>
                    <a:pt x="67354" y="78895"/>
                  </a:lnTo>
                  <a:lnTo>
                    <a:pt x="38438" y="86917"/>
                  </a:lnTo>
                  <a:lnTo>
                    <a:pt x="24604" y="88211"/>
                  </a:lnTo>
                  <a:lnTo>
                    <a:pt x="19637" y="86506"/>
                  </a:lnTo>
                  <a:lnTo>
                    <a:pt x="12700" y="8218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SMARTInkShape-1195"/>
            <p:cNvSpPr/>
            <p:nvPr/>
          </p:nvSpPr>
          <p:spPr>
            <a:xfrm>
              <a:off x="4737100" y="3359150"/>
              <a:ext cx="12701" cy="165101"/>
            </a:xfrm>
            <a:custGeom>
              <a:avLst/>
              <a:gdLst/>
              <a:ahLst/>
              <a:cxnLst/>
              <a:rect l="0" t="0" r="0" b="0"/>
              <a:pathLst>
                <a:path w="12701" h="165101">
                  <a:moveTo>
                    <a:pt x="12700" y="0"/>
                  </a:moveTo>
                  <a:lnTo>
                    <a:pt x="12700" y="27135"/>
                  </a:lnTo>
                  <a:lnTo>
                    <a:pt x="7673" y="57378"/>
                  </a:lnTo>
                  <a:lnTo>
                    <a:pt x="6611" y="85966"/>
                  </a:lnTo>
                  <a:lnTo>
                    <a:pt x="6401" y="113720"/>
                  </a:lnTo>
                  <a:lnTo>
                    <a:pt x="4478" y="137704"/>
                  </a:lnTo>
                  <a:lnTo>
                    <a:pt x="392" y="158017"/>
                  </a:lnTo>
                  <a:lnTo>
                    <a:pt x="0" y="1651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SMARTInkShape-1196"/>
            <p:cNvSpPr/>
            <p:nvPr/>
          </p:nvSpPr>
          <p:spPr>
            <a:xfrm>
              <a:off x="4343400" y="3079750"/>
              <a:ext cx="1276351" cy="266662"/>
            </a:xfrm>
            <a:custGeom>
              <a:avLst/>
              <a:gdLst/>
              <a:ahLst/>
              <a:cxnLst/>
              <a:rect l="0" t="0" r="0" b="0"/>
              <a:pathLst>
                <a:path w="1276351" h="266662">
                  <a:moveTo>
                    <a:pt x="0" y="0"/>
                  </a:moveTo>
                  <a:lnTo>
                    <a:pt x="0" y="3370"/>
                  </a:lnTo>
                  <a:lnTo>
                    <a:pt x="7839" y="33845"/>
                  </a:lnTo>
                  <a:lnTo>
                    <a:pt x="11739" y="57563"/>
                  </a:lnTo>
                  <a:lnTo>
                    <a:pt x="12510" y="86995"/>
                  </a:lnTo>
                  <a:lnTo>
                    <a:pt x="10781" y="113923"/>
                  </a:lnTo>
                  <a:lnTo>
                    <a:pt x="7225" y="139625"/>
                  </a:lnTo>
                  <a:lnTo>
                    <a:pt x="6465" y="169558"/>
                  </a:lnTo>
                  <a:lnTo>
                    <a:pt x="7106" y="179075"/>
                  </a:lnTo>
                  <a:lnTo>
                    <a:pt x="11434" y="191661"/>
                  </a:lnTo>
                  <a:lnTo>
                    <a:pt x="15195" y="197601"/>
                  </a:lnTo>
                  <a:lnTo>
                    <a:pt x="24650" y="204912"/>
                  </a:lnTo>
                  <a:lnTo>
                    <a:pt x="52174" y="217980"/>
                  </a:lnTo>
                  <a:lnTo>
                    <a:pt x="77882" y="222112"/>
                  </a:lnTo>
                  <a:lnTo>
                    <a:pt x="104764" y="226364"/>
                  </a:lnTo>
                  <a:lnTo>
                    <a:pt x="132327" y="227937"/>
                  </a:lnTo>
                  <a:lnTo>
                    <a:pt x="154768" y="228305"/>
                  </a:lnTo>
                  <a:lnTo>
                    <a:pt x="178852" y="228469"/>
                  </a:lnTo>
                  <a:lnTo>
                    <a:pt x="203667" y="227836"/>
                  </a:lnTo>
                  <a:lnTo>
                    <a:pt x="228807" y="225203"/>
                  </a:lnTo>
                  <a:lnTo>
                    <a:pt x="255973" y="223562"/>
                  </a:lnTo>
                  <a:lnTo>
                    <a:pt x="284510" y="222833"/>
                  </a:lnTo>
                  <a:lnTo>
                    <a:pt x="313656" y="222509"/>
                  </a:lnTo>
                  <a:lnTo>
                    <a:pt x="344954" y="222365"/>
                  </a:lnTo>
                  <a:lnTo>
                    <a:pt x="361203" y="222326"/>
                  </a:lnTo>
                  <a:lnTo>
                    <a:pt x="377680" y="222301"/>
                  </a:lnTo>
                  <a:lnTo>
                    <a:pt x="394308" y="222284"/>
                  </a:lnTo>
                  <a:lnTo>
                    <a:pt x="411039" y="222272"/>
                  </a:lnTo>
                  <a:lnTo>
                    <a:pt x="427837" y="222970"/>
                  </a:lnTo>
                  <a:lnTo>
                    <a:pt x="444680" y="224141"/>
                  </a:lnTo>
                  <a:lnTo>
                    <a:pt x="461553" y="225628"/>
                  </a:lnTo>
                  <a:lnTo>
                    <a:pt x="479152" y="226618"/>
                  </a:lnTo>
                  <a:lnTo>
                    <a:pt x="497235" y="227279"/>
                  </a:lnTo>
                  <a:lnTo>
                    <a:pt x="515639" y="227719"/>
                  </a:lnTo>
                  <a:lnTo>
                    <a:pt x="534259" y="228718"/>
                  </a:lnTo>
                  <a:lnTo>
                    <a:pt x="553023" y="230090"/>
                  </a:lnTo>
                  <a:lnTo>
                    <a:pt x="571882" y="231709"/>
                  </a:lnTo>
                  <a:lnTo>
                    <a:pt x="590099" y="232790"/>
                  </a:lnTo>
                  <a:lnTo>
                    <a:pt x="607888" y="233509"/>
                  </a:lnTo>
                  <a:lnTo>
                    <a:pt x="625392" y="233989"/>
                  </a:lnTo>
                  <a:lnTo>
                    <a:pt x="643411" y="235015"/>
                  </a:lnTo>
                  <a:lnTo>
                    <a:pt x="661774" y="236404"/>
                  </a:lnTo>
                  <a:lnTo>
                    <a:pt x="680366" y="238036"/>
                  </a:lnTo>
                  <a:lnTo>
                    <a:pt x="699110" y="239829"/>
                  </a:lnTo>
                  <a:lnTo>
                    <a:pt x="717957" y="241730"/>
                  </a:lnTo>
                  <a:lnTo>
                    <a:pt x="736871" y="243704"/>
                  </a:lnTo>
                  <a:lnTo>
                    <a:pt x="755125" y="245724"/>
                  </a:lnTo>
                  <a:lnTo>
                    <a:pt x="772939" y="247777"/>
                  </a:lnTo>
                  <a:lnTo>
                    <a:pt x="790459" y="249852"/>
                  </a:lnTo>
                  <a:lnTo>
                    <a:pt x="807784" y="251940"/>
                  </a:lnTo>
                  <a:lnTo>
                    <a:pt x="824978" y="254037"/>
                  </a:lnTo>
                  <a:lnTo>
                    <a:pt x="842085" y="256142"/>
                  </a:lnTo>
                  <a:lnTo>
                    <a:pt x="859134" y="257544"/>
                  </a:lnTo>
                  <a:lnTo>
                    <a:pt x="876145" y="258479"/>
                  </a:lnTo>
                  <a:lnTo>
                    <a:pt x="893130" y="259103"/>
                  </a:lnTo>
                  <a:lnTo>
                    <a:pt x="910097" y="260224"/>
                  </a:lnTo>
                  <a:lnTo>
                    <a:pt x="927054" y="261677"/>
                  </a:lnTo>
                  <a:lnTo>
                    <a:pt x="944002" y="263351"/>
                  </a:lnTo>
                  <a:lnTo>
                    <a:pt x="960240" y="264467"/>
                  </a:lnTo>
                  <a:lnTo>
                    <a:pt x="991453" y="265707"/>
                  </a:lnTo>
                  <a:lnTo>
                    <a:pt x="1019906" y="266258"/>
                  </a:lnTo>
                  <a:lnTo>
                    <a:pt x="1046664" y="266503"/>
                  </a:lnTo>
                  <a:lnTo>
                    <a:pt x="1072667" y="266612"/>
                  </a:lnTo>
                  <a:lnTo>
                    <a:pt x="1096454" y="266661"/>
                  </a:lnTo>
                  <a:lnTo>
                    <a:pt x="1127797" y="264807"/>
                  </a:lnTo>
                  <a:lnTo>
                    <a:pt x="1154958" y="259789"/>
                  </a:lnTo>
                  <a:lnTo>
                    <a:pt x="1186049" y="251772"/>
                  </a:lnTo>
                  <a:lnTo>
                    <a:pt x="1202713" y="242129"/>
                  </a:lnTo>
                  <a:lnTo>
                    <a:pt x="1220281" y="226228"/>
                  </a:lnTo>
                  <a:lnTo>
                    <a:pt x="1228849" y="213002"/>
                  </a:lnTo>
                  <a:lnTo>
                    <a:pt x="1243614" y="183768"/>
                  </a:lnTo>
                  <a:lnTo>
                    <a:pt x="1253864" y="158674"/>
                  </a:lnTo>
                  <a:lnTo>
                    <a:pt x="1260218" y="130361"/>
                  </a:lnTo>
                  <a:lnTo>
                    <a:pt x="1265079" y="101206"/>
                  </a:lnTo>
                  <a:lnTo>
                    <a:pt x="1269351" y="70503"/>
                  </a:lnTo>
                  <a:lnTo>
                    <a:pt x="1270513" y="55854"/>
                  </a:lnTo>
                  <a:lnTo>
                    <a:pt x="1276081" y="24569"/>
                  </a:lnTo>
                  <a:lnTo>
                    <a:pt x="1276350" y="190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1" name="SMARTInkShape-Group190"/>
          <p:cNvGrpSpPr/>
          <p:nvPr/>
        </p:nvGrpSpPr>
        <p:grpSpPr>
          <a:xfrm>
            <a:off x="5816753" y="3041650"/>
            <a:ext cx="2088998" cy="424077"/>
            <a:chOff x="5816753" y="3041650"/>
            <a:chExt cx="2088998" cy="424077"/>
          </a:xfrm>
        </p:grpSpPr>
        <p:sp>
          <p:nvSpPr>
            <p:cNvPr id="46" name="SMARTInkShape-1197"/>
            <p:cNvSpPr/>
            <p:nvPr/>
          </p:nvSpPr>
          <p:spPr>
            <a:xfrm>
              <a:off x="7607781" y="3303228"/>
              <a:ext cx="297970" cy="106341"/>
            </a:xfrm>
            <a:custGeom>
              <a:avLst/>
              <a:gdLst/>
              <a:ahLst/>
              <a:cxnLst/>
              <a:rect l="0" t="0" r="0" b="0"/>
              <a:pathLst>
                <a:path w="297970" h="106341">
                  <a:moveTo>
                    <a:pt x="88419" y="24172"/>
                  </a:moveTo>
                  <a:lnTo>
                    <a:pt x="88419" y="18704"/>
                  </a:lnTo>
                  <a:lnTo>
                    <a:pt x="73492" y="2918"/>
                  </a:lnTo>
                  <a:lnTo>
                    <a:pt x="67438" y="614"/>
                  </a:lnTo>
                  <a:lnTo>
                    <a:pt x="63848" y="0"/>
                  </a:lnTo>
                  <a:lnTo>
                    <a:pt x="56096" y="1199"/>
                  </a:lnTo>
                  <a:lnTo>
                    <a:pt x="39622" y="7717"/>
                  </a:lnTo>
                  <a:lnTo>
                    <a:pt x="10801" y="28550"/>
                  </a:lnTo>
                  <a:lnTo>
                    <a:pt x="3175" y="38953"/>
                  </a:lnTo>
                  <a:lnTo>
                    <a:pt x="602" y="46817"/>
                  </a:lnTo>
                  <a:lnTo>
                    <a:pt x="0" y="51405"/>
                  </a:lnTo>
                  <a:lnTo>
                    <a:pt x="1614" y="55796"/>
                  </a:lnTo>
                  <a:lnTo>
                    <a:pt x="3978" y="60099"/>
                  </a:lnTo>
                  <a:lnTo>
                    <a:pt x="5027" y="64363"/>
                  </a:lnTo>
                  <a:lnTo>
                    <a:pt x="6720" y="65783"/>
                  </a:lnTo>
                  <a:lnTo>
                    <a:pt x="12361" y="67360"/>
                  </a:lnTo>
                  <a:lnTo>
                    <a:pt x="32329" y="68511"/>
                  </a:lnTo>
                  <a:lnTo>
                    <a:pt x="42793" y="65218"/>
                  </a:lnTo>
                  <a:lnTo>
                    <a:pt x="51460" y="59774"/>
                  </a:lnTo>
                  <a:lnTo>
                    <a:pt x="65073" y="46543"/>
                  </a:lnTo>
                  <a:lnTo>
                    <a:pt x="72250" y="35190"/>
                  </a:lnTo>
                  <a:lnTo>
                    <a:pt x="76915" y="24676"/>
                  </a:lnTo>
                  <a:lnTo>
                    <a:pt x="81050" y="19175"/>
                  </a:lnTo>
                  <a:lnTo>
                    <a:pt x="81766" y="14852"/>
                  </a:lnTo>
                  <a:lnTo>
                    <a:pt x="82573" y="13725"/>
                  </a:lnTo>
                  <a:lnTo>
                    <a:pt x="83816" y="12974"/>
                  </a:lnTo>
                  <a:lnTo>
                    <a:pt x="85350" y="12473"/>
                  </a:lnTo>
                  <a:lnTo>
                    <a:pt x="85668" y="12845"/>
                  </a:lnTo>
                  <a:lnTo>
                    <a:pt x="83448" y="16739"/>
                  </a:lnTo>
                  <a:lnTo>
                    <a:pt x="82341" y="26257"/>
                  </a:lnTo>
                  <a:lnTo>
                    <a:pt x="82123" y="41517"/>
                  </a:lnTo>
                  <a:lnTo>
                    <a:pt x="83974" y="47873"/>
                  </a:lnTo>
                  <a:lnTo>
                    <a:pt x="93608" y="64295"/>
                  </a:lnTo>
                  <a:lnTo>
                    <a:pt x="112107" y="76797"/>
                  </a:lnTo>
                  <a:lnTo>
                    <a:pt x="137137" y="84295"/>
                  </a:lnTo>
                  <a:lnTo>
                    <a:pt x="145584" y="84290"/>
                  </a:lnTo>
                  <a:lnTo>
                    <a:pt x="169088" y="79701"/>
                  </a:lnTo>
                  <a:lnTo>
                    <a:pt x="182434" y="69164"/>
                  </a:lnTo>
                  <a:lnTo>
                    <a:pt x="193590" y="57858"/>
                  </a:lnTo>
                  <a:lnTo>
                    <a:pt x="207789" y="32941"/>
                  </a:lnTo>
                  <a:lnTo>
                    <a:pt x="209035" y="24496"/>
                  </a:lnTo>
                  <a:lnTo>
                    <a:pt x="209065" y="33038"/>
                  </a:lnTo>
                  <a:lnTo>
                    <a:pt x="203111" y="62452"/>
                  </a:lnTo>
                  <a:lnTo>
                    <a:pt x="202729" y="93469"/>
                  </a:lnTo>
                  <a:lnTo>
                    <a:pt x="202719" y="106340"/>
                  </a:lnTo>
                  <a:lnTo>
                    <a:pt x="202719" y="97850"/>
                  </a:lnTo>
                  <a:lnTo>
                    <a:pt x="212178" y="66364"/>
                  </a:lnTo>
                  <a:lnTo>
                    <a:pt x="226060" y="34870"/>
                  </a:lnTo>
                  <a:lnTo>
                    <a:pt x="233075" y="22795"/>
                  </a:lnTo>
                  <a:lnTo>
                    <a:pt x="248405" y="9731"/>
                  </a:lnTo>
                  <a:lnTo>
                    <a:pt x="255009" y="7170"/>
                  </a:lnTo>
                  <a:lnTo>
                    <a:pt x="283239" y="5241"/>
                  </a:lnTo>
                  <a:lnTo>
                    <a:pt x="289776" y="7056"/>
                  </a:lnTo>
                  <a:lnTo>
                    <a:pt x="297969" y="11472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SMARTInkShape-1198"/>
            <p:cNvSpPr/>
            <p:nvPr/>
          </p:nvSpPr>
          <p:spPr>
            <a:xfrm>
              <a:off x="7475337" y="3283289"/>
              <a:ext cx="100214" cy="182438"/>
            </a:xfrm>
            <a:custGeom>
              <a:avLst/>
              <a:gdLst/>
              <a:ahLst/>
              <a:cxnLst/>
              <a:rect l="0" t="0" r="0" b="0"/>
              <a:pathLst>
                <a:path w="100214" h="182438">
                  <a:moveTo>
                    <a:pt x="100213" y="12361"/>
                  </a:moveTo>
                  <a:lnTo>
                    <a:pt x="96841" y="12361"/>
                  </a:lnTo>
                  <a:lnTo>
                    <a:pt x="93305" y="10479"/>
                  </a:lnTo>
                  <a:lnTo>
                    <a:pt x="85286" y="3522"/>
                  </a:lnTo>
                  <a:lnTo>
                    <a:pt x="79232" y="1377"/>
                  </a:lnTo>
                  <a:lnTo>
                    <a:pt x="63847" y="0"/>
                  </a:lnTo>
                  <a:lnTo>
                    <a:pt x="35424" y="8529"/>
                  </a:lnTo>
                  <a:lnTo>
                    <a:pt x="20652" y="17967"/>
                  </a:lnTo>
                  <a:lnTo>
                    <a:pt x="8088" y="33798"/>
                  </a:lnTo>
                  <a:lnTo>
                    <a:pt x="693" y="48632"/>
                  </a:lnTo>
                  <a:lnTo>
                    <a:pt x="0" y="51359"/>
                  </a:lnTo>
                  <a:lnTo>
                    <a:pt x="243" y="53882"/>
                  </a:lnTo>
                  <a:lnTo>
                    <a:pt x="2394" y="58566"/>
                  </a:lnTo>
                  <a:lnTo>
                    <a:pt x="7572" y="65170"/>
                  </a:lnTo>
                  <a:lnTo>
                    <a:pt x="13413" y="67582"/>
                  </a:lnTo>
                  <a:lnTo>
                    <a:pt x="32756" y="72915"/>
                  </a:lnTo>
                  <a:lnTo>
                    <a:pt x="57198" y="69197"/>
                  </a:lnTo>
                  <a:lnTo>
                    <a:pt x="73582" y="60724"/>
                  </a:lnTo>
                  <a:lnTo>
                    <a:pt x="77794" y="56668"/>
                  </a:lnTo>
                  <a:lnTo>
                    <a:pt x="85892" y="44098"/>
                  </a:lnTo>
                  <a:lnTo>
                    <a:pt x="87192" y="35641"/>
                  </a:lnTo>
                  <a:lnTo>
                    <a:pt x="88004" y="34231"/>
                  </a:lnTo>
                  <a:lnTo>
                    <a:pt x="89251" y="33291"/>
                  </a:lnTo>
                  <a:lnTo>
                    <a:pt x="92952" y="31782"/>
                  </a:lnTo>
                  <a:lnTo>
                    <a:pt x="93255" y="32364"/>
                  </a:lnTo>
                  <a:lnTo>
                    <a:pt x="93593" y="34891"/>
                  </a:lnTo>
                  <a:lnTo>
                    <a:pt x="91861" y="38367"/>
                  </a:lnTo>
                  <a:lnTo>
                    <a:pt x="90412" y="40281"/>
                  </a:lnTo>
                  <a:lnTo>
                    <a:pt x="88801" y="46172"/>
                  </a:lnTo>
                  <a:lnTo>
                    <a:pt x="87626" y="74718"/>
                  </a:lnTo>
                  <a:lnTo>
                    <a:pt x="88233" y="101946"/>
                  </a:lnTo>
                  <a:lnTo>
                    <a:pt x="92982" y="133101"/>
                  </a:lnTo>
                  <a:lnTo>
                    <a:pt x="93785" y="162280"/>
                  </a:lnTo>
                  <a:lnTo>
                    <a:pt x="93839" y="171865"/>
                  </a:lnTo>
                  <a:lnTo>
                    <a:pt x="91971" y="176855"/>
                  </a:lnTo>
                  <a:lnTo>
                    <a:pt x="90485" y="179174"/>
                  </a:lnTo>
                  <a:lnTo>
                    <a:pt x="88083" y="180719"/>
                  </a:lnTo>
                  <a:lnTo>
                    <a:pt x="81651" y="182437"/>
                  </a:lnTo>
                  <a:lnTo>
                    <a:pt x="74089" y="181318"/>
                  </a:lnTo>
                  <a:lnTo>
                    <a:pt x="45137" y="168848"/>
                  </a:lnTo>
                  <a:lnTo>
                    <a:pt x="16249" y="153463"/>
                  </a:lnTo>
                  <a:lnTo>
                    <a:pt x="8620" y="143461"/>
                  </a:lnTo>
                  <a:lnTo>
                    <a:pt x="6046" y="135715"/>
                  </a:lnTo>
                  <a:lnTo>
                    <a:pt x="5445" y="131155"/>
                  </a:lnTo>
                  <a:lnTo>
                    <a:pt x="11313" y="113961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SMARTInkShape-1199"/>
            <p:cNvSpPr/>
            <p:nvPr/>
          </p:nvSpPr>
          <p:spPr>
            <a:xfrm>
              <a:off x="7359777" y="3270250"/>
              <a:ext cx="95124" cy="88526"/>
            </a:xfrm>
            <a:custGeom>
              <a:avLst/>
              <a:gdLst/>
              <a:ahLst/>
              <a:cxnLst/>
              <a:rect l="0" t="0" r="0" b="0"/>
              <a:pathLst>
                <a:path w="95124" h="88526">
                  <a:moveTo>
                    <a:pt x="37973" y="0"/>
                  </a:moveTo>
                  <a:lnTo>
                    <a:pt x="37973" y="3370"/>
                  </a:lnTo>
                  <a:lnTo>
                    <a:pt x="37267" y="4364"/>
                  </a:lnTo>
                  <a:lnTo>
                    <a:pt x="36090" y="5026"/>
                  </a:lnTo>
                  <a:lnTo>
                    <a:pt x="34601" y="5467"/>
                  </a:lnTo>
                  <a:lnTo>
                    <a:pt x="33608" y="6467"/>
                  </a:lnTo>
                  <a:lnTo>
                    <a:pt x="32505" y="9459"/>
                  </a:lnTo>
                  <a:lnTo>
                    <a:pt x="28252" y="13141"/>
                  </a:lnTo>
                  <a:lnTo>
                    <a:pt x="25142" y="15110"/>
                  </a:lnTo>
                  <a:lnTo>
                    <a:pt x="23069" y="17834"/>
                  </a:lnTo>
                  <a:lnTo>
                    <a:pt x="15978" y="32346"/>
                  </a:lnTo>
                  <a:lnTo>
                    <a:pt x="3144" y="48631"/>
                  </a:lnTo>
                  <a:lnTo>
                    <a:pt x="303" y="64634"/>
                  </a:lnTo>
                  <a:lnTo>
                    <a:pt x="0" y="71675"/>
                  </a:lnTo>
                  <a:lnTo>
                    <a:pt x="1811" y="76070"/>
                  </a:lnTo>
                  <a:lnTo>
                    <a:pt x="8722" y="84641"/>
                  </a:lnTo>
                  <a:lnTo>
                    <a:pt x="14624" y="87007"/>
                  </a:lnTo>
                  <a:lnTo>
                    <a:pt x="29911" y="88525"/>
                  </a:lnTo>
                  <a:lnTo>
                    <a:pt x="42326" y="85418"/>
                  </a:lnTo>
                  <a:lnTo>
                    <a:pt x="67616" y="73963"/>
                  </a:lnTo>
                  <a:lnTo>
                    <a:pt x="74195" y="67915"/>
                  </a:lnTo>
                  <a:lnTo>
                    <a:pt x="85703" y="52792"/>
                  </a:lnTo>
                  <a:lnTo>
                    <a:pt x="90048" y="39539"/>
                  </a:lnTo>
                  <a:lnTo>
                    <a:pt x="92867" y="34506"/>
                  </a:lnTo>
                  <a:lnTo>
                    <a:pt x="94677" y="25526"/>
                  </a:lnTo>
                  <a:lnTo>
                    <a:pt x="95123" y="127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SMARTInkShape-1200"/>
            <p:cNvSpPr/>
            <p:nvPr/>
          </p:nvSpPr>
          <p:spPr>
            <a:xfrm>
              <a:off x="7219950" y="3257606"/>
              <a:ext cx="114301" cy="94202"/>
            </a:xfrm>
            <a:custGeom>
              <a:avLst/>
              <a:gdLst/>
              <a:ahLst/>
              <a:cxnLst/>
              <a:rect l="0" t="0" r="0" b="0"/>
              <a:pathLst>
                <a:path w="114301" h="94202">
                  <a:moveTo>
                    <a:pt x="114300" y="18994"/>
                  </a:moveTo>
                  <a:lnTo>
                    <a:pt x="114300" y="12905"/>
                  </a:lnTo>
                  <a:lnTo>
                    <a:pt x="110928" y="9350"/>
                  </a:lnTo>
                  <a:lnTo>
                    <a:pt x="107392" y="7652"/>
                  </a:lnTo>
                  <a:lnTo>
                    <a:pt x="79458" y="585"/>
                  </a:lnTo>
                  <a:lnTo>
                    <a:pt x="49248" y="0"/>
                  </a:lnTo>
                  <a:lnTo>
                    <a:pt x="36855" y="666"/>
                  </a:lnTo>
                  <a:lnTo>
                    <a:pt x="30961" y="3322"/>
                  </a:lnTo>
                  <a:lnTo>
                    <a:pt x="20421" y="11500"/>
                  </a:lnTo>
                  <a:lnTo>
                    <a:pt x="19456" y="19047"/>
                  </a:lnTo>
                  <a:lnTo>
                    <a:pt x="21111" y="24427"/>
                  </a:lnTo>
                  <a:lnTo>
                    <a:pt x="22541" y="26849"/>
                  </a:lnTo>
                  <a:lnTo>
                    <a:pt x="31294" y="33629"/>
                  </a:lnTo>
                  <a:lnTo>
                    <a:pt x="61683" y="55762"/>
                  </a:lnTo>
                  <a:lnTo>
                    <a:pt x="85418" y="73975"/>
                  </a:lnTo>
                  <a:lnTo>
                    <a:pt x="87352" y="78237"/>
                  </a:lnTo>
                  <a:lnTo>
                    <a:pt x="88441" y="84603"/>
                  </a:lnTo>
                  <a:lnTo>
                    <a:pt x="87889" y="86017"/>
                  </a:lnTo>
                  <a:lnTo>
                    <a:pt x="86814" y="86959"/>
                  </a:lnTo>
                  <a:lnTo>
                    <a:pt x="72973" y="92960"/>
                  </a:lnTo>
                  <a:lnTo>
                    <a:pt x="65123" y="94201"/>
                  </a:lnTo>
                  <a:lnTo>
                    <a:pt x="58811" y="92871"/>
                  </a:lnTo>
                  <a:lnTo>
                    <a:pt x="56141" y="91528"/>
                  </a:lnTo>
                  <a:lnTo>
                    <a:pt x="24394" y="83931"/>
                  </a:lnTo>
                  <a:lnTo>
                    <a:pt x="8749" y="71851"/>
                  </a:lnTo>
                  <a:lnTo>
                    <a:pt x="0" y="63444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SMARTInkShape-1201"/>
            <p:cNvSpPr/>
            <p:nvPr/>
          </p:nvSpPr>
          <p:spPr>
            <a:xfrm>
              <a:off x="5816753" y="3041650"/>
              <a:ext cx="1422212" cy="279283"/>
            </a:xfrm>
            <a:custGeom>
              <a:avLst/>
              <a:gdLst/>
              <a:ahLst/>
              <a:cxnLst/>
              <a:rect l="0" t="0" r="0" b="0"/>
              <a:pathLst>
                <a:path w="1422212" h="279283">
                  <a:moveTo>
                    <a:pt x="25247" y="38100"/>
                  </a:moveTo>
                  <a:lnTo>
                    <a:pt x="25247" y="43567"/>
                  </a:lnTo>
                  <a:lnTo>
                    <a:pt x="20882" y="55120"/>
                  </a:lnTo>
                  <a:lnTo>
                    <a:pt x="15787" y="83118"/>
                  </a:lnTo>
                  <a:lnTo>
                    <a:pt x="12481" y="113131"/>
                  </a:lnTo>
                  <a:lnTo>
                    <a:pt x="5766" y="144356"/>
                  </a:lnTo>
                  <a:lnTo>
                    <a:pt x="1016" y="171115"/>
                  </a:lnTo>
                  <a:lnTo>
                    <a:pt x="0" y="201274"/>
                  </a:lnTo>
                  <a:lnTo>
                    <a:pt x="572" y="219749"/>
                  </a:lnTo>
                  <a:lnTo>
                    <a:pt x="8687" y="239411"/>
                  </a:lnTo>
                  <a:lnTo>
                    <a:pt x="14594" y="245869"/>
                  </a:lnTo>
                  <a:lnTo>
                    <a:pt x="34689" y="257998"/>
                  </a:lnTo>
                  <a:lnTo>
                    <a:pt x="52268" y="263807"/>
                  </a:lnTo>
                  <a:lnTo>
                    <a:pt x="83135" y="266128"/>
                  </a:lnTo>
                  <a:lnTo>
                    <a:pt x="109896" y="266531"/>
                  </a:lnTo>
                  <a:lnTo>
                    <a:pt x="140169" y="266650"/>
                  </a:lnTo>
                  <a:lnTo>
                    <a:pt x="161696" y="266677"/>
                  </a:lnTo>
                  <a:lnTo>
                    <a:pt x="185374" y="266690"/>
                  </a:lnTo>
                  <a:lnTo>
                    <a:pt x="210008" y="266695"/>
                  </a:lnTo>
                  <a:lnTo>
                    <a:pt x="235069" y="266698"/>
                  </a:lnTo>
                  <a:lnTo>
                    <a:pt x="260317" y="266699"/>
                  </a:lnTo>
                  <a:lnTo>
                    <a:pt x="285650" y="266699"/>
                  </a:lnTo>
                  <a:lnTo>
                    <a:pt x="311726" y="266700"/>
                  </a:lnTo>
                  <a:lnTo>
                    <a:pt x="339778" y="266700"/>
                  </a:lnTo>
                  <a:lnTo>
                    <a:pt x="368708" y="264818"/>
                  </a:lnTo>
                  <a:lnTo>
                    <a:pt x="398030" y="262335"/>
                  </a:lnTo>
                  <a:lnTo>
                    <a:pt x="427524" y="261232"/>
                  </a:lnTo>
                  <a:lnTo>
                    <a:pt x="458977" y="260742"/>
                  </a:lnTo>
                  <a:lnTo>
                    <a:pt x="475267" y="260611"/>
                  </a:lnTo>
                  <a:lnTo>
                    <a:pt x="491772" y="259819"/>
                  </a:lnTo>
                  <a:lnTo>
                    <a:pt x="508419" y="258584"/>
                  </a:lnTo>
                  <a:lnTo>
                    <a:pt x="525161" y="257056"/>
                  </a:lnTo>
                  <a:lnTo>
                    <a:pt x="541967" y="256743"/>
                  </a:lnTo>
                  <a:lnTo>
                    <a:pt x="558816" y="257239"/>
                  </a:lnTo>
                  <a:lnTo>
                    <a:pt x="575693" y="258276"/>
                  </a:lnTo>
                  <a:lnTo>
                    <a:pt x="592589" y="258967"/>
                  </a:lnTo>
                  <a:lnTo>
                    <a:pt x="609497" y="259428"/>
                  </a:lnTo>
                  <a:lnTo>
                    <a:pt x="626413" y="259735"/>
                  </a:lnTo>
                  <a:lnTo>
                    <a:pt x="643335" y="259940"/>
                  </a:lnTo>
                  <a:lnTo>
                    <a:pt x="660262" y="260076"/>
                  </a:lnTo>
                  <a:lnTo>
                    <a:pt x="677190" y="260167"/>
                  </a:lnTo>
                  <a:lnTo>
                    <a:pt x="694825" y="260934"/>
                  </a:lnTo>
                  <a:lnTo>
                    <a:pt x="712932" y="262150"/>
                  </a:lnTo>
                  <a:lnTo>
                    <a:pt x="731354" y="263666"/>
                  </a:lnTo>
                  <a:lnTo>
                    <a:pt x="749279" y="264677"/>
                  </a:lnTo>
                  <a:lnTo>
                    <a:pt x="766874" y="265352"/>
                  </a:lnTo>
                  <a:lnTo>
                    <a:pt x="784247" y="265801"/>
                  </a:lnTo>
                  <a:lnTo>
                    <a:pt x="801475" y="266806"/>
                  </a:lnTo>
                  <a:lnTo>
                    <a:pt x="818604" y="268182"/>
                  </a:lnTo>
                  <a:lnTo>
                    <a:pt x="835668" y="269804"/>
                  </a:lnTo>
                  <a:lnTo>
                    <a:pt x="852689" y="270886"/>
                  </a:lnTo>
                  <a:lnTo>
                    <a:pt x="869680" y="271607"/>
                  </a:lnTo>
                  <a:lnTo>
                    <a:pt x="886653" y="272088"/>
                  </a:lnTo>
                  <a:lnTo>
                    <a:pt x="903611" y="272408"/>
                  </a:lnTo>
                  <a:lnTo>
                    <a:pt x="920562" y="272622"/>
                  </a:lnTo>
                  <a:lnTo>
                    <a:pt x="937507" y="272764"/>
                  </a:lnTo>
                  <a:lnTo>
                    <a:pt x="954448" y="272860"/>
                  </a:lnTo>
                  <a:lnTo>
                    <a:pt x="971386" y="272923"/>
                  </a:lnTo>
                  <a:lnTo>
                    <a:pt x="988323" y="272965"/>
                  </a:lnTo>
                  <a:lnTo>
                    <a:pt x="1005259" y="273699"/>
                  </a:lnTo>
                  <a:lnTo>
                    <a:pt x="1022193" y="274893"/>
                  </a:lnTo>
                  <a:lnTo>
                    <a:pt x="1039128" y="276395"/>
                  </a:lnTo>
                  <a:lnTo>
                    <a:pt x="1055356" y="277397"/>
                  </a:lnTo>
                  <a:lnTo>
                    <a:pt x="1086558" y="278509"/>
                  </a:lnTo>
                  <a:lnTo>
                    <a:pt x="1102499" y="278806"/>
                  </a:lnTo>
                  <a:lnTo>
                    <a:pt x="1118770" y="279004"/>
                  </a:lnTo>
                  <a:lnTo>
                    <a:pt x="1135262" y="279136"/>
                  </a:lnTo>
                  <a:lnTo>
                    <a:pt x="1166757" y="279282"/>
                  </a:lnTo>
                  <a:lnTo>
                    <a:pt x="1196513" y="278642"/>
                  </a:lnTo>
                  <a:lnTo>
                    <a:pt x="1223848" y="276006"/>
                  </a:lnTo>
                  <a:lnTo>
                    <a:pt x="1248227" y="274363"/>
                  </a:lnTo>
                  <a:lnTo>
                    <a:pt x="1279903" y="271557"/>
                  </a:lnTo>
                  <a:lnTo>
                    <a:pt x="1307163" y="264376"/>
                  </a:lnTo>
                  <a:lnTo>
                    <a:pt x="1338287" y="252678"/>
                  </a:lnTo>
                  <a:lnTo>
                    <a:pt x="1364113" y="238504"/>
                  </a:lnTo>
                  <a:lnTo>
                    <a:pt x="1383534" y="220234"/>
                  </a:lnTo>
                  <a:lnTo>
                    <a:pt x="1404527" y="190234"/>
                  </a:lnTo>
                  <a:lnTo>
                    <a:pt x="1417631" y="158715"/>
                  </a:lnTo>
                  <a:lnTo>
                    <a:pt x="1421335" y="128979"/>
                  </a:lnTo>
                  <a:lnTo>
                    <a:pt x="1422067" y="101991"/>
                  </a:lnTo>
                  <a:lnTo>
                    <a:pt x="1422211" y="76277"/>
                  </a:lnTo>
                  <a:lnTo>
                    <a:pt x="1417216" y="46341"/>
                  </a:lnTo>
                  <a:lnTo>
                    <a:pt x="1415242" y="15726"/>
                  </a:lnTo>
                  <a:lnTo>
                    <a:pt x="1410881" y="6529"/>
                  </a:lnTo>
                  <a:lnTo>
                    <a:pt x="1409547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1" name="SMARTInkShape-Group191"/>
          <p:cNvGrpSpPr/>
          <p:nvPr/>
        </p:nvGrpSpPr>
        <p:grpSpPr>
          <a:xfrm>
            <a:off x="4347836" y="3441700"/>
            <a:ext cx="1043315" cy="291860"/>
            <a:chOff x="4347836" y="3441700"/>
            <a:chExt cx="1043315" cy="291860"/>
          </a:xfrm>
        </p:grpSpPr>
        <p:sp>
          <p:nvSpPr>
            <p:cNvPr id="52" name="SMARTInkShape-1202"/>
            <p:cNvSpPr/>
            <p:nvPr/>
          </p:nvSpPr>
          <p:spPr>
            <a:xfrm>
              <a:off x="5238750" y="3524466"/>
              <a:ext cx="152401" cy="190285"/>
            </a:xfrm>
            <a:custGeom>
              <a:avLst/>
              <a:gdLst/>
              <a:ahLst/>
              <a:cxnLst/>
              <a:rect l="0" t="0" r="0" b="0"/>
              <a:pathLst>
                <a:path w="152401" h="190285">
                  <a:moveTo>
                    <a:pt x="0" y="18834"/>
                  </a:moveTo>
                  <a:lnTo>
                    <a:pt x="0" y="31664"/>
                  </a:lnTo>
                  <a:lnTo>
                    <a:pt x="1881" y="37001"/>
                  </a:lnTo>
                  <a:lnTo>
                    <a:pt x="3370" y="39412"/>
                  </a:lnTo>
                  <a:lnTo>
                    <a:pt x="5761" y="58490"/>
                  </a:lnTo>
                  <a:lnTo>
                    <a:pt x="6272" y="88888"/>
                  </a:lnTo>
                  <a:lnTo>
                    <a:pt x="6339" y="120461"/>
                  </a:lnTo>
                  <a:lnTo>
                    <a:pt x="5643" y="147118"/>
                  </a:lnTo>
                  <a:lnTo>
                    <a:pt x="23" y="177176"/>
                  </a:lnTo>
                  <a:lnTo>
                    <a:pt x="705" y="148327"/>
                  </a:lnTo>
                  <a:lnTo>
                    <a:pt x="6907" y="119254"/>
                  </a:lnTo>
                  <a:lnTo>
                    <a:pt x="12865" y="94684"/>
                  </a:lnTo>
                  <a:lnTo>
                    <a:pt x="20980" y="69530"/>
                  </a:lnTo>
                  <a:lnTo>
                    <a:pt x="30440" y="44203"/>
                  </a:lnTo>
                  <a:lnTo>
                    <a:pt x="36107" y="29403"/>
                  </a:lnTo>
                  <a:lnTo>
                    <a:pt x="51957" y="8109"/>
                  </a:lnTo>
                  <a:lnTo>
                    <a:pt x="55099" y="5334"/>
                  </a:lnTo>
                  <a:lnTo>
                    <a:pt x="62353" y="2250"/>
                  </a:lnTo>
                  <a:lnTo>
                    <a:pt x="86868" y="0"/>
                  </a:lnTo>
                  <a:lnTo>
                    <a:pt x="95287" y="3643"/>
                  </a:lnTo>
                  <a:lnTo>
                    <a:pt x="112190" y="17479"/>
                  </a:lnTo>
                  <a:lnTo>
                    <a:pt x="124885" y="33014"/>
                  </a:lnTo>
                  <a:lnTo>
                    <a:pt x="136747" y="61590"/>
                  </a:lnTo>
                  <a:lnTo>
                    <a:pt x="145884" y="90230"/>
                  </a:lnTo>
                  <a:lnTo>
                    <a:pt x="150469" y="114542"/>
                  </a:lnTo>
                  <a:lnTo>
                    <a:pt x="151827" y="139619"/>
                  </a:lnTo>
                  <a:lnTo>
                    <a:pt x="152400" y="190284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SMARTInkShape-1203"/>
            <p:cNvSpPr/>
            <p:nvPr/>
          </p:nvSpPr>
          <p:spPr>
            <a:xfrm>
              <a:off x="5156277" y="3498850"/>
              <a:ext cx="6274" cy="1"/>
            </a:xfrm>
            <a:custGeom>
              <a:avLst/>
              <a:gdLst/>
              <a:ahLst/>
              <a:cxnLst/>
              <a:rect l="0" t="0" r="0" b="0"/>
              <a:pathLst>
                <a:path w="6274" h="1">
                  <a:moveTo>
                    <a:pt x="6273" y="0"/>
                  </a:moveTo>
                  <a:lnTo>
                    <a:pt x="0" y="0"/>
                  </a:lnTo>
                  <a:close/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SMARTInkShape-1204"/>
            <p:cNvSpPr/>
            <p:nvPr/>
          </p:nvSpPr>
          <p:spPr>
            <a:xfrm>
              <a:off x="5130830" y="3568700"/>
              <a:ext cx="19021" cy="139309"/>
            </a:xfrm>
            <a:custGeom>
              <a:avLst/>
              <a:gdLst/>
              <a:ahLst/>
              <a:cxnLst/>
              <a:rect l="0" t="0" r="0" b="0"/>
              <a:pathLst>
                <a:path w="19021" h="139309">
                  <a:moveTo>
                    <a:pt x="19020" y="0"/>
                  </a:moveTo>
                  <a:lnTo>
                    <a:pt x="19020" y="3371"/>
                  </a:lnTo>
                  <a:lnTo>
                    <a:pt x="12552" y="32907"/>
                  </a:lnTo>
                  <a:lnTo>
                    <a:pt x="5878" y="59260"/>
                  </a:lnTo>
                  <a:lnTo>
                    <a:pt x="1136" y="88062"/>
                  </a:lnTo>
                  <a:lnTo>
                    <a:pt x="123" y="116776"/>
                  </a:lnTo>
                  <a:lnTo>
                    <a:pt x="0" y="128351"/>
                  </a:lnTo>
                  <a:lnTo>
                    <a:pt x="1864" y="133010"/>
                  </a:lnTo>
                  <a:lnTo>
                    <a:pt x="5439" y="138378"/>
                  </a:lnTo>
                  <a:lnTo>
                    <a:pt x="7810" y="139112"/>
                  </a:lnTo>
                  <a:lnTo>
                    <a:pt x="9429" y="139308"/>
                  </a:lnTo>
                  <a:lnTo>
                    <a:pt x="10510" y="138733"/>
                  </a:lnTo>
                  <a:lnTo>
                    <a:pt x="11229" y="137644"/>
                  </a:lnTo>
                  <a:lnTo>
                    <a:pt x="12670" y="1333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SMARTInkShape-1205"/>
            <p:cNvSpPr/>
            <p:nvPr/>
          </p:nvSpPr>
          <p:spPr>
            <a:xfrm>
              <a:off x="4927600" y="3600450"/>
              <a:ext cx="127001" cy="12666"/>
            </a:xfrm>
            <a:custGeom>
              <a:avLst/>
              <a:gdLst/>
              <a:ahLst/>
              <a:cxnLst/>
              <a:rect l="0" t="0" r="0" b="0"/>
              <a:pathLst>
                <a:path w="127001" h="12666">
                  <a:moveTo>
                    <a:pt x="0" y="6350"/>
                  </a:moveTo>
                  <a:lnTo>
                    <a:pt x="0" y="9721"/>
                  </a:lnTo>
                  <a:lnTo>
                    <a:pt x="705" y="10714"/>
                  </a:lnTo>
                  <a:lnTo>
                    <a:pt x="1881" y="11376"/>
                  </a:lnTo>
                  <a:lnTo>
                    <a:pt x="8788" y="12307"/>
                  </a:lnTo>
                  <a:lnTo>
                    <a:pt x="35727" y="12665"/>
                  </a:lnTo>
                  <a:lnTo>
                    <a:pt x="66402" y="9321"/>
                  </a:lnTo>
                  <a:lnTo>
                    <a:pt x="94569" y="6937"/>
                  </a:lnTo>
                  <a:lnTo>
                    <a:pt x="112686" y="5818"/>
                  </a:lnTo>
                  <a:lnTo>
                    <a:pt x="12700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SMARTInkShape-1206"/>
            <p:cNvSpPr/>
            <p:nvPr/>
          </p:nvSpPr>
          <p:spPr>
            <a:xfrm>
              <a:off x="4960312" y="3441700"/>
              <a:ext cx="24439" cy="291860"/>
            </a:xfrm>
            <a:custGeom>
              <a:avLst/>
              <a:gdLst/>
              <a:ahLst/>
              <a:cxnLst/>
              <a:rect l="0" t="0" r="0" b="0"/>
              <a:pathLst>
                <a:path w="24439" h="291860">
                  <a:moveTo>
                    <a:pt x="24438" y="0"/>
                  </a:moveTo>
                  <a:lnTo>
                    <a:pt x="24438" y="8838"/>
                  </a:lnTo>
                  <a:lnTo>
                    <a:pt x="18480" y="40161"/>
                  </a:lnTo>
                  <a:lnTo>
                    <a:pt x="14794" y="67278"/>
                  </a:lnTo>
                  <a:lnTo>
                    <a:pt x="12643" y="94880"/>
                  </a:lnTo>
                  <a:lnTo>
                    <a:pt x="12006" y="125400"/>
                  </a:lnTo>
                  <a:lnTo>
                    <a:pt x="9976" y="148161"/>
                  </a:lnTo>
                  <a:lnTo>
                    <a:pt x="7427" y="171682"/>
                  </a:lnTo>
                  <a:lnTo>
                    <a:pt x="6294" y="193895"/>
                  </a:lnTo>
                  <a:lnTo>
                    <a:pt x="2285" y="222864"/>
                  </a:lnTo>
                  <a:lnTo>
                    <a:pt x="0" y="249321"/>
                  </a:lnTo>
                  <a:lnTo>
                    <a:pt x="4190" y="278226"/>
                  </a:lnTo>
                  <a:lnTo>
                    <a:pt x="5151" y="289359"/>
                  </a:lnTo>
                  <a:lnTo>
                    <a:pt x="5936" y="290272"/>
                  </a:lnTo>
                  <a:lnTo>
                    <a:pt x="8688" y="291288"/>
                  </a:lnTo>
                  <a:lnTo>
                    <a:pt x="14206" y="291859"/>
                  </a:lnTo>
                  <a:lnTo>
                    <a:pt x="15499" y="291234"/>
                  </a:lnTo>
                  <a:lnTo>
                    <a:pt x="16362" y="290111"/>
                  </a:lnTo>
                  <a:lnTo>
                    <a:pt x="17320" y="286982"/>
                  </a:lnTo>
                  <a:lnTo>
                    <a:pt x="18088" y="2794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SMARTInkShape-1207"/>
            <p:cNvSpPr/>
            <p:nvPr/>
          </p:nvSpPr>
          <p:spPr>
            <a:xfrm>
              <a:off x="4851400" y="3517900"/>
              <a:ext cx="6351" cy="1"/>
            </a:xfrm>
            <a:custGeom>
              <a:avLst/>
              <a:gdLst/>
              <a:ahLst/>
              <a:cxnLst/>
              <a:rect l="0" t="0" r="0" b="0"/>
              <a:pathLst>
                <a:path w="6351" h="1">
                  <a:moveTo>
                    <a:pt x="6350" y="0"/>
                  </a:moveTo>
                  <a:lnTo>
                    <a:pt x="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SMARTInkShape-1208"/>
            <p:cNvSpPr/>
            <p:nvPr/>
          </p:nvSpPr>
          <p:spPr>
            <a:xfrm>
              <a:off x="4833239" y="3594100"/>
              <a:ext cx="18162" cy="120480"/>
            </a:xfrm>
            <a:custGeom>
              <a:avLst/>
              <a:gdLst/>
              <a:ahLst/>
              <a:cxnLst/>
              <a:rect l="0" t="0" r="0" b="0"/>
              <a:pathLst>
                <a:path w="18162" h="120480">
                  <a:moveTo>
                    <a:pt x="18161" y="0"/>
                  </a:moveTo>
                  <a:lnTo>
                    <a:pt x="18161" y="3370"/>
                  </a:lnTo>
                  <a:lnTo>
                    <a:pt x="16279" y="6907"/>
                  </a:lnTo>
                  <a:lnTo>
                    <a:pt x="14789" y="8838"/>
                  </a:lnTo>
                  <a:lnTo>
                    <a:pt x="13134" y="14746"/>
                  </a:lnTo>
                  <a:lnTo>
                    <a:pt x="8517" y="45823"/>
                  </a:lnTo>
                  <a:lnTo>
                    <a:pt x="6064" y="73779"/>
                  </a:lnTo>
                  <a:lnTo>
                    <a:pt x="5540" y="102256"/>
                  </a:lnTo>
                  <a:lnTo>
                    <a:pt x="3614" y="110828"/>
                  </a:lnTo>
                  <a:lnTo>
                    <a:pt x="0" y="118709"/>
                  </a:lnTo>
                  <a:lnTo>
                    <a:pt x="409" y="119356"/>
                  </a:lnTo>
                  <a:lnTo>
                    <a:pt x="4656" y="120479"/>
                  </a:lnTo>
                  <a:lnTo>
                    <a:pt x="4924" y="119830"/>
                  </a:lnTo>
                  <a:lnTo>
                    <a:pt x="5461" y="1143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SMARTInkShape-1209"/>
            <p:cNvSpPr/>
            <p:nvPr/>
          </p:nvSpPr>
          <p:spPr>
            <a:xfrm>
              <a:off x="4591311" y="3486411"/>
              <a:ext cx="164840" cy="241040"/>
            </a:xfrm>
            <a:custGeom>
              <a:avLst/>
              <a:gdLst/>
              <a:ahLst/>
              <a:cxnLst/>
              <a:rect l="0" t="0" r="0" b="0"/>
              <a:pathLst>
                <a:path w="164840" h="241040">
                  <a:moveTo>
                    <a:pt x="6089" y="6089"/>
                  </a:moveTo>
                  <a:lnTo>
                    <a:pt x="0" y="0"/>
                  </a:lnTo>
                  <a:lnTo>
                    <a:pt x="3187" y="3187"/>
                  </a:lnTo>
                  <a:lnTo>
                    <a:pt x="4799" y="8562"/>
                  </a:lnTo>
                  <a:lnTo>
                    <a:pt x="10283" y="33356"/>
                  </a:lnTo>
                  <a:lnTo>
                    <a:pt x="12505" y="56658"/>
                  </a:lnTo>
                  <a:lnTo>
                    <a:pt x="17319" y="85591"/>
                  </a:lnTo>
                  <a:lnTo>
                    <a:pt x="22508" y="115801"/>
                  </a:lnTo>
                  <a:lnTo>
                    <a:pt x="24359" y="142234"/>
                  </a:lnTo>
                  <a:lnTo>
                    <a:pt x="26866" y="170487"/>
                  </a:lnTo>
                  <a:lnTo>
                    <a:pt x="30880" y="197776"/>
                  </a:lnTo>
                  <a:lnTo>
                    <a:pt x="31408" y="216378"/>
                  </a:lnTo>
                  <a:lnTo>
                    <a:pt x="32140" y="218248"/>
                  </a:lnTo>
                  <a:lnTo>
                    <a:pt x="33335" y="219495"/>
                  </a:lnTo>
                  <a:lnTo>
                    <a:pt x="36949" y="221496"/>
                  </a:lnTo>
                  <a:lnTo>
                    <a:pt x="36540" y="221660"/>
                  </a:lnTo>
                  <a:lnTo>
                    <a:pt x="34204" y="221843"/>
                  </a:lnTo>
                  <a:lnTo>
                    <a:pt x="33298" y="220480"/>
                  </a:lnTo>
                  <a:lnTo>
                    <a:pt x="32293" y="215203"/>
                  </a:lnTo>
                  <a:lnTo>
                    <a:pt x="33728" y="210036"/>
                  </a:lnTo>
                  <a:lnTo>
                    <a:pt x="35098" y="207670"/>
                  </a:lnTo>
                  <a:lnTo>
                    <a:pt x="39359" y="177813"/>
                  </a:lnTo>
                  <a:lnTo>
                    <a:pt x="46606" y="148822"/>
                  </a:lnTo>
                  <a:lnTo>
                    <a:pt x="51173" y="121693"/>
                  </a:lnTo>
                  <a:lnTo>
                    <a:pt x="69316" y="90721"/>
                  </a:lnTo>
                  <a:lnTo>
                    <a:pt x="78002" y="80583"/>
                  </a:lnTo>
                  <a:lnTo>
                    <a:pt x="82265" y="78003"/>
                  </a:lnTo>
                  <a:lnTo>
                    <a:pt x="84390" y="77314"/>
                  </a:lnTo>
                  <a:lnTo>
                    <a:pt x="86511" y="77562"/>
                  </a:lnTo>
                  <a:lnTo>
                    <a:pt x="112293" y="90901"/>
                  </a:lnTo>
                  <a:lnTo>
                    <a:pt x="118672" y="96935"/>
                  </a:lnTo>
                  <a:lnTo>
                    <a:pt x="126230" y="110146"/>
                  </a:lnTo>
                  <a:lnTo>
                    <a:pt x="140913" y="139762"/>
                  </a:lnTo>
                  <a:lnTo>
                    <a:pt x="146707" y="166784"/>
                  </a:lnTo>
                  <a:lnTo>
                    <a:pt x="151066" y="195718"/>
                  </a:lnTo>
                  <a:lnTo>
                    <a:pt x="157512" y="225774"/>
                  </a:lnTo>
                  <a:lnTo>
                    <a:pt x="158199" y="235418"/>
                  </a:lnTo>
                  <a:lnTo>
                    <a:pt x="159001" y="237292"/>
                  </a:lnTo>
                  <a:lnTo>
                    <a:pt x="160241" y="238541"/>
                  </a:lnTo>
                  <a:lnTo>
                    <a:pt x="164839" y="241039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SMARTInkShape-1210"/>
            <p:cNvSpPr/>
            <p:nvPr/>
          </p:nvSpPr>
          <p:spPr>
            <a:xfrm>
              <a:off x="4347836" y="3499917"/>
              <a:ext cx="160665" cy="220991"/>
            </a:xfrm>
            <a:custGeom>
              <a:avLst/>
              <a:gdLst/>
              <a:ahLst/>
              <a:cxnLst/>
              <a:rect l="0" t="0" r="0" b="0"/>
              <a:pathLst>
                <a:path w="160665" h="220991">
                  <a:moveTo>
                    <a:pt x="147964" y="30683"/>
                  </a:moveTo>
                  <a:lnTo>
                    <a:pt x="144592" y="27312"/>
                  </a:lnTo>
                  <a:lnTo>
                    <a:pt x="142937" y="23775"/>
                  </a:lnTo>
                  <a:lnTo>
                    <a:pt x="138504" y="12385"/>
                  </a:lnTo>
                  <a:lnTo>
                    <a:pt x="136718" y="10017"/>
                  </a:lnTo>
                  <a:lnTo>
                    <a:pt x="124622" y="1334"/>
                  </a:lnTo>
                  <a:lnTo>
                    <a:pt x="120421" y="0"/>
                  </a:lnTo>
                  <a:lnTo>
                    <a:pt x="114321" y="1288"/>
                  </a:lnTo>
                  <a:lnTo>
                    <a:pt x="83740" y="13721"/>
                  </a:lnTo>
                  <a:lnTo>
                    <a:pt x="52618" y="33780"/>
                  </a:lnTo>
                  <a:lnTo>
                    <a:pt x="34341" y="51356"/>
                  </a:lnTo>
                  <a:lnTo>
                    <a:pt x="15165" y="82221"/>
                  </a:lnTo>
                  <a:lnTo>
                    <a:pt x="3959" y="107101"/>
                  </a:lnTo>
                  <a:lnTo>
                    <a:pt x="0" y="123207"/>
                  </a:lnTo>
                  <a:lnTo>
                    <a:pt x="3208" y="152676"/>
                  </a:lnTo>
                  <a:lnTo>
                    <a:pt x="7428" y="167452"/>
                  </a:lnTo>
                  <a:lnTo>
                    <a:pt x="18442" y="184410"/>
                  </a:lnTo>
                  <a:lnTo>
                    <a:pt x="29015" y="196372"/>
                  </a:lnTo>
                  <a:lnTo>
                    <a:pt x="50238" y="208265"/>
                  </a:lnTo>
                  <a:lnTo>
                    <a:pt x="78330" y="217899"/>
                  </a:lnTo>
                  <a:lnTo>
                    <a:pt x="102088" y="220210"/>
                  </a:lnTo>
                  <a:lnTo>
                    <a:pt x="133519" y="220990"/>
                  </a:lnTo>
                  <a:lnTo>
                    <a:pt x="145777" y="220391"/>
                  </a:lnTo>
                  <a:lnTo>
                    <a:pt x="160664" y="214833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02457"/>
            <a:ext cx="9144000" cy="42695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5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15478"/>
            <a:ext cx="8534400" cy="51280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3187" name="WordArt 6"/>
          <p:cNvSpPr>
            <a:spLocks noChangeArrowheads="1" noChangeShapeType="1" noTextEdit="1"/>
          </p:cNvSpPr>
          <p:nvPr/>
        </p:nvSpPr>
        <p:spPr bwMode="auto">
          <a:xfrm>
            <a:off x="457201" y="228601"/>
            <a:ext cx="8429625" cy="47863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254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Eras Bold ITC"/>
              </a:rPr>
              <a:t>Sorry you were taught all wrong...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2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14300"/>
            <a:ext cx="9144000" cy="17275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4211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1700212"/>
            <a:ext cx="8001000" cy="2071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114300"/>
            <a:ext cx="5095875" cy="497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1861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800" y="0"/>
            <a:ext cx="4076700" cy="29598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1862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9600" y="285750"/>
            <a:ext cx="8077200" cy="460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218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218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8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686051"/>
            <a:ext cx="9144000" cy="1184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6259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-114300"/>
            <a:ext cx="7620000" cy="33027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55960"/>
            <a:ext cx="8229600" cy="50303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257800" cy="262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7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81500" y="1571625"/>
            <a:ext cx="4762500" cy="357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35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6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2844403"/>
            <a:ext cx="8763000" cy="11560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830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-114300"/>
            <a:ext cx="7620000" cy="33027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60723"/>
            <a:ext cx="7696200" cy="4682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2857500"/>
            <a:ext cx="8534400" cy="12072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035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-114300"/>
            <a:ext cx="7620000" cy="33027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171450"/>
            <a:ext cx="8610600" cy="45422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2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893219"/>
            <a:ext cx="8686800" cy="1222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03" name="Picture 2"/>
          <p:cNvPicPr>
            <a:picLocks noChangeAspect="1" noChangeArrowheads="1"/>
          </p:cNvPicPr>
          <p:nvPr/>
        </p:nvPicPr>
        <p:blipFill>
          <a:blip r:embed="rId3" cstate="print"/>
          <a:srcRect t="9805"/>
          <a:stretch>
            <a:fillRect/>
          </a:stretch>
        </p:blipFill>
        <p:spPr bwMode="auto">
          <a:xfrm>
            <a:off x="152400" y="209550"/>
            <a:ext cx="7620000" cy="29789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342900"/>
            <a:ext cx="8001000" cy="4500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0" name="Picture 4"/>
          <p:cNvPicPr>
            <a:picLocks noChangeAspect="1" noChangeArrowheads="1"/>
          </p:cNvPicPr>
          <p:nvPr/>
        </p:nvPicPr>
        <p:blipFill>
          <a:blip r:embed="rId2" cstate="print"/>
          <a:srcRect t="7433" b="65966"/>
          <a:stretch>
            <a:fillRect/>
          </a:stretch>
        </p:blipFill>
        <p:spPr bwMode="auto">
          <a:xfrm>
            <a:off x="0" y="0"/>
            <a:ext cx="9229172" cy="1352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5" descr="http://keep3.sjfc.edu/students/cmg03165/e-port/vsg/Cell%20Membrane.gif"/>
          <p:cNvPicPr>
            <a:picLocks noChangeAspect="1" noChangeArrowheads="1"/>
          </p:cNvPicPr>
          <p:nvPr/>
        </p:nvPicPr>
        <p:blipFill>
          <a:blip r:embed="rId3" r:link="rId4" cstate="print"/>
          <a:srcRect/>
          <a:stretch>
            <a:fillRect/>
          </a:stretch>
        </p:blipFill>
        <p:spPr bwMode="auto">
          <a:xfrm>
            <a:off x="3824753" y="1409701"/>
            <a:ext cx="5319247" cy="3733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38100"/>
            <a:ext cx="8229600" cy="481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5475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151210"/>
            <a:ext cx="7162800" cy="29170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" y="52387"/>
            <a:ext cx="8991600" cy="5091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48577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5562600" cy="28229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81400" y="2250282"/>
            <a:ext cx="5562600" cy="29503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1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8200" y="0"/>
            <a:ext cx="4495800" cy="2709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4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45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724400" cy="81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514350"/>
            <a:ext cx="8229600" cy="411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71450"/>
            <a:ext cx="91440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0750" y="114300"/>
            <a:ext cx="4972050" cy="497205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750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05300" y="742950"/>
            <a:ext cx="4762500" cy="357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43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1243012"/>
            <a:ext cx="4057650" cy="304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597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114300"/>
            <a:ext cx="6553200" cy="491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5791200" cy="41202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3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225908" cy="417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5381151" cy="40195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943350"/>
            <a:ext cx="91440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8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409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2365</TotalTime>
  <Words>240</Words>
  <Application>Microsoft Office PowerPoint</Application>
  <PresentationFormat>On-screen Show (16:9)</PresentationFormat>
  <Paragraphs>87</Paragraphs>
  <Slides>113</Slides>
  <Notes>7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113</vt:i4>
      </vt:variant>
    </vt:vector>
  </HeadingPairs>
  <TitlesOfParts>
    <vt:vector size="114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Cell Organelles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But Sometimes Cells Need to Die…</vt:lpstr>
      <vt:lpstr>Fetal development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Mitochondria</vt:lpstr>
      <vt:lpstr>Slide 54</vt:lpstr>
      <vt:lpstr>Slide 55</vt:lpstr>
      <vt:lpstr>Slide 56</vt:lpstr>
      <vt:lpstr>Slide 57</vt:lpstr>
      <vt:lpstr>Slide 58</vt:lpstr>
      <vt:lpstr>Slide 59</vt:lpstr>
      <vt:lpstr>Slide 60</vt:lpstr>
      <vt:lpstr>ENDOSYMBIONT THEORY</vt:lpstr>
      <vt:lpstr>Slide 62</vt:lpstr>
      <vt:lpstr>Slide 63</vt:lpstr>
      <vt:lpstr>Slide 64</vt:lpstr>
      <vt:lpstr>Slide 65</vt:lpstr>
      <vt:lpstr>Slide 66</vt:lpstr>
      <vt:lpstr>Slide 67</vt:lpstr>
      <vt:lpstr>Slide 68</vt:lpstr>
      <vt:lpstr>Slide 69</vt:lpstr>
      <vt:lpstr>Slide 70</vt:lpstr>
      <vt:lpstr>Slide 71</vt:lpstr>
      <vt:lpstr>Slide 72</vt:lpstr>
      <vt:lpstr>Slide 73</vt:lpstr>
      <vt:lpstr>Slide 74</vt:lpstr>
      <vt:lpstr>Slide 75</vt:lpstr>
      <vt:lpstr>Slide 76</vt:lpstr>
      <vt:lpstr>Slide 77</vt:lpstr>
      <vt:lpstr>Slide 78</vt:lpstr>
      <vt:lpstr>Slide 79</vt:lpstr>
      <vt:lpstr>Slide 80</vt:lpstr>
      <vt:lpstr>Slide 81</vt:lpstr>
      <vt:lpstr>Slide 82</vt:lpstr>
      <vt:lpstr>Slide 83</vt:lpstr>
      <vt:lpstr>Slide 84</vt:lpstr>
      <vt:lpstr>Slide 85</vt:lpstr>
      <vt:lpstr>Slide 86</vt:lpstr>
      <vt:lpstr>Slide 87</vt:lpstr>
      <vt:lpstr>Slide 88</vt:lpstr>
      <vt:lpstr>Slide 89</vt:lpstr>
      <vt:lpstr>Slide 90</vt:lpstr>
      <vt:lpstr>Slide 91</vt:lpstr>
      <vt:lpstr>Slide 92</vt:lpstr>
      <vt:lpstr>Slide 93</vt:lpstr>
      <vt:lpstr>Slide 94</vt:lpstr>
      <vt:lpstr>Slide 95</vt:lpstr>
      <vt:lpstr>Slide 96</vt:lpstr>
      <vt:lpstr>Slide 97</vt:lpstr>
      <vt:lpstr>Slide 98</vt:lpstr>
      <vt:lpstr>Slide 99</vt:lpstr>
      <vt:lpstr>Slide 100</vt:lpstr>
      <vt:lpstr>Slide 101</vt:lpstr>
      <vt:lpstr>Slide 102</vt:lpstr>
      <vt:lpstr>Slide 103</vt:lpstr>
      <vt:lpstr>Slide 104</vt:lpstr>
      <vt:lpstr>Slide 105</vt:lpstr>
      <vt:lpstr>Slide 106</vt:lpstr>
      <vt:lpstr>Slide 107</vt:lpstr>
      <vt:lpstr>Slide 108</vt:lpstr>
      <vt:lpstr>Slide 109</vt:lpstr>
      <vt:lpstr>Slide 110</vt:lpstr>
      <vt:lpstr>Slide 111</vt:lpstr>
      <vt:lpstr>Slide 112</vt:lpstr>
      <vt:lpstr>Slide 113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Sean Ryan</dc:creator>
  <cp:lastModifiedBy>Windows User</cp:lastModifiedBy>
  <cp:revision>94</cp:revision>
  <dcterms:created xsi:type="dcterms:W3CDTF">2015-09-20T23:25:10Z</dcterms:created>
  <dcterms:modified xsi:type="dcterms:W3CDTF">2015-09-24T18:52:48Z</dcterms:modified>
</cp:coreProperties>
</file>